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Override1.xml" ContentType="application/vnd.openxmlformats-officedocument.themeOverride+xml"/>
  <Override PartName="/ppt/notesSlides/notesSlide1.xml" ContentType="application/vnd.openxmlformats-officedocument.presentationml.notesSlide+xml"/>
  <Override PartName="/ppt/theme/themeOverride2.xml" ContentType="application/vnd.openxmlformats-officedocument.themeOverride+xml"/>
  <Override PartName="/ppt/notesSlides/notesSlide2.xml" ContentType="application/vnd.openxmlformats-officedocument.presentationml.notesSlide+xml"/>
  <Override PartName="/ppt/theme/themeOverride3.xml" ContentType="application/vnd.openxmlformats-officedocument.themeOverride+xml"/>
  <Override PartName="/ppt/notesSlides/notesSlide3.xml" ContentType="application/vnd.openxmlformats-officedocument.presentationml.notesSlide+xml"/>
  <Override PartName="/ppt/theme/themeOverride4.xml" ContentType="application/vnd.openxmlformats-officedocument.themeOverride+xml"/>
  <Override PartName="/ppt/tags/tag2.xml" ContentType="application/vnd.openxmlformats-officedocument.presentationml.tags+xml"/>
  <Override PartName="/ppt/notesSlides/notesSlide4.xml" ContentType="application/vnd.openxmlformats-officedocument.presentationml.notesSlide+xml"/>
  <Override PartName="/ppt/theme/themeOverride5.xml" ContentType="application/vnd.openxmlformats-officedocument.themeOverride+xml"/>
  <Override PartName="/ppt/tags/tag3.xml" ContentType="application/vnd.openxmlformats-officedocument.presentationml.tags+xml"/>
  <Override PartName="/ppt/notesSlides/notesSlide5.xml" ContentType="application/vnd.openxmlformats-officedocument.presentationml.notesSlide+xml"/>
  <Override PartName="/ppt/theme/themeOverride6.xml" ContentType="application/vnd.openxmlformats-officedocument.themeOverride+xml"/>
  <Override PartName="/ppt/tags/tag4.xml" ContentType="application/vnd.openxmlformats-officedocument.presentationml.tags+xml"/>
  <Override PartName="/ppt/notesSlides/notesSlide6.xml" ContentType="application/vnd.openxmlformats-officedocument.presentationml.notesSlide+xml"/>
  <Override PartName="/ppt/theme/themeOverride7.xml" ContentType="application/vnd.openxmlformats-officedocument.themeOverride+xml"/>
  <Override PartName="/ppt/tags/tag5.xml" ContentType="application/vnd.openxmlformats-officedocument.presentationml.tags+xml"/>
  <Override PartName="/ppt/notesSlides/notesSlide7.xml" ContentType="application/vnd.openxmlformats-officedocument.presentationml.notesSlide+xml"/>
  <Override PartName="/ppt/theme/themeOverride8.xml" ContentType="application/vnd.openxmlformats-officedocument.themeOverride+xml"/>
  <Override PartName="/ppt/tags/tag6.xml" ContentType="application/vnd.openxmlformats-officedocument.presentationml.tags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theme/themeOverride9.xml" ContentType="application/vnd.openxmlformats-officedocument.themeOverride+xml"/>
  <Override PartName="/ppt/notesSlides/notesSlide10.xml" ContentType="application/vnd.openxmlformats-officedocument.presentationml.notesSlide+xml"/>
  <Override PartName="/ppt/theme/themeOverride10.xml" ContentType="application/vnd.openxmlformats-officedocument.themeOverride+xml"/>
  <Override PartName="/ppt/notesSlides/notesSlide11.xml" ContentType="application/vnd.openxmlformats-officedocument.presentationml.notesSlide+xml"/>
  <Override PartName="/ppt/theme/themeOverride11.xml" ContentType="application/vnd.openxmlformats-officedocument.themeOverride+xml"/>
  <Override PartName="/ppt/notesSlides/notesSlide12.xml" ContentType="application/vnd.openxmlformats-officedocument.presentationml.notesSlide+xml"/>
  <Override PartName="/ppt/theme/themeOverride12.xml" ContentType="application/vnd.openxmlformats-officedocument.themeOverride+xml"/>
  <Override PartName="/ppt/notesSlides/notesSlide13.xml" ContentType="application/vnd.openxmlformats-officedocument.presentationml.notesSlide+xml"/>
  <Override PartName="/ppt/theme/themeOverride13.xml" ContentType="application/vnd.openxmlformats-officedocument.themeOverr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theme/themeOverride14.xml" ContentType="application/vnd.openxmlformats-officedocument.themeOverride+xml"/>
  <Override PartName="/ppt/notesSlides/notesSlide16.xml" ContentType="application/vnd.openxmlformats-officedocument.presentationml.notesSlide+xml"/>
  <Override PartName="/ppt/theme/themeOverride15.xml" ContentType="application/vnd.openxmlformats-officedocument.themeOverride+xml"/>
  <Override PartName="/ppt/notesSlides/notesSlide17.xml" ContentType="application/vnd.openxmlformats-officedocument.presentationml.notesSlide+xml"/>
  <Override PartName="/ppt/theme/themeOverride16.xml" ContentType="application/vnd.openxmlformats-officedocument.themeOverride+xml"/>
  <Override PartName="/ppt/notesSlides/notesSlide18.xml" ContentType="application/vnd.openxmlformats-officedocument.presentationml.notesSlide+xml"/>
  <Override PartName="/ppt/theme/themeOverride17.xml" ContentType="application/vnd.openxmlformats-officedocument.themeOverr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theme/themeOverride18.xml" ContentType="application/vnd.openxmlformats-officedocument.themeOverride+xml"/>
  <Override PartName="/ppt/notesSlides/notesSlide21.xml" ContentType="application/vnd.openxmlformats-officedocument.presentationml.notesSlide+xml"/>
  <Override PartName="/ppt/theme/themeOverride19.xml" ContentType="application/vnd.openxmlformats-officedocument.themeOverride+xml"/>
  <Override PartName="/ppt/notesSlides/notesSlide22.xml" ContentType="application/vnd.openxmlformats-officedocument.presentationml.notesSlide+xml"/>
  <Override PartName="/ppt/theme/themeOverride20.xml" ContentType="application/vnd.openxmlformats-officedocument.themeOverride+xml"/>
  <Override PartName="/ppt/notesSlides/notesSlide23.xml" ContentType="application/vnd.openxmlformats-officedocument.presentationml.notesSlide+xml"/>
  <Override PartName="/ppt/theme/themeOverride21.xml" ContentType="application/vnd.openxmlformats-officedocument.themeOverr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  <p:sldMasterId id="2147483659" r:id="rId2"/>
  </p:sldMasterIdLst>
  <p:notesMasterIdLst>
    <p:notesMasterId r:id="rId28"/>
  </p:notesMasterIdLst>
  <p:sldIdLst>
    <p:sldId id="257" r:id="rId3"/>
    <p:sldId id="258" r:id="rId4"/>
    <p:sldId id="259" r:id="rId5"/>
    <p:sldId id="264" r:id="rId6"/>
    <p:sldId id="265" r:id="rId7"/>
    <p:sldId id="266" r:id="rId8"/>
    <p:sldId id="267" r:id="rId9"/>
    <p:sldId id="268" r:id="rId10"/>
    <p:sldId id="287" r:id="rId11"/>
    <p:sldId id="269" r:id="rId12"/>
    <p:sldId id="270" r:id="rId13"/>
    <p:sldId id="271" r:id="rId14"/>
    <p:sldId id="272" r:id="rId15"/>
    <p:sldId id="273" r:id="rId16"/>
    <p:sldId id="289" r:id="rId17"/>
    <p:sldId id="274" r:id="rId18"/>
    <p:sldId id="275" r:id="rId19"/>
    <p:sldId id="276" r:id="rId20"/>
    <p:sldId id="277" r:id="rId21"/>
    <p:sldId id="288" r:id="rId22"/>
    <p:sldId id="280" r:id="rId23"/>
    <p:sldId id="281" r:id="rId24"/>
    <p:sldId id="284" r:id="rId25"/>
    <p:sldId id="286" r:id="rId26"/>
    <p:sldId id="290" r:id="rId27"/>
  </p:sldIdLst>
  <p:sldSz cx="12192000" cy="6858000"/>
  <p:notesSz cx="7104063" cy="10234613"/>
  <p:custDataLst>
    <p:tags r:id="rId2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2D2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484" autoAdjust="0"/>
    <p:restoredTop sz="94660"/>
  </p:normalViewPr>
  <p:slideViewPr>
    <p:cSldViewPr snapToGrid="0">
      <p:cViewPr varScale="1">
        <p:scale>
          <a:sx n="86" d="100"/>
          <a:sy n="86" d="100"/>
        </p:scale>
        <p:origin x="538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gs" Target="tags/tag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4024313" y="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3CD59-C1E1-4CAE-ACF3-1F55BA7E8D90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482600" y="1279525"/>
            <a:ext cx="6140450" cy="34544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711200" y="4926013"/>
            <a:ext cx="5683250" cy="402907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9721850"/>
            <a:ext cx="3078163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4024313" y="9721850"/>
            <a:ext cx="3078162" cy="51276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1F61165-F41F-4DAF-BB46-31EBE4DBABC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692948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19921904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FD8ACD6-B84E-46E9-AEC8-A46527A8B4DC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7358491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3806250-41F1-4FF6-80CF-6C2EA43CF06F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81073780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EEC4D1E-15C4-4C58-87BC-0C5FE25B6794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37805701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AE1D939-3E60-4063-B05E-56844F97CE60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4447505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0034DB7-D7FB-4D0F-B0E7-72C816A2DD68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388269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61998051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13027793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altLang="zh-CN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212A0-7918-443B-BC26-B2C355370BBD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36883313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39556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>
          <a:xfrm>
            <a:off x="381000" y="685800"/>
            <a:ext cx="6096000" cy="3429000"/>
          </a:xfrm>
        </p:spPr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SV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9BC2EFC-28F3-48C0-BF6B-230A53BCFDFC}" type="slidenum">
              <a:rPr lang="es-MX" smtClean="0">
                <a:solidFill>
                  <a:prstClr val="black"/>
                </a:solidFill>
              </a:rPr>
              <a:t>19</a:t>
            </a:fld>
            <a:endParaRPr lang="es-MX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476337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5390267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16137670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760771287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27651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en-US" altLang="zh-CN" dirty="0"/>
          </a:p>
        </p:txBody>
      </p:sp>
      <p:sp>
        <p:nvSpPr>
          <p:cNvPr id="27652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/>
          <a:lstStyle>
            <a:lvl1pPr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9pPr>
          </a:lstStyle>
          <a:p>
            <a:fld id="{8EBE660E-5CC2-4A50-916A-880C808B748D}" type="slidenum">
              <a:rPr lang="zh-CN" altLang="en-US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7709167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</a:ln>
        </p:spPr>
      </p:sp>
      <p:sp>
        <p:nvSpPr>
          <p:cNvPr id="46083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/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46084" name="灯片编号占位符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b"/>
          <a:lstStyle/>
          <a:p>
            <a:pPr algn="r" eaLnBrk="0" hangingPunct="0">
              <a:buFont typeface="Arial" panose="020B0604020202020204" pitchFamily="34" charset="0"/>
              <a:buNone/>
            </a:pPr>
            <a:fld id="{46B38F27-74C1-47FF-8FCA-E8E3DE3DEBD0}" type="slidenum">
              <a:rPr lang="zh-CN" altLang="en-US" sz="1200">
                <a:latin typeface="Calibri" panose="020F0502020204030204" charset="0"/>
              </a:rPr>
              <a:t>23</a:t>
            </a:fld>
            <a:endParaRPr lang="en-US" altLang="zh-CN" sz="1200">
              <a:latin typeface="Calibri" panose="020F050202020403020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221023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dirty="0"/>
              <a:t>My First Template</a:t>
            </a:r>
          </a:p>
        </p:txBody>
      </p:sp>
    </p:spTree>
    <p:extLst>
      <p:ext uri="{BB962C8B-B14F-4D97-AF65-F5344CB8AC3E}">
        <p14:creationId xmlns:p14="http://schemas.microsoft.com/office/powerpoint/2010/main" val="3260857372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2895487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4036092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0368531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2001658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574121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85204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E90E-5776-4F8A-ACD8-F3C897C8876C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942261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1F61165-F41F-4DAF-BB46-31EBE4DBABC4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076772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F288E0-7875-42C4-84C8-98DBBD3BF4D2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单击此处编辑母版副标题样式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838200" y="1825625"/>
            <a:ext cx="10515600" cy="4351338"/>
          </a:xfrm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</p:spPr>
        <p:txBody>
          <a:bodyPr/>
          <a:lstStyle/>
          <a:p>
            <a:fld id="{82F288E0-7875-42C4-84C8-98DBBD3BF4D2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</p:spPr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</p:spPr>
        <p:txBody>
          <a:bodyPr/>
          <a:lstStyle/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808475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86552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052494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Main Title+ SubTitle+Number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667384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4.xml"/><Relationship Id="rId7" Type="http://schemas.openxmlformats.org/officeDocument/2006/relationships/slideLayout" Target="../slideLayouts/slideLayout8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6" Type="http://schemas.openxmlformats.org/officeDocument/2006/relationships/slideLayout" Target="../slideLayouts/slideLayout7.xml"/><Relationship Id="rId5" Type="http://schemas.openxmlformats.org/officeDocument/2006/relationships/slideLayout" Target="../slideLayouts/slideLayout6.xml"/><Relationship Id="rId4" Type="http://schemas.openxmlformats.org/officeDocument/2006/relationships/slideLayout" Target="../slideLayouts/slideLayout5.xml"/><Relationship Id="rId9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F288E0-7875-42C4-84C8-98DBBD3BF4D2}" type="datetimeFigureOut">
              <a:rPr lang="zh-CN" altLang="en-US" smtClean="0"/>
              <a:t>2019/5/3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9BB5D0-35E4-459D-AEF3-FE4D7C45CC19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 8" descr="资源 4113"/>
          <p:cNvPicPr>
            <a:picLocks noChangeAspect="1"/>
          </p:cNvPicPr>
          <p:nvPr userDrawn="1"/>
        </p:nvPicPr>
        <p:blipFill>
          <a:blip r:embed="rId9"/>
          <a:stretch>
            <a:fillRect/>
          </a:stretch>
        </p:blipFill>
        <p:spPr>
          <a:xfrm>
            <a:off x="3554730" y="222250"/>
            <a:ext cx="714375" cy="798195"/>
          </a:xfrm>
          <a:prstGeom prst="rect">
            <a:avLst/>
          </a:prstGeom>
        </p:spPr>
      </p:pic>
      <p:sp>
        <p:nvSpPr>
          <p:cNvPr id="8" name="TextBox 24"/>
          <p:cNvSpPr txBox="1"/>
          <p:nvPr userDrawn="1"/>
        </p:nvSpPr>
        <p:spPr>
          <a:xfrm>
            <a:off x="4185285" y="435610"/>
            <a:ext cx="318198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zh-CN" sz="2000" spc="600" dirty="0">
                <a:solidFill>
                  <a:schemeClr val="bg1"/>
                </a:solidFill>
                <a:latin typeface="微软雅黑" panose="020B0503020204020204" charset="-122"/>
                <a:ea typeface="微软雅黑" panose="020B0503020204020204" charset="-122"/>
              </a:rPr>
              <a:t>在母版更改您的标题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61" r:id="rId2"/>
    <p:sldLayoutId id="2147483666" r:id="rId3"/>
    <p:sldLayoutId id="2147483670" r:id="rId4"/>
    <p:sldLayoutId id="2147483673" r:id="rId5"/>
    <p:sldLayoutId id="2147483674" r:id="rId6"/>
    <p:sldLayoutId id="2147483675" r:id="rId7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1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0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9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0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2.xml"/><Relationship Id="rId2" Type="http://schemas.openxmlformats.org/officeDocument/2006/relationships/slideLayout" Target="../slideLayouts/slideLayout5.xml"/><Relationship Id="rId1" Type="http://schemas.openxmlformats.org/officeDocument/2006/relationships/themeOverride" Target="../theme/themeOverride11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4.xml"/><Relationship Id="rId2" Type="http://schemas.openxmlformats.org/officeDocument/2006/relationships/slideLayout" Target="../slideLayouts/slideLayout3.xml"/><Relationship Id="rId1" Type="http://schemas.openxmlformats.org/officeDocument/2006/relationships/themeOverride" Target="../theme/themeOverride1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6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4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7.xml"/><Relationship Id="rId7" Type="http://schemas.openxmlformats.org/officeDocument/2006/relationships/image" Target="../media/image12.png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5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8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1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9.xml"/><Relationship Id="rId2" Type="http://schemas.openxmlformats.org/officeDocument/2006/relationships/slideLayout" Target="../slideLayouts/slideLayout2.xml"/><Relationship Id="rId1" Type="http://schemas.openxmlformats.org/officeDocument/2006/relationships/themeOverride" Target="../theme/themeOverride1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2.xml"/><Relationship Id="rId5" Type="http://schemas.openxmlformats.org/officeDocument/2006/relationships/image" Target="../media/image1.png"/><Relationship Id="rId4" Type="http://schemas.openxmlformats.org/officeDocument/2006/relationships/image" Target="../media/image3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1.xml"/><Relationship Id="rId2" Type="http://schemas.openxmlformats.org/officeDocument/2006/relationships/slideLayout" Target="../slideLayouts/slideLayout6.xml"/><Relationship Id="rId1" Type="http://schemas.openxmlformats.org/officeDocument/2006/relationships/themeOverride" Target="../theme/themeOverride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2.xml"/><Relationship Id="rId2" Type="http://schemas.openxmlformats.org/officeDocument/2006/relationships/slideLayout" Target="../slideLayouts/slideLayout7.xml"/><Relationship Id="rId1" Type="http://schemas.openxmlformats.org/officeDocument/2006/relationships/themeOverride" Target="../theme/themeOverride19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3.xml"/><Relationship Id="rId2" Type="http://schemas.openxmlformats.org/officeDocument/2006/relationships/slideLayout" Target="../slideLayouts/slideLayout4.xml"/><Relationship Id="rId1" Type="http://schemas.openxmlformats.org/officeDocument/2006/relationships/themeOverride" Target="../theme/themeOverride2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4.xml"/><Relationship Id="rId2" Type="http://schemas.openxmlformats.org/officeDocument/2006/relationships/slideLayout" Target="../slideLayouts/slideLayout8.xml"/><Relationship Id="rId1" Type="http://schemas.openxmlformats.org/officeDocument/2006/relationships/themeOverride" Target="../theme/themeOverride2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.xml"/><Relationship Id="rId2" Type="http://schemas.openxmlformats.org/officeDocument/2006/relationships/slideLayout" Target="../slideLayouts/slideLayout1.xml"/><Relationship Id="rId1" Type="http://schemas.openxmlformats.org/officeDocument/2006/relationships/themeOverride" Target="../theme/themeOverride3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2.xml"/><Relationship Id="rId1" Type="http://schemas.openxmlformats.org/officeDocument/2006/relationships/themeOverride" Target="../theme/themeOverride4.xml"/><Relationship Id="rId4" Type="http://schemas.openxmlformats.org/officeDocument/2006/relationships/notesSlide" Target="../notesSlides/notesSlide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3.xml"/><Relationship Id="rId1" Type="http://schemas.openxmlformats.org/officeDocument/2006/relationships/themeOverride" Target="../theme/themeOverride5.xml"/><Relationship Id="rId4" Type="http://schemas.openxmlformats.org/officeDocument/2006/relationships/notesSlide" Target="../notesSlides/notesSlide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4.xml"/><Relationship Id="rId1" Type="http://schemas.openxmlformats.org/officeDocument/2006/relationships/themeOverride" Target="../theme/themeOverride6.xml"/><Relationship Id="rId4" Type="http://schemas.openxmlformats.org/officeDocument/2006/relationships/notesSlide" Target="../notesSlides/notesSlide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5.xml"/><Relationship Id="rId1" Type="http://schemas.openxmlformats.org/officeDocument/2006/relationships/themeOverride" Target="../theme/themeOverride7.xml"/><Relationship Id="rId4" Type="http://schemas.openxmlformats.org/officeDocument/2006/relationships/notesSlide" Target="../notesSlides/notesSlide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6.xml"/><Relationship Id="rId1" Type="http://schemas.openxmlformats.org/officeDocument/2006/relationships/themeOverride" Target="../theme/themeOverride8.xml"/><Relationship Id="rId4" Type="http://schemas.openxmlformats.org/officeDocument/2006/relationships/notesSlide" Target="../notesSlides/notesSlide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2113"/>
          <p:cNvPicPr>
            <a:picLocks noChangeAspect="1"/>
          </p:cNvPicPr>
          <p:nvPr/>
        </p:nvPicPr>
        <p:blipFill>
          <a:blip r:embed="rId4"/>
          <a:srcRect l="9200" t="2006" r="18970" b="7051"/>
          <a:stretch>
            <a:fillRect/>
          </a:stretch>
        </p:blipFill>
        <p:spPr>
          <a:xfrm>
            <a:off x="14605" y="-24130"/>
            <a:ext cx="12190730" cy="6879590"/>
          </a:xfrm>
          <a:prstGeom prst="rect">
            <a:avLst/>
          </a:prstGeom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2321298" y="1095156"/>
            <a:ext cx="7577277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66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音乐培训</a:t>
            </a:r>
            <a:r>
              <a:rPr lang="en-US" altLang="zh-CN" sz="66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/</a:t>
            </a:r>
            <a:r>
              <a:rPr lang="zh-CN" altLang="en-US" sz="66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通用模板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85105" y="3027680"/>
            <a:ext cx="23158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教师：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061335" y="2345055"/>
            <a:ext cx="6337301" cy="452755"/>
            <a:chOff x="5565279" y="4232413"/>
            <a:chExt cx="5616134" cy="452755"/>
          </a:xfrm>
        </p:grpSpPr>
        <p:sp>
          <p:nvSpPr>
            <p:cNvPr id="26" name="文本框 19"/>
            <p:cNvSpPr>
              <a:spLocks noChangeArrowheads="1"/>
            </p:cNvSpPr>
            <p:nvPr/>
          </p:nvSpPr>
          <p:spPr bwMode="auto">
            <a:xfrm>
              <a:off x="6383604" y="4232413"/>
              <a:ext cx="4068185" cy="452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教育培训</a:t>
              </a:r>
              <a:r>
                <a:rPr lang="en-US" altLang="zh-CN" sz="2350" dirty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课外活动</a:t>
              </a:r>
              <a:r>
                <a:rPr lang="en-US" altLang="zh-CN" sz="2350" dirty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培训招生等</a:t>
              </a:r>
            </a:p>
          </p:txBody>
        </p:sp>
        <p:cxnSp>
          <p:nvCxnSpPr>
            <p:cNvPr id="3" name="直接连接符 2"/>
            <p:cNvCxnSpPr>
              <a:stCxn id="26" idx="3"/>
            </p:cNvCxnSpPr>
            <p:nvPr/>
          </p:nvCxnSpPr>
          <p:spPr>
            <a:xfrm>
              <a:off x="10451299" y="4458924"/>
              <a:ext cx="73011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565279" y="4459559"/>
              <a:ext cx="73011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9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99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900" decel="100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6003641" y="3576332"/>
            <a:ext cx="184720" cy="400103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rot="0" spcFirstLastPara="0" vertOverflow="overflow" horzOverflow="overflow" vert="horz" wrap="none" lIns="91435" tIns="45717" rIns="91435" bIns="45717" numCol="1" spcCol="0" rtlCol="0" fromWordArt="0" anchor="ctr" anchorCtr="0" forceAA="0" compatLnSpc="1">
            <a:spAutoFit/>
          </a:bodyPr>
          <a:lstStyle/>
          <a:p>
            <a:pPr algn="ctr">
              <a:spcBef>
                <a:spcPct val="0"/>
              </a:spcBef>
            </a:pPr>
            <a:endParaRPr lang="zh-CN" altLang="en-US" sz="20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8" name="任意多边形: 形状 8"/>
          <p:cNvSpPr/>
          <p:nvPr/>
        </p:nvSpPr>
        <p:spPr>
          <a:xfrm>
            <a:off x="335" y="3304710"/>
            <a:ext cx="12176819" cy="819100"/>
          </a:xfrm>
          <a:custGeom>
            <a:avLst/>
            <a:gdLst>
              <a:gd name="connsiteX0" fmla="*/ 0 w 12177486"/>
              <a:gd name="connsiteY0" fmla="*/ 805696 h 823872"/>
              <a:gd name="connsiteX1" fmla="*/ 3788229 w 12177486"/>
              <a:gd name="connsiteY1" fmla="*/ 326725 h 823872"/>
              <a:gd name="connsiteX2" fmla="*/ 6821715 w 12177486"/>
              <a:gd name="connsiteY2" fmla="*/ 820210 h 823872"/>
              <a:gd name="connsiteX3" fmla="*/ 9913257 w 12177486"/>
              <a:gd name="connsiteY3" fmla="*/ 7410 h 823872"/>
              <a:gd name="connsiteX4" fmla="*/ 12177486 w 12177486"/>
              <a:gd name="connsiteY4" fmla="*/ 486382 h 823872"/>
              <a:gd name="connsiteX0-1" fmla="*/ 0 w 12177486"/>
              <a:gd name="connsiteY0-2" fmla="*/ 805696 h 825056"/>
              <a:gd name="connsiteX1-3" fmla="*/ 3788229 w 12177486"/>
              <a:gd name="connsiteY1-4" fmla="*/ 326725 h 825056"/>
              <a:gd name="connsiteX2-5" fmla="*/ 6821715 w 12177486"/>
              <a:gd name="connsiteY2-6" fmla="*/ 820210 h 825056"/>
              <a:gd name="connsiteX3-7" fmla="*/ 9913257 w 12177486"/>
              <a:gd name="connsiteY3-8" fmla="*/ 7410 h 825056"/>
              <a:gd name="connsiteX4-9" fmla="*/ 12177486 w 12177486"/>
              <a:gd name="connsiteY4-10" fmla="*/ 486382 h 825056"/>
              <a:gd name="connsiteX0-11" fmla="*/ 0 w 12177486"/>
              <a:gd name="connsiteY0-12" fmla="*/ 805696 h 831751"/>
              <a:gd name="connsiteX1-13" fmla="*/ 3788229 w 12177486"/>
              <a:gd name="connsiteY1-14" fmla="*/ 326725 h 831751"/>
              <a:gd name="connsiteX2-15" fmla="*/ 6821715 w 12177486"/>
              <a:gd name="connsiteY2-16" fmla="*/ 820210 h 831751"/>
              <a:gd name="connsiteX3-17" fmla="*/ 9913257 w 12177486"/>
              <a:gd name="connsiteY3-18" fmla="*/ 7410 h 831751"/>
              <a:gd name="connsiteX4-19" fmla="*/ 12177486 w 12177486"/>
              <a:gd name="connsiteY4-20" fmla="*/ 486382 h 831751"/>
              <a:gd name="connsiteX0-21" fmla="*/ 0 w 12177486"/>
              <a:gd name="connsiteY0-22" fmla="*/ 803846 h 829901"/>
              <a:gd name="connsiteX1-23" fmla="*/ 3788229 w 12177486"/>
              <a:gd name="connsiteY1-24" fmla="*/ 324875 h 829901"/>
              <a:gd name="connsiteX2-25" fmla="*/ 6821715 w 12177486"/>
              <a:gd name="connsiteY2-26" fmla="*/ 818360 h 829901"/>
              <a:gd name="connsiteX3-27" fmla="*/ 9913257 w 12177486"/>
              <a:gd name="connsiteY3-28" fmla="*/ 5560 h 829901"/>
              <a:gd name="connsiteX4-29" fmla="*/ 12177486 w 12177486"/>
              <a:gd name="connsiteY4-30" fmla="*/ 484532 h 829901"/>
              <a:gd name="connsiteX0-31" fmla="*/ 0 w 12177486"/>
              <a:gd name="connsiteY0-32" fmla="*/ 798305 h 824360"/>
              <a:gd name="connsiteX1-33" fmla="*/ 3788229 w 12177486"/>
              <a:gd name="connsiteY1-34" fmla="*/ 319334 h 824360"/>
              <a:gd name="connsiteX2-35" fmla="*/ 6821715 w 12177486"/>
              <a:gd name="connsiteY2-36" fmla="*/ 812819 h 824360"/>
              <a:gd name="connsiteX3-37" fmla="*/ 9913257 w 12177486"/>
              <a:gd name="connsiteY3-38" fmla="*/ 19 h 824360"/>
              <a:gd name="connsiteX4-39" fmla="*/ 12177486 w 12177486"/>
              <a:gd name="connsiteY4-40" fmla="*/ 478991 h 824360"/>
              <a:gd name="connsiteX0-41" fmla="*/ 0 w 12177486"/>
              <a:gd name="connsiteY0-42" fmla="*/ 798305 h 819144"/>
              <a:gd name="connsiteX1-43" fmla="*/ 3788229 w 12177486"/>
              <a:gd name="connsiteY1-44" fmla="*/ 319334 h 819144"/>
              <a:gd name="connsiteX2-45" fmla="*/ 6821715 w 12177486"/>
              <a:gd name="connsiteY2-46" fmla="*/ 812819 h 819144"/>
              <a:gd name="connsiteX3-47" fmla="*/ 9913257 w 12177486"/>
              <a:gd name="connsiteY3-48" fmla="*/ 19 h 819144"/>
              <a:gd name="connsiteX4-49" fmla="*/ 12177486 w 12177486"/>
              <a:gd name="connsiteY4-50" fmla="*/ 478991 h 819144"/>
            </a:gdLst>
            <a:ahLst/>
            <a:cxnLst>
              <a:cxn ang="0">
                <a:pos x="connsiteX0-1" y="connsiteY0-2"/>
              </a:cxn>
              <a:cxn ang="0">
                <a:pos x="connsiteX1-3" y="connsiteY1-4"/>
              </a:cxn>
              <a:cxn ang="0">
                <a:pos x="connsiteX2-5" y="connsiteY2-6"/>
              </a:cxn>
              <a:cxn ang="0">
                <a:pos x="connsiteX3-7" y="connsiteY3-8"/>
              </a:cxn>
              <a:cxn ang="0">
                <a:pos x="connsiteX4-9" y="connsiteY4-10"/>
              </a:cxn>
            </a:cxnLst>
            <a:rect l="l" t="t" r="r" b="b"/>
            <a:pathLst>
              <a:path w="12177486" h="819144">
                <a:moveTo>
                  <a:pt x="0" y="798305"/>
                </a:moveTo>
                <a:cubicBezTo>
                  <a:pt x="1325638" y="557610"/>
                  <a:pt x="3009417" y="65455"/>
                  <a:pt x="3788229" y="319334"/>
                </a:cubicBezTo>
                <a:cubicBezTo>
                  <a:pt x="4567041" y="573213"/>
                  <a:pt x="5800877" y="866038"/>
                  <a:pt x="6821715" y="812819"/>
                </a:cubicBezTo>
                <a:cubicBezTo>
                  <a:pt x="7842553" y="759600"/>
                  <a:pt x="8883469" y="2317"/>
                  <a:pt x="9913257" y="19"/>
                </a:cubicBezTo>
                <a:cubicBezTo>
                  <a:pt x="10943045" y="-2279"/>
                  <a:pt x="11491686" y="211686"/>
                  <a:pt x="12177486" y="478991"/>
                </a:cubicBezTo>
              </a:path>
            </a:pathLst>
          </a:custGeom>
          <a:noFill/>
          <a:ln w="190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9" name="椭圆 88"/>
          <p:cNvSpPr/>
          <p:nvPr/>
        </p:nvSpPr>
        <p:spPr>
          <a:xfrm>
            <a:off x="1887465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0" name="椭圆 89"/>
          <p:cNvSpPr/>
          <p:nvPr/>
        </p:nvSpPr>
        <p:spPr>
          <a:xfrm>
            <a:off x="3947516" y="364671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椭圆 90"/>
          <p:cNvSpPr/>
          <p:nvPr/>
        </p:nvSpPr>
        <p:spPr>
          <a:xfrm>
            <a:off x="6032116" y="4052751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3" name="椭圆 92"/>
          <p:cNvSpPr/>
          <p:nvPr/>
        </p:nvSpPr>
        <p:spPr>
          <a:xfrm>
            <a:off x="8082061" y="3700796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4" name="椭圆 93"/>
          <p:cNvSpPr/>
          <p:nvPr/>
        </p:nvSpPr>
        <p:spPr>
          <a:xfrm>
            <a:off x="10166305" y="3251449"/>
            <a:ext cx="117547" cy="117547"/>
          </a:xfrm>
          <a:prstGeom prst="ellipse">
            <a:avLst/>
          </a:prstGeom>
          <a:solidFill>
            <a:srgbClr val="FFFFFF"/>
          </a:solidFill>
          <a:ln>
            <a:solidFill>
              <a:srgbClr val="3E788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9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5" name="组合 94"/>
          <p:cNvGrpSpPr/>
          <p:nvPr/>
        </p:nvGrpSpPr>
        <p:grpSpPr>
          <a:xfrm>
            <a:off x="1472653" y="3966775"/>
            <a:ext cx="1064716" cy="1064716"/>
            <a:chOff x="1676400" y="4740492"/>
            <a:chExt cx="685800" cy="685800"/>
          </a:xfrm>
        </p:grpSpPr>
        <p:sp>
          <p:nvSpPr>
            <p:cNvPr id="96" name="椭圆 95"/>
            <p:cNvSpPr/>
            <p:nvPr/>
          </p:nvSpPr>
          <p:spPr>
            <a:xfrm>
              <a:off x="1676400" y="47404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109"/>
            <p:cNvSpPr>
              <a:spLocks noChangeArrowheads="1"/>
            </p:cNvSpPr>
            <p:nvPr/>
          </p:nvSpPr>
          <p:spPr bwMode="auto">
            <a:xfrm>
              <a:off x="1827792" y="4880339"/>
              <a:ext cx="383016" cy="383014"/>
            </a:xfrm>
            <a:custGeom>
              <a:avLst/>
              <a:gdLst>
                <a:gd name="T0" fmla="*/ 116822 w 634"/>
                <a:gd name="T1" fmla="*/ 0 h 634"/>
                <a:gd name="T2" fmla="*/ 116822 w 634"/>
                <a:gd name="T3" fmla="*/ 228190 h 634"/>
                <a:gd name="T4" fmla="*/ 116822 w 634"/>
                <a:gd name="T5" fmla="*/ 0 h 634"/>
                <a:gd name="T6" fmla="*/ 196507 w 634"/>
                <a:gd name="T7" fmla="*/ 58399 h 634"/>
                <a:gd name="T8" fmla="*/ 159369 w 634"/>
                <a:gd name="T9" fmla="*/ 105984 h 634"/>
                <a:gd name="T10" fmla="*/ 196507 w 634"/>
                <a:gd name="T11" fmla="*/ 58399 h 634"/>
                <a:gd name="T12" fmla="*/ 186051 w 634"/>
                <a:gd name="T13" fmla="*/ 47945 h 634"/>
                <a:gd name="T14" fmla="*/ 138096 w 634"/>
                <a:gd name="T15" fmla="*/ 21269 h 634"/>
                <a:gd name="T16" fmla="*/ 85093 w 634"/>
                <a:gd name="T17" fmla="*/ 105984 h 634"/>
                <a:gd name="T18" fmla="*/ 90501 w 634"/>
                <a:gd name="T19" fmla="*/ 69214 h 634"/>
                <a:gd name="T20" fmla="*/ 138096 w 634"/>
                <a:gd name="T21" fmla="*/ 69214 h 634"/>
                <a:gd name="T22" fmla="*/ 85093 w 634"/>
                <a:gd name="T23" fmla="*/ 105984 h 634"/>
                <a:gd name="T24" fmla="*/ 143504 w 634"/>
                <a:gd name="T25" fmla="*/ 122206 h 634"/>
                <a:gd name="T26" fmla="*/ 116822 w 634"/>
                <a:gd name="T27" fmla="*/ 159336 h 634"/>
                <a:gd name="T28" fmla="*/ 85093 w 634"/>
                <a:gd name="T29" fmla="*/ 122206 h 634"/>
                <a:gd name="T30" fmla="*/ 106366 w 634"/>
                <a:gd name="T31" fmla="*/ 15862 h 634"/>
                <a:gd name="T32" fmla="*/ 116822 w 634"/>
                <a:gd name="T33" fmla="*/ 15862 h 634"/>
                <a:gd name="T34" fmla="*/ 138096 w 634"/>
                <a:gd name="T35" fmla="*/ 58399 h 634"/>
                <a:gd name="T36" fmla="*/ 95549 w 634"/>
                <a:gd name="T37" fmla="*/ 58399 h 634"/>
                <a:gd name="T38" fmla="*/ 90501 w 634"/>
                <a:gd name="T39" fmla="*/ 21269 h 634"/>
                <a:gd name="T40" fmla="*/ 79684 w 634"/>
                <a:gd name="T41" fmla="*/ 52992 h 634"/>
                <a:gd name="T42" fmla="*/ 90501 w 634"/>
                <a:gd name="T43" fmla="*/ 21269 h 634"/>
                <a:gd name="T44" fmla="*/ 32090 w 634"/>
                <a:gd name="T45" fmla="*/ 58399 h 634"/>
                <a:gd name="T46" fmla="*/ 74637 w 634"/>
                <a:gd name="T47" fmla="*/ 105984 h 634"/>
                <a:gd name="T48" fmla="*/ 32090 w 634"/>
                <a:gd name="T49" fmla="*/ 58399 h 634"/>
                <a:gd name="T50" fmla="*/ 32090 w 634"/>
                <a:gd name="T51" fmla="*/ 169790 h 634"/>
                <a:gd name="T52" fmla="*/ 74637 w 634"/>
                <a:gd name="T53" fmla="*/ 122206 h 634"/>
                <a:gd name="T54" fmla="*/ 32090 w 634"/>
                <a:gd name="T55" fmla="*/ 169790 h 634"/>
                <a:gd name="T56" fmla="*/ 42546 w 634"/>
                <a:gd name="T57" fmla="*/ 180605 h 634"/>
                <a:gd name="T58" fmla="*/ 90501 w 634"/>
                <a:gd name="T59" fmla="*/ 212328 h 634"/>
                <a:gd name="T60" fmla="*/ 122231 w 634"/>
                <a:gd name="T61" fmla="*/ 212328 h 634"/>
                <a:gd name="T62" fmla="*/ 116822 w 634"/>
                <a:gd name="T63" fmla="*/ 212328 h 634"/>
                <a:gd name="T64" fmla="*/ 95549 w 634"/>
                <a:gd name="T65" fmla="*/ 169790 h 634"/>
                <a:gd name="T66" fmla="*/ 138096 w 634"/>
                <a:gd name="T67" fmla="*/ 169790 h 634"/>
                <a:gd name="T68" fmla="*/ 138096 w 634"/>
                <a:gd name="T69" fmla="*/ 212328 h 634"/>
                <a:gd name="T70" fmla="*/ 148552 w 634"/>
                <a:gd name="T71" fmla="*/ 175198 h 634"/>
                <a:gd name="T72" fmla="*/ 138096 w 634"/>
                <a:gd name="T73" fmla="*/ 212328 h 634"/>
                <a:gd name="T74" fmla="*/ 196507 w 634"/>
                <a:gd name="T75" fmla="*/ 169790 h 634"/>
                <a:gd name="T76" fmla="*/ 159369 w 634"/>
                <a:gd name="T77" fmla="*/ 122206 h 634"/>
                <a:gd name="T78" fmla="*/ 196507 w 634"/>
                <a:gd name="T79" fmla="*/ 169790 h 634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</a:gdLst>
              <a:ahLst/>
              <a:cxnLst>
                <a:cxn ang="T80">
                  <a:pos x="T0" y="T1"/>
                </a:cxn>
                <a:cxn ang="T81">
                  <a:pos x="T2" y="T3"/>
                </a:cxn>
                <a:cxn ang="T82">
                  <a:pos x="T4" y="T5"/>
                </a:cxn>
                <a:cxn ang="T83">
                  <a:pos x="T6" y="T7"/>
                </a:cxn>
                <a:cxn ang="T84">
                  <a:pos x="T8" y="T9"/>
                </a:cxn>
                <a:cxn ang="T85">
                  <a:pos x="T10" y="T11"/>
                </a:cxn>
                <a:cxn ang="T86">
                  <a:pos x="T12" y="T13"/>
                </a:cxn>
                <a:cxn ang="T87">
                  <a:pos x="T14" y="T15"/>
                </a:cxn>
                <a:cxn ang="T88">
                  <a:pos x="T16" y="T17"/>
                </a:cxn>
                <a:cxn ang="T89">
                  <a:pos x="T18" y="T19"/>
                </a:cxn>
                <a:cxn ang="T90">
                  <a:pos x="T20" y="T21"/>
                </a:cxn>
                <a:cxn ang="T91">
                  <a:pos x="T22" y="T23"/>
                </a:cxn>
                <a:cxn ang="T92">
                  <a:pos x="T24" y="T25"/>
                </a:cxn>
                <a:cxn ang="T93">
                  <a:pos x="T26" y="T27"/>
                </a:cxn>
                <a:cxn ang="T94">
                  <a:pos x="T28" y="T29"/>
                </a:cxn>
                <a:cxn ang="T95">
                  <a:pos x="T30" y="T31"/>
                </a:cxn>
                <a:cxn ang="T96">
                  <a:pos x="T32" y="T33"/>
                </a:cxn>
                <a:cxn ang="T97">
                  <a:pos x="T34" y="T35"/>
                </a:cxn>
                <a:cxn ang="T98">
                  <a:pos x="T36" y="T37"/>
                </a:cxn>
                <a:cxn ang="T99">
                  <a:pos x="T38" y="T39"/>
                </a:cxn>
                <a:cxn ang="T100">
                  <a:pos x="T40" y="T41"/>
                </a:cxn>
                <a:cxn ang="T101">
                  <a:pos x="T42" y="T43"/>
                </a:cxn>
                <a:cxn ang="T102">
                  <a:pos x="T44" y="T45"/>
                </a:cxn>
                <a:cxn ang="T103">
                  <a:pos x="T46" y="T47"/>
                </a:cxn>
                <a:cxn ang="T104">
                  <a:pos x="T48" y="T49"/>
                </a:cxn>
                <a:cxn ang="T105">
                  <a:pos x="T50" y="T51"/>
                </a:cxn>
                <a:cxn ang="T106">
                  <a:pos x="T52" y="T53"/>
                </a:cxn>
                <a:cxn ang="T107">
                  <a:pos x="T54" y="T55"/>
                </a:cxn>
                <a:cxn ang="T108">
                  <a:pos x="T56" y="T57"/>
                </a:cxn>
                <a:cxn ang="T109">
                  <a:pos x="T58" y="T59"/>
                </a:cxn>
                <a:cxn ang="T110">
                  <a:pos x="T60" y="T61"/>
                </a:cxn>
                <a:cxn ang="T111">
                  <a:pos x="T62" y="T63"/>
                </a:cxn>
                <a:cxn ang="T112">
                  <a:pos x="T64" y="T65"/>
                </a:cxn>
                <a:cxn ang="T113">
                  <a:pos x="T66" y="T67"/>
                </a:cxn>
                <a:cxn ang="T114">
                  <a:pos x="T68" y="T69"/>
                </a:cxn>
                <a:cxn ang="T115">
                  <a:pos x="T70" y="T71"/>
                </a:cxn>
                <a:cxn ang="T116">
                  <a:pos x="T72" y="T73"/>
                </a:cxn>
                <a:cxn ang="T117">
                  <a:pos x="T74" y="T75"/>
                </a:cxn>
                <a:cxn ang="T118">
                  <a:pos x="T76" y="T77"/>
                </a:cxn>
                <a:cxn ang="T119">
                  <a:pos x="T78" y="T79"/>
                </a:cxn>
              </a:cxnLst>
              <a:rect l="0" t="0" r="r" b="b"/>
              <a:pathLst>
                <a:path w="634" h="634">
                  <a:moveTo>
                    <a:pt x="324" y="0"/>
                  </a:moveTo>
                  <a:lnTo>
                    <a:pt x="324" y="0"/>
                  </a:lnTo>
                  <a:cubicBezTo>
                    <a:pt x="148" y="0"/>
                    <a:pt x="0" y="147"/>
                    <a:pt x="0" y="324"/>
                  </a:cubicBezTo>
                  <a:cubicBezTo>
                    <a:pt x="0" y="486"/>
                    <a:pt x="148" y="633"/>
                    <a:pt x="324" y="633"/>
                  </a:cubicBezTo>
                  <a:cubicBezTo>
                    <a:pt x="486" y="633"/>
                    <a:pt x="633" y="486"/>
                    <a:pt x="633" y="324"/>
                  </a:cubicBezTo>
                  <a:cubicBezTo>
                    <a:pt x="633" y="147"/>
                    <a:pt x="486" y="0"/>
                    <a:pt x="324" y="0"/>
                  </a:cubicBezTo>
                  <a:close/>
                  <a:moveTo>
                    <a:pt x="545" y="162"/>
                  </a:moveTo>
                  <a:lnTo>
                    <a:pt x="545" y="162"/>
                  </a:lnTo>
                  <a:cubicBezTo>
                    <a:pt x="574" y="206"/>
                    <a:pt x="589" y="251"/>
                    <a:pt x="589" y="294"/>
                  </a:cubicBezTo>
                  <a:cubicBezTo>
                    <a:pt x="442" y="294"/>
                    <a:pt x="442" y="294"/>
                    <a:pt x="442" y="294"/>
                  </a:cubicBezTo>
                  <a:cubicBezTo>
                    <a:pt x="442" y="265"/>
                    <a:pt x="427" y="221"/>
                    <a:pt x="427" y="192"/>
                  </a:cubicBezTo>
                  <a:cubicBezTo>
                    <a:pt x="471" y="192"/>
                    <a:pt x="516" y="177"/>
                    <a:pt x="545" y="162"/>
                  </a:cubicBezTo>
                  <a:close/>
                  <a:moveTo>
                    <a:pt x="516" y="133"/>
                  </a:moveTo>
                  <a:lnTo>
                    <a:pt x="516" y="133"/>
                  </a:lnTo>
                  <a:cubicBezTo>
                    <a:pt x="486" y="147"/>
                    <a:pt x="457" y="147"/>
                    <a:pt x="412" y="147"/>
                  </a:cubicBezTo>
                  <a:cubicBezTo>
                    <a:pt x="412" y="118"/>
                    <a:pt x="398" y="89"/>
                    <a:pt x="383" y="59"/>
                  </a:cubicBezTo>
                  <a:cubicBezTo>
                    <a:pt x="442" y="59"/>
                    <a:pt x="486" y="89"/>
                    <a:pt x="516" y="133"/>
                  </a:cubicBezTo>
                  <a:close/>
                  <a:moveTo>
                    <a:pt x="236" y="294"/>
                  </a:moveTo>
                  <a:lnTo>
                    <a:pt x="236" y="294"/>
                  </a:lnTo>
                  <a:cubicBezTo>
                    <a:pt x="236" y="265"/>
                    <a:pt x="251" y="236"/>
                    <a:pt x="251" y="192"/>
                  </a:cubicBezTo>
                  <a:cubicBezTo>
                    <a:pt x="280" y="206"/>
                    <a:pt x="295" y="206"/>
                    <a:pt x="324" y="206"/>
                  </a:cubicBezTo>
                  <a:cubicBezTo>
                    <a:pt x="339" y="206"/>
                    <a:pt x="369" y="206"/>
                    <a:pt x="383" y="192"/>
                  </a:cubicBezTo>
                  <a:cubicBezTo>
                    <a:pt x="398" y="236"/>
                    <a:pt x="398" y="265"/>
                    <a:pt x="398" y="294"/>
                  </a:cubicBezTo>
                  <a:lnTo>
                    <a:pt x="236" y="294"/>
                  </a:lnTo>
                  <a:close/>
                  <a:moveTo>
                    <a:pt x="398" y="339"/>
                  </a:moveTo>
                  <a:lnTo>
                    <a:pt x="398" y="339"/>
                  </a:lnTo>
                  <a:cubicBezTo>
                    <a:pt x="398" y="368"/>
                    <a:pt x="398" y="412"/>
                    <a:pt x="383" y="442"/>
                  </a:cubicBezTo>
                  <a:cubicBezTo>
                    <a:pt x="369" y="442"/>
                    <a:pt x="339" y="442"/>
                    <a:pt x="324" y="442"/>
                  </a:cubicBezTo>
                  <a:cubicBezTo>
                    <a:pt x="295" y="442"/>
                    <a:pt x="280" y="442"/>
                    <a:pt x="251" y="442"/>
                  </a:cubicBezTo>
                  <a:cubicBezTo>
                    <a:pt x="251" y="412"/>
                    <a:pt x="236" y="368"/>
                    <a:pt x="236" y="339"/>
                  </a:cubicBezTo>
                  <a:lnTo>
                    <a:pt x="398" y="339"/>
                  </a:lnTo>
                  <a:close/>
                  <a:moveTo>
                    <a:pt x="295" y="44"/>
                  </a:moveTo>
                  <a:lnTo>
                    <a:pt x="295" y="44"/>
                  </a:lnTo>
                  <a:cubicBezTo>
                    <a:pt x="310" y="44"/>
                    <a:pt x="310" y="44"/>
                    <a:pt x="324" y="44"/>
                  </a:cubicBezTo>
                  <a:lnTo>
                    <a:pt x="339" y="44"/>
                  </a:lnTo>
                  <a:cubicBezTo>
                    <a:pt x="354" y="74"/>
                    <a:pt x="369" y="118"/>
                    <a:pt x="383" y="162"/>
                  </a:cubicBezTo>
                  <a:cubicBezTo>
                    <a:pt x="354" y="162"/>
                    <a:pt x="339" y="162"/>
                    <a:pt x="324" y="162"/>
                  </a:cubicBezTo>
                  <a:cubicBezTo>
                    <a:pt x="295" y="162"/>
                    <a:pt x="280" y="162"/>
                    <a:pt x="265" y="162"/>
                  </a:cubicBezTo>
                  <a:cubicBezTo>
                    <a:pt x="265" y="118"/>
                    <a:pt x="280" y="74"/>
                    <a:pt x="295" y="44"/>
                  </a:cubicBezTo>
                  <a:close/>
                  <a:moveTo>
                    <a:pt x="251" y="59"/>
                  </a:moveTo>
                  <a:lnTo>
                    <a:pt x="251" y="59"/>
                  </a:lnTo>
                  <a:cubicBezTo>
                    <a:pt x="236" y="89"/>
                    <a:pt x="221" y="118"/>
                    <a:pt x="221" y="147"/>
                  </a:cubicBezTo>
                  <a:cubicBezTo>
                    <a:pt x="192" y="147"/>
                    <a:pt x="148" y="147"/>
                    <a:pt x="118" y="133"/>
                  </a:cubicBezTo>
                  <a:cubicBezTo>
                    <a:pt x="148" y="89"/>
                    <a:pt x="207" y="59"/>
                    <a:pt x="251" y="59"/>
                  </a:cubicBezTo>
                  <a:close/>
                  <a:moveTo>
                    <a:pt x="89" y="162"/>
                  </a:moveTo>
                  <a:lnTo>
                    <a:pt x="89" y="162"/>
                  </a:lnTo>
                  <a:cubicBezTo>
                    <a:pt x="133" y="177"/>
                    <a:pt x="177" y="192"/>
                    <a:pt x="207" y="192"/>
                  </a:cubicBezTo>
                  <a:cubicBezTo>
                    <a:pt x="207" y="221"/>
                    <a:pt x="207" y="265"/>
                    <a:pt x="207" y="294"/>
                  </a:cubicBezTo>
                  <a:cubicBezTo>
                    <a:pt x="44" y="294"/>
                    <a:pt x="44" y="294"/>
                    <a:pt x="44" y="294"/>
                  </a:cubicBezTo>
                  <a:cubicBezTo>
                    <a:pt x="44" y="251"/>
                    <a:pt x="59" y="206"/>
                    <a:pt x="89" y="162"/>
                  </a:cubicBezTo>
                  <a:close/>
                  <a:moveTo>
                    <a:pt x="89" y="471"/>
                  </a:moveTo>
                  <a:lnTo>
                    <a:pt x="89" y="471"/>
                  </a:lnTo>
                  <a:cubicBezTo>
                    <a:pt x="59" y="427"/>
                    <a:pt x="44" y="383"/>
                    <a:pt x="44" y="339"/>
                  </a:cubicBezTo>
                  <a:cubicBezTo>
                    <a:pt x="207" y="339"/>
                    <a:pt x="207" y="339"/>
                    <a:pt x="207" y="339"/>
                  </a:cubicBezTo>
                  <a:cubicBezTo>
                    <a:pt x="207" y="368"/>
                    <a:pt x="207" y="412"/>
                    <a:pt x="207" y="442"/>
                  </a:cubicBezTo>
                  <a:cubicBezTo>
                    <a:pt x="177" y="457"/>
                    <a:pt x="133" y="457"/>
                    <a:pt x="89" y="471"/>
                  </a:cubicBezTo>
                  <a:close/>
                  <a:moveTo>
                    <a:pt x="118" y="501"/>
                  </a:moveTo>
                  <a:lnTo>
                    <a:pt x="118" y="501"/>
                  </a:lnTo>
                  <a:cubicBezTo>
                    <a:pt x="148" y="501"/>
                    <a:pt x="192" y="486"/>
                    <a:pt x="221" y="486"/>
                  </a:cubicBezTo>
                  <a:cubicBezTo>
                    <a:pt x="221" y="515"/>
                    <a:pt x="236" y="560"/>
                    <a:pt x="251" y="589"/>
                  </a:cubicBezTo>
                  <a:cubicBezTo>
                    <a:pt x="207" y="574"/>
                    <a:pt x="148" y="545"/>
                    <a:pt x="118" y="501"/>
                  </a:cubicBezTo>
                  <a:close/>
                  <a:moveTo>
                    <a:pt x="339" y="589"/>
                  </a:moveTo>
                  <a:lnTo>
                    <a:pt x="339" y="589"/>
                  </a:lnTo>
                  <a:lnTo>
                    <a:pt x="324" y="589"/>
                  </a:lnTo>
                  <a:cubicBezTo>
                    <a:pt x="310" y="589"/>
                    <a:pt x="310" y="589"/>
                    <a:pt x="295" y="589"/>
                  </a:cubicBezTo>
                  <a:cubicBezTo>
                    <a:pt x="280" y="560"/>
                    <a:pt x="265" y="515"/>
                    <a:pt x="265" y="471"/>
                  </a:cubicBezTo>
                  <a:cubicBezTo>
                    <a:pt x="280" y="471"/>
                    <a:pt x="295" y="471"/>
                    <a:pt x="324" y="471"/>
                  </a:cubicBezTo>
                  <a:cubicBezTo>
                    <a:pt x="339" y="471"/>
                    <a:pt x="354" y="471"/>
                    <a:pt x="383" y="471"/>
                  </a:cubicBezTo>
                  <a:cubicBezTo>
                    <a:pt x="369" y="515"/>
                    <a:pt x="354" y="560"/>
                    <a:pt x="339" y="589"/>
                  </a:cubicBezTo>
                  <a:close/>
                  <a:moveTo>
                    <a:pt x="383" y="589"/>
                  </a:moveTo>
                  <a:lnTo>
                    <a:pt x="383" y="589"/>
                  </a:lnTo>
                  <a:cubicBezTo>
                    <a:pt x="398" y="560"/>
                    <a:pt x="412" y="515"/>
                    <a:pt x="412" y="486"/>
                  </a:cubicBezTo>
                  <a:cubicBezTo>
                    <a:pt x="457" y="486"/>
                    <a:pt x="486" y="501"/>
                    <a:pt x="516" y="501"/>
                  </a:cubicBezTo>
                  <a:cubicBezTo>
                    <a:pt x="486" y="545"/>
                    <a:pt x="442" y="574"/>
                    <a:pt x="383" y="589"/>
                  </a:cubicBezTo>
                  <a:close/>
                  <a:moveTo>
                    <a:pt x="545" y="471"/>
                  </a:moveTo>
                  <a:lnTo>
                    <a:pt x="545" y="471"/>
                  </a:lnTo>
                  <a:cubicBezTo>
                    <a:pt x="516" y="457"/>
                    <a:pt x="471" y="457"/>
                    <a:pt x="427" y="442"/>
                  </a:cubicBezTo>
                  <a:cubicBezTo>
                    <a:pt x="427" y="412"/>
                    <a:pt x="442" y="368"/>
                    <a:pt x="442" y="339"/>
                  </a:cubicBezTo>
                  <a:cubicBezTo>
                    <a:pt x="589" y="339"/>
                    <a:pt x="589" y="339"/>
                    <a:pt x="589" y="339"/>
                  </a:cubicBezTo>
                  <a:cubicBezTo>
                    <a:pt x="589" y="383"/>
                    <a:pt x="574" y="427"/>
                    <a:pt x="545" y="47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98" name="组合 97"/>
          <p:cNvGrpSpPr/>
          <p:nvPr/>
        </p:nvGrpSpPr>
        <p:grpSpPr>
          <a:xfrm>
            <a:off x="7597431" y="2507334"/>
            <a:ext cx="1064716" cy="1064716"/>
            <a:chOff x="8299836" y="4588092"/>
            <a:chExt cx="685800" cy="685800"/>
          </a:xfrm>
        </p:grpSpPr>
        <p:sp>
          <p:nvSpPr>
            <p:cNvPr id="99" name="椭圆 98"/>
            <p:cNvSpPr/>
            <p:nvPr/>
          </p:nvSpPr>
          <p:spPr>
            <a:xfrm>
              <a:off x="8299836" y="4588092"/>
              <a:ext cx="685800" cy="685800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0" name="Freeform 81"/>
            <p:cNvSpPr>
              <a:spLocks noChangeArrowheads="1"/>
            </p:cNvSpPr>
            <p:nvPr/>
          </p:nvSpPr>
          <p:spPr bwMode="auto">
            <a:xfrm>
              <a:off x="8456763" y="4786246"/>
              <a:ext cx="371946" cy="285600"/>
            </a:xfrm>
            <a:custGeom>
              <a:avLst/>
              <a:gdLst>
                <a:gd name="T0" fmla="*/ 131975 w 619"/>
                <a:gd name="T1" fmla="*/ 79795 h 472"/>
                <a:gd name="T2" fmla="*/ 131975 w 619"/>
                <a:gd name="T3" fmla="*/ 79795 h 472"/>
                <a:gd name="T4" fmla="*/ 105437 w 619"/>
                <a:gd name="T5" fmla="*/ 79795 h 472"/>
                <a:gd name="T6" fmla="*/ 116196 w 619"/>
                <a:gd name="T7" fmla="*/ 48021 h 472"/>
                <a:gd name="T8" fmla="*/ 110816 w 619"/>
                <a:gd name="T9" fmla="*/ 42605 h 472"/>
                <a:gd name="T10" fmla="*/ 100416 w 619"/>
                <a:gd name="T11" fmla="*/ 42605 h 472"/>
                <a:gd name="T12" fmla="*/ 84278 w 619"/>
                <a:gd name="T13" fmla="*/ 85211 h 472"/>
                <a:gd name="T14" fmla="*/ 84278 w 619"/>
                <a:gd name="T15" fmla="*/ 90626 h 472"/>
                <a:gd name="T16" fmla="*/ 89657 w 619"/>
                <a:gd name="T17" fmla="*/ 95681 h 472"/>
                <a:gd name="T18" fmla="*/ 121575 w 619"/>
                <a:gd name="T19" fmla="*/ 95681 h 472"/>
                <a:gd name="T20" fmla="*/ 105437 w 619"/>
                <a:gd name="T21" fmla="*/ 127455 h 472"/>
                <a:gd name="T22" fmla="*/ 105437 w 619"/>
                <a:gd name="T23" fmla="*/ 138287 h 472"/>
                <a:gd name="T24" fmla="*/ 116196 w 619"/>
                <a:gd name="T25" fmla="*/ 133232 h 472"/>
                <a:gd name="T26" fmla="*/ 136996 w 619"/>
                <a:gd name="T27" fmla="*/ 85211 h 472"/>
                <a:gd name="T28" fmla="*/ 131975 w 619"/>
                <a:gd name="T29" fmla="*/ 79795 h 472"/>
                <a:gd name="T30" fmla="*/ 158155 w 619"/>
                <a:gd name="T31" fmla="*/ 37189 h 472"/>
                <a:gd name="T32" fmla="*/ 158155 w 619"/>
                <a:gd name="T33" fmla="*/ 37189 h 472"/>
                <a:gd name="T34" fmla="*/ 105437 w 619"/>
                <a:gd name="T35" fmla="*/ 0 h 472"/>
                <a:gd name="T36" fmla="*/ 42318 w 619"/>
                <a:gd name="T37" fmla="*/ 58492 h 472"/>
                <a:gd name="T38" fmla="*/ 0 w 619"/>
                <a:gd name="T39" fmla="*/ 116984 h 472"/>
                <a:gd name="T40" fmla="*/ 52718 w 619"/>
                <a:gd name="T41" fmla="*/ 170060 h 472"/>
                <a:gd name="T42" fmla="*/ 153134 w 619"/>
                <a:gd name="T43" fmla="*/ 170060 h 472"/>
                <a:gd name="T44" fmla="*/ 221632 w 619"/>
                <a:gd name="T45" fmla="*/ 106513 h 472"/>
                <a:gd name="T46" fmla="*/ 158155 w 619"/>
                <a:gd name="T47" fmla="*/ 37189 h 472"/>
                <a:gd name="T48" fmla="*/ 153134 w 619"/>
                <a:gd name="T49" fmla="*/ 159589 h 472"/>
                <a:gd name="T50" fmla="*/ 153134 w 619"/>
                <a:gd name="T51" fmla="*/ 159589 h 472"/>
                <a:gd name="T52" fmla="*/ 52718 w 619"/>
                <a:gd name="T53" fmla="*/ 159589 h 472"/>
                <a:gd name="T54" fmla="*/ 10400 w 619"/>
                <a:gd name="T55" fmla="*/ 116984 h 472"/>
                <a:gd name="T56" fmla="*/ 52718 w 619"/>
                <a:gd name="T57" fmla="*/ 74379 h 472"/>
                <a:gd name="T58" fmla="*/ 105437 w 619"/>
                <a:gd name="T59" fmla="*/ 15887 h 472"/>
                <a:gd name="T60" fmla="*/ 147755 w 619"/>
                <a:gd name="T61" fmla="*/ 53437 h 472"/>
                <a:gd name="T62" fmla="*/ 211232 w 619"/>
                <a:gd name="T63" fmla="*/ 101097 h 472"/>
                <a:gd name="T64" fmla="*/ 153134 w 619"/>
                <a:gd name="T65" fmla="*/ 159589 h 472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0" t="0" r="r" b="b"/>
              <a:pathLst>
                <a:path w="619" h="472">
                  <a:moveTo>
                    <a:pt x="368" y="221"/>
                  </a:moveTo>
                  <a:lnTo>
                    <a:pt x="368" y="221"/>
                  </a:lnTo>
                  <a:cubicBezTo>
                    <a:pt x="294" y="221"/>
                    <a:pt x="294" y="221"/>
                    <a:pt x="294" y="221"/>
                  </a:cubicBezTo>
                  <a:cubicBezTo>
                    <a:pt x="324" y="133"/>
                    <a:pt x="324" y="133"/>
                    <a:pt x="324" y="133"/>
                  </a:cubicBezTo>
                  <a:cubicBezTo>
                    <a:pt x="324" y="133"/>
                    <a:pt x="324" y="118"/>
                    <a:pt x="309" y="118"/>
                  </a:cubicBezTo>
                  <a:cubicBezTo>
                    <a:pt x="294" y="103"/>
                    <a:pt x="294" y="118"/>
                    <a:pt x="280" y="118"/>
                  </a:cubicBezTo>
                  <a:cubicBezTo>
                    <a:pt x="235" y="236"/>
                    <a:pt x="235" y="236"/>
                    <a:pt x="235" y="236"/>
                  </a:cubicBezTo>
                  <a:lnTo>
                    <a:pt x="235" y="251"/>
                  </a:lnTo>
                  <a:lnTo>
                    <a:pt x="250" y="265"/>
                  </a:lnTo>
                  <a:cubicBezTo>
                    <a:pt x="339" y="265"/>
                    <a:pt x="339" y="265"/>
                    <a:pt x="339" y="265"/>
                  </a:cubicBezTo>
                  <a:cubicBezTo>
                    <a:pt x="294" y="353"/>
                    <a:pt x="294" y="353"/>
                    <a:pt x="294" y="353"/>
                  </a:cubicBezTo>
                  <a:cubicBezTo>
                    <a:pt x="280" y="353"/>
                    <a:pt x="294" y="369"/>
                    <a:pt x="294" y="383"/>
                  </a:cubicBezTo>
                  <a:cubicBezTo>
                    <a:pt x="309" y="383"/>
                    <a:pt x="324" y="383"/>
                    <a:pt x="324" y="369"/>
                  </a:cubicBezTo>
                  <a:cubicBezTo>
                    <a:pt x="324" y="369"/>
                    <a:pt x="382" y="251"/>
                    <a:pt x="382" y="236"/>
                  </a:cubicBezTo>
                  <a:cubicBezTo>
                    <a:pt x="382" y="236"/>
                    <a:pt x="382" y="221"/>
                    <a:pt x="368" y="221"/>
                  </a:cubicBezTo>
                  <a:close/>
                  <a:moveTo>
                    <a:pt x="441" y="103"/>
                  </a:moveTo>
                  <a:lnTo>
                    <a:pt x="441" y="103"/>
                  </a:lnTo>
                  <a:cubicBezTo>
                    <a:pt x="412" y="44"/>
                    <a:pt x="353" y="0"/>
                    <a:pt x="294" y="0"/>
                  </a:cubicBezTo>
                  <a:cubicBezTo>
                    <a:pt x="191" y="0"/>
                    <a:pt x="118" y="74"/>
                    <a:pt x="118" y="162"/>
                  </a:cubicBezTo>
                  <a:cubicBezTo>
                    <a:pt x="44" y="192"/>
                    <a:pt x="0" y="251"/>
                    <a:pt x="0" y="324"/>
                  </a:cubicBezTo>
                  <a:cubicBezTo>
                    <a:pt x="0" y="398"/>
                    <a:pt x="59" y="471"/>
                    <a:pt x="147" y="471"/>
                  </a:cubicBezTo>
                  <a:lnTo>
                    <a:pt x="427" y="471"/>
                  </a:lnTo>
                  <a:cubicBezTo>
                    <a:pt x="530" y="471"/>
                    <a:pt x="618" y="398"/>
                    <a:pt x="618" y="295"/>
                  </a:cubicBezTo>
                  <a:cubicBezTo>
                    <a:pt x="618" y="192"/>
                    <a:pt x="544" y="103"/>
                    <a:pt x="441" y="103"/>
                  </a:cubicBezTo>
                  <a:close/>
                  <a:moveTo>
                    <a:pt x="427" y="442"/>
                  </a:moveTo>
                  <a:lnTo>
                    <a:pt x="427" y="442"/>
                  </a:lnTo>
                  <a:lnTo>
                    <a:pt x="147" y="442"/>
                  </a:lnTo>
                  <a:cubicBezTo>
                    <a:pt x="147" y="442"/>
                    <a:pt x="29" y="427"/>
                    <a:pt x="29" y="324"/>
                  </a:cubicBezTo>
                  <a:cubicBezTo>
                    <a:pt x="29" y="265"/>
                    <a:pt x="88" y="206"/>
                    <a:pt x="147" y="206"/>
                  </a:cubicBezTo>
                  <a:cubicBezTo>
                    <a:pt x="147" y="118"/>
                    <a:pt x="206" y="44"/>
                    <a:pt x="294" y="44"/>
                  </a:cubicBezTo>
                  <a:cubicBezTo>
                    <a:pt x="353" y="44"/>
                    <a:pt x="397" y="89"/>
                    <a:pt x="412" y="148"/>
                  </a:cubicBezTo>
                  <a:cubicBezTo>
                    <a:pt x="515" y="133"/>
                    <a:pt x="574" y="221"/>
                    <a:pt x="589" y="280"/>
                  </a:cubicBezTo>
                  <a:cubicBezTo>
                    <a:pt x="589" y="369"/>
                    <a:pt x="500" y="442"/>
                    <a:pt x="427" y="44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1" name="组合 100"/>
          <p:cNvGrpSpPr/>
          <p:nvPr/>
        </p:nvGrpSpPr>
        <p:grpSpPr>
          <a:xfrm>
            <a:off x="9692719" y="3579165"/>
            <a:ext cx="1064716" cy="1064716"/>
            <a:chOff x="9955694" y="2892642"/>
            <a:chExt cx="685800" cy="685800"/>
          </a:xfrm>
        </p:grpSpPr>
        <p:sp>
          <p:nvSpPr>
            <p:cNvPr id="102" name="椭圆 101"/>
            <p:cNvSpPr/>
            <p:nvPr/>
          </p:nvSpPr>
          <p:spPr>
            <a:xfrm>
              <a:off x="9955694" y="28926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3" name="Freeform 85"/>
            <p:cNvSpPr>
              <a:spLocks noChangeArrowheads="1"/>
            </p:cNvSpPr>
            <p:nvPr/>
          </p:nvSpPr>
          <p:spPr bwMode="auto">
            <a:xfrm>
              <a:off x="10130332" y="3043021"/>
              <a:ext cx="336524" cy="383014"/>
            </a:xfrm>
            <a:custGeom>
              <a:avLst/>
              <a:gdLst>
                <a:gd name="T0" fmla="*/ 168627 w 561"/>
                <a:gd name="T1" fmla="*/ 0 h 635"/>
                <a:gd name="T2" fmla="*/ 168627 w 561"/>
                <a:gd name="T3" fmla="*/ 0 h 635"/>
                <a:gd name="T4" fmla="*/ 31864 w 561"/>
                <a:gd name="T5" fmla="*/ 0 h 635"/>
                <a:gd name="T6" fmla="*/ 0 w 561"/>
                <a:gd name="T7" fmla="*/ 26634 h 635"/>
                <a:gd name="T8" fmla="*/ 0 w 561"/>
                <a:gd name="T9" fmla="*/ 228190 h 635"/>
                <a:gd name="T10" fmla="*/ 15753 w 561"/>
                <a:gd name="T11" fmla="*/ 228190 h 635"/>
                <a:gd name="T12" fmla="*/ 42246 w 561"/>
                <a:gd name="T13" fmla="*/ 206955 h 635"/>
                <a:gd name="T14" fmla="*/ 74110 w 561"/>
                <a:gd name="T15" fmla="*/ 228190 h 635"/>
                <a:gd name="T16" fmla="*/ 100245 w 561"/>
                <a:gd name="T17" fmla="*/ 206955 h 635"/>
                <a:gd name="T18" fmla="*/ 126739 w 561"/>
                <a:gd name="T19" fmla="*/ 228190 h 635"/>
                <a:gd name="T20" fmla="*/ 158245 w 561"/>
                <a:gd name="T21" fmla="*/ 206955 h 635"/>
                <a:gd name="T22" fmla="*/ 184738 w 561"/>
                <a:gd name="T23" fmla="*/ 228190 h 635"/>
                <a:gd name="T24" fmla="*/ 200491 w 561"/>
                <a:gd name="T25" fmla="*/ 228190 h 635"/>
                <a:gd name="T26" fmla="*/ 200491 w 561"/>
                <a:gd name="T27" fmla="*/ 26634 h 635"/>
                <a:gd name="T28" fmla="*/ 168627 w 561"/>
                <a:gd name="T29" fmla="*/ 0 h 635"/>
                <a:gd name="T30" fmla="*/ 184738 w 561"/>
                <a:gd name="T31" fmla="*/ 211994 h 635"/>
                <a:gd name="T32" fmla="*/ 184738 w 561"/>
                <a:gd name="T33" fmla="*/ 211994 h 635"/>
                <a:gd name="T34" fmla="*/ 158245 w 561"/>
                <a:gd name="T35" fmla="*/ 190758 h 635"/>
                <a:gd name="T36" fmla="*/ 126739 w 561"/>
                <a:gd name="T37" fmla="*/ 211994 h 635"/>
                <a:gd name="T38" fmla="*/ 100245 w 561"/>
                <a:gd name="T39" fmla="*/ 190758 h 635"/>
                <a:gd name="T40" fmla="*/ 74110 w 561"/>
                <a:gd name="T41" fmla="*/ 211994 h 635"/>
                <a:gd name="T42" fmla="*/ 42246 w 561"/>
                <a:gd name="T43" fmla="*/ 190758 h 635"/>
                <a:gd name="T44" fmla="*/ 15753 w 561"/>
                <a:gd name="T45" fmla="*/ 211994 h 635"/>
                <a:gd name="T46" fmla="*/ 15753 w 561"/>
                <a:gd name="T47" fmla="*/ 26634 h 635"/>
                <a:gd name="T48" fmla="*/ 31864 w 561"/>
                <a:gd name="T49" fmla="*/ 16196 h 635"/>
                <a:gd name="T50" fmla="*/ 168627 w 561"/>
                <a:gd name="T51" fmla="*/ 16196 h 635"/>
                <a:gd name="T52" fmla="*/ 184738 w 561"/>
                <a:gd name="T53" fmla="*/ 26634 h 635"/>
                <a:gd name="T54" fmla="*/ 184738 w 561"/>
                <a:gd name="T55" fmla="*/ 211994 h 635"/>
                <a:gd name="T56" fmla="*/ 147504 w 561"/>
                <a:gd name="T57" fmla="*/ 127412 h 635"/>
                <a:gd name="T58" fmla="*/ 147504 w 561"/>
                <a:gd name="T59" fmla="*/ 127412 h 635"/>
                <a:gd name="T60" fmla="*/ 52987 w 561"/>
                <a:gd name="T61" fmla="*/ 127412 h 635"/>
                <a:gd name="T62" fmla="*/ 42246 w 561"/>
                <a:gd name="T63" fmla="*/ 132451 h 635"/>
                <a:gd name="T64" fmla="*/ 52987 w 561"/>
                <a:gd name="T65" fmla="*/ 143249 h 635"/>
                <a:gd name="T66" fmla="*/ 147504 w 561"/>
                <a:gd name="T67" fmla="*/ 143249 h 635"/>
                <a:gd name="T68" fmla="*/ 158245 w 561"/>
                <a:gd name="T69" fmla="*/ 132451 h 635"/>
                <a:gd name="T70" fmla="*/ 147504 w 561"/>
                <a:gd name="T71" fmla="*/ 127412 h 635"/>
                <a:gd name="T72" fmla="*/ 147504 w 561"/>
                <a:gd name="T73" fmla="*/ 84941 h 635"/>
                <a:gd name="T74" fmla="*/ 147504 w 561"/>
                <a:gd name="T75" fmla="*/ 84941 h 635"/>
                <a:gd name="T76" fmla="*/ 52987 w 561"/>
                <a:gd name="T77" fmla="*/ 84941 h 635"/>
                <a:gd name="T78" fmla="*/ 42246 w 561"/>
                <a:gd name="T79" fmla="*/ 90340 h 635"/>
                <a:gd name="T80" fmla="*/ 52987 w 561"/>
                <a:gd name="T81" fmla="*/ 100778 h 635"/>
                <a:gd name="T82" fmla="*/ 147504 w 561"/>
                <a:gd name="T83" fmla="*/ 100778 h 635"/>
                <a:gd name="T84" fmla="*/ 158245 w 561"/>
                <a:gd name="T85" fmla="*/ 90340 h 635"/>
                <a:gd name="T86" fmla="*/ 147504 w 561"/>
                <a:gd name="T87" fmla="*/ 84941 h 635"/>
                <a:gd name="T88" fmla="*/ 147504 w 561"/>
                <a:gd name="T89" fmla="*/ 42471 h 635"/>
                <a:gd name="T90" fmla="*/ 147504 w 561"/>
                <a:gd name="T91" fmla="*/ 42471 h 635"/>
                <a:gd name="T92" fmla="*/ 52987 w 561"/>
                <a:gd name="T93" fmla="*/ 42471 h 635"/>
                <a:gd name="T94" fmla="*/ 42246 w 561"/>
                <a:gd name="T95" fmla="*/ 47870 h 635"/>
                <a:gd name="T96" fmla="*/ 52987 w 561"/>
                <a:gd name="T97" fmla="*/ 58667 h 635"/>
                <a:gd name="T98" fmla="*/ 147504 w 561"/>
                <a:gd name="T99" fmla="*/ 58667 h 635"/>
                <a:gd name="T100" fmla="*/ 158245 w 561"/>
                <a:gd name="T101" fmla="*/ 47870 h 635"/>
                <a:gd name="T102" fmla="*/ 147504 w 561"/>
                <a:gd name="T103" fmla="*/ 42471 h 635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</a:gdLst>
              <a:ahLst/>
              <a:cxnLst>
                <a:cxn ang="T104">
                  <a:pos x="T0" y="T1"/>
                </a:cxn>
                <a:cxn ang="T105">
                  <a:pos x="T2" y="T3"/>
                </a:cxn>
                <a:cxn ang="T106">
                  <a:pos x="T4" y="T5"/>
                </a:cxn>
                <a:cxn ang="T107">
                  <a:pos x="T6" y="T7"/>
                </a:cxn>
                <a:cxn ang="T108">
                  <a:pos x="T8" y="T9"/>
                </a:cxn>
                <a:cxn ang="T109">
                  <a:pos x="T10" y="T11"/>
                </a:cxn>
                <a:cxn ang="T110">
                  <a:pos x="T12" y="T13"/>
                </a:cxn>
                <a:cxn ang="T111">
                  <a:pos x="T14" y="T15"/>
                </a:cxn>
                <a:cxn ang="T112">
                  <a:pos x="T16" y="T17"/>
                </a:cxn>
                <a:cxn ang="T113">
                  <a:pos x="T18" y="T19"/>
                </a:cxn>
                <a:cxn ang="T114">
                  <a:pos x="T20" y="T21"/>
                </a:cxn>
                <a:cxn ang="T115">
                  <a:pos x="T22" y="T23"/>
                </a:cxn>
                <a:cxn ang="T116">
                  <a:pos x="T24" y="T25"/>
                </a:cxn>
                <a:cxn ang="T117">
                  <a:pos x="T26" y="T27"/>
                </a:cxn>
                <a:cxn ang="T118">
                  <a:pos x="T28" y="T29"/>
                </a:cxn>
                <a:cxn ang="T119">
                  <a:pos x="T30" y="T31"/>
                </a:cxn>
                <a:cxn ang="T120">
                  <a:pos x="T32" y="T33"/>
                </a:cxn>
                <a:cxn ang="T121">
                  <a:pos x="T34" y="T35"/>
                </a:cxn>
                <a:cxn ang="T122">
                  <a:pos x="T36" y="T37"/>
                </a:cxn>
                <a:cxn ang="T123">
                  <a:pos x="T38" y="T39"/>
                </a:cxn>
                <a:cxn ang="T124">
                  <a:pos x="T40" y="T41"/>
                </a:cxn>
                <a:cxn ang="T125">
                  <a:pos x="T42" y="T43"/>
                </a:cxn>
                <a:cxn ang="T126">
                  <a:pos x="T44" y="T45"/>
                </a:cxn>
                <a:cxn ang="T127">
                  <a:pos x="T46" y="T47"/>
                </a:cxn>
                <a:cxn ang="T128">
                  <a:pos x="T48" y="T49"/>
                </a:cxn>
                <a:cxn ang="T129">
                  <a:pos x="T50" y="T51"/>
                </a:cxn>
                <a:cxn ang="T130">
                  <a:pos x="T52" y="T53"/>
                </a:cxn>
                <a:cxn ang="T131">
                  <a:pos x="T54" y="T55"/>
                </a:cxn>
                <a:cxn ang="T132">
                  <a:pos x="T56" y="T57"/>
                </a:cxn>
                <a:cxn ang="T133">
                  <a:pos x="T58" y="T59"/>
                </a:cxn>
                <a:cxn ang="T134">
                  <a:pos x="T60" y="T61"/>
                </a:cxn>
                <a:cxn ang="T135">
                  <a:pos x="T62" y="T63"/>
                </a:cxn>
                <a:cxn ang="T136">
                  <a:pos x="T64" y="T65"/>
                </a:cxn>
                <a:cxn ang="T137">
                  <a:pos x="T66" y="T67"/>
                </a:cxn>
                <a:cxn ang="T138">
                  <a:pos x="T68" y="T69"/>
                </a:cxn>
                <a:cxn ang="T139">
                  <a:pos x="T70" y="T71"/>
                </a:cxn>
                <a:cxn ang="T140">
                  <a:pos x="T72" y="T73"/>
                </a:cxn>
                <a:cxn ang="T141">
                  <a:pos x="T74" y="T75"/>
                </a:cxn>
                <a:cxn ang="T142">
                  <a:pos x="T76" y="T77"/>
                </a:cxn>
                <a:cxn ang="T143">
                  <a:pos x="T78" y="T79"/>
                </a:cxn>
                <a:cxn ang="T144">
                  <a:pos x="T80" y="T81"/>
                </a:cxn>
                <a:cxn ang="T145">
                  <a:pos x="T82" y="T83"/>
                </a:cxn>
                <a:cxn ang="T146">
                  <a:pos x="T84" y="T85"/>
                </a:cxn>
                <a:cxn ang="T147">
                  <a:pos x="T86" y="T87"/>
                </a:cxn>
                <a:cxn ang="T148">
                  <a:pos x="T88" y="T89"/>
                </a:cxn>
                <a:cxn ang="T149">
                  <a:pos x="T90" y="T91"/>
                </a:cxn>
                <a:cxn ang="T150">
                  <a:pos x="T92" y="T93"/>
                </a:cxn>
                <a:cxn ang="T151">
                  <a:pos x="T94" y="T95"/>
                </a:cxn>
                <a:cxn ang="T152">
                  <a:pos x="T96" y="T97"/>
                </a:cxn>
                <a:cxn ang="T153">
                  <a:pos x="T98" y="T99"/>
                </a:cxn>
                <a:cxn ang="T154">
                  <a:pos x="T100" y="T101"/>
                </a:cxn>
                <a:cxn ang="T155">
                  <a:pos x="T102" y="T103"/>
                </a:cxn>
              </a:cxnLst>
              <a:rect l="0" t="0" r="r" b="b"/>
              <a:pathLst>
                <a:path w="561" h="635">
                  <a:moveTo>
                    <a:pt x="471" y="0"/>
                  </a:moveTo>
                  <a:lnTo>
                    <a:pt x="471" y="0"/>
                  </a:lnTo>
                  <a:cubicBezTo>
                    <a:pt x="89" y="0"/>
                    <a:pt x="89" y="0"/>
                    <a:pt x="89" y="0"/>
                  </a:cubicBezTo>
                  <a:cubicBezTo>
                    <a:pt x="44" y="0"/>
                    <a:pt x="0" y="30"/>
                    <a:pt x="0" y="74"/>
                  </a:cubicBezTo>
                  <a:cubicBezTo>
                    <a:pt x="0" y="634"/>
                    <a:pt x="0" y="634"/>
                    <a:pt x="0" y="634"/>
                  </a:cubicBezTo>
                  <a:cubicBezTo>
                    <a:pt x="44" y="634"/>
                    <a:pt x="44" y="634"/>
                    <a:pt x="44" y="634"/>
                  </a:cubicBezTo>
                  <a:cubicBezTo>
                    <a:pt x="118" y="575"/>
                    <a:pt x="118" y="575"/>
                    <a:pt x="118" y="575"/>
                  </a:cubicBezTo>
                  <a:cubicBezTo>
                    <a:pt x="207" y="634"/>
                    <a:pt x="207" y="634"/>
                    <a:pt x="207" y="634"/>
                  </a:cubicBezTo>
                  <a:cubicBezTo>
                    <a:pt x="280" y="575"/>
                    <a:pt x="280" y="575"/>
                    <a:pt x="280" y="575"/>
                  </a:cubicBezTo>
                  <a:cubicBezTo>
                    <a:pt x="354" y="634"/>
                    <a:pt x="354" y="634"/>
                    <a:pt x="354" y="634"/>
                  </a:cubicBezTo>
                  <a:cubicBezTo>
                    <a:pt x="442" y="575"/>
                    <a:pt x="442" y="575"/>
                    <a:pt x="442" y="575"/>
                  </a:cubicBezTo>
                  <a:cubicBezTo>
                    <a:pt x="516" y="634"/>
                    <a:pt x="516" y="634"/>
                    <a:pt x="516" y="634"/>
                  </a:cubicBezTo>
                  <a:cubicBezTo>
                    <a:pt x="560" y="634"/>
                    <a:pt x="560" y="634"/>
                    <a:pt x="560" y="634"/>
                  </a:cubicBezTo>
                  <a:cubicBezTo>
                    <a:pt x="560" y="74"/>
                    <a:pt x="560" y="74"/>
                    <a:pt x="560" y="74"/>
                  </a:cubicBezTo>
                  <a:cubicBezTo>
                    <a:pt x="560" y="30"/>
                    <a:pt x="516" y="0"/>
                    <a:pt x="471" y="0"/>
                  </a:cubicBezTo>
                  <a:close/>
                  <a:moveTo>
                    <a:pt x="516" y="589"/>
                  </a:moveTo>
                  <a:lnTo>
                    <a:pt x="516" y="589"/>
                  </a:lnTo>
                  <a:cubicBezTo>
                    <a:pt x="442" y="530"/>
                    <a:pt x="442" y="530"/>
                    <a:pt x="442" y="530"/>
                  </a:cubicBezTo>
                  <a:cubicBezTo>
                    <a:pt x="354" y="589"/>
                    <a:pt x="354" y="589"/>
                    <a:pt x="354" y="589"/>
                  </a:cubicBezTo>
                  <a:cubicBezTo>
                    <a:pt x="280" y="530"/>
                    <a:pt x="280" y="530"/>
                    <a:pt x="280" y="530"/>
                  </a:cubicBezTo>
                  <a:cubicBezTo>
                    <a:pt x="207" y="589"/>
                    <a:pt x="207" y="589"/>
                    <a:pt x="207" y="589"/>
                  </a:cubicBezTo>
                  <a:cubicBezTo>
                    <a:pt x="118" y="530"/>
                    <a:pt x="118" y="530"/>
                    <a:pt x="118" y="530"/>
                  </a:cubicBezTo>
                  <a:cubicBezTo>
                    <a:pt x="44" y="589"/>
                    <a:pt x="44" y="589"/>
                    <a:pt x="44" y="589"/>
                  </a:cubicBezTo>
                  <a:cubicBezTo>
                    <a:pt x="44" y="74"/>
                    <a:pt x="44" y="74"/>
                    <a:pt x="44" y="74"/>
                  </a:cubicBezTo>
                  <a:cubicBezTo>
                    <a:pt x="44" y="59"/>
                    <a:pt x="59" y="45"/>
                    <a:pt x="89" y="45"/>
                  </a:cubicBezTo>
                  <a:cubicBezTo>
                    <a:pt x="471" y="45"/>
                    <a:pt x="471" y="45"/>
                    <a:pt x="471" y="45"/>
                  </a:cubicBezTo>
                  <a:cubicBezTo>
                    <a:pt x="501" y="45"/>
                    <a:pt x="516" y="59"/>
                    <a:pt x="516" y="74"/>
                  </a:cubicBezTo>
                  <a:lnTo>
                    <a:pt x="516" y="589"/>
                  </a:lnTo>
                  <a:close/>
                  <a:moveTo>
                    <a:pt x="412" y="354"/>
                  </a:moveTo>
                  <a:lnTo>
                    <a:pt x="412" y="354"/>
                  </a:lnTo>
                  <a:cubicBezTo>
                    <a:pt x="148" y="354"/>
                    <a:pt x="148" y="354"/>
                    <a:pt x="148" y="354"/>
                  </a:cubicBezTo>
                  <a:cubicBezTo>
                    <a:pt x="133" y="354"/>
                    <a:pt x="118" y="368"/>
                    <a:pt x="118" y="368"/>
                  </a:cubicBezTo>
                  <a:cubicBezTo>
                    <a:pt x="118" y="383"/>
                    <a:pt x="133" y="398"/>
                    <a:pt x="148" y="398"/>
                  </a:cubicBezTo>
                  <a:cubicBezTo>
                    <a:pt x="412" y="398"/>
                    <a:pt x="412" y="398"/>
                    <a:pt x="412" y="398"/>
                  </a:cubicBezTo>
                  <a:cubicBezTo>
                    <a:pt x="427" y="398"/>
                    <a:pt x="442" y="383"/>
                    <a:pt x="442" y="368"/>
                  </a:cubicBezTo>
                  <a:cubicBezTo>
                    <a:pt x="442" y="368"/>
                    <a:pt x="427" y="354"/>
                    <a:pt x="412" y="354"/>
                  </a:cubicBezTo>
                  <a:close/>
                  <a:moveTo>
                    <a:pt x="412" y="236"/>
                  </a:moveTo>
                  <a:lnTo>
                    <a:pt x="412" y="236"/>
                  </a:lnTo>
                  <a:cubicBezTo>
                    <a:pt x="148" y="236"/>
                    <a:pt x="148" y="236"/>
                    <a:pt x="148" y="236"/>
                  </a:cubicBezTo>
                  <a:cubicBezTo>
                    <a:pt x="133" y="236"/>
                    <a:pt x="118" y="251"/>
                    <a:pt x="118" y="251"/>
                  </a:cubicBezTo>
                  <a:cubicBezTo>
                    <a:pt x="118" y="266"/>
                    <a:pt x="133" y="280"/>
                    <a:pt x="148" y="280"/>
                  </a:cubicBezTo>
                  <a:cubicBezTo>
                    <a:pt x="412" y="280"/>
                    <a:pt x="412" y="280"/>
                    <a:pt x="412" y="280"/>
                  </a:cubicBezTo>
                  <a:cubicBezTo>
                    <a:pt x="427" y="280"/>
                    <a:pt x="442" y="266"/>
                    <a:pt x="442" y="251"/>
                  </a:cubicBezTo>
                  <a:cubicBezTo>
                    <a:pt x="442" y="251"/>
                    <a:pt x="427" y="236"/>
                    <a:pt x="412" y="236"/>
                  </a:cubicBezTo>
                  <a:close/>
                  <a:moveTo>
                    <a:pt x="412" y="118"/>
                  </a:moveTo>
                  <a:lnTo>
                    <a:pt x="412" y="118"/>
                  </a:lnTo>
                  <a:cubicBezTo>
                    <a:pt x="148" y="118"/>
                    <a:pt x="148" y="118"/>
                    <a:pt x="148" y="118"/>
                  </a:cubicBezTo>
                  <a:cubicBezTo>
                    <a:pt x="133" y="118"/>
                    <a:pt x="118" y="133"/>
                    <a:pt x="118" y="133"/>
                  </a:cubicBezTo>
                  <a:cubicBezTo>
                    <a:pt x="118" y="148"/>
                    <a:pt x="133" y="163"/>
                    <a:pt x="148" y="163"/>
                  </a:cubicBezTo>
                  <a:cubicBezTo>
                    <a:pt x="412" y="163"/>
                    <a:pt x="412" y="163"/>
                    <a:pt x="412" y="163"/>
                  </a:cubicBezTo>
                  <a:cubicBezTo>
                    <a:pt x="427" y="163"/>
                    <a:pt x="442" y="148"/>
                    <a:pt x="442" y="133"/>
                  </a:cubicBezTo>
                  <a:cubicBezTo>
                    <a:pt x="442" y="133"/>
                    <a:pt x="427" y="118"/>
                    <a:pt x="412" y="11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组合 107"/>
          <p:cNvGrpSpPr/>
          <p:nvPr/>
        </p:nvGrpSpPr>
        <p:grpSpPr>
          <a:xfrm>
            <a:off x="5582685" y="4382286"/>
            <a:ext cx="1064716" cy="1064716"/>
            <a:chOff x="4988118" y="4988142"/>
            <a:chExt cx="685800" cy="685800"/>
          </a:xfrm>
        </p:grpSpPr>
        <p:sp>
          <p:nvSpPr>
            <p:cNvPr id="109" name="椭圆 108"/>
            <p:cNvSpPr/>
            <p:nvPr/>
          </p:nvSpPr>
          <p:spPr>
            <a:xfrm>
              <a:off x="4988118" y="4988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159"/>
            <p:cNvSpPr>
              <a:spLocks noChangeArrowheads="1"/>
            </p:cNvSpPr>
            <p:nvPr/>
          </p:nvSpPr>
          <p:spPr bwMode="auto">
            <a:xfrm>
              <a:off x="5139510" y="5151163"/>
              <a:ext cx="383016" cy="371946"/>
            </a:xfrm>
            <a:custGeom>
              <a:avLst/>
              <a:gdLst>
                <a:gd name="T0" fmla="*/ 63820 w 634"/>
                <a:gd name="T1" fmla="*/ 68484 h 619"/>
                <a:gd name="T2" fmla="*/ 63820 w 634"/>
                <a:gd name="T3" fmla="*/ 68484 h 619"/>
                <a:gd name="T4" fmla="*/ 58411 w 634"/>
                <a:gd name="T5" fmla="*/ 73504 h 619"/>
                <a:gd name="T6" fmla="*/ 58411 w 634"/>
                <a:gd name="T7" fmla="*/ 147724 h 619"/>
                <a:gd name="T8" fmla="*/ 63820 w 634"/>
                <a:gd name="T9" fmla="*/ 152744 h 619"/>
                <a:gd name="T10" fmla="*/ 74637 w 634"/>
                <a:gd name="T11" fmla="*/ 147724 h 619"/>
                <a:gd name="T12" fmla="*/ 74637 w 634"/>
                <a:gd name="T13" fmla="*/ 73504 h 619"/>
                <a:gd name="T14" fmla="*/ 63820 w 634"/>
                <a:gd name="T15" fmla="*/ 68484 h 619"/>
                <a:gd name="T16" fmla="*/ 122231 w 634"/>
                <a:gd name="T17" fmla="*/ 89639 h 619"/>
                <a:gd name="T18" fmla="*/ 122231 w 634"/>
                <a:gd name="T19" fmla="*/ 89639 h 619"/>
                <a:gd name="T20" fmla="*/ 116822 w 634"/>
                <a:gd name="T21" fmla="*/ 94658 h 619"/>
                <a:gd name="T22" fmla="*/ 116822 w 634"/>
                <a:gd name="T23" fmla="*/ 136968 h 619"/>
                <a:gd name="T24" fmla="*/ 122231 w 634"/>
                <a:gd name="T25" fmla="*/ 147724 h 619"/>
                <a:gd name="T26" fmla="*/ 127639 w 634"/>
                <a:gd name="T27" fmla="*/ 136968 h 619"/>
                <a:gd name="T28" fmla="*/ 127639 w 634"/>
                <a:gd name="T29" fmla="*/ 94658 h 619"/>
                <a:gd name="T30" fmla="*/ 122231 w 634"/>
                <a:gd name="T31" fmla="*/ 89639 h 619"/>
                <a:gd name="T32" fmla="*/ 169825 w 634"/>
                <a:gd name="T33" fmla="*/ 0 h 619"/>
                <a:gd name="T34" fmla="*/ 169825 w 634"/>
                <a:gd name="T35" fmla="*/ 0 h 619"/>
                <a:gd name="T36" fmla="*/ 116822 w 634"/>
                <a:gd name="T37" fmla="*/ 41951 h 619"/>
                <a:gd name="T38" fmla="*/ 58411 w 634"/>
                <a:gd name="T39" fmla="*/ 20796 h 619"/>
                <a:gd name="T40" fmla="*/ 0 w 634"/>
                <a:gd name="T41" fmla="*/ 52707 h 619"/>
                <a:gd name="T42" fmla="*/ 0 w 634"/>
                <a:gd name="T43" fmla="*/ 221586 h 619"/>
                <a:gd name="T44" fmla="*/ 58411 w 634"/>
                <a:gd name="T45" fmla="*/ 190034 h 619"/>
                <a:gd name="T46" fmla="*/ 116822 w 634"/>
                <a:gd name="T47" fmla="*/ 210830 h 619"/>
                <a:gd name="T48" fmla="*/ 169825 w 634"/>
                <a:gd name="T49" fmla="*/ 168879 h 619"/>
                <a:gd name="T50" fmla="*/ 228236 w 634"/>
                <a:gd name="T51" fmla="*/ 210830 h 619"/>
                <a:gd name="T52" fmla="*/ 228236 w 634"/>
                <a:gd name="T53" fmla="*/ 41951 h 619"/>
                <a:gd name="T54" fmla="*/ 169825 w 634"/>
                <a:gd name="T55" fmla="*/ 0 h 619"/>
                <a:gd name="T56" fmla="*/ 212372 w 634"/>
                <a:gd name="T57" fmla="*/ 184655 h 619"/>
                <a:gd name="T58" fmla="*/ 212372 w 634"/>
                <a:gd name="T59" fmla="*/ 184655 h 619"/>
                <a:gd name="T60" fmla="*/ 169825 w 634"/>
                <a:gd name="T61" fmla="*/ 152744 h 619"/>
                <a:gd name="T62" fmla="*/ 116822 w 634"/>
                <a:gd name="T63" fmla="*/ 195053 h 619"/>
                <a:gd name="T64" fmla="*/ 58411 w 634"/>
                <a:gd name="T65" fmla="*/ 173899 h 619"/>
                <a:gd name="T66" fmla="*/ 15865 w 634"/>
                <a:gd name="T67" fmla="*/ 200432 h 619"/>
                <a:gd name="T68" fmla="*/ 15865 w 634"/>
                <a:gd name="T69" fmla="*/ 58086 h 619"/>
                <a:gd name="T70" fmla="*/ 58411 w 634"/>
                <a:gd name="T71" fmla="*/ 31553 h 619"/>
                <a:gd name="T72" fmla="*/ 116822 w 634"/>
                <a:gd name="T73" fmla="*/ 52707 h 619"/>
                <a:gd name="T74" fmla="*/ 169825 w 634"/>
                <a:gd name="T75" fmla="*/ 10398 h 619"/>
                <a:gd name="T76" fmla="*/ 212372 w 634"/>
                <a:gd name="T77" fmla="*/ 41951 h 619"/>
                <a:gd name="T78" fmla="*/ 212372 w 634"/>
                <a:gd name="T79" fmla="*/ 184655 h 619"/>
                <a:gd name="T80" fmla="*/ 169825 w 634"/>
                <a:gd name="T81" fmla="*/ 115813 h 619"/>
                <a:gd name="T82" fmla="*/ 169825 w 634"/>
                <a:gd name="T83" fmla="*/ 115813 h 619"/>
                <a:gd name="T84" fmla="*/ 180642 w 634"/>
                <a:gd name="T85" fmla="*/ 126570 h 619"/>
                <a:gd name="T86" fmla="*/ 186051 w 634"/>
                <a:gd name="T87" fmla="*/ 115813 h 619"/>
                <a:gd name="T88" fmla="*/ 186051 w 634"/>
                <a:gd name="T89" fmla="*/ 63106 h 619"/>
                <a:gd name="T90" fmla="*/ 180642 w 634"/>
                <a:gd name="T91" fmla="*/ 52707 h 619"/>
                <a:gd name="T92" fmla="*/ 169825 w 634"/>
                <a:gd name="T93" fmla="*/ 63106 h 619"/>
                <a:gd name="T94" fmla="*/ 169825 w 634"/>
                <a:gd name="T95" fmla="*/ 115813 h 619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</a:gdLst>
              <a:ahLst/>
              <a:cxnLst>
                <a:cxn ang="T96">
                  <a:pos x="T0" y="T1"/>
                </a:cxn>
                <a:cxn ang="T97">
                  <a:pos x="T2" y="T3"/>
                </a:cxn>
                <a:cxn ang="T98">
                  <a:pos x="T4" y="T5"/>
                </a:cxn>
                <a:cxn ang="T99">
                  <a:pos x="T6" y="T7"/>
                </a:cxn>
                <a:cxn ang="T100">
                  <a:pos x="T8" y="T9"/>
                </a:cxn>
                <a:cxn ang="T101">
                  <a:pos x="T10" y="T11"/>
                </a:cxn>
                <a:cxn ang="T102">
                  <a:pos x="T12" y="T13"/>
                </a:cxn>
                <a:cxn ang="T103">
                  <a:pos x="T14" y="T15"/>
                </a:cxn>
                <a:cxn ang="T104">
                  <a:pos x="T16" y="T17"/>
                </a:cxn>
                <a:cxn ang="T105">
                  <a:pos x="T18" y="T19"/>
                </a:cxn>
                <a:cxn ang="T106">
                  <a:pos x="T20" y="T21"/>
                </a:cxn>
                <a:cxn ang="T107">
                  <a:pos x="T22" y="T23"/>
                </a:cxn>
                <a:cxn ang="T108">
                  <a:pos x="T24" y="T25"/>
                </a:cxn>
                <a:cxn ang="T109">
                  <a:pos x="T26" y="T27"/>
                </a:cxn>
                <a:cxn ang="T110">
                  <a:pos x="T28" y="T29"/>
                </a:cxn>
                <a:cxn ang="T111">
                  <a:pos x="T30" y="T31"/>
                </a:cxn>
                <a:cxn ang="T112">
                  <a:pos x="T32" y="T33"/>
                </a:cxn>
                <a:cxn ang="T113">
                  <a:pos x="T34" y="T35"/>
                </a:cxn>
                <a:cxn ang="T114">
                  <a:pos x="T36" y="T37"/>
                </a:cxn>
                <a:cxn ang="T115">
                  <a:pos x="T38" y="T39"/>
                </a:cxn>
                <a:cxn ang="T116">
                  <a:pos x="T40" y="T41"/>
                </a:cxn>
                <a:cxn ang="T117">
                  <a:pos x="T42" y="T43"/>
                </a:cxn>
                <a:cxn ang="T118">
                  <a:pos x="T44" y="T45"/>
                </a:cxn>
                <a:cxn ang="T119">
                  <a:pos x="T46" y="T47"/>
                </a:cxn>
                <a:cxn ang="T120">
                  <a:pos x="T48" y="T49"/>
                </a:cxn>
                <a:cxn ang="T121">
                  <a:pos x="T50" y="T51"/>
                </a:cxn>
                <a:cxn ang="T122">
                  <a:pos x="T52" y="T53"/>
                </a:cxn>
                <a:cxn ang="T123">
                  <a:pos x="T54" y="T55"/>
                </a:cxn>
                <a:cxn ang="T124">
                  <a:pos x="T56" y="T57"/>
                </a:cxn>
                <a:cxn ang="T125">
                  <a:pos x="T58" y="T59"/>
                </a:cxn>
                <a:cxn ang="T126">
                  <a:pos x="T60" y="T61"/>
                </a:cxn>
                <a:cxn ang="T127">
                  <a:pos x="T62" y="T63"/>
                </a:cxn>
                <a:cxn ang="T128">
                  <a:pos x="T64" y="T65"/>
                </a:cxn>
                <a:cxn ang="T129">
                  <a:pos x="T66" y="T67"/>
                </a:cxn>
                <a:cxn ang="T130">
                  <a:pos x="T68" y="T69"/>
                </a:cxn>
                <a:cxn ang="T131">
                  <a:pos x="T70" y="T71"/>
                </a:cxn>
                <a:cxn ang="T132">
                  <a:pos x="T72" y="T73"/>
                </a:cxn>
                <a:cxn ang="T133">
                  <a:pos x="T74" y="T75"/>
                </a:cxn>
                <a:cxn ang="T134">
                  <a:pos x="T76" y="T77"/>
                </a:cxn>
                <a:cxn ang="T135">
                  <a:pos x="T78" y="T79"/>
                </a:cxn>
                <a:cxn ang="T136">
                  <a:pos x="T80" y="T81"/>
                </a:cxn>
                <a:cxn ang="T137">
                  <a:pos x="T82" y="T83"/>
                </a:cxn>
                <a:cxn ang="T138">
                  <a:pos x="T84" y="T85"/>
                </a:cxn>
                <a:cxn ang="T139">
                  <a:pos x="T86" y="T87"/>
                </a:cxn>
                <a:cxn ang="T140">
                  <a:pos x="T88" y="T89"/>
                </a:cxn>
                <a:cxn ang="T141">
                  <a:pos x="T90" y="T91"/>
                </a:cxn>
                <a:cxn ang="T142">
                  <a:pos x="T92" y="T93"/>
                </a:cxn>
                <a:cxn ang="T143">
                  <a:pos x="T94" y="T95"/>
                </a:cxn>
              </a:cxnLst>
              <a:rect l="0" t="0" r="r" b="b"/>
              <a:pathLst>
                <a:path w="634" h="619">
                  <a:moveTo>
                    <a:pt x="177" y="191"/>
                  </a:moveTo>
                  <a:lnTo>
                    <a:pt x="177" y="191"/>
                  </a:lnTo>
                  <a:lnTo>
                    <a:pt x="162" y="205"/>
                  </a:lnTo>
                  <a:cubicBezTo>
                    <a:pt x="162" y="412"/>
                    <a:pt x="162" y="412"/>
                    <a:pt x="162" y="412"/>
                  </a:cubicBezTo>
                  <a:lnTo>
                    <a:pt x="177" y="426"/>
                  </a:lnTo>
                  <a:cubicBezTo>
                    <a:pt x="192" y="426"/>
                    <a:pt x="207" y="412"/>
                    <a:pt x="207" y="412"/>
                  </a:cubicBezTo>
                  <a:cubicBezTo>
                    <a:pt x="207" y="205"/>
                    <a:pt x="207" y="205"/>
                    <a:pt x="207" y="205"/>
                  </a:cubicBezTo>
                  <a:cubicBezTo>
                    <a:pt x="207" y="205"/>
                    <a:pt x="192" y="191"/>
                    <a:pt x="177" y="191"/>
                  </a:cubicBezTo>
                  <a:close/>
                  <a:moveTo>
                    <a:pt x="339" y="250"/>
                  </a:moveTo>
                  <a:lnTo>
                    <a:pt x="339" y="250"/>
                  </a:lnTo>
                  <a:cubicBezTo>
                    <a:pt x="324" y="250"/>
                    <a:pt x="324" y="264"/>
                    <a:pt x="324" y="264"/>
                  </a:cubicBezTo>
                  <a:cubicBezTo>
                    <a:pt x="324" y="382"/>
                    <a:pt x="324" y="382"/>
                    <a:pt x="324" y="382"/>
                  </a:cubicBezTo>
                  <a:cubicBezTo>
                    <a:pt x="324" y="397"/>
                    <a:pt x="324" y="412"/>
                    <a:pt x="339" y="412"/>
                  </a:cubicBezTo>
                  <a:cubicBezTo>
                    <a:pt x="354" y="412"/>
                    <a:pt x="354" y="397"/>
                    <a:pt x="354" y="382"/>
                  </a:cubicBezTo>
                  <a:cubicBezTo>
                    <a:pt x="354" y="264"/>
                    <a:pt x="354" y="264"/>
                    <a:pt x="354" y="264"/>
                  </a:cubicBezTo>
                  <a:cubicBezTo>
                    <a:pt x="354" y="264"/>
                    <a:pt x="354" y="250"/>
                    <a:pt x="339" y="250"/>
                  </a:cubicBezTo>
                  <a:close/>
                  <a:moveTo>
                    <a:pt x="471" y="0"/>
                  </a:moveTo>
                  <a:lnTo>
                    <a:pt x="471" y="0"/>
                  </a:lnTo>
                  <a:cubicBezTo>
                    <a:pt x="324" y="117"/>
                    <a:pt x="324" y="117"/>
                    <a:pt x="324" y="117"/>
                  </a:cubicBezTo>
                  <a:cubicBezTo>
                    <a:pt x="162" y="58"/>
                    <a:pt x="162" y="58"/>
                    <a:pt x="162" y="58"/>
                  </a:cubicBezTo>
                  <a:cubicBezTo>
                    <a:pt x="0" y="147"/>
                    <a:pt x="0" y="147"/>
                    <a:pt x="0" y="147"/>
                  </a:cubicBezTo>
                  <a:cubicBezTo>
                    <a:pt x="0" y="618"/>
                    <a:pt x="0" y="618"/>
                    <a:pt x="0" y="618"/>
                  </a:cubicBezTo>
                  <a:cubicBezTo>
                    <a:pt x="162" y="530"/>
                    <a:pt x="162" y="530"/>
                    <a:pt x="162" y="530"/>
                  </a:cubicBezTo>
                  <a:cubicBezTo>
                    <a:pt x="324" y="588"/>
                    <a:pt x="324" y="588"/>
                    <a:pt x="324" y="588"/>
                  </a:cubicBezTo>
                  <a:cubicBezTo>
                    <a:pt x="471" y="471"/>
                    <a:pt x="471" y="471"/>
                    <a:pt x="471" y="471"/>
                  </a:cubicBezTo>
                  <a:cubicBezTo>
                    <a:pt x="633" y="588"/>
                    <a:pt x="633" y="588"/>
                    <a:pt x="633" y="588"/>
                  </a:cubicBezTo>
                  <a:cubicBezTo>
                    <a:pt x="633" y="117"/>
                    <a:pt x="633" y="117"/>
                    <a:pt x="633" y="117"/>
                  </a:cubicBezTo>
                  <a:lnTo>
                    <a:pt x="471" y="0"/>
                  </a:lnTo>
                  <a:close/>
                  <a:moveTo>
                    <a:pt x="589" y="515"/>
                  </a:moveTo>
                  <a:lnTo>
                    <a:pt x="589" y="515"/>
                  </a:lnTo>
                  <a:cubicBezTo>
                    <a:pt x="471" y="426"/>
                    <a:pt x="471" y="426"/>
                    <a:pt x="471" y="426"/>
                  </a:cubicBezTo>
                  <a:cubicBezTo>
                    <a:pt x="324" y="544"/>
                    <a:pt x="324" y="544"/>
                    <a:pt x="324" y="544"/>
                  </a:cubicBezTo>
                  <a:cubicBezTo>
                    <a:pt x="162" y="485"/>
                    <a:pt x="162" y="485"/>
                    <a:pt x="162" y="485"/>
                  </a:cubicBezTo>
                  <a:cubicBezTo>
                    <a:pt x="44" y="559"/>
                    <a:pt x="44" y="559"/>
                    <a:pt x="44" y="559"/>
                  </a:cubicBezTo>
                  <a:cubicBezTo>
                    <a:pt x="44" y="162"/>
                    <a:pt x="44" y="162"/>
                    <a:pt x="44" y="162"/>
                  </a:cubicBezTo>
                  <a:cubicBezTo>
                    <a:pt x="162" y="88"/>
                    <a:pt x="162" y="88"/>
                    <a:pt x="162" y="88"/>
                  </a:cubicBezTo>
                  <a:cubicBezTo>
                    <a:pt x="324" y="147"/>
                    <a:pt x="324" y="147"/>
                    <a:pt x="324" y="147"/>
                  </a:cubicBezTo>
                  <a:cubicBezTo>
                    <a:pt x="471" y="29"/>
                    <a:pt x="471" y="29"/>
                    <a:pt x="471" y="29"/>
                  </a:cubicBezTo>
                  <a:cubicBezTo>
                    <a:pt x="589" y="117"/>
                    <a:pt x="589" y="117"/>
                    <a:pt x="589" y="117"/>
                  </a:cubicBezTo>
                  <a:lnTo>
                    <a:pt x="589" y="515"/>
                  </a:lnTo>
                  <a:close/>
                  <a:moveTo>
                    <a:pt x="471" y="323"/>
                  </a:moveTo>
                  <a:lnTo>
                    <a:pt x="471" y="323"/>
                  </a:lnTo>
                  <a:cubicBezTo>
                    <a:pt x="471" y="338"/>
                    <a:pt x="486" y="353"/>
                    <a:pt x="501" y="353"/>
                  </a:cubicBezTo>
                  <a:cubicBezTo>
                    <a:pt x="501" y="353"/>
                    <a:pt x="516" y="338"/>
                    <a:pt x="516" y="323"/>
                  </a:cubicBezTo>
                  <a:cubicBezTo>
                    <a:pt x="516" y="176"/>
                    <a:pt x="516" y="176"/>
                    <a:pt x="516" y="176"/>
                  </a:cubicBezTo>
                  <a:cubicBezTo>
                    <a:pt x="516" y="162"/>
                    <a:pt x="501" y="147"/>
                    <a:pt x="501" y="147"/>
                  </a:cubicBezTo>
                  <a:cubicBezTo>
                    <a:pt x="486" y="147"/>
                    <a:pt x="471" y="162"/>
                    <a:pt x="471" y="176"/>
                  </a:cubicBezTo>
                  <a:lnTo>
                    <a:pt x="471" y="32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1" name="组合 110"/>
          <p:cNvGrpSpPr/>
          <p:nvPr/>
        </p:nvGrpSpPr>
        <p:grpSpPr>
          <a:xfrm>
            <a:off x="3532703" y="2397029"/>
            <a:ext cx="1064716" cy="1064716"/>
            <a:chOff x="3332259" y="3083142"/>
            <a:chExt cx="685800" cy="685800"/>
          </a:xfrm>
        </p:grpSpPr>
        <p:sp>
          <p:nvSpPr>
            <p:cNvPr id="112" name="椭圆 111"/>
            <p:cNvSpPr/>
            <p:nvPr/>
          </p:nvSpPr>
          <p:spPr>
            <a:xfrm>
              <a:off x="3332259" y="3083142"/>
              <a:ext cx="685800" cy="6858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9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 160"/>
            <p:cNvSpPr>
              <a:spLocks noChangeArrowheads="1"/>
            </p:cNvSpPr>
            <p:nvPr/>
          </p:nvSpPr>
          <p:spPr bwMode="auto">
            <a:xfrm>
              <a:off x="3530439" y="3240069"/>
              <a:ext cx="309956" cy="371946"/>
            </a:xfrm>
            <a:custGeom>
              <a:avLst/>
              <a:gdLst>
                <a:gd name="T0" fmla="*/ 179267 w 517"/>
                <a:gd name="T1" fmla="*/ 84260 h 619"/>
                <a:gd name="T2" fmla="*/ 179267 w 517"/>
                <a:gd name="T3" fmla="*/ 84260 h 619"/>
                <a:gd name="T4" fmla="*/ 158156 w 517"/>
                <a:gd name="T5" fmla="*/ 41951 h 619"/>
                <a:gd name="T6" fmla="*/ 152788 w 517"/>
                <a:gd name="T7" fmla="*/ 41951 h 619"/>
                <a:gd name="T8" fmla="*/ 110566 w 517"/>
                <a:gd name="T9" fmla="*/ 41951 h 619"/>
                <a:gd name="T10" fmla="*/ 110566 w 517"/>
                <a:gd name="T11" fmla="*/ 26174 h 619"/>
                <a:gd name="T12" fmla="*/ 84445 w 517"/>
                <a:gd name="T13" fmla="*/ 0 h 619"/>
                <a:gd name="T14" fmla="*/ 68701 w 517"/>
                <a:gd name="T15" fmla="*/ 0 h 619"/>
                <a:gd name="T16" fmla="*/ 42223 w 517"/>
                <a:gd name="T17" fmla="*/ 26174 h 619"/>
                <a:gd name="T18" fmla="*/ 42223 w 517"/>
                <a:gd name="T19" fmla="*/ 41951 h 619"/>
                <a:gd name="T20" fmla="*/ 16102 w 517"/>
                <a:gd name="T21" fmla="*/ 41951 h 619"/>
                <a:gd name="T22" fmla="*/ 0 w 517"/>
                <a:gd name="T23" fmla="*/ 52707 h 619"/>
                <a:gd name="T24" fmla="*/ 0 w 517"/>
                <a:gd name="T25" fmla="*/ 126570 h 619"/>
                <a:gd name="T26" fmla="*/ 16102 w 517"/>
                <a:gd name="T27" fmla="*/ 136968 h 619"/>
                <a:gd name="T28" fmla="*/ 42223 w 517"/>
                <a:gd name="T29" fmla="*/ 136968 h 619"/>
                <a:gd name="T30" fmla="*/ 42223 w 517"/>
                <a:gd name="T31" fmla="*/ 195053 h 619"/>
                <a:gd name="T32" fmla="*/ 68701 w 517"/>
                <a:gd name="T33" fmla="*/ 221586 h 619"/>
                <a:gd name="T34" fmla="*/ 84445 w 517"/>
                <a:gd name="T35" fmla="*/ 221586 h 619"/>
                <a:gd name="T36" fmla="*/ 110566 w 517"/>
                <a:gd name="T37" fmla="*/ 195053 h 619"/>
                <a:gd name="T38" fmla="*/ 110566 w 517"/>
                <a:gd name="T39" fmla="*/ 136968 h 619"/>
                <a:gd name="T40" fmla="*/ 152788 w 517"/>
                <a:gd name="T41" fmla="*/ 136968 h 619"/>
                <a:gd name="T42" fmla="*/ 152788 w 517"/>
                <a:gd name="T43" fmla="*/ 136968 h 619"/>
                <a:gd name="T44" fmla="*/ 158156 w 517"/>
                <a:gd name="T45" fmla="*/ 136968 h 619"/>
                <a:gd name="T46" fmla="*/ 179267 w 517"/>
                <a:gd name="T47" fmla="*/ 94658 h 619"/>
                <a:gd name="T48" fmla="*/ 184634 w 517"/>
                <a:gd name="T49" fmla="*/ 89639 h 619"/>
                <a:gd name="T50" fmla="*/ 179267 w 517"/>
                <a:gd name="T51" fmla="*/ 84260 h 619"/>
                <a:gd name="T52" fmla="*/ 57967 w 517"/>
                <a:gd name="T53" fmla="*/ 26174 h 619"/>
                <a:gd name="T54" fmla="*/ 57967 w 517"/>
                <a:gd name="T55" fmla="*/ 26174 h 619"/>
                <a:gd name="T56" fmla="*/ 68701 w 517"/>
                <a:gd name="T57" fmla="*/ 10398 h 619"/>
                <a:gd name="T58" fmla="*/ 84445 w 517"/>
                <a:gd name="T59" fmla="*/ 10398 h 619"/>
                <a:gd name="T60" fmla="*/ 100189 w 517"/>
                <a:gd name="T61" fmla="*/ 26174 h 619"/>
                <a:gd name="T62" fmla="*/ 100189 w 517"/>
                <a:gd name="T63" fmla="*/ 41951 h 619"/>
                <a:gd name="T64" fmla="*/ 57967 w 517"/>
                <a:gd name="T65" fmla="*/ 41951 h 619"/>
                <a:gd name="T66" fmla="*/ 57967 w 517"/>
                <a:gd name="T67" fmla="*/ 26174 h 619"/>
                <a:gd name="T68" fmla="*/ 100189 w 517"/>
                <a:gd name="T69" fmla="*/ 195053 h 619"/>
                <a:gd name="T70" fmla="*/ 100189 w 517"/>
                <a:gd name="T71" fmla="*/ 195053 h 619"/>
                <a:gd name="T72" fmla="*/ 84445 w 517"/>
                <a:gd name="T73" fmla="*/ 210830 h 619"/>
                <a:gd name="T74" fmla="*/ 68701 w 517"/>
                <a:gd name="T75" fmla="*/ 210830 h 619"/>
                <a:gd name="T76" fmla="*/ 57967 w 517"/>
                <a:gd name="T77" fmla="*/ 195053 h 619"/>
                <a:gd name="T78" fmla="*/ 57967 w 517"/>
                <a:gd name="T79" fmla="*/ 136968 h 619"/>
                <a:gd name="T80" fmla="*/ 100189 w 517"/>
                <a:gd name="T81" fmla="*/ 136968 h 619"/>
                <a:gd name="T82" fmla="*/ 100189 w 517"/>
                <a:gd name="T83" fmla="*/ 195053 h 619"/>
                <a:gd name="T84" fmla="*/ 152788 w 517"/>
                <a:gd name="T85" fmla="*/ 121191 h 619"/>
                <a:gd name="T86" fmla="*/ 152788 w 517"/>
                <a:gd name="T87" fmla="*/ 121191 h 619"/>
                <a:gd name="T88" fmla="*/ 147779 w 517"/>
                <a:gd name="T89" fmla="*/ 126570 h 619"/>
                <a:gd name="T90" fmla="*/ 21111 w 517"/>
                <a:gd name="T91" fmla="*/ 126570 h 619"/>
                <a:gd name="T92" fmla="*/ 16102 w 517"/>
                <a:gd name="T93" fmla="*/ 115813 h 619"/>
                <a:gd name="T94" fmla="*/ 16102 w 517"/>
                <a:gd name="T95" fmla="*/ 63106 h 619"/>
                <a:gd name="T96" fmla="*/ 21111 w 517"/>
                <a:gd name="T97" fmla="*/ 52707 h 619"/>
                <a:gd name="T98" fmla="*/ 147779 w 517"/>
                <a:gd name="T99" fmla="*/ 52707 h 619"/>
                <a:gd name="T100" fmla="*/ 152788 w 517"/>
                <a:gd name="T101" fmla="*/ 58086 h 619"/>
                <a:gd name="T102" fmla="*/ 168890 w 517"/>
                <a:gd name="T103" fmla="*/ 89639 h 619"/>
                <a:gd name="T104" fmla="*/ 152788 w 517"/>
                <a:gd name="T105" fmla="*/ 121191 h 619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0" t="0" r="r" b="b"/>
              <a:pathLst>
                <a:path w="517" h="619">
                  <a:moveTo>
                    <a:pt x="501" y="235"/>
                  </a:moveTo>
                  <a:lnTo>
                    <a:pt x="501" y="235"/>
                  </a:lnTo>
                  <a:cubicBezTo>
                    <a:pt x="442" y="117"/>
                    <a:pt x="442" y="117"/>
                    <a:pt x="442" y="117"/>
                  </a:cubicBezTo>
                  <a:cubicBezTo>
                    <a:pt x="442" y="117"/>
                    <a:pt x="442" y="117"/>
                    <a:pt x="427" y="117"/>
                  </a:cubicBezTo>
                  <a:cubicBezTo>
                    <a:pt x="309" y="117"/>
                    <a:pt x="309" y="117"/>
                    <a:pt x="309" y="117"/>
                  </a:cubicBezTo>
                  <a:cubicBezTo>
                    <a:pt x="309" y="73"/>
                    <a:pt x="309" y="73"/>
                    <a:pt x="309" y="73"/>
                  </a:cubicBezTo>
                  <a:cubicBezTo>
                    <a:pt x="309" y="29"/>
                    <a:pt x="280" y="0"/>
                    <a:pt x="236" y="0"/>
                  </a:cubicBezTo>
                  <a:cubicBezTo>
                    <a:pt x="192" y="0"/>
                    <a:pt x="192" y="0"/>
                    <a:pt x="192" y="0"/>
                  </a:cubicBezTo>
                  <a:cubicBezTo>
                    <a:pt x="148" y="0"/>
                    <a:pt x="118" y="29"/>
                    <a:pt x="118" y="73"/>
                  </a:cubicBezTo>
                  <a:cubicBezTo>
                    <a:pt x="118" y="117"/>
                    <a:pt x="118" y="117"/>
                    <a:pt x="118" y="117"/>
                  </a:cubicBezTo>
                  <a:cubicBezTo>
                    <a:pt x="45" y="117"/>
                    <a:pt x="45" y="117"/>
                    <a:pt x="45" y="117"/>
                  </a:cubicBezTo>
                  <a:cubicBezTo>
                    <a:pt x="15" y="117"/>
                    <a:pt x="0" y="132"/>
                    <a:pt x="0" y="147"/>
                  </a:cubicBezTo>
                  <a:cubicBezTo>
                    <a:pt x="0" y="353"/>
                    <a:pt x="0" y="353"/>
                    <a:pt x="0" y="353"/>
                  </a:cubicBezTo>
                  <a:cubicBezTo>
                    <a:pt x="0" y="367"/>
                    <a:pt x="15" y="382"/>
                    <a:pt x="45" y="382"/>
                  </a:cubicBezTo>
                  <a:cubicBezTo>
                    <a:pt x="118" y="382"/>
                    <a:pt x="118" y="382"/>
                    <a:pt x="118" y="382"/>
                  </a:cubicBezTo>
                  <a:cubicBezTo>
                    <a:pt x="118" y="544"/>
                    <a:pt x="118" y="544"/>
                    <a:pt x="118" y="544"/>
                  </a:cubicBezTo>
                  <a:cubicBezTo>
                    <a:pt x="118" y="588"/>
                    <a:pt x="148" y="618"/>
                    <a:pt x="192" y="618"/>
                  </a:cubicBezTo>
                  <a:cubicBezTo>
                    <a:pt x="236" y="618"/>
                    <a:pt x="236" y="618"/>
                    <a:pt x="236" y="618"/>
                  </a:cubicBezTo>
                  <a:cubicBezTo>
                    <a:pt x="280" y="618"/>
                    <a:pt x="309" y="588"/>
                    <a:pt x="309" y="544"/>
                  </a:cubicBezTo>
                  <a:cubicBezTo>
                    <a:pt x="309" y="382"/>
                    <a:pt x="309" y="382"/>
                    <a:pt x="309" y="382"/>
                  </a:cubicBezTo>
                  <a:cubicBezTo>
                    <a:pt x="427" y="382"/>
                    <a:pt x="427" y="382"/>
                    <a:pt x="427" y="382"/>
                  </a:cubicBezTo>
                  <a:cubicBezTo>
                    <a:pt x="442" y="382"/>
                    <a:pt x="442" y="382"/>
                    <a:pt x="442" y="382"/>
                  </a:cubicBezTo>
                  <a:cubicBezTo>
                    <a:pt x="501" y="264"/>
                    <a:pt x="501" y="264"/>
                    <a:pt x="501" y="264"/>
                  </a:cubicBezTo>
                  <a:cubicBezTo>
                    <a:pt x="516" y="250"/>
                    <a:pt x="516" y="250"/>
                    <a:pt x="516" y="250"/>
                  </a:cubicBezTo>
                  <a:cubicBezTo>
                    <a:pt x="516" y="250"/>
                    <a:pt x="516" y="235"/>
                    <a:pt x="501" y="235"/>
                  </a:cubicBezTo>
                  <a:close/>
                  <a:moveTo>
                    <a:pt x="162" y="73"/>
                  </a:moveTo>
                  <a:lnTo>
                    <a:pt x="162" y="73"/>
                  </a:lnTo>
                  <a:cubicBezTo>
                    <a:pt x="162" y="58"/>
                    <a:pt x="177" y="29"/>
                    <a:pt x="192" y="29"/>
                  </a:cubicBezTo>
                  <a:cubicBezTo>
                    <a:pt x="236" y="29"/>
                    <a:pt x="236" y="29"/>
                    <a:pt x="236" y="29"/>
                  </a:cubicBezTo>
                  <a:cubicBezTo>
                    <a:pt x="251" y="29"/>
                    <a:pt x="280" y="58"/>
                    <a:pt x="280" y="73"/>
                  </a:cubicBezTo>
                  <a:cubicBezTo>
                    <a:pt x="280" y="117"/>
                    <a:pt x="280" y="117"/>
                    <a:pt x="280" y="117"/>
                  </a:cubicBezTo>
                  <a:cubicBezTo>
                    <a:pt x="162" y="117"/>
                    <a:pt x="162" y="117"/>
                    <a:pt x="162" y="117"/>
                  </a:cubicBezTo>
                  <a:lnTo>
                    <a:pt x="162" y="73"/>
                  </a:lnTo>
                  <a:close/>
                  <a:moveTo>
                    <a:pt x="280" y="544"/>
                  </a:moveTo>
                  <a:lnTo>
                    <a:pt x="280" y="544"/>
                  </a:lnTo>
                  <a:cubicBezTo>
                    <a:pt x="280" y="559"/>
                    <a:pt x="251" y="588"/>
                    <a:pt x="236" y="588"/>
                  </a:cubicBezTo>
                  <a:cubicBezTo>
                    <a:pt x="192" y="588"/>
                    <a:pt x="192" y="588"/>
                    <a:pt x="192" y="588"/>
                  </a:cubicBezTo>
                  <a:cubicBezTo>
                    <a:pt x="177" y="588"/>
                    <a:pt x="162" y="559"/>
                    <a:pt x="162" y="544"/>
                  </a:cubicBezTo>
                  <a:cubicBezTo>
                    <a:pt x="162" y="382"/>
                    <a:pt x="162" y="382"/>
                    <a:pt x="162" y="382"/>
                  </a:cubicBezTo>
                  <a:cubicBezTo>
                    <a:pt x="280" y="382"/>
                    <a:pt x="280" y="382"/>
                    <a:pt x="280" y="382"/>
                  </a:cubicBezTo>
                  <a:lnTo>
                    <a:pt x="280" y="544"/>
                  </a:lnTo>
                  <a:close/>
                  <a:moveTo>
                    <a:pt x="427" y="338"/>
                  </a:moveTo>
                  <a:lnTo>
                    <a:pt x="427" y="338"/>
                  </a:lnTo>
                  <a:cubicBezTo>
                    <a:pt x="427" y="353"/>
                    <a:pt x="413" y="353"/>
                    <a:pt x="413" y="353"/>
                  </a:cubicBezTo>
                  <a:cubicBezTo>
                    <a:pt x="59" y="353"/>
                    <a:pt x="59" y="353"/>
                    <a:pt x="59" y="353"/>
                  </a:cubicBezTo>
                  <a:cubicBezTo>
                    <a:pt x="45" y="353"/>
                    <a:pt x="45" y="338"/>
                    <a:pt x="45" y="323"/>
                  </a:cubicBezTo>
                  <a:cubicBezTo>
                    <a:pt x="45" y="176"/>
                    <a:pt x="45" y="176"/>
                    <a:pt x="45" y="176"/>
                  </a:cubicBezTo>
                  <a:cubicBezTo>
                    <a:pt x="45" y="162"/>
                    <a:pt x="45" y="147"/>
                    <a:pt x="59" y="147"/>
                  </a:cubicBezTo>
                  <a:cubicBezTo>
                    <a:pt x="413" y="147"/>
                    <a:pt x="413" y="147"/>
                    <a:pt x="413" y="147"/>
                  </a:cubicBezTo>
                  <a:cubicBezTo>
                    <a:pt x="413" y="147"/>
                    <a:pt x="427" y="147"/>
                    <a:pt x="427" y="162"/>
                  </a:cubicBezTo>
                  <a:cubicBezTo>
                    <a:pt x="472" y="250"/>
                    <a:pt x="472" y="250"/>
                    <a:pt x="472" y="250"/>
                  </a:cubicBezTo>
                  <a:lnTo>
                    <a:pt x="427" y="33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anchor="ctr"/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eaLnBrk="1" hangingPunct="1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14" name="文本框 113"/>
          <p:cNvSpPr txBox="1"/>
          <p:nvPr/>
        </p:nvSpPr>
        <p:spPr>
          <a:xfrm>
            <a:off x="1036451" y="1982052"/>
            <a:ext cx="1819575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5" name="文本框 114"/>
          <p:cNvSpPr txBox="1"/>
          <p:nvPr/>
        </p:nvSpPr>
        <p:spPr>
          <a:xfrm>
            <a:off x="3131219" y="3916239"/>
            <a:ext cx="1819575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6" name="文本框 115"/>
          <p:cNvSpPr txBox="1"/>
          <p:nvPr/>
        </p:nvSpPr>
        <p:spPr>
          <a:xfrm>
            <a:off x="5221923" y="2828686"/>
            <a:ext cx="2048119" cy="14080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8" name="文本框 117"/>
          <p:cNvSpPr txBox="1"/>
          <p:nvPr/>
        </p:nvSpPr>
        <p:spPr>
          <a:xfrm>
            <a:off x="7477534" y="4102502"/>
            <a:ext cx="2231116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9" name="文本框 118"/>
          <p:cNvSpPr txBox="1"/>
          <p:nvPr/>
        </p:nvSpPr>
        <p:spPr>
          <a:xfrm>
            <a:off x="9246133" y="2206992"/>
            <a:ext cx="2416024" cy="11449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14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US" altLang="zh-CN" sz="114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01552920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 p14:presetBounceEnd="4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0000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0000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000" fill="hold"/>
                                            <p:tgtEl>
                                              <p:spTgt spid="9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7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8" dur="1000" fill="hold"/>
                                            <p:tgtEl>
                                              <p:spTgt spid="9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2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1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2" dur="1000" fill="hold"/>
                                            <p:tgtEl>
                                              <p:spTgt spid="9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3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5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6" dur="1000" fill="hold"/>
                                            <p:tgtEl>
                                              <p:spTgt spid="9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37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9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0" dur="1000" fill="hold"/>
                                            <p:tgtEl>
                                              <p:spTgt spid="9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1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3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4" dur="1000" fill="hold"/>
                                            <p:tgtEl>
                                              <p:spTgt spid="10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5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7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8" dur="1000" fill="hold"/>
                                            <p:tgtEl>
                                              <p:spTgt spid="10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9" presetID="2" presetClass="entr" presetSubtype="8" accel="100000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1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2" dur="1000" fill="hold"/>
                                            <p:tgtEl>
                                              <p:spTgt spid="1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3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5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6" dur="1000" fill="hold"/>
                                            <p:tgtEl>
                                              <p:spTgt spid="11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7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9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0" dur="1000" fill="hold"/>
                                            <p:tgtEl>
                                              <p:spTgt spid="11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1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3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4" dur="1000" fill="hold"/>
                                            <p:tgtEl>
                                              <p:spTgt spid="1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5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7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8" dur="1000" fill="hold"/>
                                            <p:tgtEl>
                                              <p:spTgt spid="1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9" presetID="2" presetClass="entr" presetSubtype="8" accel="10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1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2" dur="1000" fill="hold"/>
                                            <p:tgtEl>
                                              <p:spTgt spid="1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" grpId="0" animBg="1"/>
          <p:bldP spid="88" grpId="0" animBg="1"/>
          <p:bldP spid="89" grpId="0" animBg="1"/>
          <p:bldP spid="90" grpId="0" animBg="1"/>
          <p:bldP spid="91" grpId="0" animBg="1"/>
          <p:bldP spid="93" grpId="0" animBg="1"/>
          <p:bldP spid="94" grpId="0" animBg="1"/>
          <p:bldP spid="114" grpId="0"/>
          <p:bldP spid="115" grpId="0"/>
          <p:bldP spid="116" grpId="0"/>
          <p:bldP spid="118" grpId="0"/>
          <p:bldP spid="119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矩形 4"/>
          <p:cNvSpPr>
            <a:spLocks noChangeArrowheads="1"/>
          </p:cNvSpPr>
          <p:nvPr/>
        </p:nvSpPr>
        <p:spPr bwMode="auto">
          <a:xfrm>
            <a:off x="6926239" y="2274188"/>
            <a:ext cx="3719512" cy="98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333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</a:t>
            </a:r>
          </a:p>
        </p:txBody>
      </p:sp>
      <p:sp>
        <p:nvSpPr>
          <p:cNvPr id="63" name="矩形 5"/>
          <p:cNvSpPr>
            <a:spLocks noChangeArrowheads="1"/>
          </p:cNvSpPr>
          <p:nvPr/>
        </p:nvSpPr>
        <p:spPr bwMode="auto">
          <a:xfrm>
            <a:off x="6926239" y="4361749"/>
            <a:ext cx="3719512" cy="98462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120000"/>
              </a:lnSpc>
              <a:spcBef>
                <a:spcPct val="20000"/>
              </a:spcBef>
              <a:buNone/>
            </a:pPr>
            <a:r>
              <a:rPr lang="zh-CN" altLang="en-US" sz="1333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标题数字等都可以通过点击和重新输入进行更改，顶部“开始”面板中可以对字体、字号、颜色、行距等进行修改。标题数字等都可以通过点击和重新输入进行更改</a:t>
            </a:r>
          </a:p>
        </p:txBody>
      </p:sp>
      <p:cxnSp>
        <p:nvCxnSpPr>
          <p:cNvPr id="64" name="Straight Connector 9"/>
          <p:cNvCxnSpPr>
            <a:cxnSpLocks noChangeShapeType="1"/>
          </p:cNvCxnSpPr>
          <p:nvPr/>
        </p:nvCxnSpPr>
        <p:spPr bwMode="auto">
          <a:xfrm>
            <a:off x="3198790" y="2413889"/>
            <a:ext cx="1216025" cy="7096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65" name="Straight Connector 11"/>
          <p:cNvCxnSpPr>
            <a:cxnSpLocks noChangeShapeType="1"/>
          </p:cNvCxnSpPr>
          <p:nvPr/>
        </p:nvCxnSpPr>
        <p:spPr bwMode="auto">
          <a:xfrm rot="10800000" flipV="1">
            <a:off x="3198790" y="3934714"/>
            <a:ext cx="1216025" cy="811212"/>
          </a:xfrm>
          <a:prstGeom prst="line">
            <a:avLst/>
          </a:prstGeom>
          <a:noFill/>
          <a:ln w="9525">
            <a:solidFill>
              <a:srgbClr val="ADBACA"/>
            </a:solidFill>
            <a:rou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" name="组合 1"/>
          <p:cNvGrpSpPr/>
          <p:nvPr/>
        </p:nvGrpSpPr>
        <p:grpSpPr>
          <a:xfrm>
            <a:off x="2184377" y="1399476"/>
            <a:ext cx="1071563" cy="1071563"/>
            <a:chOff x="2184376" y="1399475"/>
            <a:chExt cx="1071563" cy="1071563"/>
          </a:xfrm>
        </p:grpSpPr>
        <p:sp>
          <p:nvSpPr>
            <p:cNvPr id="66" name="Rounded Rectangle 2"/>
            <p:cNvSpPr>
              <a:spLocks noChangeArrowheads="1"/>
            </p:cNvSpPr>
            <p:nvPr/>
          </p:nvSpPr>
          <p:spPr bwMode="auto">
            <a:xfrm>
              <a:off x="2184376" y="1399475"/>
              <a:ext cx="1071563" cy="1071563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22"/>
            <p:cNvSpPr>
              <a:spLocks noEditPoints="1"/>
            </p:cNvSpPr>
            <p:nvPr/>
          </p:nvSpPr>
          <p:spPr bwMode="auto">
            <a:xfrm>
              <a:off x="2519339" y="1709038"/>
              <a:ext cx="401637" cy="450850"/>
            </a:xfrm>
            <a:custGeom>
              <a:avLst/>
              <a:gdLst>
                <a:gd name="T0" fmla="*/ 2147483646 w 320"/>
                <a:gd name="T1" fmla="*/ 0 h 360"/>
                <a:gd name="T2" fmla="*/ 2147483646 w 320"/>
                <a:gd name="T3" fmla="*/ 0 h 360"/>
                <a:gd name="T4" fmla="*/ 2147483646 w 320"/>
                <a:gd name="T5" fmla="*/ 2147483646 h 360"/>
                <a:gd name="T6" fmla="*/ 2147483646 w 320"/>
                <a:gd name="T7" fmla="*/ 2147483646 h 360"/>
                <a:gd name="T8" fmla="*/ 2147483646 w 320"/>
                <a:gd name="T9" fmla="*/ 2147483646 h 360"/>
                <a:gd name="T10" fmla="*/ 2147483646 w 320"/>
                <a:gd name="T11" fmla="*/ 2147483646 h 360"/>
                <a:gd name="T12" fmla="*/ 2147483646 w 320"/>
                <a:gd name="T13" fmla="*/ 0 h 360"/>
                <a:gd name="T14" fmla="*/ 2147483646 w 320"/>
                <a:gd name="T15" fmla="*/ 2147483646 h 360"/>
                <a:gd name="T16" fmla="*/ 2147483646 w 320"/>
                <a:gd name="T17" fmla="*/ 2147483646 h 360"/>
                <a:gd name="T18" fmla="*/ 2147483646 w 320"/>
                <a:gd name="T19" fmla="*/ 2147483646 h 360"/>
                <a:gd name="T20" fmla="*/ 2147483646 w 320"/>
                <a:gd name="T21" fmla="*/ 2147483646 h 360"/>
                <a:gd name="T22" fmla="*/ 2147483646 w 320"/>
                <a:gd name="T23" fmla="*/ 2147483646 h 360"/>
                <a:gd name="T24" fmla="*/ 2147483646 w 320"/>
                <a:gd name="T25" fmla="*/ 2147483646 h 360"/>
                <a:gd name="T26" fmla="*/ 2147483646 w 320"/>
                <a:gd name="T27" fmla="*/ 2147483646 h 360"/>
                <a:gd name="T28" fmla="*/ 2147483646 w 320"/>
                <a:gd name="T29" fmla="*/ 2147483646 h 360"/>
                <a:gd name="T30" fmla="*/ 2147483646 w 320"/>
                <a:gd name="T31" fmla="*/ 2147483646 h 360"/>
                <a:gd name="T32" fmla="*/ 0 w 320"/>
                <a:gd name="T33" fmla="*/ 2147483646 h 360"/>
                <a:gd name="T34" fmla="*/ 0 w 320"/>
                <a:gd name="T35" fmla="*/ 2147483646 h 360"/>
                <a:gd name="T36" fmla="*/ 2147483646 w 320"/>
                <a:gd name="T37" fmla="*/ 2147483646 h 360"/>
                <a:gd name="T38" fmla="*/ 2147483646 w 320"/>
                <a:gd name="T39" fmla="*/ 2147483646 h 360"/>
                <a:gd name="T40" fmla="*/ 2147483646 w 320"/>
                <a:gd name="T41" fmla="*/ 2147483646 h 360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0" h="360">
                  <a:moveTo>
                    <a:pt x="300" y="0"/>
                  </a:moveTo>
                  <a:cubicBezTo>
                    <a:pt x="256" y="0"/>
                    <a:pt x="256" y="0"/>
                    <a:pt x="256" y="0"/>
                  </a:cubicBezTo>
                  <a:cubicBezTo>
                    <a:pt x="245" y="0"/>
                    <a:pt x="240" y="9"/>
                    <a:pt x="240" y="20"/>
                  </a:cubicBezTo>
                  <a:cubicBezTo>
                    <a:pt x="240" y="360"/>
                    <a:pt x="240" y="360"/>
                    <a:pt x="240" y="360"/>
                  </a:cubicBezTo>
                  <a:cubicBezTo>
                    <a:pt x="320" y="360"/>
                    <a:pt x="320" y="360"/>
                    <a:pt x="320" y="360"/>
                  </a:cubicBezTo>
                  <a:cubicBezTo>
                    <a:pt x="320" y="20"/>
                    <a:pt x="320" y="20"/>
                    <a:pt x="320" y="20"/>
                  </a:cubicBezTo>
                  <a:cubicBezTo>
                    <a:pt x="320" y="9"/>
                    <a:pt x="311" y="0"/>
                    <a:pt x="300" y="0"/>
                  </a:cubicBezTo>
                  <a:close/>
                  <a:moveTo>
                    <a:pt x="180" y="120"/>
                  </a:moveTo>
                  <a:cubicBezTo>
                    <a:pt x="136" y="120"/>
                    <a:pt x="136" y="120"/>
                    <a:pt x="136" y="120"/>
                  </a:cubicBezTo>
                  <a:cubicBezTo>
                    <a:pt x="125" y="120"/>
                    <a:pt x="120" y="129"/>
                    <a:pt x="120" y="140"/>
                  </a:cubicBezTo>
                  <a:cubicBezTo>
                    <a:pt x="120" y="360"/>
                    <a:pt x="120" y="360"/>
                    <a:pt x="120" y="360"/>
                  </a:cubicBezTo>
                  <a:cubicBezTo>
                    <a:pt x="200" y="360"/>
                    <a:pt x="200" y="360"/>
                    <a:pt x="200" y="360"/>
                  </a:cubicBezTo>
                  <a:cubicBezTo>
                    <a:pt x="200" y="140"/>
                    <a:pt x="200" y="140"/>
                    <a:pt x="200" y="140"/>
                  </a:cubicBezTo>
                  <a:cubicBezTo>
                    <a:pt x="200" y="129"/>
                    <a:pt x="191" y="120"/>
                    <a:pt x="180" y="120"/>
                  </a:cubicBezTo>
                  <a:close/>
                  <a:moveTo>
                    <a:pt x="60" y="240"/>
                  </a:moveTo>
                  <a:cubicBezTo>
                    <a:pt x="16" y="240"/>
                    <a:pt x="16" y="240"/>
                    <a:pt x="16" y="240"/>
                  </a:cubicBezTo>
                  <a:cubicBezTo>
                    <a:pt x="5" y="240"/>
                    <a:pt x="0" y="249"/>
                    <a:pt x="0" y="260"/>
                  </a:cubicBezTo>
                  <a:cubicBezTo>
                    <a:pt x="0" y="360"/>
                    <a:pt x="0" y="360"/>
                    <a:pt x="0" y="360"/>
                  </a:cubicBezTo>
                  <a:cubicBezTo>
                    <a:pt x="80" y="360"/>
                    <a:pt x="80" y="360"/>
                    <a:pt x="80" y="360"/>
                  </a:cubicBezTo>
                  <a:cubicBezTo>
                    <a:pt x="80" y="260"/>
                    <a:pt x="80" y="260"/>
                    <a:pt x="80" y="260"/>
                  </a:cubicBezTo>
                  <a:cubicBezTo>
                    <a:pt x="80" y="249"/>
                    <a:pt x="71" y="240"/>
                    <a:pt x="60" y="24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lIns="121683" tIns="60841" rIns="121683" bIns="60841"/>
            <a:lstStyle/>
            <a:p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1" name="组合 10"/>
          <p:cNvGrpSpPr/>
          <p:nvPr/>
        </p:nvGrpSpPr>
        <p:grpSpPr>
          <a:xfrm>
            <a:off x="4314802" y="3021901"/>
            <a:ext cx="1069975" cy="1071563"/>
            <a:chOff x="4314801" y="3021900"/>
            <a:chExt cx="1069975" cy="1071563"/>
          </a:xfrm>
        </p:grpSpPr>
        <p:sp>
          <p:nvSpPr>
            <p:cNvPr id="68" name="Rounded Rectangle 7"/>
            <p:cNvSpPr>
              <a:spLocks noChangeArrowheads="1"/>
            </p:cNvSpPr>
            <p:nvPr/>
          </p:nvSpPr>
          <p:spPr bwMode="auto">
            <a:xfrm>
              <a:off x="4314801" y="3021900"/>
              <a:ext cx="1069975" cy="1071563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69" name="Group 23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557689" y="3329875"/>
              <a:ext cx="585787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2" name="组合 11"/>
          <p:cNvGrpSpPr/>
          <p:nvPr/>
        </p:nvGrpSpPr>
        <p:grpSpPr>
          <a:xfrm>
            <a:off x="2184377" y="4644325"/>
            <a:ext cx="1071563" cy="1071563"/>
            <a:chOff x="2184376" y="4644325"/>
            <a:chExt cx="1071563" cy="1071563"/>
          </a:xfrm>
        </p:grpSpPr>
        <p:sp>
          <p:nvSpPr>
            <p:cNvPr id="70" name="Rounded Rectangle 6"/>
            <p:cNvSpPr>
              <a:spLocks noChangeArrowheads="1"/>
            </p:cNvSpPr>
            <p:nvPr/>
          </p:nvSpPr>
          <p:spPr bwMode="auto">
            <a:xfrm>
              <a:off x="2184376" y="4644325"/>
              <a:ext cx="1071563" cy="1071563"/>
            </a:xfrm>
            <a:prstGeom prst="roundRect">
              <a:avLst>
                <a:gd name="adj" fmla="val 16667"/>
              </a:avLst>
            </a:prstGeom>
            <a:solidFill>
              <a:schemeClr val="accent2"/>
            </a:solidFill>
            <a:ln>
              <a:noFill/>
            </a:ln>
            <a:effectLst>
              <a:outerShdw blurRad="50800" dist="38100" dir="16200000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 altLang="zh-CN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71" name="Group 2"/>
            <p:cNvPicPr>
              <a:picLocks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447901" y="4950713"/>
              <a:ext cx="542925" cy="4572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4" name="组合 13"/>
          <p:cNvGrpSpPr/>
          <p:nvPr/>
        </p:nvGrpSpPr>
        <p:grpSpPr>
          <a:xfrm>
            <a:off x="2184376" y="3201287"/>
            <a:ext cx="2000251" cy="690009"/>
            <a:chOff x="2184376" y="3201288"/>
            <a:chExt cx="2000250" cy="690008"/>
          </a:xfrm>
        </p:grpSpPr>
        <p:sp>
          <p:nvSpPr>
            <p:cNvPr id="72" name="TextBox 13"/>
            <p:cNvSpPr txBox="1">
              <a:spLocks noChangeArrowheads="1"/>
            </p:cNvSpPr>
            <p:nvPr/>
          </p:nvSpPr>
          <p:spPr bwMode="auto">
            <a:xfrm>
              <a:off x="2908276" y="3201288"/>
              <a:ext cx="1276350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3" name="TextBox 13"/>
            <p:cNvSpPr txBox="1">
              <a:spLocks noChangeArrowheads="1"/>
            </p:cNvSpPr>
            <p:nvPr/>
          </p:nvSpPr>
          <p:spPr bwMode="auto">
            <a:xfrm>
              <a:off x="2184376" y="3521964"/>
              <a:ext cx="2000250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algn="r"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点击此处添加文字，点击此处添加文字</a:t>
              </a:r>
              <a:endPara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451202" y="1578862"/>
            <a:ext cx="2003425" cy="690009"/>
            <a:chOff x="3451201" y="1578863"/>
            <a:chExt cx="2003425" cy="690008"/>
          </a:xfrm>
        </p:grpSpPr>
        <p:sp>
          <p:nvSpPr>
            <p:cNvPr id="74" name="TextBox 13"/>
            <p:cNvSpPr txBox="1">
              <a:spLocks noChangeArrowheads="1"/>
            </p:cNvSpPr>
            <p:nvPr/>
          </p:nvSpPr>
          <p:spPr bwMode="auto">
            <a:xfrm>
              <a:off x="3451201" y="1578863"/>
              <a:ext cx="149542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5" name="TextBox 13"/>
            <p:cNvSpPr txBox="1">
              <a:spLocks noChangeArrowheads="1"/>
            </p:cNvSpPr>
            <p:nvPr/>
          </p:nvSpPr>
          <p:spPr bwMode="auto">
            <a:xfrm>
              <a:off x="3451201" y="1899539"/>
              <a:ext cx="20034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点击此处添加文字，点击此处添加文字</a:t>
              </a:r>
              <a:endPara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3451202" y="4836419"/>
            <a:ext cx="2003425" cy="691595"/>
            <a:chOff x="3451201" y="4836413"/>
            <a:chExt cx="2003425" cy="691594"/>
          </a:xfrm>
        </p:grpSpPr>
        <p:sp>
          <p:nvSpPr>
            <p:cNvPr id="76" name="TextBox 13"/>
            <p:cNvSpPr txBox="1">
              <a:spLocks noChangeArrowheads="1"/>
            </p:cNvSpPr>
            <p:nvPr/>
          </p:nvSpPr>
          <p:spPr bwMode="auto">
            <a:xfrm>
              <a:off x="3451201" y="4836413"/>
              <a:ext cx="1495425" cy="2462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600" b="1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单击编辑标题</a:t>
              </a:r>
              <a:endParaRPr lang="en-US" altLang="zh-CN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  <p:sp>
          <p:nvSpPr>
            <p:cNvPr id="77" name="TextBox 13"/>
            <p:cNvSpPr txBox="1">
              <a:spLocks noChangeArrowheads="1"/>
            </p:cNvSpPr>
            <p:nvPr/>
          </p:nvSpPr>
          <p:spPr bwMode="auto">
            <a:xfrm>
              <a:off x="3451201" y="5158675"/>
              <a:ext cx="2003425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1pPr>
              <a:lvl2pPr marL="742950" indent="-28575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2pPr>
              <a:lvl3pPr marL="11430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3pPr>
              <a:lvl4pPr marL="16002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4pPr>
              <a:lvl5pPr marL="2057400" indent="-228600" defTabSz="1216025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5pPr>
              <a:lvl6pPr marL="25146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6pPr>
              <a:lvl7pPr marL="29718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7pPr>
              <a:lvl8pPr marL="34290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8pPr>
              <a:lvl9pPr marL="3886200" indent="-228600" defTabSz="1216025" eaLnBrk="0" fontAlgn="base" hangingPunct="0">
                <a:lnSpc>
                  <a:spcPct val="90000"/>
                </a:lnSpc>
                <a:spcBef>
                  <a:spcPts val="500"/>
                </a:spcBef>
                <a:spcAft>
                  <a:spcPct val="0"/>
                </a:spcAft>
                <a:buFont typeface="Arial" panose="020B0604020202020204" pitchFamily="34" charset="0"/>
                <a:buChar char="•"/>
                <a:defRPr>
                  <a:solidFill>
                    <a:schemeClr val="tx1"/>
                  </a:solidFill>
                  <a:latin typeface="Calibri" panose="020F0502020204030204" charset="0"/>
                  <a:ea typeface="宋体" panose="02010600030101010101" pitchFamily="2" charset="-122"/>
                </a:defRPr>
              </a:lvl9pPr>
            </a:lstStyle>
            <a:p>
              <a:pPr eaLnBrk="1" hangingPunct="1">
                <a:lnSpc>
                  <a:spcPct val="100000"/>
                </a:lnSpc>
                <a:spcBef>
                  <a:spcPct val="20000"/>
                </a:spcBef>
                <a:buFont typeface="Arial" panose="020B0604020202020204" pitchFamily="34" charset="0"/>
                <a:buNone/>
              </a:pPr>
              <a:r>
                <a:rPr lang="zh-CN" altLang="en-US" sz="1200">
                  <a:solidFill>
                    <a:schemeClr val="bg1"/>
                  </a:solidFill>
                  <a:latin typeface="+mn-lt"/>
                  <a:ea typeface="+mn-ea"/>
                  <a:cs typeface="+mn-ea"/>
                  <a:sym typeface="+mn-lt"/>
                </a:rPr>
                <a:t>点击此处添加文字，点击此处添加文字</a:t>
              </a:r>
              <a:endParaRPr lang="en-US" altLang="zh-CN" sz="120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endParaRPr>
            </a:p>
          </p:txBody>
        </p:sp>
      </p:grpSp>
      <p:sp>
        <p:nvSpPr>
          <p:cNvPr id="78" name="TextBox 13"/>
          <p:cNvSpPr txBox="1">
            <a:spLocks noChangeArrowheads="1"/>
          </p:cNvSpPr>
          <p:nvPr/>
        </p:nvSpPr>
        <p:spPr bwMode="auto">
          <a:xfrm>
            <a:off x="6926239" y="1891601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600" b="1" dirty="0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9" name="TextBox 13"/>
          <p:cNvSpPr txBox="1">
            <a:spLocks noChangeArrowheads="1"/>
          </p:cNvSpPr>
          <p:nvPr/>
        </p:nvSpPr>
        <p:spPr bwMode="auto">
          <a:xfrm>
            <a:off x="6926239" y="3979163"/>
            <a:ext cx="1293812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1pPr>
            <a:lvl2pPr marL="742950" indent="-28575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2pPr>
            <a:lvl3pPr marL="11430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3pPr>
            <a:lvl4pPr marL="16002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4pPr>
            <a:lvl5pPr marL="2057400" indent="-228600" defTabSz="1216025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5pPr>
            <a:lvl6pPr marL="25146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6pPr>
            <a:lvl7pPr marL="29718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7pPr>
            <a:lvl8pPr marL="34290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8pPr>
            <a:lvl9pPr marL="3886200" indent="-228600" defTabSz="1216025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charset="0"/>
                <a:ea typeface="宋体" panose="02010600030101010101" pitchFamily="2" charset="-122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20000"/>
              </a:spcBef>
              <a:buFont typeface="Arial" panose="020B0604020202020204" pitchFamily="34" charset="0"/>
              <a:buNone/>
            </a:pPr>
            <a:r>
              <a:rPr lang="zh-CN" altLang="en-US" sz="1600" b="1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单击编辑标题</a:t>
            </a:r>
            <a:endParaRPr lang="en-US" altLang="zh-CN" sz="1600" b="1">
              <a:solidFill>
                <a:schemeClr val="bg1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6438578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500"/>
                            </p:stCondLst>
                            <p:childTnLst>
                              <p:par>
                                <p:cTn id="24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6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6" presetClass="entr" presetSubtype="37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29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1000"/>
                            </p:stCondLst>
                            <p:childTnLst>
                              <p:par>
                                <p:cTn id="3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500"/>
                            </p:stCondLst>
                            <p:childTnLst>
                              <p:par>
                                <p:cTn id="36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224"/>
                            </p:stCondLst>
                            <p:childTnLst>
                              <p:par>
                                <p:cTn id="5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9000"/>
                                  </p:iterate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" grpId="0"/>
      <p:bldP spid="63" grpId="0"/>
      <p:bldP spid="78" grpId="0"/>
      <p:bldP spid="7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1277011" y="2199961"/>
            <a:ext cx="9957928" cy="3892035"/>
            <a:chOff x="1277011" y="2199961"/>
            <a:chExt cx="9957928" cy="3892034"/>
          </a:xfrm>
        </p:grpSpPr>
        <p:sp>
          <p:nvSpPr>
            <p:cNvPr id="3" name="椭圆 2"/>
            <p:cNvSpPr/>
            <p:nvPr/>
          </p:nvSpPr>
          <p:spPr>
            <a:xfrm>
              <a:off x="1277011" y="3688778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1277011" y="5177595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椭圆 4"/>
            <p:cNvSpPr/>
            <p:nvPr/>
          </p:nvSpPr>
          <p:spPr>
            <a:xfrm>
              <a:off x="1277011" y="2199961"/>
              <a:ext cx="914400" cy="91440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KSO_Shape"/>
            <p:cNvSpPr/>
            <p:nvPr/>
          </p:nvSpPr>
          <p:spPr bwMode="auto">
            <a:xfrm>
              <a:off x="1443881" y="2366831"/>
              <a:ext cx="580659" cy="580659"/>
            </a:xfrm>
            <a:custGeom>
              <a:avLst/>
              <a:gdLst>
                <a:gd name="T0" fmla="*/ 984018 w 1589088"/>
                <a:gd name="T1" fmla="*/ 589506 h 1589088"/>
                <a:gd name="T2" fmla="*/ 955171 w 1589088"/>
                <a:gd name="T3" fmla="*/ 645802 h 1589088"/>
                <a:gd name="T4" fmla="*/ 898294 w 1589088"/>
                <a:gd name="T5" fmla="*/ 673272 h 1589088"/>
                <a:gd name="T6" fmla="*/ 881422 w 1589088"/>
                <a:gd name="T7" fmla="*/ 964824 h 1589088"/>
                <a:gd name="T8" fmla="*/ 873530 w 1589088"/>
                <a:gd name="T9" fmla="*/ 1040159 h 1589088"/>
                <a:gd name="T10" fmla="*/ 824817 w 1589088"/>
                <a:gd name="T11" fmla="*/ 1084490 h 1589088"/>
                <a:gd name="T12" fmla="*/ 756238 w 1589088"/>
                <a:gd name="T13" fmla="*/ 1088026 h 1589088"/>
                <a:gd name="T14" fmla="*/ 703444 w 1589088"/>
                <a:gd name="T15" fmla="*/ 1048590 h 1589088"/>
                <a:gd name="T16" fmla="*/ 686571 w 1589088"/>
                <a:gd name="T17" fmla="*/ 985493 h 1589088"/>
                <a:gd name="T18" fmla="*/ 486007 w 1589088"/>
                <a:gd name="T19" fmla="*/ 893024 h 1589088"/>
                <a:gd name="T20" fmla="*/ 398106 w 1589088"/>
                <a:gd name="T21" fmla="*/ 820680 h 1589088"/>
                <a:gd name="T22" fmla="*/ 402189 w 1589088"/>
                <a:gd name="T23" fmla="*/ 755134 h 1589088"/>
                <a:gd name="T24" fmla="*/ 446547 w 1589088"/>
                <a:gd name="T25" fmla="*/ 706452 h 1589088"/>
                <a:gd name="T26" fmla="*/ 514037 w 1589088"/>
                <a:gd name="T27" fmla="*/ 696389 h 1589088"/>
                <a:gd name="T28" fmla="*/ 570641 w 1589088"/>
                <a:gd name="T29" fmla="*/ 730385 h 1589088"/>
                <a:gd name="T30" fmla="*/ 593501 w 1589088"/>
                <a:gd name="T31" fmla="*/ 794027 h 1589088"/>
                <a:gd name="T32" fmla="*/ 818558 w 1589088"/>
                <a:gd name="T33" fmla="*/ 648522 h 1589088"/>
                <a:gd name="T34" fmla="*/ 785901 w 1589088"/>
                <a:gd name="T35" fmla="*/ 575091 h 1589088"/>
                <a:gd name="T36" fmla="*/ 808761 w 1589088"/>
                <a:gd name="T37" fmla="*/ 511721 h 1589088"/>
                <a:gd name="T38" fmla="*/ 865365 w 1589088"/>
                <a:gd name="T39" fmla="*/ 477726 h 1589088"/>
                <a:gd name="T40" fmla="*/ 728574 w 1589088"/>
                <a:gd name="T41" fmla="*/ 144010 h 1589088"/>
                <a:gd name="T42" fmla="*/ 531280 w 1589088"/>
                <a:gd name="T43" fmla="*/ 182593 h 1589088"/>
                <a:gd name="T44" fmla="*/ 353281 w 1589088"/>
                <a:gd name="T45" fmla="*/ 288291 h 1589088"/>
                <a:gd name="T46" fmla="*/ 219577 w 1589088"/>
                <a:gd name="T47" fmla="*/ 451592 h 1589088"/>
                <a:gd name="T48" fmla="*/ 152454 w 1589088"/>
                <a:gd name="T49" fmla="*/ 642880 h 1589088"/>
                <a:gd name="T50" fmla="*/ 152454 w 1589088"/>
                <a:gd name="T51" fmla="*/ 843135 h 1589088"/>
                <a:gd name="T52" fmla="*/ 219577 w 1589088"/>
                <a:gd name="T53" fmla="*/ 1034422 h 1589088"/>
                <a:gd name="T54" fmla="*/ 353281 w 1589088"/>
                <a:gd name="T55" fmla="*/ 1197724 h 1589088"/>
                <a:gd name="T56" fmla="*/ 531280 w 1589088"/>
                <a:gd name="T57" fmla="*/ 1303421 h 1589088"/>
                <a:gd name="T58" fmla="*/ 728574 w 1589088"/>
                <a:gd name="T59" fmla="*/ 1341734 h 1589088"/>
                <a:gd name="T60" fmla="*/ 927227 w 1589088"/>
                <a:gd name="T61" fmla="*/ 1312931 h 1589088"/>
                <a:gd name="T62" fmla="*/ 1109302 w 1589088"/>
                <a:gd name="T63" fmla="*/ 1217015 h 1589088"/>
                <a:gd name="T64" fmla="*/ 1251431 w 1589088"/>
                <a:gd name="T65" fmla="*/ 1059964 h 1589088"/>
                <a:gd name="T66" fmla="*/ 1328065 w 1589088"/>
                <a:gd name="T67" fmla="*/ 871393 h 1589088"/>
                <a:gd name="T68" fmla="*/ 1337576 w 1589088"/>
                <a:gd name="T69" fmla="*/ 671410 h 1589088"/>
                <a:gd name="T70" fmla="*/ 1280237 w 1589088"/>
                <a:gd name="T71" fmla="*/ 477677 h 1589088"/>
                <a:gd name="T72" fmla="*/ 1155500 w 1589088"/>
                <a:gd name="T73" fmla="*/ 308670 h 1589088"/>
                <a:gd name="T74" fmla="*/ 981849 w 1589088"/>
                <a:gd name="T75" fmla="*/ 193462 h 1589088"/>
                <a:gd name="T76" fmla="*/ 785915 w 1589088"/>
                <a:gd name="T77" fmla="*/ 145640 h 1589088"/>
                <a:gd name="T78" fmla="*/ 902226 w 1589088"/>
                <a:gd name="T79" fmla="*/ 17390 h 1589088"/>
                <a:gd name="T80" fmla="*/ 1136207 w 1589088"/>
                <a:gd name="T81" fmla="*/ 112491 h 1589088"/>
                <a:gd name="T82" fmla="*/ 1320999 w 1589088"/>
                <a:gd name="T83" fmla="*/ 276063 h 1589088"/>
                <a:gd name="T84" fmla="*/ 1429702 w 1589088"/>
                <a:gd name="T85" fmla="*/ 459201 h 1589088"/>
                <a:gd name="T86" fmla="*/ 1481334 w 1589088"/>
                <a:gd name="T87" fmla="*/ 660270 h 1589088"/>
                <a:gd name="T88" fmla="*/ 1475356 w 1589088"/>
                <a:gd name="T89" fmla="*/ 866502 h 1589088"/>
                <a:gd name="T90" fmla="*/ 1412581 w 1589088"/>
                <a:gd name="T91" fmla="*/ 1064855 h 1589088"/>
                <a:gd name="T92" fmla="*/ 1892771 w 1589088"/>
                <a:gd name="T93" fmla="*/ 1636001 h 1589088"/>
                <a:gd name="T94" fmla="*/ 1896304 w 1589088"/>
                <a:gd name="T95" fmla="*/ 1759632 h 1589088"/>
                <a:gd name="T96" fmla="*/ 1783798 w 1589088"/>
                <a:gd name="T97" fmla="*/ 1885980 h 1589088"/>
                <a:gd name="T98" fmla="*/ 1662866 w 1589088"/>
                <a:gd name="T99" fmla="*/ 1900381 h 1589088"/>
                <a:gd name="T100" fmla="*/ 1104954 w 1589088"/>
                <a:gd name="T101" fmla="*/ 1391458 h 1589088"/>
                <a:gd name="T102" fmla="*/ 909835 w 1589088"/>
                <a:gd name="T103" fmla="*/ 1466451 h 1589088"/>
                <a:gd name="T104" fmla="*/ 704388 w 1589088"/>
                <a:gd name="T105" fmla="*/ 1484656 h 1589088"/>
                <a:gd name="T106" fmla="*/ 501116 w 1589088"/>
                <a:gd name="T107" fmla="*/ 1445528 h 1589088"/>
                <a:gd name="T108" fmla="*/ 313061 w 1589088"/>
                <a:gd name="T109" fmla="*/ 1349069 h 1589088"/>
                <a:gd name="T110" fmla="*/ 143758 w 1589088"/>
                <a:gd name="T111" fmla="*/ 1181965 h 1589088"/>
                <a:gd name="T112" fmla="*/ 30708 w 1589088"/>
                <a:gd name="T113" fmla="*/ 954538 h 1589088"/>
                <a:gd name="T114" fmla="*/ 815 w 1589088"/>
                <a:gd name="T115" fmla="*/ 707277 h 1589088"/>
                <a:gd name="T116" fmla="*/ 54351 w 1589088"/>
                <a:gd name="T117" fmla="*/ 463275 h 1589088"/>
                <a:gd name="T118" fmla="*/ 191315 w 1589088"/>
                <a:gd name="T119" fmla="*/ 245360 h 1589088"/>
                <a:gd name="T120" fmla="*/ 397577 w 1589088"/>
                <a:gd name="T121" fmla="*/ 85319 h 1589088"/>
                <a:gd name="T122" fmla="*/ 636177 w 1589088"/>
                <a:gd name="T123" fmla="*/ 7880 h 1589088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0" t="0" r="r" b="b"/>
              <a:pathLst>
                <a:path w="1589088" h="1589088">
                  <a:moveTo>
                    <a:pt x="916859" y="288925"/>
                  </a:moveTo>
                  <a:lnTo>
                    <a:pt x="954088" y="332030"/>
                  </a:lnTo>
                  <a:lnTo>
                    <a:pt x="816067" y="450682"/>
                  </a:lnTo>
                  <a:lnTo>
                    <a:pt x="817430" y="454085"/>
                  </a:lnTo>
                  <a:lnTo>
                    <a:pt x="818338" y="457488"/>
                  </a:lnTo>
                  <a:lnTo>
                    <a:pt x="819246" y="461118"/>
                  </a:lnTo>
                  <a:lnTo>
                    <a:pt x="820381" y="464748"/>
                  </a:lnTo>
                  <a:lnTo>
                    <a:pt x="820835" y="468378"/>
                  </a:lnTo>
                  <a:lnTo>
                    <a:pt x="821289" y="472008"/>
                  </a:lnTo>
                  <a:lnTo>
                    <a:pt x="821743" y="475865"/>
                  </a:lnTo>
                  <a:lnTo>
                    <a:pt x="821743" y="479722"/>
                  </a:lnTo>
                  <a:lnTo>
                    <a:pt x="821743" y="483805"/>
                  </a:lnTo>
                  <a:lnTo>
                    <a:pt x="821289" y="487662"/>
                  </a:lnTo>
                  <a:lnTo>
                    <a:pt x="820835" y="491746"/>
                  </a:lnTo>
                  <a:lnTo>
                    <a:pt x="820154" y="495602"/>
                  </a:lnTo>
                  <a:lnTo>
                    <a:pt x="819246" y="499459"/>
                  </a:lnTo>
                  <a:lnTo>
                    <a:pt x="818338" y="503089"/>
                  </a:lnTo>
                  <a:lnTo>
                    <a:pt x="816976" y="506946"/>
                  </a:lnTo>
                  <a:lnTo>
                    <a:pt x="815840" y="510349"/>
                  </a:lnTo>
                  <a:lnTo>
                    <a:pt x="814251" y="513979"/>
                  </a:lnTo>
                  <a:lnTo>
                    <a:pt x="812662" y="517382"/>
                  </a:lnTo>
                  <a:lnTo>
                    <a:pt x="810619" y="520785"/>
                  </a:lnTo>
                  <a:lnTo>
                    <a:pt x="808803" y="523961"/>
                  </a:lnTo>
                  <a:lnTo>
                    <a:pt x="806760" y="527137"/>
                  </a:lnTo>
                  <a:lnTo>
                    <a:pt x="804263" y="530313"/>
                  </a:lnTo>
                  <a:lnTo>
                    <a:pt x="801993" y="533036"/>
                  </a:lnTo>
                  <a:lnTo>
                    <a:pt x="799496" y="535985"/>
                  </a:lnTo>
                  <a:lnTo>
                    <a:pt x="796772" y="538707"/>
                  </a:lnTo>
                  <a:lnTo>
                    <a:pt x="794048" y="541203"/>
                  </a:lnTo>
                  <a:lnTo>
                    <a:pt x="791324" y="543698"/>
                  </a:lnTo>
                  <a:lnTo>
                    <a:pt x="788146" y="545967"/>
                  </a:lnTo>
                  <a:lnTo>
                    <a:pt x="785194" y="548009"/>
                  </a:lnTo>
                  <a:lnTo>
                    <a:pt x="781789" y="550051"/>
                  </a:lnTo>
                  <a:lnTo>
                    <a:pt x="778611" y="552093"/>
                  </a:lnTo>
                  <a:lnTo>
                    <a:pt x="775433" y="553908"/>
                  </a:lnTo>
                  <a:lnTo>
                    <a:pt x="771801" y="555496"/>
                  </a:lnTo>
                  <a:lnTo>
                    <a:pt x="768396" y="556857"/>
                  </a:lnTo>
                  <a:lnTo>
                    <a:pt x="764537" y="558218"/>
                  </a:lnTo>
                  <a:lnTo>
                    <a:pt x="760905" y="559352"/>
                  </a:lnTo>
                  <a:lnTo>
                    <a:pt x="757046" y="560260"/>
                  </a:lnTo>
                  <a:lnTo>
                    <a:pt x="753413" y="560940"/>
                  </a:lnTo>
                  <a:lnTo>
                    <a:pt x="749327" y="561621"/>
                  </a:lnTo>
                  <a:lnTo>
                    <a:pt x="745241" y="562075"/>
                  </a:lnTo>
                  <a:lnTo>
                    <a:pt x="692121" y="754005"/>
                  </a:lnTo>
                  <a:lnTo>
                    <a:pt x="697343" y="756728"/>
                  </a:lnTo>
                  <a:lnTo>
                    <a:pt x="702110" y="759904"/>
                  </a:lnTo>
                  <a:lnTo>
                    <a:pt x="706650" y="763080"/>
                  </a:lnTo>
                  <a:lnTo>
                    <a:pt x="710963" y="766937"/>
                  </a:lnTo>
                  <a:lnTo>
                    <a:pt x="715049" y="770794"/>
                  </a:lnTo>
                  <a:lnTo>
                    <a:pt x="718908" y="774877"/>
                  </a:lnTo>
                  <a:lnTo>
                    <a:pt x="722313" y="779188"/>
                  </a:lnTo>
                  <a:lnTo>
                    <a:pt x="725718" y="783952"/>
                  </a:lnTo>
                  <a:lnTo>
                    <a:pt x="728670" y="788943"/>
                  </a:lnTo>
                  <a:lnTo>
                    <a:pt x="731167" y="793934"/>
                  </a:lnTo>
                  <a:lnTo>
                    <a:pt x="733437" y="799379"/>
                  </a:lnTo>
                  <a:lnTo>
                    <a:pt x="735253" y="804824"/>
                  </a:lnTo>
                  <a:lnTo>
                    <a:pt x="736615" y="810496"/>
                  </a:lnTo>
                  <a:lnTo>
                    <a:pt x="737750" y="816167"/>
                  </a:lnTo>
                  <a:lnTo>
                    <a:pt x="738431" y="822066"/>
                  </a:lnTo>
                  <a:lnTo>
                    <a:pt x="738658" y="828191"/>
                  </a:lnTo>
                  <a:lnTo>
                    <a:pt x="738658" y="832729"/>
                  </a:lnTo>
                  <a:lnTo>
                    <a:pt x="738431" y="836812"/>
                  </a:lnTo>
                  <a:lnTo>
                    <a:pt x="737523" y="840896"/>
                  </a:lnTo>
                  <a:lnTo>
                    <a:pt x="736842" y="844980"/>
                  </a:lnTo>
                  <a:lnTo>
                    <a:pt x="735934" y="849063"/>
                  </a:lnTo>
                  <a:lnTo>
                    <a:pt x="734799" y="852920"/>
                  </a:lnTo>
                  <a:lnTo>
                    <a:pt x="733664" y="856777"/>
                  </a:lnTo>
                  <a:lnTo>
                    <a:pt x="732075" y="860407"/>
                  </a:lnTo>
                  <a:lnTo>
                    <a:pt x="730259" y="864263"/>
                  </a:lnTo>
                  <a:lnTo>
                    <a:pt x="728670" y="867666"/>
                  </a:lnTo>
                  <a:lnTo>
                    <a:pt x="726626" y="871296"/>
                  </a:lnTo>
                  <a:lnTo>
                    <a:pt x="724583" y="874699"/>
                  </a:lnTo>
                  <a:lnTo>
                    <a:pt x="722086" y="877876"/>
                  </a:lnTo>
                  <a:lnTo>
                    <a:pt x="719589" y="881052"/>
                  </a:lnTo>
                  <a:lnTo>
                    <a:pt x="717092" y="884228"/>
                  </a:lnTo>
                  <a:lnTo>
                    <a:pt x="714141" y="886950"/>
                  </a:lnTo>
                  <a:lnTo>
                    <a:pt x="711417" y="889673"/>
                  </a:lnTo>
                  <a:lnTo>
                    <a:pt x="708239" y="892395"/>
                  </a:lnTo>
                  <a:lnTo>
                    <a:pt x="705288" y="894891"/>
                  </a:lnTo>
                  <a:lnTo>
                    <a:pt x="702110" y="896933"/>
                  </a:lnTo>
                  <a:lnTo>
                    <a:pt x="698705" y="899428"/>
                  </a:lnTo>
                  <a:lnTo>
                    <a:pt x="695299" y="901243"/>
                  </a:lnTo>
                  <a:lnTo>
                    <a:pt x="691440" y="903058"/>
                  </a:lnTo>
                  <a:lnTo>
                    <a:pt x="688035" y="904646"/>
                  </a:lnTo>
                  <a:lnTo>
                    <a:pt x="684176" y="906234"/>
                  </a:lnTo>
                  <a:lnTo>
                    <a:pt x="680317" y="907595"/>
                  </a:lnTo>
                  <a:lnTo>
                    <a:pt x="676231" y="908730"/>
                  </a:lnTo>
                  <a:lnTo>
                    <a:pt x="672372" y="909637"/>
                  </a:lnTo>
                  <a:lnTo>
                    <a:pt x="668286" y="910318"/>
                  </a:lnTo>
                  <a:lnTo>
                    <a:pt x="664199" y="910771"/>
                  </a:lnTo>
                  <a:lnTo>
                    <a:pt x="659886" y="911225"/>
                  </a:lnTo>
                  <a:lnTo>
                    <a:pt x="655573" y="911225"/>
                  </a:lnTo>
                  <a:lnTo>
                    <a:pt x="651260" y="911225"/>
                  </a:lnTo>
                  <a:lnTo>
                    <a:pt x="646947" y="910771"/>
                  </a:lnTo>
                  <a:lnTo>
                    <a:pt x="643088" y="910318"/>
                  </a:lnTo>
                  <a:lnTo>
                    <a:pt x="638775" y="909637"/>
                  </a:lnTo>
                  <a:lnTo>
                    <a:pt x="634915" y="908730"/>
                  </a:lnTo>
                  <a:lnTo>
                    <a:pt x="630829" y="907595"/>
                  </a:lnTo>
                  <a:lnTo>
                    <a:pt x="627197" y="906234"/>
                  </a:lnTo>
                  <a:lnTo>
                    <a:pt x="623338" y="904646"/>
                  </a:lnTo>
                  <a:lnTo>
                    <a:pt x="619706" y="903058"/>
                  </a:lnTo>
                  <a:lnTo>
                    <a:pt x="616074" y="901243"/>
                  </a:lnTo>
                  <a:lnTo>
                    <a:pt x="612669" y="899428"/>
                  </a:lnTo>
                  <a:lnTo>
                    <a:pt x="609037" y="896933"/>
                  </a:lnTo>
                  <a:lnTo>
                    <a:pt x="605858" y="894891"/>
                  </a:lnTo>
                  <a:lnTo>
                    <a:pt x="602680" y="892395"/>
                  </a:lnTo>
                  <a:lnTo>
                    <a:pt x="599729" y="889673"/>
                  </a:lnTo>
                  <a:lnTo>
                    <a:pt x="596778" y="886950"/>
                  </a:lnTo>
                  <a:lnTo>
                    <a:pt x="594054" y="884228"/>
                  </a:lnTo>
                  <a:lnTo>
                    <a:pt x="591557" y="881052"/>
                  </a:lnTo>
                  <a:lnTo>
                    <a:pt x="588833" y="877876"/>
                  </a:lnTo>
                  <a:lnTo>
                    <a:pt x="586790" y="874699"/>
                  </a:lnTo>
                  <a:lnTo>
                    <a:pt x="584520" y="871296"/>
                  </a:lnTo>
                  <a:lnTo>
                    <a:pt x="582704" y="867666"/>
                  </a:lnTo>
                  <a:lnTo>
                    <a:pt x="580661" y="864263"/>
                  </a:lnTo>
                  <a:lnTo>
                    <a:pt x="579072" y="860407"/>
                  </a:lnTo>
                  <a:lnTo>
                    <a:pt x="577710" y="856777"/>
                  </a:lnTo>
                  <a:lnTo>
                    <a:pt x="576348" y="852920"/>
                  </a:lnTo>
                  <a:lnTo>
                    <a:pt x="575212" y="849063"/>
                  </a:lnTo>
                  <a:lnTo>
                    <a:pt x="574077" y="844980"/>
                  </a:lnTo>
                  <a:lnTo>
                    <a:pt x="573396" y="840896"/>
                  </a:lnTo>
                  <a:lnTo>
                    <a:pt x="572942" y="836812"/>
                  </a:lnTo>
                  <a:lnTo>
                    <a:pt x="572488" y="832729"/>
                  </a:lnTo>
                  <a:lnTo>
                    <a:pt x="572488" y="828191"/>
                  </a:lnTo>
                  <a:lnTo>
                    <a:pt x="572488" y="825242"/>
                  </a:lnTo>
                  <a:lnTo>
                    <a:pt x="572715" y="822066"/>
                  </a:lnTo>
                  <a:lnTo>
                    <a:pt x="573623" y="815940"/>
                  </a:lnTo>
                  <a:lnTo>
                    <a:pt x="574986" y="810042"/>
                  </a:lnTo>
                  <a:lnTo>
                    <a:pt x="576575" y="804370"/>
                  </a:lnTo>
                  <a:lnTo>
                    <a:pt x="454445" y="733134"/>
                  </a:lnTo>
                  <a:lnTo>
                    <a:pt x="449904" y="736083"/>
                  </a:lnTo>
                  <a:lnTo>
                    <a:pt x="444910" y="738352"/>
                  </a:lnTo>
                  <a:lnTo>
                    <a:pt x="439689" y="740166"/>
                  </a:lnTo>
                  <a:lnTo>
                    <a:pt x="434468" y="741981"/>
                  </a:lnTo>
                  <a:lnTo>
                    <a:pt x="429020" y="743569"/>
                  </a:lnTo>
                  <a:lnTo>
                    <a:pt x="423571" y="744477"/>
                  </a:lnTo>
                  <a:lnTo>
                    <a:pt x="417669" y="745158"/>
                  </a:lnTo>
                  <a:lnTo>
                    <a:pt x="412221" y="745384"/>
                  </a:lnTo>
                  <a:lnTo>
                    <a:pt x="408589" y="745158"/>
                  </a:lnTo>
                  <a:lnTo>
                    <a:pt x="405411" y="744931"/>
                  </a:lnTo>
                  <a:lnTo>
                    <a:pt x="398828" y="744023"/>
                  </a:lnTo>
                  <a:lnTo>
                    <a:pt x="305755" y="898294"/>
                  </a:lnTo>
                  <a:lnTo>
                    <a:pt x="257175" y="869255"/>
                  </a:lnTo>
                  <a:lnTo>
                    <a:pt x="349113" y="716118"/>
                  </a:lnTo>
                  <a:lnTo>
                    <a:pt x="347070" y="713396"/>
                  </a:lnTo>
                  <a:lnTo>
                    <a:pt x="344573" y="710220"/>
                  </a:lnTo>
                  <a:lnTo>
                    <a:pt x="342757" y="707497"/>
                  </a:lnTo>
                  <a:lnTo>
                    <a:pt x="340714" y="704321"/>
                  </a:lnTo>
                  <a:lnTo>
                    <a:pt x="339125" y="701145"/>
                  </a:lnTo>
                  <a:lnTo>
                    <a:pt x="337536" y="697969"/>
                  </a:lnTo>
                  <a:lnTo>
                    <a:pt x="335720" y="694793"/>
                  </a:lnTo>
                  <a:lnTo>
                    <a:pt x="334358" y="691390"/>
                  </a:lnTo>
                  <a:lnTo>
                    <a:pt x="333223" y="687987"/>
                  </a:lnTo>
                  <a:lnTo>
                    <a:pt x="332087" y="684584"/>
                  </a:lnTo>
                  <a:lnTo>
                    <a:pt x="331179" y="680954"/>
                  </a:lnTo>
                  <a:lnTo>
                    <a:pt x="330498" y="677324"/>
                  </a:lnTo>
                  <a:lnTo>
                    <a:pt x="329590" y="673467"/>
                  </a:lnTo>
                  <a:lnTo>
                    <a:pt x="329136" y="670064"/>
                  </a:lnTo>
                  <a:lnTo>
                    <a:pt x="328909" y="665981"/>
                  </a:lnTo>
                  <a:lnTo>
                    <a:pt x="328909" y="662351"/>
                  </a:lnTo>
                  <a:lnTo>
                    <a:pt x="328909" y="658040"/>
                  </a:lnTo>
                  <a:lnTo>
                    <a:pt x="329363" y="653730"/>
                  </a:lnTo>
                  <a:lnTo>
                    <a:pt x="330044" y="649646"/>
                  </a:lnTo>
                  <a:lnTo>
                    <a:pt x="330725" y="645335"/>
                  </a:lnTo>
                  <a:lnTo>
                    <a:pt x="331633" y="641479"/>
                  </a:lnTo>
                  <a:lnTo>
                    <a:pt x="332768" y="637395"/>
                  </a:lnTo>
                  <a:lnTo>
                    <a:pt x="333904" y="633765"/>
                  </a:lnTo>
                  <a:lnTo>
                    <a:pt x="335493" y="629908"/>
                  </a:lnTo>
                  <a:lnTo>
                    <a:pt x="337082" y="626279"/>
                  </a:lnTo>
                  <a:lnTo>
                    <a:pt x="339125" y="622649"/>
                  </a:lnTo>
                  <a:lnTo>
                    <a:pt x="340941" y="619246"/>
                  </a:lnTo>
                  <a:lnTo>
                    <a:pt x="342984" y="615843"/>
                  </a:lnTo>
                  <a:lnTo>
                    <a:pt x="345481" y="612666"/>
                  </a:lnTo>
                  <a:lnTo>
                    <a:pt x="347978" y="609263"/>
                  </a:lnTo>
                  <a:lnTo>
                    <a:pt x="350475" y="606314"/>
                  </a:lnTo>
                  <a:lnTo>
                    <a:pt x="353426" y="603592"/>
                  </a:lnTo>
                  <a:lnTo>
                    <a:pt x="356150" y="600642"/>
                  </a:lnTo>
                  <a:lnTo>
                    <a:pt x="359101" y="598147"/>
                  </a:lnTo>
                  <a:lnTo>
                    <a:pt x="362279" y="595878"/>
                  </a:lnTo>
                  <a:lnTo>
                    <a:pt x="365458" y="593383"/>
                  </a:lnTo>
                  <a:lnTo>
                    <a:pt x="369090" y="591341"/>
                  </a:lnTo>
                  <a:lnTo>
                    <a:pt x="372495" y="589299"/>
                  </a:lnTo>
                  <a:lnTo>
                    <a:pt x="376127" y="587484"/>
                  </a:lnTo>
                  <a:lnTo>
                    <a:pt x="379759" y="585669"/>
                  </a:lnTo>
                  <a:lnTo>
                    <a:pt x="383618" y="584308"/>
                  </a:lnTo>
                  <a:lnTo>
                    <a:pt x="387250" y="582947"/>
                  </a:lnTo>
                  <a:lnTo>
                    <a:pt x="391336" y="581812"/>
                  </a:lnTo>
                  <a:lnTo>
                    <a:pt x="395196" y="580905"/>
                  </a:lnTo>
                  <a:lnTo>
                    <a:pt x="399509" y="580224"/>
                  </a:lnTo>
                  <a:lnTo>
                    <a:pt x="403368" y="579544"/>
                  </a:lnTo>
                  <a:lnTo>
                    <a:pt x="407681" y="579317"/>
                  </a:lnTo>
                  <a:lnTo>
                    <a:pt x="412221" y="579090"/>
                  </a:lnTo>
                  <a:lnTo>
                    <a:pt x="416307" y="579317"/>
                  </a:lnTo>
                  <a:lnTo>
                    <a:pt x="420620" y="579544"/>
                  </a:lnTo>
                  <a:lnTo>
                    <a:pt x="424707" y="580224"/>
                  </a:lnTo>
                  <a:lnTo>
                    <a:pt x="428793" y="580905"/>
                  </a:lnTo>
                  <a:lnTo>
                    <a:pt x="432652" y="581812"/>
                  </a:lnTo>
                  <a:lnTo>
                    <a:pt x="436738" y="582947"/>
                  </a:lnTo>
                  <a:lnTo>
                    <a:pt x="440597" y="584308"/>
                  </a:lnTo>
                  <a:lnTo>
                    <a:pt x="444456" y="585669"/>
                  </a:lnTo>
                  <a:lnTo>
                    <a:pt x="447861" y="587484"/>
                  </a:lnTo>
                  <a:lnTo>
                    <a:pt x="451720" y="589299"/>
                  </a:lnTo>
                  <a:lnTo>
                    <a:pt x="454899" y="591341"/>
                  </a:lnTo>
                  <a:lnTo>
                    <a:pt x="458531" y="593383"/>
                  </a:lnTo>
                  <a:lnTo>
                    <a:pt x="461709" y="595878"/>
                  </a:lnTo>
                  <a:lnTo>
                    <a:pt x="464887" y="598147"/>
                  </a:lnTo>
                  <a:lnTo>
                    <a:pt x="467838" y="600642"/>
                  </a:lnTo>
                  <a:lnTo>
                    <a:pt x="470562" y="603592"/>
                  </a:lnTo>
                  <a:lnTo>
                    <a:pt x="473513" y="606314"/>
                  </a:lnTo>
                  <a:lnTo>
                    <a:pt x="476010" y="609263"/>
                  </a:lnTo>
                  <a:lnTo>
                    <a:pt x="478734" y="612666"/>
                  </a:lnTo>
                  <a:lnTo>
                    <a:pt x="481004" y="615843"/>
                  </a:lnTo>
                  <a:lnTo>
                    <a:pt x="483047" y="619246"/>
                  </a:lnTo>
                  <a:lnTo>
                    <a:pt x="484864" y="622649"/>
                  </a:lnTo>
                  <a:lnTo>
                    <a:pt x="486907" y="626279"/>
                  </a:lnTo>
                  <a:lnTo>
                    <a:pt x="488496" y="629908"/>
                  </a:lnTo>
                  <a:lnTo>
                    <a:pt x="490085" y="633765"/>
                  </a:lnTo>
                  <a:lnTo>
                    <a:pt x="491220" y="637395"/>
                  </a:lnTo>
                  <a:lnTo>
                    <a:pt x="492355" y="641479"/>
                  </a:lnTo>
                  <a:lnTo>
                    <a:pt x="493490" y="645335"/>
                  </a:lnTo>
                  <a:lnTo>
                    <a:pt x="494171" y="649646"/>
                  </a:lnTo>
                  <a:lnTo>
                    <a:pt x="494625" y="653730"/>
                  </a:lnTo>
                  <a:lnTo>
                    <a:pt x="495079" y="658040"/>
                  </a:lnTo>
                  <a:lnTo>
                    <a:pt x="495079" y="662351"/>
                  </a:lnTo>
                  <a:lnTo>
                    <a:pt x="495079" y="665527"/>
                  </a:lnTo>
                  <a:lnTo>
                    <a:pt x="494852" y="669157"/>
                  </a:lnTo>
                  <a:lnTo>
                    <a:pt x="494398" y="672333"/>
                  </a:lnTo>
                  <a:lnTo>
                    <a:pt x="493944" y="675509"/>
                  </a:lnTo>
                  <a:lnTo>
                    <a:pt x="492355" y="682088"/>
                  </a:lnTo>
                  <a:lnTo>
                    <a:pt x="490539" y="688214"/>
                  </a:lnTo>
                  <a:lnTo>
                    <a:pt x="610853" y="758543"/>
                  </a:lnTo>
                  <a:lnTo>
                    <a:pt x="616528" y="755140"/>
                  </a:lnTo>
                  <a:lnTo>
                    <a:pt x="622430" y="752417"/>
                  </a:lnTo>
                  <a:lnTo>
                    <a:pt x="628559" y="749922"/>
                  </a:lnTo>
                  <a:lnTo>
                    <a:pt x="634915" y="748107"/>
                  </a:lnTo>
                  <a:lnTo>
                    <a:pt x="690305" y="547101"/>
                  </a:lnTo>
                  <a:lnTo>
                    <a:pt x="686673" y="544152"/>
                  </a:lnTo>
                  <a:lnTo>
                    <a:pt x="682814" y="540976"/>
                  </a:lnTo>
                  <a:lnTo>
                    <a:pt x="679409" y="537800"/>
                  </a:lnTo>
                  <a:lnTo>
                    <a:pt x="676004" y="533943"/>
                  </a:lnTo>
                  <a:lnTo>
                    <a:pt x="673053" y="530540"/>
                  </a:lnTo>
                  <a:lnTo>
                    <a:pt x="670102" y="526456"/>
                  </a:lnTo>
                  <a:lnTo>
                    <a:pt x="667605" y="522373"/>
                  </a:lnTo>
                  <a:lnTo>
                    <a:pt x="665107" y="518062"/>
                  </a:lnTo>
                  <a:lnTo>
                    <a:pt x="662837" y="513979"/>
                  </a:lnTo>
                  <a:lnTo>
                    <a:pt x="661021" y="509214"/>
                  </a:lnTo>
                  <a:lnTo>
                    <a:pt x="659432" y="504450"/>
                  </a:lnTo>
                  <a:lnTo>
                    <a:pt x="658070" y="499913"/>
                  </a:lnTo>
                  <a:lnTo>
                    <a:pt x="657162" y="494922"/>
                  </a:lnTo>
                  <a:lnTo>
                    <a:pt x="656027" y="489931"/>
                  </a:lnTo>
                  <a:lnTo>
                    <a:pt x="655573" y="484940"/>
                  </a:lnTo>
                  <a:lnTo>
                    <a:pt x="655573" y="479722"/>
                  </a:lnTo>
                  <a:lnTo>
                    <a:pt x="655573" y="475411"/>
                  </a:lnTo>
                  <a:lnTo>
                    <a:pt x="655800" y="471327"/>
                  </a:lnTo>
                  <a:lnTo>
                    <a:pt x="656708" y="467017"/>
                  </a:lnTo>
                  <a:lnTo>
                    <a:pt x="657389" y="463160"/>
                  </a:lnTo>
                  <a:lnTo>
                    <a:pt x="658297" y="458850"/>
                  </a:lnTo>
                  <a:lnTo>
                    <a:pt x="659432" y="455220"/>
                  </a:lnTo>
                  <a:lnTo>
                    <a:pt x="660567" y="451136"/>
                  </a:lnTo>
                  <a:lnTo>
                    <a:pt x="661929" y="447506"/>
                  </a:lnTo>
                  <a:lnTo>
                    <a:pt x="663745" y="443649"/>
                  </a:lnTo>
                  <a:lnTo>
                    <a:pt x="665561" y="440246"/>
                  </a:lnTo>
                  <a:lnTo>
                    <a:pt x="667605" y="436617"/>
                  </a:lnTo>
                  <a:lnTo>
                    <a:pt x="669648" y="433440"/>
                  </a:lnTo>
                  <a:lnTo>
                    <a:pt x="672145" y="430037"/>
                  </a:lnTo>
                  <a:lnTo>
                    <a:pt x="674642" y="426861"/>
                  </a:lnTo>
                  <a:lnTo>
                    <a:pt x="677139" y="423912"/>
                  </a:lnTo>
                  <a:lnTo>
                    <a:pt x="679863" y="420963"/>
                  </a:lnTo>
                  <a:lnTo>
                    <a:pt x="682814" y="418240"/>
                  </a:lnTo>
                  <a:lnTo>
                    <a:pt x="685765" y="415518"/>
                  </a:lnTo>
                  <a:lnTo>
                    <a:pt x="688943" y="413249"/>
                  </a:lnTo>
                  <a:lnTo>
                    <a:pt x="692121" y="410980"/>
                  </a:lnTo>
                  <a:lnTo>
                    <a:pt x="695526" y="408712"/>
                  </a:lnTo>
                  <a:lnTo>
                    <a:pt x="698932" y="406670"/>
                  </a:lnTo>
                  <a:lnTo>
                    <a:pt x="702791" y="404855"/>
                  </a:lnTo>
                  <a:lnTo>
                    <a:pt x="706196" y="403267"/>
                  </a:lnTo>
                  <a:lnTo>
                    <a:pt x="710055" y="401679"/>
                  </a:lnTo>
                  <a:lnTo>
                    <a:pt x="713914" y="400318"/>
                  </a:lnTo>
                  <a:lnTo>
                    <a:pt x="718000" y="399410"/>
                  </a:lnTo>
                  <a:lnTo>
                    <a:pt x="721859" y="398503"/>
                  </a:lnTo>
                  <a:lnTo>
                    <a:pt x="725945" y="397595"/>
                  </a:lnTo>
                  <a:lnTo>
                    <a:pt x="730032" y="397141"/>
                  </a:lnTo>
                  <a:lnTo>
                    <a:pt x="734345" y="396915"/>
                  </a:lnTo>
                  <a:lnTo>
                    <a:pt x="738658" y="396688"/>
                  </a:lnTo>
                  <a:lnTo>
                    <a:pt x="744106" y="396915"/>
                  </a:lnTo>
                  <a:lnTo>
                    <a:pt x="749554" y="397595"/>
                  </a:lnTo>
                  <a:lnTo>
                    <a:pt x="754775" y="398276"/>
                  </a:lnTo>
                  <a:lnTo>
                    <a:pt x="759770" y="399637"/>
                  </a:lnTo>
                  <a:lnTo>
                    <a:pt x="764764" y="400998"/>
                  </a:lnTo>
                  <a:lnTo>
                    <a:pt x="769758" y="403040"/>
                  </a:lnTo>
                  <a:lnTo>
                    <a:pt x="774298" y="405082"/>
                  </a:lnTo>
                  <a:lnTo>
                    <a:pt x="778838" y="407577"/>
                  </a:lnTo>
                  <a:lnTo>
                    <a:pt x="916859" y="288925"/>
                  </a:lnTo>
                  <a:close/>
                  <a:moveTo>
                    <a:pt x="607752" y="120128"/>
                  </a:moveTo>
                  <a:lnTo>
                    <a:pt x="595738" y="120581"/>
                  </a:lnTo>
                  <a:lnTo>
                    <a:pt x="583950" y="121488"/>
                  </a:lnTo>
                  <a:lnTo>
                    <a:pt x="571936" y="122621"/>
                  </a:lnTo>
                  <a:lnTo>
                    <a:pt x="559921" y="123755"/>
                  </a:lnTo>
                  <a:lnTo>
                    <a:pt x="548133" y="125341"/>
                  </a:lnTo>
                  <a:lnTo>
                    <a:pt x="536119" y="127154"/>
                  </a:lnTo>
                  <a:lnTo>
                    <a:pt x="524331" y="129421"/>
                  </a:lnTo>
                  <a:lnTo>
                    <a:pt x="512543" y="131688"/>
                  </a:lnTo>
                  <a:lnTo>
                    <a:pt x="500755" y="134407"/>
                  </a:lnTo>
                  <a:lnTo>
                    <a:pt x="489194" y="137581"/>
                  </a:lnTo>
                  <a:lnTo>
                    <a:pt x="477406" y="140754"/>
                  </a:lnTo>
                  <a:lnTo>
                    <a:pt x="466072" y="144380"/>
                  </a:lnTo>
                  <a:lnTo>
                    <a:pt x="454511" y="148234"/>
                  </a:lnTo>
                  <a:lnTo>
                    <a:pt x="443176" y="152313"/>
                  </a:lnTo>
                  <a:lnTo>
                    <a:pt x="431615" y="156620"/>
                  </a:lnTo>
                  <a:lnTo>
                    <a:pt x="420508" y="161380"/>
                  </a:lnTo>
                  <a:lnTo>
                    <a:pt x="409400" y="166593"/>
                  </a:lnTo>
                  <a:lnTo>
                    <a:pt x="398519" y="171579"/>
                  </a:lnTo>
                  <a:lnTo>
                    <a:pt x="387411" y="177246"/>
                  </a:lnTo>
                  <a:lnTo>
                    <a:pt x="376530" y="183139"/>
                  </a:lnTo>
                  <a:lnTo>
                    <a:pt x="365876" y="189485"/>
                  </a:lnTo>
                  <a:lnTo>
                    <a:pt x="355221" y="195831"/>
                  </a:lnTo>
                  <a:lnTo>
                    <a:pt x="344794" y="202631"/>
                  </a:lnTo>
                  <a:lnTo>
                    <a:pt x="334593" y="209431"/>
                  </a:lnTo>
                  <a:lnTo>
                    <a:pt x="324392" y="216684"/>
                  </a:lnTo>
                  <a:lnTo>
                    <a:pt x="314191" y="224163"/>
                  </a:lnTo>
                  <a:lnTo>
                    <a:pt x="304443" y="232323"/>
                  </a:lnTo>
                  <a:lnTo>
                    <a:pt x="294695" y="240483"/>
                  </a:lnTo>
                  <a:lnTo>
                    <a:pt x="284948" y="248869"/>
                  </a:lnTo>
                  <a:lnTo>
                    <a:pt x="275654" y="257482"/>
                  </a:lnTo>
                  <a:lnTo>
                    <a:pt x="266359" y="266548"/>
                  </a:lnTo>
                  <a:lnTo>
                    <a:pt x="257518" y="275614"/>
                  </a:lnTo>
                  <a:lnTo>
                    <a:pt x="248678" y="285134"/>
                  </a:lnTo>
                  <a:lnTo>
                    <a:pt x="240290" y="294654"/>
                  </a:lnTo>
                  <a:lnTo>
                    <a:pt x="232129" y="304400"/>
                  </a:lnTo>
                  <a:lnTo>
                    <a:pt x="224195" y="314373"/>
                  </a:lnTo>
                  <a:lnTo>
                    <a:pt x="216714" y="324346"/>
                  </a:lnTo>
                  <a:lnTo>
                    <a:pt x="209460" y="334545"/>
                  </a:lnTo>
                  <a:lnTo>
                    <a:pt x="202433" y="344971"/>
                  </a:lnTo>
                  <a:lnTo>
                    <a:pt x="195632" y="355397"/>
                  </a:lnTo>
                  <a:lnTo>
                    <a:pt x="189058" y="366050"/>
                  </a:lnTo>
                  <a:lnTo>
                    <a:pt x="183164" y="376703"/>
                  </a:lnTo>
                  <a:lnTo>
                    <a:pt x="177271" y="387583"/>
                  </a:lnTo>
                  <a:lnTo>
                    <a:pt x="171603" y="398462"/>
                  </a:lnTo>
                  <a:lnTo>
                    <a:pt x="166390" y="409342"/>
                  </a:lnTo>
                  <a:lnTo>
                    <a:pt x="161402" y="420448"/>
                  </a:lnTo>
                  <a:lnTo>
                    <a:pt x="156642" y="431554"/>
                  </a:lnTo>
                  <a:lnTo>
                    <a:pt x="152108" y="443114"/>
                  </a:lnTo>
                  <a:lnTo>
                    <a:pt x="148028" y="454673"/>
                  </a:lnTo>
                  <a:lnTo>
                    <a:pt x="144174" y="466006"/>
                  </a:lnTo>
                  <a:lnTo>
                    <a:pt x="140774" y="477565"/>
                  </a:lnTo>
                  <a:lnTo>
                    <a:pt x="137373" y="489125"/>
                  </a:lnTo>
                  <a:lnTo>
                    <a:pt x="134426" y="500911"/>
                  </a:lnTo>
                  <a:lnTo>
                    <a:pt x="131706" y="512470"/>
                  </a:lnTo>
                  <a:lnTo>
                    <a:pt x="129213" y="524256"/>
                  </a:lnTo>
                  <a:lnTo>
                    <a:pt x="127172" y="536269"/>
                  </a:lnTo>
                  <a:lnTo>
                    <a:pt x="125359" y="548055"/>
                  </a:lnTo>
                  <a:lnTo>
                    <a:pt x="123772" y="560068"/>
                  </a:lnTo>
                  <a:lnTo>
                    <a:pt x="122185" y="571854"/>
                  </a:lnTo>
                  <a:lnTo>
                    <a:pt x="121278" y="583867"/>
                  </a:lnTo>
                  <a:lnTo>
                    <a:pt x="120598" y="595880"/>
                  </a:lnTo>
                  <a:lnTo>
                    <a:pt x="120145" y="607666"/>
                  </a:lnTo>
                  <a:lnTo>
                    <a:pt x="120145" y="619905"/>
                  </a:lnTo>
                  <a:lnTo>
                    <a:pt x="120145" y="631918"/>
                  </a:lnTo>
                  <a:lnTo>
                    <a:pt x="120598" y="643704"/>
                  </a:lnTo>
                  <a:lnTo>
                    <a:pt x="121278" y="655717"/>
                  </a:lnTo>
                  <a:lnTo>
                    <a:pt x="122185" y="667503"/>
                  </a:lnTo>
                  <a:lnTo>
                    <a:pt x="123772" y="679516"/>
                  </a:lnTo>
                  <a:lnTo>
                    <a:pt x="125359" y="691529"/>
                  </a:lnTo>
                  <a:lnTo>
                    <a:pt x="127172" y="703315"/>
                  </a:lnTo>
                  <a:lnTo>
                    <a:pt x="129213" y="715328"/>
                  </a:lnTo>
                  <a:lnTo>
                    <a:pt x="131706" y="726887"/>
                  </a:lnTo>
                  <a:lnTo>
                    <a:pt x="134426" y="738673"/>
                  </a:lnTo>
                  <a:lnTo>
                    <a:pt x="137373" y="750460"/>
                  </a:lnTo>
                  <a:lnTo>
                    <a:pt x="140774" y="762019"/>
                  </a:lnTo>
                  <a:lnTo>
                    <a:pt x="144174" y="773579"/>
                  </a:lnTo>
                  <a:lnTo>
                    <a:pt x="148028" y="784911"/>
                  </a:lnTo>
                  <a:lnTo>
                    <a:pt x="152108" y="796471"/>
                  </a:lnTo>
                  <a:lnTo>
                    <a:pt x="156642" y="807804"/>
                  </a:lnTo>
                  <a:lnTo>
                    <a:pt x="161402" y="819136"/>
                  </a:lnTo>
                  <a:lnTo>
                    <a:pt x="166390" y="830016"/>
                  </a:lnTo>
                  <a:lnTo>
                    <a:pt x="171603" y="841122"/>
                  </a:lnTo>
                  <a:lnTo>
                    <a:pt x="177271" y="852002"/>
                  </a:lnTo>
                  <a:lnTo>
                    <a:pt x="183164" y="862881"/>
                  </a:lnTo>
                  <a:lnTo>
                    <a:pt x="189058" y="873534"/>
                  </a:lnTo>
                  <a:lnTo>
                    <a:pt x="195632" y="884187"/>
                  </a:lnTo>
                  <a:lnTo>
                    <a:pt x="202433" y="894613"/>
                  </a:lnTo>
                  <a:lnTo>
                    <a:pt x="209460" y="904813"/>
                  </a:lnTo>
                  <a:lnTo>
                    <a:pt x="216714" y="915239"/>
                  </a:lnTo>
                  <a:lnTo>
                    <a:pt x="224195" y="925212"/>
                  </a:lnTo>
                  <a:lnTo>
                    <a:pt x="232129" y="934958"/>
                  </a:lnTo>
                  <a:lnTo>
                    <a:pt x="240290" y="944931"/>
                  </a:lnTo>
                  <a:lnTo>
                    <a:pt x="248678" y="954450"/>
                  </a:lnTo>
                  <a:lnTo>
                    <a:pt x="257518" y="963743"/>
                  </a:lnTo>
                  <a:lnTo>
                    <a:pt x="266359" y="973036"/>
                  </a:lnTo>
                  <a:lnTo>
                    <a:pt x="275654" y="982102"/>
                  </a:lnTo>
                  <a:lnTo>
                    <a:pt x="284948" y="990715"/>
                  </a:lnTo>
                  <a:lnTo>
                    <a:pt x="294695" y="999102"/>
                  </a:lnTo>
                  <a:lnTo>
                    <a:pt x="304443" y="1007261"/>
                  </a:lnTo>
                  <a:lnTo>
                    <a:pt x="314191" y="1015194"/>
                  </a:lnTo>
                  <a:lnTo>
                    <a:pt x="324392" y="1022674"/>
                  </a:lnTo>
                  <a:lnTo>
                    <a:pt x="334593" y="1029927"/>
                  </a:lnTo>
                  <a:lnTo>
                    <a:pt x="344794" y="1036953"/>
                  </a:lnTo>
                  <a:lnTo>
                    <a:pt x="355221" y="1043753"/>
                  </a:lnTo>
                  <a:lnTo>
                    <a:pt x="365876" y="1050099"/>
                  </a:lnTo>
                  <a:lnTo>
                    <a:pt x="376530" y="1056446"/>
                  </a:lnTo>
                  <a:lnTo>
                    <a:pt x="387411" y="1062339"/>
                  </a:lnTo>
                  <a:lnTo>
                    <a:pt x="398292" y="1067779"/>
                  </a:lnTo>
                  <a:lnTo>
                    <a:pt x="409400" y="1072992"/>
                  </a:lnTo>
                  <a:lnTo>
                    <a:pt x="420508" y="1078205"/>
                  </a:lnTo>
                  <a:lnTo>
                    <a:pt x="431615" y="1082738"/>
                  </a:lnTo>
                  <a:lnTo>
                    <a:pt x="443176" y="1087271"/>
                  </a:lnTo>
                  <a:lnTo>
                    <a:pt x="454511" y="1091351"/>
                  </a:lnTo>
                  <a:lnTo>
                    <a:pt x="466072" y="1095204"/>
                  </a:lnTo>
                  <a:lnTo>
                    <a:pt x="477406" y="1098830"/>
                  </a:lnTo>
                  <a:lnTo>
                    <a:pt x="489194" y="1102004"/>
                  </a:lnTo>
                  <a:lnTo>
                    <a:pt x="500755" y="1104950"/>
                  </a:lnTo>
                  <a:lnTo>
                    <a:pt x="512543" y="1107897"/>
                  </a:lnTo>
                  <a:lnTo>
                    <a:pt x="524331" y="1110163"/>
                  </a:lnTo>
                  <a:lnTo>
                    <a:pt x="536119" y="1112203"/>
                  </a:lnTo>
                  <a:lnTo>
                    <a:pt x="548133" y="1114243"/>
                  </a:lnTo>
                  <a:lnTo>
                    <a:pt x="559921" y="1115830"/>
                  </a:lnTo>
                  <a:lnTo>
                    <a:pt x="571936" y="1116963"/>
                  </a:lnTo>
                  <a:lnTo>
                    <a:pt x="583950" y="1118096"/>
                  </a:lnTo>
                  <a:lnTo>
                    <a:pt x="595738" y="1118776"/>
                  </a:lnTo>
                  <a:lnTo>
                    <a:pt x="607752" y="1119230"/>
                  </a:lnTo>
                  <a:lnTo>
                    <a:pt x="619540" y="1119230"/>
                  </a:lnTo>
                  <a:lnTo>
                    <a:pt x="631782" y="1119230"/>
                  </a:lnTo>
                  <a:lnTo>
                    <a:pt x="643796" y="1118776"/>
                  </a:lnTo>
                  <a:lnTo>
                    <a:pt x="655584" y="1118096"/>
                  </a:lnTo>
                  <a:lnTo>
                    <a:pt x="667598" y="1116963"/>
                  </a:lnTo>
                  <a:lnTo>
                    <a:pt x="679613" y="1115830"/>
                  </a:lnTo>
                  <a:lnTo>
                    <a:pt x="691401" y="1114243"/>
                  </a:lnTo>
                  <a:lnTo>
                    <a:pt x="703415" y="1112203"/>
                  </a:lnTo>
                  <a:lnTo>
                    <a:pt x="715203" y="1110163"/>
                  </a:lnTo>
                  <a:lnTo>
                    <a:pt x="726991" y="1107897"/>
                  </a:lnTo>
                  <a:lnTo>
                    <a:pt x="738779" y="1104950"/>
                  </a:lnTo>
                  <a:lnTo>
                    <a:pt x="750340" y="1102004"/>
                  </a:lnTo>
                  <a:lnTo>
                    <a:pt x="762128" y="1098830"/>
                  </a:lnTo>
                  <a:lnTo>
                    <a:pt x="773462" y="1095204"/>
                  </a:lnTo>
                  <a:lnTo>
                    <a:pt x="785023" y="1091351"/>
                  </a:lnTo>
                  <a:lnTo>
                    <a:pt x="796358" y="1087271"/>
                  </a:lnTo>
                  <a:lnTo>
                    <a:pt x="807692" y="1082738"/>
                  </a:lnTo>
                  <a:lnTo>
                    <a:pt x="819026" y="1078205"/>
                  </a:lnTo>
                  <a:lnTo>
                    <a:pt x="830134" y="1072992"/>
                  </a:lnTo>
                  <a:lnTo>
                    <a:pt x="841015" y="1067779"/>
                  </a:lnTo>
                  <a:lnTo>
                    <a:pt x="852123" y="1062339"/>
                  </a:lnTo>
                  <a:lnTo>
                    <a:pt x="862777" y="1056446"/>
                  </a:lnTo>
                  <a:lnTo>
                    <a:pt x="873658" y="1050099"/>
                  </a:lnTo>
                  <a:lnTo>
                    <a:pt x="884086" y="1043753"/>
                  </a:lnTo>
                  <a:lnTo>
                    <a:pt x="894740" y="1036953"/>
                  </a:lnTo>
                  <a:lnTo>
                    <a:pt x="904941" y="1029927"/>
                  </a:lnTo>
                  <a:lnTo>
                    <a:pt x="915142" y="1022674"/>
                  </a:lnTo>
                  <a:lnTo>
                    <a:pt x="925343" y="1015194"/>
                  </a:lnTo>
                  <a:lnTo>
                    <a:pt x="935091" y="1007261"/>
                  </a:lnTo>
                  <a:lnTo>
                    <a:pt x="944839" y="999102"/>
                  </a:lnTo>
                  <a:lnTo>
                    <a:pt x="954586" y="990715"/>
                  </a:lnTo>
                  <a:lnTo>
                    <a:pt x="963880" y="982102"/>
                  </a:lnTo>
                  <a:lnTo>
                    <a:pt x="972948" y="973036"/>
                  </a:lnTo>
                  <a:lnTo>
                    <a:pt x="982016" y="963743"/>
                  </a:lnTo>
                  <a:lnTo>
                    <a:pt x="990856" y="954450"/>
                  </a:lnTo>
                  <a:lnTo>
                    <a:pt x="999244" y="944931"/>
                  </a:lnTo>
                  <a:lnTo>
                    <a:pt x="1007405" y="934958"/>
                  </a:lnTo>
                  <a:lnTo>
                    <a:pt x="1015339" y="925212"/>
                  </a:lnTo>
                  <a:lnTo>
                    <a:pt x="1022820" y="915239"/>
                  </a:lnTo>
                  <a:lnTo>
                    <a:pt x="1030074" y="904813"/>
                  </a:lnTo>
                  <a:lnTo>
                    <a:pt x="1037101" y="894613"/>
                  </a:lnTo>
                  <a:lnTo>
                    <a:pt x="1043902" y="884187"/>
                  </a:lnTo>
                  <a:lnTo>
                    <a:pt x="1050249" y="873534"/>
                  </a:lnTo>
                  <a:lnTo>
                    <a:pt x="1056370" y="862881"/>
                  </a:lnTo>
                  <a:lnTo>
                    <a:pt x="1062263" y="852002"/>
                  </a:lnTo>
                  <a:lnTo>
                    <a:pt x="1067931" y="841122"/>
                  </a:lnTo>
                  <a:lnTo>
                    <a:pt x="1073144" y="830016"/>
                  </a:lnTo>
                  <a:lnTo>
                    <a:pt x="1078132" y="819136"/>
                  </a:lnTo>
                  <a:lnTo>
                    <a:pt x="1082892" y="807804"/>
                  </a:lnTo>
                  <a:lnTo>
                    <a:pt x="1087426" y="796471"/>
                  </a:lnTo>
                  <a:lnTo>
                    <a:pt x="1091280" y="784911"/>
                  </a:lnTo>
                  <a:lnTo>
                    <a:pt x="1095360" y="773579"/>
                  </a:lnTo>
                  <a:lnTo>
                    <a:pt x="1098760" y="762019"/>
                  </a:lnTo>
                  <a:lnTo>
                    <a:pt x="1102161" y="750460"/>
                  </a:lnTo>
                  <a:lnTo>
                    <a:pt x="1105108" y="738673"/>
                  </a:lnTo>
                  <a:lnTo>
                    <a:pt x="1107828" y="726887"/>
                  </a:lnTo>
                  <a:lnTo>
                    <a:pt x="1110321" y="715328"/>
                  </a:lnTo>
                  <a:lnTo>
                    <a:pt x="1112362" y="703315"/>
                  </a:lnTo>
                  <a:lnTo>
                    <a:pt x="1114175" y="691529"/>
                  </a:lnTo>
                  <a:lnTo>
                    <a:pt x="1115762" y="679516"/>
                  </a:lnTo>
                  <a:lnTo>
                    <a:pt x="1117122" y="667503"/>
                  </a:lnTo>
                  <a:lnTo>
                    <a:pt x="1118256" y="655717"/>
                  </a:lnTo>
                  <a:lnTo>
                    <a:pt x="1118936" y="643704"/>
                  </a:lnTo>
                  <a:lnTo>
                    <a:pt x="1119389" y="631918"/>
                  </a:lnTo>
                  <a:lnTo>
                    <a:pt x="1119389" y="619905"/>
                  </a:lnTo>
                  <a:lnTo>
                    <a:pt x="1119389" y="607666"/>
                  </a:lnTo>
                  <a:lnTo>
                    <a:pt x="1118936" y="595880"/>
                  </a:lnTo>
                  <a:lnTo>
                    <a:pt x="1118256" y="583867"/>
                  </a:lnTo>
                  <a:lnTo>
                    <a:pt x="1117122" y="571854"/>
                  </a:lnTo>
                  <a:lnTo>
                    <a:pt x="1115762" y="560068"/>
                  </a:lnTo>
                  <a:lnTo>
                    <a:pt x="1114175" y="548055"/>
                  </a:lnTo>
                  <a:lnTo>
                    <a:pt x="1112362" y="536269"/>
                  </a:lnTo>
                  <a:lnTo>
                    <a:pt x="1110321" y="524256"/>
                  </a:lnTo>
                  <a:lnTo>
                    <a:pt x="1107828" y="512470"/>
                  </a:lnTo>
                  <a:lnTo>
                    <a:pt x="1105108" y="500911"/>
                  </a:lnTo>
                  <a:lnTo>
                    <a:pt x="1102161" y="489125"/>
                  </a:lnTo>
                  <a:lnTo>
                    <a:pt x="1098760" y="477565"/>
                  </a:lnTo>
                  <a:lnTo>
                    <a:pt x="1095360" y="466006"/>
                  </a:lnTo>
                  <a:lnTo>
                    <a:pt x="1091280" y="454673"/>
                  </a:lnTo>
                  <a:lnTo>
                    <a:pt x="1087426" y="443114"/>
                  </a:lnTo>
                  <a:lnTo>
                    <a:pt x="1082892" y="431554"/>
                  </a:lnTo>
                  <a:lnTo>
                    <a:pt x="1078132" y="420448"/>
                  </a:lnTo>
                  <a:lnTo>
                    <a:pt x="1073144" y="409342"/>
                  </a:lnTo>
                  <a:lnTo>
                    <a:pt x="1067931" y="398462"/>
                  </a:lnTo>
                  <a:lnTo>
                    <a:pt x="1062263" y="387583"/>
                  </a:lnTo>
                  <a:lnTo>
                    <a:pt x="1056370" y="376703"/>
                  </a:lnTo>
                  <a:lnTo>
                    <a:pt x="1050249" y="366050"/>
                  </a:lnTo>
                  <a:lnTo>
                    <a:pt x="1043902" y="355397"/>
                  </a:lnTo>
                  <a:lnTo>
                    <a:pt x="1037101" y="344971"/>
                  </a:lnTo>
                  <a:lnTo>
                    <a:pt x="1030074" y="334545"/>
                  </a:lnTo>
                  <a:lnTo>
                    <a:pt x="1022820" y="324346"/>
                  </a:lnTo>
                  <a:lnTo>
                    <a:pt x="1015339" y="314373"/>
                  </a:lnTo>
                  <a:lnTo>
                    <a:pt x="1007405" y="304400"/>
                  </a:lnTo>
                  <a:lnTo>
                    <a:pt x="999244" y="294654"/>
                  </a:lnTo>
                  <a:lnTo>
                    <a:pt x="990856" y="285134"/>
                  </a:lnTo>
                  <a:lnTo>
                    <a:pt x="982016" y="275614"/>
                  </a:lnTo>
                  <a:lnTo>
                    <a:pt x="972948" y="266548"/>
                  </a:lnTo>
                  <a:lnTo>
                    <a:pt x="963880" y="257482"/>
                  </a:lnTo>
                  <a:lnTo>
                    <a:pt x="954586" y="248869"/>
                  </a:lnTo>
                  <a:lnTo>
                    <a:pt x="944839" y="240483"/>
                  </a:lnTo>
                  <a:lnTo>
                    <a:pt x="935091" y="232323"/>
                  </a:lnTo>
                  <a:lnTo>
                    <a:pt x="925343" y="224163"/>
                  </a:lnTo>
                  <a:lnTo>
                    <a:pt x="915142" y="216684"/>
                  </a:lnTo>
                  <a:lnTo>
                    <a:pt x="904941" y="209431"/>
                  </a:lnTo>
                  <a:lnTo>
                    <a:pt x="894740" y="202631"/>
                  </a:lnTo>
                  <a:lnTo>
                    <a:pt x="884086" y="195831"/>
                  </a:lnTo>
                  <a:lnTo>
                    <a:pt x="873658" y="189485"/>
                  </a:lnTo>
                  <a:lnTo>
                    <a:pt x="862777" y="183139"/>
                  </a:lnTo>
                  <a:lnTo>
                    <a:pt x="852123" y="177246"/>
                  </a:lnTo>
                  <a:lnTo>
                    <a:pt x="841015" y="171579"/>
                  </a:lnTo>
                  <a:lnTo>
                    <a:pt x="830134" y="166593"/>
                  </a:lnTo>
                  <a:lnTo>
                    <a:pt x="819026" y="161380"/>
                  </a:lnTo>
                  <a:lnTo>
                    <a:pt x="807692" y="156620"/>
                  </a:lnTo>
                  <a:lnTo>
                    <a:pt x="796358" y="152313"/>
                  </a:lnTo>
                  <a:lnTo>
                    <a:pt x="785023" y="148234"/>
                  </a:lnTo>
                  <a:lnTo>
                    <a:pt x="773462" y="144380"/>
                  </a:lnTo>
                  <a:lnTo>
                    <a:pt x="762128" y="140754"/>
                  </a:lnTo>
                  <a:lnTo>
                    <a:pt x="750340" y="137581"/>
                  </a:lnTo>
                  <a:lnTo>
                    <a:pt x="738779" y="134407"/>
                  </a:lnTo>
                  <a:lnTo>
                    <a:pt x="726991" y="131688"/>
                  </a:lnTo>
                  <a:lnTo>
                    <a:pt x="715203" y="129421"/>
                  </a:lnTo>
                  <a:lnTo>
                    <a:pt x="703415" y="127154"/>
                  </a:lnTo>
                  <a:lnTo>
                    <a:pt x="691401" y="125341"/>
                  </a:lnTo>
                  <a:lnTo>
                    <a:pt x="679613" y="123755"/>
                  </a:lnTo>
                  <a:lnTo>
                    <a:pt x="667598" y="122621"/>
                  </a:lnTo>
                  <a:lnTo>
                    <a:pt x="655584" y="121488"/>
                  </a:lnTo>
                  <a:lnTo>
                    <a:pt x="643796" y="120581"/>
                  </a:lnTo>
                  <a:lnTo>
                    <a:pt x="631782" y="120128"/>
                  </a:lnTo>
                  <a:lnTo>
                    <a:pt x="619540" y="120128"/>
                  </a:lnTo>
                  <a:lnTo>
                    <a:pt x="607752" y="120128"/>
                  </a:lnTo>
                  <a:close/>
                  <a:moveTo>
                    <a:pt x="619540" y="0"/>
                  </a:moveTo>
                  <a:lnTo>
                    <a:pt x="634502" y="227"/>
                  </a:lnTo>
                  <a:lnTo>
                    <a:pt x="649690" y="907"/>
                  </a:lnTo>
                  <a:lnTo>
                    <a:pt x="664198" y="1587"/>
                  </a:lnTo>
                  <a:lnTo>
                    <a:pt x="678933" y="3173"/>
                  </a:lnTo>
                  <a:lnTo>
                    <a:pt x="694121" y="4533"/>
                  </a:lnTo>
                  <a:lnTo>
                    <a:pt x="708629" y="6573"/>
                  </a:lnTo>
                  <a:lnTo>
                    <a:pt x="723364" y="8840"/>
                  </a:lnTo>
                  <a:lnTo>
                    <a:pt x="738098" y="11560"/>
                  </a:lnTo>
                  <a:lnTo>
                    <a:pt x="752607" y="14506"/>
                  </a:lnTo>
                  <a:lnTo>
                    <a:pt x="767115" y="17906"/>
                  </a:lnTo>
                  <a:lnTo>
                    <a:pt x="781623" y="21533"/>
                  </a:lnTo>
                  <a:lnTo>
                    <a:pt x="796131" y="25839"/>
                  </a:lnTo>
                  <a:lnTo>
                    <a:pt x="810412" y="30146"/>
                  </a:lnTo>
                  <a:lnTo>
                    <a:pt x="824694" y="34905"/>
                  </a:lnTo>
                  <a:lnTo>
                    <a:pt x="838975" y="40118"/>
                  </a:lnTo>
                  <a:lnTo>
                    <a:pt x="853030" y="45558"/>
                  </a:lnTo>
                  <a:lnTo>
                    <a:pt x="866858" y="51451"/>
                  </a:lnTo>
                  <a:lnTo>
                    <a:pt x="880686" y="57571"/>
                  </a:lnTo>
                  <a:lnTo>
                    <a:pt x="894514" y="64144"/>
                  </a:lnTo>
                  <a:lnTo>
                    <a:pt x="907888" y="71170"/>
                  </a:lnTo>
                  <a:lnTo>
                    <a:pt x="921263" y="78423"/>
                  </a:lnTo>
                  <a:lnTo>
                    <a:pt x="934638" y="85903"/>
                  </a:lnTo>
                  <a:lnTo>
                    <a:pt x="947786" y="93836"/>
                  </a:lnTo>
                  <a:lnTo>
                    <a:pt x="960934" y="102222"/>
                  </a:lnTo>
                  <a:lnTo>
                    <a:pt x="973401" y="110835"/>
                  </a:lnTo>
                  <a:lnTo>
                    <a:pt x="986096" y="119901"/>
                  </a:lnTo>
                  <a:lnTo>
                    <a:pt x="998791" y="129421"/>
                  </a:lnTo>
                  <a:lnTo>
                    <a:pt x="1010805" y="139167"/>
                  </a:lnTo>
                  <a:lnTo>
                    <a:pt x="1023046" y="149140"/>
                  </a:lnTo>
                  <a:lnTo>
                    <a:pt x="1034607" y="159793"/>
                  </a:lnTo>
                  <a:lnTo>
                    <a:pt x="1046395" y="170446"/>
                  </a:lnTo>
                  <a:lnTo>
                    <a:pt x="1057956" y="181779"/>
                  </a:lnTo>
                  <a:lnTo>
                    <a:pt x="1067251" y="191072"/>
                  </a:lnTo>
                  <a:lnTo>
                    <a:pt x="1076318" y="200591"/>
                  </a:lnTo>
                  <a:lnTo>
                    <a:pt x="1084932" y="210564"/>
                  </a:lnTo>
                  <a:lnTo>
                    <a:pt x="1093546" y="220310"/>
                  </a:lnTo>
                  <a:lnTo>
                    <a:pt x="1101934" y="230283"/>
                  </a:lnTo>
                  <a:lnTo>
                    <a:pt x="1110095" y="240709"/>
                  </a:lnTo>
                  <a:lnTo>
                    <a:pt x="1117802" y="250909"/>
                  </a:lnTo>
                  <a:lnTo>
                    <a:pt x="1125510" y="261108"/>
                  </a:lnTo>
                  <a:lnTo>
                    <a:pt x="1132764" y="271988"/>
                  </a:lnTo>
                  <a:lnTo>
                    <a:pt x="1139791" y="282414"/>
                  </a:lnTo>
                  <a:lnTo>
                    <a:pt x="1146592" y="293294"/>
                  </a:lnTo>
                  <a:lnTo>
                    <a:pt x="1153166" y="304173"/>
                  </a:lnTo>
                  <a:lnTo>
                    <a:pt x="1159513" y="315279"/>
                  </a:lnTo>
                  <a:lnTo>
                    <a:pt x="1165634" y="326159"/>
                  </a:lnTo>
                  <a:lnTo>
                    <a:pt x="1171527" y="337492"/>
                  </a:lnTo>
                  <a:lnTo>
                    <a:pt x="1177195" y="348598"/>
                  </a:lnTo>
                  <a:lnTo>
                    <a:pt x="1182408" y="360157"/>
                  </a:lnTo>
                  <a:lnTo>
                    <a:pt x="1187622" y="371490"/>
                  </a:lnTo>
                  <a:lnTo>
                    <a:pt x="1192610" y="383050"/>
                  </a:lnTo>
                  <a:lnTo>
                    <a:pt x="1197143" y="394609"/>
                  </a:lnTo>
                  <a:lnTo>
                    <a:pt x="1201677" y="406395"/>
                  </a:lnTo>
                  <a:lnTo>
                    <a:pt x="1205984" y="418181"/>
                  </a:lnTo>
                  <a:lnTo>
                    <a:pt x="1209611" y="429741"/>
                  </a:lnTo>
                  <a:lnTo>
                    <a:pt x="1213465" y="441754"/>
                  </a:lnTo>
                  <a:lnTo>
                    <a:pt x="1216865" y="453540"/>
                  </a:lnTo>
                  <a:lnTo>
                    <a:pt x="1219812" y="465552"/>
                  </a:lnTo>
                  <a:lnTo>
                    <a:pt x="1222986" y="477792"/>
                  </a:lnTo>
                  <a:lnTo>
                    <a:pt x="1225706" y="489578"/>
                  </a:lnTo>
                  <a:lnTo>
                    <a:pt x="1228200" y="501818"/>
                  </a:lnTo>
                  <a:lnTo>
                    <a:pt x="1230240" y="514057"/>
                  </a:lnTo>
                  <a:lnTo>
                    <a:pt x="1232280" y="526070"/>
                  </a:lnTo>
                  <a:lnTo>
                    <a:pt x="1233867" y="538536"/>
                  </a:lnTo>
                  <a:lnTo>
                    <a:pt x="1235680" y="550775"/>
                  </a:lnTo>
                  <a:lnTo>
                    <a:pt x="1236814" y="563015"/>
                  </a:lnTo>
                  <a:lnTo>
                    <a:pt x="1237720" y="575254"/>
                  </a:lnTo>
                  <a:lnTo>
                    <a:pt x="1238401" y="587720"/>
                  </a:lnTo>
                  <a:lnTo>
                    <a:pt x="1239081" y="599733"/>
                  </a:lnTo>
                  <a:lnTo>
                    <a:pt x="1239307" y="612199"/>
                  </a:lnTo>
                  <a:lnTo>
                    <a:pt x="1239307" y="624665"/>
                  </a:lnTo>
                  <a:lnTo>
                    <a:pt x="1239081" y="636678"/>
                  </a:lnTo>
                  <a:lnTo>
                    <a:pt x="1238627" y="649144"/>
                  </a:lnTo>
                  <a:lnTo>
                    <a:pt x="1237947" y="661610"/>
                  </a:lnTo>
                  <a:lnTo>
                    <a:pt x="1237040" y="673623"/>
                  </a:lnTo>
                  <a:lnTo>
                    <a:pt x="1235907" y="686089"/>
                  </a:lnTo>
                  <a:lnTo>
                    <a:pt x="1234320" y="698102"/>
                  </a:lnTo>
                  <a:lnTo>
                    <a:pt x="1232507" y="710341"/>
                  </a:lnTo>
                  <a:lnTo>
                    <a:pt x="1230693" y="722807"/>
                  </a:lnTo>
                  <a:lnTo>
                    <a:pt x="1228653" y="734820"/>
                  </a:lnTo>
                  <a:lnTo>
                    <a:pt x="1226159" y="746833"/>
                  </a:lnTo>
                  <a:lnTo>
                    <a:pt x="1223439" y="759073"/>
                  </a:lnTo>
                  <a:lnTo>
                    <a:pt x="1220719" y="771085"/>
                  </a:lnTo>
                  <a:lnTo>
                    <a:pt x="1217545" y="783098"/>
                  </a:lnTo>
                  <a:lnTo>
                    <a:pt x="1214145" y="795111"/>
                  </a:lnTo>
                  <a:lnTo>
                    <a:pt x="1210518" y="806897"/>
                  </a:lnTo>
                  <a:lnTo>
                    <a:pt x="1206664" y="818683"/>
                  </a:lnTo>
                  <a:lnTo>
                    <a:pt x="1202357" y="830469"/>
                  </a:lnTo>
                  <a:lnTo>
                    <a:pt x="1198277" y="842255"/>
                  </a:lnTo>
                  <a:lnTo>
                    <a:pt x="1193516" y="853588"/>
                  </a:lnTo>
                  <a:lnTo>
                    <a:pt x="1188529" y="865374"/>
                  </a:lnTo>
                  <a:lnTo>
                    <a:pt x="1183769" y="876934"/>
                  </a:lnTo>
                  <a:lnTo>
                    <a:pt x="1178328" y="888267"/>
                  </a:lnTo>
                  <a:lnTo>
                    <a:pt x="1172661" y="899599"/>
                  </a:lnTo>
                  <a:lnTo>
                    <a:pt x="1166767" y="910706"/>
                  </a:lnTo>
                  <a:lnTo>
                    <a:pt x="1160646" y="921812"/>
                  </a:lnTo>
                  <a:lnTo>
                    <a:pt x="1534229" y="1295115"/>
                  </a:lnTo>
                  <a:lnTo>
                    <a:pt x="1540350" y="1301461"/>
                  </a:lnTo>
                  <a:lnTo>
                    <a:pt x="1545790" y="1308034"/>
                  </a:lnTo>
                  <a:lnTo>
                    <a:pt x="1551231" y="1314607"/>
                  </a:lnTo>
                  <a:lnTo>
                    <a:pt x="1556445" y="1321407"/>
                  </a:lnTo>
                  <a:lnTo>
                    <a:pt x="1560752" y="1328433"/>
                  </a:lnTo>
                  <a:lnTo>
                    <a:pt x="1565286" y="1335460"/>
                  </a:lnTo>
                  <a:lnTo>
                    <a:pt x="1569366" y="1342713"/>
                  </a:lnTo>
                  <a:lnTo>
                    <a:pt x="1572766" y="1349966"/>
                  </a:lnTo>
                  <a:lnTo>
                    <a:pt x="1576167" y="1357219"/>
                  </a:lnTo>
                  <a:lnTo>
                    <a:pt x="1578887" y="1364698"/>
                  </a:lnTo>
                  <a:lnTo>
                    <a:pt x="1581381" y="1372178"/>
                  </a:lnTo>
                  <a:lnTo>
                    <a:pt x="1583648" y="1379658"/>
                  </a:lnTo>
                  <a:lnTo>
                    <a:pt x="1585461" y="1387137"/>
                  </a:lnTo>
                  <a:lnTo>
                    <a:pt x="1586821" y="1394617"/>
                  </a:lnTo>
                  <a:lnTo>
                    <a:pt x="1587955" y="1402323"/>
                  </a:lnTo>
                  <a:lnTo>
                    <a:pt x="1588635" y="1409803"/>
                  </a:lnTo>
                  <a:lnTo>
                    <a:pt x="1589088" y="1417283"/>
                  </a:lnTo>
                  <a:lnTo>
                    <a:pt x="1589088" y="1424762"/>
                  </a:lnTo>
                  <a:lnTo>
                    <a:pt x="1588861" y="1432242"/>
                  </a:lnTo>
                  <a:lnTo>
                    <a:pt x="1588181" y="1439495"/>
                  </a:lnTo>
                  <a:lnTo>
                    <a:pt x="1587274" y="1446748"/>
                  </a:lnTo>
                  <a:lnTo>
                    <a:pt x="1585914" y="1454001"/>
                  </a:lnTo>
                  <a:lnTo>
                    <a:pt x="1584101" y="1461027"/>
                  </a:lnTo>
                  <a:lnTo>
                    <a:pt x="1581834" y="1467827"/>
                  </a:lnTo>
                  <a:lnTo>
                    <a:pt x="1579340" y="1474627"/>
                  </a:lnTo>
                  <a:lnTo>
                    <a:pt x="1576620" y="1481200"/>
                  </a:lnTo>
                  <a:lnTo>
                    <a:pt x="1573220" y="1487773"/>
                  </a:lnTo>
                  <a:lnTo>
                    <a:pt x="1569593" y="1494119"/>
                  </a:lnTo>
                  <a:lnTo>
                    <a:pt x="1565512" y="1500239"/>
                  </a:lnTo>
                  <a:lnTo>
                    <a:pt x="1561432" y="1506132"/>
                  </a:lnTo>
                  <a:lnTo>
                    <a:pt x="1556445" y="1511572"/>
                  </a:lnTo>
                  <a:lnTo>
                    <a:pt x="1551231" y="1517011"/>
                  </a:lnTo>
                  <a:lnTo>
                    <a:pt x="1517228" y="1551237"/>
                  </a:lnTo>
                  <a:lnTo>
                    <a:pt x="1511787" y="1556223"/>
                  </a:lnTo>
                  <a:lnTo>
                    <a:pt x="1506120" y="1561209"/>
                  </a:lnTo>
                  <a:lnTo>
                    <a:pt x="1500226" y="1565516"/>
                  </a:lnTo>
                  <a:lnTo>
                    <a:pt x="1494106" y="1569369"/>
                  </a:lnTo>
                  <a:lnTo>
                    <a:pt x="1487985" y="1573222"/>
                  </a:lnTo>
                  <a:lnTo>
                    <a:pt x="1481411" y="1576395"/>
                  </a:lnTo>
                  <a:lnTo>
                    <a:pt x="1474837" y="1579342"/>
                  </a:lnTo>
                  <a:lnTo>
                    <a:pt x="1468036" y="1581835"/>
                  </a:lnTo>
                  <a:lnTo>
                    <a:pt x="1461009" y="1583875"/>
                  </a:lnTo>
                  <a:lnTo>
                    <a:pt x="1453982" y="1585688"/>
                  </a:lnTo>
                  <a:lnTo>
                    <a:pt x="1446728" y="1587275"/>
                  </a:lnTo>
                  <a:lnTo>
                    <a:pt x="1439474" y="1588182"/>
                  </a:lnTo>
                  <a:lnTo>
                    <a:pt x="1432219" y="1588862"/>
                  </a:lnTo>
                  <a:lnTo>
                    <a:pt x="1424739" y="1589088"/>
                  </a:lnTo>
                  <a:lnTo>
                    <a:pt x="1417258" y="1589088"/>
                  </a:lnTo>
                  <a:lnTo>
                    <a:pt x="1409777" y="1588862"/>
                  </a:lnTo>
                  <a:lnTo>
                    <a:pt x="1402296" y="1587955"/>
                  </a:lnTo>
                  <a:lnTo>
                    <a:pt x="1394589" y="1587048"/>
                  </a:lnTo>
                  <a:lnTo>
                    <a:pt x="1387108" y="1585235"/>
                  </a:lnTo>
                  <a:lnTo>
                    <a:pt x="1379628" y="1583422"/>
                  </a:lnTo>
                  <a:lnTo>
                    <a:pt x="1372147" y="1581382"/>
                  </a:lnTo>
                  <a:lnTo>
                    <a:pt x="1364666" y="1578662"/>
                  </a:lnTo>
                  <a:lnTo>
                    <a:pt x="1357186" y="1575942"/>
                  </a:lnTo>
                  <a:lnTo>
                    <a:pt x="1349931" y="1572769"/>
                  </a:lnTo>
                  <a:lnTo>
                    <a:pt x="1342677" y="1569142"/>
                  </a:lnTo>
                  <a:lnTo>
                    <a:pt x="1335423" y="1565289"/>
                  </a:lnTo>
                  <a:lnTo>
                    <a:pt x="1328396" y="1560756"/>
                  </a:lnTo>
                  <a:lnTo>
                    <a:pt x="1321369" y="1556223"/>
                  </a:lnTo>
                  <a:lnTo>
                    <a:pt x="1314568" y="1551237"/>
                  </a:lnTo>
                  <a:lnTo>
                    <a:pt x="1307994" y="1545797"/>
                  </a:lnTo>
                  <a:lnTo>
                    <a:pt x="1301420" y="1540130"/>
                  </a:lnTo>
                  <a:lnTo>
                    <a:pt x="1295299" y="1534011"/>
                  </a:lnTo>
                  <a:lnTo>
                    <a:pt x="921716" y="1160708"/>
                  </a:lnTo>
                  <a:lnTo>
                    <a:pt x="910835" y="1166827"/>
                  </a:lnTo>
                  <a:lnTo>
                    <a:pt x="899501" y="1172720"/>
                  </a:lnTo>
                  <a:lnTo>
                    <a:pt x="888166" y="1178160"/>
                  </a:lnTo>
                  <a:lnTo>
                    <a:pt x="876832" y="1183600"/>
                  </a:lnTo>
                  <a:lnTo>
                    <a:pt x="865498" y="1188586"/>
                  </a:lnTo>
                  <a:lnTo>
                    <a:pt x="853710" y="1193346"/>
                  </a:lnTo>
                  <a:lnTo>
                    <a:pt x="842375" y="1198106"/>
                  </a:lnTo>
                  <a:lnTo>
                    <a:pt x="830588" y="1202412"/>
                  </a:lnTo>
                  <a:lnTo>
                    <a:pt x="818573" y="1206492"/>
                  </a:lnTo>
                  <a:lnTo>
                    <a:pt x="807012" y="1210572"/>
                  </a:lnTo>
                  <a:lnTo>
                    <a:pt x="794997" y="1213972"/>
                  </a:lnTo>
                  <a:lnTo>
                    <a:pt x="783210" y="1217598"/>
                  </a:lnTo>
                  <a:lnTo>
                    <a:pt x="771195" y="1220545"/>
                  </a:lnTo>
                  <a:lnTo>
                    <a:pt x="758954" y="1223265"/>
                  </a:lnTo>
                  <a:lnTo>
                    <a:pt x="746939" y="1226211"/>
                  </a:lnTo>
                  <a:lnTo>
                    <a:pt x="734698" y="1228478"/>
                  </a:lnTo>
                  <a:lnTo>
                    <a:pt x="722457" y="1230518"/>
                  </a:lnTo>
                  <a:lnTo>
                    <a:pt x="710442" y="1232784"/>
                  </a:lnTo>
                  <a:lnTo>
                    <a:pt x="698201" y="1234371"/>
                  </a:lnTo>
                  <a:lnTo>
                    <a:pt x="685960" y="1235731"/>
                  </a:lnTo>
                  <a:lnTo>
                    <a:pt x="673719" y="1236864"/>
                  </a:lnTo>
                  <a:lnTo>
                    <a:pt x="661478" y="1237771"/>
                  </a:lnTo>
                  <a:lnTo>
                    <a:pt x="649010" y="1238451"/>
                  </a:lnTo>
                  <a:lnTo>
                    <a:pt x="636769" y="1239131"/>
                  </a:lnTo>
                  <a:lnTo>
                    <a:pt x="624527" y="1239357"/>
                  </a:lnTo>
                  <a:lnTo>
                    <a:pt x="612060" y="1239357"/>
                  </a:lnTo>
                  <a:lnTo>
                    <a:pt x="599818" y="1239131"/>
                  </a:lnTo>
                  <a:lnTo>
                    <a:pt x="587577" y="1238451"/>
                  </a:lnTo>
                  <a:lnTo>
                    <a:pt x="575109" y="1237544"/>
                  </a:lnTo>
                  <a:lnTo>
                    <a:pt x="562868" y="1236638"/>
                  </a:lnTo>
                  <a:lnTo>
                    <a:pt x="550627" y="1235504"/>
                  </a:lnTo>
                  <a:lnTo>
                    <a:pt x="538612" y="1233918"/>
                  </a:lnTo>
                  <a:lnTo>
                    <a:pt x="526145" y="1232331"/>
                  </a:lnTo>
                  <a:lnTo>
                    <a:pt x="513903" y="1230291"/>
                  </a:lnTo>
                  <a:lnTo>
                    <a:pt x="501889" y="1228025"/>
                  </a:lnTo>
                  <a:lnTo>
                    <a:pt x="489648" y="1225758"/>
                  </a:lnTo>
                  <a:lnTo>
                    <a:pt x="477633" y="1222811"/>
                  </a:lnTo>
                  <a:lnTo>
                    <a:pt x="465619" y="1219865"/>
                  </a:lnTo>
                  <a:lnTo>
                    <a:pt x="453604" y="1216918"/>
                  </a:lnTo>
                  <a:lnTo>
                    <a:pt x="441590" y="1213292"/>
                  </a:lnTo>
                  <a:lnTo>
                    <a:pt x="429802" y="1209665"/>
                  </a:lnTo>
                  <a:lnTo>
                    <a:pt x="418014" y="1205812"/>
                  </a:lnTo>
                  <a:lnTo>
                    <a:pt x="406453" y="1201506"/>
                  </a:lnTo>
                  <a:lnTo>
                    <a:pt x="394665" y="1197199"/>
                  </a:lnTo>
                  <a:lnTo>
                    <a:pt x="383104" y="1192440"/>
                  </a:lnTo>
                  <a:lnTo>
                    <a:pt x="371543" y="1187680"/>
                  </a:lnTo>
                  <a:lnTo>
                    <a:pt x="359982" y="1182467"/>
                  </a:lnTo>
                  <a:lnTo>
                    <a:pt x="348647" y="1177027"/>
                  </a:lnTo>
                  <a:lnTo>
                    <a:pt x="337313" y="1171360"/>
                  </a:lnTo>
                  <a:lnTo>
                    <a:pt x="326205" y="1165694"/>
                  </a:lnTo>
                  <a:lnTo>
                    <a:pt x="315097" y="1159574"/>
                  </a:lnTo>
                  <a:lnTo>
                    <a:pt x="304216" y="1153228"/>
                  </a:lnTo>
                  <a:lnTo>
                    <a:pt x="293109" y="1146655"/>
                  </a:lnTo>
                  <a:lnTo>
                    <a:pt x="282454" y="1139629"/>
                  </a:lnTo>
                  <a:lnTo>
                    <a:pt x="272026" y="1132602"/>
                  </a:lnTo>
                  <a:lnTo>
                    <a:pt x="261145" y="1125349"/>
                  </a:lnTo>
                  <a:lnTo>
                    <a:pt x="250944" y="1117643"/>
                  </a:lnTo>
                  <a:lnTo>
                    <a:pt x="240517" y="1109937"/>
                  </a:lnTo>
                  <a:lnTo>
                    <a:pt x="230316" y="1101777"/>
                  </a:lnTo>
                  <a:lnTo>
                    <a:pt x="220341" y="1093617"/>
                  </a:lnTo>
                  <a:lnTo>
                    <a:pt x="210367" y="1085004"/>
                  </a:lnTo>
                  <a:lnTo>
                    <a:pt x="200620" y="1076391"/>
                  </a:lnTo>
                  <a:lnTo>
                    <a:pt x="191099" y="1067099"/>
                  </a:lnTo>
                  <a:lnTo>
                    <a:pt x="181578" y="1057806"/>
                  </a:lnTo>
                  <a:lnTo>
                    <a:pt x="170470" y="1046473"/>
                  </a:lnTo>
                  <a:lnTo>
                    <a:pt x="159589" y="1034913"/>
                  </a:lnTo>
                  <a:lnTo>
                    <a:pt x="149161" y="1022901"/>
                  </a:lnTo>
                  <a:lnTo>
                    <a:pt x="139187" y="1010888"/>
                  </a:lnTo>
                  <a:lnTo>
                    <a:pt x="129213" y="998648"/>
                  </a:lnTo>
                  <a:lnTo>
                    <a:pt x="119918" y="985956"/>
                  </a:lnTo>
                  <a:lnTo>
                    <a:pt x="110851" y="973489"/>
                  </a:lnTo>
                  <a:lnTo>
                    <a:pt x="102237" y="960797"/>
                  </a:lnTo>
                  <a:lnTo>
                    <a:pt x="93849" y="947651"/>
                  </a:lnTo>
                  <a:lnTo>
                    <a:pt x="85688" y="934505"/>
                  </a:lnTo>
                  <a:lnTo>
                    <a:pt x="78208" y="921358"/>
                  </a:lnTo>
                  <a:lnTo>
                    <a:pt x="70954" y="907986"/>
                  </a:lnTo>
                  <a:lnTo>
                    <a:pt x="64153" y="894386"/>
                  </a:lnTo>
                  <a:lnTo>
                    <a:pt x="57579" y="880560"/>
                  </a:lnTo>
                  <a:lnTo>
                    <a:pt x="51232" y="866734"/>
                  </a:lnTo>
                  <a:lnTo>
                    <a:pt x="45338" y="852908"/>
                  </a:lnTo>
                  <a:lnTo>
                    <a:pt x="39897" y="838856"/>
                  </a:lnTo>
                  <a:lnTo>
                    <a:pt x="34910" y="824803"/>
                  </a:lnTo>
                  <a:lnTo>
                    <a:pt x="30150" y="810524"/>
                  </a:lnTo>
                  <a:lnTo>
                    <a:pt x="25616" y="796244"/>
                  </a:lnTo>
                  <a:lnTo>
                    <a:pt x="21535" y="781738"/>
                  </a:lnTo>
                  <a:lnTo>
                    <a:pt x="17682" y="767232"/>
                  </a:lnTo>
                  <a:lnTo>
                    <a:pt x="14508" y="752726"/>
                  </a:lnTo>
                  <a:lnTo>
                    <a:pt x="11334" y="738220"/>
                  </a:lnTo>
                  <a:lnTo>
                    <a:pt x="8841" y="723487"/>
                  </a:lnTo>
                  <a:lnTo>
                    <a:pt x="6574" y="708755"/>
                  </a:lnTo>
                  <a:lnTo>
                    <a:pt x="4307" y="694022"/>
                  </a:lnTo>
                  <a:lnTo>
                    <a:pt x="2947" y="679289"/>
                  </a:lnTo>
                  <a:lnTo>
                    <a:pt x="1587" y="664330"/>
                  </a:lnTo>
                  <a:lnTo>
                    <a:pt x="680" y="649597"/>
                  </a:lnTo>
                  <a:lnTo>
                    <a:pt x="227" y="634638"/>
                  </a:lnTo>
                  <a:lnTo>
                    <a:pt x="0" y="619905"/>
                  </a:lnTo>
                  <a:lnTo>
                    <a:pt x="227" y="604946"/>
                  </a:lnTo>
                  <a:lnTo>
                    <a:pt x="680" y="589987"/>
                  </a:lnTo>
                  <a:lnTo>
                    <a:pt x="1587" y="575254"/>
                  </a:lnTo>
                  <a:lnTo>
                    <a:pt x="2947" y="560295"/>
                  </a:lnTo>
                  <a:lnTo>
                    <a:pt x="4307" y="545562"/>
                  </a:lnTo>
                  <a:lnTo>
                    <a:pt x="6574" y="530830"/>
                  </a:lnTo>
                  <a:lnTo>
                    <a:pt x="8841" y="516097"/>
                  </a:lnTo>
                  <a:lnTo>
                    <a:pt x="11334" y="501364"/>
                  </a:lnTo>
                  <a:lnTo>
                    <a:pt x="14508" y="486858"/>
                  </a:lnTo>
                  <a:lnTo>
                    <a:pt x="17682" y="472352"/>
                  </a:lnTo>
                  <a:lnTo>
                    <a:pt x="21535" y="457846"/>
                  </a:lnTo>
                  <a:lnTo>
                    <a:pt x="25616" y="443340"/>
                  </a:lnTo>
                  <a:lnTo>
                    <a:pt x="30150" y="429061"/>
                  </a:lnTo>
                  <a:lnTo>
                    <a:pt x="34910" y="414781"/>
                  </a:lnTo>
                  <a:lnTo>
                    <a:pt x="39897" y="400502"/>
                  </a:lnTo>
                  <a:lnTo>
                    <a:pt x="45338" y="386449"/>
                  </a:lnTo>
                  <a:lnTo>
                    <a:pt x="51232" y="372850"/>
                  </a:lnTo>
                  <a:lnTo>
                    <a:pt x="57579" y="359024"/>
                  </a:lnTo>
                  <a:lnTo>
                    <a:pt x="64153" y="345198"/>
                  </a:lnTo>
                  <a:lnTo>
                    <a:pt x="70954" y="331599"/>
                  </a:lnTo>
                  <a:lnTo>
                    <a:pt x="78208" y="318226"/>
                  </a:lnTo>
                  <a:lnTo>
                    <a:pt x="85688" y="304853"/>
                  </a:lnTo>
                  <a:lnTo>
                    <a:pt x="93849" y="291934"/>
                  </a:lnTo>
                  <a:lnTo>
                    <a:pt x="102237" y="278788"/>
                  </a:lnTo>
                  <a:lnTo>
                    <a:pt x="110851" y="266095"/>
                  </a:lnTo>
                  <a:lnTo>
                    <a:pt x="119918" y="253402"/>
                  </a:lnTo>
                  <a:lnTo>
                    <a:pt x="129213" y="240936"/>
                  </a:lnTo>
                  <a:lnTo>
                    <a:pt x="139187" y="228697"/>
                  </a:lnTo>
                  <a:lnTo>
                    <a:pt x="149161" y="216457"/>
                  </a:lnTo>
                  <a:lnTo>
                    <a:pt x="159589" y="204671"/>
                  </a:lnTo>
                  <a:lnTo>
                    <a:pt x="170470" y="193111"/>
                  </a:lnTo>
                  <a:lnTo>
                    <a:pt x="181578" y="181779"/>
                  </a:lnTo>
                  <a:lnTo>
                    <a:pt x="193139" y="170446"/>
                  </a:lnTo>
                  <a:lnTo>
                    <a:pt x="204473" y="159793"/>
                  </a:lnTo>
                  <a:lnTo>
                    <a:pt x="216488" y="149140"/>
                  </a:lnTo>
                  <a:lnTo>
                    <a:pt x="228729" y="139167"/>
                  </a:lnTo>
                  <a:lnTo>
                    <a:pt x="240743" y="129421"/>
                  </a:lnTo>
                  <a:lnTo>
                    <a:pt x="253438" y="119901"/>
                  </a:lnTo>
                  <a:lnTo>
                    <a:pt x="266133" y="110835"/>
                  </a:lnTo>
                  <a:lnTo>
                    <a:pt x="278600" y="102222"/>
                  </a:lnTo>
                  <a:lnTo>
                    <a:pt x="291748" y="93836"/>
                  </a:lnTo>
                  <a:lnTo>
                    <a:pt x="304896" y="85903"/>
                  </a:lnTo>
                  <a:lnTo>
                    <a:pt x="318271" y="78423"/>
                  </a:lnTo>
                  <a:lnTo>
                    <a:pt x="331646" y="71170"/>
                  </a:lnTo>
                  <a:lnTo>
                    <a:pt x="345020" y="64144"/>
                  </a:lnTo>
                  <a:lnTo>
                    <a:pt x="358848" y="57571"/>
                  </a:lnTo>
                  <a:lnTo>
                    <a:pt x="372676" y="51451"/>
                  </a:lnTo>
                  <a:lnTo>
                    <a:pt x="386504" y="45558"/>
                  </a:lnTo>
                  <a:lnTo>
                    <a:pt x="400559" y="40118"/>
                  </a:lnTo>
                  <a:lnTo>
                    <a:pt x="414840" y="34905"/>
                  </a:lnTo>
                  <a:lnTo>
                    <a:pt x="429122" y="30146"/>
                  </a:lnTo>
                  <a:lnTo>
                    <a:pt x="443403" y="25839"/>
                  </a:lnTo>
                  <a:lnTo>
                    <a:pt x="457911" y="21533"/>
                  </a:lnTo>
                  <a:lnTo>
                    <a:pt x="472419" y="17906"/>
                  </a:lnTo>
                  <a:lnTo>
                    <a:pt x="486927" y="14506"/>
                  </a:lnTo>
                  <a:lnTo>
                    <a:pt x="501435" y="11560"/>
                  </a:lnTo>
                  <a:lnTo>
                    <a:pt x="515944" y="8840"/>
                  </a:lnTo>
                  <a:lnTo>
                    <a:pt x="530678" y="6573"/>
                  </a:lnTo>
                  <a:lnTo>
                    <a:pt x="545413" y="4533"/>
                  </a:lnTo>
                  <a:lnTo>
                    <a:pt x="560148" y="3173"/>
                  </a:lnTo>
                  <a:lnTo>
                    <a:pt x="575109" y="1587"/>
                  </a:lnTo>
                  <a:lnTo>
                    <a:pt x="589844" y="907"/>
                  </a:lnTo>
                  <a:lnTo>
                    <a:pt x="604806" y="227"/>
                  </a:lnTo>
                  <a:lnTo>
                    <a:pt x="619540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KSO_Shape"/>
            <p:cNvSpPr/>
            <p:nvPr/>
          </p:nvSpPr>
          <p:spPr bwMode="auto">
            <a:xfrm>
              <a:off x="1461214" y="3867410"/>
              <a:ext cx="545992" cy="557135"/>
            </a:xfrm>
            <a:custGeom>
              <a:avLst/>
              <a:gdLst>
                <a:gd name="T0" fmla="*/ 1524318 w 3543300"/>
                <a:gd name="T1" fmla="*/ 1132523 h 3617913"/>
                <a:gd name="T2" fmla="*/ 1313498 w 3543300"/>
                <a:gd name="T3" fmla="*/ 1253173 h 3617913"/>
                <a:gd name="T4" fmla="*/ 1155382 w 3543300"/>
                <a:gd name="T5" fmla="*/ 1435418 h 3617913"/>
                <a:gd name="T6" fmla="*/ 1066122 w 3543300"/>
                <a:gd name="T7" fmla="*/ 1663327 h 3617913"/>
                <a:gd name="T8" fmla="*/ 1059774 w 3543300"/>
                <a:gd name="T9" fmla="*/ 1918696 h 3617913"/>
                <a:gd name="T10" fmla="*/ 1138484 w 3543300"/>
                <a:gd name="T11" fmla="*/ 2152467 h 3617913"/>
                <a:gd name="T12" fmla="*/ 1287651 w 3543300"/>
                <a:gd name="T13" fmla="*/ 2342088 h 3617913"/>
                <a:gd name="T14" fmla="*/ 1491724 w 3543300"/>
                <a:gd name="T15" fmla="*/ 2472632 h 3617913"/>
                <a:gd name="T16" fmla="*/ 1734517 w 3543300"/>
                <a:gd name="T17" fmla="*/ 2528533 h 3617913"/>
                <a:gd name="T18" fmla="*/ 1985879 w 3543300"/>
                <a:gd name="T19" fmla="*/ 2496771 h 3617913"/>
                <a:gd name="T20" fmla="*/ 2202647 w 3543300"/>
                <a:gd name="T21" fmla="*/ 2386238 h 3617913"/>
                <a:gd name="T22" fmla="*/ 2368635 w 3543300"/>
                <a:gd name="T23" fmla="*/ 2211863 h 3617913"/>
                <a:gd name="T24" fmla="*/ 2469244 w 3543300"/>
                <a:gd name="T25" fmla="*/ 1988891 h 3617913"/>
                <a:gd name="T26" fmla="*/ 2487969 w 3543300"/>
                <a:gd name="T27" fmla="*/ 1735110 h 3617913"/>
                <a:gd name="T28" fmla="*/ 2420685 w 3543300"/>
                <a:gd name="T29" fmla="*/ 1496257 h 3617913"/>
                <a:gd name="T30" fmla="*/ 2280920 w 3543300"/>
                <a:gd name="T31" fmla="*/ 1299528 h 3617913"/>
                <a:gd name="T32" fmla="*/ 2083752 w 3543300"/>
                <a:gd name="T33" fmla="*/ 1159510 h 3617913"/>
                <a:gd name="T34" fmla="*/ 1845310 w 3543300"/>
                <a:gd name="T35" fmla="*/ 1092518 h 3617913"/>
                <a:gd name="T36" fmla="*/ 1957705 w 3543300"/>
                <a:gd name="T37" fmla="*/ 6985 h 3617913"/>
                <a:gd name="T38" fmla="*/ 2011998 w 3543300"/>
                <a:gd name="T39" fmla="*/ 89217 h 3617913"/>
                <a:gd name="T40" fmla="*/ 2341562 w 3543300"/>
                <a:gd name="T41" fmla="*/ 485457 h 3617913"/>
                <a:gd name="T42" fmla="*/ 2646362 w 3543300"/>
                <a:gd name="T43" fmla="*/ 240665 h 3617913"/>
                <a:gd name="T44" fmla="*/ 2970848 w 3543300"/>
                <a:gd name="T45" fmla="*/ 446087 h 3617913"/>
                <a:gd name="T46" fmla="*/ 2979738 w 3543300"/>
                <a:gd name="T47" fmla="*/ 554990 h 3617913"/>
                <a:gd name="T48" fmla="*/ 2996248 w 3543300"/>
                <a:gd name="T49" fmla="*/ 1049655 h 3617913"/>
                <a:gd name="T50" fmla="*/ 3393440 w 3543300"/>
                <a:gd name="T51" fmla="*/ 1051243 h 3617913"/>
                <a:gd name="T52" fmla="*/ 3542030 w 3543300"/>
                <a:gd name="T53" fmla="*/ 1406843 h 3617913"/>
                <a:gd name="T54" fmla="*/ 3490278 w 3543300"/>
                <a:gd name="T55" fmla="*/ 1502728 h 3617913"/>
                <a:gd name="T56" fmla="*/ 3210242 w 3543300"/>
                <a:gd name="T57" fmla="*/ 1889125 h 3617913"/>
                <a:gd name="T58" fmla="*/ 3529330 w 3543300"/>
                <a:gd name="T59" fmla="*/ 2149158 h 3617913"/>
                <a:gd name="T60" fmla="*/ 3442335 w 3543300"/>
                <a:gd name="T61" fmla="*/ 2520315 h 3617913"/>
                <a:gd name="T62" fmla="*/ 3346450 w 3543300"/>
                <a:gd name="T63" fmla="*/ 2572068 h 3617913"/>
                <a:gd name="T64" fmla="*/ 2905125 w 3543300"/>
                <a:gd name="T65" fmla="*/ 2698115 h 3617913"/>
                <a:gd name="T66" fmla="*/ 2994025 w 3543300"/>
                <a:gd name="T67" fmla="*/ 3108643 h 3617913"/>
                <a:gd name="T68" fmla="*/ 2709228 w 3543300"/>
                <a:gd name="T69" fmla="*/ 3363913 h 3617913"/>
                <a:gd name="T70" fmla="*/ 2600325 w 3543300"/>
                <a:gd name="T71" fmla="*/ 3355023 h 3617913"/>
                <a:gd name="T72" fmla="*/ 2193608 w 3543300"/>
                <a:gd name="T73" fmla="*/ 3187066 h 3617913"/>
                <a:gd name="T74" fmla="*/ 2005012 w 3543300"/>
                <a:gd name="T75" fmla="*/ 3563621 h 3617913"/>
                <a:gd name="T76" fmla="*/ 1620520 w 3543300"/>
                <a:gd name="T77" fmla="*/ 3617913 h 3617913"/>
                <a:gd name="T78" fmla="*/ 1535430 w 3543300"/>
                <a:gd name="T79" fmla="*/ 3555366 h 3617913"/>
                <a:gd name="T80" fmla="*/ 1324928 w 3543300"/>
                <a:gd name="T81" fmla="*/ 3179128 h 3617913"/>
                <a:gd name="T82" fmla="*/ 935990 w 3543300"/>
                <a:gd name="T83" fmla="*/ 3361056 h 3617913"/>
                <a:gd name="T84" fmla="*/ 830262 w 3543300"/>
                <a:gd name="T85" fmla="*/ 3361056 h 3617913"/>
                <a:gd name="T86" fmla="*/ 550545 w 3543300"/>
                <a:gd name="T87" fmla="*/ 3100071 h 3617913"/>
                <a:gd name="T88" fmla="*/ 638492 w 3543300"/>
                <a:gd name="T89" fmla="*/ 2698115 h 3617913"/>
                <a:gd name="T90" fmla="*/ 196850 w 3543300"/>
                <a:gd name="T91" fmla="*/ 2572068 h 3617913"/>
                <a:gd name="T92" fmla="*/ 101282 w 3543300"/>
                <a:gd name="T93" fmla="*/ 2520315 h 3617913"/>
                <a:gd name="T94" fmla="*/ 13970 w 3543300"/>
                <a:gd name="T95" fmla="*/ 2149158 h 3617913"/>
                <a:gd name="T96" fmla="*/ 334962 w 3543300"/>
                <a:gd name="T97" fmla="*/ 1915478 h 3617913"/>
                <a:gd name="T98" fmla="*/ 57467 w 3543300"/>
                <a:gd name="T99" fmla="*/ 1504633 h 3617913"/>
                <a:gd name="T100" fmla="*/ 635 w 3543300"/>
                <a:gd name="T101" fmla="*/ 1411288 h 3617913"/>
                <a:gd name="T102" fmla="*/ 134620 w 3543300"/>
                <a:gd name="T103" fmla="*/ 1058863 h 3617913"/>
                <a:gd name="T104" fmla="*/ 520382 w 3543300"/>
                <a:gd name="T105" fmla="*/ 1095375 h 3617913"/>
                <a:gd name="T106" fmla="*/ 742632 w 3543300"/>
                <a:gd name="T107" fmla="*/ 801052 h 3617913"/>
                <a:gd name="T108" fmla="*/ 558482 w 3543300"/>
                <a:gd name="T109" fmla="*/ 467677 h 3617913"/>
                <a:gd name="T110" fmla="*/ 862648 w 3543300"/>
                <a:gd name="T111" fmla="*/ 242252 h 3617913"/>
                <a:gd name="T112" fmla="*/ 955040 w 3543300"/>
                <a:gd name="T113" fmla="*/ 276542 h 3617913"/>
                <a:gd name="T114" fmla="*/ 1452245 w 3543300"/>
                <a:gd name="T115" fmla="*/ 404177 h 3617913"/>
                <a:gd name="T116" fmla="*/ 1557655 w 3543300"/>
                <a:gd name="T117" fmla="*/ 26352 h 36179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3543300" h="3617913">
                  <a:moveTo>
                    <a:pt x="1752918" y="1088708"/>
                  </a:moveTo>
                  <a:lnTo>
                    <a:pt x="1734502" y="1089660"/>
                  </a:lnTo>
                  <a:lnTo>
                    <a:pt x="1716088" y="1090613"/>
                  </a:lnTo>
                  <a:lnTo>
                    <a:pt x="1697990" y="1092518"/>
                  </a:lnTo>
                  <a:lnTo>
                    <a:pt x="1679892" y="1094423"/>
                  </a:lnTo>
                  <a:lnTo>
                    <a:pt x="1662112" y="1097280"/>
                  </a:lnTo>
                  <a:lnTo>
                    <a:pt x="1644332" y="1100138"/>
                  </a:lnTo>
                  <a:lnTo>
                    <a:pt x="1626552" y="1103630"/>
                  </a:lnTo>
                  <a:lnTo>
                    <a:pt x="1608772" y="1107440"/>
                  </a:lnTo>
                  <a:lnTo>
                    <a:pt x="1591628" y="1111568"/>
                  </a:lnTo>
                  <a:lnTo>
                    <a:pt x="1574800" y="1116013"/>
                  </a:lnTo>
                  <a:lnTo>
                    <a:pt x="1557338" y="1121093"/>
                  </a:lnTo>
                  <a:lnTo>
                    <a:pt x="1540828" y="1126490"/>
                  </a:lnTo>
                  <a:lnTo>
                    <a:pt x="1524318" y="1132523"/>
                  </a:lnTo>
                  <a:lnTo>
                    <a:pt x="1507808" y="1138555"/>
                  </a:lnTo>
                  <a:lnTo>
                    <a:pt x="1491615" y="1145223"/>
                  </a:lnTo>
                  <a:lnTo>
                    <a:pt x="1475422" y="1152525"/>
                  </a:lnTo>
                  <a:lnTo>
                    <a:pt x="1459548" y="1159510"/>
                  </a:lnTo>
                  <a:lnTo>
                    <a:pt x="1443672" y="1167448"/>
                  </a:lnTo>
                  <a:lnTo>
                    <a:pt x="1428432" y="1175703"/>
                  </a:lnTo>
                  <a:lnTo>
                    <a:pt x="1413192" y="1183958"/>
                  </a:lnTo>
                  <a:lnTo>
                    <a:pt x="1398270" y="1193165"/>
                  </a:lnTo>
                  <a:lnTo>
                    <a:pt x="1383665" y="1202055"/>
                  </a:lnTo>
                  <a:lnTo>
                    <a:pt x="1368742" y="1211898"/>
                  </a:lnTo>
                  <a:lnTo>
                    <a:pt x="1354772" y="1221740"/>
                  </a:lnTo>
                  <a:lnTo>
                    <a:pt x="1340485" y="1231900"/>
                  </a:lnTo>
                  <a:lnTo>
                    <a:pt x="1327150" y="1242378"/>
                  </a:lnTo>
                  <a:lnTo>
                    <a:pt x="1313498" y="1253173"/>
                  </a:lnTo>
                  <a:lnTo>
                    <a:pt x="1300480" y="1264285"/>
                  </a:lnTo>
                  <a:lnTo>
                    <a:pt x="1287462" y="1275715"/>
                  </a:lnTo>
                  <a:lnTo>
                    <a:pt x="1274762" y="1287463"/>
                  </a:lnTo>
                  <a:lnTo>
                    <a:pt x="1262380" y="1299528"/>
                  </a:lnTo>
                  <a:lnTo>
                    <a:pt x="1250315" y="1311910"/>
                  </a:lnTo>
                  <a:lnTo>
                    <a:pt x="1238568" y="1324928"/>
                  </a:lnTo>
                  <a:lnTo>
                    <a:pt x="1227138" y="1337628"/>
                  </a:lnTo>
                  <a:lnTo>
                    <a:pt x="1215708" y="1350645"/>
                  </a:lnTo>
                  <a:lnTo>
                    <a:pt x="1205230" y="1364298"/>
                  </a:lnTo>
                  <a:lnTo>
                    <a:pt x="1194752" y="1377950"/>
                  </a:lnTo>
                  <a:lnTo>
                    <a:pt x="1183958" y="1392238"/>
                  </a:lnTo>
                  <a:lnTo>
                    <a:pt x="1174432" y="1406525"/>
                  </a:lnTo>
                  <a:lnTo>
                    <a:pt x="1164908" y="1420813"/>
                  </a:lnTo>
                  <a:lnTo>
                    <a:pt x="1155382" y="1435418"/>
                  </a:lnTo>
                  <a:lnTo>
                    <a:pt x="1146810" y="1450340"/>
                  </a:lnTo>
                  <a:lnTo>
                    <a:pt x="1138391" y="1465309"/>
                  </a:lnTo>
                  <a:lnTo>
                    <a:pt x="1130549" y="1480376"/>
                  </a:lnTo>
                  <a:lnTo>
                    <a:pt x="1122615" y="1496257"/>
                  </a:lnTo>
                  <a:lnTo>
                    <a:pt x="1114998" y="1512138"/>
                  </a:lnTo>
                  <a:lnTo>
                    <a:pt x="1108333" y="1528337"/>
                  </a:lnTo>
                  <a:lnTo>
                    <a:pt x="1101668" y="1544536"/>
                  </a:lnTo>
                  <a:lnTo>
                    <a:pt x="1095321" y="1561052"/>
                  </a:lnTo>
                  <a:lnTo>
                    <a:pt x="1089608" y="1577568"/>
                  </a:lnTo>
                  <a:lnTo>
                    <a:pt x="1083895" y="1594402"/>
                  </a:lnTo>
                  <a:lnTo>
                    <a:pt x="1079134" y="1611554"/>
                  </a:lnTo>
                  <a:lnTo>
                    <a:pt x="1074056" y="1628388"/>
                  </a:lnTo>
                  <a:lnTo>
                    <a:pt x="1069931" y="1646175"/>
                  </a:lnTo>
                  <a:lnTo>
                    <a:pt x="1066122" y="1663327"/>
                  </a:lnTo>
                  <a:lnTo>
                    <a:pt x="1062948" y="1681114"/>
                  </a:lnTo>
                  <a:lnTo>
                    <a:pt x="1059774" y="1698901"/>
                  </a:lnTo>
                  <a:lnTo>
                    <a:pt x="1057553" y="1717005"/>
                  </a:lnTo>
                  <a:lnTo>
                    <a:pt x="1055331" y="1735110"/>
                  </a:lnTo>
                  <a:lnTo>
                    <a:pt x="1053744" y="1753532"/>
                  </a:lnTo>
                  <a:lnTo>
                    <a:pt x="1052792" y="1771319"/>
                  </a:lnTo>
                  <a:lnTo>
                    <a:pt x="1051840" y="1790376"/>
                  </a:lnTo>
                  <a:lnTo>
                    <a:pt x="1051523" y="1808798"/>
                  </a:lnTo>
                  <a:lnTo>
                    <a:pt x="1051840" y="1827221"/>
                  </a:lnTo>
                  <a:lnTo>
                    <a:pt x="1052792" y="1845960"/>
                  </a:lnTo>
                  <a:lnTo>
                    <a:pt x="1053744" y="1864065"/>
                  </a:lnTo>
                  <a:lnTo>
                    <a:pt x="1055331" y="1882487"/>
                  </a:lnTo>
                  <a:lnTo>
                    <a:pt x="1057553" y="1900592"/>
                  </a:lnTo>
                  <a:lnTo>
                    <a:pt x="1059774" y="1918696"/>
                  </a:lnTo>
                  <a:lnTo>
                    <a:pt x="1062948" y="1936483"/>
                  </a:lnTo>
                  <a:lnTo>
                    <a:pt x="1066122" y="1953952"/>
                  </a:lnTo>
                  <a:lnTo>
                    <a:pt x="1069931" y="1971739"/>
                  </a:lnTo>
                  <a:lnTo>
                    <a:pt x="1074056" y="1988891"/>
                  </a:lnTo>
                  <a:lnTo>
                    <a:pt x="1079134" y="2006043"/>
                  </a:lnTo>
                  <a:lnTo>
                    <a:pt x="1083895" y="2022877"/>
                  </a:lnTo>
                  <a:lnTo>
                    <a:pt x="1089608" y="2039711"/>
                  </a:lnTo>
                  <a:lnTo>
                    <a:pt x="1095321" y="2056545"/>
                  </a:lnTo>
                  <a:lnTo>
                    <a:pt x="1101668" y="2073061"/>
                  </a:lnTo>
                  <a:lnTo>
                    <a:pt x="1108333" y="2089260"/>
                  </a:lnTo>
                  <a:lnTo>
                    <a:pt x="1114998" y="2105459"/>
                  </a:lnTo>
                  <a:lnTo>
                    <a:pt x="1122615" y="2121022"/>
                  </a:lnTo>
                  <a:lnTo>
                    <a:pt x="1130549" y="2136904"/>
                  </a:lnTo>
                  <a:lnTo>
                    <a:pt x="1138484" y="2152467"/>
                  </a:lnTo>
                  <a:lnTo>
                    <a:pt x="1147053" y="2167395"/>
                  </a:lnTo>
                  <a:lnTo>
                    <a:pt x="1155622" y="2182641"/>
                  </a:lnTo>
                  <a:lnTo>
                    <a:pt x="1165144" y="2197252"/>
                  </a:lnTo>
                  <a:lnTo>
                    <a:pt x="1174665" y="2211863"/>
                  </a:lnTo>
                  <a:lnTo>
                    <a:pt x="1184186" y="2225838"/>
                  </a:lnTo>
                  <a:lnTo>
                    <a:pt x="1194977" y="2240131"/>
                  </a:lnTo>
                  <a:lnTo>
                    <a:pt x="1205450" y="2253789"/>
                  </a:lnTo>
                  <a:lnTo>
                    <a:pt x="1215924" y="2267129"/>
                  </a:lnTo>
                  <a:lnTo>
                    <a:pt x="1227349" y="2280469"/>
                  </a:lnTo>
                  <a:lnTo>
                    <a:pt x="1238775" y="2293174"/>
                  </a:lnTo>
                  <a:lnTo>
                    <a:pt x="1250518" y="2305879"/>
                  </a:lnTo>
                  <a:lnTo>
                    <a:pt x="1262578" y="2318267"/>
                  </a:lnTo>
                  <a:lnTo>
                    <a:pt x="1274956" y="2330336"/>
                  </a:lnTo>
                  <a:lnTo>
                    <a:pt x="1287651" y="2342088"/>
                  </a:lnTo>
                  <a:lnTo>
                    <a:pt x="1300663" y="2353840"/>
                  </a:lnTo>
                  <a:lnTo>
                    <a:pt x="1313676" y="2364640"/>
                  </a:lnTo>
                  <a:lnTo>
                    <a:pt x="1327323" y="2375756"/>
                  </a:lnTo>
                  <a:lnTo>
                    <a:pt x="1340653" y="2386238"/>
                  </a:lnTo>
                  <a:lnTo>
                    <a:pt x="1354935" y="2396402"/>
                  </a:lnTo>
                  <a:lnTo>
                    <a:pt x="1368899" y="2406566"/>
                  </a:lnTo>
                  <a:lnTo>
                    <a:pt x="1383816" y="2415777"/>
                  </a:lnTo>
                  <a:lnTo>
                    <a:pt x="1398415" y="2424988"/>
                  </a:lnTo>
                  <a:lnTo>
                    <a:pt x="1413332" y="2433882"/>
                  </a:lnTo>
                  <a:lnTo>
                    <a:pt x="1428566" y="2442775"/>
                  </a:lnTo>
                  <a:lnTo>
                    <a:pt x="1443800" y="2450398"/>
                  </a:lnTo>
                  <a:lnTo>
                    <a:pt x="1459669" y="2458339"/>
                  </a:lnTo>
                  <a:lnTo>
                    <a:pt x="1475538" y="2465644"/>
                  </a:lnTo>
                  <a:lnTo>
                    <a:pt x="1491724" y="2472632"/>
                  </a:lnTo>
                  <a:lnTo>
                    <a:pt x="1507910" y="2479619"/>
                  </a:lnTo>
                  <a:lnTo>
                    <a:pt x="1524414" y="2485654"/>
                  </a:lnTo>
                  <a:lnTo>
                    <a:pt x="1540917" y="2491689"/>
                  </a:lnTo>
                  <a:lnTo>
                    <a:pt x="1557421" y="2496771"/>
                  </a:lnTo>
                  <a:lnTo>
                    <a:pt x="1574877" y="2502171"/>
                  </a:lnTo>
                  <a:lnTo>
                    <a:pt x="1591698" y="2506617"/>
                  </a:lnTo>
                  <a:lnTo>
                    <a:pt x="1608836" y="2510746"/>
                  </a:lnTo>
                  <a:lnTo>
                    <a:pt x="1626609" y="2514876"/>
                  </a:lnTo>
                  <a:lnTo>
                    <a:pt x="1644382" y="2518369"/>
                  </a:lnTo>
                  <a:lnTo>
                    <a:pt x="1662155" y="2520910"/>
                  </a:lnTo>
                  <a:lnTo>
                    <a:pt x="1679928" y="2523451"/>
                  </a:lnTo>
                  <a:lnTo>
                    <a:pt x="1698019" y="2525675"/>
                  </a:lnTo>
                  <a:lnTo>
                    <a:pt x="1716109" y="2527263"/>
                  </a:lnTo>
                  <a:lnTo>
                    <a:pt x="1734517" y="2528533"/>
                  </a:lnTo>
                  <a:lnTo>
                    <a:pt x="1752925" y="2529169"/>
                  </a:lnTo>
                  <a:lnTo>
                    <a:pt x="1771967" y="2529169"/>
                  </a:lnTo>
                  <a:lnTo>
                    <a:pt x="1790375" y="2529169"/>
                  </a:lnTo>
                  <a:lnTo>
                    <a:pt x="1808783" y="2528533"/>
                  </a:lnTo>
                  <a:lnTo>
                    <a:pt x="1827191" y="2527263"/>
                  </a:lnTo>
                  <a:lnTo>
                    <a:pt x="1845281" y="2525675"/>
                  </a:lnTo>
                  <a:lnTo>
                    <a:pt x="1863372" y="2523451"/>
                  </a:lnTo>
                  <a:lnTo>
                    <a:pt x="1881145" y="2520910"/>
                  </a:lnTo>
                  <a:lnTo>
                    <a:pt x="1898918" y="2518369"/>
                  </a:lnTo>
                  <a:lnTo>
                    <a:pt x="1916691" y="2514876"/>
                  </a:lnTo>
                  <a:lnTo>
                    <a:pt x="1934464" y="2510746"/>
                  </a:lnTo>
                  <a:lnTo>
                    <a:pt x="1951602" y="2506617"/>
                  </a:lnTo>
                  <a:lnTo>
                    <a:pt x="1969058" y="2502171"/>
                  </a:lnTo>
                  <a:lnTo>
                    <a:pt x="1985879" y="2496771"/>
                  </a:lnTo>
                  <a:lnTo>
                    <a:pt x="2002383" y="2491689"/>
                  </a:lnTo>
                  <a:lnTo>
                    <a:pt x="2019204" y="2485654"/>
                  </a:lnTo>
                  <a:lnTo>
                    <a:pt x="2035390" y="2479619"/>
                  </a:lnTo>
                  <a:lnTo>
                    <a:pt x="2051894" y="2472632"/>
                  </a:lnTo>
                  <a:lnTo>
                    <a:pt x="2067762" y="2465644"/>
                  </a:lnTo>
                  <a:lnTo>
                    <a:pt x="2083631" y="2458339"/>
                  </a:lnTo>
                  <a:lnTo>
                    <a:pt x="2099500" y="2450398"/>
                  </a:lnTo>
                  <a:lnTo>
                    <a:pt x="2114734" y="2442775"/>
                  </a:lnTo>
                  <a:lnTo>
                    <a:pt x="2129968" y="2433882"/>
                  </a:lnTo>
                  <a:lnTo>
                    <a:pt x="2144885" y="2424988"/>
                  </a:lnTo>
                  <a:lnTo>
                    <a:pt x="2159484" y="2415777"/>
                  </a:lnTo>
                  <a:lnTo>
                    <a:pt x="2174401" y="2406566"/>
                  </a:lnTo>
                  <a:lnTo>
                    <a:pt x="2188683" y="2396402"/>
                  </a:lnTo>
                  <a:lnTo>
                    <a:pt x="2202647" y="2386238"/>
                  </a:lnTo>
                  <a:lnTo>
                    <a:pt x="2215977" y="2375756"/>
                  </a:lnTo>
                  <a:lnTo>
                    <a:pt x="2229624" y="2364640"/>
                  </a:lnTo>
                  <a:lnTo>
                    <a:pt x="2242637" y="2353840"/>
                  </a:lnTo>
                  <a:lnTo>
                    <a:pt x="2255966" y="2342088"/>
                  </a:lnTo>
                  <a:lnTo>
                    <a:pt x="2268344" y="2330336"/>
                  </a:lnTo>
                  <a:lnTo>
                    <a:pt x="2280722" y="2318267"/>
                  </a:lnTo>
                  <a:lnTo>
                    <a:pt x="2292782" y="2305879"/>
                  </a:lnTo>
                  <a:lnTo>
                    <a:pt x="2304525" y="2293174"/>
                  </a:lnTo>
                  <a:lnTo>
                    <a:pt x="2315951" y="2280469"/>
                  </a:lnTo>
                  <a:lnTo>
                    <a:pt x="2327376" y="2267129"/>
                  </a:lnTo>
                  <a:lnTo>
                    <a:pt x="2338167" y="2253789"/>
                  </a:lnTo>
                  <a:lnTo>
                    <a:pt x="2348958" y="2240131"/>
                  </a:lnTo>
                  <a:lnTo>
                    <a:pt x="2359114" y="2225838"/>
                  </a:lnTo>
                  <a:lnTo>
                    <a:pt x="2368635" y="2211863"/>
                  </a:lnTo>
                  <a:lnTo>
                    <a:pt x="2378156" y="2197252"/>
                  </a:lnTo>
                  <a:lnTo>
                    <a:pt x="2387678" y="2182641"/>
                  </a:lnTo>
                  <a:lnTo>
                    <a:pt x="2396247" y="2167395"/>
                  </a:lnTo>
                  <a:lnTo>
                    <a:pt x="2404816" y="2152467"/>
                  </a:lnTo>
                  <a:lnTo>
                    <a:pt x="2412750" y="2136904"/>
                  </a:lnTo>
                  <a:lnTo>
                    <a:pt x="2420685" y="2121022"/>
                  </a:lnTo>
                  <a:lnTo>
                    <a:pt x="2428302" y="2105459"/>
                  </a:lnTo>
                  <a:lnTo>
                    <a:pt x="2434967" y="2089260"/>
                  </a:lnTo>
                  <a:lnTo>
                    <a:pt x="2441632" y="2073061"/>
                  </a:lnTo>
                  <a:lnTo>
                    <a:pt x="2447979" y="2056545"/>
                  </a:lnTo>
                  <a:lnTo>
                    <a:pt x="2453692" y="2039711"/>
                  </a:lnTo>
                  <a:lnTo>
                    <a:pt x="2459405" y="2022877"/>
                  </a:lnTo>
                  <a:lnTo>
                    <a:pt x="2464166" y="2006043"/>
                  </a:lnTo>
                  <a:lnTo>
                    <a:pt x="2469244" y="1988891"/>
                  </a:lnTo>
                  <a:lnTo>
                    <a:pt x="2473370" y="1971739"/>
                  </a:lnTo>
                  <a:lnTo>
                    <a:pt x="2477178" y="1953952"/>
                  </a:lnTo>
                  <a:lnTo>
                    <a:pt x="2480352" y="1936483"/>
                  </a:lnTo>
                  <a:lnTo>
                    <a:pt x="2483526" y="1918696"/>
                  </a:lnTo>
                  <a:lnTo>
                    <a:pt x="2486064" y="1900592"/>
                  </a:lnTo>
                  <a:lnTo>
                    <a:pt x="2487969" y="1882487"/>
                  </a:lnTo>
                  <a:lnTo>
                    <a:pt x="2489556" y="1864065"/>
                  </a:lnTo>
                  <a:lnTo>
                    <a:pt x="2490508" y="1845960"/>
                  </a:lnTo>
                  <a:lnTo>
                    <a:pt x="2491460" y="1827221"/>
                  </a:lnTo>
                  <a:lnTo>
                    <a:pt x="2491777" y="1808798"/>
                  </a:lnTo>
                  <a:lnTo>
                    <a:pt x="2491460" y="1790376"/>
                  </a:lnTo>
                  <a:lnTo>
                    <a:pt x="2490508" y="1771319"/>
                  </a:lnTo>
                  <a:lnTo>
                    <a:pt x="2489556" y="1753532"/>
                  </a:lnTo>
                  <a:lnTo>
                    <a:pt x="2487969" y="1735110"/>
                  </a:lnTo>
                  <a:lnTo>
                    <a:pt x="2486064" y="1717005"/>
                  </a:lnTo>
                  <a:lnTo>
                    <a:pt x="2483526" y="1698901"/>
                  </a:lnTo>
                  <a:lnTo>
                    <a:pt x="2480352" y="1681114"/>
                  </a:lnTo>
                  <a:lnTo>
                    <a:pt x="2477178" y="1663327"/>
                  </a:lnTo>
                  <a:lnTo>
                    <a:pt x="2473370" y="1646175"/>
                  </a:lnTo>
                  <a:lnTo>
                    <a:pt x="2469244" y="1628388"/>
                  </a:lnTo>
                  <a:lnTo>
                    <a:pt x="2464166" y="1611554"/>
                  </a:lnTo>
                  <a:lnTo>
                    <a:pt x="2459405" y="1594402"/>
                  </a:lnTo>
                  <a:lnTo>
                    <a:pt x="2453692" y="1577568"/>
                  </a:lnTo>
                  <a:lnTo>
                    <a:pt x="2447979" y="1561052"/>
                  </a:lnTo>
                  <a:lnTo>
                    <a:pt x="2441632" y="1544536"/>
                  </a:lnTo>
                  <a:lnTo>
                    <a:pt x="2434967" y="1528337"/>
                  </a:lnTo>
                  <a:lnTo>
                    <a:pt x="2428302" y="1512138"/>
                  </a:lnTo>
                  <a:lnTo>
                    <a:pt x="2420685" y="1496257"/>
                  </a:lnTo>
                  <a:lnTo>
                    <a:pt x="2412750" y="1480376"/>
                  </a:lnTo>
                  <a:lnTo>
                    <a:pt x="2404909" y="1465308"/>
                  </a:lnTo>
                  <a:lnTo>
                    <a:pt x="2396490" y="1450340"/>
                  </a:lnTo>
                  <a:lnTo>
                    <a:pt x="2387918" y="1435418"/>
                  </a:lnTo>
                  <a:lnTo>
                    <a:pt x="2378392" y="1420813"/>
                  </a:lnTo>
                  <a:lnTo>
                    <a:pt x="2368868" y="1406525"/>
                  </a:lnTo>
                  <a:lnTo>
                    <a:pt x="2359342" y="1392238"/>
                  </a:lnTo>
                  <a:lnTo>
                    <a:pt x="2349182" y="1377950"/>
                  </a:lnTo>
                  <a:lnTo>
                    <a:pt x="2338388" y="1364298"/>
                  </a:lnTo>
                  <a:lnTo>
                    <a:pt x="2327592" y="1350645"/>
                  </a:lnTo>
                  <a:lnTo>
                    <a:pt x="2316162" y="1337628"/>
                  </a:lnTo>
                  <a:lnTo>
                    <a:pt x="2304732" y="1324928"/>
                  </a:lnTo>
                  <a:lnTo>
                    <a:pt x="2292985" y="1311910"/>
                  </a:lnTo>
                  <a:lnTo>
                    <a:pt x="2280920" y="1299528"/>
                  </a:lnTo>
                  <a:lnTo>
                    <a:pt x="2268538" y="1287463"/>
                  </a:lnTo>
                  <a:lnTo>
                    <a:pt x="2256155" y="1275715"/>
                  </a:lnTo>
                  <a:lnTo>
                    <a:pt x="2242820" y="1264285"/>
                  </a:lnTo>
                  <a:lnTo>
                    <a:pt x="2229802" y="1253173"/>
                  </a:lnTo>
                  <a:lnTo>
                    <a:pt x="2216150" y="1242378"/>
                  </a:lnTo>
                  <a:lnTo>
                    <a:pt x="2202815" y="1231900"/>
                  </a:lnTo>
                  <a:lnTo>
                    <a:pt x="2188845" y="1221740"/>
                  </a:lnTo>
                  <a:lnTo>
                    <a:pt x="2174558" y="1211898"/>
                  </a:lnTo>
                  <a:lnTo>
                    <a:pt x="2159635" y="1202055"/>
                  </a:lnTo>
                  <a:lnTo>
                    <a:pt x="2145030" y="1193165"/>
                  </a:lnTo>
                  <a:lnTo>
                    <a:pt x="2130108" y="1183958"/>
                  </a:lnTo>
                  <a:lnTo>
                    <a:pt x="2114868" y="1175703"/>
                  </a:lnTo>
                  <a:lnTo>
                    <a:pt x="2099628" y="1167448"/>
                  </a:lnTo>
                  <a:lnTo>
                    <a:pt x="2083752" y="1159510"/>
                  </a:lnTo>
                  <a:lnTo>
                    <a:pt x="2067878" y="1152525"/>
                  </a:lnTo>
                  <a:lnTo>
                    <a:pt x="2052002" y="1145223"/>
                  </a:lnTo>
                  <a:lnTo>
                    <a:pt x="2035492" y="1138555"/>
                  </a:lnTo>
                  <a:lnTo>
                    <a:pt x="2019300" y="1132523"/>
                  </a:lnTo>
                  <a:lnTo>
                    <a:pt x="2002472" y="1126490"/>
                  </a:lnTo>
                  <a:lnTo>
                    <a:pt x="1985962" y="1121093"/>
                  </a:lnTo>
                  <a:lnTo>
                    <a:pt x="1969135" y="1116013"/>
                  </a:lnTo>
                  <a:lnTo>
                    <a:pt x="1951672" y="1111568"/>
                  </a:lnTo>
                  <a:lnTo>
                    <a:pt x="1934528" y="1107440"/>
                  </a:lnTo>
                  <a:lnTo>
                    <a:pt x="1916748" y="1103630"/>
                  </a:lnTo>
                  <a:lnTo>
                    <a:pt x="1898968" y="1100138"/>
                  </a:lnTo>
                  <a:lnTo>
                    <a:pt x="1881188" y="1097280"/>
                  </a:lnTo>
                  <a:lnTo>
                    <a:pt x="1863408" y="1094423"/>
                  </a:lnTo>
                  <a:lnTo>
                    <a:pt x="1845310" y="1092518"/>
                  </a:lnTo>
                  <a:lnTo>
                    <a:pt x="1827212" y="1090613"/>
                  </a:lnTo>
                  <a:lnTo>
                    <a:pt x="1808798" y="1089660"/>
                  </a:lnTo>
                  <a:lnTo>
                    <a:pt x="1790382" y="1088708"/>
                  </a:lnTo>
                  <a:lnTo>
                    <a:pt x="1771968" y="1088708"/>
                  </a:lnTo>
                  <a:lnTo>
                    <a:pt x="1752918" y="1088708"/>
                  </a:lnTo>
                  <a:close/>
                  <a:moveTo>
                    <a:pt x="1615758" y="0"/>
                  </a:moveTo>
                  <a:lnTo>
                    <a:pt x="1620520" y="0"/>
                  </a:lnTo>
                  <a:lnTo>
                    <a:pt x="1922780" y="0"/>
                  </a:lnTo>
                  <a:lnTo>
                    <a:pt x="1927225" y="0"/>
                  </a:lnTo>
                  <a:lnTo>
                    <a:pt x="1931670" y="317"/>
                  </a:lnTo>
                  <a:lnTo>
                    <a:pt x="1936115" y="952"/>
                  </a:lnTo>
                  <a:lnTo>
                    <a:pt x="1940878" y="1905"/>
                  </a:lnTo>
                  <a:lnTo>
                    <a:pt x="1949450" y="4127"/>
                  </a:lnTo>
                  <a:lnTo>
                    <a:pt x="1957705" y="6985"/>
                  </a:lnTo>
                  <a:lnTo>
                    <a:pt x="1965325" y="10795"/>
                  </a:lnTo>
                  <a:lnTo>
                    <a:pt x="1972628" y="14922"/>
                  </a:lnTo>
                  <a:lnTo>
                    <a:pt x="1979612" y="20320"/>
                  </a:lnTo>
                  <a:lnTo>
                    <a:pt x="1985962" y="26035"/>
                  </a:lnTo>
                  <a:lnTo>
                    <a:pt x="1991678" y="32385"/>
                  </a:lnTo>
                  <a:lnTo>
                    <a:pt x="1996758" y="39052"/>
                  </a:lnTo>
                  <a:lnTo>
                    <a:pt x="2001202" y="46672"/>
                  </a:lnTo>
                  <a:lnTo>
                    <a:pt x="2005012" y="54610"/>
                  </a:lnTo>
                  <a:lnTo>
                    <a:pt x="2007870" y="62230"/>
                  </a:lnTo>
                  <a:lnTo>
                    <a:pt x="2010092" y="71120"/>
                  </a:lnTo>
                  <a:lnTo>
                    <a:pt x="2010728" y="75565"/>
                  </a:lnTo>
                  <a:lnTo>
                    <a:pt x="2011362" y="80010"/>
                  </a:lnTo>
                  <a:lnTo>
                    <a:pt x="2011998" y="84455"/>
                  </a:lnTo>
                  <a:lnTo>
                    <a:pt x="2011998" y="89217"/>
                  </a:lnTo>
                  <a:lnTo>
                    <a:pt x="2011998" y="388620"/>
                  </a:lnTo>
                  <a:lnTo>
                    <a:pt x="2038350" y="393065"/>
                  </a:lnTo>
                  <a:lnTo>
                    <a:pt x="2064702" y="398462"/>
                  </a:lnTo>
                  <a:lnTo>
                    <a:pt x="2091055" y="404177"/>
                  </a:lnTo>
                  <a:lnTo>
                    <a:pt x="2116772" y="410210"/>
                  </a:lnTo>
                  <a:lnTo>
                    <a:pt x="2142490" y="416877"/>
                  </a:lnTo>
                  <a:lnTo>
                    <a:pt x="2167890" y="423545"/>
                  </a:lnTo>
                  <a:lnTo>
                    <a:pt x="2193608" y="431165"/>
                  </a:lnTo>
                  <a:lnTo>
                    <a:pt x="2218690" y="439102"/>
                  </a:lnTo>
                  <a:lnTo>
                    <a:pt x="2243772" y="447675"/>
                  </a:lnTo>
                  <a:lnTo>
                    <a:pt x="2268538" y="456247"/>
                  </a:lnTo>
                  <a:lnTo>
                    <a:pt x="2292985" y="465772"/>
                  </a:lnTo>
                  <a:lnTo>
                    <a:pt x="2317432" y="475615"/>
                  </a:lnTo>
                  <a:lnTo>
                    <a:pt x="2341562" y="485457"/>
                  </a:lnTo>
                  <a:lnTo>
                    <a:pt x="2365692" y="496252"/>
                  </a:lnTo>
                  <a:lnTo>
                    <a:pt x="2388870" y="507047"/>
                  </a:lnTo>
                  <a:lnTo>
                    <a:pt x="2412682" y="518477"/>
                  </a:lnTo>
                  <a:lnTo>
                    <a:pt x="2588260" y="276542"/>
                  </a:lnTo>
                  <a:lnTo>
                    <a:pt x="2591435" y="272732"/>
                  </a:lnTo>
                  <a:lnTo>
                    <a:pt x="2593975" y="269240"/>
                  </a:lnTo>
                  <a:lnTo>
                    <a:pt x="2597468" y="266065"/>
                  </a:lnTo>
                  <a:lnTo>
                    <a:pt x="2600325" y="262890"/>
                  </a:lnTo>
                  <a:lnTo>
                    <a:pt x="2606992" y="257175"/>
                  </a:lnTo>
                  <a:lnTo>
                    <a:pt x="2614295" y="252412"/>
                  </a:lnTo>
                  <a:lnTo>
                    <a:pt x="2621915" y="248602"/>
                  </a:lnTo>
                  <a:lnTo>
                    <a:pt x="2629852" y="245110"/>
                  </a:lnTo>
                  <a:lnTo>
                    <a:pt x="2638108" y="242570"/>
                  </a:lnTo>
                  <a:lnTo>
                    <a:pt x="2646362" y="240665"/>
                  </a:lnTo>
                  <a:lnTo>
                    <a:pt x="2654935" y="240030"/>
                  </a:lnTo>
                  <a:lnTo>
                    <a:pt x="2663508" y="240030"/>
                  </a:lnTo>
                  <a:lnTo>
                    <a:pt x="2671762" y="240665"/>
                  </a:lnTo>
                  <a:lnTo>
                    <a:pt x="2680652" y="242252"/>
                  </a:lnTo>
                  <a:lnTo>
                    <a:pt x="2688908" y="244475"/>
                  </a:lnTo>
                  <a:lnTo>
                    <a:pt x="2697162" y="247967"/>
                  </a:lnTo>
                  <a:lnTo>
                    <a:pt x="2705100" y="251777"/>
                  </a:lnTo>
                  <a:lnTo>
                    <a:pt x="2709228" y="254317"/>
                  </a:lnTo>
                  <a:lnTo>
                    <a:pt x="2712720" y="256857"/>
                  </a:lnTo>
                  <a:lnTo>
                    <a:pt x="2957512" y="434022"/>
                  </a:lnTo>
                  <a:lnTo>
                    <a:pt x="2960688" y="437197"/>
                  </a:lnTo>
                  <a:lnTo>
                    <a:pt x="2964498" y="439737"/>
                  </a:lnTo>
                  <a:lnTo>
                    <a:pt x="2967672" y="443230"/>
                  </a:lnTo>
                  <a:lnTo>
                    <a:pt x="2970848" y="446087"/>
                  </a:lnTo>
                  <a:lnTo>
                    <a:pt x="2976245" y="453072"/>
                  </a:lnTo>
                  <a:lnTo>
                    <a:pt x="2981008" y="460375"/>
                  </a:lnTo>
                  <a:lnTo>
                    <a:pt x="2985452" y="467995"/>
                  </a:lnTo>
                  <a:lnTo>
                    <a:pt x="2988628" y="475932"/>
                  </a:lnTo>
                  <a:lnTo>
                    <a:pt x="2991168" y="484187"/>
                  </a:lnTo>
                  <a:lnTo>
                    <a:pt x="2992755" y="492442"/>
                  </a:lnTo>
                  <a:lnTo>
                    <a:pt x="2994025" y="501015"/>
                  </a:lnTo>
                  <a:lnTo>
                    <a:pt x="2994025" y="509270"/>
                  </a:lnTo>
                  <a:lnTo>
                    <a:pt x="2993072" y="518160"/>
                  </a:lnTo>
                  <a:lnTo>
                    <a:pt x="2991802" y="526732"/>
                  </a:lnTo>
                  <a:lnTo>
                    <a:pt x="2988945" y="534987"/>
                  </a:lnTo>
                  <a:lnTo>
                    <a:pt x="2986088" y="543242"/>
                  </a:lnTo>
                  <a:lnTo>
                    <a:pt x="2981960" y="551180"/>
                  </a:lnTo>
                  <a:lnTo>
                    <a:pt x="2979738" y="554990"/>
                  </a:lnTo>
                  <a:lnTo>
                    <a:pt x="2976880" y="558800"/>
                  </a:lnTo>
                  <a:lnTo>
                    <a:pt x="2800985" y="801052"/>
                  </a:lnTo>
                  <a:lnTo>
                    <a:pt x="2819082" y="819785"/>
                  </a:lnTo>
                  <a:lnTo>
                    <a:pt x="2837180" y="839470"/>
                  </a:lnTo>
                  <a:lnTo>
                    <a:pt x="2854642" y="858837"/>
                  </a:lnTo>
                  <a:lnTo>
                    <a:pt x="2871788" y="878840"/>
                  </a:lnTo>
                  <a:lnTo>
                    <a:pt x="2888615" y="899160"/>
                  </a:lnTo>
                  <a:lnTo>
                    <a:pt x="2905125" y="919797"/>
                  </a:lnTo>
                  <a:lnTo>
                    <a:pt x="2921318" y="940752"/>
                  </a:lnTo>
                  <a:lnTo>
                    <a:pt x="2937192" y="962025"/>
                  </a:lnTo>
                  <a:lnTo>
                    <a:pt x="2952432" y="983615"/>
                  </a:lnTo>
                  <a:lnTo>
                    <a:pt x="2967672" y="1005205"/>
                  </a:lnTo>
                  <a:lnTo>
                    <a:pt x="2981960" y="1027113"/>
                  </a:lnTo>
                  <a:lnTo>
                    <a:pt x="2996248" y="1049655"/>
                  </a:lnTo>
                  <a:lnTo>
                    <a:pt x="3010218" y="1072198"/>
                  </a:lnTo>
                  <a:lnTo>
                    <a:pt x="3023235" y="1095375"/>
                  </a:lnTo>
                  <a:lnTo>
                    <a:pt x="3036570" y="1118553"/>
                  </a:lnTo>
                  <a:lnTo>
                    <a:pt x="3048952" y="1142048"/>
                  </a:lnTo>
                  <a:lnTo>
                    <a:pt x="3333115" y="1049338"/>
                  </a:lnTo>
                  <a:lnTo>
                    <a:pt x="3337560" y="1048068"/>
                  </a:lnTo>
                  <a:lnTo>
                    <a:pt x="3342005" y="1047115"/>
                  </a:lnTo>
                  <a:lnTo>
                    <a:pt x="3346450" y="1046480"/>
                  </a:lnTo>
                  <a:lnTo>
                    <a:pt x="3350578" y="1045528"/>
                  </a:lnTo>
                  <a:lnTo>
                    <a:pt x="3359785" y="1044893"/>
                  </a:lnTo>
                  <a:lnTo>
                    <a:pt x="3368358" y="1045210"/>
                  </a:lnTo>
                  <a:lnTo>
                    <a:pt x="3376930" y="1046480"/>
                  </a:lnTo>
                  <a:lnTo>
                    <a:pt x="3385185" y="1048068"/>
                  </a:lnTo>
                  <a:lnTo>
                    <a:pt x="3393440" y="1051243"/>
                  </a:lnTo>
                  <a:lnTo>
                    <a:pt x="3401060" y="1054735"/>
                  </a:lnTo>
                  <a:lnTo>
                    <a:pt x="3408680" y="1058863"/>
                  </a:lnTo>
                  <a:lnTo>
                    <a:pt x="3415665" y="1063625"/>
                  </a:lnTo>
                  <a:lnTo>
                    <a:pt x="3422015" y="1069340"/>
                  </a:lnTo>
                  <a:lnTo>
                    <a:pt x="3428048" y="1075690"/>
                  </a:lnTo>
                  <a:lnTo>
                    <a:pt x="3433445" y="1082358"/>
                  </a:lnTo>
                  <a:lnTo>
                    <a:pt x="3438208" y="1089978"/>
                  </a:lnTo>
                  <a:lnTo>
                    <a:pt x="3442335" y="1097915"/>
                  </a:lnTo>
                  <a:lnTo>
                    <a:pt x="3443922" y="1102043"/>
                  </a:lnTo>
                  <a:lnTo>
                    <a:pt x="3445510" y="1106488"/>
                  </a:lnTo>
                  <a:lnTo>
                    <a:pt x="3538855" y="1393508"/>
                  </a:lnTo>
                  <a:lnTo>
                    <a:pt x="3539808" y="1397635"/>
                  </a:lnTo>
                  <a:lnTo>
                    <a:pt x="3541078" y="1402398"/>
                  </a:lnTo>
                  <a:lnTo>
                    <a:pt x="3542030" y="1406843"/>
                  </a:lnTo>
                  <a:lnTo>
                    <a:pt x="3542665" y="1411288"/>
                  </a:lnTo>
                  <a:lnTo>
                    <a:pt x="3543300" y="1419860"/>
                  </a:lnTo>
                  <a:lnTo>
                    <a:pt x="3542982" y="1428750"/>
                  </a:lnTo>
                  <a:lnTo>
                    <a:pt x="3541712" y="1437323"/>
                  </a:lnTo>
                  <a:lnTo>
                    <a:pt x="3539808" y="1445578"/>
                  </a:lnTo>
                  <a:lnTo>
                    <a:pt x="3537268" y="1453833"/>
                  </a:lnTo>
                  <a:lnTo>
                    <a:pt x="3533458" y="1461453"/>
                  </a:lnTo>
                  <a:lnTo>
                    <a:pt x="3529330" y="1468755"/>
                  </a:lnTo>
                  <a:lnTo>
                    <a:pt x="3524568" y="1476058"/>
                  </a:lnTo>
                  <a:lnTo>
                    <a:pt x="3518852" y="1482408"/>
                  </a:lnTo>
                  <a:lnTo>
                    <a:pt x="3512502" y="1488440"/>
                  </a:lnTo>
                  <a:lnTo>
                    <a:pt x="3505518" y="1494155"/>
                  </a:lnTo>
                  <a:lnTo>
                    <a:pt x="3498215" y="1498600"/>
                  </a:lnTo>
                  <a:lnTo>
                    <a:pt x="3490278" y="1502728"/>
                  </a:lnTo>
                  <a:lnTo>
                    <a:pt x="3486150" y="1504633"/>
                  </a:lnTo>
                  <a:lnTo>
                    <a:pt x="3481705" y="1506220"/>
                  </a:lnTo>
                  <a:lnTo>
                    <a:pt x="3197225" y="1598295"/>
                  </a:lnTo>
                  <a:lnTo>
                    <a:pt x="3200400" y="1624330"/>
                  </a:lnTo>
                  <a:lnTo>
                    <a:pt x="3203892" y="1650365"/>
                  </a:lnTo>
                  <a:lnTo>
                    <a:pt x="3206115" y="1676718"/>
                  </a:lnTo>
                  <a:lnTo>
                    <a:pt x="3208338" y="1703070"/>
                  </a:lnTo>
                  <a:lnTo>
                    <a:pt x="3210242" y="1729423"/>
                  </a:lnTo>
                  <a:lnTo>
                    <a:pt x="3211512" y="1755775"/>
                  </a:lnTo>
                  <a:lnTo>
                    <a:pt x="3212148" y="1782445"/>
                  </a:lnTo>
                  <a:lnTo>
                    <a:pt x="3212465" y="1809115"/>
                  </a:lnTo>
                  <a:lnTo>
                    <a:pt x="3212148" y="1835785"/>
                  </a:lnTo>
                  <a:lnTo>
                    <a:pt x="3211512" y="1862455"/>
                  </a:lnTo>
                  <a:lnTo>
                    <a:pt x="3210242" y="1889125"/>
                  </a:lnTo>
                  <a:lnTo>
                    <a:pt x="3208338" y="1915478"/>
                  </a:lnTo>
                  <a:lnTo>
                    <a:pt x="3206115" y="1941830"/>
                  </a:lnTo>
                  <a:lnTo>
                    <a:pt x="3203892" y="1967865"/>
                  </a:lnTo>
                  <a:lnTo>
                    <a:pt x="3200400" y="1993900"/>
                  </a:lnTo>
                  <a:lnTo>
                    <a:pt x="3197225" y="2019618"/>
                  </a:lnTo>
                  <a:lnTo>
                    <a:pt x="3481705" y="2112328"/>
                  </a:lnTo>
                  <a:lnTo>
                    <a:pt x="3486150" y="2113915"/>
                  </a:lnTo>
                  <a:lnTo>
                    <a:pt x="3490278" y="2115820"/>
                  </a:lnTo>
                  <a:lnTo>
                    <a:pt x="3498215" y="2119630"/>
                  </a:lnTo>
                  <a:lnTo>
                    <a:pt x="3505518" y="2124393"/>
                  </a:lnTo>
                  <a:lnTo>
                    <a:pt x="3512502" y="2129790"/>
                  </a:lnTo>
                  <a:lnTo>
                    <a:pt x="3518852" y="2135505"/>
                  </a:lnTo>
                  <a:lnTo>
                    <a:pt x="3524568" y="2142173"/>
                  </a:lnTo>
                  <a:lnTo>
                    <a:pt x="3529330" y="2149158"/>
                  </a:lnTo>
                  <a:lnTo>
                    <a:pt x="3533458" y="2156778"/>
                  </a:lnTo>
                  <a:lnTo>
                    <a:pt x="3537268" y="2164398"/>
                  </a:lnTo>
                  <a:lnTo>
                    <a:pt x="3539808" y="2172653"/>
                  </a:lnTo>
                  <a:lnTo>
                    <a:pt x="3541712" y="2180908"/>
                  </a:lnTo>
                  <a:lnTo>
                    <a:pt x="3542982" y="2189480"/>
                  </a:lnTo>
                  <a:lnTo>
                    <a:pt x="3543300" y="2198053"/>
                  </a:lnTo>
                  <a:lnTo>
                    <a:pt x="3542665" y="2206625"/>
                  </a:lnTo>
                  <a:lnTo>
                    <a:pt x="3542030" y="2211388"/>
                  </a:lnTo>
                  <a:lnTo>
                    <a:pt x="3541078" y="2215833"/>
                  </a:lnTo>
                  <a:lnTo>
                    <a:pt x="3539808" y="2220278"/>
                  </a:lnTo>
                  <a:lnTo>
                    <a:pt x="3538855" y="2224405"/>
                  </a:lnTo>
                  <a:lnTo>
                    <a:pt x="3445510" y="2512060"/>
                  </a:lnTo>
                  <a:lnTo>
                    <a:pt x="3443922" y="2516188"/>
                  </a:lnTo>
                  <a:lnTo>
                    <a:pt x="3442335" y="2520315"/>
                  </a:lnTo>
                  <a:lnTo>
                    <a:pt x="3438208" y="2528253"/>
                  </a:lnTo>
                  <a:lnTo>
                    <a:pt x="3433445" y="2535555"/>
                  </a:lnTo>
                  <a:lnTo>
                    <a:pt x="3428048" y="2542540"/>
                  </a:lnTo>
                  <a:lnTo>
                    <a:pt x="3422015" y="2548890"/>
                  </a:lnTo>
                  <a:lnTo>
                    <a:pt x="3415665" y="2554605"/>
                  </a:lnTo>
                  <a:lnTo>
                    <a:pt x="3408680" y="2559368"/>
                  </a:lnTo>
                  <a:lnTo>
                    <a:pt x="3401060" y="2563495"/>
                  </a:lnTo>
                  <a:lnTo>
                    <a:pt x="3393440" y="2567305"/>
                  </a:lnTo>
                  <a:lnTo>
                    <a:pt x="3385185" y="2569845"/>
                  </a:lnTo>
                  <a:lnTo>
                    <a:pt x="3376930" y="2571750"/>
                  </a:lnTo>
                  <a:lnTo>
                    <a:pt x="3368358" y="2573020"/>
                  </a:lnTo>
                  <a:lnTo>
                    <a:pt x="3359785" y="2573338"/>
                  </a:lnTo>
                  <a:lnTo>
                    <a:pt x="3350578" y="2573020"/>
                  </a:lnTo>
                  <a:lnTo>
                    <a:pt x="3346450" y="2572068"/>
                  </a:lnTo>
                  <a:lnTo>
                    <a:pt x="3342005" y="2571433"/>
                  </a:lnTo>
                  <a:lnTo>
                    <a:pt x="3337560" y="2570163"/>
                  </a:lnTo>
                  <a:lnTo>
                    <a:pt x="3333115" y="2568893"/>
                  </a:lnTo>
                  <a:lnTo>
                    <a:pt x="3048952" y="2476500"/>
                  </a:lnTo>
                  <a:lnTo>
                    <a:pt x="3035935" y="2499995"/>
                  </a:lnTo>
                  <a:lnTo>
                    <a:pt x="3023235" y="2523173"/>
                  </a:lnTo>
                  <a:lnTo>
                    <a:pt x="3009900" y="2546033"/>
                  </a:lnTo>
                  <a:lnTo>
                    <a:pt x="2996248" y="2568893"/>
                  </a:lnTo>
                  <a:lnTo>
                    <a:pt x="2981960" y="2590800"/>
                  </a:lnTo>
                  <a:lnTo>
                    <a:pt x="2967355" y="2613025"/>
                  </a:lnTo>
                  <a:lnTo>
                    <a:pt x="2952115" y="2634933"/>
                  </a:lnTo>
                  <a:lnTo>
                    <a:pt x="2936875" y="2656523"/>
                  </a:lnTo>
                  <a:lnTo>
                    <a:pt x="2921318" y="2677478"/>
                  </a:lnTo>
                  <a:lnTo>
                    <a:pt x="2905125" y="2698115"/>
                  </a:lnTo>
                  <a:lnTo>
                    <a:pt x="2888615" y="2718753"/>
                  </a:lnTo>
                  <a:lnTo>
                    <a:pt x="2871788" y="2739073"/>
                  </a:lnTo>
                  <a:lnTo>
                    <a:pt x="2854325" y="2759076"/>
                  </a:lnTo>
                  <a:lnTo>
                    <a:pt x="2837180" y="2778761"/>
                  </a:lnTo>
                  <a:lnTo>
                    <a:pt x="2819082" y="2797811"/>
                  </a:lnTo>
                  <a:lnTo>
                    <a:pt x="2800985" y="2817178"/>
                  </a:lnTo>
                  <a:lnTo>
                    <a:pt x="2976880" y="3059431"/>
                  </a:lnTo>
                  <a:lnTo>
                    <a:pt x="2979738" y="3063241"/>
                  </a:lnTo>
                  <a:lnTo>
                    <a:pt x="2981960" y="3067368"/>
                  </a:lnTo>
                  <a:lnTo>
                    <a:pt x="2986088" y="3075306"/>
                  </a:lnTo>
                  <a:lnTo>
                    <a:pt x="2988945" y="3083243"/>
                  </a:lnTo>
                  <a:lnTo>
                    <a:pt x="2991802" y="3091816"/>
                  </a:lnTo>
                  <a:lnTo>
                    <a:pt x="2993072" y="3100071"/>
                  </a:lnTo>
                  <a:lnTo>
                    <a:pt x="2994025" y="3108643"/>
                  </a:lnTo>
                  <a:lnTo>
                    <a:pt x="2994025" y="3117216"/>
                  </a:lnTo>
                  <a:lnTo>
                    <a:pt x="2992755" y="3125788"/>
                  </a:lnTo>
                  <a:lnTo>
                    <a:pt x="2991168" y="3134043"/>
                  </a:lnTo>
                  <a:lnTo>
                    <a:pt x="2988628" y="3142298"/>
                  </a:lnTo>
                  <a:lnTo>
                    <a:pt x="2985770" y="3150236"/>
                  </a:lnTo>
                  <a:lnTo>
                    <a:pt x="2981642" y="3157538"/>
                  </a:lnTo>
                  <a:lnTo>
                    <a:pt x="2976562" y="3165158"/>
                  </a:lnTo>
                  <a:lnTo>
                    <a:pt x="2970848" y="3171826"/>
                  </a:lnTo>
                  <a:lnTo>
                    <a:pt x="2967990" y="3175001"/>
                  </a:lnTo>
                  <a:lnTo>
                    <a:pt x="2964498" y="3177858"/>
                  </a:lnTo>
                  <a:lnTo>
                    <a:pt x="2961322" y="3181033"/>
                  </a:lnTo>
                  <a:lnTo>
                    <a:pt x="2957512" y="3183573"/>
                  </a:lnTo>
                  <a:lnTo>
                    <a:pt x="2712720" y="3361056"/>
                  </a:lnTo>
                  <a:lnTo>
                    <a:pt x="2709228" y="3363913"/>
                  </a:lnTo>
                  <a:lnTo>
                    <a:pt x="2705100" y="3366453"/>
                  </a:lnTo>
                  <a:lnTo>
                    <a:pt x="2697162" y="3370581"/>
                  </a:lnTo>
                  <a:lnTo>
                    <a:pt x="2688908" y="3373756"/>
                  </a:lnTo>
                  <a:lnTo>
                    <a:pt x="2680652" y="3376296"/>
                  </a:lnTo>
                  <a:lnTo>
                    <a:pt x="2671762" y="3377883"/>
                  </a:lnTo>
                  <a:lnTo>
                    <a:pt x="2663508" y="3378518"/>
                  </a:lnTo>
                  <a:lnTo>
                    <a:pt x="2654935" y="3378518"/>
                  </a:lnTo>
                  <a:lnTo>
                    <a:pt x="2646362" y="3377248"/>
                  </a:lnTo>
                  <a:lnTo>
                    <a:pt x="2638108" y="3375978"/>
                  </a:lnTo>
                  <a:lnTo>
                    <a:pt x="2629852" y="3373121"/>
                  </a:lnTo>
                  <a:lnTo>
                    <a:pt x="2621915" y="3369946"/>
                  </a:lnTo>
                  <a:lnTo>
                    <a:pt x="2614295" y="3365818"/>
                  </a:lnTo>
                  <a:lnTo>
                    <a:pt x="2606992" y="3360738"/>
                  </a:lnTo>
                  <a:lnTo>
                    <a:pt x="2600325" y="3355023"/>
                  </a:lnTo>
                  <a:lnTo>
                    <a:pt x="2597468" y="3352166"/>
                  </a:lnTo>
                  <a:lnTo>
                    <a:pt x="2593975" y="3348673"/>
                  </a:lnTo>
                  <a:lnTo>
                    <a:pt x="2591435" y="3345498"/>
                  </a:lnTo>
                  <a:lnTo>
                    <a:pt x="2588260" y="3341688"/>
                  </a:lnTo>
                  <a:lnTo>
                    <a:pt x="2412682" y="3099753"/>
                  </a:lnTo>
                  <a:lnTo>
                    <a:pt x="2388870" y="3110866"/>
                  </a:lnTo>
                  <a:lnTo>
                    <a:pt x="2365692" y="3122296"/>
                  </a:lnTo>
                  <a:lnTo>
                    <a:pt x="2341562" y="3132773"/>
                  </a:lnTo>
                  <a:lnTo>
                    <a:pt x="2317432" y="3142933"/>
                  </a:lnTo>
                  <a:lnTo>
                    <a:pt x="2292985" y="3152776"/>
                  </a:lnTo>
                  <a:lnTo>
                    <a:pt x="2268538" y="3161666"/>
                  </a:lnTo>
                  <a:lnTo>
                    <a:pt x="2243772" y="3170873"/>
                  </a:lnTo>
                  <a:lnTo>
                    <a:pt x="2218690" y="3179128"/>
                  </a:lnTo>
                  <a:lnTo>
                    <a:pt x="2193608" y="3187066"/>
                  </a:lnTo>
                  <a:lnTo>
                    <a:pt x="2167890" y="3194368"/>
                  </a:lnTo>
                  <a:lnTo>
                    <a:pt x="2142490" y="3201671"/>
                  </a:lnTo>
                  <a:lnTo>
                    <a:pt x="2116772" y="3208021"/>
                  </a:lnTo>
                  <a:lnTo>
                    <a:pt x="2091055" y="3214371"/>
                  </a:lnTo>
                  <a:lnTo>
                    <a:pt x="2064702" y="3220086"/>
                  </a:lnTo>
                  <a:lnTo>
                    <a:pt x="2038350" y="3225483"/>
                  </a:lnTo>
                  <a:lnTo>
                    <a:pt x="2011998" y="3229928"/>
                  </a:lnTo>
                  <a:lnTo>
                    <a:pt x="2011998" y="3529013"/>
                  </a:lnTo>
                  <a:lnTo>
                    <a:pt x="2011998" y="3533458"/>
                  </a:lnTo>
                  <a:lnTo>
                    <a:pt x="2011362" y="3537903"/>
                  </a:lnTo>
                  <a:lnTo>
                    <a:pt x="2010728" y="3542666"/>
                  </a:lnTo>
                  <a:lnTo>
                    <a:pt x="2010092" y="3547111"/>
                  </a:lnTo>
                  <a:lnTo>
                    <a:pt x="2007870" y="3555366"/>
                  </a:lnTo>
                  <a:lnTo>
                    <a:pt x="2005012" y="3563621"/>
                  </a:lnTo>
                  <a:lnTo>
                    <a:pt x="2001202" y="3571558"/>
                  </a:lnTo>
                  <a:lnTo>
                    <a:pt x="1996758" y="3578543"/>
                  </a:lnTo>
                  <a:lnTo>
                    <a:pt x="1991678" y="3585846"/>
                  </a:lnTo>
                  <a:lnTo>
                    <a:pt x="1985962" y="3591878"/>
                  </a:lnTo>
                  <a:lnTo>
                    <a:pt x="1979612" y="3597911"/>
                  </a:lnTo>
                  <a:lnTo>
                    <a:pt x="1972628" y="3602673"/>
                  </a:lnTo>
                  <a:lnTo>
                    <a:pt x="1965325" y="3607118"/>
                  </a:lnTo>
                  <a:lnTo>
                    <a:pt x="1957705" y="3610928"/>
                  </a:lnTo>
                  <a:lnTo>
                    <a:pt x="1949450" y="3614103"/>
                  </a:lnTo>
                  <a:lnTo>
                    <a:pt x="1940878" y="3616326"/>
                  </a:lnTo>
                  <a:lnTo>
                    <a:pt x="1931670" y="3617278"/>
                  </a:lnTo>
                  <a:lnTo>
                    <a:pt x="1927225" y="3617913"/>
                  </a:lnTo>
                  <a:lnTo>
                    <a:pt x="1922780" y="3617913"/>
                  </a:lnTo>
                  <a:lnTo>
                    <a:pt x="1620520" y="3617913"/>
                  </a:lnTo>
                  <a:lnTo>
                    <a:pt x="1615758" y="3617913"/>
                  </a:lnTo>
                  <a:lnTo>
                    <a:pt x="1611630" y="3617278"/>
                  </a:lnTo>
                  <a:lnTo>
                    <a:pt x="1602422" y="3616326"/>
                  </a:lnTo>
                  <a:lnTo>
                    <a:pt x="1594168" y="3614103"/>
                  </a:lnTo>
                  <a:lnTo>
                    <a:pt x="1585912" y="3610928"/>
                  </a:lnTo>
                  <a:lnTo>
                    <a:pt x="1577975" y="3607118"/>
                  </a:lnTo>
                  <a:lnTo>
                    <a:pt x="1570990" y="3602673"/>
                  </a:lnTo>
                  <a:lnTo>
                    <a:pt x="1563688" y="3597911"/>
                  </a:lnTo>
                  <a:lnTo>
                    <a:pt x="1557655" y="3591878"/>
                  </a:lnTo>
                  <a:lnTo>
                    <a:pt x="1551622" y="3585846"/>
                  </a:lnTo>
                  <a:lnTo>
                    <a:pt x="1546860" y="3578543"/>
                  </a:lnTo>
                  <a:lnTo>
                    <a:pt x="1542415" y="3571558"/>
                  </a:lnTo>
                  <a:lnTo>
                    <a:pt x="1538605" y="3563621"/>
                  </a:lnTo>
                  <a:lnTo>
                    <a:pt x="1535430" y="3555366"/>
                  </a:lnTo>
                  <a:lnTo>
                    <a:pt x="1533208" y="3547111"/>
                  </a:lnTo>
                  <a:lnTo>
                    <a:pt x="1532572" y="3542666"/>
                  </a:lnTo>
                  <a:lnTo>
                    <a:pt x="1531620" y="3537903"/>
                  </a:lnTo>
                  <a:lnTo>
                    <a:pt x="1531302" y="3533458"/>
                  </a:lnTo>
                  <a:lnTo>
                    <a:pt x="1531302" y="3529013"/>
                  </a:lnTo>
                  <a:lnTo>
                    <a:pt x="1531302" y="3229928"/>
                  </a:lnTo>
                  <a:lnTo>
                    <a:pt x="1504950" y="3225483"/>
                  </a:lnTo>
                  <a:lnTo>
                    <a:pt x="1478598" y="3220086"/>
                  </a:lnTo>
                  <a:lnTo>
                    <a:pt x="1452245" y="3214371"/>
                  </a:lnTo>
                  <a:lnTo>
                    <a:pt x="1426845" y="3208021"/>
                  </a:lnTo>
                  <a:lnTo>
                    <a:pt x="1400810" y="3201671"/>
                  </a:lnTo>
                  <a:lnTo>
                    <a:pt x="1375092" y="3194368"/>
                  </a:lnTo>
                  <a:lnTo>
                    <a:pt x="1350010" y="3187066"/>
                  </a:lnTo>
                  <a:lnTo>
                    <a:pt x="1324928" y="3179128"/>
                  </a:lnTo>
                  <a:lnTo>
                    <a:pt x="1299528" y="3170873"/>
                  </a:lnTo>
                  <a:lnTo>
                    <a:pt x="1274762" y="3161666"/>
                  </a:lnTo>
                  <a:lnTo>
                    <a:pt x="1250315" y="3152776"/>
                  </a:lnTo>
                  <a:lnTo>
                    <a:pt x="1225868" y="3142933"/>
                  </a:lnTo>
                  <a:lnTo>
                    <a:pt x="1201738" y="3132773"/>
                  </a:lnTo>
                  <a:lnTo>
                    <a:pt x="1177925" y="3122296"/>
                  </a:lnTo>
                  <a:lnTo>
                    <a:pt x="1154430" y="3110866"/>
                  </a:lnTo>
                  <a:lnTo>
                    <a:pt x="1130618" y="3099753"/>
                  </a:lnTo>
                  <a:lnTo>
                    <a:pt x="955040" y="3342006"/>
                  </a:lnTo>
                  <a:lnTo>
                    <a:pt x="952182" y="3345816"/>
                  </a:lnTo>
                  <a:lnTo>
                    <a:pt x="949325" y="3349308"/>
                  </a:lnTo>
                  <a:lnTo>
                    <a:pt x="946150" y="3352483"/>
                  </a:lnTo>
                  <a:lnTo>
                    <a:pt x="942975" y="3355658"/>
                  </a:lnTo>
                  <a:lnTo>
                    <a:pt x="935990" y="3361056"/>
                  </a:lnTo>
                  <a:lnTo>
                    <a:pt x="929005" y="3366136"/>
                  </a:lnTo>
                  <a:lnTo>
                    <a:pt x="921385" y="3369946"/>
                  </a:lnTo>
                  <a:lnTo>
                    <a:pt x="913448" y="3373121"/>
                  </a:lnTo>
                  <a:lnTo>
                    <a:pt x="905192" y="3375978"/>
                  </a:lnTo>
                  <a:lnTo>
                    <a:pt x="896938" y="3377248"/>
                  </a:lnTo>
                  <a:lnTo>
                    <a:pt x="888365" y="3378518"/>
                  </a:lnTo>
                  <a:lnTo>
                    <a:pt x="879792" y="3378518"/>
                  </a:lnTo>
                  <a:lnTo>
                    <a:pt x="870902" y="3377883"/>
                  </a:lnTo>
                  <a:lnTo>
                    <a:pt x="862648" y="3376296"/>
                  </a:lnTo>
                  <a:lnTo>
                    <a:pt x="854075" y="3373756"/>
                  </a:lnTo>
                  <a:lnTo>
                    <a:pt x="846138" y="3370581"/>
                  </a:lnTo>
                  <a:lnTo>
                    <a:pt x="837882" y="3366453"/>
                  </a:lnTo>
                  <a:lnTo>
                    <a:pt x="834072" y="3363913"/>
                  </a:lnTo>
                  <a:lnTo>
                    <a:pt x="830262" y="3361056"/>
                  </a:lnTo>
                  <a:lnTo>
                    <a:pt x="586105" y="3183573"/>
                  </a:lnTo>
                  <a:lnTo>
                    <a:pt x="582930" y="3181033"/>
                  </a:lnTo>
                  <a:lnTo>
                    <a:pt x="579438" y="3177858"/>
                  </a:lnTo>
                  <a:lnTo>
                    <a:pt x="575945" y="3175001"/>
                  </a:lnTo>
                  <a:lnTo>
                    <a:pt x="573088" y="3171826"/>
                  </a:lnTo>
                  <a:lnTo>
                    <a:pt x="567372" y="3165158"/>
                  </a:lnTo>
                  <a:lnTo>
                    <a:pt x="562610" y="3157538"/>
                  </a:lnTo>
                  <a:lnTo>
                    <a:pt x="558482" y="3150236"/>
                  </a:lnTo>
                  <a:lnTo>
                    <a:pt x="554990" y="3142298"/>
                  </a:lnTo>
                  <a:lnTo>
                    <a:pt x="552450" y="3134043"/>
                  </a:lnTo>
                  <a:lnTo>
                    <a:pt x="550862" y="3125788"/>
                  </a:lnTo>
                  <a:lnTo>
                    <a:pt x="549592" y="3117216"/>
                  </a:lnTo>
                  <a:lnTo>
                    <a:pt x="549592" y="3108643"/>
                  </a:lnTo>
                  <a:lnTo>
                    <a:pt x="550545" y="3100071"/>
                  </a:lnTo>
                  <a:lnTo>
                    <a:pt x="551815" y="3091816"/>
                  </a:lnTo>
                  <a:lnTo>
                    <a:pt x="554355" y="3083243"/>
                  </a:lnTo>
                  <a:lnTo>
                    <a:pt x="557530" y="3075306"/>
                  </a:lnTo>
                  <a:lnTo>
                    <a:pt x="559435" y="3071178"/>
                  </a:lnTo>
                  <a:lnTo>
                    <a:pt x="561340" y="3067368"/>
                  </a:lnTo>
                  <a:lnTo>
                    <a:pt x="563880" y="3063241"/>
                  </a:lnTo>
                  <a:lnTo>
                    <a:pt x="566738" y="3059431"/>
                  </a:lnTo>
                  <a:lnTo>
                    <a:pt x="742632" y="2817178"/>
                  </a:lnTo>
                  <a:lnTo>
                    <a:pt x="724218" y="2797811"/>
                  </a:lnTo>
                  <a:lnTo>
                    <a:pt x="706755" y="2778761"/>
                  </a:lnTo>
                  <a:lnTo>
                    <a:pt x="688975" y="2759076"/>
                  </a:lnTo>
                  <a:lnTo>
                    <a:pt x="671512" y="2739073"/>
                  </a:lnTo>
                  <a:lnTo>
                    <a:pt x="655002" y="2718753"/>
                  </a:lnTo>
                  <a:lnTo>
                    <a:pt x="638492" y="2698115"/>
                  </a:lnTo>
                  <a:lnTo>
                    <a:pt x="622300" y="2677478"/>
                  </a:lnTo>
                  <a:lnTo>
                    <a:pt x="606425" y="2656523"/>
                  </a:lnTo>
                  <a:lnTo>
                    <a:pt x="591185" y="2634933"/>
                  </a:lnTo>
                  <a:lnTo>
                    <a:pt x="576580" y="2613025"/>
                  </a:lnTo>
                  <a:lnTo>
                    <a:pt x="561658" y="2590800"/>
                  </a:lnTo>
                  <a:lnTo>
                    <a:pt x="547370" y="2568893"/>
                  </a:lnTo>
                  <a:lnTo>
                    <a:pt x="534035" y="2546033"/>
                  </a:lnTo>
                  <a:lnTo>
                    <a:pt x="520382" y="2523173"/>
                  </a:lnTo>
                  <a:lnTo>
                    <a:pt x="507682" y="2499995"/>
                  </a:lnTo>
                  <a:lnTo>
                    <a:pt x="494665" y="2476500"/>
                  </a:lnTo>
                  <a:lnTo>
                    <a:pt x="209868" y="2568893"/>
                  </a:lnTo>
                  <a:lnTo>
                    <a:pt x="205740" y="2570163"/>
                  </a:lnTo>
                  <a:lnTo>
                    <a:pt x="201295" y="2571433"/>
                  </a:lnTo>
                  <a:lnTo>
                    <a:pt x="196850" y="2572068"/>
                  </a:lnTo>
                  <a:lnTo>
                    <a:pt x="192722" y="2573020"/>
                  </a:lnTo>
                  <a:lnTo>
                    <a:pt x="183515" y="2573338"/>
                  </a:lnTo>
                  <a:lnTo>
                    <a:pt x="174942" y="2573020"/>
                  </a:lnTo>
                  <a:lnTo>
                    <a:pt x="166688" y="2571750"/>
                  </a:lnTo>
                  <a:lnTo>
                    <a:pt x="158115" y="2569845"/>
                  </a:lnTo>
                  <a:lnTo>
                    <a:pt x="150177" y="2567305"/>
                  </a:lnTo>
                  <a:lnTo>
                    <a:pt x="142240" y="2563495"/>
                  </a:lnTo>
                  <a:lnTo>
                    <a:pt x="134620" y="2559368"/>
                  </a:lnTo>
                  <a:lnTo>
                    <a:pt x="127952" y="2554605"/>
                  </a:lnTo>
                  <a:lnTo>
                    <a:pt x="121602" y="2548890"/>
                  </a:lnTo>
                  <a:lnTo>
                    <a:pt x="115570" y="2542540"/>
                  </a:lnTo>
                  <a:lnTo>
                    <a:pt x="109855" y="2535555"/>
                  </a:lnTo>
                  <a:lnTo>
                    <a:pt x="105410" y="2528253"/>
                  </a:lnTo>
                  <a:lnTo>
                    <a:pt x="101282" y="2520315"/>
                  </a:lnTo>
                  <a:lnTo>
                    <a:pt x="99377" y="2516188"/>
                  </a:lnTo>
                  <a:lnTo>
                    <a:pt x="97790" y="2512060"/>
                  </a:lnTo>
                  <a:lnTo>
                    <a:pt x="4445" y="2224405"/>
                  </a:lnTo>
                  <a:lnTo>
                    <a:pt x="3492" y="2220278"/>
                  </a:lnTo>
                  <a:lnTo>
                    <a:pt x="2222" y="2215833"/>
                  </a:lnTo>
                  <a:lnTo>
                    <a:pt x="1587" y="2211388"/>
                  </a:lnTo>
                  <a:lnTo>
                    <a:pt x="635" y="2206625"/>
                  </a:lnTo>
                  <a:lnTo>
                    <a:pt x="0" y="2198053"/>
                  </a:lnTo>
                  <a:lnTo>
                    <a:pt x="317" y="2189480"/>
                  </a:lnTo>
                  <a:lnTo>
                    <a:pt x="1587" y="2180908"/>
                  </a:lnTo>
                  <a:lnTo>
                    <a:pt x="3810" y="2172653"/>
                  </a:lnTo>
                  <a:lnTo>
                    <a:pt x="6350" y="2164398"/>
                  </a:lnTo>
                  <a:lnTo>
                    <a:pt x="9842" y="2156778"/>
                  </a:lnTo>
                  <a:lnTo>
                    <a:pt x="13970" y="2149158"/>
                  </a:lnTo>
                  <a:lnTo>
                    <a:pt x="19050" y="2142173"/>
                  </a:lnTo>
                  <a:lnTo>
                    <a:pt x="24447" y="2135505"/>
                  </a:lnTo>
                  <a:lnTo>
                    <a:pt x="30797" y="2129790"/>
                  </a:lnTo>
                  <a:lnTo>
                    <a:pt x="37465" y="2124393"/>
                  </a:lnTo>
                  <a:lnTo>
                    <a:pt x="45085" y="2119630"/>
                  </a:lnTo>
                  <a:lnTo>
                    <a:pt x="49212" y="2117725"/>
                  </a:lnTo>
                  <a:lnTo>
                    <a:pt x="53340" y="2115820"/>
                  </a:lnTo>
                  <a:lnTo>
                    <a:pt x="57467" y="2113915"/>
                  </a:lnTo>
                  <a:lnTo>
                    <a:pt x="61595" y="2112328"/>
                  </a:lnTo>
                  <a:lnTo>
                    <a:pt x="346392" y="2019618"/>
                  </a:lnTo>
                  <a:lnTo>
                    <a:pt x="342900" y="1993900"/>
                  </a:lnTo>
                  <a:lnTo>
                    <a:pt x="339725" y="1967865"/>
                  </a:lnTo>
                  <a:lnTo>
                    <a:pt x="337185" y="1941830"/>
                  </a:lnTo>
                  <a:lnTo>
                    <a:pt x="334962" y="1915478"/>
                  </a:lnTo>
                  <a:lnTo>
                    <a:pt x="333375" y="1889125"/>
                  </a:lnTo>
                  <a:lnTo>
                    <a:pt x="331788" y="1862455"/>
                  </a:lnTo>
                  <a:lnTo>
                    <a:pt x="331152" y="1835785"/>
                  </a:lnTo>
                  <a:lnTo>
                    <a:pt x="331152" y="1809115"/>
                  </a:lnTo>
                  <a:lnTo>
                    <a:pt x="331152" y="1782445"/>
                  </a:lnTo>
                  <a:lnTo>
                    <a:pt x="331788" y="1755775"/>
                  </a:lnTo>
                  <a:lnTo>
                    <a:pt x="333375" y="1729423"/>
                  </a:lnTo>
                  <a:lnTo>
                    <a:pt x="334962" y="1703070"/>
                  </a:lnTo>
                  <a:lnTo>
                    <a:pt x="337185" y="1676718"/>
                  </a:lnTo>
                  <a:lnTo>
                    <a:pt x="339725" y="1650365"/>
                  </a:lnTo>
                  <a:lnTo>
                    <a:pt x="342900" y="1624330"/>
                  </a:lnTo>
                  <a:lnTo>
                    <a:pt x="346392" y="1598295"/>
                  </a:lnTo>
                  <a:lnTo>
                    <a:pt x="61595" y="1506220"/>
                  </a:lnTo>
                  <a:lnTo>
                    <a:pt x="57467" y="1504633"/>
                  </a:lnTo>
                  <a:lnTo>
                    <a:pt x="53340" y="1502728"/>
                  </a:lnTo>
                  <a:lnTo>
                    <a:pt x="45085" y="1498600"/>
                  </a:lnTo>
                  <a:lnTo>
                    <a:pt x="37465" y="1494155"/>
                  </a:lnTo>
                  <a:lnTo>
                    <a:pt x="30797" y="1488440"/>
                  </a:lnTo>
                  <a:lnTo>
                    <a:pt x="24447" y="1482408"/>
                  </a:lnTo>
                  <a:lnTo>
                    <a:pt x="19050" y="1476058"/>
                  </a:lnTo>
                  <a:lnTo>
                    <a:pt x="13970" y="1468755"/>
                  </a:lnTo>
                  <a:lnTo>
                    <a:pt x="9842" y="1461453"/>
                  </a:lnTo>
                  <a:lnTo>
                    <a:pt x="6350" y="1453833"/>
                  </a:lnTo>
                  <a:lnTo>
                    <a:pt x="3810" y="1445578"/>
                  </a:lnTo>
                  <a:lnTo>
                    <a:pt x="1587" y="1437323"/>
                  </a:lnTo>
                  <a:lnTo>
                    <a:pt x="317" y="1428750"/>
                  </a:lnTo>
                  <a:lnTo>
                    <a:pt x="0" y="1419860"/>
                  </a:lnTo>
                  <a:lnTo>
                    <a:pt x="635" y="1411288"/>
                  </a:lnTo>
                  <a:lnTo>
                    <a:pt x="1587" y="1406843"/>
                  </a:lnTo>
                  <a:lnTo>
                    <a:pt x="2222" y="1402398"/>
                  </a:lnTo>
                  <a:lnTo>
                    <a:pt x="3492" y="1397635"/>
                  </a:lnTo>
                  <a:lnTo>
                    <a:pt x="4445" y="1393508"/>
                  </a:lnTo>
                  <a:lnTo>
                    <a:pt x="97790" y="1106488"/>
                  </a:lnTo>
                  <a:lnTo>
                    <a:pt x="99377" y="1102043"/>
                  </a:lnTo>
                  <a:lnTo>
                    <a:pt x="101282" y="1097915"/>
                  </a:lnTo>
                  <a:lnTo>
                    <a:pt x="103187" y="1093788"/>
                  </a:lnTo>
                  <a:lnTo>
                    <a:pt x="105410" y="1089978"/>
                  </a:lnTo>
                  <a:lnTo>
                    <a:pt x="109855" y="1082358"/>
                  </a:lnTo>
                  <a:lnTo>
                    <a:pt x="115570" y="1075690"/>
                  </a:lnTo>
                  <a:lnTo>
                    <a:pt x="121602" y="1069340"/>
                  </a:lnTo>
                  <a:lnTo>
                    <a:pt x="127952" y="1063625"/>
                  </a:lnTo>
                  <a:lnTo>
                    <a:pt x="134620" y="1058863"/>
                  </a:lnTo>
                  <a:lnTo>
                    <a:pt x="142240" y="1054735"/>
                  </a:lnTo>
                  <a:lnTo>
                    <a:pt x="150177" y="1051243"/>
                  </a:lnTo>
                  <a:lnTo>
                    <a:pt x="158115" y="1048068"/>
                  </a:lnTo>
                  <a:lnTo>
                    <a:pt x="166688" y="1046480"/>
                  </a:lnTo>
                  <a:lnTo>
                    <a:pt x="174942" y="1045210"/>
                  </a:lnTo>
                  <a:lnTo>
                    <a:pt x="183515" y="1044893"/>
                  </a:lnTo>
                  <a:lnTo>
                    <a:pt x="192722" y="1045528"/>
                  </a:lnTo>
                  <a:lnTo>
                    <a:pt x="196850" y="1046480"/>
                  </a:lnTo>
                  <a:lnTo>
                    <a:pt x="201295" y="1047115"/>
                  </a:lnTo>
                  <a:lnTo>
                    <a:pt x="205740" y="1048068"/>
                  </a:lnTo>
                  <a:lnTo>
                    <a:pt x="209868" y="1049338"/>
                  </a:lnTo>
                  <a:lnTo>
                    <a:pt x="494665" y="1141413"/>
                  </a:lnTo>
                  <a:lnTo>
                    <a:pt x="507682" y="1118235"/>
                  </a:lnTo>
                  <a:lnTo>
                    <a:pt x="520382" y="1095375"/>
                  </a:lnTo>
                  <a:lnTo>
                    <a:pt x="534035" y="1072198"/>
                  </a:lnTo>
                  <a:lnTo>
                    <a:pt x="547370" y="1049655"/>
                  </a:lnTo>
                  <a:lnTo>
                    <a:pt x="561658" y="1027113"/>
                  </a:lnTo>
                  <a:lnTo>
                    <a:pt x="576580" y="1005205"/>
                  </a:lnTo>
                  <a:lnTo>
                    <a:pt x="591185" y="983615"/>
                  </a:lnTo>
                  <a:lnTo>
                    <a:pt x="606425" y="961707"/>
                  </a:lnTo>
                  <a:lnTo>
                    <a:pt x="622300" y="940752"/>
                  </a:lnTo>
                  <a:lnTo>
                    <a:pt x="638492" y="919797"/>
                  </a:lnTo>
                  <a:lnTo>
                    <a:pt x="655002" y="899160"/>
                  </a:lnTo>
                  <a:lnTo>
                    <a:pt x="671512" y="878840"/>
                  </a:lnTo>
                  <a:lnTo>
                    <a:pt x="688975" y="858837"/>
                  </a:lnTo>
                  <a:lnTo>
                    <a:pt x="706755" y="839470"/>
                  </a:lnTo>
                  <a:lnTo>
                    <a:pt x="724218" y="819785"/>
                  </a:lnTo>
                  <a:lnTo>
                    <a:pt x="742632" y="801052"/>
                  </a:lnTo>
                  <a:lnTo>
                    <a:pt x="566420" y="558800"/>
                  </a:lnTo>
                  <a:lnTo>
                    <a:pt x="563562" y="554990"/>
                  </a:lnTo>
                  <a:lnTo>
                    <a:pt x="561340" y="551180"/>
                  </a:lnTo>
                  <a:lnTo>
                    <a:pt x="559118" y="547370"/>
                  </a:lnTo>
                  <a:lnTo>
                    <a:pt x="557212" y="543242"/>
                  </a:lnTo>
                  <a:lnTo>
                    <a:pt x="554355" y="534987"/>
                  </a:lnTo>
                  <a:lnTo>
                    <a:pt x="551498" y="526732"/>
                  </a:lnTo>
                  <a:lnTo>
                    <a:pt x="550228" y="518160"/>
                  </a:lnTo>
                  <a:lnTo>
                    <a:pt x="549592" y="509270"/>
                  </a:lnTo>
                  <a:lnTo>
                    <a:pt x="549592" y="500697"/>
                  </a:lnTo>
                  <a:lnTo>
                    <a:pt x="550862" y="492442"/>
                  </a:lnTo>
                  <a:lnTo>
                    <a:pt x="552450" y="483870"/>
                  </a:lnTo>
                  <a:lnTo>
                    <a:pt x="554990" y="475932"/>
                  </a:lnTo>
                  <a:lnTo>
                    <a:pt x="558482" y="467677"/>
                  </a:lnTo>
                  <a:lnTo>
                    <a:pt x="562610" y="460057"/>
                  </a:lnTo>
                  <a:lnTo>
                    <a:pt x="567372" y="453072"/>
                  </a:lnTo>
                  <a:lnTo>
                    <a:pt x="573088" y="446087"/>
                  </a:lnTo>
                  <a:lnTo>
                    <a:pt x="575945" y="442912"/>
                  </a:lnTo>
                  <a:lnTo>
                    <a:pt x="579438" y="439737"/>
                  </a:lnTo>
                  <a:lnTo>
                    <a:pt x="582930" y="436880"/>
                  </a:lnTo>
                  <a:lnTo>
                    <a:pt x="586105" y="434022"/>
                  </a:lnTo>
                  <a:lnTo>
                    <a:pt x="830898" y="256857"/>
                  </a:lnTo>
                  <a:lnTo>
                    <a:pt x="834708" y="254317"/>
                  </a:lnTo>
                  <a:lnTo>
                    <a:pt x="838200" y="251777"/>
                  </a:lnTo>
                  <a:lnTo>
                    <a:pt x="842328" y="249872"/>
                  </a:lnTo>
                  <a:lnTo>
                    <a:pt x="846138" y="247967"/>
                  </a:lnTo>
                  <a:lnTo>
                    <a:pt x="854392" y="244475"/>
                  </a:lnTo>
                  <a:lnTo>
                    <a:pt x="862648" y="242252"/>
                  </a:lnTo>
                  <a:lnTo>
                    <a:pt x="871538" y="240665"/>
                  </a:lnTo>
                  <a:lnTo>
                    <a:pt x="880110" y="240030"/>
                  </a:lnTo>
                  <a:lnTo>
                    <a:pt x="888365" y="240030"/>
                  </a:lnTo>
                  <a:lnTo>
                    <a:pt x="896938" y="240665"/>
                  </a:lnTo>
                  <a:lnTo>
                    <a:pt x="905192" y="242570"/>
                  </a:lnTo>
                  <a:lnTo>
                    <a:pt x="913448" y="245110"/>
                  </a:lnTo>
                  <a:lnTo>
                    <a:pt x="921385" y="248602"/>
                  </a:lnTo>
                  <a:lnTo>
                    <a:pt x="929005" y="252412"/>
                  </a:lnTo>
                  <a:lnTo>
                    <a:pt x="935990" y="257175"/>
                  </a:lnTo>
                  <a:lnTo>
                    <a:pt x="942975" y="262890"/>
                  </a:lnTo>
                  <a:lnTo>
                    <a:pt x="946150" y="266065"/>
                  </a:lnTo>
                  <a:lnTo>
                    <a:pt x="949325" y="269240"/>
                  </a:lnTo>
                  <a:lnTo>
                    <a:pt x="952182" y="272732"/>
                  </a:lnTo>
                  <a:lnTo>
                    <a:pt x="955040" y="276542"/>
                  </a:lnTo>
                  <a:lnTo>
                    <a:pt x="1130618" y="518477"/>
                  </a:lnTo>
                  <a:lnTo>
                    <a:pt x="1154430" y="507047"/>
                  </a:lnTo>
                  <a:lnTo>
                    <a:pt x="1177925" y="496252"/>
                  </a:lnTo>
                  <a:lnTo>
                    <a:pt x="1201738" y="485457"/>
                  </a:lnTo>
                  <a:lnTo>
                    <a:pt x="1225868" y="475615"/>
                  </a:lnTo>
                  <a:lnTo>
                    <a:pt x="1250315" y="465772"/>
                  </a:lnTo>
                  <a:lnTo>
                    <a:pt x="1274762" y="456247"/>
                  </a:lnTo>
                  <a:lnTo>
                    <a:pt x="1299528" y="447675"/>
                  </a:lnTo>
                  <a:lnTo>
                    <a:pt x="1324928" y="439102"/>
                  </a:lnTo>
                  <a:lnTo>
                    <a:pt x="1350010" y="431165"/>
                  </a:lnTo>
                  <a:lnTo>
                    <a:pt x="1375092" y="423545"/>
                  </a:lnTo>
                  <a:lnTo>
                    <a:pt x="1400810" y="416877"/>
                  </a:lnTo>
                  <a:lnTo>
                    <a:pt x="1426845" y="410210"/>
                  </a:lnTo>
                  <a:lnTo>
                    <a:pt x="1452245" y="404177"/>
                  </a:lnTo>
                  <a:lnTo>
                    <a:pt x="1478598" y="398462"/>
                  </a:lnTo>
                  <a:lnTo>
                    <a:pt x="1504950" y="393065"/>
                  </a:lnTo>
                  <a:lnTo>
                    <a:pt x="1531302" y="388620"/>
                  </a:lnTo>
                  <a:lnTo>
                    <a:pt x="1531302" y="89217"/>
                  </a:lnTo>
                  <a:lnTo>
                    <a:pt x="1531302" y="84455"/>
                  </a:lnTo>
                  <a:lnTo>
                    <a:pt x="1531620" y="80010"/>
                  </a:lnTo>
                  <a:lnTo>
                    <a:pt x="1532572" y="75565"/>
                  </a:lnTo>
                  <a:lnTo>
                    <a:pt x="1533208" y="71120"/>
                  </a:lnTo>
                  <a:lnTo>
                    <a:pt x="1535430" y="62865"/>
                  </a:lnTo>
                  <a:lnTo>
                    <a:pt x="1538605" y="54610"/>
                  </a:lnTo>
                  <a:lnTo>
                    <a:pt x="1542415" y="46672"/>
                  </a:lnTo>
                  <a:lnTo>
                    <a:pt x="1546860" y="39370"/>
                  </a:lnTo>
                  <a:lnTo>
                    <a:pt x="1551622" y="32385"/>
                  </a:lnTo>
                  <a:lnTo>
                    <a:pt x="1557655" y="26352"/>
                  </a:lnTo>
                  <a:lnTo>
                    <a:pt x="1563688" y="20320"/>
                  </a:lnTo>
                  <a:lnTo>
                    <a:pt x="1570990" y="15240"/>
                  </a:lnTo>
                  <a:lnTo>
                    <a:pt x="1577975" y="10795"/>
                  </a:lnTo>
                  <a:lnTo>
                    <a:pt x="1585912" y="6985"/>
                  </a:lnTo>
                  <a:lnTo>
                    <a:pt x="1594168" y="4127"/>
                  </a:lnTo>
                  <a:lnTo>
                    <a:pt x="1602422" y="1905"/>
                  </a:lnTo>
                  <a:lnTo>
                    <a:pt x="1607185" y="952"/>
                  </a:lnTo>
                  <a:lnTo>
                    <a:pt x="1611630" y="317"/>
                  </a:lnTo>
                  <a:lnTo>
                    <a:pt x="1615758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KSO_Shape"/>
            <p:cNvSpPr/>
            <p:nvPr/>
          </p:nvSpPr>
          <p:spPr>
            <a:xfrm>
              <a:off x="1552192" y="5332272"/>
              <a:ext cx="364036" cy="605046"/>
            </a:xfrm>
            <a:custGeom>
              <a:avLst/>
              <a:gdLst>
                <a:gd name="connsiteX0" fmla="*/ 588566 w 1536700"/>
                <a:gd name="connsiteY0" fmla="*/ 2172931 h 2555648"/>
                <a:gd name="connsiteX1" fmla="*/ 588566 w 1536700"/>
                <a:gd name="connsiteY1" fmla="*/ 2232462 h 2555648"/>
                <a:gd name="connsiteX2" fmla="*/ 948135 w 1536700"/>
                <a:gd name="connsiteY2" fmla="*/ 2232462 h 2555648"/>
                <a:gd name="connsiteX3" fmla="*/ 948135 w 1536700"/>
                <a:gd name="connsiteY3" fmla="*/ 2172931 h 2555648"/>
                <a:gd name="connsiteX4" fmla="*/ 588566 w 1536700"/>
                <a:gd name="connsiteY4" fmla="*/ 2014319 h 2555648"/>
                <a:gd name="connsiteX5" fmla="*/ 588566 w 1536700"/>
                <a:gd name="connsiteY5" fmla="*/ 2073850 h 2555648"/>
                <a:gd name="connsiteX6" fmla="*/ 948135 w 1536700"/>
                <a:gd name="connsiteY6" fmla="*/ 2073850 h 2555648"/>
                <a:gd name="connsiteX7" fmla="*/ 948135 w 1536700"/>
                <a:gd name="connsiteY7" fmla="*/ 2014319 h 2555648"/>
                <a:gd name="connsiteX8" fmla="*/ 439655 w 1536700"/>
                <a:gd name="connsiteY8" fmla="*/ 1865655 h 2555648"/>
                <a:gd name="connsiteX9" fmla="*/ 1097045 w 1536700"/>
                <a:gd name="connsiteY9" fmla="*/ 1865655 h 2555648"/>
                <a:gd name="connsiteX10" fmla="*/ 1189236 w 1536700"/>
                <a:gd name="connsiteY10" fmla="*/ 1953225 h 2555648"/>
                <a:gd name="connsiteX11" fmla="*/ 1097045 w 1536700"/>
                <a:gd name="connsiteY11" fmla="*/ 2040795 h 2555648"/>
                <a:gd name="connsiteX12" fmla="*/ 1189236 w 1536700"/>
                <a:gd name="connsiteY12" fmla="*/ 2128365 h 2555648"/>
                <a:gd name="connsiteX13" fmla="*/ 1097045 w 1536700"/>
                <a:gd name="connsiteY13" fmla="*/ 2215935 h 2555648"/>
                <a:gd name="connsiteX14" fmla="*/ 1189236 w 1536700"/>
                <a:gd name="connsiteY14" fmla="*/ 2303505 h 2555648"/>
                <a:gd name="connsiteX15" fmla="*/ 1097045 w 1536700"/>
                <a:gd name="connsiteY15" fmla="*/ 2391075 h 2555648"/>
                <a:gd name="connsiteX16" fmla="*/ 948071 w 1536700"/>
                <a:gd name="connsiteY16" fmla="*/ 2391075 h 2555648"/>
                <a:gd name="connsiteX17" fmla="*/ 937297 w 1536700"/>
                <a:gd name="connsiteY17" fmla="*/ 2444188 h 2555648"/>
                <a:gd name="connsiteX18" fmla="*/ 768350 w 1536700"/>
                <a:gd name="connsiteY18" fmla="*/ 2555648 h 2555648"/>
                <a:gd name="connsiteX19" fmla="*/ 599403 w 1536700"/>
                <a:gd name="connsiteY19" fmla="*/ 2444188 h 2555648"/>
                <a:gd name="connsiteX20" fmla="*/ 588630 w 1536700"/>
                <a:gd name="connsiteY20" fmla="*/ 2391075 h 2555648"/>
                <a:gd name="connsiteX21" fmla="*/ 439655 w 1536700"/>
                <a:gd name="connsiteY21" fmla="*/ 2391075 h 2555648"/>
                <a:gd name="connsiteX22" fmla="*/ 347464 w 1536700"/>
                <a:gd name="connsiteY22" fmla="*/ 2303505 h 2555648"/>
                <a:gd name="connsiteX23" fmla="*/ 439655 w 1536700"/>
                <a:gd name="connsiteY23" fmla="*/ 2215935 h 2555648"/>
                <a:gd name="connsiteX24" fmla="*/ 347464 w 1536700"/>
                <a:gd name="connsiteY24" fmla="*/ 2128365 h 2555648"/>
                <a:gd name="connsiteX25" fmla="*/ 439655 w 1536700"/>
                <a:gd name="connsiteY25" fmla="*/ 2040795 h 2555648"/>
                <a:gd name="connsiteX26" fmla="*/ 347464 w 1536700"/>
                <a:gd name="connsiteY26" fmla="*/ 1953225 h 2555648"/>
                <a:gd name="connsiteX27" fmla="*/ 439655 w 1536700"/>
                <a:gd name="connsiteY27" fmla="*/ 1865655 h 2555648"/>
                <a:gd name="connsiteX28" fmla="*/ 768350 w 1536700"/>
                <a:gd name="connsiteY28" fmla="*/ 0 h 2555648"/>
                <a:gd name="connsiteX29" fmla="*/ 1536700 w 1536700"/>
                <a:gd name="connsiteY29" fmla="*/ 770343 h 2555648"/>
                <a:gd name="connsiteX30" fmla="*/ 1521090 w 1536700"/>
                <a:gd name="connsiteY30" fmla="*/ 925594 h 2555648"/>
                <a:gd name="connsiteX31" fmla="*/ 1491688 w 1536700"/>
                <a:gd name="connsiteY31" fmla="*/ 1020556 h 2555648"/>
                <a:gd name="connsiteX32" fmla="*/ 1491950 w 1536700"/>
                <a:gd name="connsiteY32" fmla="*/ 1020556 h 2555648"/>
                <a:gd name="connsiteX33" fmla="*/ 1140478 w 1536700"/>
                <a:gd name="connsiteY33" fmla="*/ 1823920 h 2555648"/>
                <a:gd name="connsiteX34" fmla="*/ 396222 w 1536700"/>
                <a:gd name="connsiteY34" fmla="*/ 1823920 h 2555648"/>
                <a:gd name="connsiteX35" fmla="*/ 44750 w 1536700"/>
                <a:gd name="connsiteY35" fmla="*/ 1020556 h 2555648"/>
                <a:gd name="connsiteX36" fmla="*/ 45012 w 1536700"/>
                <a:gd name="connsiteY36" fmla="*/ 1020556 h 2555648"/>
                <a:gd name="connsiteX37" fmla="*/ 15610 w 1536700"/>
                <a:gd name="connsiteY37" fmla="*/ 925594 h 2555648"/>
                <a:gd name="connsiteX38" fmla="*/ 0 w 1536700"/>
                <a:gd name="connsiteY38" fmla="*/ 770343 h 2555648"/>
                <a:gd name="connsiteX39" fmla="*/ 768350 w 1536700"/>
                <a:gd name="connsiteY39" fmla="*/ 0 h 255564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1536700" h="2555648">
                  <a:moveTo>
                    <a:pt x="588566" y="2172931"/>
                  </a:moveTo>
                  <a:lnTo>
                    <a:pt x="588566" y="2232462"/>
                  </a:lnTo>
                  <a:lnTo>
                    <a:pt x="948135" y="2232462"/>
                  </a:lnTo>
                  <a:lnTo>
                    <a:pt x="948135" y="2172931"/>
                  </a:lnTo>
                  <a:close/>
                  <a:moveTo>
                    <a:pt x="588566" y="2014319"/>
                  </a:moveTo>
                  <a:lnTo>
                    <a:pt x="588566" y="2073850"/>
                  </a:lnTo>
                  <a:lnTo>
                    <a:pt x="948135" y="2073850"/>
                  </a:lnTo>
                  <a:lnTo>
                    <a:pt x="948135" y="2014319"/>
                  </a:lnTo>
                  <a:close/>
                  <a:moveTo>
                    <a:pt x="439655" y="1865655"/>
                  </a:moveTo>
                  <a:lnTo>
                    <a:pt x="1097045" y="1865655"/>
                  </a:lnTo>
                  <a:cubicBezTo>
                    <a:pt x="1147961" y="1865655"/>
                    <a:pt x="1189236" y="1904861"/>
                    <a:pt x="1189236" y="1953225"/>
                  </a:cubicBezTo>
                  <a:cubicBezTo>
                    <a:pt x="1189236" y="2001589"/>
                    <a:pt x="1147961" y="2040795"/>
                    <a:pt x="1097045" y="2040795"/>
                  </a:cubicBezTo>
                  <a:cubicBezTo>
                    <a:pt x="1147961" y="2040795"/>
                    <a:pt x="1189236" y="2080001"/>
                    <a:pt x="1189236" y="2128365"/>
                  </a:cubicBezTo>
                  <a:cubicBezTo>
                    <a:pt x="1189236" y="2176729"/>
                    <a:pt x="1147961" y="2215935"/>
                    <a:pt x="1097045" y="2215935"/>
                  </a:cubicBezTo>
                  <a:cubicBezTo>
                    <a:pt x="1147961" y="2215935"/>
                    <a:pt x="1189236" y="2255141"/>
                    <a:pt x="1189236" y="2303505"/>
                  </a:cubicBezTo>
                  <a:cubicBezTo>
                    <a:pt x="1189236" y="2351869"/>
                    <a:pt x="1147961" y="2391075"/>
                    <a:pt x="1097045" y="2391075"/>
                  </a:cubicBezTo>
                  <a:lnTo>
                    <a:pt x="948071" y="2391075"/>
                  </a:lnTo>
                  <a:lnTo>
                    <a:pt x="937297" y="2444188"/>
                  </a:lnTo>
                  <a:cubicBezTo>
                    <a:pt x="909462" y="2509689"/>
                    <a:pt x="844299" y="2555648"/>
                    <a:pt x="768350" y="2555648"/>
                  </a:cubicBezTo>
                  <a:cubicBezTo>
                    <a:pt x="692402" y="2555648"/>
                    <a:pt x="627238" y="2509689"/>
                    <a:pt x="599403" y="2444188"/>
                  </a:cubicBezTo>
                  <a:lnTo>
                    <a:pt x="588630" y="2391075"/>
                  </a:lnTo>
                  <a:lnTo>
                    <a:pt x="439655" y="2391075"/>
                  </a:lnTo>
                  <a:cubicBezTo>
                    <a:pt x="388739" y="2391075"/>
                    <a:pt x="347464" y="2351869"/>
                    <a:pt x="347464" y="2303505"/>
                  </a:cubicBezTo>
                  <a:cubicBezTo>
                    <a:pt x="347464" y="2255141"/>
                    <a:pt x="388739" y="2215935"/>
                    <a:pt x="439655" y="2215935"/>
                  </a:cubicBezTo>
                  <a:cubicBezTo>
                    <a:pt x="388739" y="2215935"/>
                    <a:pt x="347464" y="2176729"/>
                    <a:pt x="347464" y="2128365"/>
                  </a:cubicBezTo>
                  <a:cubicBezTo>
                    <a:pt x="347464" y="2080001"/>
                    <a:pt x="388739" y="2040795"/>
                    <a:pt x="439655" y="2040795"/>
                  </a:cubicBezTo>
                  <a:cubicBezTo>
                    <a:pt x="388739" y="2040795"/>
                    <a:pt x="347464" y="2001589"/>
                    <a:pt x="347464" y="1953225"/>
                  </a:cubicBezTo>
                  <a:cubicBezTo>
                    <a:pt x="347464" y="1904861"/>
                    <a:pt x="388739" y="1865655"/>
                    <a:pt x="439655" y="1865655"/>
                  </a:cubicBezTo>
                  <a:close/>
                  <a:moveTo>
                    <a:pt x="768350" y="0"/>
                  </a:moveTo>
                  <a:cubicBezTo>
                    <a:pt x="1192698" y="0"/>
                    <a:pt x="1536700" y="344894"/>
                    <a:pt x="1536700" y="770343"/>
                  </a:cubicBezTo>
                  <a:cubicBezTo>
                    <a:pt x="1536700" y="823524"/>
                    <a:pt x="1531325" y="875447"/>
                    <a:pt x="1521090" y="925594"/>
                  </a:cubicBezTo>
                  <a:lnTo>
                    <a:pt x="1491688" y="1020556"/>
                  </a:lnTo>
                  <a:lnTo>
                    <a:pt x="1491950" y="1020556"/>
                  </a:lnTo>
                  <a:lnTo>
                    <a:pt x="1140478" y="1823920"/>
                  </a:lnTo>
                  <a:lnTo>
                    <a:pt x="396222" y="1823920"/>
                  </a:lnTo>
                  <a:lnTo>
                    <a:pt x="44750" y="1020556"/>
                  </a:lnTo>
                  <a:lnTo>
                    <a:pt x="45012" y="1020556"/>
                  </a:lnTo>
                  <a:lnTo>
                    <a:pt x="15610" y="925594"/>
                  </a:lnTo>
                  <a:cubicBezTo>
                    <a:pt x="5375" y="875447"/>
                    <a:pt x="0" y="823524"/>
                    <a:pt x="0" y="770343"/>
                  </a:cubicBezTo>
                  <a:cubicBezTo>
                    <a:pt x="0" y="344894"/>
                    <a:pt x="344002" y="0"/>
                    <a:pt x="76835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bIns="792000" anchor="ctr">
              <a:scene3d>
                <a:camera prst="orthographicFront"/>
                <a:lightRig rig="threePt" dir="t"/>
              </a:scene3d>
              <a:sp3d contourW="12700">
                <a:contourClr>
                  <a:srgbClr val="FFFFFF"/>
                </a:contourClr>
              </a:sp3d>
            </a:bodyPr>
            <a:lstStyle/>
            <a:p>
              <a:pPr algn="ctr">
                <a:defRPr/>
              </a:pPr>
              <a:endParaRPr lang="zh-CN" altLang="en-US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pic>
          <p:nvPicPr>
            <p:cNvPr id="16" name="图片 15"/>
            <p:cNvPicPr>
              <a:picLocks noChangeAspect="1"/>
            </p:cNvPicPr>
            <p:nvPr/>
          </p:nvPicPr>
          <p:blipFill rotWithShape="1"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796" b="4871"/>
            <a:stretch>
              <a:fillRect/>
            </a:stretch>
          </p:blipFill>
          <p:spPr>
            <a:xfrm>
              <a:off x="7304482" y="2758967"/>
              <a:ext cx="3930457" cy="3051282"/>
            </a:xfrm>
            <a:prstGeom prst="rect">
              <a:avLst/>
            </a:prstGeom>
          </p:spPr>
        </p:pic>
      </p:grpSp>
      <p:grpSp>
        <p:nvGrpSpPr>
          <p:cNvPr id="37" name="Group 3"/>
          <p:cNvGrpSpPr/>
          <p:nvPr/>
        </p:nvGrpSpPr>
        <p:grpSpPr>
          <a:xfrm>
            <a:off x="2513950" y="2249250"/>
            <a:ext cx="3912609" cy="924554"/>
            <a:chOff x="-31078" y="4439263"/>
            <a:chExt cx="9109273" cy="1037358"/>
          </a:xfrm>
        </p:grpSpPr>
        <p:sp>
          <p:nvSpPr>
            <p:cNvPr id="38" name="TextBox 16"/>
            <p:cNvSpPr txBox="1"/>
            <p:nvPr/>
          </p:nvSpPr>
          <p:spPr>
            <a:xfrm>
              <a:off x="-17727" y="4439263"/>
              <a:ext cx="3579070" cy="2947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1707" dirty="0">
                  <a:solidFill>
                    <a:schemeClr val="bg1"/>
                  </a:solidFill>
                  <a:cs typeface="+mn-ea"/>
                  <a:sym typeface="+mn-lt"/>
                </a:rPr>
                <a:t>请输入您的标题</a:t>
              </a:r>
              <a:endParaRPr lang="en-GB" sz="170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TextBox 20"/>
            <p:cNvSpPr txBox="1"/>
            <p:nvPr/>
          </p:nvSpPr>
          <p:spPr>
            <a:xfrm>
              <a:off x="-31078" y="4892010"/>
              <a:ext cx="9109273" cy="5846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标题数字等都可以通过点击和重新输入进行更改，顶部“开始”面板中可以对字体请输入您的标题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0" name="Group 3"/>
          <p:cNvGrpSpPr/>
          <p:nvPr/>
        </p:nvGrpSpPr>
        <p:grpSpPr>
          <a:xfrm>
            <a:off x="2513950" y="3691685"/>
            <a:ext cx="3912609" cy="924554"/>
            <a:chOff x="-31078" y="4439263"/>
            <a:chExt cx="9109273" cy="1037358"/>
          </a:xfrm>
        </p:grpSpPr>
        <p:sp>
          <p:nvSpPr>
            <p:cNvPr id="41" name="TextBox 16"/>
            <p:cNvSpPr txBox="1"/>
            <p:nvPr/>
          </p:nvSpPr>
          <p:spPr>
            <a:xfrm>
              <a:off x="-17727" y="4439263"/>
              <a:ext cx="3579070" cy="2947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1707" dirty="0">
                  <a:solidFill>
                    <a:schemeClr val="bg1"/>
                  </a:solidFill>
                  <a:cs typeface="+mn-ea"/>
                  <a:sym typeface="+mn-lt"/>
                </a:rPr>
                <a:t>请输入您的标题</a:t>
              </a:r>
              <a:endParaRPr lang="en-GB" sz="170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TextBox 20"/>
            <p:cNvSpPr txBox="1"/>
            <p:nvPr/>
          </p:nvSpPr>
          <p:spPr>
            <a:xfrm>
              <a:off x="-31078" y="4892010"/>
              <a:ext cx="9109273" cy="5846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标题数字等都可以通过点击和重新输入进行更改，顶部“开始”面板中可以对字体请输入您的标题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3" name="Group 3"/>
          <p:cNvGrpSpPr/>
          <p:nvPr/>
        </p:nvGrpSpPr>
        <p:grpSpPr>
          <a:xfrm>
            <a:off x="2513950" y="5134118"/>
            <a:ext cx="3912609" cy="924554"/>
            <a:chOff x="-31078" y="4439263"/>
            <a:chExt cx="9109273" cy="1037358"/>
          </a:xfrm>
        </p:grpSpPr>
        <p:sp>
          <p:nvSpPr>
            <p:cNvPr id="44" name="TextBox 16"/>
            <p:cNvSpPr txBox="1"/>
            <p:nvPr/>
          </p:nvSpPr>
          <p:spPr>
            <a:xfrm>
              <a:off x="-17727" y="4439263"/>
              <a:ext cx="3579070" cy="294753"/>
            </a:xfrm>
            <a:prstGeom prst="rect">
              <a:avLst/>
            </a:prstGeom>
            <a:noFill/>
          </p:spPr>
          <p:txBody>
            <a:bodyPr wrap="none" lIns="0" tIns="0" rIns="0" bIns="0" rtlCol="0">
              <a:spAutoFit/>
            </a:bodyPr>
            <a:lstStyle/>
            <a:p>
              <a:pPr algn="ctr"/>
              <a:r>
                <a:rPr lang="zh-CN" altLang="en-US" sz="1707" dirty="0">
                  <a:solidFill>
                    <a:schemeClr val="bg1"/>
                  </a:solidFill>
                  <a:cs typeface="+mn-ea"/>
                  <a:sym typeface="+mn-lt"/>
                </a:rPr>
                <a:t>请输入您的标题</a:t>
              </a:r>
              <a:endParaRPr lang="en-GB" sz="1707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TextBox 20"/>
            <p:cNvSpPr txBox="1"/>
            <p:nvPr/>
          </p:nvSpPr>
          <p:spPr>
            <a:xfrm>
              <a:off x="-31078" y="4892010"/>
              <a:ext cx="9109273" cy="584611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pPr algn="just">
                <a:lnSpc>
                  <a:spcPct val="150000"/>
                </a:lnSpc>
              </a:pPr>
              <a:r>
                <a:rPr lang="zh-CN" altLang="en-US" sz="1200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标题数字等都可以通过点击和重新输入进行更改，顶部“开始”面板中可以对字体请输入您的标题</a:t>
              </a:r>
              <a:endParaRPr lang="en-GB" altLang="zh-CN" sz="1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199152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椭圆 58"/>
          <p:cNvSpPr>
            <a:spLocks noChangeAspect="1"/>
          </p:cNvSpPr>
          <p:nvPr/>
        </p:nvSpPr>
        <p:spPr>
          <a:xfrm flipV="1">
            <a:off x="7718207" y="2428595"/>
            <a:ext cx="1234104" cy="123410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椭圆 59"/>
          <p:cNvSpPr/>
          <p:nvPr/>
        </p:nvSpPr>
        <p:spPr>
          <a:xfrm flipV="1">
            <a:off x="7672983" y="2420630"/>
            <a:ext cx="1324552" cy="1324551"/>
          </a:xfrm>
          <a:prstGeom prst="ellipse">
            <a:avLst/>
          </a:prstGeom>
          <a:noFill/>
          <a:ln w="25400" cap="flat" cmpd="sng" algn="ctr">
            <a:solidFill>
              <a:schemeClr val="accent4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en-US" sz="170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椭圆 55"/>
          <p:cNvSpPr>
            <a:spLocks noChangeAspect="1"/>
          </p:cNvSpPr>
          <p:nvPr/>
        </p:nvSpPr>
        <p:spPr>
          <a:xfrm flipV="1">
            <a:off x="4588211" y="1476199"/>
            <a:ext cx="1234104" cy="123410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椭圆 56"/>
          <p:cNvSpPr/>
          <p:nvPr/>
        </p:nvSpPr>
        <p:spPr>
          <a:xfrm flipV="1">
            <a:off x="4542987" y="1468234"/>
            <a:ext cx="1324552" cy="1324551"/>
          </a:xfrm>
          <a:prstGeom prst="ellipse">
            <a:avLst/>
          </a:prstGeom>
          <a:noFill/>
          <a:ln w="25400" cap="flat" cmpd="sng" algn="ctr">
            <a:solidFill>
              <a:schemeClr val="accent2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en-US" sz="170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椭圆 52"/>
          <p:cNvSpPr>
            <a:spLocks noChangeAspect="1"/>
          </p:cNvSpPr>
          <p:nvPr/>
        </p:nvSpPr>
        <p:spPr>
          <a:xfrm>
            <a:off x="6155111" y="3599741"/>
            <a:ext cx="1234104" cy="123410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椭圆 53"/>
          <p:cNvSpPr/>
          <p:nvPr/>
        </p:nvSpPr>
        <p:spPr>
          <a:xfrm>
            <a:off x="6109887" y="3517258"/>
            <a:ext cx="1324552" cy="1324551"/>
          </a:xfrm>
          <a:prstGeom prst="ellipse">
            <a:avLst/>
          </a:prstGeom>
          <a:noFill/>
          <a:ln w="25400" cap="flat" cmpd="sng" algn="ctr">
            <a:solidFill>
              <a:schemeClr val="accent3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en-US" sz="170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" name="椭圆 1"/>
          <p:cNvSpPr>
            <a:spLocks noChangeAspect="1"/>
          </p:cNvSpPr>
          <p:nvPr/>
        </p:nvSpPr>
        <p:spPr>
          <a:xfrm>
            <a:off x="3035733" y="2890149"/>
            <a:ext cx="1234104" cy="123410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椭圆 22"/>
          <p:cNvSpPr/>
          <p:nvPr/>
        </p:nvSpPr>
        <p:spPr>
          <a:xfrm>
            <a:off x="2990509" y="2807666"/>
            <a:ext cx="1324552" cy="1324551"/>
          </a:xfrm>
          <a:prstGeom prst="ellipse">
            <a:avLst/>
          </a:prstGeom>
          <a:noFill/>
          <a:ln w="25400" cap="flat" cmpd="sng" algn="ctr">
            <a:solidFill>
              <a:schemeClr val="accent1"/>
            </a:solidFill>
            <a:prstDash val="solid"/>
          </a:ln>
          <a:effectLst/>
        </p:spPr>
        <p:txBody>
          <a:bodyPr rtlCol="0" anchor="ctr"/>
          <a:lstStyle/>
          <a:p>
            <a:pPr algn="ctr">
              <a:lnSpc>
                <a:spcPct val="130000"/>
              </a:lnSpc>
              <a:defRPr/>
            </a:pPr>
            <a:endParaRPr lang="en-US" sz="170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2" name="任意多边形 91"/>
          <p:cNvSpPr/>
          <p:nvPr/>
        </p:nvSpPr>
        <p:spPr>
          <a:xfrm>
            <a:off x="2801299" y="1146090"/>
            <a:ext cx="6362140" cy="3943133"/>
          </a:xfrm>
          <a:custGeom>
            <a:avLst/>
            <a:gdLst>
              <a:gd name="connsiteX0" fmla="*/ 0 w 6362490"/>
              <a:gd name="connsiteY0" fmla="*/ 0 h 3943350"/>
              <a:gd name="connsiteX1" fmla="*/ 124745 w 6362490"/>
              <a:gd name="connsiteY1" fmla="*/ 0 h 3943350"/>
              <a:gd name="connsiteX2" fmla="*/ 127386 w 6362490"/>
              <a:gd name="connsiteY2" fmla="*/ 2342389 h 3943350"/>
              <a:gd name="connsiteX3" fmla="*/ 839287 w 6362490"/>
              <a:gd name="connsiteY3" fmla="*/ 3054291 h 3943350"/>
              <a:gd name="connsiteX4" fmla="*/ 1551189 w 6362490"/>
              <a:gd name="connsiteY4" fmla="*/ 2342389 h 3943350"/>
              <a:gd name="connsiteX5" fmla="*/ 1551189 w 6362490"/>
              <a:gd name="connsiteY5" fmla="*/ 1981351 h 3943350"/>
              <a:gd name="connsiteX6" fmla="*/ 1549988 w 6362490"/>
              <a:gd name="connsiteY6" fmla="*/ 1981351 h 3943350"/>
              <a:gd name="connsiteX7" fmla="*/ 1549988 w 6362490"/>
              <a:gd name="connsiteY7" fmla="*/ 890136 h 3943350"/>
              <a:gd name="connsiteX8" fmla="*/ 2395680 w 6362490"/>
              <a:gd name="connsiteY8" fmla="*/ 44445 h 3943350"/>
              <a:gd name="connsiteX9" fmla="*/ 3241372 w 6362490"/>
              <a:gd name="connsiteY9" fmla="*/ 890136 h 3943350"/>
              <a:gd name="connsiteX10" fmla="*/ 3241372 w 6362490"/>
              <a:gd name="connsiteY10" fmla="*/ 1129490 h 3943350"/>
              <a:gd name="connsiteX11" fmla="*/ 3241916 w 6362490"/>
              <a:gd name="connsiteY11" fmla="*/ 1129217 h 3943350"/>
              <a:gd name="connsiteX12" fmla="*/ 3241925 w 6362490"/>
              <a:gd name="connsiteY12" fmla="*/ 1135660 h 3943350"/>
              <a:gd name="connsiteX13" fmla="*/ 3242933 w 6362490"/>
              <a:gd name="connsiteY13" fmla="*/ 1135660 h 3943350"/>
              <a:gd name="connsiteX14" fmla="*/ 3241927 w 6362490"/>
              <a:gd name="connsiteY14" fmla="*/ 1137714 h 3943350"/>
              <a:gd name="connsiteX15" fmla="*/ 3242536 w 6362490"/>
              <a:gd name="connsiteY15" fmla="*/ 1604002 h 3943350"/>
              <a:gd name="connsiteX16" fmla="*/ 3245885 w 6362490"/>
              <a:gd name="connsiteY16" fmla="*/ 3056632 h 3943350"/>
              <a:gd name="connsiteX17" fmla="*/ 3957787 w 6362490"/>
              <a:gd name="connsiteY17" fmla="*/ 3768533 h 3943350"/>
              <a:gd name="connsiteX18" fmla="*/ 4669689 w 6362490"/>
              <a:gd name="connsiteY18" fmla="*/ 3056632 h 3943350"/>
              <a:gd name="connsiteX19" fmla="*/ 4669689 w 6362490"/>
              <a:gd name="connsiteY19" fmla="*/ 2851060 h 3943350"/>
              <a:gd name="connsiteX20" fmla="*/ 4671107 w 6362490"/>
              <a:gd name="connsiteY20" fmla="*/ 2851060 h 3943350"/>
              <a:gd name="connsiteX21" fmla="*/ 4671107 w 6362490"/>
              <a:gd name="connsiteY21" fmla="*/ 1858589 h 3943350"/>
              <a:gd name="connsiteX22" fmla="*/ 5516799 w 6362490"/>
              <a:gd name="connsiteY22" fmla="*/ 1012900 h 3943350"/>
              <a:gd name="connsiteX23" fmla="*/ 6362490 w 6362490"/>
              <a:gd name="connsiteY23" fmla="*/ 1858589 h 3943350"/>
              <a:gd name="connsiteX24" fmla="*/ 6362490 w 6362490"/>
              <a:gd name="connsiteY24" fmla="*/ 3943350 h 3943350"/>
              <a:gd name="connsiteX25" fmla="*/ 6235105 w 6362490"/>
              <a:gd name="connsiteY25" fmla="*/ 3943350 h 3943350"/>
              <a:gd name="connsiteX26" fmla="*/ 6235105 w 6362490"/>
              <a:gd name="connsiteY26" fmla="*/ 1900225 h 3943350"/>
              <a:gd name="connsiteX27" fmla="*/ 5523204 w 6362490"/>
              <a:gd name="connsiteY27" fmla="*/ 1188323 h 3943350"/>
              <a:gd name="connsiteX28" fmla="*/ 4811302 w 6362490"/>
              <a:gd name="connsiteY28" fmla="*/ 1900225 h 3943350"/>
              <a:gd name="connsiteX29" fmla="*/ 4811302 w 6362490"/>
              <a:gd name="connsiteY29" fmla="*/ 3101551 h 3943350"/>
              <a:gd name="connsiteX30" fmla="*/ 4809718 w 6362490"/>
              <a:gd name="connsiteY30" fmla="*/ 3101551 h 3943350"/>
              <a:gd name="connsiteX31" fmla="*/ 4050459 w 6362490"/>
              <a:gd name="connsiteY31" fmla="*/ 3939612 h 3943350"/>
              <a:gd name="connsiteX32" fmla="*/ 3976260 w 6362490"/>
              <a:gd name="connsiteY32" fmla="*/ 3943350 h 3943350"/>
              <a:gd name="connsiteX33" fmla="*/ 3952152 w 6362490"/>
              <a:gd name="connsiteY33" fmla="*/ 3943350 h 3943350"/>
              <a:gd name="connsiteX34" fmla="*/ 3877725 w 6362490"/>
              <a:gd name="connsiteY34" fmla="*/ 3939592 h 3943350"/>
              <a:gd name="connsiteX35" fmla="*/ 3118500 w 6362490"/>
              <a:gd name="connsiteY35" fmla="*/ 3098267 h 3943350"/>
              <a:gd name="connsiteX36" fmla="*/ 3118500 w 6362490"/>
              <a:gd name="connsiteY36" fmla="*/ 1457294 h 3943350"/>
              <a:gd name="connsiteX37" fmla="*/ 3119322 w 6362490"/>
              <a:gd name="connsiteY37" fmla="*/ 1269729 h 3943350"/>
              <a:gd name="connsiteX38" fmla="*/ 3117559 w 6362490"/>
              <a:gd name="connsiteY38" fmla="*/ 1158072 h 3943350"/>
              <a:gd name="connsiteX39" fmla="*/ 3113987 w 6362490"/>
              <a:gd name="connsiteY39" fmla="*/ 931771 h 3943350"/>
              <a:gd name="connsiteX40" fmla="*/ 2402085 w 6362490"/>
              <a:gd name="connsiteY40" fmla="*/ 219870 h 3943350"/>
              <a:gd name="connsiteX41" fmla="*/ 1690183 w 6362490"/>
              <a:gd name="connsiteY41" fmla="*/ 931771 h 3943350"/>
              <a:gd name="connsiteX42" fmla="*/ 1690183 w 6362490"/>
              <a:gd name="connsiteY42" fmla="*/ 1292810 h 3943350"/>
              <a:gd name="connsiteX43" fmla="*/ 1691384 w 6362490"/>
              <a:gd name="connsiteY43" fmla="*/ 1292810 h 3943350"/>
              <a:gd name="connsiteX44" fmla="*/ 1691384 w 6362490"/>
              <a:gd name="connsiteY44" fmla="*/ 2384025 h 3943350"/>
              <a:gd name="connsiteX45" fmla="*/ 845693 w 6362490"/>
              <a:gd name="connsiteY45" fmla="*/ 3229716 h 3943350"/>
              <a:gd name="connsiteX46" fmla="*/ 0 w 6362490"/>
              <a:gd name="connsiteY46" fmla="*/ 2384025 h 39433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6362490" h="3943350">
                <a:moveTo>
                  <a:pt x="0" y="0"/>
                </a:moveTo>
                <a:lnTo>
                  <a:pt x="124745" y="0"/>
                </a:lnTo>
                <a:lnTo>
                  <a:pt x="127386" y="2342389"/>
                </a:lnTo>
                <a:cubicBezTo>
                  <a:pt x="127386" y="2735562"/>
                  <a:pt x="446115" y="3054291"/>
                  <a:pt x="839287" y="3054291"/>
                </a:cubicBezTo>
                <a:cubicBezTo>
                  <a:pt x="1232460" y="3054291"/>
                  <a:pt x="1551189" y="2735562"/>
                  <a:pt x="1551189" y="2342389"/>
                </a:cubicBezTo>
                <a:lnTo>
                  <a:pt x="1551189" y="1981351"/>
                </a:lnTo>
                <a:lnTo>
                  <a:pt x="1549988" y="1981351"/>
                </a:lnTo>
                <a:lnTo>
                  <a:pt x="1549988" y="890136"/>
                </a:lnTo>
                <a:cubicBezTo>
                  <a:pt x="1549988" y="423073"/>
                  <a:pt x="1928618" y="44445"/>
                  <a:pt x="2395680" y="44445"/>
                </a:cubicBezTo>
                <a:cubicBezTo>
                  <a:pt x="2862743" y="44445"/>
                  <a:pt x="3241372" y="423073"/>
                  <a:pt x="3241372" y="890136"/>
                </a:cubicBezTo>
                <a:lnTo>
                  <a:pt x="3241372" y="1129490"/>
                </a:lnTo>
                <a:lnTo>
                  <a:pt x="3241916" y="1129217"/>
                </a:lnTo>
                <a:lnTo>
                  <a:pt x="3241925" y="1135660"/>
                </a:lnTo>
                <a:lnTo>
                  <a:pt x="3242933" y="1135660"/>
                </a:lnTo>
                <a:lnTo>
                  <a:pt x="3241927" y="1137714"/>
                </a:lnTo>
                <a:lnTo>
                  <a:pt x="3242536" y="1604002"/>
                </a:lnTo>
                <a:cubicBezTo>
                  <a:pt x="3243653" y="2088212"/>
                  <a:pt x="3245885" y="2593630"/>
                  <a:pt x="3245885" y="3056632"/>
                </a:cubicBezTo>
                <a:cubicBezTo>
                  <a:pt x="3245885" y="3449805"/>
                  <a:pt x="3564614" y="3768533"/>
                  <a:pt x="3957787" y="3768533"/>
                </a:cubicBezTo>
                <a:cubicBezTo>
                  <a:pt x="4350960" y="3768533"/>
                  <a:pt x="4669689" y="3449805"/>
                  <a:pt x="4669689" y="3056632"/>
                </a:cubicBezTo>
                <a:lnTo>
                  <a:pt x="4669689" y="2851060"/>
                </a:lnTo>
                <a:lnTo>
                  <a:pt x="4671107" y="2851060"/>
                </a:lnTo>
                <a:lnTo>
                  <a:pt x="4671107" y="1858589"/>
                </a:lnTo>
                <a:cubicBezTo>
                  <a:pt x="4671107" y="1391528"/>
                  <a:pt x="5049736" y="1012900"/>
                  <a:pt x="5516799" y="1012900"/>
                </a:cubicBezTo>
                <a:cubicBezTo>
                  <a:pt x="5983861" y="1012900"/>
                  <a:pt x="6362490" y="1391528"/>
                  <a:pt x="6362490" y="1858589"/>
                </a:cubicBezTo>
                <a:lnTo>
                  <a:pt x="6362490" y="3943350"/>
                </a:lnTo>
                <a:lnTo>
                  <a:pt x="6235105" y="3943350"/>
                </a:lnTo>
                <a:lnTo>
                  <a:pt x="6235105" y="1900225"/>
                </a:lnTo>
                <a:cubicBezTo>
                  <a:pt x="6235105" y="1507052"/>
                  <a:pt x="5916375" y="1188323"/>
                  <a:pt x="5523204" y="1188323"/>
                </a:cubicBezTo>
                <a:cubicBezTo>
                  <a:pt x="5130030" y="1188323"/>
                  <a:pt x="4811302" y="1507052"/>
                  <a:pt x="4811302" y="1900225"/>
                </a:cubicBezTo>
                <a:lnTo>
                  <a:pt x="4811302" y="3101551"/>
                </a:lnTo>
                <a:lnTo>
                  <a:pt x="4809718" y="3101551"/>
                </a:lnTo>
                <a:cubicBezTo>
                  <a:pt x="4808208" y="3538006"/>
                  <a:pt x="4475933" y="3896505"/>
                  <a:pt x="4050459" y="3939612"/>
                </a:cubicBezTo>
                <a:lnTo>
                  <a:pt x="3976260" y="3943350"/>
                </a:lnTo>
                <a:lnTo>
                  <a:pt x="3952152" y="3943350"/>
                </a:lnTo>
                <a:lnTo>
                  <a:pt x="3877725" y="3939592"/>
                </a:lnTo>
                <a:cubicBezTo>
                  <a:pt x="3451281" y="3896284"/>
                  <a:pt x="3118500" y="3536138"/>
                  <a:pt x="3118500" y="3098267"/>
                </a:cubicBezTo>
                <a:lnTo>
                  <a:pt x="3118500" y="1457294"/>
                </a:lnTo>
                <a:lnTo>
                  <a:pt x="3119322" y="1269729"/>
                </a:lnTo>
                <a:lnTo>
                  <a:pt x="3117559" y="1158072"/>
                </a:lnTo>
                <a:cubicBezTo>
                  <a:pt x="3115773" y="1082242"/>
                  <a:pt x="3113987" y="1006411"/>
                  <a:pt x="3113987" y="931771"/>
                </a:cubicBezTo>
                <a:cubicBezTo>
                  <a:pt x="3113987" y="538599"/>
                  <a:pt x="2795258" y="219870"/>
                  <a:pt x="2402085" y="219870"/>
                </a:cubicBezTo>
                <a:cubicBezTo>
                  <a:pt x="2008913" y="219870"/>
                  <a:pt x="1690183" y="538599"/>
                  <a:pt x="1690183" y="931771"/>
                </a:cubicBezTo>
                <a:lnTo>
                  <a:pt x="1690183" y="1292810"/>
                </a:lnTo>
                <a:lnTo>
                  <a:pt x="1691384" y="1292810"/>
                </a:lnTo>
                <a:lnTo>
                  <a:pt x="1691384" y="2384025"/>
                </a:lnTo>
                <a:cubicBezTo>
                  <a:pt x="1691384" y="2851087"/>
                  <a:pt x="1312755" y="3229716"/>
                  <a:pt x="845693" y="3229716"/>
                </a:cubicBezTo>
                <a:cubicBezTo>
                  <a:pt x="378631" y="3229716"/>
                  <a:pt x="0" y="2851087"/>
                  <a:pt x="0" y="23840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 w="25400" cap="flat" cmpd="sng" algn="ctr">
            <a:noFill/>
            <a:prstDash val="solid"/>
          </a:ln>
          <a:effectLst/>
          <a:scene3d>
            <a:camera prst="orthographicFront">
              <a:rot lat="0" lon="0" rev="0"/>
            </a:camera>
            <a:lightRig rig="contrasting" dir="t">
              <a:rot lat="0" lon="0" rev="7800000"/>
            </a:lightRig>
          </a:scene3d>
          <a:sp3d/>
        </p:spPr>
        <p:txBody>
          <a:bodyPr wrap="square" rtlCol="0" anchor="ctr">
            <a:noAutofit/>
          </a:bodyPr>
          <a:lstStyle/>
          <a:p>
            <a:pPr algn="ctr">
              <a:lnSpc>
                <a:spcPct val="130000"/>
              </a:lnSpc>
              <a:defRPr/>
            </a:pPr>
            <a:endParaRPr lang="en-US" sz="1707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8" name="Freeform 122"/>
          <p:cNvSpPr/>
          <p:nvPr/>
        </p:nvSpPr>
        <p:spPr bwMode="auto">
          <a:xfrm>
            <a:off x="4989275" y="1914694"/>
            <a:ext cx="431976" cy="357108"/>
          </a:xfrm>
          <a:custGeom>
            <a:avLst/>
            <a:gdLst>
              <a:gd name="T0" fmla="*/ 640 w 652"/>
              <a:gd name="T1" fmla="*/ 527 h 539"/>
              <a:gd name="T2" fmla="*/ 640 w 652"/>
              <a:gd name="T3" fmla="*/ 518 h 539"/>
              <a:gd name="T4" fmla="*/ 21 w 652"/>
              <a:gd name="T5" fmla="*/ 518 h 539"/>
              <a:gd name="T6" fmla="*/ 21 w 652"/>
              <a:gd name="T7" fmla="*/ 24 h 539"/>
              <a:gd name="T8" fmla="*/ 628 w 652"/>
              <a:gd name="T9" fmla="*/ 24 h 539"/>
              <a:gd name="T10" fmla="*/ 628 w 652"/>
              <a:gd name="T11" fmla="*/ 527 h 539"/>
              <a:gd name="T12" fmla="*/ 640 w 652"/>
              <a:gd name="T13" fmla="*/ 527 h 539"/>
              <a:gd name="T14" fmla="*/ 640 w 652"/>
              <a:gd name="T15" fmla="*/ 518 h 539"/>
              <a:gd name="T16" fmla="*/ 640 w 652"/>
              <a:gd name="T17" fmla="*/ 527 h 539"/>
              <a:gd name="T18" fmla="*/ 652 w 652"/>
              <a:gd name="T19" fmla="*/ 527 h 539"/>
              <a:gd name="T20" fmla="*/ 652 w 652"/>
              <a:gd name="T21" fmla="*/ 0 h 539"/>
              <a:gd name="T22" fmla="*/ 0 w 652"/>
              <a:gd name="T23" fmla="*/ 0 h 539"/>
              <a:gd name="T24" fmla="*/ 0 w 652"/>
              <a:gd name="T25" fmla="*/ 539 h 539"/>
              <a:gd name="T26" fmla="*/ 652 w 652"/>
              <a:gd name="T27" fmla="*/ 539 h 539"/>
              <a:gd name="T28" fmla="*/ 652 w 652"/>
              <a:gd name="T29" fmla="*/ 527 h 539"/>
              <a:gd name="T30" fmla="*/ 640 w 652"/>
              <a:gd name="T31" fmla="*/ 527 h 5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652" h="539">
                <a:moveTo>
                  <a:pt x="640" y="527"/>
                </a:moveTo>
                <a:lnTo>
                  <a:pt x="640" y="518"/>
                </a:lnTo>
                <a:lnTo>
                  <a:pt x="21" y="518"/>
                </a:lnTo>
                <a:lnTo>
                  <a:pt x="21" y="24"/>
                </a:lnTo>
                <a:lnTo>
                  <a:pt x="628" y="24"/>
                </a:lnTo>
                <a:lnTo>
                  <a:pt x="628" y="527"/>
                </a:lnTo>
                <a:lnTo>
                  <a:pt x="640" y="527"/>
                </a:lnTo>
                <a:lnTo>
                  <a:pt x="640" y="518"/>
                </a:lnTo>
                <a:lnTo>
                  <a:pt x="640" y="527"/>
                </a:lnTo>
                <a:lnTo>
                  <a:pt x="652" y="527"/>
                </a:lnTo>
                <a:lnTo>
                  <a:pt x="652" y="0"/>
                </a:lnTo>
                <a:lnTo>
                  <a:pt x="0" y="0"/>
                </a:lnTo>
                <a:lnTo>
                  <a:pt x="0" y="539"/>
                </a:lnTo>
                <a:lnTo>
                  <a:pt x="652" y="539"/>
                </a:lnTo>
                <a:lnTo>
                  <a:pt x="652" y="527"/>
                </a:lnTo>
                <a:lnTo>
                  <a:pt x="640" y="527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9" name="Freeform 123"/>
          <p:cNvSpPr/>
          <p:nvPr/>
        </p:nvSpPr>
        <p:spPr bwMode="auto">
          <a:xfrm>
            <a:off x="5019088" y="2053828"/>
            <a:ext cx="369035" cy="188161"/>
          </a:xfrm>
          <a:custGeom>
            <a:avLst/>
            <a:gdLst>
              <a:gd name="T0" fmla="*/ 0 w 557"/>
              <a:gd name="T1" fmla="*/ 0 h 284"/>
              <a:gd name="T2" fmla="*/ 125 w 557"/>
              <a:gd name="T3" fmla="*/ 126 h 284"/>
              <a:gd name="T4" fmla="*/ 191 w 557"/>
              <a:gd name="T5" fmla="*/ 59 h 284"/>
              <a:gd name="T6" fmla="*/ 257 w 557"/>
              <a:gd name="T7" fmla="*/ 126 h 284"/>
              <a:gd name="T8" fmla="*/ 300 w 557"/>
              <a:gd name="T9" fmla="*/ 83 h 284"/>
              <a:gd name="T10" fmla="*/ 342 w 557"/>
              <a:gd name="T11" fmla="*/ 126 h 284"/>
              <a:gd name="T12" fmla="*/ 489 w 557"/>
              <a:gd name="T13" fmla="*/ 59 h 284"/>
              <a:gd name="T14" fmla="*/ 557 w 557"/>
              <a:gd name="T15" fmla="*/ 126 h 284"/>
              <a:gd name="T16" fmla="*/ 557 w 557"/>
              <a:gd name="T17" fmla="*/ 284 h 284"/>
              <a:gd name="T18" fmla="*/ 0 w 557"/>
              <a:gd name="T19" fmla="*/ 284 h 284"/>
              <a:gd name="T20" fmla="*/ 0 w 557"/>
              <a:gd name="T21" fmla="*/ 0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557" h="284">
                <a:moveTo>
                  <a:pt x="0" y="0"/>
                </a:moveTo>
                <a:lnTo>
                  <a:pt x="125" y="126"/>
                </a:lnTo>
                <a:lnTo>
                  <a:pt x="191" y="59"/>
                </a:lnTo>
                <a:lnTo>
                  <a:pt x="257" y="126"/>
                </a:lnTo>
                <a:lnTo>
                  <a:pt x="300" y="83"/>
                </a:lnTo>
                <a:lnTo>
                  <a:pt x="342" y="126"/>
                </a:lnTo>
                <a:lnTo>
                  <a:pt x="489" y="59"/>
                </a:lnTo>
                <a:lnTo>
                  <a:pt x="557" y="126"/>
                </a:lnTo>
                <a:lnTo>
                  <a:pt x="557" y="284"/>
                </a:lnTo>
                <a:lnTo>
                  <a:pt x="0" y="284"/>
                </a:lnTo>
                <a:lnTo>
                  <a:pt x="0" y="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Oval 124"/>
          <p:cNvSpPr>
            <a:spLocks noChangeArrowheads="1"/>
          </p:cNvSpPr>
          <p:nvPr/>
        </p:nvSpPr>
        <p:spPr bwMode="auto">
          <a:xfrm>
            <a:off x="5253630" y="1997511"/>
            <a:ext cx="60953" cy="6294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txBody>
          <a:bodyPr vert="horz" wrap="square" lIns="91435" tIns="45717" rIns="91435" bIns="45717" numCol="1" anchor="t" anchorCtr="0" compatLnSpc="1"/>
          <a:lstStyle/>
          <a:p>
            <a:pPr>
              <a:lnSpc>
                <a:spcPct val="130000"/>
              </a:lnSpc>
            </a:pPr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03" name="组合 102"/>
          <p:cNvGrpSpPr/>
          <p:nvPr/>
        </p:nvGrpSpPr>
        <p:grpSpPr>
          <a:xfrm>
            <a:off x="3452023" y="3294219"/>
            <a:ext cx="401525" cy="425959"/>
            <a:chOff x="2733675" y="2868613"/>
            <a:chExt cx="1382713" cy="1466851"/>
          </a:xfrm>
          <a:solidFill>
            <a:schemeClr val="bg1"/>
          </a:solidFill>
        </p:grpSpPr>
        <p:sp>
          <p:nvSpPr>
            <p:cNvPr id="104" name="Freeform 46"/>
            <p:cNvSpPr>
              <a:spLocks noEditPoints="1"/>
            </p:cNvSpPr>
            <p:nvPr/>
          </p:nvSpPr>
          <p:spPr bwMode="auto">
            <a:xfrm>
              <a:off x="3016250" y="3105151"/>
              <a:ext cx="815975" cy="1230313"/>
            </a:xfrm>
            <a:custGeom>
              <a:avLst/>
              <a:gdLst>
                <a:gd name="T0" fmla="*/ 143 w 286"/>
                <a:gd name="T1" fmla="*/ 263 h 430"/>
                <a:gd name="T2" fmla="*/ 98 w 286"/>
                <a:gd name="T3" fmla="*/ 308 h 430"/>
                <a:gd name="T4" fmla="*/ 143 w 286"/>
                <a:gd name="T5" fmla="*/ 353 h 430"/>
                <a:gd name="T6" fmla="*/ 189 w 286"/>
                <a:gd name="T7" fmla="*/ 308 h 430"/>
                <a:gd name="T8" fmla="*/ 143 w 286"/>
                <a:gd name="T9" fmla="*/ 263 h 430"/>
                <a:gd name="T10" fmla="*/ 246 w 286"/>
                <a:gd name="T11" fmla="*/ 0 h 430"/>
                <a:gd name="T12" fmla="*/ 40 w 286"/>
                <a:gd name="T13" fmla="*/ 0 h 430"/>
                <a:gd name="T14" fmla="*/ 0 w 286"/>
                <a:gd name="T15" fmla="*/ 40 h 430"/>
                <a:gd name="T16" fmla="*/ 0 w 286"/>
                <a:gd name="T17" fmla="*/ 390 h 430"/>
                <a:gd name="T18" fmla="*/ 40 w 286"/>
                <a:gd name="T19" fmla="*/ 430 h 430"/>
                <a:gd name="T20" fmla="*/ 246 w 286"/>
                <a:gd name="T21" fmla="*/ 430 h 430"/>
                <a:gd name="T22" fmla="*/ 286 w 286"/>
                <a:gd name="T23" fmla="*/ 390 h 430"/>
                <a:gd name="T24" fmla="*/ 286 w 286"/>
                <a:gd name="T25" fmla="*/ 40 h 430"/>
                <a:gd name="T26" fmla="*/ 246 w 286"/>
                <a:gd name="T27" fmla="*/ 0 h 430"/>
                <a:gd name="T28" fmla="*/ 143 w 286"/>
                <a:gd name="T29" fmla="*/ 400 h 430"/>
                <a:gd name="T30" fmla="*/ 51 w 286"/>
                <a:gd name="T31" fmla="*/ 308 h 430"/>
                <a:gd name="T32" fmla="*/ 143 w 286"/>
                <a:gd name="T33" fmla="*/ 216 h 430"/>
                <a:gd name="T34" fmla="*/ 235 w 286"/>
                <a:gd name="T35" fmla="*/ 308 h 430"/>
                <a:gd name="T36" fmla="*/ 143 w 286"/>
                <a:gd name="T37" fmla="*/ 400 h 430"/>
                <a:gd name="T38" fmla="*/ 259 w 286"/>
                <a:gd name="T39" fmla="*/ 166 h 430"/>
                <a:gd name="T40" fmla="*/ 235 w 286"/>
                <a:gd name="T41" fmla="*/ 190 h 430"/>
                <a:gd name="T42" fmla="*/ 51 w 286"/>
                <a:gd name="T43" fmla="*/ 190 h 430"/>
                <a:gd name="T44" fmla="*/ 27 w 286"/>
                <a:gd name="T45" fmla="*/ 166 h 430"/>
                <a:gd name="T46" fmla="*/ 27 w 286"/>
                <a:gd name="T47" fmla="*/ 52 h 430"/>
                <a:gd name="T48" fmla="*/ 51 w 286"/>
                <a:gd name="T49" fmla="*/ 28 h 430"/>
                <a:gd name="T50" fmla="*/ 235 w 286"/>
                <a:gd name="T51" fmla="*/ 28 h 430"/>
                <a:gd name="T52" fmla="*/ 259 w 286"/>
                <a:gd name="T53" fmla="*/ 52 h 430"/>
                <a:gd name="T54" fmla="*/ 259 w 286"/>
                <a:gd name="T55" fmla="*/ 166 h 4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86" h="430">
                  <a:moveTo>
                    <a:pt x="143" y="263"/>
                  </a:moveTo>
                  <a:cubicBezTo>
                    <a:pt x="118" y="263"/>
                    <a:pt x="98" y="283"/>
                    <a:pt x="98" y="308"/>
                  </a:cubicBezTo>
                  <a:cubicBezTo>
                    <a:pt x="98" y="333"/>
                    <a:pt x="118" y="353"/>
                    <a:pt x="143" y="353"/>
                  </a:cubicBezTo>
                  <a:cubicBezTo>
                    <a:pt x="168" y="353"/>
                    <a:pt x="189" y="333"/>
                    <a:pt x="189" y="308"/>
                  </a:cubicBezTo>
                  <a:cubicBezTo>
                    <a:pt x="189" y="283"/>
                    <a:pt x="168" y="263"/>
                    <a:pt x="143" y="263"/>
                  </a:cubicBezTo>
                  <a:close/>
                  <a:moveTo>
                    <a:pt x="246" y="0"/>
                  </a:moveTo>
                  <a:cubicBezTo>
                    <a:pt x="40" y="0"/>
                    <a:pt x="40" y="0"/>
                    <a:pt x="40" y="0"/>
                  </a:cubicBezTo>
                  <a:cubicBezTo>
                    <a:pt x="18" y="0"/>
                    <a:pt x="0" y="18"/>
                    <a:pt x="0" y="40"/>
                  </a:cubicBezTo>
                  <a:cubicBezTo>
                    <a:pt x="0" y="390"/>
                    <a:pt x="0" y="390"/>
                    <a:pt x="0" y="390"/>
                  </a:cubicBezTo>
                  <a:cubicBezTo>
                    <a:pt x="0" y="412"/>
                    <a:pt x="18" y="430"/>
                    <a:pt x="40" y="430"/>
                  </a:cubicBezTo>
                  <a:cubicBezTo>
                    <a:pt x="246" y="430"/>
                    <a:pt x="246" y="430"/>
                    <a:pt x="246" y="430"/>
                  </a:cubicBezTo>
                  <a:cubicBezTo>
                    <a:pt x="268" y="430"/>
                    <a:pt x="286" y="412"/>
                    <a:pt x="286" y="390"/>
                  </a:cubicBezTo>
                  <a:cubicBezTo>
                    <a:pt x="286" y="40"/>
                    <a:pt x="286" y="40"/>
                    <a:pt x="286" y="40"/>
                  </a:cubicBezTo>
                  <a:cubicBezTo>
                    <a:pt x="286" y="18"/>
                    <a:pt x="268" y="0"/>
                    <a:pt x="246" y="0"/>
                  </a:cubicBezTo>
                  <a:close/>
                  <a:moveTo>
                    <a:pt x="143" y="400"/>
                  </a:moveTo>
                  <a:cubicBezTo>
                    <a:pt x="92" y="400"/>
                    <a:pt x="51" y="359"/>
                    <a:pt x="51" y="308"/>
                  </a:cubicBezTo>
                  <a:cubicBezTo>
                    <a:pt x="51" y="257"/>
                    <a:pt x="92" y="216"/>
                    <a:pt x="143" y="216"/>
                  </a:cubicBezTo>
                  <a:cubicBezTo>
                    <a:pt x="194" y="216"/>
                    <a:pt x="235" y="257"/>
                    <a:pt x="235" y="308"/>
                  </a:cubicBezTo>
                  <a:cubicBezTo>
                    <a:pt x="235" y="359"/>
                    <a:pt x="194" y="400"/>
                    <a:pt x="143" y="400"/>
                  </a:cubicBezTo>
                  <a:close/>
                  <a:moveTo>
                    <a:pt x="259" y="166"/>
                  </a:moveTo>
                  <a:cubicBezTo>
                    <a:pt x="259" y="179"/>
                    <a:pt x="249" y="190"/>
                    <a:pt x="235" y="190"/>
                  </a:cubicBezTo>
                  <a:cubicBezTo>
                    <a:pt x="51" y="190"/>
                    <a:pt x="51" y="190"/>
                    <a:pt x="51" y="190"/>
                  </a:cubicBezTo>
                  <a:cubicBezTo>
                    <a:pt x="38" y="190"/>
                    <a:pt x="27" y="179"/>
                    <a:pt x="27" y="166"/>
                  </a:cubicBezTo>
                  <a:cubicBezTo>
                    <a:pt x="27" y="52"/>
                    <a:pt x="27" y="52"/>
                    <a:pt x="27" y="52"/>
                  </a:cubicBezTo>
                  <a:cubicBezTo>
                    <a:pt x="27" y="39"/>
                    <a:pt x="38" y="28"/>
                    <a:pt x="51" y="28"/>
                  </a:cubicBezTo>
                  <a:cubicBezTo>
                    <a:pt x="235" y="28"/>
                    <a:pt x="235" y="28"/>
                    <a:pt x="235" y="28"/>
                  </a:cubicBezTo>
                  <a:cubicBezTo>
                    <a:pt x="249" y="28"/>
                    <a:pt x="259" y="39"/>
                    <a:pt x="259" y="52"/>
                  </a:cubicBezTo>
                  <a:lnTo>
                    <a:pt x="259" y="16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5" name="Freeform 47"/>
            <p:cNvSpPr/>
            <p:nvPr/>
          </p:nvSpPr>
          <p:spPr bwMode="auto">
            <a:xfrm>
              <a:off x="2733675" y="3465513"/>
              <a:ext cx="146050" cy="300038"/>
            </a:xfrm>
            <a:custGeom>
              <a:avLst/>
              <a:gdLst>
                <a:gd name="T0" fmla="*/ 51 w 51"/>
                <a:gd name="T1" fmla="*/ 0 h 105"/>
                <a:gd name="T2" fmla="*/ 0 w 51"/>
                <a:gd name="T3" fmla="*/ 52 h 105"/>
                <a:gd name="T4" fmla="*/ 51 w 51"/>
                <a:gd name="T5" fmla="*/ 105 h 105"/>
                <a:gd name="T6" fmla="*/ 51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51" y="0"/>
                  </a:moveTo>
                  <a:cubicBezTo>
                    <a:pt x="23" y="0"/>
                    <a:pt x="0" y="23"/>
                    <a:pt x="0" y="52"/>
                  </a:cubicBezTo>
                  <a:cubicBezTo>
                    <a:pt x="0" y="81"/>
                    <a:pt x="23" y="104"/>
                    <a:pt x="51" y="105"/>
                  </a:cubicBezTo>
                  <a:lnTo>
                    <a:pt x="5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48"/>
            <p:cNvSpPr/>
            <p:nvPr/>
          </p:nvSpPr>
          <p:spPr bwMode="auto">
            <a:xfrm>
              <a:off x="2844800" y="3429001"/>
              <a:ext cx="139700" cy="371475"/>
            </a:xfrm>
            <a:custGeom>
              <a:avLst/>
              <a:gdLst>
                <a:gd name="T0" fmla="*/ 49 w 49"/>
                <a:gd name="T1" fmla="*/ 112 h 130"/>
                <a:gd name="T2" fmla="*/ 31 w 49"/>
                <a:gd name="T3" fmla="*/ 130 h 130"/>
                <a:gd name="T4" fmla="*/ 19 w 49"/>
                <a:gd name="T5" fmla="*/ 130 h 130"/>
                <a:gd name="T6" fmla="*/ 0 w 49"/>
                <a:gd name="T7" fmla="*/ 112 h 130"/>
                <a:gd name="T8" fmla="*/ 0 w 49"/>
                <a:gd name="T9" fmla="*/ 18 h 130"/>
                <a:gd name="T10" fmla="*/ 19 w 49"/>
                <a:gd name="T11" fmla="*/ 0 h 130"/>
                <a:gd name="T12" fmla="*/ 31 w 49"/>
                <a:gd name="T13" fmla="*/ 0 h 130"/>
                <a:gd name="T14" fmla="*/ 49 w 49"/>
                <a:gd name="T15" fmla="*/ 18 h 130"/>
                <a:gd name="T16" fmla="*/ 49 w 49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9" h="130">
                  <a:moveTo>
                    <a:pt x="49" y="112"/>
                  </a:moveTo>
                  <a:cubicBezTo>
                    <a:pt x="49" y="122"/>
                    <a:pt x="41" y="130"/>
                    <a:pt x="31" y="130"/>
                  </a:cubicBezTo>
                  <a:cubicBezTo>
                    <a:pt x="19" y="130"/>
                    <a:pt x="19" y="130"/>
                    <a:pt x="19" y="130"/>
                  </a:cubicBezTo>
                  <a:cubicBezTo>
                    <a:pt x="9" y="130"/>
                    <a:pt x="0" y="122"/>
                    <a:pt x="0" y="112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0" y="8"/>
                    <a:pt x="9" y="0"/>
                    <a:pt x="19" y="0"/>
                  </a:cubicBezTo>
                  <a:cubicBezTo>
                    <a:pt x="31" y="0"/>
                    <a:pt x="31" y="0"/>
                    <a:pt x="31" y="0"/>
                  </a:cubicBezTo>
                  <a:cubicBezTo>
                    <a:pt x="41" y="0"/>
                    <a:pt x="49" y="8"/>
                    <a:pt x="49" y="18"/>
                  </a:cubicBezTo>
                  <a:lnTo>
                    <a:pt x="49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49"/>
            <p:cNvSpPr/>
            <p:nvPr/>
          </p:nvSpPr>
          <p:spPr bwMode="auto">
            <a:xfrm>
              <a:off x="3970338" y="3465513"/>
              <a:ext cx="146050" cy="300038"/>
            </a:xfrm>
            <a:custGeom>
              <a:avLst/>
              <a:gdLst>
                <a:gd name="T0" fmla="*/ 0 w 51"/>
                <a:gd name="T1" fmla="*/ 0 h 105"/>
                <a:gd name="T2" fmla="*/ 51 w 51"/>
                <a:gd name="T3" fmla="*/ 52 h 105"/>
                <a:gd name="T4" fmla="*/ 0 w 51"/>
                <a:gd name="T5" fmla="*/ 105 h 105"/>
                <a:gd name="T6" fmla="*/ 0 w 51"/>
                <a:gd name="T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1" h="105">
                  <a:moveTo>
                    <a:pt x="0" y="0"/>
                  </a:moveTo>
                  <a:cubicBezTo>
                    <a:pt x="29" y="0"/>
                    <a:pt x="51" y="23"/>
                    <a:pt x="51" y="52"/>
                  </a:cubicBezTo>
                  <a:cubicBezTo>
                    <a:pt x="51" y="81"/>
                    <a:pt x="29" y="104"/>
                    <a:pt x="0" y="105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8" name="Freeform 50"/>
            <p:cNvSpPr/>
            <p:nvPr/>
          </p:nvSpPr>
          <p:spPr bwMode="auto">
            <a:xfrm>
              <a:off x="3867150" y="3429001"/>
              <a:ext cx="136525" cy="371475"/>
            </a:xfrm>
            <a:custGeom>
              <a:avLst/>
              <a:gdLst>
                <a:gd name="T0" fmla="*/ 0 w 48"/>
                <a:gd name="T1" fmla="*/ 112 h 130"/>
                <a:gd name="T2" fmla="*/ 18 w 48"/>
                <a:gd name="T3" fmla="*/ 130 h 130"/>
                <a:gd name="T4" fmla="*/ 30 w 48"/>
                <a:gd name="T5" fmla="*/ 130 h 130"/>
                <a:gd name="T6" fmla="*/ 48 w 48"/>
                <a:gd name="T7" fmla="*/ 112 h 130"/>
                <a:gd name="T8" fmla="*/ 48 w 48"/>
                <a:gd name="T9" fmla="*/ 18 h 130"/>
                <a:gd name="T10" fmla="*/ 30 w 48"/>
                <a:gd name="T11" fmla="*/ 0 h 130"/>
                <a:gd name="T12" fmla="*/ 18 w 48"/>
                <a:gd name="T13" fmla="*/ 0 h 130"/>
                <a:gd name="T14" fmla="*/ 0 w 48"/>
                <a:gd name="T15" fmla="*/ 18 h 130"/>
                <a:gd name="T16" fmla="*/ 0 w 48"/>
                <a:gd name="T17" fmla="*/ 112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8" h="130">
                  <a:moveTo>
                    <a:pt x="0" y="112"/>
                  </a:moveTo>
                  <a:cubicBezTo>
                    <a:pt x="0" y="122"/>
                    <a:pt x="8" y="130"/>
                    <a:pt x="18" y="130"/>
                  </a:cubicBezTo>
                  <a:cubicBezTo>
                    <a:pt x="30" y="130"/>
                    <a:pt x="30" y="130"/>
                    <a:pt x="30" y="130"/>
                  </a:cubicBezTo>
                  <a:cubicBezTo>
                    <a:pt x="40" y="130"/>
                    <a:pt x="48" y="122"/>
                    <a:pt x="48" y="112"/>
                  </a:cubicBezTo>
                  <a:cubicBezTo>
                    <a:pt x="48" y="18"/>
                    <a:pt x="48" y="18"/>
                    <a:pt x="48" y="18"/>
                  </a:cubicBezTo>
                  <a:cubicBezTo>
                    <a:pt x="48" y="8"/>
                    <a:pt x="40" y="0"/>
                    <a:pt x="30" y="0"/>
                  </a:cubicBezTo>
                  <a:cubicBezTo>
                    <a:pt x="18" y="0"/>
                    <a:pt x="18" y="0"/>
                    <a:pt x="18" y="0"/>
                  </a:cubicBezTo>
                  <a:cubicBezTo>
                    <a:pt x="8" y="0"/>
                    <a:pt x="0" y="8"/>
                    <a:pt x="0" y="18"/>
                  </a:cubicBezTo>
                  <a:lnTo>
                    <a:pt x="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9" name="Freeform 51"/>
            <p:cNvSpPr/>
            <p:nvPr/>
          </p:nvSpPr>
          <p:spPr bwMode="auto">
            <a:xfrm>
              <a:off x="2824163" y="2868613"/>
              <a:ext cx="1203325" cy="557213"/>
            </a:xfrm>
            <a:custGeom>
              <a:avLst/>
              <a:gdLst>
                <a:gd name="T0" fmla="*/ 210 w 421"/>
                <a:gd name="T1" fmla="*/ 0 h 195"/>
                <a:gd name="T2" fmla="*/ 0 w 421"/>
                <a:gd name="T3" fmla="*/ 195 h 195"/>
                <a:gd name="T4" fmla="*/ 26 w 421"/>
                <a:gd name="T5" fmla="*/ 182 h 195"/>
                <a:gd name="T6" fmla="*/ 26 w 421"/>
                <a:gd name="T7" fmla="*/ 182 h 195"/>
                <a:gd name="T8" fmla="*/ 78 w 421"/>
                <a:gd name="T9" fmla="*/ 80 h 195"/>
                <a:gd name="T10" fmla="*/ 210 w 421"/>
                <a:gd name="T11" fmla="*/ 25 h 195"/>
                <a:gd name="T12" fmla="*/ 342 w 421"/>
                <a:gd name="T13" fmla="*/ 80 h 195"/>
                <a:gd name="T14" fmla="*/ 394 w 421"/>
                <a:gd name="T15" fmla="*/ 182 h 195"/>
                <a:gd name="T16" fmla="*/ 395 w 421"/>
                <a:gd name="T17" fmla="*/ 182 h 195"/>
                <a:gd name="T18" fmla="*/ 421 w 421"/>
                <a:gd name="T19" fmla="*/ 195 h 195"/>
                <a:gd name="T20" fmla="*/ 210 w 421"/>
                <a:gd name="T21" fmla="*/ 0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1" h="195">
                  <a:moveTo>
                    <a:pt x="210" y="0"/>
                  </a:moveTo>
                  <a:cubicBezTo>
                    <a:pt x="100" y="1"/>
                    <a:pt x="10" y="86"/>
                    <a:pt x="0" y="195"/>
                  </a:cubicBezTo>
                  <a:cubicBezTo>
                    <a:pt x="6" y="187"/>
                    <a:pt x="15" y="182"/>
                    <a:pt x="26" y="182"/>
                  </a:cubicBezTo>
                  <a:cubicBezTo>
                    <a:pt x="26" y="182"/>
                    <a:pt x="26" y="182"/>
                    <a:pt x="26" y="182"/>
                  </a:cubicBezTo>
                  <a:cubicBezTo>
                    <a:pt x="33" y="143"/>
                    <a:pt x="52" y="108"/>
                    <a:pt x="78" y="80"/>
                  </a:cubicBezTo>
                  <a:cubicBezTo>
                    <a:pt x="112" y="46"/>
                    <a:pt x="159" y="25"/>
                    <a:pt x="210" y="25"/>
                  </a:cubicBezTo>
                  <a:cubicBezTo>
                    <a:pt x="262" y="25"/>
                    <a:pt x="308" y="46"/>
                    <a:pt x="342" y="80"/>
                  </a:cubicBezTo>
                  <a:cubicBezTo>
                    <a:pt x="369" y="108"/>
                    <a:pt x="388" y="143"/>
                    <a:pt x="394" y="182"/>
                  </a:cubicBezTo>
                  <a:cubicBezTo>
                    <a:pt x="395" y="182"/>
                    <a:pt x="395" y="182"/>
                    <a:pt x="395" y="182"/>
                  </a:cubicBezTo>
                  <a:cubicBezTo>
                    <a:pt x="405" y="182"/>
                    <a:pt x="415" y="187"/>
                    <a:pt x="421" y="195"/>
                  </a:cubicBezTo>
                  <a:cubicBezTo>
                    <a:pt x="411" y="86"/>
                    <a:pt x="320" y="1"/>
                    <a:pt x="210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52"/>
            <p:cNvSpPr/>
            <p:nvPr/>
          </p:nvSpPr>
          <p:spPr bwMode="auto">
            <a:xfrm>
              <a:off x="3592513" y="3546476"/>
              <a:ext cx="98425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1" name="Freeform 53"/>
            <p:cNvSpPr/>
            <p:nvPr/>
          </p:nvSpPr>
          <p:spPr bwMode="auto">
            <a:xfrm>
              <a:off x="3592513" y="3494088"/>
              <a:ext cx="98425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2" name="Freeform 54"/>
            <p:cNvSpPr/>
            <p:nvPr/>
          </p:nvSpPr>
          <p:spPr bwMode="auto">
            <a:xfrm>
              <a:off x="3449638" y="3546476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0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0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2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0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3" name="Freeform 55"/>
            <p:cNvSpPr/>
            <p:nvPr/>
          </p:nvSpPr>
          <p:spPr bwMode="auto">
            <a:xfrm>
              <a:off x="3449638" y="3494088"/>
              <a:ext cx="95250" cy="38100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0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4" name="Freeform 56"/>
            <p:cNvSpPr/>
            <p:nvPr/>
          </p:nvSpPr>
          <p:spPr bwMode="auto">
            <a:xfrm>
              <a:off x="3449638" y="3443288"/>
              <a:ext cx="95250" cy="36513"/>
            </a:xfrm>
            <a:custGeom>
              <a:avLst/>
              <a:gdLst>
                <a:gd name="T0" fmla="*/ 33 w 33"/>
                <a:gd name="T1" fmla="*/ 12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2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2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5" name="Freeform 57"/>
            <p:cNvSpPr/>
            <p:nvPr/>
          </p:nvSpPr>
          <p:spPr bwMode="auto">
            <a:xfrm>
              <a:off x="3449638" y="3390901"/>
              <a:ext cx="95250" cy="38100"/>
            </a:xfrm>
            <a:custGeom>
              <a:avLst/>
              <a:gdLst>
                <a:gd name="T0" fmla="*/ 33 w 33"/>
                <a:gd name="T1" fmla="*/ 13 h 13"/>
                <a:gd name="T2" fmla="*/ 32 w 33"/>
                <a:gd name="T3" fmla="*/ 13 h 13"/>
                <a:gd name="T4" fmla="*/ 1 w 33"/>
                <a:gd name="T5" fmla="*/ 13 h 13"/>
                <a:gd name="T6" fmla="*/ 0 w 33"/>
                <a:gd name="T7" fmla="*/ 13 h 13"/>
                <a:gd name="T8" fmla="*/ 0 w 33"/>
                <a:gd name="T9" fmla="*/ 1 h 13"/>
                <a:gd name="T10" fmla="*/ 1 w 33"/>
                <a:gd name="T11" fmla="*/ 0 h 13"/>
                <a:gd name="T12" fmla="*/ 32 w 33"/>
                <a:gd name="T13" fmla="*/ 0 h 13"/>
                <a:gd name="T14" fmla="*/ 33 w 33"/>
                <a:gd name="T15" fmla="*/ 1 h 13"/>
                <a:gd name="T16" fmla="*/ 33 w 33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3" h="13">
                  <a:moveTo>
                    <a:pt x="33" y="13"/>
                  </a:moveTo>
                  <a:cubicBezTo>
                    <a:pt x="33" y="13"/>
                    <a:pt x="33" y="13"/>
                    <a:pt x="32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33" y="0"/>
                    <a:pt x="33" y="1"/>
                    <a:pt x="33" y="1"/>
                  </a:cubicBezTo>
                  <a:lnTo>
                    <a:pt x="33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6" name="Freeform 58"/>
            <p:cNvSpPr/>
            <p:nvPr/>
          </p:nvSpPr>
          <p:spPr bwMode="auto">
            <a:xfrm>
              <a:off x="3162300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Freeform 59"/>
            <p:cNvSpPr/>
            <p:nvPr/>
          </p:nvSpPr>
          <p:spPr bwMode="auto">
            <a:xfrm>
              <a:off x="3162300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8" name="Freeform 60"/>
            <p:cNvSpPr/>
            <p:nvPr/>
          </p:nvSpPr>
          <p:spPr bwMode="auto">
            <a:xfrm>
              <a:off x="3162300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3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0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3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61"/>
            <p:cNvSpPr/>
            <p:nvPr/>
          </p:nvSpPr>
          <p:spPr bwMode="auto">
            <a:xfrm>
              <a:off x="3305175" y="35464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0" name="Freeform 62"/>
            <p:cNvSpPr/>
            <p:nvPr/>
          </p:nvSpPr>
          <p:spPr bwMode="auto">
            <a:xfrm>
              <a:off x="3305175" y="34940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1" name="Freeform 63"/>
            <p:cNvSpPr/>
            <p:nvPr/>
          </p:nvSpPr>
          <p:spPr bwMode="auto">
            <a:xfrm>
              <a:off x="3305175" y="3443288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2" name="Freeform 64"/>
            <p:cNvSpPr/>
            <p:nvPr/>
          </p:nvSpPr>
          <p:spPr bwMode="auto">
            <a:xfrm>
              <a:off x="3305175" y="3390901"/>
              <a:ext cx="96838" cy="38100"/>
            </a:xfrm>
            <a:custGeom>
              <a:avLst/>
              <a:gdLst>
                <a:gd name="T0" fmla="*/ 34 w 34"/>
                <a:gd name="T1" fmla="*/ 13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3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3"/>
                  </a:moveTo>
                  <a:cubicBezTo>
                    <a:pt x="34" y="13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3"/>
                    <a:pt x="0" y="13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1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1"/>
                    <a:pt x="34" y="1"/>
                  </a:cubicBezTo>
                  <a:lnTo>
                    <a:pt x="34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65"/>
            <p:cNvSpPr/>
            <p:nvPr/>
          </p:nvSpPr>
          <p:spPr bwMode="auto">
            <a:xfrm>
              <a:off x="3305175" y="3343276"/>
              <a:ext cx="96838" cy="36513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0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0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0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4" name="Freeform 66"/>
            <p:cNvSpPr/>
            <p:nvPr/>
          </p:nvSpPr>
          <p:spPr bwMode="auto">
            <a:xfrm>
              <a:off x="3305175" y="3290888"/>
              <a:ext cx="96838" cy="38100"/>
            </a:xfrm>
            <a:custGeom>
              <a:avLst/>
              <a:gdLst>
                <a:gd name="T0" fmla="*/ 34 w 34"/>
                <a:gd name="T1" fmla="*/ 12 h 13"/>
                <a:gd name="T2" fmla="*/ 33 w 34"/>
                <a:gd name="T3" fmla="*/ 13 h 13"/>
                <a:gd name="T4" fmla="*/ 1 w 34"/>
                <a:gd name="T5" fmla="*/ 13 h 13"/>
                <a:gd name="T6" fmla="*/ 0 w 34"/>
                <a:gd name="T7" fmla="*/ 12 h 13"/>
                <a:gd name="T8" fmla="*/ 0 w 34"/>
                <a:gd name="T9" fmla="*/ 1 h 13"/>
                <a:gd name="T10" fmla="*/ 1 w 34"/>
                <a:gd name="T11" fmla="*/ 0 h 13"/>
                <a:gd name="T12" fmla="*/ 33 w 34"/>
                <a:gd name="T13" fmla="*/ 0 h 13"/>
                <a:gd name="T14" fmla="*/ 34 w 34"/>
                <a:gd name="T15" fmla="*/ 1 h 13"/>
                <a:gd name="T16" fmla="*/ 34 w 34"/>
                <a:gd name="T17" fmla="*/ 12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34" h="13">
                  <a:moveTo>
                    <a:pt x="34" y="12"/>
                  </a:moveTo>
                  <a:cubicBezTo>
                    <a:pt x="34" y="12"/>
                    <a:pt x="34" y="13"/>
                    <a:pt x="33" y="13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3"/>
                    <a:pt x="0" y="12"/>
                    <a:pt x="0" y="12"/>
                  </a:cubicBezTo>
                  <a:cubicBezTo>
                    <a:pt x="0" y="1"/>
                    <a:pt x="0" y="1"/>
                    <a:pt x="0" y="1"/>
                  </a:cubicBezTo>
                  <a:cubicBezTo>
                    <a:pt x="0" y="0"/>
                    <a:pt x="1" y="0"/>
                    <a:pt x="1" y="0"/>
                  </a:cubicBezTo>
                  <a:cubicBezTo>
                    <a:pt x="33" y="0"/>
                    <a:pt x="33" y="0"/>
                    <a:pt x="33" y="0"/>
                  </a:cubicBezTo>
                  <a:cubicBezTo>
                    <a:pt x="34" y="0"/>
                    <a:pt x="34" y="0"/>
                    <a:pt x="34" y="1"/>
                  </a:cubicBezTo>
                  <a:lnTo>
                    <a:pt x="34" y="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5" name="Freeform 10"/>
          <p:cNvSpPr>
            <a:spLocks noChangeAspect="1" noEditPoints="1"/>
          </p:cNvSpPr>
          <p:nvPr/>
        </p:nvSpPr>
        <p:spPr bwMode="auto">
          <a:xfrm>
            <a:off x="6520178" y="4057504"/>
            <a:ext cx="503972" cy="318577"/>
          </a:xfrm>
          <a:custGeom>
            <a:avLst/>
            <a:gdLst>
              <a:gd name="T0" fmla="*/ 87 w 782"/>
              <a:gd name="T1" fmla="*/ 232 h 493"/>
              <a:gd name="T2" fmla="*/ 195 w 782"/>
              <a:gd name="T3" fmla="*/ 0 h 493"/>
              <a:gd name="T4" fmla="*/ 724 w 782"/>
              <a:gd name="T5" fmla="*/ 467 h 493"/>
              <a:gd name="T6" fmla="*/ 612 w 782"/>
              <a:gd name="T7" fmla="*/ 369 h 493"/>
              <a:gd name="T8" fmla="*/ 565 w 782"/>
              <a:gd name="T9" fmla="*/ 349 h 493"/>
              <a:gd name="T10" fmla="*/ 605 w 782"/>
              <a:gd name="T11" fmla="*/ 354 h 493"/>
              <a:gd name="T12" fmla="*/ 366 w 782"/>
              <a:gd name="T13" fmla="*/ 366 h 493"/>
              <a:gd name="T14" fmla="*/ 372 w 782"/>
              <a:gd name="T15" fmla="*/ 348 h 493"/>
              <a:gd name="T16" fmla="*/ 410 w 782"/>
              <a:gd name="T17" fmla="*/ 351 h 493"/>
              <a:gd name="T18" fmla="*/ 409 w 782"/>
              <a:gd name="T19" fmla="*/ 406 h 493"/>
              <a:gd name="T20" fmla="*/ 362 w 782"/>
              <a:gd name="T21" fmla="*/ 405 h 493"/>
              <a:gd name="T22" fmla="*/ 288 w 782"/>
              <a:gd name="T23" fmla="*/ 400 h 493"/>
              <a:gd name="T24" fmla="*/ 339 w 782"/>
              <a:gd name="T25" fmla="*/ 389 h 493"/>
              <a:gd name="T26" fmla="*/ 322 w 782"/>
              <a:gd name="T27" fmla="*/ 409 h 493"/>
              <a:gd name="T28" fmla="*/ 302 w 782"/>
              <a:gd name="T29" fmla="*/ 353 h 493"/>
              <a:gd name="T30" fmla="*/ 345 w 782"/>
              <a:gd name="T31" fmla="*/ 351 h 493"/>
              <a:gd name="T32" fmla="*/ 213 w 782"/>
              <a:gd name="T33" fmla="*/ 402 h 493"/>
              <a:gd name="T34" fmla="*/ 267 w 782"/>
              <a:gd name="T35" fmla="*/ 387 h 493"/>
              <a:gd name="T36" fmla="*/ 213 w 782"/>
              <a:gd name="T37" fmla="*/ 406 h 493"/>
              <a:gd name="T38" fmla="*/ 199 w 782"/>
              <a:gd name="T39" fmla="*/ 369 h 493"/>
              <a:gd name="T40" fmla="*/ 214 w 782"/>
              <a:gd name="T41" fmla="*/ 348 h 493"/>
              <a:gd name="T42" fmla="*/ 233 w 782"/>
              <a:gd name="T43" fmla="*/ 361 h 493"/>
              <a:gd name="T44" fmla="*/ 280 w 782"/>
              <a:gd name="T45" fmla="*/ 350 h 493"/>
              <a:gd name="T46" fmla="*/ 273 w 782"/>
              <a:gd name="T47" fmla="*/ 367 h 493"/>
              <a:gd name="T48" fmla="*/ 159 w 782"/>
              <a:gd name="T49" fmla="*/ 452 h 493"/>
              <a:gd name="T50" fmla="*/ 107 w 782"/>
              <a:gd name="T51" fmla="*/ 448 h 493"/>
              <a:gd name="T52" fmla="*/ 137 w 782"/>
              <a:gd name="T53" fmla="*/ 424 h 493"/>
              <a:gd name="T54" fmla="*/ 188 w 782"/>
              <a:gd name="T55" fmla="*/ 402 h 493"/>
              <a:gd name="T56" fmla="*/ 142 w 782"/>
              <a:gd name="T57" fmla="*/ 409 h 493"/>
              <a:gd name="T58" fmla="*/ 153 w 782"/>
              <a:gd name="T59" fmla="*/ 385 h 493"/>
              <a:gd name="T60" fmla="*/ 196 w 782"/>
              <a:gd name="T61" fmla="*/ 389 h 493"/>
              <a:gd name="T62" fmla="*/ 407 w 782"/>
              <a:gd name="T63" fmla="*/ 455 h 493"/>
              <a:gd name="T64" fmla="*/ 200 w 782"/>
              <a:gd name="T65" fmla="*/ 458 h 493"/>
              <a:gd name="T66" fmla="*/ 203 w 782"/>
              <a:gd name="T67" fmla="*/ 427 h 493"/>
              <a:gd name="T68" fmla="*/ 402 w 782"/>
              <a:gd name="T69" fmla="*/ 423 h 493"/>
              <a:gd name="T70" fmla="*/ 411 w 782"/>
              <a:gd name="T71" fmla="*/ 448 h 493"/>
              <a:gd name="T72" fmla="*/ 438 w 782"/>
              <a:gd name="T73" fmla="*/ 347 h 493"/>
              <a:gd name="T74" fmla="*/ 471 w 782"/>
              <a:gd name="T75" fmla="*/ 369 h 493"/>
              <a:gd name="T76" fmla="*/ 434 w 782"/>
              <a:gd name="T77" fmla="*/ 366 h 493"/>
              <a:gd name="T78" fmla="*/ 484 w 782"/>
              <a:gd name="T79" fmla="*/ 395 h 493"/>
              <a:gd name="T80" fmla="*/ 473 w 782"/>
              <a:gd name="T81" fmla="*/ 409 h 493"/>
              <a:gd name="T82" fmla="*/ 437 w 782"/>
              <a:gd name="T83" fmla="*/ 404 h 493"/>
              <a:gd name="T84" fmla="*/ 440 w 782"/>
              <a:gd name="T85" fmla="*/ 451 h 493"/>
              <a:gd name="T86" fmla="*/ 438 w 782"/>
              <a:gd name="T87" fmla="*/ 428 h 493"/>
              <a:gd name="T88" fmla="*/ 447 w 782"/>
              <a:gd name="T89" fmla="*/ 423 h 493"/>
              <a:gd name="T90" fmla="*/ 483 w 782"/>
              <a:gd name="T91" fmla="*/ 424 h 493"/>
              <a:gd name="T92" fmla="*/ 502 w 782"/>
              <a:gd name="T93" fmla="*/ 363 h 493"/>
              <a:gd name="T94" fmla="*/ 536 w 782"/>
              <a:gd name="T95" fmla="*/ 350 h 493"/>
              <a:gd name="T96" fmla="*/ 547 w 782"/>
              <a:gd name="T97" fmla="*/ 366 h 493"/>
              <a:gd name="T98" fmla="*/ 519 w 782"/>
              <a:gd name="T99" fmla="*/ 405 h 493"/>
              <a:gd name="T100" fmla="*/ 559 w 782"/>
              <a:gd name="T101" fmla="*/ 389 h 493"/>
              <a:gd name="T102" fmla="*/ 564 w 782"/>
              <a:gd name="T103" fmla="*/ 408 h 493"/>
              <a:gd name="T104" fmla="*/ 588 w 782"/>
              <a:gd name="T105" fmla="*/ 453 h 493"/>
              <a:gd name="T106" fmla="*/ 548 w 782"/>
              <a:gd name="T107" fmla="*/ 457 h 493"/>
              <a:gd name="T108" fmla="*/ 536 w 782"/>
              <a:gd name="T109" fmla="*/ 423 h 493"/>
              <a:gd name="T110" fmla="*/ 588 w 782"/>
              <a:gd name="T111" fmla="*/ 448 h 493"/>
              <a:gd name="T112" fmla="*/ 591 w 782"/>
              <a:gd name="T113" fmla="*/ 382 h 493"/>
              <a:gd name="T114" fmla="*/ 635 w 782"/>
              <a:gd name="T115" fmla="*/ 409 h 493"/>
              <a:gd name="T116" fmla="*/ 616 w 782"/>
              <a:gd name="T117" fmla="*/ 449 h 493"/>
              <a:gd name="T118" fmla="*/ 639 w 782"/>
              <a:gd name="T119" fmla="*/ 423 h 493"/>
              <a:gd name="T120" fmla="*/ 670 w 782"/>
              <a:gd name="T121" fmla="*/ 449 h 4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82" h="493">
                <a:moveTo>
                  <a:pt x="111" y="206"/>
                </a:moveTo>
                <a:cubicBezTo>
                  <a:pt x="91" y="187"/>
                  <a:pt x="91" y="152"/>
                  <a:pt x="111" y="134"/>
                </a:cubicBezTo>
                <a:cubicBezTo>
                  <a:pt x="97" y="136"/>
                  <a:pt x="84" y="151"/>
                  <a:pt x="84" y="170"/>
                </a:cubicBezTo>
                <a:cubicBezTo>
                  <a:pt x="84" y="188"/>
                  <a:pt x="97" y="203"/>
                  <a:pt x="111" y="206"/>
                </a:cubicBezTo>
                <a:close/>
                <a:moveTo>
                  <a:pt x="698" y="170"/>
                </a:moveTo>
                <a:cubicBezTo>
                  <a:pt x="698" y="151"/>
                  <a:pt x="685" y="136"/>
                  <a:pt x="671" y="134"/>
                </a:cubicBezTo>
                <a:cubicBezTo>
                  <a:pt x="691" y="152"/>
                  <a:pt x="691" y="187"/>
                  <a:pt x="671" y="206"/>
                </a:cubicBezTo>
                <a:cubicBezTo>
                  <a:pt x="685" y="203"/>
                  <a:pt x="698" y="188"/>
                  <a:pt x="698" y="170"/>
                </a:cubicBezTo>
                <a:close/>
                <a:moveTo>
                  <a:pt x="696" y="232"/>
                </a:moveTo>
                <a:cubicBezTo>
                  <a:pt x="716" y="224"/>
                  <a:pt x="737" y="200"/>
                  <a:pt x="737" y="170"/>
                </a:cubicBezTo>
                <a:cubicBezTo>
                  <a:pt x="737" y="139"/>
                  <a:pt x="716" y="115"/>
                  <a:pt x="696" y="108"/>
                </a:cubicBezTo>
                <a:cubicBezTo>
                  <a:pt x="712" y="124"/>
                  <a:pt x="723" y="147"/>
                  <a:pt x="723" y="170"/>
                </a:cubicBezTo>
                <a:cubicBezTo>
                  <a:pt x="723" y="193"/>
                  <a:pt x="712" y="215"/>
                  <a:pt x="696" y="232"/>
                </a:cubicBezTo>
                <a:close/>
                <a:moveTo>
                  <a:pt x="87" y="232"/>
                </a:moveTo>
                <a:cubicBezTo>
                  <a:pt x="70" y="215"/>
                  <a:pt x="59" y="193"/>
                  <a:pt x="59" y="170"/>
                </a:cubicBezTo>
                <a:cubicBezTo>
                  <a:pt x="59" y="147"/>
                  <a:pt x="70" y="124"/>
                  <a:pt x="87" y="108"/>
                </a:cubicBezTo>
                <a:cubicBezTo>
                  <a:pt x="66" y="115"/>
                  <a:pt x="45" y="139"/>
                  <a:pt x="46" y="170"/>
                </a:cubicBezTo>
                <a:cubicBezTo>
                  <a:pt x="45" y="200"/>
                  <a:pt x="66" y="224"/>
                  <a:pt x="87" y="232"/>
                </a:cubicBezTo>
                <a:close/>
                <a:moveTo>
                  <a:pt x="714" y="448"/>
                </a:moveTo>
                <a:cubicBezTo>
                  <a:pt x="706" y="438"/>
                  <a:pt x="697" y="428"/>
                  <a:pt x="689" y="419"/>
                </a:cubicBezTo>
                <a:cubicBezTo>
                  <a:pt x="671" y="397"/>
                  <a:pt x="653" y="376"/>
                  <a:pt x="635" y="355"/>
                </a:cubicBezTo>
                <a:cubicBezTo>
                  <a:pt x="634" y="354"/>
                  <a:pt x="633" y="353"/>
                  <a:pt x="632" y="352"/>
                </a:cubicBezTo>
                <a:cubicBezTo>
                  <a:pt x="629" y="347"/>
                  <a:pt x="623" y="345"/>
                  <a:pt x="617" y="343"/>
                </a:cubicBezTo>
                <a:cubicBezTo>
                  <a:pt x="612" y="341"/>
                  <a:pt x="606" y="339"/>
                  <a:pt x="599" y="339"/>
                </a:cubicBezTo>
                <a:cubicBezTo>
                  <a:pt x="621" y="333"/>
                  <a:pt x="637" y="314"/>
                  <a:pt x="637" y="291"/>
                </a:cubicBezTo>
                <a:cubicBezTo>
                  <a:pt x="637" y="50"/>
                  <a:pt x="637" y="50"/>
                  <a:pt x="637" y="50"/>
                </a:cubicBezTo>
                <a:cubicBezTo>
                  <a:pt x="637" y="22"/>
                  <a:pt x="614" y="0"/>
                  <a:pt x="587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68" y="0"/>
                  <a:pt x="145" y="22"/>
                  <a:pt x="145" y="50"/>
                </a:cubicBezTo>
                <a:cubicBezTo>
                  <a:pt x="145" y="291"/>
                  <a:pt x="145" y="291"/>
                  <a:pt x="145" y="291"/>
                </a:cubicBezTo>
                <a:cubicBezTo>
                  <a:pt x="145" y="314"/>
                  <a:pt x="161" y="334"/>
                  <a:pt x="183" y="339"/>
                </a:cubicBezTo>
                <a:cubicBezTo>
                  <a:pt x="171" y="340"/>
                  <a:pt x="157" y="344"/>
                  <a:pt x="149" y="354"/>
                </a:cubicBezTo>
                <a:cubicBezTo>
                  <a:pt x="143" y="361"/>
                  <a:pt x="136" y="369"/>
                  <a:pt x="130" y="377"/>
                </a:cubicBezTo>
                <a:cubicBezTo>
                  <a:pt x="111" y="399"/>
                  <a:pt x="91" y="422"/>
                  <a:pt x="72" y="446"/>
                </a:cubicBezTo>
                <a:cubicBezTo>
                  <a:pt x="67" y="451"/>
                  <a:pt x="58" y="459"/>
                  <a:pt x="58" y="467"/>
                </a:cubicBezTo>
                <a:cubicBezTo>
                  <a:pt x="58" y="489"/>
                  <a:pt x="58" y="478"/>
                  <a:pt x="58" y="478"/>
                </a:cubicBezTo>
                <a:cubicBezTo>
                  <a:pt x="58" y="481"/>
                  <a:pt x="59" y="483"/>
                  <a:pt x="60" y="485"/>
                </a:cubicBezTo>
                <a:cubicBezTo>
                  <a:pt x="65" y="492"/>
                  <a:pt x="75" y="493"/>
                  <a:pt x="83" y="493"/>
                </a:cubicBezTo>
                <a:cubicBezTo>
                  <a:pt x="94" y="493"/>
                  <a:pt x="667" y="493"/>
                  <a:pt x="684" y="493"/>
                </a:cubicBezTo>
                <a:cubicBezTo>
                  <a:pt x="693" y="493"/>
                  <a:pt x="702" y="492"/>
                  <a:pt x="711" y="490"/>
                </a:cubicBezTo>
                <a:cubicBezTo>
                  <a:pt x="716" y="489"/>
                  <a:pt x="723" y="486"/>
                  <a:pt x="724" y="479"/>
                </a:cubicBezTo>
                <a:cubicBezTo>
                  <a:pt x="724" y="456"/>
                  <a:pt x="724" y="467"/>
                  <a:pt x="724" y="467"/>
                </a:cubicBezTo>
                <a:cubicBezTo>
                  <a:pt x="725" y="462"/>
                  <a:pt x="722" y="457"/>
                  <a:pt x="718" y="453"/>
                </a:cubicBezTo>
                <a:cubicBezTo>
                  <a:pt x="717" y="451"/>
                  <a:pt x="715" y="449"/>
                  <a:pt x="714" y="448"/>
                </a:cubicBezTo>
                <a:close/>
                <a:moveTo>
                  <a:pt x="164" y="299"/>
                </a:moveTo>
                <a:cubicBezTo>
                  <a:pt x="164" y="64"/>
                  <a:pt x="164" y="53"/>
                  <a:pt x="164" y="53"/>
                </a:cubicBezTo>
                <a:cubicBezTo>
                  <a:pt x="164" y="39"/>
                  <a:pt x="175" y="16"/>
                  <a:pt x="189" y="16"/>
                </a:cubicBezTo>
                <a:cubicBezTo>
                  <a:pt x="570" y="16"/>
                  <a:pt x="593" y="16"/>
                  <a:pt x="593" y="16"/>
                </a:cubicBezTo>
                <a:cubicBezTo>
                  <a:pt x="607" y="16"/>
                  <a:pt x="618" y="39"/>
                  <a:pt x="618" y="53"/>
                </a:cubicBezTo>
                <a:cubicBezTo>
                  <a:pt x="618" y="268"/>
                  <a:pt x="618" y="299"/>
                  <a:pt x="618" y="299"/>
                </a:cubicBezTo>
                <a:cubicBezTo>
                  <a:pt x="618" y="313"/>
                  <a:pt x="607" y="325"/>
                  <a:pt x="593" y="325"/>
                </a:cubicBezTo>
                <a:cubicBezTo>
                  <a:pt x="212" y="325"/>
                  <a:pt x="189" y="325"/>
                  <a:pt x="189" y="325"/>
                </a:cubicBezTo>
                <a:cubicBezTo>
                  <a:pt x="175" y="325"/>
                  <a:pt x="164" y="302"/>
                  <a:pt x="164" y="287"/>
                </a:cubicBezTo>
                <a:lnTo>
                  <a:pt x="164" y="299"/>
                </a:lnTo>
                <a:close/>
                <a:moveTo>
                  <a:pt x="613" y="367"/>
                </a:moveTo>
                <a:cubicBezTo>
                  <a:pt x="613" y="367"/>
                  <a:pt x="613" y="368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2" y="369"/>
                </a:cubicBezTo>
                <a:cubicBezTo>
                  <a:pt x="612" y="369"/>
                  <a:pt x="612" y="369"/>
                  <a:pt x="611" y="369"/>
                </a:cubicBezTo>
                <a:cubicBezTo>
                  <a:pt x="611" y="369"/>
                  <a:pt x="611" y="369"/>
                  <a:pt x="611" y="369"/>
                </a:cubicBezTo>
                <a:cubicBezTo>
                  <a:pt x="611" y="369"/>
                  <a:pt x="611" y="369"/>
                  <a:pt x="610" y="369"/>
                </a:cubicBezTo>
                <a:cubicBezTo>
                  <a:pt x="608" y="371"/>
                  <a:pt x="604" y="371"/>
                  <a:pt x="600" y="371"/>
                </a:cubicBezTo>
                <a:cubicBezTo>
                  <a:pt x="584" y="371"/>
                  <a:pt x="584" y="371"/>
                  <a:pt x="584" y="371"/>
                </a:cubicBezTo>
                <a:cubicBezTo>
                  <a:pt x="580" y="371"/>
                  <a:pt x="577" y="370"/>
                  <a:pt x="574" y="369"/>
                </a:cubicBezTo>
                <a:cubicBezTo>
                  <a:pt x="573" y="368"/>
                  <a:pt x="572" y="367"/>
                  <a:pt x="571" y="367"/>
                </a:cubicBezTo>
                <a:cubicBezTo>
                  <a:pt x="570" y="366"/>
                  <a:pt x="569" y="365"/>
                  <a:pt x="569" y="365"/>
                </a:cubicBezTo>
                <a:cubicBezTo>
                  <a:pt x="568" y="363"/>
                  <a:pt x="568" y="363"/>
                  <a:pt x="568" y="363"/>
                </a:cubicBezTo>
                <a:cubicBezTo>
                  <a:pt x="566" y="360"/>
                  <a:pt x="564" y="357"/>
                  <a:pt x="563" y="354"/>
                </a:cubicBezTo>
                <a:cubicBezTo>
                  <a:pt x="561" y="351"/>
                  <a:pt x="563" y="350"/>
                  <a:pt x="565" y="349"/>
                </a:cubicBezTo>
                <a:cubicBezTo>
                  <a:pt x="565" y="349"/>
                  <a:pt x="566" y="349"/>
                  <a:pt x="566" y="349"/>
                </a:cubicBezTo>
                <a:cubicBezTo>
                  <a:pt x="567" y="348"/>
                  <a:pt x="569" y="348"/>
                  <a:pt x="570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3" y="348"/>
                  <a:pt x="573" y="348"/>
                  <a:pt x="573" y="348"/>
                </a:cubicBezTo>
                <a:cubicBezTo>
                  <a:pt x="577" y="348"/>
                  <a:pt x="581" y="348"/>
                  <a:pt x="586" y="348"/>
                </a:cubicBezTo>
                <a:cubicBezTo>
                  <a:pt x="586" y="348"/>
                  <a:pt x="586" y="348"/>
                  <a:pt x="586" y="348"/>
                </a:cubicBezTo>
                <a:cubicBezTo>
                  <a:pt x="590" y="348"/>
                  <a:pt x="590" y="348"/>
                  <a:pt x="590" y="348"/>
                </a:cubicBezTo>
                <a:cubicBezTo>
                  <a:pt x="592" y="348"/>
                  <a:pt x="594" y="348"/>
                  <a:pt x="595" y="348"/>
                </a:cubicBezTo>
                <a:cubicBezTo>
                  <a:pt x="596" y="349"/>
                  <a:pt x="597" y="349"/>
                  <a:pt x="598" y="349"/>
                </a:cubicBezTo>
                <a:cubicBezTo>
                  <a:pt x="598" y="349"/>
                  <a:pt x="598" y="349"/>
                  <a:pt x="598" y="349"/>
                </a:cubicBezTo>
                <a:cubicBezTo>
                  <a:pt x="598" y="350"/>
                  <a:pt x="598" y="350"/>
                  <a:pt x="599" y="350"/>
                </a:cubicBezTo>
                <a:cubicBezTo>
                  <a:pt x="599" y="350"/>
                  <a:pt x="599" y="350"/>
                  <a:pt x="599" y="350"/>
                </a:cubicBezTo>
                <a:cubicBezTo>
                  <a:pt x="600" y="350"/>
                  <a:pt x="602" y="351"/>
                  <a:pt x="603" y="351"/>
                </a:cubicBezTo>
                <a:cubicBezTo>
                  <a:pt x="604" y="352"/>
                  <a:pt x="604" y="353"/>
                  <a:pt x="605" y="354"/>
                </a:cubicBezTo>
                <a:cubicBezTo>
                  <a:pt x="608" y="359"/>
                  <a:pt x="608" y="359"/>
                  <a:pt x="608" y="359"/>
                </a:cubicBezTo>
                <a:cubicBezTo>
                  <a:pt x="609" y="360"/>
                  <a:pt x="611" y="362"/>
                  <a:pt x="612" y="364"/>
                </a:cubicBezTo>
                <a:cubicBezTo>
                  <a:pt x="612" y="364"/>
                  <a:pt x="612" y="364"/>
                  <a:pt x="612" y="364"/>
                </a:cubicBezTo>
                <a:cubicBezTo>
                  <a:pt x="613" y="365"/>
                  <a:pt x="613" y="366"/>
                  <a:pt x="613" y="367"/>
                </a:cubicBezTo>
                <a:close/>
                <a:moveTo>
                  <a:pt x="410" y="363"/>
                </a:moveTo>
                <a:cubicBezTo>
                  <a:pt x="410" y="364"/>
                  <a:pt x="410" y="364"/>
                  <a:pt x="410" y="365"/>
                </a:cubicBezTo>
                <a:cubicBezTo>
                  <a:pt x="406" y="371"/>
                  <a:pt x="392" y="369"/>
                  <a:pt x="386" y="369"/>
                </a:cubicBezTo>
                <a:cubicBezTo>
                  <a:pt x="383" y="369"/>
                  <a:pt x="380" y="369"/>
                  <a:pt x="377" y="369"/>
                </a:cubicBezTo>
                <a:cubicBezTo>
                  <a:pt x="374" y="369"/>
                  <a:pt x="370" y="369"/>
                  <a:pt x="367" y="367"/>
                </a:cubicBezTo>
                <a:cubicBezTo>
                  <a:pt x="367" y="367"/>
                  <a:pt x="367" y="367"/>
                  <a:pt x="367" y="367"/>
                </a:cubicBezTo>
                <a:cubicBezTo>
                  <a:pt x="367" y="366"/>
                  <a:pt x="367" y="366"/>
                  <a:pt x="367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6"/>
                  <a:pt x="366" y="366"/>
                  <a:pt x="366" y="366"/>
                </a:cubicBezTo>
                <a:cubicBezTo>
                  <a:pt x="366" y="365"/>
                  <a:pt x="366" y="365"/>
                  <a:pt x="366" y="365"/>
                </a:cubicBezTo>
                <a:cubicBezTo>
                  <a:pt x="366" y="364"/>
                  <a:pt x="366" y="364"/>
                  <a:pt x="366" y="363"/>
                </a:cubicBezTo>
                <a:cubicBezTo>
                  <a:pt x="366" y="363"/>
                  <a:pt x="366" y="363"/>
                  <a:pt x="366" y="363"/>
                </a:cubicBezTo>
                <a:cubicBezTo>
                  <a:pt x="366" y="362"/>
                  <a:pt x="366" y="361"/>
                  <a:pt x="366" y="361"/>
                </a:cubicBezTo>
                <a:cubicBezTo>
                  <a:pt x="366" y="360"/>
                  <a:pt x="366" y="360"/>
                  <a:pt x="366" y="360"/>
                </a:cubicBezTo>
                <a:cubicBezTo>
                  <a:pt x="366" y="358"/>
                  <a:pt x="366" y="355"/>
                  <a:pt x="367" y="353"/>
                </a:cubicBezTo>
                <a:cubicBezTo>
                  <a:pt x="367" y="352"/>
                  <a:pt x="367" y="352"/>
                  <a:pt x="367" y="352"/>
                </a:cubicBezTo>
                <a:cubicBezTo>
                  <a:pt x="367" y="352"/>
                  <a:pt x="367" y="351"/>
                  <a:pt x="368" y="350"/>
                </a:cubicBezTo>
                <a:cubicBezTo>
                  <a:pt x="369" y="350"/>
                  <a:pt x="369" y="349"/>
                  <a:pt x="370" y="349"/>
                </a:cubicBezTo>
                <a:cubicBezTo>
                  <a:pt x="370" y="349"/>
                  <a:pt x="370" y="349"/>
                  <a:pt x="370" y="349"/>
                </a:cubicBezTo>
                <a:cubicBezTo>
                  <a:pt x="370" y="349"/>
                  <a:pt x="370" y="348"/>
                  <a:pt x="370" y="348"/>
                </a:cubicBezTo>
                <a:cubicBezTo>
                  <a:pt x="370" y="348"/>
                  <a:pt x="371" y="348"/>
                  <a:pt x="371" y="348"/>
                </a:cubicBezTo>
                <a:cubicBezTo>
                  <a:pt x="371" y="348"/>
                  <a:pt x="371" y="348"/>
                  <a:pt x="371" y="348"/>
                </a:cubicBezTo>
                <a:cubicBezTo>
                  <a:pt x="371" y="348"/>
                  <a:pt x="372" y="348"/>
                  <a:pt x="372" y="348"/>
                </a:cubicBezTo>
                <a:cubicBezTo>
                  <a:pt x="372" y="348"/>
                  <a:pt x="372" y="348"/>
                  <a:pt x="373" y="348"/>
                </a:cubicBezTo>
                <a:cubicBezTo>
                  <a:pt x="373" y="347"/>
                  <a:pt x="373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4" y="347"/>
                  <a:pt x="374" y="347"/>
                  <a:pt x="374" y="347"/>
                </a:cubicBezTo>
                <a:cubicBezTo>
                  <a:pt x="375" y="347"/>
                  <a:pt x="375" y="347"/>
                  <a:pt x="375" y="347"/>
                </a:cubicBezTo>
                <a:cubicBezTo>
                  <a:pt x="376" y="347"/>
                  <a:pt x="377" y="347"/>
                  <a:pt x="378" y="347"/>
                </a:cubicBezTo>
                <a:cubicBezTo>
                  <a:pt x="379" y="347"/>
                  <a:pt x="379" y="347"/>
                  <a:pt x="379" y="347"/>
                </a:cubicBezTo>
                <a:cubicBezTo>
                  <a:pt x="380" y="347"/>
                  <a:pt x="382" y="347"/>
                  <a:pt x="383" y="347"/>
                </a:cubicBezTo>
                <a:cubicBezTo>
                  <a:pt x="399" y="347"/>
                  <a:pt x="399" y="347"/>
                  <a:pt x="399" y="347"/>
                </a:cubicBezTo>
                <a:cubicBezTo>
                  <a:pt x="399" y="347"/>
                  <a:pt x="399" y="347"/>
                  <a:pt x="400" y="347"/>
                </a:cubicBezTo>
                <a:cubicBezTo>
                  <a:pt x="400" y="347"/>
                  <a:pt x="400" y="347"/>
                  <a:pt x="400" y="347"/>
                </a:cubicBezTo>
                <a:cubicBezTo>
                  <a:pt x="401" y="347"/>
                  <a:pt x="401" y="347"/>
                  <a:pt x="402" y="347"/>
                </a:cubicBezTo>
                <a:cubicBezTo>
                  <a:pt x="405" y="347"/>
                  <a:pt x="408" y="348"/>
                  <a:pt x="409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0" y="351"/>
                  <a:pt x="410" y="351"/>
                  <a:pt x="410" y="351"/>
                </a:cubicBezTo>
                <a:cubicBezTo>
                  <a:pt x="411" y="355"/>
                  <a:pt x="410" y="359"/>
                  <a:pt x="410" y="362"/>
                </a:cubicBezTo>
                <a:cubicBezTo>
                  <a:pt x="410" y="363"/>
                  <a:pt x="410" y="363"/>
                  <a:pt x="410" y="363"/>
                </a:cubicBezTo>
                <a:cubicBezTo>
                  <a:pt x="410" y="363"/>
                  <a:pt x="410" y="363"/>
                  <a:pt x="410" y="363"/>
                </a:cubicBezTo>
                <a:close/>
                <a:moveTo>
                  <a:pt x="387" y="381"/>
                </a:moveTo>
                <a:cubicBezTo>
                  <a:pt x="393" y="381"/>
                  <a:pt x="407" y="380"/>
                  <a:pt x="410" y="386"/>
                </a:cubicBezTo>
                <a:cubicBezTo>
                  <a:pt x="410" y="387"/>
                  <a:pt x="411" y="387"/>
                  <a:pt x="411" y="388"/>
                </a:cubicBezTo>
                <a:cubicBezTo>
                  <a:pt x="411" y="395"/>
                  <a:pt x="411" y="395"/>
                  <a:pt x="411" y="395"/>
                </a:cubicBezTo>
                <a:cubicBezTo>
                  <a:pt x="411" y="397"/>
                  <a:pt x="411" y="399"/>
                  <a:pt x="411" y="401"/>
                </a:cubicBezTo>
                <a:cubicBezTo>
                  <a:pt x="411" y="401"/>
                  <a:pt x="411" y="401"/>
                  <a:pt x="411" y="401"/>
                </a:cubicBezTo>
                <a:cubicBezTo>
                  <a:pt x="411" y="402"/>
                  <a:pt x="411" y="402"/>
                  <a:pt x="411" y="402"/>
                </a:cubicBezTo>
                <a:cubicBezTo>
                  <a:pt x="411" y="402"/>
                  <a:pt x="410" y="404"/>
                  <a:pt x="410" y="404"/>
                </a:cubicBezTo>
                <a:cubicBezTo>
                  <a:pt x="409" y="405"/>
                  <a:pt x="409" y="405"/>
                  <a:pt x="409" y="405"/>
                </a:cubicBezTo>
                <a:cubicBezTo>
                  <a:pt x="409" y="405"/>
                  <a:pt x="409" y="405"/>
                  <a:pt x="409" y="406"/>
                </a:cubicBezTo>
                <a:cubicBezTo>
                  <a:pt x="409" y="406"/>
                  <a:pt x="409" y="406"/>
                  <a:pt x="409" y="406"/>
                </a:cubicBezTo>
                <a:cubicBezTo>
                  <a:pt x="407" y="407"/>
                  <a:pt x="405" y="408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3" y="409"/>
                  <a:pt x="403" y="409"/>
                  <a:pt x="403" y="409"/>
                </a:cubicBezTo>
                <a:cubicBezTo>
                  <a:pt x="402" y="409"/>
                  <a:pt x="401" y="409"/>
                  <a:pt x="401" y="409"/>
                </a:cubicBezTo>
                <a:cubicBezTo>
                  <a:pt x="400" y="409"/>
                  <a:pt x="400" y="409"/>
                  <a:pt x="400" y="409"/>
                </a:cubicBezTo>
                <a:cubicBezTo>
                  <a:pt x="399" y="409"/>
                  <a:pt x="398" y="409"/>
                  <a:pt x="398" y="409"/>
                </a:cubicBezTo>
                <a:cubicBezTo>
                  <a:pt x="398" y="409"/>
                  <a:pt x="398" y="409"/>
                  <a:pt x="398" y="409"/>
                </a:cubicBezTo>
                <a:cubicBezTo>
                  <a:pt x="373" y="409"/>
                  <a:pt x="373" y="409"/>
                  <a:pt x="373" y="409"/>
                </a:cubicBezTo>
                <a:cubicBezTo>
                  <a:pt x="371" y="409"/>
                  <a:pt x="367" y="409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7"/>
                  <a:pt x="364" y="407"/>
                </a:cubicBezTo>
                <a:cubicBezTo>
                  <a:pt x="364" y="407"/>
                  <a:pt x="364" y="406"/>
                  <a:pt x="363" y="406"/>
                </a:cubicBezTo>
                <a:cubicBezTo>
                  <a:pt x="363" y="406"/>
                  <a:pt x="362" y="405"/>
                  <a:pt x="362" y="405"/>
                </a:cubicBezTo>
                <a:cubicBezTo>
                  <a:pt x="362" y="405"/>
                  <a:pt x="362" y="405"/>
                  <a:pt x="362" y="404"/>
                </a:cubicBezTo>
                <a:cubicBezTo>
                  <a:pt x="362" y="404"/>
                  <a:pt x="361" y="403"/>
                  <a:pt x="361" y="402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400"/>
                  <a:pt x="362" y="400"/>
                  <a:pt x="362" y="400"/>
                </a:cubicBezTo>
                <a:cubicBezTo>
                  <a:pt x="362" y="396"/>
                  <a:pt x="362" y="392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3" y="388"/>
                  <a:pt x="363" y="388"/>
                  <a:pt x="363" y="388"/>
                </a:cubicBezTo>
                <a:cubicBezTo>
                  <a:pt x="364" y="379"/>
                  <a:pt x="381" y="381"/>
                  <a:pt x="387" y="381"/>
                </a:cubicBezTo>
                <a:close/>
                <a:moveTo>
                  <a:pt x="289" y="407"/>
                </a:moveTo>
                <a:cubicBezTo>
                  <a:pt x="289" y="407"/>
                  <a:pt x="289" y="407"/>
                  <a:pt x="288" y="406"/>
                </a:cubicBezTo>
                <a:cubicBezTo>
                  <a:pt x="288" y="406"/>
                  <a:pt x="288" y="405"/>
                  <a:pt x="287" y="405"/>
                </a:cubicBezTo>
                <a:cubicBezTo>
                  <a:pt x="287" y="405"/>
                  <a:pt x="287" y="405"/>
                  <a:pt x="287" y="405"/>
                </a:cubicBezTo>
                <a:cubicBezTo>
                  <a:pt x="287" y="404"/>
                  <a:pt x="287" y="403"/>
                  <a:pt x="287" y="402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400"/>
                  <a:pt x="288" y="400"/>
                </a:cubicBezTo>
                <a:cubicBezTo>
                  <a:pt x="288" y="400"/>
                  <a:pt x="288" y="399"/>
                  <a:pt x="288" y="399"/>
                </a:cubicBezTo>
                <a:cubicBezTo>
                  <a:pt x="291" y="388"/>
                  <a:pt x="291" y="388"/>
                  <a:pt x="291" y="388"/>
                </a:cubicBezTo>
                <a:cubicBezTo>
                  <a:pt x="291" y="388"/>
                  <a:pt x="291" y="388"/>
                  <a:pt x="292" y="388"/>
                </a:cubicBezTo>
                <a:cubicBezTo>
                  <a:pt x="295" y="380"/>
                  <a:pt x="310" y="381"/>
                  <a:pt x="317" y="381"/>
                </a:cubicBezTo>
                <a:cubicBezTo>
                  <a:pt x="320" y="381"/>
                  <a:pt x="325" y="381"/>
                  <a:pt x="330" y="381"/>
                </a:cubicBezTo>
                <a:cubicBezTo>
                  <a:pt x="331" y="382"/>
                  <a:pt x="332" y="382"/>
                  <a:pt x="333" y="382"/>
                </a:cubicBezTo>
                <a:cubicBezTo>
                  <a:pt x="333" y="382"/>
                  <a:pt x="333" y="382"/>
                  <a:pt x="333" y="382"/>
                </a:cubicBezTo>
                <a:cubicBezTo>
                  <a:pt x="335" y="383"/>
                  <a:pt x="337" y="384"/>
                  <a:pt x="338" y="385"/>
                </a:cubicBezTo>
                <a:cubicBezTo>
                  <a:pt x="338" y="385"/>
                  <a:pt x="338" y="385"/>
                  <a:pt x="338" y="385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8" y="386"/>
                  <a:pt x="338" y="386"/>
                  <a:pt x="338" y="386"/>
                </a:cubicBezTo>
                <a:cubicBezTo>
                  <a:pt x="339" y="387"/>
                  <a:pt x="339" y="388"/>
                  <a:pt x="339" y="388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9" y="389"/>
                  <a:pt x="339" y="389"/>
                  <a:pt x="339" y="389"/>
                </a:cubicBezTo>
                <a:cubicBezTo>
                  <a:pt x="338" y="391"/>
                  <a:pt x="338" y="393"/>
                  <a:pt x="338" y="395"/>
                </a:cubicBezTo>
                <a:cubicBezTo>
                  <a:pt x="336" y="402"/>
                  <a:pt x="336" y="402"/>
                  <a:pt x="336" y="402"/>
                </a:cubicBezTo>
                <a:cubicBezTo>
                  <a:pt x="336" y="403"/>
                  <a:pt x="336" y="404"/>
                  <a:pt x="335" y="404"/>
                </a:cubicBezTo>
                <a:cubicBezTo>
                  <a:pt x="335" y="405"/>
                  <a:pt x="335" y="405"/>
                  <a:pt x="335" y="405"/>
                </a:cubicBezTo>
                <a:cubicBezTo>
                  <a:pt x="335" y="405"/>
                  <a:pt x="334" y="405"/>
                  <a:pt x="334" y="405"/>
                </a:cubicBezTo>
                <a:cubicBezTo>
                  <a:pt x="334" y="405"/>
                  <a:pt x="334" y="406"/>
                  <a:pt x="334" y="406"/>
                </a:cubicBezTo>
                <a:cubicBezTo>
                  <a:pt x="332" y="407"/>
                  <a:pt x="329" y="408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7" y="409"/>
                  <a:pt x="327" y="409"/>
                </a:cubicBezTo>
                <a:cubicBezTo>
                  <a:pt x="327" y="409"/>
                  <a:pt x="326" y="409"/>
                  <a:pt x="325" y="409"/>
                </a:cubicBezTo>
                <a:cubicBezTo>
                  <a:pt x="325" y="409"/>
                  <a:pt x="325" y="409"/>
                  <a:pt x="324" y="409"/>
                </a:cubicBezTo>
                <a:cubicBezTo>
                  <a:pt x="324" y="409"/>
                  <a:pt x="323" y="409"/>
                  <a:pt x="322" y="409"/>
                </a:cubicBezTo>
                <a:cubicBezTo>
                  <a:pt x="322" y="409"/>
                  <a:pt x="322" y="409"/>
                  <a:pt x="322" y="409"/>
                </a:cubicBezTo>
                <a:cubicBezTo>
                  <a:pt x="298" y="409"/>
                  <a:pt x="298" y="409"/>
                  <a:pt x="298" y="409"/>
                </a:cubicBezTo>
                <a:cubicBezTo>
                  <a:pt x="295" y="409"/>
                  <a:pt x="292" y="409"/>
                  <a:pt x="289" y="407"/>
                </a:cubicBezTo>
                <a:cubicBezTo>
                  <a:pt x="289" y="407"/>
                  <a:pt x="289" y="407"/>
                  <a:pt x="289" y="407"/>
                </a:cubicBezTo>
                <a:close/>
                <a:moveTo>
                  <a:pt x="320" y="369"/>
                </a:moveTo>
                <a:cubicBezTo>
                  <a:pt x="316" y="369"/>
                  <a:pt x="312" y="369"/>
                  <a:pt x="309" y="369"/>
                </a:cubicBezTo>
                <a:cubicBezTo>
                  <a:pt x="306" y="369"/>
                  <a:pt x="301" y="369"/>
                  <a:pt x="299" y="366"/>
                </a:cubicBezTo>
                <a:cubicBezTo>
                  <a:pt x="299" y="365"/>
                  <a:pt x="299" y="365"/>
                  <a:pt x="299" y="365"/>
                </a:cubicBezTo>
                <a:cubicBezTo>
                  <a:pt x="299" y="365"/>
                  <a:pt x="299" y="364"/>
                  <a:pt x="299" y="364"/>
                </a:cubicBezTo>
                <a:cubicBezTo>
                  <a:pt x="299" y="364"/>
                  <a:pt x="299" y="364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3"/>
                  <a:pt x="299" y="363"/>
                  <a:pt x="299" y="363"/>
                </a:cubicBezTo>
                <a:cubicBezTo>
                  <a:pt x="299" y="362"/>
                  <a:pt x="299" y="361"/>
                  <a:pt x="300" y="361"/>
                </a:cubicBezTo>
                <a:cubicBezTo>
                  <a:pt x="300" y="358"/>
                  <a:pt x="301" y="355"/>
                  <a:pt x="302" y="353"/>
                </a:cubicBezTo>
                <a:cubicBezTo>
                  <a:pt x="302" y="353"/>
                  <a:pt x="302" y="353"/>
                  <a:pt x="302" y="353"/>
                </a:cubicBezTo>
                <a:cubicBezTo>
                  <a:pt x="302" y="352"/>
                  <a:pt x="303" y="351"/>
                  <a:pt x="303" y="350"/>
                </a:cubicBezTo>
                <a:cubicBezTo>
                  <a:pt x="304" y="350"/>
                  <a:pt x="304" y="350"/>
                  <a:pt x="305" y="349"/>
                </a:cubicBezTo>
                <a:cubicBezTo>
                  <a:pt x="306" y="348"/>
                  <a:pt x="308" y="348"/>
                  <a:pt x="310" y="347"/>
                </a:cubicBezTo>
                <a:cubicBezTo>
                  <a:pt x="310" y="347"/>
                  <a:pt x="310" y="347"/>
                  <a:pt x="310" y="347"/>
                </a:cubicBezTo>
                <a:cubicBezTo>
                  <a:pt x="312" y="347"/>
                  <a:pt x="313" y="347"/>
                  <a:pt x="315" y="347"/>
                </a:cubicBezTo>
                <a:cubicBezTo>
                  <a:pt x="317" y="347"/>
                  <a:pt x="317" y="347"/>
                  <a:pt x="317" y="347"/>
                </a:cubicBezTo>
                <a:cubicBezTo>
                  <a:pt x="317" y="347"/>
                  <a:pt x="318" y="347"/>
                  <a:pt x="319" y="347"/>
                </a:cubicBezTo>
                <a:cubicBezTo>
                  <a:pt x="323" y="347"/>
                  <a:pt x="328" y="347"/>
                  <a:pt x="332" y="347"/>
                </a:cubicBezTo>
                <a:cubicBezTo>
                  <a:pt x="333" y="347"/>
                  <a:pt x="334" y="347"/>
                  <a:pt x="334" y="347"/>
                </a:cubicBezTo>
                <a:cubicBezTo>
                  <a:pt x="335" y="347"/>
                  <a:pt x="335" y="347"/>
                  <a:pt x="335" y="347"/>
                </a:cubicBezTo>
                <a:cubicBezTo>
                  <a:pt x="335" y="347"/>
                  <a:pt x="335" y="347"/>
                  <a:pt x="336" y="347"/>
                </a:cubicBezTo>
                <a:cubicBezTo>
                  <a:pt x="336" y="347"/>
                  <a:pt x="337" y="347"/>
                  <a:pt x="337" y="347"/>
                </a:cubicBezTo>
                <a:cubicBezTo>
                  <a:pt x="337" y="347"/>
                  <a:pt x="337" y="347"/>
                  <a:pt x="337" y="347"/>
                </a:cubicBezTo>
                <a:cubicBezTo>
                  <a:pt x="341" y="347"/>
                  <a:pt x="345" y="348"/>
                  <a:pt x="345" y="351"/>
                </a:cubicBezTo>
                <a:cubicBezTo>
                  <a:pt x="345" y="351"/>
                  <a:pt x="345" y="351"/>
                  <a:pt x="345" y="351"/>
                </a:cubicBezTo>
                <a:cubicBezTo>
                  <a:pt x="345" y="351"/>
                  <a:pt x="345" y="351"/>
                  <a:pt x="345" y="352"/>
                </a:cubicBezTo>
                <a:cubicBezTo>
                  <a:pt x="345" y="355"/>
                  <a:pt x="344" y="359"/>
                  <a:pt x="343" y="362"/>
                </a:cubicBezTo>
                <a:cubicBezTo>
                  <a:pt x="343" y="362"/>
                  <a:pt x="343" y="362"/>
                  <a:pt x="343" y="362"/>
                </a:cubicBezTo>
                <a:cubicBezTo>
                  <a:pt x="343" y="363"/>
                  <a:pt x="343" y="363"/>
                  <a:pt x="343" y="363"/>
                </a:cubicBezTo>
                <a:cubicBezTo>
                  <a:pt x="343" y="364"/>
                  <a:pt x="343" y="364"/>
                  <a:pt x="342" y="365"/>
                </a:cubicBezTo>
                <a:cubicBezTo>
                  <a:pt x="342" y="365"/>
                  <a:pt x="342" y="365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42" y="366"/>
                  <a:pt x="342" y="366"/>
                  <a:pt x="342" y="366"/>
                </a:cubicBezTo>
                <a:cubicBezTo>
                  <a:pt x="337" y="371"/>
                  <a:pt x="325" y="369"/>
                  <a:pt x="320" y="369"/>
                </a:cubicBezTo>
                <a:close/>
                <a:moveTo>
                  <a:pt x="212" y="404"/>
                </a:moveTo>
                <a:cubicBezTo>
                  <a:pt x="212" y="404"/>
                  <a:pt x="212" y="403"/>
                  <a:pt x="212" y="403"/>
                </a:cubicBezTo>
                <a:cubicBezTo>
                  <a:pt x="213" y="403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2"/>
                  <a:pt x="213" y="402"/>
                  <a:pt x="213" y="402"/>
                </a:cubicBezTo>
                <a:cubicBezTo>
                  <a:pt x="213" y="401"/>
                  <a:pt x="214" y="401"/>
                  <a:pt x="214" y="400"/>
                </a:cubicBezTo>
                <a:cubicBezTo>
                  <a:pt x="216" y="396"/>
                  <a:pt x="217" y="393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19" y="389"/>
                  <a:pt x="219" y="389"/>
                  <a:pt x="219" y="389"/>
                </a:cubicBezTo>
                <a:cubicBezTo>
                  <a:pt x="220" y="388"/>
                  <a:pt x="220" y="388"/>
                  <a:pt x="220" y="388"/>
                </a:cubicBezTo>
                <a:cubicBezTo>
                  <a:pt x="220" y="388"/>
                  <a:pt x="220" y="388"/>
                  <a:pt x="220" y="387"/>
                </a:cubicBezTo>
                <a:cubicBezTo>
                  <a:pt x="220" y="387"/>
                  <a:pt x="220" y="387"/>
                  <a:pt x="221" y="387"/>
                </a:cubicBezTo>
                <a:cubicBezTo>
                  <a:pt x="226" y="380"/>
                  <a:pt x="238" y="382"/>
                  <a:pt x="245" y="382"/>
                </a:cubicBezTo>
                <a:cubicBezTo>
                  <a:pt x="245" y="382"/>
                  <a:pt x="245" y="382"/>
                  <a:pt x="245" y="382"/>
                </a:cubicBezTo>
                <a:cubicBezTo>
                  <a:pt x="247" y="382"/>
                  <a:pt x="253" y="381"/>
                  <a:pt x="258" y="382"/>
                </a:cubicBezTo>
                <a:cubicBezTo>
                  <a:pt x="259" y="382"/>
                  <a:pt x="261" y="382"/>
                  <a:pt x="262" y="382"/>
                </a:cubicBezTo>
                <a:cubicBezTo>
                  <a:pt x="263" y="382"/>
                  <a:pt x="264" y="383"/>
                  <a:pt x="264" y="383"/>
                </a:cubicBezTo>
                <a:cubicBezTo>
                  <a:pt x="266" y="384"/>
                  <a:pt x="267" y="385"/>
                  <a:pt x="267" y="387"/>
                </a:cubicBezTo>
                <a:cubicBezTo>
                  <a:pt x="267" y="387"/>
                  <a:pt x="267" y="387"/>
                  <a:pt x="267" y="387"/>
                </a:cubicBezTo>
                <a:cubicBezTo>
                  <a:pt x="267" y="387"/>
                  <a:pt x="267" y="387"/>
                  <a:pt x="267" y="388"/>
                </a:cubicBezTo>
                <a:cubicBezTo>
                  <a:pt x="267" y="388"/>
                  <a:pt x="267" y="388"/>
                  <a:pt x="267" y="388"/>
                </a:cubicBezTo>
                <a:cubicBezTo>
                  <a:pt x="262" y="402"/>
                  <a:pt x="262" y="402"/>
                  <a:pt x="262" y="402"/>
                </a:cubicBezTo>
                <a:cubicBezTo>
                  <a:pt x="262" y="403"/>
                  <a:pt x="261" y="404"/>
                  <a:pt x="260" y="405"/>
                </a:cubicBezTo>
                <a:cubicBezTo>
                  <a:pt x="259" y="406"/>
                  <a:pt x="258" y="407"/>
                  <a:pt x="256" y="407"/>
                </a:cubicBezTo>
                <a:cubicBezTo>
                  <a:pt x="256" y="407"/>
                  <a:pt x="256" y="407"/>
                  <a:pt x="256" y="407"/>
                </a:cubicBezTo>
                <a:cubicBezTo>
                  <a:pt x="254" y="408"/>
                  <a:pt x="252" y="409"/>
                  <a:pt x="250" y="409"/>
                </a:cubicBezTo>
                <a:cubicBezTo>
                  <a:pt x="249" y="409"/>
                  <a:pt x="249" y="409"/>
                  <a:pt x="249" y="409"/>
                </a:cubicBezTo>
                <a:cubicBezTo>
                  <a:pt x="249" y="409"/>
                  <a:pt x="249" y="409"/>
                  <a:pt x="248" y="409"/>
                </a:cubicBezTo>
                <a:cubicBezTo>
                  <a:pt x="244" y="410"/>
                  <a:pt x="240" y="409"/>
                  <a:pt x="235" y="409"/>
                </a:cubicBezTo>
                <a:cubicBezTo>
                  <a:pt x="231" y="409"/>
                  <a:pt x="227" y="410"/>
                  <a:pt x="222" y="410"/>
                </a:cubicBezTo>
                <a:cubicBezTo>
                  <a:pt x="219" y="410"/>
                  <a:pt x="215" y="409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6"/>
                  <a:pt x="213" y="406"/>
                  <a:pt x="213" y="406"/>
                </a:cubicBezTo>
                <a:cubicBezTo>
                  <a:pt x="213" y="405"/>
                  <a:pt x="213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5"/>
                  <a:pt x="212" y="405"/>
                  <a:pt x="212" y="405"/>
                </a:cubicBezTo>
                <a:cubicBezTo>
                  <a:pt x="212" y="404"/>
                  <a:pt x="212" y="404"/>
                  <a:pt x="212" y="404"/>
                </a:cubicBezTo>
                <a:close/>
                <a:moveTo>
                  <a:pt x="212" y="359"/>
                </a:moveTo>
                <a:cubicBezTo>
                  <a:pt x="212" y="359"/>
                  <a:pt x="212" y="359"/>
                  <a:pt x="212" y="359"/>
                </a:cubicBezTo>
                <a:cubicBezTo>
                  <a:pt x="209" y="364"/>
                  <a:pt x="209" y="364"/>
                  <a:pt x="209" y="364"/>
                </a:cubicBezTo>
                <a:cubicBezTo>
                  <a:pt x="209" y="364"/>
                  <a:pt x="208" y="365"/>
                  <a:pt x="207" y="366"/>
                </a:cubicBezTo>
                <a:cubicBezTo>
                  <a:pt x="206" y="367"/>
                  <a:pt x="205" y="367"/>
                  <a:pt x="203" y="368"/>
                </a:cubicBezTo>
                <a:cubicBezTo>
                  <a:pt x="203" y="368"/>
                  <a:pt x="203" y="368"/>
                  <a:pt x="202" y="368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2" y="369"/>
                  <a:pt x="202" y="369"/>
                  <a:pt x="202" y="369"/>
                </a:cubicBezTo>
                <a:cubicBezTo>
                  <a:pt x="201" y="369"/>
                  <a:pt x="200" y="369"/>
                  <a:pt x="199" y="369"/>
                </a:cubicBezTo>
                <a:cubicBezTo>
                  <a:pt x="197" y="370"/>
                  <a:pt x="196" y="370"/>
                  <a:pt x="194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9" y="370"/>
                  <a:pt x="189" y="370"/>
                  <a:pt x="189" y="370"/>
                </a:cubicBezTo>
                <a:cubicBezTo>
                  <a:pt x="184" y="370"/>
                  <a:pt x="178" y="370"/>
                  <a:pt x="172" y="370"/>
                </a:cubicBezTo>
                <a:cubicBezTo>
                  <a:pt x="170" y="370"/>
                  <a:pt x="165" y="369"/>
                  <a:pt x="164" y="366"/>
                </a:cubicBezTo>
                <a:cubicBezTo>
                  <a:pt x="164" y="366"/>
                  <a:pt x="164" y="365"/>
                  <a:pt x="164" y="365"/>
                </a:cubicBezTo>
                <a:cubicBezTo>
                  <a:pt x="165" y="364"/>
                  <a:pt x="166" y="362"/>
                  <a:pt x="166" y="362"/>
                </a:cubicBezTo>
                <a:cubicBezTo>
                  <a:pt x="168" y="358"/>
                  <a:pt x="170" y="355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73" y="352"/>
                  <a:pt x="173" y="352"/>
                  <a:pt x="173" y="352"/>
                </a:cubicBezTo>
                <a:cubicBezTo>
                  <a:pt x="180" y="345"/>
                  <a:pt x="193" y="347"/>
                  <a:pt x="201" y="347"/>
                </a:cubicBezTo>
                <a:cubicBezTo>
                  <a:pt x="205" y="347"/>
                  <a:pt x="210" y="346"/>
                  <a:pt x="213" y="348"/>
                </a:cubicBezTo>
                <a:cubicBezTo>
                  <a:pt x="213" y="348"/>
                  <a:pt x="213" y="348"/>
                  <a:pt x="213" y="348"/>
                </a:cubicBezTo>
                <a:cubicBezTo>
                  <a:pt x="214" y="348"/>
                  <a:pt x="214" y="348"/>
                  <a:pt x="214" y="348"/>
                </a:cubicBezTo>
                <a:cubicBezTo>
                  <a:pt x="214" y="348"/>
                  <a:pt x="214" y="349"/>
                  <a:pt x="214" y="349"/>
                </a:cubicBezTo>
                <a:cubicBezTo>
                  <a:pt x="215" y="349"/>
                  <a:pt x="216" y="350"/>
                  <a:pt x="216" y="350"/>
                </a:cubicBezTo>
                <a:cubicBezTo>
                  <a:pt x="216" y="351"/>
                  <a:pt x="216" y="352"/>
                  <a:pt x="215" y="353"/>
                </a:cubicBezTo>
                <a:cubicBezTo>
                  <a:pt x="215" y="353"/>
                  <a:pt x="215" y="353"/>
                  <a:pt x="215" y="353"/>
                </a:cubicBezTo>
                <a:cubicBezTo>
                  <a:pt x="214" y="355"/>
                  <a:pt x="213" y="357"/>
                  <a:pt x="212" y="359"/>
                </a:cubicBezTo>
                <a:close/>
                <a:moveTo>
                  <a:pt x="266" y="369"/>
                </a:moveTo>
                <a:cubicBezTo>
                  <a:pt x="266" y="369"/>
                  <a:pt x="265" y="369"/>
                  <a:pt x="264" y="369"/>
                </a:cubicBezTo>
                <a:cubicBezTo>
                  <a:pt x="264" y="369"/>
                  <a:pt x="264" y="370"/>
                  <a:pt x="264" y="370"/>
                </a:cubicBezTo>
                <a:cubicBezTo>
                  <a:pt x="261" y="370"/>
                  <a:pt x="258" y="370"/>
                  <a:pt x="254" y="370"/>
                </a:cubicBezTo>
                <a:cubicBezTo>
                  <a:pt x="240" y="370"/>
                  <a:pt x="240" y="370"/>
                  <a:pt x="240" y="370"/>
                </a:cubicBezTo>
                <a:cubicBezTo>
                  <a:pt x="238" y="370"/>
                  <a:pt x="233" y="369"/>
                  <a:pt x="231" y="366"/>
                </a:cubicBezTo>
                <a:cubicBezTo>
                  <a:pt x="231" y="366"/>
                  <a:pt x="231" y="365"/>
                  <a:pt x="231" y="365"/>
                </a:cubicBezTo>
                <a:cubicBezTo>
                  <a:pt x="231" y="365"/>
                  <a:pt x="231" y="365"/>
                  <a:pt x="231" y="364"/>
                </a:cubicBezTo>
                <a:cubicBezTo>
                  <a:pt x="232" y="363"/>
                  <a:pt x="233" y="362"/>
                  <a:pt x="233" y="361"/>
                </a:cubicBezTo>
                <a:cubicBezTo>
                  <a:pt x="234" y="358"/>
                  <a:pt x="235" y="354"/>
                  <a:pt x="238" y="352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8" y="351"/>
                  <a:pt x="238" y="351"/>
                  <a:pt x="238" y="351"/>
                </a:cubicBezTo>
                <a:cubicBezTo>
                  <a:pt x="239" y="351"/>
                  <a:pt x="239" y="351"/>
                  <a:pt x="239" y="351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39" y="350"/>
                  <a:pt x="239" y="350"/>
                  <a:pt x="239" y="350"/>
                </a:cubicBezTo>
                <a:cubicBezTo>
                  <a:pt x="241" y="349"/>
                  <a:pt x="244" y="348"/>
                  <a:pt x="246" y="348"/>
                </a:cubicBezTo>
                <a:cubicBezTo>
                  <a:pt x="246" y="348"/>
                  <a:pt x="246" y="347"/>
                  <a:pt x="247" y="347"/>
                </a:cubicBezTo>
                <a:cubicBezTo>
                  <a:pt x="248" y="347"/>
                  <a:pt x="249" y="347"/>
                  <a:pt x="251" y="347"/>
                </a:cubicBezTo>
                <a:cubicBezTo>
                  <a:pt x="259" y="347"/>
                  <a:pt x="259" y="347"/>
                  <a:pt x="259" y="347"/>
                </a:cubicBezTo>
                <a:cubicBezTo>
                  <a:pt x="262" y="347"/>
                  <a:pt x="265" y="347"/>
                  <a:pt x="267" y="347"/>
                </a:cubicBezTo>
                <a:cubicBezTo>
                  <a:pt x="271" y="347"/>
                  <a:pt x="276" y="346"/>
                  <a:pt x="279" y="349"/>
                </a:cubicBezTo>
                <a:cubicBezTo>
                  <a:pt x="279" y="349"/>
                  <a:pt x="280" y="349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0"/>
                  <a:pt x="280" y="350"/>
                  <a:pt x="280" y="350"/>
                </a:cubicBezTo>
                <a:cubicBezTo>
                  <a:pt x="280" y="351"/>
                  <a:pt x="280" y="351"/>
                  <a:pt x="280" y="352"/>
                </a:cubicBezTo>
                <a:cubicBezTo>
                  <a:pt x="280" y="355"/>
                  <a:pt x="278" y="359"/>
                  <a:pt x="277" y="361"/>
                </a:cubicBezTo>
                <a:cubicBezTo>
                  <a:pt x="277" y="361"/>
                  <a:pt x="277" y="361"/>
                  <a:pt x="277" y="361"/>
                </a:cubicBezTo>
                <a:cubicBezTo>
                  <a:pt x="277" y="362"/>
                  <a:pt x="277" y="362"/>
                  <a:pt x="276" y="363"/>
                </a:cubicBezTo>
                <a:cubicBezTo>
                  <a:pt x="276" y="363"/>
                  <a:pt x="276" y="363"/>
                  <a:pt x="276" y="363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6" y="364"/>
                  <a:pt x="276" y="364"/>
                </a:cubicBezTo>
                <a:cubicBezTo>
                  <a:pt x="276" y="364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5"/>
                  <a:pt x="275" y="365"/>
                  <a:pt x="275" y="365"/>
                </a:cubicBezTo>
                <a:cubicBezTo>
                  <a:pt x="275" y="366"/>
                  <a:pt x="275" y="366"/>
                  <a:pt x="275" y="366"/>
                </a:cubicBezTo>
                <a:cubicBezTo>
                  <a:pt x="274" y="366"/>
                  <a:pt x="274" y="367"/>
                  <a:pt x="273" y="367"/>
                </a:cubicBezTo>
                <a:cubicBezTo>
                  <a:pt x="273" y="367"/>
                  <a:pt x="272" y="367"/>
                  <a:pt x="272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71" y="368"/>
                  <a:pt x="271" y="368"/>
                  <a:pt x="271" y="368"/>
                </a:cubicBezTo>
                <a:cubicBezTo>
                  <a:pt x="269" y="369"/>
                  <a:pt x="268" y="369"/>
                  <a:pt x="266" y="369"/>
                </a:cubicBezTo>
                <a:close/>
                <a:moveTo>
                  <a:pt x="172" y="430"/>
                </a:moveTo>
                <a:cubicBezTo>
                  <a:pt x="172" y="430"/>
                  <a:pt x="172" y="430"/>
                  <a:pt x="172" y="430"/>
                </a:cubicBezTo>
                <a:cubicBezTo>
                  <a:pt x="172" y="433"/>
                  <a:pt x="169" y="437"/>
                  <a:pt x="167" y="439"/>
                </a:cubicBezTo>
                <a:cubicBezTo>
                  <a:pt x="167" y="439"/>
                  <a:pt x="167" y="439"/>
                  <a:pt x="167" y="439"/>
                </a:cubicBezTo>
                <a:cubicBezTo>
                  <a:pt x="165" y="443"/>
                  <a:pt x="164" y="447"/>
                  <a:pt x="161" y="450"/>
                </a:cubicBezTo>
                <a:cubicBezTo>
                  <a:pt x="161" y="450"/>
                  <a:pt x="161" y="450"/>
                  <a:pt x="161" y="451"/>
                </a:cubicBezTo>
                <a:cubicBezTo>
                  <a:pt x="160" y="451"/>
                  <a:pt x="160" y="451"/>
                  <a:pt x="160" y="451"/>
                </a:cubicBezTo>
                <a:cubicBezTo>
                  <a:pt x="160" y="451"/>
                  <a:pt x="160" y="451"/>
                  <a:pt x="160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9" y="452"/>
                  <a:pt x="159" y="452"/>
                  <a:pt x="159" y="452"/>
                </a:cubicBezTo>
                <a:cubicBezTo>
                  <a:pt x="156" y="455"/>
                  <a:pt x="153" y="456"/>
                  <a:pt x="150" y="457"/>
                </a:cubicBezTo>
                <a:cubicBezTo>
                  <a:pt x="149" y="457"/>
                  <a:pt x="149" y="457"/>
                  <a:pt x="149" y="458"/>
                </a:cubicBezTo>
                <a:cubicBezTo>
                  <a:pt x="146" y="458"/>
                  <a:pt x="144" y="458"/>
                  <a:pt x="142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41" y="458"/>
                  <a:pt x="141" y="458"/>
                  <a:pt x="141" y="458"/>
                </a:cubicBezTo>
                <a:cubicBezTo>
                  <a:pt x="132" y="458"/>
                  <a:pt x="124" y="458"/>
                  <a:pt x="115" y="458"/>
                </a:cubicBezTo>
                <a:cubicBezTo>
                  <a:pt x="114" y="458"/>
                  <a:pt x="114" y="458"/>
                  <a:pt x="113" y="458"/>
                </a:cubicBezTo>
                <a:cubicBezTo>
                  <a:pt x="112" y="458"/>
                  <a:pt x="111" y="458"/>
                  <a:pt x="110" y="458"/>
                </a:cubicBezTo>
                <a:cubicBezTo>
                  <a:pt x="109" y="457"/>
                  <a:pt x="107" y="456"/>
                  <a:pt x="107" y="456"/>
                </a:cubicBezTo>
                <a:cubicBezTo>
                  <a:pt x="106" y="455"/>
                  <a:pt x="106" y="453"/>
                  <a:pt x="106" y="452"/>
                </a:cubicBezTo>
                <a:cubicBezTo>
                  <a:pt x="106" y="451"/>
                  <a:pt x="106" y="451"/>
                  <a:pt x="107" y="450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9"/>
                  <a:pt x="107" y="449"/>
                  <a:pt x="107" y="449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7" y="448"/>
                  <a:pt x="107" y="448"/>
                  <a:pt x="107" y="448"/>
                </a:cubicBezTo>
                <a:cubicBezTo>
                  <a:pt x="109" y="445"/>
                  <a:pt x="112" y="442"/>
                  <a:pt x="114" y="439"/>
                </a:cubicBezTo>
                <a:cubicBezTo>
                  <a:pt x="116" y="436"/>
                  <a:pt x="117" y="433"/>
                  <a:pt x="119" y="431"/>
                </a:cubicBezTo>
                <a:cubicBezTo>
                  <a:pt x="120" y="431"/>
                  <a:pt x="120" y="430"/>
                  <a:pt x="120" y="430"/>
                </a:cubicBezTo>
                <a:cubicBezTo>
                  <a:pt x="120" y="430"/>
                  <a:pt x="120" y="430"/>
                  <a:pt x="120" y="430"/>
                </a:cubicBezTo>
                <a:cubicBezTo>
                  <a:pt x="121" y="430"/>
                  <a:pt x="121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2" y="429"/>
                  <a:pt x="122" y="429"/>
                  <a:pt x="122" y="429"/>
                </a:cubicBezTo>
                <a:cubicBezTo>
                  <a:pt x="125" y="426"/>
                  <a:pt x="128" y="425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2" y="424"/>
                  <a:pt x="132" y="424"/>
                  <a:pt x="132" y="424"/>
                </a:cubicBezTo>
                <a:cubicBezTo>
                  <a:pt x="133" y="424"/>
                  <a:pt x="133" y="424"/>
                  <a:pt x="134" y="424"/>
                </a:cubicBezTo>
                <a:cubicBezTo>
                  <a:pt x="135" y="424"/>
                  <a:pt x="135" y="424"/>
                  <a:pt x="135" y="424"/>
                </a:cubicBezTo>
                <a:cubicBezTo>
                  <a:pt x="136" y="424"/>
                  <a:pt x="136" y="424"/>
                  <a:pt x="137" y="424"/>
                </a:cubicBezTo>
                <a:cubicBezTo>
                  <a:pt x="137" y="423"/>
                  <a:pt x="137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38" y="423"/>
                  <a:pt x="138" y="423"/>
                  <a:pt x="138" y="423"/>
                </a:cubicBezTo>
                <a:cubicBezTo>
                  <a:pt x="146" y="423"/>
                  <a:pt x="153" y="423"/>
                  <a:pt x="161" y="423"/>
                </a:cubicBezTo>
                <a:cubicBezTo>
                  <a:pt x="161" y="423"/>
                  <a:pt x="161" y="423"/>
                  <a:pt x="161" y="423"/>
                </a:cubicBezTo>
                <a:cubicBezTo>
                  <a:pt x="163" y="423"/>
                  <a:pt x="163" y="423"/>
                  <a:pt x="163" y="423"/>
                </a:cubicBezTo>
                <a:cubicBezTo>
                  <a:pt x="165" y="423"/>
                  <a:pt x="166" y="424"/>
                  <a:pt x="167" y="424"/>
                </a:cubicBezTo>
                <a:cubicBezTo>
                  <a:pt x="168" y="424"/>
                  <a:pt x="168" y="424"/>
                  <a:pt x="169" y="425"/>
                </a:cubicBezTo>
                <a:cubicBezTo>
                  <a:pt x="169" y="425"/>
                  <a:pt x="169" y="425"/>
                  <a:pt x="169" y="425"/>
                </a:cubicBezTo>
                <a:cubicBezTo>
                  <a:pt x="169" y="425"/>
                  <a:pt x="169" y="425"/>
                  <a:pt x="170" y="425"/>
                </a:cubicBezTo>
                <a:cubicBezTo>
                  <a:pt x="172" y="426"/>
                  <a:pt x="173" y="428"/>
                  <a:pt x="172" y="430"/>
                </a:cubicBezTo>
                <a:close/>
                <a:moveTo>
                  <a:pt x="188" y="402"/>
                </a:move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3"/>
                  <a:pt x="187" y="403"/>
                  <a:pt x="187" y="404"/>
                </a:cubicBezTo>
                <a:cubicBezTo>
                  <a:pt x="187" y="404"/>
                  <a:pt x="187" y="404"/>
                  <a:pt x="187" y="404"/>
                </a:cubicBezTo>
                <a:cubicBezTo>
                  <a:pt x="185" y="406"/>
                  <a:pt x="182" y="407"/>
                  <a:pt x="179" y="408"/>
                </a:cubicBezTo>
                <a:cubicBezTo>
                  <a:pt x="179" y="408"/>
                  <a:pt x="179" y="408"/>
                  <a:pt x="179" y="408"/>
                </a:cubicBezTo>
                <a:cubicBezTo>
                  <a:pt x="179" y="409"/>
                  <a:pt x="178" y="409"/>
                  <a:pt x="178" y="409"/>
                </a:cubicBezTo>
                <a:cubicBezTo>
                  <a:pt x="177" y="409"/>
                  <a:pt x="177" y="409"/>
                  <a:pt x="177" y="409"/>
                </a:cubicBezTo>
                <a:cubicBezTo>
                  <a:pt x="177" y="409"/>
                  <a:pt x="177" y="409"/>
                  <a:pt x="176" y="409"/>
                </a:cubicBezTo>
                <a:cubicBezTo>
                  <a:pt x="174" y="409"/>
                  <a:pt x="172" y="410"/>
                  <a:pt x="171" y="410"/>
                </a:cubicBezTo>
                <a:cubicBezTo>
                  <a:pt x="170" y="410"/>
                  <a:pt x="170" y="410"/>
                  <a:pt x="170" y="410"/>
                </a:cubicBezTo>
                <a:cubicBezTo>
                  <a:pt x="167" y="410"/>
                  <a:pt x="164" y="410"/>
                  <a:pt x="161" y="410"/>
                </a:cubicBezTo>
                <a:cubicBezTo>
                  <a:pt x="156" y="410"/>
                  <a:pt x="151" y="410"/>
                  <a:pt x="146" y="410"/>
                </a:cubicBezTo>
                <a:cubicBezTo>
                  <a:pt x="146" y="410"/>
                  <a:pt x="145" y="410"/>
                  <a:pt x="144" y="410"/>
                </a:cubicBezTo>
                <a:cubicBezTo>
                  <a:pt x="144" y="410"/>
                  <a:pt x="144" y="410"/>
                  <a:pt x="144" y="410"/>
                </a:cubicBezTo>
                <a:cubicBezTo>
                  <a:pt x="143" y="409"/>
                  <a:pt x="143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2" y="409"/>
                  <a:pt x="142" y="409"/>
                  <a:pt x="142" y="409"/>
                </a:cubicBezTo>
                <a:cubicBezTo>
                  <a:pt x="140" y="409"/>
                  <a:pt x="138" y="407"/>
                  <a:pt x="138" y="405"/>
                </a:cubicBezTo>
                <a:cubicBezTo>
                  <a:pt x="138" y="405"/>
                  <a:pt x="138" y="404"/>
                  <a:pt x="138" y="404"/>
                </a:cubicBezTo>
                <a:cubicBezTo>
                  <a:pt x="138" y="404"/>
                  <a:pt x="138" y="404"/>
                  <a:pt x="138" y="403"/>
                </a:cubicBezTo>
                <a:cubicBezTo>
                  <a:pt x="138" y="403"/>
                  <a:pt x="138" y="403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2"/>
                  <a:pt x="139" y="402"/>
                </a:cubicBezTo>
                <a:cubicBezTo>
                  <a:pt x="139" y="402"/>
                  <a:pt x="139" y="401"/>
                  <a:pt x="140" y="401"/>
                </a:cubicBezTo>
                <a:cubicBezTo>
                  <a:pt x="142" y="397"/>
                  <a:pt x="144" y="394"/>
                  <a:pt x="147" y="390"/>
                </a:cubicBezTo>
                <a:cubicBezTo>
                  <a:pt x="147" y="390"/>
                  <a:pt x="147" y="390"/>
                  <a:pt x="147" y="390"/>
                </a:cubicBezTo>
                <a:cubicBezTo>
                  <a:pt x="148" y="389"/>
                  <a:pt x="148" y="389"/>
                  <a:pt x="148" y="389"/>
                </a:cubicBezTo>
                <a:cubicBezTo>
                  <a:pt x="149" y="388"/>
                  <a:pt x="149" y="387"/>
                  <a:pt x="151" y="386"/>
                </a:cubicBezTo>
                <a:cubicBezTo>
                  <a:pt x="151" y="385"/>
                  <a:pt x="152" y="385"/>
                  <a:pt x="153" y="385"/>
                </a:cubicBezTo>
                <a:cubicBezTo>
                  <a:pt x="153" y="384"/>
                  <a:pt x="154" y="384"/>
                  <a:pt x="154" y="384"/>
                </a:cubicBezTo>
                <a:cubicBezTo>
                  <a:pt x="154" y="384"/>
                  <a:pt x="154" y="384"/>
                  <a:pt x="155" y="384"/>
                </a:cubicBezTo>
                <a:cubicBezTo>
                  <a:pt x="155" y="384"/>
                  <a:pt x="155" y="384"/>
                  <a:pt x="155" y="384"/>
                </a:cubicBezTo>
                <a:cubicBezTo>
                  <a:pt x="155" y="384"/>
                  <a:pt x="155" y="384"/>
                  <a:pt x="156" y="383"/>
                </a:cubicBezTo>
                <a:cubicBezTo>
                  <a:pt x="157" y="383"/>
                  <a:pt x="158" y="383"/>
                  <a:pt x="160" y="382"/>
                </a:cubicBezTo>
                <a:cubicBezTo>
                  <a:pt x="161" y="382"/>
                  <a:pt x="163" y="382"/>
                  <a:pt x="165" y="382"/>
                </a:cubicBezTo>
                <a:cubicBezTo>
                  <a:pt x="169" y="382"/>
                  <a:pt x="169" y="382"/>
                  <a:pt x="169" y="382"/>
                </a:cubicBezTo>
                <a:cubicBezTo>
                  <a:pt x="170" y="382"/>
                  <a:pt x="171" y="382"/>
                  <a:pt x="172" y="382"/>
                </a:cubicBezTo>
                <a:cubicBezTo>
                  <a:pt x="177" y="382"/>
                  <a:pt x="181" y="382"/>
                  <a:pt x="185" y="382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7" y="382"/>
                  <a:pt x="187" y="382"/>
                  <a:pt x="187" y="382"/>
                </a:cubicBezTo>
                <a:cubicBezTo>
                  <a:pt x="189" y="382"/>
                  <a:pt x="190" y="382"/>
                  <a:pt x="191" y="382"/>
                </a:cubicBezTo>
                <a:cubicBezTo>
                  <a:pt x="193" y="383"/>
                  <a:pt x="193" y="383"/>
                  <a:pt x="194" y="383"/>
                </a:cubicBezTo>
                <a:cubicBezTo>
                  <a:pt x="196" y="384"/>
                  <a:pt x="197" y="386"/>
                  <a:pt x="196" y="389"/>
                </a:cubicBezTo>
                <a:cubicBezTo>
                  <a:pt x="194" y="392"/>
                  <a:pt x="192" y="395"/>
                  <a:pt x="190" y="398"/>
                </a:cubicBezTo>
                <a:cubicBezTo>
                  <a:pt x="188" y="402"/>
                  <a:pt x="188" y="402"/>
                  <a:pt x="188" y="402"/>
                </a:cubicBezTo>
                <a:cubicBezTo>
                  <a:pt x="188" y="402"/>
                  <a:pt x="188" y="402"/>
                  <a:pt x="188" y="402"/>
                </a:cubicBezTo>
                <a:close/>
                <a:moveTo>
                  <a:pt x="411" y="448"/>
                </a:moveTo>
                <a:cubicBezTo>
                  <a:pt x="411" y="449"/>
                  <a:pt x="411" y="449"/>
                  <a:pt x="411" y="450"/>
                </a:cubicBezTo>
                <a:cubicBezTo>
                  <a:pt x="411" y="450"/>
                  <a:pt x="411" y="450"/>
                  <a:pt x="411" y="450"/>
                </a:cubicBezTo>
                <a:cubicBezTo>
                  <a:pt x="411" y="451"/>
                  <a:pt x="411" y="451"/>
                  <a:pt x="410" y="451"/>
                </a:cubicBezTo>
                <a:cubicBezTo>
                  <a:pt x="410" y="451"/>
                  <a:pt x="410" y="451"/>
                  <a:pt x="410" y="452"/>
                </a:cubicBezTo>
                <a:cubicBezTo>
                  <a:pt x="410" y="452"/>
                  <a:pt x="410" y="452"/>
                  <a:pt x="410" y="452"/>
                </a:cubicBezTo>
                <a:cubicBezTo>
                  <a:pt x="410" y="452"/>
                  <a:pt x="409" y="453"/>
                  <a:pt x="409" y="453"/>
                </a:cubicBezTo>
                <a:cubicBezTo>
                  <a:pt x="409" y="453"/>
                  <a:pt x="409" y="453"/>
                  <a:pt x="409" y="453"/>
                </a:cubicBezTo>
                <a:cubicBezTo>
                  <a:pt x="408" y="454"/>
                  <a:pt x="408" y="454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7" y="455"/>
                  <a:pt x="407" y="455"/>
                  <a:pt x="407" y="455"/>
                </a:cubicBezTo>
                <a:cubicBezTo>
                  <a:pt x="406" y="455"/>
                  <a:pt x="406" y="456"/>
                  <a:pt x="405" y="456"/>
                </a:cubicBezTo>
                <a:cubicBezTo>
                  <a:pt x="405" y="456"/>
                  <a:pt x="405" y="456"/>
                  <a:pt x="405" y="456"/>
                </a:cubicBezTo>
                <a:cubicBezTo>
                  <a:pt x="404" y="456"/>
                  <a:pt x="404" y="456"/>
                  <a:pt x="404" y="456"/>
                </a:cubicBezTo>
                <a:cubicBezTo>
                  <a:pt x="403" y="456"/>
                  <a:pt x="403" y="457"/>
                  <a:pt x="403" y="457"/>
                </a:cubicBezTo>
                <a:cubicBezTo>
                  <a:pt x="403" y="457"/>
                  <a:pt x="403" y="457"/>
                  <a:pt x="402" y="457"/>
                </a:cubicBezTo>
                <a:cubicBezTo>
                  <a:pt x="402" y="457"/>
                  <a:pt x="402" y="457"/>
                  <a:pt x="402" y="457"/>
                </a:cubicBezTo>
                <a:cubicBezTo>
                  <a:pt x="402" y="457"/>
                  <a:pt x="401" y="457"/>
                  <a:pt x="400" y="457"/>
                </a:cubicBezTo>
                <a:cubicBezTo>
                  <a:pt x="400" y="457"/>
                  <a:pt x="399" y="457"/>
                  <a:pt x="399" y="457"/>
                </a:cubicBezTo>
                <a:cubicBezTo>
                  <a:pt x="398" y="458"/>
                  <a:pt x="398" y="458"/>
                  <a:pt x="397" y="458"/>
                </a:cubicBezTo>
                <a:cubicBezTo>
                  <a:pt x="397" y="458"/>
                  <a:pt x="397" y="458"/>
                  <a:pt x="397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6" y="458"/>
                  <a:pt x="396" y="458"/>
                  <a:pt x="396" y="458"/>
                </a:cubicBezTo>
                <a:cubicBezTo>
                  <a:pt x="393" y="458"/>
                  <a:pt x="390" y="458"/>
                  <a:pt x="387" y="458"/>
                </a:cubicBezTo>
                <a:cubicBezTo>
                  <a:pt x="373" y="458"/>
                  <a:pt x="212" y="458"/>
                  <a:pt x="200" y="458"/>
                </a:cubicBezTo>
                <a:cubicBezTo>
                  <a:pt x="199" y="458"/>
                  <a:pt x="198" y="458"/>
                  <a:pt x="198" y="458"/>
                </a:cubicBezTo>
                <a:cubicBezTo>
                  <a:pt x="197" y="458"/>
                  <a:pt x="196" y="458"/>
                  <a:pt x="195" y="457"/>
                </a:cubicBezTo>
                <a:cubicBezTo>
                  <a:pt x="193" y="457"/>
                  <a:pt x="192" y="456"/>
                  <a:pt x="191" y="455"/>
                </a:cubicBezTo>
                <a:cubicBezTo>
                  <a:pt x="190" y="454"/>
                  <a:pt x="190" y="453"/>
                  <a:pt x="189" y="452"/>
                </a:cubicBezTo>
                <a:cubicBezTo>
                  <a:pt x="189" y="451"/>
                  <a:pt x="189" y="450"/>
                  <a:pt x="190" y="449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1" y="448"/>
                  <a:pt x="191" y="448"/>
                  <a:pt x="191" y="448"/>
                </a:cubicBezTo>
                <a:cubicBezTo>
                  <a:pt x="192" y="444"/>
                  <a:pt x="194" y="440"/>
                  <a:pt x="196" y="437"/>
                </a:cubicBezTo>
                <a:cubicBezTo>
                  <a:pt x="196" y="436"/>
                  <a:pt x="197" y="435"/>
                  <a:pt x="197" y="435"/>
                </a:cubicBezTo>
                <a:cubicBezTo>
                  <a:pt x="198" y="432"/>
                  <a:pt x="198" y="432"/>
                  <a:pt x="198" y="432"/>
                </a:cubicBezTo>
                <a:cubicBezTo>
                  <a:pt x="199" y="431"/>
                  <a:pt x="200" y="430"/>
                  <a:pt x="201" y="428"/>
                </a:cubicBezTo>
                <a:cubicBezTo>
                  <a:pt x="201" y="428"/>
                  <a:pt x="202" y="428"/>
                  <a:pt x="202" y="428"/>
                </a:cubicBezTo>
                <a:cubicBezTo>
                  <a:pt x="202" y="428"/>
                  <a:pt x="202" y="428"/>
                  <a:pt x="203" y="428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3" y="427"/>
                  <a:pt x="203" y="427"/>
                  <a:pt x="203" y="427"/>
                </a:cubicBezTo>
                <a:cubicBezTo>
                  <a:pt x="204" y="427"/>
                  <a:pt x="204" y="427"/>
                  <a:pt x="204" y="427"/>
                </a:cubicBezTo>
                <a:cubicBezTo>
                  <a:pt x="204" y="426"/>
                  <a:pt x="205" y="426"/>
                  <a:pt x="205" y="426"/>
                </a:cubicBezTo>
                <a:cubicBezTo>
                  <a:pt x="205" y="426"/>
                  <a:pt x="206" y="426"/>
                  <a:pt x="206" y="425"/>
                </a:cubicBezTo>
                <a:cubicBezTo>
                  <a:pt x="206" y="425"/>
                  <a:pt x="207" y="425"/>
                  <a:pt x="207" y="425"/>
                </a:cubicBezTo>
                <a:cubicBezTo>
                  <a:pt x="208" y="425"/>
                  <a:pt x="208" y="425"/>
                  <a:pt x="209" y="424"/>
                </a:cubicBezTo>
                <a:cubicBezTo>
                  <a:pt x="209" y="424"/>
                  <a:pt x="210" y="424"/>
                  <a:pt x="210" y="424"/>
                </a:cubicBezTo>
                <a:cubicBezTo>
                  <a:pt x="210" y="424"/>
                  <a:pt x="210" y="424"/>
                  <a:pt x="210" y="424"/>
                </a:cubicBezTo>
                <a:cubicBezTo>
                  <a:pt x="212" y="423"/>
                  <a:pt x="214" y="423"/>
                  <a:pt x="216" y="423"/>
                </a:cubicBezTo>
                <a:cubicBezTo>
                  <a:pt x="216" y="423"/>
                  <a:pt x="385" y="423"/>
                  <a:pt x="392" y="423"/>
                </a:cubicBezTo>
                <a:cubicBezTo>
                  <a:pt x="393" y="423"/>
                  <a:pt x="395" y="423"/>
                  <a:pt x="397" y="423"/>
                </a:cubicBezTo>
                <a:cubicBezTo>
                  <a:pt x="398" y="423"/>
                  <a:pt x="399" y="423"/>
                  <a:pt x="400" y="423"/>
                </a:cubicBezTo>
                <a:cubicBezTo>
                  <a:pt x="400" y="423"/>
                  <a:pt x="400" y="423"/>
                  <a:pt x="400" y="423"/>
                </a:cubicBezTo>
                <a:cubicBezTo>
                  <a:pt x="401" y="423"/>
                  <a:pt x="402" y="423"/>
                  <a:pt x="402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3" y="423"/>
                  <a:pt x="403" y="423"/>
                  <a:pt x="403" y="423"/>
                </a:cubicBezTo>
                <a:cubicBezTo>
                  <a:pt x="404" y="424"/>
                  <a:pt x="404" y="424"/>
                  <a:pt x="405" y="424"/>
                </a:cubicBezTo>
                <a:cubicBezTo>
                  <a:pt x="405" y="424"/>
                  <a:pt x="405" y="424"/>
                  <a:pt x="405" y="424"/>
                </a:cubicBezTo>
                <a:cubicBezTo>
                  <a:pt x="406" y="425"/>
                  <a:pt x="406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7" y="425"/>
                  <a:pt x="407" y="425"/>
                  <a:pt x="407" y="425"/>
                </a:cubicBezTo>
                <a:cubicBezTo>
                  <a:pt x="408" y="426"/>
                  <a:pt x="408" y="426"/>
                  <a:pt x="408" y="426"/>
                </a:cubicBezTo>
                <a:cubicBezTo>
                  <a:pt x="409" y="427"/>
                  <a:pt x="409" y="427"/>
                  <a:pt x="410" y="428"/>
                </a:cubicBezTo>
                <a:cubicBezTo>
                  <a:pt x="411" y="429"/>
                  <a:pt x="411" y="430"/>
                  <a:pt x="411" y="431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2"/>
                  <a:pt x="411" y="432"/>
                  <a:pt x="411" y="432"/>
                </a:cubicBezTo>
                <a:cubicBezTo>
                  <a:pt x="411" y="436"/>
                  <a:pt x="411" y="441"/>
                  <a:pt x="411" y="445"/>
                </a:cubicBezTo>
                <a:cubicBezTo>
                  <a:pt x="411" y="446"/>
                  <a:pt x="411" y="447"/>
                  <a:pt x="411" y="448"/>
                </a:cubicBezTo>
                <a:close/>
                <a:moveTo>
                  <a:pt x="434" y="366"/>
                </a:moveTo>
                <a:cubicBezTo>
                  <a:pt x="434" y="366"/>
                  <a:pt x="434" y="366"/>
                  <a:pt x="434" y="366"/>
                </a:cubicBezTo>
                <a:cubicBezTo>
                  <a:pt x="434" y="366"/>
                  <a:pt x="434" y="366"/>
                  <a:pt x="434" y="365"/>
                </a:cubicBezTo>
                <a:cubicBezTo>
                  <a:pt x="433" y="365"/>
                  <a:pt x="433" y="364"/>
                  <a:pt x="432" y="363"/>
                </a:cubicBezTo>
                <a:cubicBezTo>
                  <a:pt x="432" y="362"/>
                  <a:pt x="432" y="362"/>
                  <a:pt x="432" y="362"/>
                </a:cubicBezTo>
                <a:cubicBezTo>
                  <a:pt x="432" y="362"/>
                  <a:pt x="432" y="361"/>
                  <a:pt x="432" y="360"/>
                </a:cubicBezTo>
                <a:cubicBezTo>
                  <a:pt x="432" y="360"/>
                  <a:pt x="432" y="360"/>
                  <a:pt x="432" y="360"/>
                </a:cubicBezTo>
                <a:cubicBezTo>
                  <a:pt x="432" y="358"/>
                  <a:pt x="432" y="355"/>
                  <a:pt x="432" y="353"/>
                </a:cubicBezTo>
                <a:cubicBezTo>
                  <a:pt x="432" y="352"/>
                  <a:pt x="432" y="352"/>
                  <a:pt x="432" y="352"/>
                </a:cubicBezTo>
                <a:cubicBezTo>
                  <a:pt x="432" y="351"/>
                  <a:pt x="432" y="350"/>
                  <a:pt x="432" y="350"/>
                </a:cubicBezTo>
                <a:cubicBezTo>
                  <a:pt x="433" y="349"/>
                  <a:pt x="434" y="349"/>
                  <a:pt x="435" y="348"/>
                </a:cubicBezTo>
                <a:cubicBezTo>
                  <a:pt x="436" y="348"/>
                  <a:pt x="437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8" y="347"/>
                  <a:pt x="438" y="347"/>
                  <a:pt x="438" y="347"/>
                </a:cubicBezTo>
                <a:cubicBezTo>
                  <a:pt x="439" y="347"/>
                  <a:pt x="439" y="347"/>
                  <a:pt x="440" y="347"/>
                </a:cubicBezTo>
                <a:cubicBezTo>
                  <a:pt x="440" y="347"/>
                  <a:pt x="440" y="347"/>
                  <a:pt x="441" y="347"/>
                </a:cubicBezTo>
                <a:cubicBezTo>
                  <a:pt x="443" y="346"/>
                  <a:pt x="445" y="346"/>
                  <a:pt x="447" y="346"/>
                </a:cubicBezTo>
                <a:cubicBezTo>
                  <a:pt x="463" y="346"/>
                  <a:pt x="463" y="346"/>
                  <a:pt x="463" y="346"/>
                </a:cubicBezTo>
                <a:cubicBezTo>
                  <a:pt x="464" y="346"/>
                  <a:pt x="465" y="346"/>
                  <a:pt x="465" y="347"/>
                </a:cubicBezTo>
                <a:cubicBezTo>
                  <a:pt x="469" y="347"/>
                  <a:pt x="474" y="348"/>
                  <a:pt x="475" y="352"/>
                </a:cubicBezTo>
                <a:cubicBezTo>
                  <a:pt x="476" y="355"/>
                  <a:pt x="476" y="359"/>
                  <a:pt x="477" y="362"/>
                </a:cubicBezTo>
                <a:cubicBezTo>
                  <a:pt x="477" y="363"/>
                  <a:pt x="477" y="363"/>
                  <a:pt x="477" y="363"/>
                </a:cubicBezTo>
                <a:cubicBezTo>
                  <a:pt x="477" y="364"/>
                  <a:pt x="477" y="364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7" y="365"/>
                  <a:pt x="477" y="365"/>
                  <a:pt x="477" y="365"/>
                </a:cubicBezTo>
                <a:cubicBezTo>
                  <a:pt x="476" y="367"/>
                  <a:pt x="474" y="368"/>
                  <a:pt x="472" y="369"/>
                </a:cubicBezTo>
                <a:cubicBezTo>
                  <a:pt x="471" y="369"/>
                  <a:pt x="471" y="369"/>
                  <a:pt x="471" y="369"/>
                </a:cubicBezTo>
                <a:cubicBezTo>
                  <a:pt x="471" y="369"/>
                  <a:pt x="471" y="369"/>
                  <a:pt x="470" y="369"/>
                </a:cubicBezTo>
                <a:cubicBezTo>
                  <a:pt x="470" y="369"/>
                  <a:pt x="470" y="369"/>
                  <a:pt x="470" y="369"/>
                </a:cubicBezTo>
                <a:cubicBezTo>
                  <a:pt x="469" y="369"/>
                  <a:pt x="469" y="369"/>
                  <a:pt x="469" y="369"/>
                </a:cubicBezTo>
                <a:cubicBezTo>
                  <a:pt x="463" y="370"/>
                  <a:pt x="457" y="369"/>
                  <a:pt x="455" y="369"/>
                </a:cubicBezTo>
                <a:cubicBezTo>
                  <a:pt x="445" y="369"/>
                  <a:pt x="445" y="369"/>
                  <a:pt x="445" y="369"/>
                </a:cubicBezTo>
                <a:cubicBezTo>
                  <a:pt x="444" y="369"/>
                  <a:pt x="443" y="369"/>
                  <a:pt x="442" y="369"/>
                </a:cubicBezTo>
                <a:cubicBezTo>
                  <a:pt x="442" y="369"/>
                  <a:pt x="441" y="369"/>
                  <a:pt x="441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40" y="369"/>
                  <a:pt x="440" y="369"/>
                  <a:pt x="440" y="369"/>
                </a:cubicBezTo>
                <a:cubicBezTo>
                  <a:pt x="439" y="369"/>
                  <a:pt x="439" y="369"/>
                  <a:pt x="438" y="368"/>
                </a:cubicBezTo>
                <a:cubicBezTo>
                  <a:pt x="438" y="368"/>
                  <a:pt x="438" y="368"/>
                  <a:pt x="438" y="368"/>
                </a:cubicBezTo>
                <a:cubicBezTo>
                  <a:pt x="437" y="368"/>
                  <a:pt x="437" y="368"/>
                  <a:pt x="436" y="367"/>
                </a:cubicBezTo>
                <a:cubicBezTo>
                  <a:pt x="436" y="367"/>
                  <a:pt x="435" y="367"/>
                  <a:pt x="434" y="366"/>
                </a:cubicBezTo>
                <a:cubicBezTo>
                  <a:pt x="434" y="366"/>
                  <a:pt x="434" y="366"/>
                  <a:pt x="434" y="366"/>
                </a:cubicBezTo>
                <a:close/>
                <a:moveTo>
                  <a:pt x="437" y="404"/>
                </a:moveTo>
                <a:cubicBezTo>
                  <a:pt x="436" y="403"/>
                  <a:pt x="436" y="402"/>
                  <a:pt x="435" y="402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400"/>
                  <a:pt x="435" y="400"/>
                  <a:pt x="435" y="400"/>
                </a:cubicBezTo>
                <a:cubicBezTo>
                  <a:pt x="435" y="396"/>
                  <a:pt x="435" y="392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8"/>
                </a:cubicBezTo>
                <a:cubicBezTo>
                  <a:pt x="434" y="388"/>
                  <a:pt x="434" y="388"/>
                  <a:pt x="434" y="387"/>
                </a:cubicBezTo>
                <a:cubicBezTo>
                  <a:pt x="435" y="379"/>
                  <a:pt x="453" y="381"/>
                  <a:pt x="458" y="381"/>
                </a:cubicBezTo>
                <a:cubicBezTo>
                  <a:pt x="465" y="381"/>
                  <a:pt x="477" y="380"/>
                  <a:pt x="481" y="386"/>
                </a:cubicBezTo>
                <a:cubicBezTo>
                  <a:pt x="481" y="387"/>
                  <a:pt x="482" y="387"/>
                  <a:pt x="482" y="388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2" y="389"/>
                  <a:pt x="482" y="389"/>
                  <a:pt x="482" y="389"/>
                </a:cubicBezTo>
                <a:cubicBezTo>
                  <a:pt x="483" y="391"/>
                  <a:pt x="483" y="392"/>
                  <a:pt x="484" y="395"/>
                </a:cubicBezTo>
                <a:cubicBezTo>
                  <a:pt x="485" y="401"/>
                  <a:pt x="485" y="401"/>
                  <a:pt x="485" y="401"/>
                </a:cubicBezTo>
                <a:cubicBezTo>
                  <a:pt x="485" y="402"/>
                  <a:pt x="485" y="403"/>
                  <a:pt x="484" y="404"/>
                </a:cubicBezTo>
                <a:cubicBezTo>
                  <a:pt x="484" y="405"/>
                  <a:pt x="484" y="405"/>
                  <a:pt x="483" y="406"/>
                </a:cubicBezTo>
                <a:cubicBezTo>
                  <a:pt x="483" y="406"/>
                  <a:pt x="483" y="406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2" y="407"/>
                  <a:pt x="482" y="407"/>
                  <a:pt x="482" y="407"/>
                </a:cubicBezTo>
                <a:cubicBezTo>
                  <a:pt x="481" y="407"/>
                  <a:pt x="481" y="407"/>
                  <a:pt x="481" y="407"/>
                </a:cubicBezTo>
                <a:cubicBezTo>
                  <a:pt x="480" y="408"/>
                  <a:pt x="480" y="408"/>
                  <a:pt x="480" y="408"/>
                </a:cubicBezTo>
                <a:cubicBezTo>
                  <a:pt x="479" y="408"/>
                  <a:pt x="479" y="408"/>
                  <a:pt x="479" y="408"/>
                </a:cubicBezTo>
                <a:cubicBezTo>
                  <a:pt x="479" y="408"/>
                  <a:pt x="479" y="408"/>
                  <a:pt x="478" y="408"/>
                </a:cubicBezTo>
                <a:cubicBezTo>
                  <a:pt x="478" y="408"/>
                  <a:pt x="478" y="409"/>
                  <a:pt x="477" y="409"/>
                </a:cubicBezTo>
                <a:cubicBezTo>
                  <a:pt x="477" y="409"/>
                  <a:pt x="477" y="409"/>
                  <a:pt x="477" y="409"/>
                </a:cubicBezTo>
                <a:cubicBezTo>
                  <a:pt x="477" y="409"/>
                  <a:pt x="476" y="409"/>
                  <a:pt x="475" y="409"/>
                </a:cubicBezTo>
                <a:cubicBezTo>
                  <a:pt x="474" y="409"/>
                  <a:pt x="474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73" y="409"/>
                  <a:pt x="473" y="409"/>
                  <a:pt x="473" y="409"/>
                </a:cubicBezTo>
                <a:cubicBezTo>
                  <a:pt x="465" y="409"/>
                  <a:pt x="457" y="409"/>
                  <a:pt x="449" y="409"/>
                </a:cubicBezTo>
                <a:cubicBezTo>
                  <a:pt x="448" y="409"/>
                  <a:pt x="447" y="409"/>
                  <a:pt x="447" y="409"/>
                </a:cubicBezTo>
                <a:cubicBezTo>
                  <a:pt x="446" y="409"/>
                  <a:pt x="446" y="409"/>
                  <a:pt x="446" y="409"/>
                </a:cubicBezTo>
                <a:cubicBezTo>
                  <a:pt x="445" y="409"/>
                  <a:pt x="445" y="409"/>
                  <a:pt x="444" y="409"/>
                </a:cubicBezTo>
                <a:cubicBezTo>
                  <a:pt x="444" y="409"/>
                  <a:pt x="444" y="409"/>
                  <a:pt x="444" y="409"/>
                </a:cubicBezTo>
                <a:cubicBezTo>
                  <a:pt x="444" y="408"/>
                  <a:pt x="444" y="408"/>
                  <a:pt x="444" y="408"/>
                </a:cubicBezTo>
                <a:cubicBezTo>
                  <a:pt x="443" y="408"/>
                  <a:pt x="442" y="408"/>
                  <a:pt x="442" y="408"/>
                </a:cubicBezTo>
                <a:cubicBezTo>
                  <a:pt x="441" y="408"/>
                  <a:pt x="441" y="407"/>
                  <a:pt x="441" y="407"/>
                </a:cubicBezTo>
                <a:cubicBezTo>
                  <a:pt x="441" y="407"/>
                  <a:pt x="440" y="407"/>
                  <a:pt x="440" y="407"/>
                </a:cubicBezTo>
                <a:cubicBezTo>
                  <a:pt x="440" y="407"/>
                  <a:pt x="440" y="407"/>
                  <a:pt x="440" y="407"/>
                </a:cubicBezTo>
                <a:cubicBezTo>
                  <a:pt x="439" y="406"/>
                  <a:pt x="437" y="405"/>
                  <a:pt x="437" y="404"/>
                </a:cubicBezTo>
                <a:close/>
                <a:moveTo>
                  <a:pt x="494" y="451"/>
                </a:moveTo>
                <a:cubicBezTo>
                  <a:pt x="493" y="453"/>
                  <a:pt x="492" y="453"/>
                  <a:pt x="491" y="454"/>
                </a:cubicBezTo>
                <a:cubicBezTo>
                  <a:pt x="490" y="455"/>
                  <a:pt x="489" y="456"/>
                  <a:pt x="487" y="456"/>
                </a:cubicBezTo>
                <a:cubicBezTo>
                  <a:pt x="485" y="457"/>
                  <a:pt x="484" y="457"/>
                  <a:pt x="481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76" y="457"/>
                  <a:pt x="476" y="457"/>
                  <a:pt x="476" y="457"/>
                </a:cubicBezTo>
                <a:cubicBezTo>
                  <a:pt x="469" y="457"/>
                  <a:pt x="462" y="457"/>
                  <a:pt x="454" y="457"/>
                </a:cubicBezTo>
                <a:cubicBezTo>
                  <a:pt x="453" y="457"/>
                  <a:pt x="453" y="457"/>
                  <a:pt x="452" y="457"/>
                </a:cubicBezTo>
                <a:cubicBezTo>
                  <a:pt x="451" y="457"/>
                  <a:pt x="451" y="457"/>
                  <a:pt x="451" y="457"/>
                </a:cubicBezTo>
                <a:cubicBezTo>
                  <a:pt x="450" y="457"/>
                  <a:pt x="450" y="457"/>
                  <a:pt x="449" y="457"/>
                </a:cubicBezTo>
                <a:cubicBezTo>
                  <a:pt x="449" y="457"/>
                  <a:pt x="449" y="457"/>
                  <a:pt x="448" y="457"/>
                </a:cubicBezTo>
                <a:cubicBezTo>
                  <a:pt x="448" y="457"/>
                  <a:pt x="448" y="457"/>
                  <a:pt x="448" y="457"/>
                </a:cubicBezTo>
                <a:cubicBezTo>
                  <a:pt x="445" y="456"/>
                  <a:pt x="442" y="454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1"/>
                </a:cubicBezTo>
                <a:cubicBezTo>
                  <a:pt x="440" y="451"/>
                  <a:pt x="440" y="451"/>
                  <a:pt x="440" y="450"/>
                </a:cubicBezTo>
                <a:cubicBezTo>
                  <a:pt x="439" y="450"/>
                  <a:pt x="439" y="449"/>
                  <a:pt x="439" y="449"/>
                </a:cubicBezTo>
                <a:cubicBezTo>
                  <a:pt x="439" y="449"/>
                  <a:pt x="439" y="449"/>
                  <a:pt x="439" y="448"/>
                </a:cubicBezTo>
                <a:cubicBezTo>
                  <a:pt x="439" y="448"/>
                  <a:pt x="439" y="448"/>
                  <a:pt x="439" y="448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7"/>
                  <a:pt x="439" y="447"/>
                  <a:pt x="439" y="447"/>
                </a:cubicBezTo>
                <a:cubicBezTo>
                  <a:pt x="439" y="444"/>
                  <a:pt x="438" y="439"/>
                  <a:pt x="438" y="435"/>
                </a:cubicBezTo>
                <a:cubicBezTo>
                  <a:pt x="438" y="435"/>
                  <a:pt x="438" y="434"/>
                  <a:pt x="438" y="433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1"/>
                  <a:pt x="438" y="431"/>
                  <a:pt x="438" y="431"/>
                </a:cubicBezTo>
                <a:cubicBezTo>
                  <a:pt x="438" y="430"/>
                  <a:pt x="438" y="430"/>
                  <a:pt x="438" y="430"/>
                </a:cubicBezTo>
                <a:cubicBezTo>
                  <a:pt x="438" y="430"/>
                  <a:pt x="438" y="429"/>
                  <a:pt x="438" y="429"/>
                </a:cubicBezTo>
                <a:cubicBezTo>
                  <a:pt x="438" y="429"/>
                  <a:pt x="438" y="429"/>
                  <a:pt x="438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8"/>
                  <a:pt x="439" y="428"/>
                  <a:pt x="439" y="428"/>
                </a:cubicBezTo>
                <a:cubicBezTo>
                  <a:pt x="439" y="427"/>
                  <a:pt x="439" y="427"/>
                  <a:pt x="439" y="427"/>
                </a:cubicBezTo>
                <a:cubicBezTo>
                  <a:pt x="440" y="426"/>
                  <a:pt x="440" y="426"/>
                  <a:pt x="440" y="426"/>
                </a:cubicBezTo>
                <a:cubicBezTo>
                  <a:pt x="440" y="426"/>
                  <a:pt x="441" y="426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1" y="425"/>
                  <a:pt x="441" y="425"/>
                  <a:pt x="441" y="425"/>
                </a:cubicBezTo>
                <a:cubicBezTo>
                  <a:pt x="442" y="425"/>
                  <a:pt x="442" y="425"/>
                  <a:pt x="443" y="424"/>
                </a:cubicBezTo>
                <a:cubicBezTo>
                  <a:pt x="443" y="424"/>
                  <a:pt x="443" y="424"/>
                  <a:pt x="443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4" y="424"/>
                  <a:pt x="444" y="424"/>
                </a:cubicBezTo>
                <a:cubicBezTo>
                  <a:pt x="444" y="424"/>
                  <a:pt x="445" y="423"/>
                  <a:pt x="445" y="423"/>
                </a:cubicBezTo>
                <a:cubicBezTo>
                  <a:pt x="446" y="423"/>
                  <a:pt x="446" y="423"/>
                  <a:pt x="446" y="423"/>
                </a:cubicBezTo>
                <a:cubicBezTo>
                  <a:pt x="446" y="423"/>
                  <a:pt x="447" y="423"/>
                  <a:pt x="447" y="423"/>
                </a:cubicBezTo>
                <a:cubicBezTo>
                  <a:pt x="448" y="423"/>
                  <a:pt x="448" y="423"/>
                  <a:pt x="449" y="423"/>
                </a:cubicBezTo>
                <a:cubicBezTo>
                  <a:pt x="450" y="423"/>
                  <a:pt x="450" y="423"/>
                  <a:pt x="450" y="423"/>
                </a:cubicBezTo>
                <a:cubicBezTo>
                  <a:pt x="450" y="423"/>
                  <a:pt x="450" y="423"/>
                  <a:pt x="451" y="423"/>
                </a:cubicBezTo>
                <a:cubicBezTo>
                  <a:pt x="452" y="423"/>
                  <a:pt x="452" y="423"/>
                  <a:pt x="452" y="423"/>
                </a:cubicBezTo>
                <a:cubicBezTo>
                  <a:pt x="453" y="423"/>
                  <a:pt x="454" y="423"/>
                  <a:pt x="455" y="423"/>
                </a:cubicBezTo>
                <a:cubicBezTo>
                  <a:pt x="457" y="423"/>
                  <a:pt x="458" y="423"/>
                  <a:pt x="459" y="423"/>
                </a:cubicBezTo>
                <a:cubicBezTo>
                  <a:pt x="469" y="423"/>
                  <a:pt x="469" y="423"/>
                  <a:pt x="469" y="423"/>
                </a:cubicBezTo>
                <a:cubicBezTo>
                  <a:pt x="472" y="423"/>
                  <a:pt x="475" y="423"/>
                  <a:pt x="478" y="423"/>
                </a:cubicBezTo>
                <a:cubicBezTo>
                  <a:pt x="478" y="423"/>
                  <a:pt x="479" y="423"/>
                  <a:pt x="479" y="423"/>
                </a:cubicBezTo>
                <a:cubicBezTo>
                  <a:pt x="479" y="423"/>
                  <a:pt x="480" y="423"/>
                  <a:pt x="480" y="423"/>
                </a:cubicBezTo>
                <a:cubicBezTo>
                  <a:pt x="480" y="423"/>
                  <a:pt x="480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1" y="423"/>
                  <a:pt x="481" y="423"/>
                  <a:pt x="481" y="423"/>
                </a:cubicBezTo>
                <a:cubicBezTo>
                  <a:pt x="482" y="423"/>
                  <a:pt x="482" y="424"/>
                  <a:pt x="483" y="424"/>
                </a:cubicBezTo>
                <a:cubicBezTo>
                  <a:pt x="483" y="424"/>
                  <a:pt x="484" y="424"/>
                  <a:pt x="484" y="424"/>
                </a:cubicBezTo>
                <a:cubicBezTo>
                  <a:pt x="484" y="424"/>
                  <a:pt x="484" y="424"/>
                  <a:pt x="484" y="425"/>
                </a:cubicBezTo>
                <a:cubicBezTo>
                  <a:pt x="485" y="425"/>
                  <a:pt x="485" y="425"/>
                  <a:pt x="486" y="425"/>
                </a:cubicBezTo>
                <a:cubicBezTo>
                  <a:pt x="487" y="426"/>
                  <a:pt x="488" y="427"/>
                  <a:pt x="489" y="428"/>
                </a:cubicBezTo>
                <a:cubicBezTo>
                  <a:pt x="490" y="429"/>
                  <a:pt x="491" y="430"/>
                  <a:pt x="491" y="431"/>
                </a:cubicBezTo>
                <a:cubicBezTo>
                  <a:pt x="492" y="438"/>
                  <a:pt x="492" y="438"/>
                  <a:pt x="492" y="438"/>
                </a:cubicBezTo>
                <a:cubicBezTo>
                  <a:pt x="493" y="441"/>
                  <a:pt x="493" y="443"/>
                  <a:pt x="494" y="446"/>
                </a:cubicBezTo>
                <a:cubicBezTo>
                  <a:pt x="494" y="446"/>
                  <a:pt x="494" y="446"/>
                  <a:pt x="494" y="446"/>
                </a:cubicBezTo>
                <a:cubicBezTo>
                  <a:pt x="494" y="448"/>
                  <a:pt x="494" y="448"/>
                  <a:pt x="494" y="448"/>
                </a:cubicBezTo>
                <a:cubicBezTo>
                  <a:pt x="494" y="449"/>
                  <a:pt x="494" y="450"/>
                  <a:pt x="494" y="451"/>
                </a:cubicBezTo>
                <a:close/>
                <a:moveTo>
                  <a:pt x="508" y="369"/>
                </a:moveTo>
                <a:cubicBezTo>
                  <a:pt x="507" y="368"/>
                  <a:pt x="505" y="368"/>
                  <a:pt x="505" y="367"/>
                </a:cubicBezTo>
                <a:cubicBezTo>
                  <a:pt x="504" y="366"/>
                  <a:pt x="503" y="365"/>
                  <a:pt x="503" y="365"/>
                </a:cubicBezTo>
                <a:cubicBezTo>
                  <a:pt x="502" y="363"/>
                  <a:pt x="502" y="363"/>
                  <a:pt x="502" y="363"/>
                </a:cubicBezTo>
                <a:cubicBezTo>
                  <a:pt x="502" y="361"/>
                  <a:pt x="501" y="359"/>
                  <a:pt x="500" y="357"/>
                </a:cubicBezTo>
                <a:cubicBezTo>
                  <a:pt x="500" y="356"/>
                  <a:pt x="499" y="355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3"/>
                  <a:pt x="499" y="353"/>
                  <a:pt x="499" y="353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499" y="352"/>
                  <a:pt x="499" y="352"/>
                  <a:pt x="499" y="352"/>
                </a:cubicBezTo>
                <a:cubicBezTo>
                  <a:pt x="501" y="348"/>
                  <a:pt x="508" y="348"/>
                  <a:pt x="511" y="348"/>
                </a:cubicBezTo>
                <a:cubicBezTo>
                  <a:pt x="528" y="348"/>
                  <a:pt x="528" y="348"/>
                  <a:pt x="528" y="348"/>
                </a:cubicBezTo>
                <a:cubicBezTo>
                  <a:pt x="529" y="348"/>
                  <a:pt x="531" y="348"/>
                  <a:pt x="532" y="349"/>
                </a:cubicBezTo>
                <a:cubicBezTo>
                  <a:pt x="532" y="349"/>
                  <a:pt x="533" y="349"/>
                  <a:pt x="533" y="349"/>
                </a:cubicBezTo>
                <a:cubicBezTo>
                  <a:pt x="533" y="349"/>
                  <a:pt x="534" y="349"/>
                  <a:pt x="534" y="349"/>
                </a:cubicBezTo>
                <a:cubicBezTo>
                  <a:pt x="534" y="349"/>
                  <a:pt x="534" y="349"/>
                  <a:pt x="534" y="349"/>
                </a:cubicBezTo>
                <a:cubicBezTo>
                  <a:pt x="535" y="349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6" y="350"/>
                  <a:pt x="536" y="350"/>
                  <a:pt x="536" y="350"/>
                </a:cubicBezTo>
                <a:cubicBezTo>
                  <a:pt x="537" y="350"/>
                  <a:pt x="537" y="350"/>
                  <a:pt x="538" y="350"/>
                </a:cubicBezTo>
                <a:cubicBezTo>
                  <a:pt x="538" y="351"/>
                  <a:pt x="538" y="351"/>
                  <a:pt x="538" y="351"/>
                </a:cubicBezTo>
                <a:cubicBezTo>
                  <a:pt x="538" y="351"/>
                  <a:pt x="538" y="351"/>
                  <a:pt x="539" y="351"/>
                </a:cubicBezTo>
                <a:cubicBezTo>
                  <a:pt x="539" y="351"/>
                  <a:pt x="539" y="351"/>
                  <a:pt x="539" y="351"/>
                </a:cubicBezTo>
                <a:cubicBezTo>
                  <a:pt x="539" y="352"/>
                  <a:pt x="539" y="352"/>
                  <a:pt x="539" y="352"/>
                </a:cubicBezTo>
                <a:cubicBezTo>
                  <a:pt x="540" y="352"/>
                  <a:pt x="541" y="353"/>
                  <a:pt x="541" y="354"/>
                </a:cubicBezTo>
                <a:cubicBezTo>
                  <a:pt x="541" y="354"/>
                  <a:pt x="541" y="354"/>
                  <a:pt x="541" y="354"/>
                </a:cubicBezTo>
                <a:cubicBezTo>
                  <a:pt x="543" y="356"/>
                  <a:pt x="544" y="359"/>
                  <a:pt x="545" y="361"/>
                </a:cubicBezTo>
                <a:cubicBezTo>
                  <a:pt x="545" y="361"/>
                  <a:pt x="545" y="361"/>
                  <a:pt x="545" y="361"/>
                </a:cubicBezTo>
                <a:cubicBezTo>
                  <a:pt x="546" y="363"/>
                  <a:pt x="547" y="364"/>
                  <a:pt x="547" y="365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6"/>
                  <a:pt x="547" y="366"/>
                  <a:pt x="547" y="366"/>
                </a:cubicBezTo>
                <a:cubicBezTo>
                  <a:pt x="547" y="368"/>
                  <a:pt x="545" y="369"/>
                  <a:pt x="543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2" y="370"/>
                  <a:pt x="542" y="370"/>
                </a:cubicBezTo>
                <a:cubicBezTo>
                  <a:pt x="542" y="370"/>
                  <a:pt x="541" y="370"/>
                  <a:pt x="541" y="371"/>
                </a:cubicBezTo>
                <a:cubicBezTo>
                  <a:pt x="540" y="371"/>
                  <a:pt x="540" y="371"/>
                  <a:pt x="540" y="371"/>
                </a:cubicBezTo>
                <a:cubicBezTo>
                  <a:pt x="540" y="371"/>
                  <a:pt x="539" y="371"/>
                  <a:pt x="539" y="371"/>
                </a:cubicBezTo>
                <a:cubicBezTo>
                  <a:pt x="539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8" y="371"/>
                  <a:pt x="538" y="371"/>
                  <a:pt x="538" y="371"/>
                </a:cubicBezTo>
                <a:cubicBezTo>
                  <a:pt x="535" y="371"/>
                  <a:pt x="532" y="371"/>
                  <a:pt x="530" y="371"/>
                </a:cubicBezTo>
                <a:cubicBezTo>
                  <a:pt x="526" y="371"/>
                  <a:pt x="521" y="371"/>
                  <a:pt x="517" y="371"/>
                </a:cubicBezTo>
                <a:cubicBezTo>
                  <a:pt x="514" y="371"/>
                  <a:pt x="511" y="370"/>
                  <a:pt x="508" y="369"/>
                </a:cubicBezTo>
                <a:cubicBezTo>
                  <a:pt x="508" y="369"/>
                  <a:pt x="508" y="369"/>
                  <a:pt x="508" y="369"/>
                </a:cubicBezTo>
                <a:close/>
                <a:moveTo>
                  <a:pt x="519" y="405"/>
                </a:moveTo>
                <a:cubicBezTo>
                  <a:pt x="518" y="404"/>
                  <a:pt x="517" y="403"/>
                  <a:pt x="517" y="402"/>
                </a:cubicBezTo>
                <a:cubicBezTo>
                  <a:pt x="515" y="396"/>
                  <a:pt x="515" y="396"/>
                  <a:pt x="515" y="396"/>
                </a:cubicBezTo>
                <a:cubicBezTo>
                  <a:pt x="514" y="394"/>
                  <a:pt x="513" y="392"/>
                  <a:pt x="512" y="390"/>
                </a:cubicBezTo>
                <a:cubicBezTo>
                  <a:pt x="512" y="390"/>
                  <a:pt x="512" y="390"/>
                  <a:pt x="512" y="390"/>
                </a:cubicBezTo>
                <a:cubicBezTo>
                  <a:pt x="512" y="389"/>
                  <a:pt x="512" y="389"/>
                  <a:pt x="512" y="389"/>
                </a:cubicBezTo>
                <a:cubicBezTo>
                  <a:pt x="512" y="388"/>
                  <a:pt x="512" y="387"/>
                  <a:pt x="512" y="386"/>
                </a:cubicBezTo>
                <a:cubicBezTo>
                  <a:pt x="512" y="386"/>
                  <a:pt x="513" y="385"/>
                  <a:pt x="513" y="385"/>
                </a:cubicBezTo>
                <a:cubicBezTo>
                  <a:pt x="513" y="385"/>
                  <a:pt x="513" y="385"/>
                  <a:pt x="514" y="385"/>
                </a:cubicBezTo>
                <a:cubicBezTo>
                  <a:pt x="514" y="384"/>
                  <a:pt x="514" y="384"/>
                  <a:pt x="514" y="384"/>
                </a:cubicBezTo>
                <a:cubicBezTo>
                  <a:pt x="515" y="384"/>
                  <a:pt x="516" y="383"/>
                  <a:pt x="517" y="383"/>
                </a:cubicBezTo>
                <a:cubicBezTo>
                  <a:pt x="518" y="383"/>
                  <a:pt x="519" y="383"/>
                  <a:pt x="520" y="382"/>
                </a:cubicBezTo>
                <a:cubicBezTo>
                  <a:pt x="525" y="382"/>
                  <a:pt x="530" y="382"/>
                  <a:pt x="532" y="382"/>
                </a:cubicBezTo>
                <a:cubicBezTo>
                  <a:pt x="540" y="382"/>
                  <a:pt x="554" y="381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59" y="389"/>
                  <a:pt x="559" y="389"/>
                  <a:pt x="559" y="389"/>
                </a:cubicBezTo>
                <a:cubicBezTo>
                  <a:pt x="561" y="393"/>
                  <a:pt x="562" y="396"/>
                  <a:pt x="564" y="400"/>
                </a:cubicBezTo>
                <a:cubicBezTo>
                  <a:pt x="565" y="401"/>
                  <a:pt x="565" y="402"/>
                  <a:pt x="566" y="403"/>
                </a:cubicBezTo>
                <a:cubicBezTo>
                  <a:pt x="566" y="403"/>
                  <a:pt x="566" y="403"/>
                  <a:pt x="566" y="403"/>
                </a:cubicBezTo>
                <a:cubicBezTo>
                  <a:pt x="566" y="404"/>
                  <a:pt x="566" y="404"/>
                  <a:pt x="566" y="404"/>
                </a:cubicBezTo>
                <a:cubicBezTo>
                  <a:pt x="566" y="404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5"/>
                  <a:pt x="566" y="405"/>
                  <a:pt x="566" y="405"/>
                </a:cubicBezTo>
                <a:cubicBezTo>
                  <a:pt x="566" y="406"/>
                  <a:pt x="565" y="406"/>
                  <a:pt x="565" y="406"/>
                </a:cubicBezTo>
                <a:cubicBezTo>
                  <a:pt x="565" y="406"/>
                  <a:pt x="565" y="406"/>
                  <a:pt x="565" y="406"/>
                </a:cubicBezTo>
                <a:cubicBezTo>
                  <a:pt x="565" y="407"/>
                  <a:pt x="565" y="407"/>
                  <a:pt x="564" y="407"/>
                </a:cubicBezTo>
                <a:cubicBezTo>
                  <a:pt x="564" y="407"/>
                  <a:pt x="564" y="407"/>
                  <a:pt x="564" y="407"/>
                </a:cubicBezTo>
                <a:cubicBezTo>
                  <a:pt x="564" y="408"/>
                  <a:pt x="564" y="408"/>
                  <a:pt x="564" y="408"/>
                </a:cubicBezTo>
                <a:cubicBezTo>
                  <a:pt x="564" y="408"/>
                  <a:pt x="563" y="408"/>
                  <a:pt x="563" y="408"/>
                </a:cubicBezTo>
                <a:cubicBezTo>
                  <a:pt x="563" y="408"/>
                  <a:pt x="562" y="409"/>
                  <a:pt x="561" y="409"/>
                </a:cubicBezTo>
                <a:cubicBezTo>
                  <a:pt x="561" y="409"/>
                  <a:pt x="561" y="409"/>
                  <a:pt x="560" y="409"/>
                </a:cubicBezTo>
                <a:cubicBezTo>
                  <a:pt x="560" y="409"/>
                  <a:pt x="559" y="409"/>
                  <a:pt x="559" y="410"/>
                </a:cubicBezTo>
                <a:cubicBezTo>
                  <a:pt x="559" y="410"/>
                  <a:pt x="559" y="410"/>
                  <a:pt x="559" y="410"/>
                </a:cubicBezTo>
                <a:cubicBezTo>
                  <a:pt x="558" y="410"/>
                  <a:pt x="558" y="410"/>
                  <a:pt x="558" y="410"/>
                </a:cubicBezTo>
                <a:cubicBezTo>
                  <a:pt x="550" y="410"/>
                  <a:pt x="541" y="410"/>
                  <a:pt x="532" y="410"/>
                </a:cubicBezTo>
                <a:cubicBezTo>
                  <a:pt x="532" y="410"/>
                  <a:pt x="531" y="410"/>
                  <a:pt x="530" y="410"/>
                </a:cubicBezTo>
                <a:cubicBezTo>
                  <a:pt x="530" y="410"/>
                  <a:pt x="530" y="410"/>
                  <a:pt x="530" y="410"/>
                </a:cubicBezTo>
                <a:cubicBezTo>
                  <a:pt x="527" y="409"/>
                  <a:pt x="524" y="408"/>
                  <a:pt x="521" y="406"/>
                </a:cubicBezTo>
                <a:cubicBezTo>
                  <a:pt x="520" y="406"/>
                  <a:pt x="520" y="406"/>
                  <a:pt x="519" y="405"/>
                </a:cubicBezTo>
                <a:close/>
                <a:moveTo>
                  <a:pt x="589" y="451"/>
                </a:moveTo>
                <a:cubicBezTo>
                  <a:pt x="589" y="452"/>
                  <a:pt x="588" y="452"/>
                  <a:pt x="588" y="452"/>
                </a:cubicBezTo>
                <a:cubicBezTo>
                  <a:pt x="588" y="452"/>
                  <a:pt x="588" y="452"/>
                  <a:pt x="588" y="453"/>
                </a:cubicBezTo>
                <a:cubicBezTo>
                  <a:pt x="588" y="453"/>
                  <a:pt x="588" y="453"/>
                  <a:pt x="588" y="453"/>
                </a:cubicBezTo>
                <a:cubicBezTo>
                  <a:pt x="588" y="453"/>
                  <a:pt x="588" y="453"/>
                  <a:pt x="588" y="454"/>
                </a:cubicBezTo>
                <a:cubicBezTo>
                  <a:pt x="588" y="454"/>
                  <a:pt x="588" y="454"/>
                  <a:pt x="587" y="454"/>
                </a:cubicBezTo>
                <a:cubicBezTo>
                  <a:pt x="587" y="454"/>
                  <a:pt x="587" y="454"/>
                  <a:pt x="587" y="454"/>
                </a:cubicBezTo>
                <a:cubicBezTo>
                  <a:pt x="587" y="454"/>
                  <a:pt x="587" y="454"/>
                  <a:pt x="587" y="455"/>
                </a:cubicBezTo>
                <a:cubicBezTo>
                  <a:pt x="585" y="456"/>
                  <a:pt x="583" y="457"/>
                  <a:pt x="581" y="457"/>
                </a:cubicBezTo>
                <a:cubicBezTo>
                  <a:pt x="581" y="457"/>
                  <a:pt x="581" y="457"/>
                  <a:pt x="581" y="457"/>
                </a:cubicBezTo>
                <a:cubicBezTo>
                  <a:pt x="580" y="457"/>
                  <a:pt x="579" y="457"/>
                  <a:pt x="578" y="457"/>
                </a:cubicBezTo>
                <a:cubicBezTo>
                  <a:pt x="578" y="457"/>
                  <a:pt x="578" y="457"/>
                  <a:pt x="578" y="457"/>
                </a:cubicBezTo>
                <a:cubicBezTo>
                  <a:pt x="577" y="457"/>
                  <a:pt x="577" y="457"/>
                  <a:pt x="577" y="457"/>
                </a:cubicBezTo>
                <a:cubicBezTo>
                  <a:pt x="577" y="457"/>
                  <a:pt x="576" y="457"/>
                  <a:pt x="575" y="457"/>
                </a:cubicBezTo>
                <a:cubicBezTo>
                  <a:pt x="552" y="457"/>
                  <a:pt x="552" y="457"/>
                  <a:pt x="552" y="457"/>
                </a:cubicBezTo>
                <a:cubicBezTo>
                  <a:pt x="551" y="457"/>
                  <a:pt x="550" y="457"/>
                  <a:pt x="549" y="457"/>
                </a:cubicBezTo>
                <a:cubicBezTo>
                  <a:pt x="549" y="457"/>
                  <a:pt x="549" y="457"/>
                  <a:pt x="548" y="457"/>
                </a:cubicBezTo>
                <a:cubicBezTo>
                  <a:pt x="543" y="456"/>
                  <a:pt x="538" y="454"/>
                  <a:pt x="535" y="450"/>
                </a:cubicBezTo>
                <a:cubicBezTo>
                  <a:pt x="534" y="449"/>
                  <a:pt x="534" y="449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4" y="448"/>
                  <a:pt x="534" y="448"/>
                  <a:pt x="534" y="448"/>
                </a:cubicBezTo>
                <a:cubicBezTo>
                  <a:pt x="533" y="444"/>
                  <a:pt x="531" y="441"/>
                  <a:pt x="530" y="438"/>
                </a:cubicBezTo>
                <a:cubicBezTo>
                  <a:pt x="530" y="436"/>
                  <a:pt x="528" y="434"/>
                  <a:pt x="528" y="432"/>
                </a:cubicBezTo>
                <a:cubicBezTo>
                  <a:pt x="528" y="432"/>
                  <a:pt x="528" y="432"/>
                  <a:pt x="528" y="432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1"/>
                  <a:pt x="528" y="431"/>
                  <a:pt x="528" y="431"/>
                </a:cubicBezTo>
                <a:cubicBezTo>
                  <a:pt x="528" y="430"/>
                  <a:pt x="528" y="429"/>
                  <a:pt x="528" y="428"/>
                </a:cubicBezTo>
                <a:cubicBezTo>
                  <a:pt x="528" y="428"/>
                  <a:pt x="528" y="427"/>
                  <a:pt x="528" y="427"/>
                </a:cubicBezTo>
                <a:cubicBezTo>
                  <a:pt x="528" y="427"/>
                  <a:pt x="528" y="427"/>
                  <a:pt x="528" y="427"/>
                </a:cubicBezTo>
                <a:cubicBezTo>
                  <a:pt x="530" y="425"/>
                  <a:pt x="532" y="424"/>
                  <a:pt x="535" y="423"/>
                </a:cubicBezTo>
                <a:cubicBezTo>
                  <a:pt x="535" y="423"/>
                  <a:pt x="535" y="423"/>
                  <a:pt x="536" y="423"/>
                </a:cubicBezTo>
                <a:cubicBezTo>
                  <a:pt x="536" y="423"/>
                  <a:pt x="537" y="423"/>
                  <a:pt x="538" y="423"/>
                </a:cubicBezTo>
                <a:cubicBezTo>
                  <a:pt x="538" y="423"/>
                  <a:pt x="538" y="423"/>
                  <a:pt x="538" y="423"/>
                </a:cubicBezTo>
                <a:cubicBezTo>
                  <a:pt x="540" y="423"/>
                  <a:pt x="540" y="423"/>
                  <a:pt x="540" y="423"/>
                </a:cubicBezTo>
                <a:cubicBezTo>
                  <a:pt x="540" y="423"/>
                  <a:pt x="540" y="423"/>
                  <a:pt x="541" y="423"/>
                </a:cubicBezTo>
                <a:cubicBezTo>
                  <a:pt x="548" y="423"/>
                  <a:pt x="555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3" y="423"/>
                  <a:pt x="564" y="423"/>
                  <a:pt x="565" y="423"/>
                </a:cubicBezTo>
                <a:cubicBezTo>
                  <a:pt x="565" y="423"/>
                  <a:pt x="565" y="423"/>
                  <a:pt x="565" y="423"/>
                </a:cubicBezTo>
                <a:cubicBezTo>
                  <a:pt x="570" y="424"/>
                  <a:pt x="576" y="426"/>
                  <a:pt x="579" y="430"/>
                </a:cubicBezTo>
                <a:cubicBezTo>
                  <a:pt x="579" y="430"/>
                  <a:pt x="579" y="431"/>
                  <a:pt x="580" y="431"/>
                </a:cubicBezTo>
                <a:cubicBezTo>
                  <a:pt x="581" y="433"/>
                  <a:pt x="581" y="433"/>
                  <a:pt x="581" y="433"/>
                </a:cubicBezTo>
                <a:cubicBezTo>
                  <a:pt x="582" y="436"/>
                  <a:pt x="584" y="439"/>
                  <a:pt x="585" y="442"/>
                </a:cubicBezTo>
                <a:cubicBezTo>
                  <a:pt x="586" y="443"/>
                  <a:pt x="588" y="446"/>
                  <a:pt x="588" y="448"/>
                </a:cubicBezTo>
                <a:cubicBezTo>
                  <a:pt x="589" y="449"/>
                  <a:pt x="589" y="450"/>
                  <a:pt x="589" y="451"/>
                </a:cubicBezTo>
                <a:close/>
                <a:moveTo>
                  <a:pt x="594" y="406"/>
                </a:moveTo>
                <a:cubicBezTo>
                  <a:pt x="593" y="406"/>
                  <a:pt x="593" y="405"/>
                  <a:pt x="592" y="405"/>
                </a:cubicBezTo>
                <a:cubicBezTo>
                  <a:pt x="591" y="404"/>
                  <a:pt x="590" y="403"/>
                  <a:pt x="590" y="402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9" y="401"/>
                  <a:pt x="589" y="401"/>
                  <a:pt x="589" y="401"/>
                </a:cubicBezTo>
                <a:cubicBezTo>
                  <a:pt x="587" y="398"/>
                  <a:pt x="585" y="394"/>
                  <a:pt x="583" y="390"/>
                </a:cubicBezTo>
                <a:cubicBezTo>
                  <a:pt x="583" y="390"/>
                  <a:pt x="583" y="390"/>
                  <a:pt x="583" y="390"/>
                </a:cubicBezTo>
                <a:cubicBezTo>
                  <a:pt x="582" y="389"/>
                  <a:pt x="582" y="389"/>
                  <a:pt x="582" y="389"/>
                </a:cubicBezTo>
                <a:cubicBezTo>
                  <a:pt x="582" y="388"/>
                  <a:pt x="582" y="387"/>
                  <a:pt x="582" y="386"/>
                </a:cubicBezTo>
                <a:cubicBezTo>
                  <a:pt x="582" y="385"/>
                  <a:pt x="582" y="385"/>
                  <a:pt x="583" y="384"/>
                </a:cubicBezTo>
                <a:cubicBezTo>
                  <a:pt x="584" y="383"/>
                  <a:pt x="585" y="383"/>
                  <a:pt x="586" y="383"/>
                </a:cubicBezTo>
                <a:cubicBezTo>
                  <a:pt x="588" y="382"/>
                  <a:pt x="589" y="382"/>
                  <a:pt x="591" y="382"/>
                </a:cubicBezTo>
                <a:cubicBezTo>
                  <a:pt x="591" y="382"/>
                  <a:pt x="591" y="382"/>
                  <a:pt x="591" y="382"/>
                </a:cubicBezTo>
                <a:cubicBezTo>
                  <a:pt x="594" y="382"/>
                  <a:pt x="598" y="382"/>
                  <a:pt x="600" y="382"/>
                </a:cubicBezTo>
                <a:cubicBezTo>
                  <a:pt x="609" y="382"/>
                  <a:pt x="623" y="380"/>
                  <a:pt x="629" y="389"/>
                </a:cubicBezTo>
                <a:cubicBezTo>
                  <a:pt x="631" y="392"/>
                  <a:pt x="633" y="394"/>
                  <a:pt x="635" y="397"/>
                </a:cubicBezTo>
                <a:cubicBezTo>
                  <a:pt x="636" y="399"/>
                  <a:pt x="637" y="401"/>
                  <a:pt x="638" y="402"/>
                </a:cubicBezTo>
                <a:cubicBezTo>
                  <a:pt x="639" y="403"/>
                  <a:pt x="639" y="404"/>
                  <a:pt x="639" y="405"/>
                </a:cubicBezTo>
                <a:cubicBezTo>
                  <a:pt x="639" y="405"/>
                  <a:pt x="639" y="406"/>
                  <a:pt x="639" y="406"/>
                </a:cubicBezTo>
                <a:cubicBezTo>
                  <a:pt x="639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7"/>
                  <a:pt x="638" y="407"/>
                  <a:pt x="638" y="407"/>
                </a:cubicBezTo>
                <a:cubicBezTo>
                  <a:pt x="638" y="408"/>
                  <a:pt x="638" y="408"/>
                  <a:pt x="637" y="408"/>
                </a:cubicBezTo>
                <a:cubicBezTo>
                  <a:pt x="637" y="408"/>
                  <a:pt x="637" y="408"/>
                  <a:pt x="637" y="408"/>
                </a:cubicBezTo>
                <a:cubicBezTo>
                  <a:pt x="637" y="408"/>
                  <a:pt x="637" y="408"/>
                  <a:pt x="636" y="408"/>
                </a:cubicBezTo>
                <a:cubicBezTo>
                  <a:pt x="636" y="408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5" y="409"/>
                  <a:pt x="635" y="409"/>
                  <a:pt x="635" y="409"/>
                </a:cubicBezTo>
                <a:cubicBezTo>
                  <a:pt x="631" y="410"/>
                  <a:pt x="625" y="410"/>
                  <a:pt x="621" y="410"/>
                </a:cubicBezTo>
                <a:cubicBezTo>
                  <a:pt x="616" y="410"/>
                  <a:pt x="611" y="410"/>
                  <a:pt x="607" y="410"/>
                </a:cubicBezTo>
                <a:cubicBezTo>
                  <a:pt x="602" y="410"/>
                  <a:pt x="598" y="408"/>
                  <a:pt x="594" y="406"/>
                </a:cubicBezTo>
                <a:close/>
                <a:moveTo>
                  <a:pt x="670" y="454"/>
                </a:moveTo>
                <a:cubicBezTo>
                  <a:pt x="670" y="454"/>
                  <a:pt x="670" y="454"/>
                  <a:pt x="670" y="454"/>
                </a:cubicBezTo>
                <a:cubicBezTo>
                  <a:pt x="669" y="455"/>
                  <a:pt x="668" y="456"/>
                  <a:pt x="666" y="456"/>
                </a:cubicBezTo>
                <a:cubicBezTo>
                  <a:pt x="665" y="457"/>
                  <a:pt x="664" y="457"/>
                  <a:pt x="662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60" y="457"/>
                  <a:pt x="660" y="457"/>
                  <a:pt x="660" y="457"/>
                </a:cubicBezTo>
                <a:cubicBezTo>
                  <a:pt x="651" y="457"/>
                  <a:pt x="643" y="457"/>
                  <a:pt x="635" y="457"/>
                </a:cubicBezTo>
                <a:cubicBezTo>
                  <a:pt x="634" y="457"/>
                  <a:pt x="633" y="457"/>
                  <a:pt x="632" y="457"/>
                </a:cubicBezTo>
                <a:cubicBezTo>
                  <a:pt x="632" y="457"/>
                  <a:pt x="632" y="457"/>
                  <a:pt x="632" y="457"/>
                </a:cubicBezTo>
                <a:cubicBezTo>
                  <a:pt x="626" y="456"/>
                  <a:pt x="620" y="454"/>
                  <a:pt x="616" y="449"/>
                </a:cubicBezTo>
                <a:cubicBezTo>
                  <a:pt x="616" y="449"/>
                  <a:pt x="616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5" y="448"/>
                  <a:pt x="615" y="448"/>
                  <a:pt x="615" y="448"/>
                </a:cubicBezTo>
                <a:cubicBezTo>
                  <a:pt x="614" y="445"/>
                  <a:pt x="612" y="441"/>
                  <a:pt x="610" y="438"/>
                </a:cubicBezTo>
                <a:cubicBezTo>
                  <a:pt x="609" y="436"/>
                  <a:pt x="606" y="433"/>
                  <a:pt x="606" y="430"/>
                </a:cubicBezTo>
                <a:cubicBezTo>
                  <a:pt x="606" y="430"/>
                  <a:pt x="606" y="430"/>
                  <a:pt x="606" y="430"/>
                </a:cubicBezTo>
                <a:cubicBezTo>
                  <a:pt x="605" y="429"/>
                  <a:pt x="605" y="429"/>
                  <a:pt x="605" y="429"/>
                </a:cubicBezTo>
                <a:cubicBezTo>
                  <a:pt x="605" y="426"/>
                  <a:pt x="607" y="425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0" y="424"/>
                </a:cubicBezTo>
                <a:cubicBezTo>
                  <a:pt x="610" y="424"/>
                  <a:pt x="610" y="424"/>
                  <a:pt x="611" y="423"/>
                </a:cubicBezTo>
                <a:cubicBezTo>
                  <a:pt x="612" y="423"/>
                  <a:pt x="613" y="423"/>
                  <a:pt x="615" y="423"/>
                </a:cubicBezTo>
                <a:cubicBezTo>
                  <a:pt x="631" y="423"/>
                  <a:pt x="631" y="423"/>
                  <a:pt x="631" y="423"/>
                </a:cubicBezTo>
                <a:cubicBezTo>
                  <a:pt x="634" y="423"/>
                  <a:pt x="637" y="423"/>
                  <a:pt x="639" y="423"/>
                </a:cubicBezTo>
                <a:cubicBezTo>
                  <a:pt x="639" y="423"/>
                  <a:pt x="639" y="423"/>
                  <a:pt x="639" y="423"/>
                </a:cubicBezTo>
                <a:cubicBezTo>
                  <a:pt x="639" y="423"/>
                  <a:pt x="639" y="423"/>
                  <a:pt x="640" y="423"/>
                </a:cubicBezTo>
                <a:cubicBezTo>
                  <a:pt x="640" y="423"/>
                  <a:pt x="641" y="423"/>
                  <a:pt x="642" y="423"/>
                </a:cubicBezTo>
                <a:cubicBezTo>
                  <a:pt x="642" y="423"/>
                  <a:pt x="642" y="423"/>
                  <a:pt x="642" y="423"/>
                </a:cubicBezTo>
                <a:cubicBezTo>
                  <a:pt x="647" y="424"/>
                  <a:pt x="653" y="426"/>
                  <a:pt x="656" y="429"/>
                </a:cubicBezTo>
                <a:cubicBezTo>
                  <a:pt x="657" y="429"/>
                  <a:pt x="657" y="430"/>
                  <a:pt x="657" y="430"/>
                </a:cubicBezTo>
                <a:cubicBezTo>
                  <a:pt x="657" y="430"/>
                  <a:pt x="657" y="430"/>
                  <a:pt x="657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8" y="431"/>
                  <a:pt x="658" y="431"/>
                  <a:pt x="658" y="431"/>
                </a:cubicBezTo>
                <a:cubicBezTo>
                  <a:pt x="659" y="432"/>
                  <a:pt x="659" y="432"/>
                  <a:pt x="659" y="432"/>
                </a:cubicBezTo>
                <a:cubicBezTo>
                  <a:pt x="660" y="434"/>
                  <a:pt x="662" y="436"/>
                  <a:pt x="663" y="439"/>
                </a:cubicBezTo>
                <a:cubicBezTo>
                  <a:pt x="663" y="439"/>
                  <a:pt x="663" y="439"/>
                  <a:pt x="663" y="439"/>
                </a:cubicBezTo>
                <a:cubicBezTo>
                  <a:pt x="665" y="442"/>
                  <a:pt x="668" y="445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0" y="449"/>
                  <a:pt x="670" y="449"/>
                  <a:pt x="670" y="449"/>
                </a:cubicBezTo>
                <a:cubicBezTo>
                  <a:pt x="671" y="451"/>
                  <a:pt x="671" y="453"/>
                  <a:pt x="670" y="454"/>
                </a:cubicBezTo>
                <a:close/>
                <a:moveTo>
                  <a:pt x="729" y="79"/>
                </a:moveTo>
                <a:cubicBezTo>
                  <a:pt x="753" y="103"/>
                  <a:pt x="766" y="136"/>
                  <a:pt x="766" y="170"/>
                </a:cubicBezTo>
                <a:cubicBezTo>
                  <a:pt x="766" y="204"/>
                  <a:pt x="753" y="237"/>
                  <a:pt x="729" y="261"/>
                </a:cubicBezTo>
                <a:cubicBezTo>
                  <a:pt x="757" y="248"/>
                  <a:pt x="782" y="212"/>
                  <a:pt x="782" y="170"/>
                </a:cubicBezTo>
                <a:cubicBezTo>
                  <a:pt x="782" y="127"/>
                  <a:pt x="757" y="92"/>
                  <a:pt x="729" y="79"/>
                </a:cubicBezTo>
                <a:close/>
                <a:moveTo>
                  <a:pt x="53" y="79"/>
                </a:moveTo>
                <a:cubicBezTo>
                  <a:pt x="26" y="92"/>
                  <a:pt x="0" y="127"/>
                  <a:pt x="0" y="170"/>
                </a:cubicBezTo>
                <a:cubicBezTo>
                  <a:pt x="0" y="212"/>
                  <a:pt x="26" y="248"/>
                  <a:pt x="53" y="261"/>
                </a:cubicBezTo>
                <a:cubicBezTo>
                  <a:pt x="30" y="237"/>
                  <a:pt x="16" y="204"/>
                  <a:pt x="16" y="170"/>
                </a:cubicBezTo>
                <a:cubicBezTo>
                  <a:pt x="16" y="136"/>
                  <a:pt x="30" y="103"/>
                  <a:pt x="53" y="79"/>
                </a:cubicBezTo>
                <a:close/>
              </a:path>
            </a:pathLst>
          </a:custGeom>
          <a:solidFill>
            <a:schemeClr val="bg1"/>
          </a:solidFill>
          <a:ln w="9525">
            <a:noFill/>
            <a:round/>
          </a:ln>
        </p:spPr>
        <p:txBody>
          <a:bodyPr vert="horz" wrap="square" lIns="91423" tIns="45711" rIns="91423" bIns="45711" numCol="1" anchor="t" anchorCtr="0" compatLnSpc="1"/>
          <a:lstStyle/>
          <a:p>
            <a:pPr defTabSz="932157">
              <a:lnSpc>
                <a:spcPct val="130000"/>
              </a:lnSpc>
            </a:pPr>
            <a:endParaRPr lang="en-GB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8173273" y="2843720"/>
            <a:ext cx="323983" cy="403848"/>
            <a:chOff x="8173386" y="3545573"/>
            <a:chExt cx="324000" cy="403870"/>
          </a:xfrm>
          <a:solidFill>
            <a:schemeClr val="bg1"/>
          </a:solidFill>
        </p:grpSpPr>
        <p:sp>
          <p:nvSpPr>
            <p:cNvPr id="127" name="Freeform 125"/>
            <p:cNvSpPr/>
            <p:nvPr/>
          </p:nvSpPr>
          <p:spPr bwMode="auto">
            <a:xfrm>
              <a:off x="8173386" y="3545573"/>
              <a:ext cx="324000" cy="403870"/>
            </a:xfrm>
            <a:custGeom>
              <a:avLst/>
              <a:gdLst>
                <a:gd name="T0" fmla="*/ 430 w 430"/>
                <a:gd name="T1" fmla="*/ 432 h 536"/>
                <a:gd name="T2" fmla="*/ 430 w 430"/>
                <a:gd name="T3" fmla="*/ 0 h 536"/>
                <a:gd name="T4" fmla="*/ 0 w 430"/>
                <a:gd name="T5" fmla="*/ 0 h 536"/>
                <a:gd name="T6" fmla="*/ 0 w 430"/>
                <a:gd name="T7" fmla="*/ 536 h 536"/>
                <a:gd name="T8" fmla="*/ 277 w 430"/>
                <a:gd name="T9" fmla="*/ 536 h 536"/>
                <a:gd name="T10" fmla="*/ 430 w 430"/>
                <a:gd name="T11" fmla="*/ 432 h 5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430" h="536">
                  <a:moveTo>
                    <a:pt x="430" y="432"/>
                  </a:moveTo>
                  <a:lnTo>
                    <a:pt x="430" y="0"/>
                  </a:lnTo>
                  <a:lnTo>
                    <a:pt x="0" y="0"/>
                  </a:lnTo>
                  <a:lnTo>
                    <a:pt x="0" y="536"/>
                  </a:lnTo>
                  <a:lnTo>
                    <a:pt x="277" y="536"/>
                  </a:lnTo>
                  <a:lnTo>
                    <a:pt x="430" y="432"/>
                  </a:lnTo>
                  <a:close/>
                </a:path>
              </a:pathLst>
            </a:custGeom>
            <a:grpFill/>
            <a:ln>
              <a:solidFill>
                <a:schemeClr val="accent4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9" name="Freeform 127"/>
            <p:cNvSpPr/>
            <p:nvPr/>
          </p:nvSpPr>
          <p:spPr bwMode="auto">
            <a:xfrm>
              <a:off x="8202014" y="3577220"/>
              <a:ext cx="272763" cy="14316"/>
            </a:xfrm>
            <a:custGeom>
              <a:avLst/>
              <a:gdLst>
                <a:gd name="T0" fmla="*/ 362 w 362"/>
                <a:gd name="T1" fmla="*/ 0 h 19"/>
                <a:gd name="T2" fmla="*/ 0 w 362"/>
                <a:gd name="T3" fmla="*/ 0 h 19"/>
                <a:gd name="T4" fmla="*/ 0 w 362"/>
                <a:gd name="T5" fmla="*/ 10 h 19"/>
                <a:gd name="T6" fmla="*/ 0 w 362"/>
                <a:gd name="T7" fmla="*/ 19 h 19"/>
                <a:gd name="T8" fmla="*/ 362 w 362"/>
                <a:gd name="T9" fmla="*/ 19 h 19"/>
                <a:gd name="T10" fmla="*/ 362 w 362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9">
                  <a:moveTo>
                    <a:pt x="362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62" y="19"/>
                  </a:lnTo>
                  <a:lnTo>
                    <a:pt x="362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0" name="Freeform 128"/>
            <p:cNvSpPr/>
            <p:nvPr/>
          </p:nvSpPr>
          <p:spPr bwMode="auto">
            <a:xfrm>
              <a:off x="8202014" y="3577220"/>
              <a:ext cx="272763" cy="14316"/>
            </a:xfrm>
            <a:custGeom>
              <a:avLst/>
              <a:gdLst>
                <a:gd name="T0" fmla="*/ 362 w 362"/>
                <a:gd name="T1" fmla="*/ 0 h 19"/>
                <a:gd name="T2" fmla="*/ 0 w 362"/>
                <a:gd name="T3" fmla="*/ 0 h 19"/>
                <a:gd name="T4" fmla="*/ 0 w 362"/>
                <a:gd name="T5" fmla="*/ 10 h 19"/>
                <a:gd name="T6" fmla="*/ 0 w 362"/>
                <a:gd name="T7" fmla="*/ 19 h 19"/>
                <a:gd name="T8" fmla="*/ 362 w 362"/>
                <a:gd name="T9" fmla="*/ 19 h 19"/>
                <a:gd name="T10" fmla="*/ 362 w 362"/>
                <a:gd name="T1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9">
                  <a:moveTo>
                    <a:pt x="362" y="0"/>
                  </a:moveTo>
                  <a:lnTo>
                    <a:pt x="0" y="0"/>
                  </a:lnTo>
                  <a:lnTo>
                    <a:pt x="0" y="10"/>
                  </a:lnTo>
                  <a:lnTo>
                    <a:pt x="0" y="19"/>
                  </a:lnTo>
                  <a:lnTo>
                    <a:pt x="362" y="19"/>
                  </a:lnTo>
                  <a:lnTo>
                    <a:pt x="362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1" name="Freeform 129"/>
            <p:cNvSpPr/>
            <p:nvPr/>
          </p:nvSpPr>
          <p:spPr bwMode="auto">
            <a:xfrm>
              <a:off x="8202014" y="3634485"/>
              <a:ext cx="272763" cy="6782"/>
            </a:xfrm>
            <a:custGeom>
              <a:avLst/>
              <a:gdLst>
                <a:gd name="T0" fmla="*/ 362 w 362"/>
                <a:gd name="T1" fmla="*/ 0 h 9"/>
                <a:gd name="T2" fmla="*/ 0 w 362"/>
                <a:gd name="T3" fmla="*/ 0 h 9"/>
                <a:gd name="T4" fmla="*/ 0 w 362"/>
                <a:gd name="T5" fmla="*/ 5 h 9"/>
                <a:gd name="T6" fmla="*/ 0 w 362"/>
                <a:gd name="T7" fmla="*/ 9 h 9"/>
                <a:gd name="T8" fmla="*/ 362 w 362"/>
                <a:gd name="T9" fmla="*/ 9 h 9"/>
                <a:gd name="T10" fmla="*/ 362 w 36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2" y="9"/>
                  </a:lnTo>
                  <a:lnTo>
                    <a:pt x="362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2" name="Freeform 130"/>
            <p:cNvSpPr/>
            <p:nvPr/>
          </p:nvSpPr>
          <p:spPr bwMode="auto">
            <a:xfrm>
              <a:off x="8202014" y="3634485"/>
              <a:ext cx="272763" cy="6782"/>
            </a:xfrm>
            <a:custGeom>
              <a:avLst/>
              <a:gdLst>
                <a:gd name="T0" fmla="*/ 362 w 362"/>
                <a:gd name="T1" fmla="*/ 0 h 9"/>
                <a:gd name="T2" fmla="*/ 0 w 362"/>
                <a:gd name="T3" fmla="*/ 0 h 9"/>
                <a:gd name="T4" fmla="*/ 0 w 362"/>
                <a:gd name="T5" fmla="*/ 5 h 9"/>
                <a:gd name="T6" fmla="*/ 0 w 362"/>
                <a:gd name="T7" fmla="*/ 9 h 9"/>
                <a:gd name="T8" fmla="*/ 362 w 362"/>
                <a:gd name="T9" fmla="*/ 9 h 9"/>
                <a:gd name="T10" fmla="*/ 362 w 36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2" y="9"/>
                  </a:lnTo>
                  <a:lnTo>
                    <a:pt x="362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3" name="Freeform 131"/>
            <p:cNvSpPr/>
            <p:nvPr/>
          </p:nvSpPr>
          <p:spPr bwMode="auto">
            <a:xfrm>
              <a:off x="8202014" y="3660857"/>
              <a:ext cx="272763" cy="7535"/>
            </a:xfrm>
            <a:custGeom>
              <a:avLst/>
              <a:gdLst>
                <a:gd name="T0" fmla="*/ 362 w 362"/>
                <a:gd name="T1" fmla="*/ 0 h 10"/>
                <a:gd name="T2" fmla="*/ 0 w 362"/>
                <a:gd name="T3" fmla="*/ 0 h 10"/>
                <a:gd name="T4" fmla="*/ 0 w 362"/>
                <a:gd name="T5" fmla="*/ 5 h 10"/>
                <a:gd name="T6" fmla="*/ 0 w 362"/>
                <a:gd name="T7" fmla="*/ 10 h 10"/>
                <a:gd name="T8" fmla="*/ 362 w 362"/>
                <a:gd name="T9" fmla="*/ 10 h 10"/>
                <a:gd name="T10" fmla="*/ 362 w 36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0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2" y="10"/>
                  </a:lnTo>
                  <a:lnTo>
                    <a:pt x="362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4" name="Freeform 132"/>
            <p:cNvSpPr/>
            <p:nvPr/>
          </p:nvSpPr>
          <p:spPr bwMode="auto">
            <a:xfrm>
              <a:off x="8202014" y="3660857"/>
              <a:ext cx="272763" cy="7535"/>
            </a:xfrm>
            <a:custGeom>
              <a:avLst/>
              <a:gdLst>
                <a:gd name="T0" fmla="*/ 362 w 362"/>
                <a:gd name="T1" fmla="*/ 0 h 10"/>
                <a:gd name="T2" fmla="*/ 0 w 362"/>
                <a:gd name="T3" fmla="*/ 0 h 10"/>
                <a:gd name="T4" fmla="*/ 0 w 362"/>
                <a:gd name="T5" fmla="*/ 5 h 10"/>
                <a:gd name="T6" fmla="*/ 0 w 362"/>
                <a:gd name="T7" fmla="*/ 10 h 10"/>
                <a:gd name="T8" fmla="*/ 362 w 362"/>
                <a:gd name="T9" fmla="*/ 10 h 10"/>
                <a:gd name="T10" fmla="*/ 362 w 36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0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2" y="10"/>
                  </a:lnTo>
                  <a:lnTo>
                    <a:pt x="362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5" name="Freeform 133"/>
            <p:cNvSpPr/>
            <p:nvPr/>
          </p:nvSpPr>
          <p:spPr bwMode="auto">
            <a:xfrm>
              <a:off x="8202014" y="3687982"/>
              <a:ext cx="272763" cy="6782"/>
            </a:xfrm>
            <a:custGeom>
              <a:avLst/>
              <a:gdLst>
                <a:gd name="T0" fmla="*/ 362 w 362"/>
                <a:gd name="T1" fmla="*/ 0 h 9"/>
                <a:gd name="T2" fmla="*/ 0 w 362"/>
                <a:gd name="T3" fmla="*/ 0 h 9"/>
                <a:gd name="T4" fmla="*/ 0 w 362"/>
                <a:gd name="T5" fmla="*/ 5 h 9"/>
                <a:gd name="T6" fmla="*/ 0 w 362"/>
                <a:gd name="T7" fmla="*/ 9 h 9"/>
                <a:gd name="T8" fmla="*/ 362 w 362"/>
                <a:gd name="T9" fmla="*/ 9 h 9"/>
                <a:gd name="T10" fmla="*/ 362 w 36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2" y="9"/>
                  </a:lnTo>
                  <a:lnTo>
                    <a:pt x="362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6" name="Freeform 134"/>
            <p:cNvSpPr/>
            <p:nvPr/>
          </p:nvSpPr>
          <p:spPr bwMode="auto">
            <a:xfrm>
              <a:off x="8202014" y="3687982"/>
              <a:ext cx="272763" cy="6782"/>
            </a:xfrm>
            <a:custGeom>
              <a:avLst/>
              <a:gdLst>
                <a:gd name="T0" fmla="*/ 362 w 362"/>
                <a:gd name="T1" fmla="*/ 0 h 9"/>
                <a:gd name="T2" fmla="*/ 0 w 362"/>
                <a:gd name="T3" fmla="*/ 0 h 9"/>
                <a:gd name="T4" fmla="*/ 0 w 362"/>
                <a:gd name="T5" fmla="*/ 5 h 9"/>
                <a:gd name="T6" fmla="*/ 0 w 362"/>
                <a:gd name="T7" fmla="*/ 9 h 9"/>
                <a:gd name="T8" fmla="*/ 362 w 362"/>
                <a:gd name="T9" fmla="*/ 9 h 9"/>
                <a:gd name="T10" fmla="*/ 362 w 362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9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9"/>
                  </a:lnTo>
                  <a:lnTo>
                    <a:pt x="362" y="9"/>
                  </a:lnTo>
                  <a:lnTo>
                    <a:pt x="362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7" name="Freeform 135"/>
            <p:cNvSpPr/>
            <p:nvPr/>
          </p:nvSpPr>
          <p:spPr bwMode="auto">
            <a:xfrm>
              <a:off x="8202014" y="3714354"/>
              <a:ext cx="272763" cy="7535"/>
            </a:xfrm>
            <a:custGeom>
              <a:avLst/>
              <a:gdLst>
                <a:gd name="T0" fmla="*/ 362 w 362"/>
                <a:gd name="T1" fmla="*/ 0 h 10"/>
                <a:gd name="T2" fmla="*/ 0 w 362"/>
                <a:gd name="T3" fmla="*/ 0 h 10"/>
                <a:gd name="T4" fmla="*/ 0 w 362"/>
                <a:gd name="T5" fmla="*/ 5 h 10"/>
                <a:gd name="T6" fmla="*/ 0 w 362"/>
                <a:gd name="T7" fmla="*/ 10 h 10"/>
                <a:gd name="T8" fmla="*/ 362 w 362"/>
                <a:gd name="T9" fmla="*/ 10 h 10"/>
                <a:gd name="T10" fmla="*/ 362 w 36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0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2" y="10"/>
                  </a:lnTo>
                  <a:lnTo>
                    <a:pt x="362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8" name="Freeform 136"/>
            <p:cNvSpPr/>
            <p:nvPr/>
          </p:nvSpPr>
          <p:spPr bwMode="auto">
            <a:xfrm>
              <a:off x="8202014" y="3714354"/>
              <a:ext cx="272763" cy="7535"/>
            </a:xfrm>
            <a:custGeom>
              <a:avLst/>
              <a:gdLst>
                <a:gd name="T0" fmla="*/ 362 w 362"/>
                <a:gd name="T1" fmla="*/ 0 h 10"/>
                <a:gd name="T2" fmla="*/ 0 w 362"/>
                <a:gd name="T3" fmla="*/ 0 h 10"/>
                <a:gd name="T4" fmla="*/ 0 w 362"/>
                <a:gd name="T5" fmla="*/ 5 h 10"/>
                <a:gd name="T6" fmla="*/ 0 w 362"/>
                <a:gd name="T7" fmla="*/ 10 h 10"/>
                <a:gd name="T8" fmla="*/ 362 w 362"/>
                <a:gd name="T9" fmla="*/ 10 h 10"/>
                <a:gd name="T10" fmla="*/ 362 w 362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2" h="10">
                  <a:moveTo>
                    <a:pt x="362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2" y="10"/>
                  </a:lnTo>
                  <a:lnTo>
                    <a:pt x="362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9" name="Freeform 137"/>
            <p:cNvSpPr/>
            <p:nvPr/>
          </p:nvSpPr>
          <p:spPr bwMode="auto">
            <a:xfrm>
              <a:off x="8198246" y="3767852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0" name="Freeform 138"/>
            <p:cNvSpPr/>
            <p:nvPr/>
          </p:nvSpPr>
          <p:spPr bwMode="auto">
            <a:xfrm>
              <a:off x="8198246" y="3767852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1" name="Freeform 139"/>
            <p:cNvSpPr/>
            <p:nvPr/>
          </p:nvSpPr>
          <p:spPr bwMode="auto">
            <a:xfrm>
              <a:off x="8198246" y="3782169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2" name="Freeform 140"/>
            <p:cNvSpPr/>
            <p:nvPr/>
          </p:nvSpPr>
          <p:spPr bwMode="auto">
            <a:xfrm>
              <a:off x="8198246" y="3782169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3" name="Freeform 141"/>
            <p:cNvSpPr/>
            <p:nvPr/>
          </p:nvSpPr>
          <p:spPr bwMode="auto">
            <a:xfrm>
              <a:off x="8198246" y="3848475"/>
              <a:ext cx="274270" cy="6782"/>
            </a:xfrm>
            <a:custGeom>
              <a:avLst/>
              <a:gdLst>
                <a:gd name="T0" fmla="*/ 364 w 364"/>
                <a:gd name="T1" fmla="*/ 0 h 9"/>
                <a:gd name="T2" fmla="*/ 0 w 364"/>
                <a:gd name="T3" fmla="*/ 0 h 9"/>
                <a:gd name="T4" fmla="*/ 0 w 364"/>
                <a:gd name="T5" fmla="*/ 4 h 9"/>
                <a:gd name="T6" fmla="*/ 0 w 364"/>
                <a:gd name="T7" fmla="*/ 9 h 9"/>
                <a:gd name="T8" fmla="*/ 364 w 364"/>
                <a:gd name="T9" fmla="*/ 9 h 9"/>
                <a:gd name="T10" fmla="*/ 364 w 36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9">
                  <a:moveTo>
                    <a:pt x="36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364" y="9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4" name="Freeform 142"/>
            <p:cNvSpPr/>
            <p:nvPr/>
          </p:nvSpPr>
          <p:spPr bwMode="auto">
            <a:xfrm>
              <a:off x="8198246" y="3848475"/>
              <a:ext cx="274270" cy="6782"/>
            </a:xfrm>
            <a:custGeom>
              <a:avLst/>
              <a:gdLst>
                <a:gd name="T0" fmla="*/ 364 w 364"/>
                <a:gd name="T1" fmla="*/ 0 h 9"/>
                <a:gd name="T2" fmla="*/ 0 w 364"/>
                <a:gd name="T3" fmla="*/ 0 h 9"/>
                <a:gd name="T4" fmla="*/ 0 w 364"/>
                <a:gd name="T5" fmla="*/ 4 h 9"/>
                <a:gd name="T6" fmla="*/ 0 w 364"/>
                <a:gd name="T7" fmla="*/ 9 h 9"/>
                <a:gd name="T8" fmla="*/ 364 w 364"/>
                <a:gd name="T9" fmla="*/ 9 h 9"/>
                <a:gd name="T10" fmla="*/ 364 w 364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9">
                  <a:moveTo>
                    <a:pt x="364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9"/>
                  </a:lnTo>
                  <a:lnTo>
                    <a:pt x="364" y="9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5" name="Freeform 143"/>
            <p:cNvSpPr/>
            <p:nvPr/>
          </p:nvSpPr>
          <p:spPr bwMode="auto">
            <a:xfrm>
              <a:off x="8198246" y="3864298"/>
              <a:ext cx="274270" cy="5275"/>
            </a:xfrm>
            <a:custGeom>
              <a:avLst/>
              <a:gdLst>
                <a:gd name="T0" fmla="*/ 364 w 364"/>
                <a:gd name="T1" fmla="*/ 0 h 7"/>
                <a:gd name="T2" fmla="*/ 0 w 364"/>
                <a:gd name="T3" fmla="*/ 0 h 7"/>
                <a:gd name="T4" fmla="*/ 0 w 364"/>
                <a:gd name="T5" fmla="*/ 2 h 7"/>
                <a:gd name="T6" fmla="*/ 0 w 364"/>
                <a:gd name="T7" fmla="*/ 7 h 7"/>
                <a:gd name="T8" fmla="*/ 364 w 364"/>
                <a:gd name="T9" fmla="*/ 7 h 7"/>
                <a:gd name="T10" fmla="*/ 364 w 36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7">
                  <a:moveTo>
                    <a:pt x="3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64" y="7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6" name="Freeform 144"/>
            <p:cNvSpPr/>
            <p:nvPr/>
          </p:nvSpPr>
          <p:spPr bwMode="auto">
            <a:xfrm>
              <a:off x="8198246" y="3864298"/>
              <a:ext cx="274270" cy="5275"/>
            </a:xfrm>
            <a:custGeom>
              <a:avLst/>
              <a:gdLst>
                <a:gd name="T0" fmla="*/ 364 w 364"/>
                <a:gd name="T1" fmla="*/ 0 h 7"/>
                <a:gd name="T2" fmla="*/ 0 w 364"/>
                <a:gd name="T3" fmla="*/ 0 h 7"/>
                <a:gd name="T4" fmla="*/ 0 w 364"/>
                <a:gd name="T5" fmla="*/ 2 h 7"/>
                <a:gd name="T6" fmla="*/ 0 w 364"/>
                <a:gd name="T7" fmla="*/ 7 h 7"/>
                <a:gd name="T8" fmla="*/ 364 w 364"/>
                <a:gd name="T9" fmla="*/ 7 h 7"/>
                <a:gd name="T10" fmla="*/ 364 w 364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7">
                  <a:moveTo>
                    <a:pt x="364" y="0"/>
                  </a:moveTo>
                  <a:lnTo>
                    <a:pt x="0" y="0"/>
                  </a:lnTo>
                  <a:lnTo>
                    <a:pt x="0" y="2"/>
                  </a:lnTo>
                  <a:lnTo>
                    <a:pt x="0" y="7"/>
                  </a:lnTo>
                  <a:lnTo>
                    <a:pt x="364" y="7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7" name="Rectangle 145"/>
            <p:cNvSpPr>
              <a:spLocks noChangeArrowheads="1"/>
            </p:cNvSpPr>
            <p:nvPr/>
          </p:nvSpPr>
          <p:spPr bwMode="auto">
            <a:xfrm>
              <a:off x="8472515" y="3889163"/>
              <a:ext cx="754" cy="754"/>
            </a:xfrm>
            <a:prstGeom prst="rect">
              <a:avLst/>
            </a:pr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8" name="Freeform 146"/>
            <p:cNvSpPr/>
            <p:nvPr/>
          </p:nvSpPr>
          <p:spPr bwMode="auto">
            <a:xfrm>
              <a:off x="8472515" y="3889163"/>
              <a:ext cx="0" cy="0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0" y="0"/>
                </a:cxn>
              </a:cxnLst>
              <a:rect l="0" t="0" r="r" b="b"/>
              <a:pathLst>
                <a:path>
                  <a:moveTo>
                    <a:pt x="0" y="0"/>
                  </a:moveTo>
                  <a:lnTo>
                    <a:pt x="0" y="0"/>
                  </a:lnTo>
                  <a:lnTo>
                    <a:pt x="0" y="0"/>
                  </a:lnTo>
                  <a:lnTo>
                    <a:pt x="0" y="0"/>
                  </a:lnTo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9" name="Freeform 147"/>
            <p:cNvSpPr/>
            <p:nvPr/>
          </p:nvSpPr>
          <p:spPr bwMode="auto">
            <a:xfrm>
              <a:off x="8198246" y="3881629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10 h 10"/>
                <a:gd name="T12" fmla="*/ 364 w 36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0" name="Freeform 148"/>
            <p:cNvSpPr/>
            <p:nvPr/>
          </p:nvSpPr>
          <p:spPr bwMode="auto">
            <a:xfrm>
              <a:off x="8198246" y="3881629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10 h 10"/>
                <a:gd name="T12" fmla="*/ 364 w 364"/>
                <a:gd name="T13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1" name="Freeform 149"/>
            <p:cNvSpPr/>
            <p:nvPr/>
          </p:nvSpPr>
          <p:spPr bwMode="auto">
            <a:xfrm>
              <a:off x="8198246" y="3898206"/>
              <a:ext cx="215497" cy="5275"/>
            </a:xfrm>
            <a:custGeom>
              <a:avLst/>
              <a:gdLst>
                <a:gd name="T0" fmla="*/ 286 w 286"/>
                <a:gd name="T1" fmla="*/ 0 h 7"/>
                <a:gd name="T2" fmla="*/ 0 w 286"/>
                <a:gd name="T3" fmla="*/ 0 h 7"/>
                <a:gd name="T4" fmla="*/ 0 w 286"/>
                <a:gd name="T5" fmla="*/ 4 h 7"/>
                <a:gd name="T6" fmla="*/ 0 w 286"/>
                <a:gd name="T7" fmla="*/ 7 h 7"/>
                <a:gd name="T8" fmla="*/ 286 w 286"/>
                <a:gd name="T9" fmla="*/ 7 h 7"/>
                <a:gd name="T10" fmla="*/ 286 w 28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7">
                  <a:moveTo>
                    <a:pt x="28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86" y="7"/>
                  </a:lnTo>
                  <a:lnTo>
                    <a:pt x="286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2" name="Freeform 150"/>
            <p:cNvSpPr/>
            <p:nvPr/>
          </p:nvSpPr>
          <p:spPr bwMode="auto">
            <a:xfrm>
              <a:off x="8198246" y="3898206"/>
              <a:ext cx="215497" cy="5275"/>
            </a:xfrm>
            <a:custGeom>
              <a:avLst/>
              <a:gdLst>
                <a:gd name="T0" fmla="*/ 286 w 286"/>
                <a:gd name="T1" fmla="*/ 0 h 7"/>
                <a:gd name="T2" fmla="*/ 0 w 286"/>
                <a:gd name="T3" fmla="*/ 0 h 7"/>
                <a:gd name="T4" fmla="*/ 0 w 286"/>
                <a:gd name="T5" fmla="*/ 4 h 7"/>
                <a:gd name="T6" fmla="*/ 0 w 286"/>
                <a:gd name="T7" fmla="*/ 7 h 7"/>
                <a:gd name="T8" fmla="*/ 286 w 286"/>
                <a:gd name="T9" fmla="*/ 7 h 7"/>
                <a:gd name="T10" fmla="*/ 286 w 286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86" h="7">
                  <a:moveTo>
                    <a:pt x="286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86" y="7"/>
                  </a:lnTo>
                  <a:lnTo>
                    <a:pt x="286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3" name="Freeform 151"/>
            <p:cNvSpPr/>
            <p:nvPr/>
          </p:nvSpPr>
          <p:spPr bwMode="auto">
            <a:xfrm>
              <a:off x="8198246" y="3797992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4" name="Freeform 152"/>
            <p:cNvSpPr/>
            <p:nvPr/>
          </p:nvSpPr>
          <p:spPr bwMode="auto">
            <a:xfrm>
              <a:off x="8198246" y="3797992"/>
              <a:ext cx="274270" cy="7535"/>
            </a:xfrm>
            <a:custGeom>
              <a:avLst/>
              <a:gdLst>
                <a:gd name="T0" fmla="*/ 364 w 364"/>
                <a:gd name="T1" fmla="*/ 0 h 10"/>
                <a:gd name="T2" fmla="*/ 0 w 364"/>
                <a:gd name="T3" fmla="*/ 0 h 10"/>
                <a:gd name="T4" fmla="*/ 0 w 364"/>
                <a:gd name="T5" fmla="*/ 5 h 10"/>
                <a:gd name="T6" fmla="*/ 0 w 364"/>
                <a:gd name="T7" fmla="*/ 10 h 10"/>
                <a:gd name="T8" fmla="*/ 364 w 364"/>
                <a:gd name="T9" fmla="*/ 10 h 10"/>
                <a:gd name="T10" fmla="*/ 364 w 364"/>
                <a:gd name="T11" fmla="*/ 0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64" h="10">
                  <a:moveTo>
                    <a:pt x="364" y="0"/>
                  </a:moveTo>
                  <a:lnTo>
                    <a:pt x="0" y="0"/>
                  </a:lnTo>
                  <a:lnTo>
                    <a:pt x="0" y="5"/>
                  </a:lnTo>
                  <a:lnTo>
                    <a:pt x="0" y="10"/>
                  </a:lnTo>
                  <a:lnTo>
                    <a:pt x="364" y="10"/>
                  </a:lnTo>
                  <a:lnTo>
                    <a:pt x="364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5" name="Freeform 153"/>
            <p:cNvSpPr/>
            <p:nvPr/>
          </p:nvSpPr>
          <p:spPr bwMode="auto">
            <a:xfrm>
              <a:off x="8198246" y="3814568"/>
              <a:ext cx="203442" cy="5275"/>
            </a:xfrm>
            <a:custGeom>
              <a:avLst/>
              <a:gdLst>
                <a:gd name="T0" fmla="*/ 270 w 270"/>
                <a:gd name="T1" fmla="*/ 0 h 7"/>
                <a:gd name="T2" fmla="*/ 0 w 270"/>
                <a:gd name="T3" fmla="*/ 0 h 7"/>
                <a:gd name="T4" fmla="*/ 0 w 270"/>
                <a:gd name="T5" fmla="*/ 4 h 7"/>
                <a:gd name="T6" fmla="*/ 0 w 270"/>
                <a:gd name="T7" fmla="*/ 7 h 7"/>
                <a:gd name="T8" fmla="*/ 270 w 270"/>
                <a:gd name="T9" fmla="*/ 7 h 7"/>
                <a:gd name="T10" fmla="*/ 270 w 270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7">
                  <a:moveTo>
                    <a:pt x="27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70" y="7"/>
                  </a:lnTo>
                  <a:lnTo>
                    <a:pt x="270" y="0"/>
                  </a:lnTo>
                  <a:close/>
                </a:path>
              </a:pathLst>
            </a:custGeom>
            <a:grpFill/>
            <a:ln>
              <a:solidFill>
                <a:srgbClr val="C40000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6" name="Freeform 154"/>
            <p:cNvSpPr/>
            <p:nvPr/>
          </p:nvSpPr>
          <p:spPr bwMode="auto">
            <a:xfrm>
              <a:off x="8198246" y="3814568"/>
              <a:ext cx="203442" cy="5275"/>
            </a:xfrm>
            <a:custGeom>
              <a:avLst/>
              <a:gdLst>
                <a:gd name="T0" fmla="*/ 270 w 270"/>
                <a:gd name="T1" fmla="*/ 0 h 7"/>
                <a:gd name="T2" fmla="*/ 0 w 270"/>
                <a:gd name="T3" fmla="*/ 0 h 7"/>
                <a:gd name="T4" fmla="*/ 0 w 270"/>
                <a:gd name="T5" fmla="*/ 4 h 7"/>
                <a:gd name="T6" fmla="*/ 0 w 270"/>
                <a:gd name="T7" fmla="*/ 7 h 7"/>
                <a:gd name="T8" fmla="*/ 270 w 270"/>
                <a:gd name="T9" fmla="*/ 7 h 7"/>
                <a:gd name="T10" fmla="*/ 270 w 270"/>
                <a:gd name="T11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70" h="7">
                  <a:moveTo>
                    <a:pt x="270" y="0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0" y="7"/>
                  </a:lnTo>
                  <a:lnTo>
                    <a:pt x="270" y="7"/>
                  </a:lnTo>
                  <a:lnTo>
                    <a:pt x="270" y="0"/>
                  </a:lnTo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7" name="Freeform 155"/>
            <p:cNvSpPr/>
            <p:nvPr/>
          </p:nvSpPr>
          <p:spPr bwMode="auto">
            <a:xfrm>
              <a:off x="8382097" y="3871080"/>
              <a:ext cx="115284" cy="78363"/>
            </a:xfrm>
            <a:custGeom>
              <a:avLst/>
              <a:gdLst>
                <a:gd name="T0" fmla="*/ 0 w 153"/>
                <a:gd name="T1" fmla="*/ 7 h 104"/>
                <a:gd name="T2" fmla="*/ 0 w 153"/>
                <a:gd name="T3" fmla="*/ 104 h 104"/>
                <a:gd name="T4" fmla="*/ 153 w 153"/>
                <a:gd name="T5" fmla="*/ 0 h 104"/>
                <a:gd name="T6" fmla="*/ 0 w 153"/>
                <a:gd name="T7" fmla="*/ 7 h 1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53" h="104">
                  <a:moveTo>
                    <a:pt x="0" y="7"/>
                  </a:moveTo>
                  <a:lnTo>
                    <a:pt x="0" y="104"/>
                  </a:lnTo>
                  <a:lnTo>
                    <a:pt x="153" y="0"/>
                  </a:lnTo>
                  <a:lnTo>
                    <a:pt x="0" y="7"/>
                  </a:lnTo>
                  <a:close/>
                </a:path>
              </a:pathLst>
            </a:custGeom>
            <a:grpFill/>
            <a:ln>
              <a:solidFill>
                <a:schemeClr val="accent1"/>
              </a:solidFill>
            </a:ln>
          </p:spPr>
          <p:txBody>
            <a:bodyPr vert="horz" wrap="square" lIns="91435" tIns="45717" rIns="91435" bIns="45717" numCol="1" anchor="t" anchorCtr="0" compatLnSpc="1"/>
            <a:lstStyle/>
            <a:p>
              <a:pPr>
                <a:lnSpc>
                  <a:spcPct val="130000"/>
                </a:lnSpc>
              </a:pPr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0" name="TextBox 56"/>
          <p:cNvSpPr txBox="1"/>
          <p:nvPr/>
        </p:nvSpPr>
        <p:spPr>
          <a:xfrm>
            <a:off x="5246961" y="5310232"/>
            <a:ext cx="1733259" cy="400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707" dirty="0">
                <a:solidFill>
                  <a:schemeClr val="bg1"/>
                </a:solidFill>
                <a:cs typeface="+mn-ea"/>
                <a:sym typeface="+mn-lt"/>
              </a:rPr>
              <a:t>相关标题文字</a:t>
            </a:r>
            <a:endParaRPr lang="en-US" sz="170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1" name="Rectangle 57"/>
          <p:cNvSpPr/>
          <p:nvPr/>
        </p:nvSpPr>
        <p:spPr>
          <a:xfrm>
            <a:off x="1355446" y="5720335"/>
            <a:ext cx="9516292" cy="8125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添加相关标题文字，请输入您的标题，点击添加相关标题文字，修改文字内容，也可以直接复制你的内容到此。点击添加相关标题文字，请输入您的标题，点击添加相关标题文字，修改文字内容，也可以直接复制你的内容到此。点击添加相关标题文字，请输入您的标题，点击添加相关标题文字，修改文字内容，也可以直接复制你的内容到此。</a:t>
            </a:r>
            <a:endParaRPr lang="en-US" altLang="zh-CN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7" name="Rectangle 33"/>
          <p:cNvSpPr/>
          <p:nvPr/>
        </p:nvSpPr>
        <p:spPr>
          <a:xfrm>
            <a:off x="2981717" y="1616634"/>
            <a:ext cx="1317096" cy="131927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</a:t>
            </a:r>
            <a:r>
              <a:rPr lang="zh-CN" altLang="en-US" sz="1333" dirty="0">
                <a:solidFill>
                  <a:schemeClr val="bg1"/>
                </a:solidFill>
                <a:cs typeface="+mn-ea"/>
                <a:sym typeface="+mn-lt"/>
              </a:rPr>
              <a:t>添加</a:t>
            </a: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相关标题文字，点击添加相关标题文字，点击添加相关标题文字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Rectangle 33"/>
          <p:cNvSpPr/>
          <p:nvPr/>
        </p:nvSpPr>
        <p:spPr>
          <a:xfrm>
            <a:off x="4549173" y="2937362"/>
            <a:ext cx="1317096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US" sz="1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9" name="Rectangle 33"/>
          <p:cNvSpPr/>
          <p:nvPr/>
        </p:nvSpPr>
        <p:spPr>
          <a:xfrm>
            <a:off x="6102117" y="2487443"/>
            <a:ext cx="1317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0" name="Rectangle 33"/>
          <p:cNvSpPr/>
          <p:nvPr/>
        </p:nvSpPr>
        <p:spPr>
          <a:xfrm>
            <a:off x="7669573" y="3851711"/>
            <a:ext cx="1317096" cy="9725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30000"/>
              </a:lnSpc>
            </a:pPr>
            <a:r>
              <a:rPr lang="zh-CN" altLang="en-US" sz="1100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</a:t>
            </a:r>
            <a:endParaRPr lang="en-US" sz="11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37049107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25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5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9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3500"/>
                            </p:stCondLst>
                            <p:childTnLst>
                              <p:par>
                                <p:cTn id="7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4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 animBg="1"/>
      <p:bldP spid="56" grpId="0" animBg="1"/>
      <p:bldP spid="57" grpId="0" animBg="1"/>
      <p:bldP spid="53" grpId="0" animBg="1"/>
      <p:bldP spid="54" grpId="0" animBg="1"/>
      <p:bldP spid="2" grpId="0" animBg="1"/>
      <p:bldP spid="23" grpId="0" animBg="1"/>
      <p:bldP spid="92" grpId="0" animBg="1"/>
      <p:bldP spid="68" grpId="0" animBg="1"/>
      <p:bldP spid="69" grpId="0" animBg="1"/>
      <p:bldP spid="70" grpId="0" animBg="1"/>
      <p:bldP spid="125" grpId="0" animBg="1"/>
      <p:bldP spid="90" grpId="0"/>
      <p:bldP spid="91" grpId="0"/>
      <p:bldP spid="97" grpId="0"/>
      <p:bldP spid="98" grpId="0"/>
      <p:bldP spid="99" grpId="0"/>
      <p:bldP spid="10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2" name="Group 22"/>
          <p:cNvGrpSpPr/>
          <p:nvPr/>
        </p:nvGrpSpPr>
        <p:grpSpPr>
          <a:xfrm>
            <a:off x="1084004" y="2047777"/>
            <a:ext cx="509761" cy="3119463"/>
            <a:chOff x="1461672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53" name="Rectangle 23"/>
            <p:cNvSpPr>
              <a:spLocks noChangeArrowheads="1"/>
            </p:cNvSpPr>
            <p:nvPr/>
          </p:nvSpPr>
          <p:spPr bwMode="auto">
            <a:xfrm>
              <a:off x="146167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Rectangle 24"/>
            <p:cNvSpPr>
              <a:spLocks noChangeArrowheads="1"/>
            </p:cNvSpPr>
            <p:nvPr/>
          </p:nvSpPr>
          <p:spPr bwMode="auto">
            <a:xfrm>
              <a:off x="146167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25"/>
            <p:cNvSpPr/>
            <p:nvPr/>
          </p:nvSpPr>
          <p:spPr bwMode="auto">
            <a:xfrm>
              <a:off x="146167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26"/>
            <p:cNvSpPr/>
            <p:nvPr/>
          </p:nvSpPr>
          <p:spPr bwMode="auto">
            <a:xfrm>
              <a:off x="146167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57" name="Freeform 31"/>
          <p:cNvSpPr/>
          <p:nvPr/>
        </p:nvSpPr>
        <p:spPr bwMode="auto">
          <a:xfrm>
            <a:off x="1079269" y="3969225"/>
            <a:ext cx="509592" cy="296827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58" name="Group 8"/>
          <p:cNvGrpSpPr/>
          <p:nvPr/>
        </p:nvGrpSpPr>
        <p:grpSpPr>
          <a:xfrm>
            <a:off x="1082253" y="4012983"/>
            <a:ext cx="637348" cy="1154253"/>
            <a:chOff x="806257" y="3985529"/>
            <a:chExt cx="637344" cy="1154395"/>
          </a:xfrm>
          <a:solidFill>
            <a:schemeClr val="accent1"/>
          </a:solidFill>
        </p:grpSpPr>
        <p:grpSp>
          <p:nvGrpSpPr>
            <p:cNvPr id="59" name="Group 28"/>
            <p:cNvGrpSpPr/>
            <p:nvPr/>
          </p:nvGrpSpPr>
          <p:grpSpPr>
            <a:xfrm>
              <a:off x="808009" y="4819356"/>
              <a:ext cx="635592" cy="320568"/>
              <a:chOff x="5311610" y="4117494"/>
              <a:chExt cx="576000" cy="290513"/>
            </a:xfrm>
            <a:grpFill/>
          </p:grpSpPr>
          <p:sp>
            <p:nvSpPr>
              <p:cNvPr id="62" name="Freeform 33"/>
              <p:cNvSpPr/>
              <p:nvPr/>
            </p:nvSpPr>
            <p:spPr bwMode="auto">
              <a:xfrm>
                <a:off x="553836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63" name="Freeform 34"/>
              <p:cNvSpPr/>
              <p:nvPr/>
            </p:nvSpPr>
            <p:spPr bwMode="auto">
              <a:xfrm>
                <a:off x="53116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0" name="Rectangle 30"/>
            <p:cNvSpPr>
              <a:spLocks noChangeArrowheads="1"/>
            </p:cNvSpPr>
            <p:nvPr/>
          </p:nvSpPr>
          <p:spPr bwMode="auto">
            <a:xfrm>
              <a:off x="806257" y="4283326"/>
              <a:ext cx="509757" cy="58615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32"/>
            <p:cNvSpPr/>
            <p:nvPr/>
          </p:nvSpPr>
          <p:spPr bwMode="auto">
            <a:xfrm>
              <a:off x="806258" y="398552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4" name="Group 35"/>
          <p:cNvGrpSpPr/>
          <p:nvPr/>
        </p:nvGrpSpPr>
        <p:grpSpPr>
          <a:xfrm>
            <a:off x="1814497" y="2047777"/>
            <a:ext cx="509761" cy="3119463"/>
            <a:chOff x="2192160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65" name="Rectangle 36"/>
            <p:cNvSpPr>
              <a:spLocks noChangeArrowheads="1"/>
            </p:cNvSpPr>
            <p:nvPr/>
          </p:nvSpPr>
          <p:spPr bwMode="auto">
            <a:xfrm>
              <a:off x="219216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Rectangle 37"/>
            <p:cNvSpPr>
              <a:spLocks noChangeArrowheads="1"/>
            </p:cNvSpPr>
            <p:nvPr/>
          </p:nvSpPr>
          <p:spPr bwMode="auto">
            <a:xfrm>
              <a:off x="219216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38"/>
            <p:cNvSpPr/>
            <p:nvPr/>
          </p:nvSpPr>
          <p:spPr bwMode="auto">
            <a:xfrm>
              <a:off x="219216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39"/>
            <p:cNvSpPr/>
            <p:nvPr/>
          </p:nvSpPr>
          <p:spPr bwMode="auto">
            <a:xfrm>
              <a:off x="219216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9" name="Freeform 42"/>
          <p:cNvSpPr/>
          <p:nvPr/>
        </p:nvSpPr>
        <p:spPr bwMode="auto">
          <a:xfrm>
            <a:off x="1809523" y="4367635"/>
            <a:ext cx="509592" cy="298415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70" name="Group 7"/>
          <p:cNvGrpSpPr/>
          <p:nvPr/>
        </p:nvGrpSpPr>
        <p:grpSpPr>
          <a:xfrm>
            <a:off x="1685153" y="4412543"/>
            <a:ext cx="764937" cy="754695"/>
            <a:chOff x="1409156" y="4385136"/>
            <a:chExt cx="764932" cy="754788"/>
          </a:xfrm>
          <a:solidFill>
            <a:schemeClr val="accent2"/>
          </a:solidFill>
        </p:grpSpPr>
        <p:sp>
          <p:nvSpPr>
            <p:cNvPr id="71" name="Rectangle 41"/>
            <p:cNvSpPr>
              <a:spLocks noChangeArrowheads="1"/>
            </p:cNvSpPr>
            <p:nvPr/>
          </p:nvSpPr>
          <p:spPr bwMode="auto">
            <a:xfrm>
              <a:off x="1536745" y="4671028"/>
              <a:ext cx="509757" cy="19845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43"/>
            <p:cNvSpPr/>
            <p:nvPr/>
          </p:nvSpPr>
          <p:spPr bwMode="auto">
            <a:xfrm>
              <a:off x="1536746" y="4385136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3" name="Group 44"/>
            <p:cNvGrpSpPr/>
            <p:nvPr/>
          </p:nvGrpSpPr>
          <p:grpSpPr>
            <a:xfrm>
              <a:off x="1409156" y="4819356"/>
              <a:ext cx="764932" cy="320568"/>
              <a:chOff x="5856396" y="4117494"/>
              <a:chExt cx="693213" cy="290513"/>
            </a:xfrm>
            <a:grpFill/>
          </p:grpSpPr>
          <p:sp>
            <p:nvSpPr>
              <p:cNvPr id="74" name="Freeform 45"/>
              <p:cNvSpPr/>
              <p:nvPr/>
            </p:nvSpPr>
            <p:spPr bwMode="auto">
              <a:xfrm>
                <a:off x="620035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5" name="Freeform 46"/>
              <p:cNvSpPr/>
              <p:nvPr/>
            </p:nvSpPr>
            <p:spPr bwMode="auto">
              <a:xfrm>
                <a:off x="597360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76" name="Freeform 47"/>
              <p:cNvSpPr/>
              <p:nvPr/>
            </p:nvSpPr>
            <p:spPr bwMode="auto">
              <a:xfrm flipH="1">
                <a:off x="585639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77" name="Group 48"/>
          <p:cNvGrpSpPr/>
          <p:nvPr/>
        </p:nvGrpSpPr>
        <p:grpSpPr>
          <a:xfrm>
            <a:off x="2535652" y="2047777"/>
            <a:ext cx="509761" cy="3119463"/>
            <a:chOff x="2913310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78" name="Rectangle 49"/>
            <p:cNvSpPr>
              <a:spLocks noChangeArrowheads="1"/>
            </p:cNvSpPr>
            <p:nvPr/>
          </p:nvSpPr>
          <p:spPr bwMode="auto">
            <a:xfrm>
              <a:off x="29133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9" name="Rectangle 50"/>
            <p:cNvSpPr>
              <a:spLocks noChangeArrowheads="1"/>
            </p:cNvSpPr>
            <p:nvPr/>
          </p:nvSpPr>
          <p:spPr bwMode="auto">
            <a:xfrm>
              <a:off x="29133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51"/>
            <p:cNvSpPr/>
            <p:nvPr/>
          </p:nvSpPr>
          <p:spPr bwMode="auto">
            <a:xfrm>
              <a:off x="29133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52"/>
            <p:cNvSpPr/>
            <p:nvPr/>
          </p:nvSpPr>
          <p:spPr bwMode="auto">
            <a:xfrm>
              <a:off x="29133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82" name="Freeform 55"/>
          <p:cNvSpPr/>
          <p:nvPr/>
        </p:nvSpPr>
        <p:spPr bwMode="auto">
          <a:xfrm>
            <a:off x="2530257" y="3439063"/>
            <a:ext cx="511177" cy="298415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83" name="Group 9"/>
          <p:cNvGrpSpPr/>
          <p:nvPr/>
        </p:nvGrpSpPr>
        <p:grpSpPr>
          <a:xfrm>
            <a:off x="2406309" y="3483541"/>
            <a:ext cx="764937" cy="1683696"/>
            <a:chOff x="2130307" y="3456020"/>
            <a:chExt cx="764932" cy="1683904"/>
          </a:xfrm>
          <a:solidFill>
            <a:schemeClr val="accent3"/>
          </a:solidFill>
        </p:grpSpPr>
        <p:sp>
          <p:nvSpPr>
            <p:cNvPr id="84" name="Rectangle 54"/>
            <p:cNvSpPr>
              <a:spLocks noChangeArrowheads="1"/>
            </p:cNvSpPr>
            <p:nvPr/>
          </p:nvSpPr>
          <p:spPr bwMode="auto">
            <a:xfrm>
              <a:off x="2257894" y="3753816"/>
              <a:ext cx="509757" cy="111566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56"/>
            <p:cNvSpPr/>
            <p:nvPr/>
          </p:nvSpPr>
          <p:spPr bwMode="auto">
            <a:xfrm>
              <a:off x="2257895" y="345602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86" name="Group 57"/>
            <p:cNvGrpSpPr/>
            <p:nvPr/>
          </p:nvGrpSpPr>
          <p:grpSpPr>
            <a:xfrm>
              <a:off x="2130307" y="4819356"/>
              <a:ext cx="764932" cy="320568"/>
              <a:chOff x="6509932" y="4117494"/>
              <a:chExt cx="693213" cy="290513"/>
            </a:xfrm>
            <a:grpFill/>
          </p:grpSpPr>
          <p:sp>
            <p:nvSpPr>
              <p:cNvPr id="87" name="Freeform 58"/>
              <p:cNvSpPr/>
              <p:nvPr/>
            </p:nvSpPr>
            <p:spPr bwMode="auto">
              <a:xfrm>
                <a:off x="6853895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8" name="Freeform 59"/>
              <p:cNvSpPr/>
              <p:nvPr/>
            </p:nvSpPr>
            <p:spPr bwMode="auto">
              <a:xfrm>
                <a:off x="6627145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89" name="Freeform 60"/>
              <p:cNvSpPr/>
              <p:nvPr/>
            </p:nvSpPr>
            <p:spPr bwMode="auto">
              <a:xfrm flipH="1">
                <a:off x="6509932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90" name="Group 61"/>
          <p:cNvGrpSpPr/>
          <p:nvPr/>
        </p:nvGrpSpPr>
        <p:grpSpPr>
          <a:xfrm>
            <a:off x="3255053" y="2047777"/>
            <a:ext cx="509761" cy="3119463"/>
            <a:chOff x="3632707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91" name="Rectangle 62"/>
            <p:cNvSpPr>
              <a:spLocks noChangeArrowheads="1"/>
            </p:cNvSpPr>
            <p:nvPr/>
          </p:nvSpPr>
          <p:spPr bwMode="auto">
            <a:xfrm>
              <a:off x="3632707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2" name="Rectangle 63"/>
            <p:cNvSpPr>
              <a:spLocks noChangeArrowheads="1"/>
            </p:cNvSpPr>
            <p:nvPr/>
          </p:nvSpPr>
          <p:spPr bwMode="auto">
            <a:xfrm>
              <a:off x="3632707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3" name="Freeform 64"/>
            <p:cNvSpPr/>
            <p:nvPr/>
          </p:nvSpPr>
          <p:spPr bwMode="auto">
            <a:xfrm>
              <a:off x="3632707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4" name="Freeform 65"/>
            <p:cNvSpPr/>
            <p:nvPr/>
          </p:nvSpPr>
          <p:spPr bwMode="auto">
            <a:xfrm>
              <a:off x="3632707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5" name="Freeform 69"/>
          <p:cNvSpPr/>
          <p:nvPr/>
        </p:nvSpPr>
        <p:spPr bwMode="auto">
          <a:xfrm>
            <a:off x="3250983" y="2739064"/>
            <a:ext cx="509592" cy="296827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96" name="Group 4"/>
          <p:cNvGrpSpPr/>
          <p:nvPr/>
        </p:nvGrpSpPr>
        <p:grpSpPr>
          <a:xfrm>
            <a:off x="3125710" y="2783149"/>
            <a:ext cx="764937" cy="2384091"/>
            <a:chOff x="2849704" y="2755539"/>
            <a:chExt cx="764932" cy="2384385"/>
          </a:xfrm>
          <a:solidFill>
            <a:schemeClr val="accent4"/>
          </a:solidFill>
        </p:grpSpPr>
        <p:sp>
          <p:nvSpPr>
            <p:cNvPr id="97" name="Rectangle 67"/>
            <p:cNvSpPr>
              <a:spLocks noChangeArrowheads="1"/>
            </p:cNvSpPr>
            <p:nvPr/>
          </p:nvSpPr>
          <p:spPr bwMode="auto">
            <a:xfrm>
              <a:off x="2977292" y="3053336"/>
              <a:ext cx="509757" cy="1816144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 72"/>
            <p:cNvSpPr/>
            <p:nvPr/>
          </p:nvSpPr>
          <p:spPr bwMode="auto">
            <a:xfrm>
              <a:off x="2977293" y="275553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99" name="Group 73"/>
            <p:cNvGrpSpPr/>
            <p:nvPr/>
          </p:nvGrpSpPr>
          <p:grpSpPr>
            <a:xfrm>
              <a:off x="2849704" y="4819356"/>
              <a:ext cx="764932" cy="320568"/>
              <a:chOff x="7161880" y="4117494"/>
              <a:chExt cx="693213" cy="290513"/>
            </a:xfrm>
            <a:grpFill/>
          </p:grpSpPr>
          <p:sp>
            <p:nvSpPr>
              <p:cNvPr id="100" name="Freeform 74"/>
              <p:cNvSpPr/>
              <p:nvPr/>
            </p:nvSpPr>
            <p:spPr bwMode="auto">
              <a:xfrm>
                <a:off x="750584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1" name="Freeform 75"/>
              <p:cNvSpPr/>
              <p:nvPr/>
            </p:nvSpPr>
            <p:spPr bwMode="auto">
              <a:xfrm>
                <a:off x="727909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02" name="Freeform 76"/>
              <p:cNvSpPr/>
              <p:nvPr/>
            </p:nvSpPr>
            <p:spPr bwMode="auto">
              <a:xfrm flipH="1">
                <a:off x="716188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03" name="Group 77"/>
          <p:cNvGrpSpPr/>
          <p:nvPr/>
        </p:nvGrpSpPr>
        <p:grpSpPr>
          <a:xfrm>
            <a:off x="3972704" y="2047777"/>
            <a:ext cx="509761" cy="3119463"/>
            <a:chOff x="4350352" y="2210578"/>
            <a:chExt cx="509757" cy="3119848"/>
          </a:xfrm>
          <a:solidFill>
            <a:srgbClr val="D9D9D9"/>
          </a:solidFill>
        </p:grpSpPr>
        <p:sp>
          <p:nvSpPr>
            <p:cNvPr id="104" name="Rectangle 78"/>
            <p:cNvSpPr>
              <a:spLocks noChangeArrowheads="1"/>
            </p:cNvSpPr>
            <p:nvPr/>
          </p:nvSpPr>
          <p:spPr bwMode="auto">
            <a:xfrm>
              <a:off x="435035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5" name="Rectangle 79"/>
            <p:cNvSpPr>
              <a:spLocks noChangeArrowheads="1"/>
            </p:cNvSpPr>
            <p:nvPr/>
          </p:nvSpPr>
          <p:spPr bwMode="auto">
            <a:xfrm>
              <a:off x="435035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6" name="Freeform 80"/>
            <p:cNvSpPr/>
            <p:nvPr/>
          </p:nvSpPr>
          <p:spPr bwMode="auto">
            <a:xfrm>
              <a:off x="435035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7" name="Freeform 81"/>
            <p:cNvSpPr/>
            <p:nvPr/>
          </p:nvSpPr>
          <p:spPr bwMode="auto">
            <a:xfrm>
              <a:off x="435035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08" name="Group 82"/>
          <p:cNvGrpSpPr/>
          <p:nvPr/>
        </p:nvGrpSpPr>
        <p:grpSpPr>
          <a:xfrm>
            <a:off x="3843360" y="2047778"/>
            <a:ext cx="764937" cy="3119461"/>
            <a:chOff x="4221011" y="2210578"/>
            <a:chExt cx="764932" cy="3119846"/>
          </a:xfrm>
          <a:solidFill>
            <a:schemeClr val="accent1"/>
          </a:solidFill>
        </p:grpSpPr>
        <p:sp>
          <p:nvSpPr>
            <p:cNvPr id="109" name="Rectangle 83"/>
            <p:cNvSpPr>
              <a:spLocks noChangeArrowheads="1"/>
            </p:cNvSpPr>
            <p:nvPr/>
          </p:nvSpPr>
          <p:spPr bwMode="auto">
            <a:xfrm>
              <a:off x="4348600" y="2508374"/>
              <a:ext cx="509757" cy="255160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0" name="Freeform 89"/>
            <p:cNvSpPr/>
            <p:nvPr/>
          </p:nvSpPr>
          <p:spPr bwMode="auto">
            <a:xfrm>
              <a:off x="4348601" y="2210578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11" name="Group 90"/>
            <p:cNvGrpSpPr/>
            <p:nvPr/>
          </p:nvGrpSpPr>
          <p:grpSpPr>
            <a:xfrm>
              <a:off x="4221011" y="5009856"/>
              <a:ext cx="764932" cy="320568"/>
              <a:chOff x="7812240" y="4117494"/>
              <a:chExt cx="693213" cy="290513"/>
            </a:xfrm>
            <a:grpFill/>
          </p:grpSpPr>
          <p:sp>
            <p:nvSpPr>
              <p:cNvPr id="112" name="Freeform 99"/>
              <p:cNvSpPr/>
              <p:nvPr/>
            </p:nvSpPr>
            <p:spPr bwMode="auto">
              <a:xfrm>
                <a:off x="8156203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3" name="Freeform 104"/>
              <p:cNvSpPr/>
              <p:nvPr/>
            </p:nvSpPr>
            <p:spPr bwMode="auto">
              <a:xfrm>
                <a:off x="7929453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14" name="Freeform 105"/>
              <p:cNvSpPr/>
              <p:nvPr/>
            </p:nvSpPr>
            <p:spPr bwMode="auto">
              <a:xfrm flipH="1">
                <a:off x="7812240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15" name="Group 106"/>
          <p:cNvGrpSpPr/>
          <p:nvPr/>
        </p:nvGrpSpPr>
        <p:grpSpPr>
          <a:xfrm>
            <a:off x="4693858" y="2047777"/>
            <a:ext cx="509761" cy="3119463"/>
            <a:chOff x="5071502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116" name="Rectangle 107"/>
            <p:cNvSpPr>
              <a:spLocks noChangeArrowheads="1"/>
            </p:cNvSpPr>
            <p:nvPr/>
          </p:nvSpPr>
          <p:spPr bwMode="auto">
            <a:xfrm>
              <a:off x="5071502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7" name="Rectangle 108"/>
            <p:cNvSpPr>
              <a:spLocks noChangeArrowheads="1"/>
            </p:cNvSpPr>
            <p:nvPr/>
          </p:nvSpPr>
          <p:spPr bwMode="auto">
            <a:xfrm>
              <a:off x="5071502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8" name="Freeform 109"/>
            <p:cNvSpPr/>
            <p:nvPr/>
          </p:nvSpPr>
          <p:spPr bwMode="auto">
            <a:xfrm>
              <a:off x="5071502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9" name="Freeform 110"/>
            <p:cNvSpPr/>
            <p:nvPr/>
          </p:nvSpPr>
          <p:spPr bwMode="auto">
            <a:xfrm>
              <a:off x="5071502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20" name="Freeform 113"/>
          <p:cNvSpPr/>
          <p:nvPr/>
        </p:nvSpPr>
        <p:spPr bwMode="auto">
          <a:xfrm>
            <a:off x="4689268" y="3113666"/>
            <a:ext cx="509592" cy="298415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21" name="Group 3"/>
          <p:cNvGrpSpPr/>
          <p:nvPr/>
        </p:nvGrpSpPr>
        <p:grpSpPr>
          <a:xfrm>
            <a:off x="4564516" y="3158169"/>
            <a:ext cx="764937" cy="2009067"/>
            <a:chOff x="4288499" y="3130610"/>
            <a:chExt cx="764932" cy="2009314"/>
          </a:xfrm>
          <a:solidFill>
            <a:schemeClr val="accent2"/>
          </a:solidFill>
        </p:grpSpPr>
        <p:sp>
          <p:nvSpPr>
            <p:cNvPr id="122" name="Rectangle 112"/>
            <p:cNvSpPr>
              <a:spLocks noChangeArrowheads="1"/>
            </p:cNvSpPr>
            <p:nvPr/>
          </p:nvSpPr>
          <p:spPr bwMode="auto">
            <a:xfrm>
              <a:off x="4416086" y="3428406"/>
              <a:ext cx="509757" cy="1441073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3" name="Freeform 114"/>
            <p:cNvSpPr/>
            <p:nvPr/>
          </p:nvSpPr>
          <p:spPr bwMode="auto">
            <a:xfrm>
              <a:off x="4416086" y="313061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24" name="Group 115"/>
            <p:cNvGrpSpPr/>
            <p:nvPr/>
          </p:nvGrpSpPr>
          <p:grpSpPr>
            <a:xfrm>
              <a:off x="4288499" y="4819356"/>
              <a:ext cx="764932" cy="320568"/>
              <a:chOff x="8465776" y="4117494"/>
              <a:chExt cx="693213" cy="290513"/>
            </a:xfrm>
            <a:grpFill/>
          </p:grpSpPr>
          <p:sp>
            <p:nvSpPr>
              <p:cNvPr id="125" name="Freeform 116"/>
              <p:cNvSpPr/>
              <p:nvPr/>
            </p:nvSpPr>
            <p:spPr bwMode="auto">
              <a:xfrm>
                <a:off x="8809739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6" name="Freeform 117"/>
              <p:cNvSpPr/>
              <p:nvPr/>
            </p:nvSpPr>
            <p:spPr bwMode="auto">
              <a:xfrm>
                <a:off x="8582989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27" name="Freeform 118"/>
              <p:cNvSpPr/>
              <p:nvPr/>
            </p:nvSpPr>
            <p:spPr bwMode="auto">
              <a:xfrm flipH="1">
                <a:off x="8465776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28" name="Group 119"/>
          <p:cNvGrpSpPr/>
          <p:nvPr/>
        </p:nvGrpSpPr>
        <p:grpSpPr>
          <a:xfrm>
            <a:off x="5413260" y="2047777"/>
            <a:ext cx="509761" cy="3119463"/>
            <a:chOff x="5790899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129" name="Rectangle 120"/>
            <p:cNvSpPr>
              <a:spLocks noChangeArrowheads="1"/>
            </p:cNvSpPr>
            <p:nvPr/>
          </p:nvSpPr>
          <p:spPr bwMode="auto">
            <a:xfrm>
              <a:off x="5790899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0" name="Rectangle 121"/>
            <p:cNvSpPr>
              <a:spLocks noChangeArrowheads="1"/>
            </p:cNvSpPr>
            <p:nvPr/>
          </p:nvSpPr>
          <p:spPr bwMode="auto">
            <a:xfrm>
              <a:off x="5790899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1" name="Freeform 122"/>
            <p:cNvSpPr/>
            <p:nvPr/>
          </p:nvSpPr>
          <p:spPr bwMode="auto">
            <a:xfrm>
              <a:off x="5790899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2" name="Freeform 123"/>
            <p:cNvSpPr/>
            <p:nvPr/>
          </p:nvSpPr>
          <p:spPr bwMode="auto">
            <a:xfrm>
              <a:off x="5790899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33" name="Freeform 126"/>
          <p:cNvSpPr/>
          <p:nvPr/>
        </p:nvSpPr>
        <p:spPr bwMode="auto">
          <a:xfrm>
            <a:off x="5408410" y="2469221"/>
            <a:ext cx="509589" cy="298415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34" name="Group 2"/>
          <p:cNvGrpSpPr/>
          <p:nvPr/>
        </p:nvGrpSpPr>
        <p:grpSpPr>
          <a:xfrm>
            <a:off x="5283918" y="2513683"/>
            <a:ext cx="764937" cy="2653556"/>
            <a:chOff x="5007896" y="2486040"/>
            <a:chExt cx="764932" cy="2653884"/>
          </a:xfrm>
          <a:solidFill>
            <a:schemeClr val="accent3"/>
          </a:solidFill>
        </p:grpSpPr>
        <p:sp>
          <p:nvSpPr>
            <p:cNvPr id="135" name="Rectangle 125"/>
            <p:cNvSpPr>
              <a:spLocks noChangeArrowheads="1"/>
            </p:cNvSpPr>
            <p:nvPr/>
          </p:nvSpPr>
          <p:spPr bwMode="auto">
            <a:xfrm>
              <a:off x="5135484" y="2768069"/>
              <a:ext cx="509757" cy="210140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6" name="Freeform 127"/>
            <p:cNvSpPr/>
            <p:nvPr/>
          </p:nvSpPr>
          <p:spPr bwMode="auto">
            <a:xfrm>
              <a:off x="5135485" y="2486040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37" name="Group 128"/>
            <p:cNvGrpSpPr/>
            <p:nvPr/>
          </p:nvGrpSpPr>
          <p:grpSpPr>
            <a:xfrm>
              <a:off x="5007896" y="4819356"/>
              <a:ext cx="764932" cy="320568"/>
              <a:chOff x="9117724" y="4117494"/>
              <a:chExt cx="693213" cy="290513"/>
            </a:xfrm>
            <a:grpFill/>
          </p:grpSpPr>
          <p:sp>
            <p:nvSpPr>
              <p:cNvPr id="138" name="Freeform 129"/>
              <p:cNvSpPr/>
              <p:nvPr/>
            </p:nvSpPr>
            <p:spPr bwMode="auto">
              <a:xfrm>
                <a:off x="946168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9" name="Freeform 130"/>
              <p:cNvSpPr/>
              <p:nvPr/>
            </p:nvSpPr>
            <p:spPr bwMode="auto">
              <a:xfrm>
                <a:off x="9234937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40" name="Freeform 131"/>
              <p:cNvSpPr/>
              <p:nvPr/>
            </p:nvSpPr>
            <p:spPr bwMode="auto">
              <a:xfrm flipH="1">
                <a:off x="9117724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grpSp>
        <p:nvGrpSpPr>
          <p:cNvPr id="141" name="Group 132"/>
          <p:cNvGrpSpPr/>
          <p:nvPr/>
        </p:nvGrpSpPr>
        <p:grpSpPr>
          <a:xfrm>
            <a:off x="6125074" y="2047777"/>
            <a:ext cx="509761" cy="3119463"/>
            <a:chOff x="6502710" y="2210578"/>
            <a:chExt cx="509757" cy="3119848"/>
          </a:xfrm>
          <a:solidFill>
            <a:schemeClr val="bg2">
              <a:lumMod val="75000"/>
            </a:schemeClr>
          </a:solidFill>
        </p:grpSpPr>
        <p:sp>
          <p:nvSpPr>
            <p:cNvPr id="142" name="Rectangle 133"/>
            <p:cNvSpPr>
              <a:spLocks noChangeArrowheads="1"/>
            </p:cNvSpPr>
            <p:nvPr/>
          </p:nvSpPr>
          <p:spPr bwMode="auto">
            <a:xfrm>
              <a:off x="6502710" y="3773130"/>
              <a:ext cx="509757" cy="70069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3" name="Rectangle 134"/>
            <p:cNvSpPr>
              <a:spLocks noChangeArrowheads="1"/>
            </p:cNvSpPr>
            <p:nvPr/>
          </p:nvSpPr>
          <p:spPr bwMode="auto">
            <a:xfrm>
              <a:off x="6502710" y="2974337"/>
              <a:ext cx="509757" cy="781276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4" name="Freeform 135"/>
            <p:cNvSpPr/>
            <p:nvPr/>
          </p:nvSpPr>
          <p:spPr bwMode="auto">
            <a:xfrm>
              <a:off x="6502710" y="4491343"/>
              <a:ext cx="509757" cy="839083"/>
            </a:xfrm>
            <a:custGeom>
              <a:avLst/>
              <a:gdLst>
                <a:gd name="T0" fmla="*/ 0 w 120"/>
                <a:gd name="T1" fmla="*/ 0 h 202"/>
                <a:gd name="T2" fmla="*/ 0 w 120"/>
                <a:gd name="T3" fmla="*/ 142 h 202"/>
                <a:gd name="T4" fmla="*/ 60 w 120"/>
                <a:gd name="T5" fmla="*/ 202 h 202"/>
                <a:gd name="T6" fmla="*/ 120 w 120"/>
                <a:gd name="T7" fmla="*/ 142 h 202"/>
                <a:gd name="T8" fmla="*/ 120 w 120"/>
                <a:gd name="T9" fmla="*/ 0 h 202"/>
                <a:gd name="T10" fmla="*/ 0 w 120"/>
                <a:gd name="T11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202">
                  <a:moveTo>
                    <a:pt x="0" y="0"/>
                  </a:moveTo>
                  <a:cubicBezTo>
                    <a:pt x="0" y="142"/>
                    <a:pt x="0" y="142"/>
                    <a:pt x="0" y="142"/>
                  </a:cubicBezTo>
                  <a:cubicBezTo>
                    <a:pt x="0" y="175"/>
                    <a:pt x="27" y="202"/>
                    <a:pt x="60" y="202"/>
                  </a:cubicBezTo>
                  <a:cubicBezTo>
                    <a:pt x="93" y="202"/>
                    <a:pt x="120" y="175"/>
                    <a:pt x="120" y="142"/>
                  </a:cubicBezTo>
                  <a:cubicBezTo>
                    <a:pt x="120" y="0"/>
                    <a:pt x="120" y="0"/>
                    <a:pt x="120" y="0"/>
                  </a:cubicBez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5" name="Freeform 136"/>
            <p:cNvSpPr/>
            <p:nvPr/>
          </p:nvSpPr>
          <p:spPr bwMode="auto">
            <a:xfrm>
              <a:off x="6502710" y="2210578"/>
              <a:ext cx="509757" cy="747991"/>
            </a:xfrm>
            <a:custGeom>
              <a:avLst/>
              <a:gdLst>
                <a:gd name="T0" fmla="*/ 120 w 120"/>
                <a:gd name="T1" fmla="*/ 180 h 180"/>
                <a:gd name="T2" fmla="*/ 120 w 120"/>
                <a:gd name="T3" fmla="*/ 60 h 180"/>
                <a:gd name="T4" fmla="*/ 60 w 120"/>
                <a:gd name="T5" fmla="*/ 0 h 180"/>
                <a:gd name="T6" fmla="*/ 0 w 120"/>
                <a:gd name="T7" fmla="*/ 60 h 180"/>
                <a:gd name="T8" fmla="*/ 0 w 120"/>
                <a:gd name="T9" fmla="*/ 180 h 180"/>
                <a:gd name="T10" fmla="*/ 120 w 120"/>
                <a:gd name="T11" fmla="*/ 180 h 1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180">
                  <a:moveTo>
                    <a:pt x="120" y="180"/>
                  </a:moveTo>
                  <a:cubicBezTo>
                    <a:pt x="120" y="60"/>
                    <a:pt x="120" y="60"/>
                    <a:pt x="120" y="60"/>
                  </a:cubicBez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180"/>
                    <a:pt x="0" y="180"/>
                    <a:pt x="0" y="180"/>
                  </a:cubicBezTo>
                  <a:lnTo>
                    <a:pt x="120" y="18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46" name="Freeform 139"/>
          <p:cNvSpPr/>
          <p:nvPr/>
        </p:nvSpPr>
        <p:spPr bwMode="auto">
          <a:xfrm>
            <a:off x="6119618" y="3618429"/>
            <a:ext cx="511177" cy="298415"/>
          </a:xfrm>
          <a:custGeom>
            <a:avLst/>
            <a:gdLst>
              <a:gd name="T0" fmla="*/ 509756 w 120"/>
              <a:gd name="T1" fmla="*/ 258953 h 69"/>
              <a:gd name="T2" fmla="*/ 254878 w 120"/>
              <a:gd name="T3" fmla="*/ 0 h 69"/>
              <a:gd name="T4" fmla="*/ 0 w 120"/>
              <a:gd name="T5" fmla="*/ 258953 h 69"/>
              <a:gd name="T6" fmla="*/ 0 w 120"/>
              <a:gd name="T7" fmla="*/ 297796 h 69"/>
              <a:gd name="T8" fmla="*/ 509756 w 120"/>
              <a:gd name="T9" fmla="*/ 297796 h 69"/>
              <a:gd name="T10" fmla="*/ 509756 w 120"/>
              <a:gd name="T11" fmla="*/ 258953 h 69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0" t="0" r="r" b="b"/>
            <a:pathLst>
              <a:path w="120" h="69">
                <a:moveTo>
                  <a:pt x="120" y="60"/>
                </a:moveTo>
                <a:cubicBezTo>
                  <a:pt x="120" y="27"/>
                  <a:pt x="93" y="0"/>
                  <a:pt x="60" y="0"/>
                </a:cubicBezTo>
                <a:cubicBezTo>
                  <a:pt x="27" y="0"/>
                  <a:pt x="0" y="27"/>
                  <a:pt x="0" y="60"/>
                </a:cubicBezTo>
                <a:cubicBezTo>
                  <a:pt x="0" y="69"/>
                  <a:pt x="0" y="69"/>
                  <a:pt x="0" y="69"/>
                </a:cubicBezTo>
                <a:cubicBezTo>
                  <a:pt x="120" y="69"/>
                  <a:pt x="120" y="69"/>
                  <a:pt x="120" y="69"/>
                </a:cubicBezTo>
                <a:lnTo>
                  <a:pt x="120" y="60"/>
                </a:lnTo>
                <a:close/>
              </a:path>
            </a:pathLst>
          </a:custGeom>
          <a:solidFill>
            <a:schemeClr val="tx1">
              <a:alpha val="9019"/>
            </a:schemeClr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lIns="91429" tIns="45715" rIns="91429" bIns="45715"/>
          <a:lstStyle/>
          <a:p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47" name="Group 1"/>
          <p:cNvGrpSpPr/>
          <p:nvPr/>
        </p:nvGrpSpPr>
        <p:grpSpPr>
          <a:xfrm>
            <a:off x="5995734" y="3663378"/>
            <a:ext cx="637349" cy="1503860"/>
            <a:chOff x="5719707" y="3635879"/>
            <a:chExt cx="637345" cy="1504045"/>
          </a:xfrm>
          <a:solidFill>
            <a:schemeClr val="accent4"/>
          </a:solidFill>
        </p:grpSpPr>
        <p:sp>
          <p:nvSpPr>
            <p:cNvPr id="148" name="Rectangle 138"/>
            <p:cNvSpPr>
              <a:spLocks noChangeArrowheads="1"/>
            </p:cNvSpPr>
            <p:nvPr/>
          </p:nvSpPr>
          <p:spPr bwMode="auto">
            <a:xfrm>
              <a:off x="5847295" y="3906864"/>
              <a:ext cx="509757" cy="962617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9" name="Freeform 140"/>
            <p:cNvSpPr/>
            <p:nvPr/>
          </p:nvSpPr>
          <p:spPr bwMode="auto">
            <a:xfrm>
              <a:off x="5847296" y="3635879"/>
              <a:ext cx="509756" cy="297796"/>
            </a:xfrm>
            <a:custGeom>
              <a:avLst/>
              <a:gdLst>
                <a:gd name="T0" fmla="*/ 120 w 120"/>
                <a:gd name="T1" fmla="*/ 60 h 69"/>
                <a:gd name="T2" fmla="*/ 60 w 120"/>
                <a:gd name="T3" fmla="*/ 0 h 69"/>
                <a:gd name="T4" fmla="*/ 0 w 120"/>
                <a:gd name="T5" fmla="*/ 60 h 69"/>
                <a:gd name="T6" fmla="*/ 0 w 120"/>
                <a:gd name="T7" fmla="*/ 69 h 69"/>
                <a:gd name="T8" fmla="*/ 120 w 120"/>
                <a:gd name="T9" fmla="*/ 69 h 69"/>
                <a:gd name="T10" fmla="*/ 120 w 120"/>
                <a:gd name="T11" fmla="*/ 60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0" h="69">
                  <a:moveTo>
                    <a:pt x="120" y="60"/>
                  </a:moveTo>
                  <a:cubicBezTo>
                    <a:pt x="120" y="27"/>
                    <a:pt x="93" y="0"/>
                    <a:pt x="60" y="0"/>
                  </a:cubicBezTo>
                  <a:cubicBezTo>
                    <a:pt x="27" y="0"/>
                    <a:pt x="0" y="27"/>
                    <a:pt x="0" y="60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20" y="6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>
                <a:defRPr/>
              </a:pPr>
              <a:endParaRPr lang="id-ID" sz="240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50" name="Group 141"/>
            <p:cNvGrpSpPr/>
            <p:nvPr/>
          </p:nvGrpSpPr>
          <p:grpSpPr>
            <a:xfrm>
              <a:off x="5719707" y="4819356"/>
              <a:ext cx="637344" cy="320568"/>
              <a:chOff x="9762797" y="4117494"/>
              <a:chExt cx="577588" cy="290513"/>
            </a:xfrm>
            <a:grpFill/>
          </p:grpSpPr>
          <p:sp>
            <p:nvSpPr>
              <p:cNvPr id="151" name="Freeform 142"/>
              <p:cNvSpPr/>
              <p:nvPr/>
            </p:nvSpPr>
            <p:spPr bwMode="auto">
              <a:xfrm>
                <a:off x="9880010" y="4134957"/>
                <a:ext cx="460375" cy="273050"/>
              </a:xfrm>
              <a:custGeom>
                <a:avLst/>
                <a:gdLst>
                  <a:gd name="T0" fmla="*/ 0 w 120"/>
                  <a:gd name="T1" fmla="*/ 0 h 70"/>
                  <a:gd name="T2" fmla="*/ 0 w 120"/>
                  <a:gd name="T3" fmla="*/ 10 h 70"/>
                  <a:gd name="T4" fmla="*/ 60 w 120"/>
                  <a:gd name="T5" fmla="*/ 70 h 70"/>
                  <a:gd name="T6" fmla="*/ 120 w 120"/>
                  <a:gd name="T7" fmla="*/ 10 h 70"/>
                  <a:gd name="T8" fmla="*/ 120 w 120"/>
                  <a:gd name="T9" fmla="*/ 0 h 70"/>
                  <a:gd name="T10" fmla="*/ 0 w 120"/>
                  <a:gd name="T11" fmla="*/ 0 h 7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20" h="70">
                    <a:moveTo>
                      <a:pt x="0" y="0"/>
                    </a:moveTo>
                    <a:cubicBezTo>
                      <a:pt x="0" y="10"/>
                      <a:pt x="0" y="10"/>
                      <a:pt x="0" y="10"/>
                    </a:cubicBezTo>
                    <a:cubicBezTo>
                      <a:pt x="0" y="43"/>
                      <a:pt x="27" y="70"/>
                      <a:pt x="60" y="70"/>
                    </a:cubicBezTo>
                    <a:cubicBezTo>
                      <a:pt x="93" y="70"/>
                      <a:pt x="120" y="43"/>
                      <a:pt x="120" y="10"/>
                    </a:cubicBezTo>
                    <a:cubicBezTo>
                      <a:pt x="120" y="0"/>
                      <a:pt x="120" y="0"/>
                      <a:pt x="120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2" name="Freeform 143"/>
              <p:cNvSpPr/>
              <p:nvPr/>
            </p:nvSpPr>
            <p:spPr bwMode="auto">
              <a:xfrm flipH="1">
                <a:off x="9762797" y="4117494"/>
                <a:ext cx="349250" cy="290513"/>
              </a:xfrm>
              <a:custGeom>
                <a:avLst/>
                <a:gdLst>
                  <a:gd name="T0" fmla="*/ 60 w 90"/>
                  <a:gd name="T1" fmla="*/ 45 h 75"/>
                  <a:gd name="T2" fmla="*/ 60 w 90"/>
                  <a:gd name="T3" fmla="*/ 0 h 75"/>
                  <a:gd name="T4" fmla="*/ 0 w 90"/>
                  <a:gd name="T5" fmla="*/ 0 h 75"/>
                  <a:gd name="T6" fmla="*/ 0 w 90"/>
                  <a:gd name="T7" fmla="*/ 75 h 75"/>
                  <a:gd name="T8" fmla="*/ 90 w 90"/>
                  <a:gd name="T9" fmla="*/ 75 h 75"/>
                  <a:gd name="T10" fmla="*/ 60 w 90"/>
                  <a:gd name="T11" fmla="*/ 45 h 7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90" h="75">
                    <a:moveTo>
                      <a:pt x="60" y="45"/>
                    </a:moveTo>
                    <a:cubicBezTo>
                      <a:pt x="60" y="0"/>
                      <a:pt x="60" y="0"/>
                      <a:pt x="60" y="0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75"/>
                      <a:pt x="0" y="75"/>
                      <a:pt x="0" y="75"/>
                    </a:cubicBezTo>
                    <a:cubicBezTo>
                      <a:pt x="90" y="75"/>
                      <a:pt x="90" y="75"/>
                      <a:pt x="90" y="75"/>
                    </a:cubicBezTo>
                    <a:cubicBezTo>
                      <a:pt x="73" y="75"/>
                      <a:pt x="60" y="61"/>
                      <a:pt x="60" y="45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pPr>
                  <a:defRPr/>
                </a:pPr>
                <a:endParaRPr lang="id-ID" sz="240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</p:grpSp>
      <p:sp>
        <p:nvSpPr>
          <p:cNvPr id="162" name="TextBox 161"/>
          <p:cNvSpPr txBox="1">
            <a:spLocks noChangeArrowheads="1"/>
          </p:cNvSpPr>
          <p:nvPr/>
        </p:nvSpPr>
        <p:spPr bwMode="auto">
          <a:xfrm>
            <a:off x="1070222" y="4091445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20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3" name="TextBox 162"/>
          <p:cNvSpPr txBox="1">
            <a:spLocks noChangeArrowheads="1"/>
          </p:cNvSpPr>
          <p:nvPr/>
        </p:nvSpPr>
        <p:spPr bwMode="auto">
          <a:xfrm>
            <a:off x="1811589" y="4532717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10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4" name="TextBox 163"/>
          <p:cNvSpPr txBox="1">
            <a:spLocks noChangeArrowheads="1"/>
          </p:cNvSpPr>
          <p:nvPr/>
        </p:nvSpPr>
        <p:spPr bwMode="auto">
          <a:xfrm>
            <a:off x="2525968" y="3596207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45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5" name="TextBox 164"/>
          <p:cNvSpPr txBox="1">
            <a:spLocks noChangeArrowheads="1"/>
          </p:cNvSpPr>
          <p:nvPr/>
        </p:nvSpPr>
        <p:spPr bwMode="auto">
          <a:xfrm>
            <a:off x="3240349" y="2916841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75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6" name="TextBox 165"/>
          <p:cNvSpPr txBox="1">
            <a:spLocks noChangeArrowheads="1"/>
          </p:cNvSpPr>
          <p:nvPr/>
        </p:nvSpPr>
        <p:spPr bwMode="auto">
          <a:xfrm>
            <a:off x="3877698" y="2172396"/>
            <a:ext cx="699208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100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7" name="TextBox 166"/>
          <p:cNvSpPr txBox="1">
            <a:spLocks noChangeArrowheads="1"/>
          </p:cNvSpPr>
          <p:nvPr/>
        </p:nvSpPr>
        <p:spPr bwMode="auto">
          <a:xfrm>
            <a:off x="5402538" y="2635888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85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8" name="TextBox 167"/>
          <p:cNvSpPr txBox="1">
            <a:spLocks noChangeArrowheads="1"/>
          </p:cNvSpPr>
          <p:nvPr/>
        </p:nvSpPr>
        <p:spPr bwMode="auto">
          <a:xfrm>
            <a:off x="4691333" y="3335889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55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69" name="TextBox 168"/>
          <p:cNvSpPr txBox="1">
            <a:spLocks noChangeArrowheads="1"/>
          </p:cNvSpPr>
          <p:nvPr/>
        </p:nvSpPr>
        <p:spPr bwMode="auto">
          <a:xfrm>
            <a:off x="6112156" y="3788271"/>
            <a:ext cx="527686" cy="6258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pPr algn="ctr" eaLnBrk="1" hangingPunct="1"/>
            <a:r>
              <a:rPr lang="id-ID" altLang="zh-CN" sz="2400" b="1">
                <a:solidFill>
                  <a:schemeClr val="bg1"/>
                </a:solidFill>
                <a:latin typeface="+mn-lt"/>
                <a:cs typeface="+mn-ea"/>
                <a:sym typeface="+mn-lt"/>
              </a:rPr>
              <a:t>40</a:t>
            </a:r>
          </a:p>
          <a:p>
            <a:pPr algn="ctr" eaLnBrk="1" hangingPunct="1"/>
            <a:r>
              <a:rPr lang="id-ID" altLang="zh-CN" sz="1067">
                <a:solidFill>
                  <a:schemeClr val="bg1"/>
                </a:solidFill>
                <a:latin typeface="+mn-lt"/>
                <a:cs typeface="+mn-ea"/>
                <a:sym typeface="+mn-lt"/>
              </a:rPr>
              <a:t>%</a:t>
            </a:r>
          </a:p>
        </p:txBody>
      </p:sp>
      <p:sp>
        <p:nvSpPr>
          <p:cNvPr id="178" name="TextBox 177"/>
          <p:cNvSpPr txBox="1">
            <a:spLocks noChangeArrowheads="1"/>
          </p:cNvSpPr>
          <p:nvPr/>
        </p:nvSpPr>
        <p:spPr bwMode="auto">
          <a:xfrm>
            <a:off x="7016385" y="2045883"/>
            <a:ext cx="2646856" cy="5847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91429" tIns="45715" rIns="91429" bIns="45715">
            <a:spAutoFit/>
          </a:bodyPr>
          <a:lstStyle>
            <a:lvl1pPr>
              <a:defRPr>
                <a:solidFill>
                  <a:schemeClr val="tx1"/>
                </a:solidFill>
                <a:latin typeface="Calibri" panose="020F050202020403020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charset="0"/>
              </a:defRPr>
            </a:lvl9pPr>
          </a:lstStyle>
          <a:p>
            <a:r>
              <a:rPr lang="zh-CN" altLang="en-US" sz="3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输入标题内容</a:t>
            </a:r>
            <a:endParaRPr lang="id-ID" altLang="zh-CN" sz="3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9" name="Rectangle 185"/>
          <p:cNvSpPr/>
          <p:nvPr/>
        </p:nvSpPr>
        <p:spPr>
          <a:xfrm>
            <a:off x="7018078" y="2609378"/>
            <a:ext cx="4183941" cy="1554262"/>
          </a:xfrm>
          <a:prstGeom prst="rect">
            <a:avLst/>
          </a:prstGeom>
        </p:spPr>
        <p:txBody>
          <a:bodyPr wrap="square" lIns="91429" tIns="45715" rIns="91429" bIns="45715">
            <a:spAutoFit/>
          </a:bodyPr>
          <a:lstStyle/>
          <a:p>
            <a:pPr algn="just">
              <a:lnSpc>
                <a:spcPts val="1867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标题数字等都可以通过点击和重新输入进行更改，顶部“开始”面板中可以对字体标题数字等都可以通过点击和重新输入进行更改，顶部“开始”面板中可以对字体</a:t>
            </a:r>
          </a:p>
          <a:p>
            <a:pPr algn="just">
              <a:lnSpc>
                <a:spcPts val="1867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标题数字等都可以通过点击和重新输入进行更改，顶部“开始”面板中可以对字体标题数字等都可以通过点击和重新输入进行更改，顶部“开始”面板中可以对字体</a:t>
            </a:r>
          </a:p>
        </p:txBody>
      </p:sp>
    </p:spTree>
    <p:extLst>
      <p:ext uri="{BB962C8B-B14F-4D97-AF65-F5344CB8AC3E}">
        <p14:creationId xmlns:p14="http://schemas.microsoft.com/office/powerpoint/2010/main" val="29829600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"/>
                            </p:stCondLst>
                            <p:childTnLst>
                              <p:par>
                                <p:cTn id="4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1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15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0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3500"/>
                            </p:stCondLst>
                            <p:childTnLst>
                              <p:par>
                                <p:cTn id="7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4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500"/>
                            </p:stCondLst>
                            <p:childTnLst>
                              <p:par>
                                <p:cTn id="9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2" dur="500"/>
                                        <p:tgtEl>
                                          <p:spTgt spid="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3" fill="hold">
                            <p:stCondLst>
                              <p:cond delay="5000"/>
                            </p:stCondLst>
                            <p:childTnLst>
                              <p:par>
                                <p:cTn id="9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500"/>
                            </p:stCondLst>
                            <p:childTnLst>
                              <p:par>
                                <p:cTn id="9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0" dur="5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6000"/>
                            </p:stCondLst>
                            <p:childTnLst>
                              <p:par>
                                <p:cTn id="10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6500"/>
                            </p:stCondLst>
                            <p:childTnLst>
                              <p:par>
                                <p:cTn id="10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7500"/>
                            </p:stCondLst>
                            <p:childTnLst>
                              <p:par>
                                <p:cTn id="120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2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8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8500"/>
                            </p:stCondLst>
                            <p:childTnLst>
                              <p:par>
                                <p:cTn id="1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3" dur="500"/>
                                        <p:tgtEl>
                                          <p:spTgt spid="1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6" dur="500"/>
                                        <p:tgtEl>
                                          <p:spTgt spid="1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" grpId="0" animBg="1"/>
      <p:bldP spid="69" grpId="0" animBg="1"/>
      <p:bldP spid="82" grpId="0" animBg="1"/>
      <p:bldP spid="95" grpId="0" animBg="1"/>
      <p:bldP spid="120" grpId="0" animBg="1"/>
      <p:bldP spid="133" grpId="0" animBg="1"/>
      <p:bldP spid="146" grpId="0" animBg="1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8" grpId="0"/>
      <p:bldP spid="179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资源 8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378200"/>
            <a:ext cx="1943100" cy="3457575"/>
          </a:xfrm>
          <a:prstGeom prst="rect">
            <a:avLst/>
          </a:prstGeom>
        </p:spPr>
      </p:pic>
      <p:pic>
        <p:nvPicPr>
          <p:cNvPr id="11" name="图片 10" descr="资源 9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970" y="3054350"/>
            <a:ext cx="8522335" cy="3000375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12594" y="1184598"/>
            <a:ext cx="5243278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59860" y="2261235"/>
            <a:ext cx="3738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4350442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394194" y="2265494"/>
            <a:ext cx="1429925" cy="158044"/>
            <a:chOff x="3579813" y="2773363"/>
            <a:chExt cx="1508125" cy="166687"/>
          </a:xfrm>
          <a:solidFill>
            <a:schemeClr val="accent2"/>
          </a:solidFill>
        </p:grpSpPr>
        <p:sp>
          <p:nvSpPr>
            <p:cNvPr id="6" name="Freeform 6"/>
            <p:cNvSpPr>
              <a:spLocks noEditPoints="1"/>
            </p:cNvSpPr>
            <p:nvPr/>
          </p:nvSpPr>
          <p:spPr bwMode="auto">
            <a:xfrm>
              <a:off x="3579813" y="2773363"/>
              <a:ext cx="166688" cy="166687"/>
            </a:xfrm>
            <a:custGeom>
              <a:avLst/>
              <a:gdLst>
                <a:gd name="T0" fmla="*/ 43 w 105"/>
                <a:gd name="T1" fmla="*/ 9 h 105"/>
                <a:gd name="T2" fmla="*/ 29 w 105"/>
                <a:gd name="T3" fmla="*/ 16 h 105"/>
                <a:gd name="T4" fmla="*/ 16 w 105"/>
                <a:gd name="T5" fmla="*/ 29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77 w 105"/>
                <a:gd name="T27" fmla="*/ 16 h 105"/>
                <a:gd name="T28" fmla="*/ 68 w 105"/>
                <a:gd name="T29" fmla="*/ 12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5 h 105"/>
                <a:gd name="T36" fmla="*/ 90 w 105"/>
                <a:gd name="T37" fmla="*/ 15 h 105"/>
                <a:gd name="T38" fmla="*/ 102 w 105"/>
                <a:gd name="T39" fmla="*/ 33 h 105"/>
                <a:gd name="T40" fmla="*/ 105 w 105"/>
                <a:gd name="T41" fmla="*/ 52 h 105"/>
                <a:gd name="T42" fmla="*/ 102 w 105"/>
                <a:gd name="T43" fmla="*/ 71 h 105"/>
                <a:gd name="T44" fmla="*/ 90 w 105"/>
                <a:gd name="T45" fmla="*/ 90 h 105"/>
                <a:gd name="T46" fmla="*/ 75 w 105"/>
                <a:gd name="T47" fmla="*/ 101 h 105"/>
                <a:gd name="T48" fmla="*/ 63 w 105"/>
                <a:gd name="T49" fmla="*/ 104 h 105"/>
                <a:gd name="T50" fmla="*/ 43 w 105"/>
                <a:gd name="T51" fmla="*/ 104 h 105"/>
                <a:gd name="T52" fmla="*/ 30 w 105"/>
                <a:gd name="T53" fmla="*/ 101 h 105"/>
                <a:gd name="T54" fmla="*/ 10 w 105"/>
                <a:gd name="T55" fmla="*/ 82 h 105"/>
                <a:gd name="T56" fmla="*/ 1 w 105"/>
                <a:gd name="T57" fmla="*/ 62 h 105"/>
                <a:gd name="T58" fmla="*/ 0 w 105"/>
                <a:gd name="T59" fmla="*/ 52 h 105"/>
                <a:gd name="T60" fmla="*/ 4 w 105"/>
                <a:gd name="T61" fmla="*/ 33 h 105"/>
                <a:gd name="T62" fmla="*/ 10 w 105"/>
                <a:gd name="T63" fmla="*/ 23 h 105"/>
                <a:gd name="T64" fmla="*/ 23 w 105"/>
                <a:gd name="T65" fmla="*/ 9 h 105"/>
                <a:gd name="T66" fmla="*/ 43 w 105"/>
                <a:gd name="T67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9"/>
                  </a:lnTo>
                  <a:lnTo>
                    <a:pt x="37" y="12"/>
                  </a:lnTo>
                  <a:lnTo>
                    <a:pt x="29" y="16"/>
                  </a:lnTo>
                  <a:lnTo>
                    <a:pt x="22" y="21"/>
                  </a:lnTo>
                  <a:lnTo>
                    <a:pt x="16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7" y="16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9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0" y="15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1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3"/>
                  </a:lnTo>
                  <a:lnTo>
                    <a:pt x="15" y="15"/>
                  </a:lnTo>
                  <a:lnTo>
                    <a:pt x="23" y="9"/>
                  </a:lnTo>
                  <a:lnTo>
                    <a:pt x="30" y="5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Freeform 7"/>
            <p:cNvSpPr/>
            <p:nvPr/>
          </p:nvSpPr>
          <p:spPr bwMode="auto">
            <a:xfrm>
              <a:off x="3622675" y="2816225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3 h 50"/>
                <a:gd name="T14" fmla="*/ 36 w 51"/>
                <a:gd name="T15" fmla="*/ 49 h 50"/>
                <a:gd name="T16" fmla="*/ 26 w 51"/>
                <a:gd name="T17" fmla="*/ 50 h 50"/>
                <a:gd name="T18" fmla="*/ 16 w 51"/>
                <a:gd name="T19" fmla="*/ 49 h 50"/>
                <a:gd name="T20" fmla="*/ 8 w 51"/>
                <a:gd name="T21" fmla="*/ 43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3"/>
                  </a:lnTo>
                  <a:lnTo>
                    <a:pt x="36" y="49"/>
                  </a:lnTo>
                  <a:lnTo>
                    <a:pt x="26" y="50"/>
                  </a:lnTo>
                  <a:lnTo>
                    <a:pt x="16" y="49"/>
                  </a:lnTo>
                  <a:lnTo>
                    <a:pt x="8" y="43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Rectangle 8"/>
            <p:cNvSpPr>
              <a:spLocks noChangeArrowheads="1"/>
            </p:cNvSpPr>
            <p:nvPr/>
          </p:nvSpPr>
          <p:spPr bwMode="auto">
            <a:xfrm>
              <a:off x="3740150" y="2849563"/>
              <a:ext cx="14288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Freeform 9"/>
            <p:cNvSpPr>
              <a:spLocks noEditPoints="1"/>
            </p:cNvSpPr>
            <p:nvPr/>
          </p:nvSpPr>
          <p:spPr bwMode="auto">
            <a:xfrm>
              <a:off x="3781425" y="2849563"/>
              <a:ext cx="1265238" cy="12700"/>
            </a:xfrm>
            <a:custGeom>
              <a:avLst/>
              <a:gdLst>
                <a:gd name="T0" fmla="*/ 797 w 797"/>
                <a:gd name="T1" fmla="*/ 0 h 8"/>
                <a:gd name="T2" fmla="*/ 780 w 797"/>
                <a:gd name="T3" fmla="*/ 8 h 8"/>
                <a:gd name="T4" fmla="*/ 746 w 797"/>
                <a:gd name="T5" fmla="*/ 0 h 8"/>
                <a:gd name="T6" fmla="*/ 764 w 797"/>
                <a:gd name="T7" fmla="*/ 8 h 8"/>
                <a:gd name="T8" fmla="*/ 746 w 797"/>
                <a:gd name="T9" fmla="*/ 0 h 8"/>
                <a:gd name="T10" fmla="*/ 730 w 797"/>
                <a:gd name="T11" fmla="*/ 0 h 8"/>
                <a:gd name="T12" fmla="*/ 713 w 797"/>
                <a:gd name="T13" fmla="*/ 8 h 8"/>
                <a:gd name="T14" fmla="*/ 679 w 797"/>
                <a:gd name="T15" fmla="*/ 0 h 8"/>
                <a:gd name="T16" fmla="*/ 695 w 797"/>
                <a:gd name="T17" fmla="*/ 8 h 8"/>
                <a:gd name="T18" fmla="*/ 679 w 797"/>
                <a:gd name="T19" fmla="*/ 0 h 8"/>
                <a:gd name="T20" fmla="*/ 661 w 797"/>
                <a:gd name="T21" fmla="*/ 0 h 8"/>
                <a:gd name="T22" fmla="*/ 645 w 797"/>
                <a:gd name="T23" fmla="*/ 8 h 8"/>
                <a:gd name="T24" fmla="*/ 610 w 797"/>
                <a:gd name="T25" fmla="*/ 0 h 8"/>
                <a:gd name="T26" fmla="*/ 628 w 797"/>
                <a:gd name="T27" fmla="*/ 8 h 8"/>
                <a:gd name="T28" fmla="*/ 610 w 797"/>
                <a:gd name="T29" fmla="*/ 0 h 8"/>
                <a:gd name="T30" fmla="*/ 594 w 797"/>
                <a:gd name="T31" fmla="*/ 0 h 8"/>
                <a:gd name="T32" fmla="*/ 577 w 797"/>
                <a:gd name="T33" fmla="*/ 8 h 8"/>
                <a:gd name="T34" fmla="*/ 543 w 797"/>
                <a:gd name="T35" fmla="*/ 0 h 8"/>
                <a:gd name="T36" fmla="*/ 560 w 797"/>
                <a:gd name="T37" fmla="*/ 8 h 8"/>
                <a:gd name="T38" fmla="*/ 543 w 797"/>
                <a:gd name="T39" fmla="*/ 0 h 8"/>
                <a:gd name="T40" fmla="*/ 527 w 797"/>
                <a:gd name="T41" fmla="*/ 0 h 8"/>
                <a:gd name="T42" fmla="*/ 509 w 797"/>
                <a:gd name="T43" fmla="*/ 8 h 8"/>
                <a:gd name="T44" fmla="*/ 475 w 797"/>
                <a:gd name="T45" fmla="*/ 0 h 8"/>
                <a:gd name="T46" fmla="*/ 492 w 797"/>
                <a:gd name="T47" fmla="*/ 8 h 8"/>
                <a:gd name="T48" fmla="*/ 475 w 797"/>
                <a:gd name="T49" fmla="*/ 0 h 8"/>
                <a:gd name="T50" fmla="*/ 458 w 797"/>
                <a:gd name="T51" fmla="*/ 0 h 8"/>
                <a:gd name="T52" fmla="*/ 442 w 797"/>
                <a:gd name="T53" fmla="*/ 8 h 8"/>
                <a:gd name="T54" fmla="*/ 407 w 797"/>
                <a:gd name="T55" fmla="*/ 0 h 8"/>
                <a:gd name="T56" fmla="*/ 424 w 797"/>
                <a:gd name="T57" fmla="*/ 8 h 8"/>
                <a:gd name="T58" fmla="*/ 407 w 797"/>
                <a:gd name="T59" fmla="*/ 0 h 8"/>
                <a:gd name="T60" fmla="*/ 391 w 797"/>
                <a:gd name="T61" fmla="*/ 0 h 8"/>
                <a:gd name="T62" fmla="*/ 373 w 797"/>
                <a:gd name="T63" fmla="*/ 8 h 8"/>
                <a:gd name="T64" fmla="*/ 339 w 797"/>
                <a:gd name="T65" fmla="*/ 0 h 8"/>
                <a:gd name="T66" fmla="*/ 357 w 797"/>
                <a:gd name="T67" fmla="*/ 8 h 8"/>
                <a:gd name="T68" fmla="*/ 339 w 797"/>
                <a:gd name="T69" fmla="*/ 0 h 8"/>
                <a:gd name="T70" fmla="*/ 322 w 797"/>
                <a:gd name="T71" fmla="*/ 0 h 8"/>
                <a:gd name="T72" fmla="*/ 306 w 797"/>
                <a:gd name="T73" fmla="*/ 8 h 8"/>
                <a:gd name="T74" fmla="*/ 272 w 797"/>
                <a:gd name="T75" fmla="*/ 0 h 8"/>
                <a:gd name="T76" fmla="*/ 288 w 797"/>
                <a:gd name="T77" fmla="*/ 8 h 8"/>
                <a:gd name="T78" fmla="*/ 272 w 797"/>
                <a:gd name="T79" fmla="*/ 0 h 8"/>
                <a:gd name="T80" fmla="*/ 255 w 797"/>
                <a:gd name="T81" fmla="*/ 0 h 8"/>
                <a:gd name="T82" fmla="*/ 237 w 797"/>
                <a:gd name="T83" fmla="*/ 8 h 8"/>
                <a:gd name="T84" fmla="*/ 204 w 797"/>
                <a:gd name="T85" fmla="*/ 0 h 8"/>
                <a:gd name="T86" fmla="*/ 221 w 797"/>
                <a:gd name="T87" fmla="*/ 8 h 8"/>
                <a:gd name="T88" fmla="*/ 204 w 797"/>
                <a:gd name="T89" fmla="*/ 0 h 8"/>
                <a:gd name="T90" fmla="*/ 187 w 797"/>
                <a:gd name="T91" fmla="*/ 0 h 8"/>
                <a:gd name="T92" fmla="*/ 170 w 797"/>
                <a:gd name="T93" fmla="*/ 8 h 8"/>
                <a:gd name="T94" fmla="*/ 136 w 797"/>
                <a:gd name="T95" fmla="*/ 0 h 8"/>
                <a:gd name="T96" fmla="*/ 152 w 797"/>
                <a:gd name="T97" fmla="*/ 8 h 8"/>
                <a:gd name="T98" fmla="*/ 136 w 797"/>
                <a:gd name="T99" fmla="*/ 0 h 8"/>
                <a:gd name="T100" fmla="*/ 119 w 797"/>
                <a:gd name="T101" fmla="*/ 0 h 8"/>
                <a:gd name="T102" fmla="*/ 102 w 797"/>
                <a:gd name="T103" fmla="*/ 8 h 8"/>
                <a:gd name="T104" fmla="*/ 68 w 797"/>
                <a:gd name="T105" fmla="*/ 0 h 8"/>
                <a:gd name="T106" fmla="*/ 85 w 797"/>
                <a:gd name="T107" fmla="*/ 8 h 8"/>
                <a:gd name="T108" fmla="*/ 68 w 797"/>
                <a:gd name="T109" fmla="*/ 0 h 8"/>
                <a:gd name="T110" fmla="*/ 51 w 797"/>
                <a:gd name="T111" fmla="*/ 0 h 8"/>
                <a:gd name="T112" fmla="*/ 34 w 797"/>
                <a:gd name="T113" fmla="*/ 8 h 8"/>
                <a:gd name="T114" fmla="*/ 0 w 797"/>
                <a:gd name="T115" fmla="*/ 0 h 8"/>
                <a:gd name="T116" fmla="*/ 18 w 797"/>
                <a:gd name="T117" fmla="*/ 8 h 8"/>
                <a:gd name="T118" fmla="*/ 0 w 797"/>
                <a:gd name="T11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8">
                  <a:moveTo>
                    <a:pt x="780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0" y="8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8"/>
                  </a:lnTo>
                  <a:lnTo>
                    <a:pt x="746" y="8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8"/>
                  </a:lnTo>
                  <a:lnTo>
                    <a:pt x="679" y="8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0" y="8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8"/>
                  </a:lnTo>
                  <a:lnTo>
                    <a:pt x="442" y="8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3" y="8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8"/>
                  </a:lnTo>
                  <a:lnTo>
                    <a:pt x="306" y="8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7" y="8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70" y="8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Rectangle 10"/>
            <p:cNvSpPr>
              <a:spLocks noChangeArrowheads="1"/>
            </p:cNvSpPr>
            <p:nvPr/>
          </p:nvSpPr>
          <p:spPr bwMode="auto">
            <a:xfrm>
              <a:off x="5075238" y="2849563"/>
              <a:ext cx="12700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3394194" y="3531353"/>
            <a:ext cx="1390791" cy="161055"/>
            <a:chOff x="3579813" y="4108450"/>
            <a:chExt cx="1466850" cy="169862"/>
          </a:xfrm>
          <a:solidFill>
            <a:schemeClr val="accent2"/>
          </a:solidFill>
        </p:grpSpPr>
        <p:sp>
          <p:nvSpPr>
            <p:cNvPr id="11" name="Freeform 11"/>
            <p:cNvSpPr>
              <a:spLocks noEditPoints="1"/>
            </p:cNvSpPr>
            <p:nvPr/>
          </p:nvSpPr>
          <p:spPr bwMode="auto">
            <a:xfrm>
              <a:off x="3579813" y="4108450"/>
              <a:ext cx="166688" cy="169862"/>
            </a:xfrm>
            <a:custGeom>
              <a:avLst/>
              <a:gdLst>
                <a:gd name="T0" fmla="*/ 43 w 105"/>
                <a:gd name="T1" fmla="*/ 10 h 107"/>
                <a:gd name="T2" fmla="*/ 29 w 105"/>
                <a:gd name="T3" fmla="*/ 17 h 107"/>
                <a:gd name="T4" fmla="*/ 16 w 105"/>
                <a:gd name="T5" fmla="*/ 30 h 107"/>
                <a:gd name="T6" fmla="*/ 10 w 105"/>
                <a:gd name="T7" fmla="*/ 44 h 107"/>
                <a:gd name="T8" fmla="*/ 10 w 105"/>
                <a:gd name="T9" fmla="*/ 64 h 107"/>
                <a:gd name="T10" fmla="*/ 16 w 105"/>
                <a:gd name="T11" fmla="*/ 78 h 107"/>
                <a:gd name="T12" fmla="*/ 36 w 105"/>
                <a:gd name="T13" fmla="*/ 96 h 107"/>
                <a:gd name="T14" fmla="*/ 53 w 105"/>
                <a:gd name="T15" fmla="*/ 98 h 107"/>
                <a:gd name="T16" fmla="*/ 70 w 105"/>
                <a:gd name="T17" fmla="*/ 96 h 107"/>
                <a:gd name="T18" fmla="*/ 84 w 105"/>
                <a:gd name="T19" fmla="*/ 85 h 107"/>
                <a:gd name="T20" fmla="*/ 96 w 105"/>
                <a:gd name="T21" fmla="*/ 64 h 107"/>
                <a:gd name="T22" fmla="*/ 96 w 105"/>
                <a:gd name="T23" fmla="*/ 44 h 107"/>
                <a:gd name="T24" fmla="*/ 84 w 105"/>
                <a:gd name="T25" fmla="*/ 22 h 107"/>
                <a:gd name="T26" fmla="*/ 68 w 105"/>
                <a:gd name="T27" fmla="*/ 12 h 107"/>
                <a:gd name="T28" fmla="*/ 63 w 105"/>
                <a:gd name="T29" fmla="*/ 10 h 107"/>
                <a:gd name="T30" fmla="*/ 53 w 105"/>
                <a:gd name="T31" fmla="*/ 0 h 107"/>
                <a:gd name="T32" fmla="*/ 72 w 105"/>
                <a:gd name="T33" fmla="*/ 5 h 107"/>
                <a:gd name="T34" fmla="*/ 84 w 105"/>
                <a:gd name="T35" fmla="*/ 10 h 107"/>
                <a:gd name="T36" fmla="*/ 101 w 105"/>
                <a:gd name="T37" fmla="*/ 31 h 107"/>
                <a:gd name="T38" fmla="*/ 104 w 105"/>
                <a:gd name="T39" fmla="*/ 44 h 107"/>
                <a:gd name="T40" fmla="*/ 104 w 105"/>
                <a:gd name="T41" fmla="*/ 64 h 107"/>
                <a:gd name="T42" fmla="*/ 101 w 105"/>
                <a:gd name="T43" fmla="*/ 77 h 107"/>
                <a:gd name="T44" fmla="*/ 84 w 105"/>
                <a:gd name="T45" fmla="*/ 97 h 107"/>
                <a:gd name="T46" fmla="*/ 72 w 105"/>
                <a:gd name="T47" fmla="*/ 104 h 107"/>
                <a:gd name="T48" fmla="*/ 53 w 105"/>
                <a:gd name="T49" fmla="*/ 107 h 107"/>
                <a:gd name="T50" fmla="*/ 34 w 105"/>
                <a:gd name="T51" fmla="*/ 104 h 107"/>
                <a:gd name="T52" fmla="*/ 15 w 105"/>
                <a:gd name="T53" fmla="*/ 92 h 107"/>
                <a:gd name="T54" fmla="*/ 5 w 105"/>
                <a:gd name="T55" fmla="*/ 77 h 107"/>
                <a:gd name="T56" fmla="*/ 0 w 105"/>
                <a:gd name="T57" fmla="*/ 54 h 107"/>
                <a:gd name="T58" fmla="*/ 1 w 105"/>
                <a:gd name="T59" fmla="*/ 44 h 107"/>
                <a:gd name="T60" fmla="*/ 10 w 105"/>
                <a:gd name="T61" fmla="*/ 23 h 107"/>
                <a:gd name="T62" fmla="*/ 23 w 105"/>
                <a:gd name="T63" fmla="*/ 10 h 107"/>
                <a:gd name="T64" fmla="*/ 43 w 105"/>
                <a:gd name="T65" fmla="*/ 2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5" h="107">
                  <a:moveTo>
                    <a:pt x="53" y="9"/>
                  </a:moveTo>
                  <a:lnTo>
                    <a:pt x="43" y="10"/>
                  </a:lnTo>
                  <a:lnTo>
                    <a:pt x="37" y="12"/>
                  </a:lnTo>
                  <a:lnTo>
                    <a:pt x="29" y="17"/>
                  </a:lnTo>
                  <a:lnTo>
                    <a:pt x="22" y="22"/>
                  </a:lnTo>
                  <a:lnTo>
                    <a:pt x="16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6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3" y="97"/>
                  </a:lnTo>
                  <a:lnTo>
                    <a:pt x="53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7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7" y="17"/>
                  </a:lnTo>
                  <a:lnTo>
                    <a:pt x="68" y="12"/>
                  </a:lnTo>
                  <a:lnTo>
                    <a:pt x="68" y="12"/>
                  </a:lnTo>
                  <a:lnTo>
                    <a:pt x="63" y="10"/>
                  </a:lnTo>
                  <a:lnTo>
                    <a:pt x="53" y="9"/>
                  </a:lnTo>
                  <a:close/>
                  <a:moveTo>
                    <a:pt x="53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0" y="16"/>
                  </a:lnTo>
                  <a:lnTo>
                    <a:pt x="101" y="31"/>
                  </a:lnTo>
                  <a:lnTo>
                    <a:pt x="102" y="34"/>
                  </a:lnTo>
                  <a:lnTo>
                    <a:pt x="104" y="44"/>
                  </a:lnTo>
                  <a:lnTo>
                    <a:pt x="105" y="54"/>
                  </a:lnTo>
                  <a:lnTo>
                    <a:pt x="104" y="64"/>
                  </a:lnTo>
                  <a:lnTo>
                    <a:pt x="102" y="73"/>
                  </a:lnTo>
                  <a:lnTo>
                    <a:pt x="101" y="77"/>
                  </a:lnTo>
                  <a:lnTo>
                    <a:pt x="90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3" y="107"/>
                  </a:lnTo>
                  <a:lnTo>
                    <a:pt x="43" y="106"/>
                  </a:lnTo>
                  <a:lnTo>
                    <a:pt x="34" y="104"/>
                  </a:lnTo>
                  <a:lnTo>
                    <a:pt x="30" y="103"/>
                  </a:lnTo>
                  <a:lnTo>
                    <a:pt x="15" y="92"/>
                  </a:lnTo>
                  <a:lnTo>
                    <a:pt x="10" y="84"/>
                  </a:lnTo>
                  <a:lnTo>
                    <a:pt x="5" y="77"/>
                  </a:lnTo>
                  <a:lnTo>
                    <a:pt x="1" y="64"/>
                  </a:lnTo>
                  <a:lnTo>
                    <a:pt x="0" y="54"/>
                  </a:lnTo>
                  <a:lnTo>
                    <a:pt x="0" y="54"/>
                  </a:lnTo>
                  <a:lnTo>
                    <a:pt x="1" y="44"/>
                  </a:lnTo>
                  <a:lnTo>
                    <a:pt x="5" y="31"/>
                  </a:lnTo>
                  <a:lnTo>
                    <a:pt x="10" y="23"/>
                  </a:lnTo>
                  <a:lnTo>
                    <a:pt x="15" y="16"/>
                  </a:lnTo>
                  <a:lnTo>
                    <a:pt x="23" y="10"/>
                  </a:lnTo>
                  <a:lnTo>
                    <a:pt x="30" y="6"/>
                  </a:lnTo>
                  <a:lnTo>
                    <a:pt x="43" y="2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2"/>
            <p:cNvSpPr/>
            <p:nvPr/>
          </p:nvSpPr>
          <p:spPr bwMode="auto">
            <a:xfrm>
              <a:off x="3622675" y="4154488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7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7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7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7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Rectangle 13"/>
            <p:cNvSpPr>
              <a:spLocks noChangeArrowheads="1"/>
            </p:cNvSpPr>
            <p:nvPr/>
          </p:nvSpPr>
          <p:spPr bwMode="auto">
            <a:xfrm>
              <a:off x="3740150" y="4186238"/>
              <a:ext cx="14288" cy="14287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4"/>
            <p:cNvSpPr>
              <a:spLocks noEditPoints="1"/>
            </p:cNvSpPr>
            <p:nvPr/>
          </p:nvSpPr>
          <p:spPr bwMode="auto">
            <a:xfrm>
              <a:off x="3781425" y="4186238"/>
              <a:ext cx="1265238" cy="14287"/>
            </a:xfrm>
            <a:custGeom>
              <a:avLst/>
              <a:gdLst>
                <a:gd name="T0" fmla="*/ 797 w 797"/>
                <a:gd name="T1" fmla="*/ 0 h 9"/>
                <a:gd name="T2" fmla="*/ 780 w 797"/>
                <a:gd name="T3" fmla="*/ 9 h 9"/>
                <a:gd name="T4" fmla="*/ 746 w 797"/>
                <a:gd name="T5" fmla="*/ 0 h 9"/>
                <a:gd name="T6" fmla="*/ 764 w 797"/>
                <a:gd name="T7" fmla="*/ 9 h 9"/>
                <a:gd name="T8" fmla="*/ 746 w 797"/>
                <a:gd name="T9" fmla="*/ 0 h 9"/>
                <a:gd name="T10" fmla="*/ 730 w 797"/>
                <a:gd name="T11" fmla="*/ 0 h 9"/>
                <a:gd name="T12" fmla="*/ 713 w 797"/>
                <a:gd name="T13" fmla="*/ 9 h 9"/>
                <a:gd name="T14" fmla="*/ 679 w 797"/>
                <a:gd name="T15" fmla="*/ 0 h 9"/>
                <a:gd name="T16" fmla="*/ 695 w 797"/>
                <a:gd name="T17" fmla="*/ 9 h 9"/>
                <a:gd name="T18" fmla="*/ 679 w 797"/>
                <a:gd name="T19" fmla="*/ 0 h 9"/>
                <a:gd name="T20" fmla="*/ 661 w 797"/>
                <a:gd name="T21" fmla="*/ 0 h 9"/>
                <a:gd name="T22" fmla="*/ 645 w 797"/>
                <a:gd name="T23" fmla="*/ 9 h 9"/>
                <a:gd name="T24" fmla="*/ 610 w 797"/>
                <a:gd name="T25" fmla="*/ 0 h 9"/>
                <a:gd name="T26" fmla="*/ 628 w 797"/>
                <a:gd name="T27" fmla="*/ 9 h 9"/>
                <a:gd name="T28" fmla="*/ 610 w 797"/>
                <a:gd name="T29" fmla="*/ 0 h 9"/>
                <a:gd name="T30" fmla="*/ 594 w 797"/>
                <a:gd name="T31" fmla="*/ 0 h 9"/>
                <a:gd name="T32" fmla="*/ 577 w 797"/>
                <a:gd name="T33" fmla="*/ 9 h 9"/>
                <a:gd name="T34" fmla="*/ 543 w 797"/>
                <a:gd name="T35" fmla="*/ 0 h 9"/>
                <a:gd name="T36" fmla="*/ 560 w 797"/>
                <a:gd name="T37" fmla="*/ 9 h 9"/>
                <a:gd name="T38" fmla="*/ 543 w 797"/>
                <a:gd name="T39" fmla="*/ 0 h 9"/>
                <a:gd name="T40" fmla="*/ 527 w 797"/>
                <a:gd name="T41" fmla="*/ 0 h 9"/>
                <a:gd name="T42" fmla="*/ 509 w 797"/>
                <a:gd name="T43" fmla="*/ 9 h 9"/>
                <a:gd name="T44" fmla="*/ 475 w 797"/>
                <a:gd name="T45" fmla="*/ 0 h 9"/>
                <a:gd name="T46" fmla="*/ 492 w 797"/>
                <a:gd name="T47" fmla="*/ 9 h 9"/>
                <a:gd name="T48" fmla="*/ 475 w 797"/>
                <a:gd name="T49" fmla="*/ 0 h 9"/>
                <a:gd name="T50" fmla="*/ 458 w 797"/>
                <a:gd name="T51" fmla="*/ 0 h 9"/>
                <a:gd name="T52" fmla="*/ 442 w 797"/>
                <a:gd name="T53" fmla="*/ 9 h 9"/>
                <a:gd name="T54" fmla="*/ 407 w 797"/>
                <a:gd name="T55" fmla="*/ 0 h 9"/>
                <a:gd name="T56" fmla="*/ 424 w 797"/>
                <a:gd name="T57" fmla="*/ 9 h 9"/>
                <a:gd name="T58" fmla="*/ 407 w 797"/>
                <a:gd name="T59" fmla="*/ 0 h 9"/>
                <a:gd name="T60" fmla="*/ 391 w 797"/>
                <a:gd name="T61" fmla="*/ 0 h 9"/>
                <a:gd name="T62" fmla="*/ 373 w 797"/>
                <a:gd name="T63" fmla="*/ 9 h 9"/>
                <a:gd name="T64" fmla="*/ 339 w 797"/>
                <a:gd name="T65" fmla="*/ 0 h 9"/>
                <a:gd name="T66" fmla="*/ 357 w 797"/>
                <a:gd name="T67" fmla="*/ 9 h 9"/>
                <a:gd name="T68" fmla="*/ 339 w 797"/>
                <a:gd name="T69" fmla="*/ 0 h 9"/>
                <a:gd name="T70" fmla="*/ 322 w 797"/>
                <a:gd name="T71" fmla="*/ 0 h 9"/>
                <a:gd name="T72" fmla="*/ 306 w 797"/>
                <a:gd name="T73" fmla="*/ 9 h 9"/>
                <a:gd name="T74" fmla="*/ 272 w 797"/>
                <a:gd name="T75" fmla="*/ 0 h 9"/>
                <a:gd name="T76" fmla="*/ 288 w 797"/>
                <a:gd name="T77" fmla="*/ 9 h 9"/>
                <a:gd name="T78" fmla="*/ 272 w 797"/>
                <a:gd name="T79" fmla="*/ 0 h 9"/>
                <a:gd name="T80" fmla="*/ 255 w 797"/>
                <a:gd name="T81" fmla="*/ 0 h 9"/>
                <a:gd name="T82" fmla="*/ 237 w 797"/>
                <a:gd name="T83" fmla="*/ 9 h 9"/>
                <a:gd name="T84" fmla="*/ 204 w 797"/>
                <a:gd name="T85" fmla="*/ 0 h 9"/>
                <a:gd name="T86" fmla="*/ 221 w 797"/>
                <a:gd name="T87" fmla="*/ 9 h 9"/>
                <a:gd name="T88" fmla="*/ 204 w 797"/>
                <a:gd name="T89" fmla="*/ 0 h 9"/>
                <a:gd name="T90" fmla="*/ 187 w 797"/>
                <a:gd name="T91" fmla="*/ 0 h 9"/>
                <a:gd name="T92" fmla="*/ 170 w 797"/>
                <a:gd name="T93" fmla="*/ 9 h 9"/>
                <a:gd name="T94" fmla="*/ 136 w 797"/>
                <a:gd name="T95" fmla="*/ 0 h 9"/>
                <a:gd name="T96" fmla="*/ 152 w 797"/>
                <a:gd name="T97" fmla="*/ 9 h 9"/>
                <a:gd name="T98" fmla="*/ 136 w 797"/>
                <a:gd name="T99" fmla="*/ 0 h 9"/>
                <a:gd name="T100" fmla="*/ 119 w 797"/>
                <a:gd name="T101" fmla="*/ 0 h 9"/>
                <a:gd name="T102" fmla="*/ 102 w 797"/>
                <a:gd name="T103" fmla="*/ 9 h 9"/>
                <a:gd name="T104" fmla="*/ 68 w 797"/>
                <a:gd name="T105" fmla="*/ 0 h 9"/>
                <a:gd name="T106" fmla="*/ 85 w 797"/>
                <a:gd name="T107" fmla="*/ 9 h 9"/>
                <a:gd name="T108" fmla="*/ 68 w 797"/>
                <a:gd name="T109" fmla="*/ 0 h 9"/>
                <a:gd name="T110" fmla="*/ 51 w 797"/>
                <a:gd name="T111" fmla="*/ 0 h 9"/>
                <a:gd name="T112" fmla="*/ 34 w 797"/>
                <a:gd name="T113" fmla="*/ 9 h 9"/>
                <a:gd name="T114" fmla="*/ 0 w 797"/>
                <a:gd name="T115" fmla="*/ 0 h 9"/>
                <a:gd name="T116" fmla="*/ 18 w 797"/>
                <a:gd name="T117" fmla="*/ 9 h 9"/>
                <a:gd name="T118" fmla="*/ 0 w 79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797" h="9">
                  <a:moveTo>
                    <a:pt x="780" y="0"/>
                  </a:moveTo>
                  <a:lnTo>
                    <a:pt x="797" y="0"/>
                  </a:lnTo>
                  <a:lnTo>
                    <a:pt x="797" y="9"/>
                  </a:lnTo>
                  <a:lnTo>
                    <a:pt x="780" y="9"/>
                  </a:lnTo>
                  <a:lnTo>
                    <a:pt x="780" y="0"/>
                  </a:lnTo>
                  <a:close/>
                  <a:moveTo>
                    <a:pt x="746" y="0"/>
                  </a:moveTo>
                  <a:lnTo>
                    <a:pt x="764" y="0"/>
                  </a:lnTo>
                  <a:lnTo>
                    <a:pt x="764" y="9"/>
                  </a:lnTo>
                  <a:lnTo>
                    <a:pt x="746" y="9"/>
                  </a:lnTo>
                  <a:lnTo>
                    <a:pt x="746" y="0"/>
                  </a:lnTo>
                  <a:close/>
                  <a:moveTo>
                    <a:pt x="713" y="0"/>
                  </a:moveTo>
                  <a:lnTo>
                    <a:pt x="730" y="0"/>
                  </a:lnTo>
                  <a:lnTo>
                    <a:pt x="730" y="9"/>
                  </a:lnTo>
                  <a:lnTo>
                    <a:pt x="713" y="9"/>
                  </a:lnTo>
                  <a:lnTo>
                    <a:pt x="713" y="0"/>
                  </a:lnTo>
                  <a:close/>
                  <a:moveTo>
                    <a:pt x="679" y="0"/>
                  </a:moveTo>
                  <a:lnTo>
                    <a:pt x="695" y="0"/>
                  </a:lnTo>
                  <a:lnTo>
                    <a:pt x="695" y="9"/>
                  </a:lnTo>
                  <a:lnTo>
                    <a:pt x="679" y="9"/>
                  </a:lnTo>
                  <a:lnTo>
                    <a:pt x="679" y="0"/>
                  </a:lnTo>
                  <a:close/>
                  <a:moveTo>
                    <a:pt x="645" y="0"/>
                  </a:moveTo>
                  <a:lnTo>
                    <a:pt x="661" y="0"/>
                  </a:lnTo>
                  <a:lnTo>
                    <a:pt x="661" y="9"/>
                  </a:lnTo>
                  <a:lnTo>
                    <a:pt x="645" y="9"/>
                  </a:lnTo>
                  <a:lnTo>
                    <a:pt x="645" y="0"/>
                  </a:lnTo>
                  <a:close/>
                  <a:moveTo>
                    <a:pt x="610" y="0"/>
                  </a:moveTo>
                  <a:lnTo>
                    <a:pt x="628" y="0"/>
                  </a:lnTo>
                  <a:lnTo>
                    <a:pt x="628" y="9"/>
                  </a:lnTo>
                  <a:lnTo>
                    <a:pt x="610" y="9"/>
                  </a:lnTo>
                  <a:lnTo>
                    <a:pt x="610" y="0"/>
                  </a:lnTo>
                  <a:close/>
                  <a:moveTo>
                    <a:pt x="577" y="0"/>
                  </a:moveTo>
                  <a:lnTo>
                    <a:pt x="594" y="0"/>
                  </a:lnTo>
                  <a:lnTo>
                    <a:pt x="594" y="9"/>
                  </a:lnTo>
                  <a:lnTo>
                    <a:pt x="577" y="9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9"/>
                  </a:lnTo>
                  <a:lnTo>
                    <a:pt x="543" y="9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7" y="0"/>
                  </a:lnTo>
                  <a:lnTo>
                    <a:pt x="527" y="9"/>
                  </a:lnTo>
                  <a:lnTo>
                    <a:pt x="509" y="9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9"/>
                  </a:lnTo>
                  <a:lnTo>
                    <a:pt x="475" y="9"/>
                  </a:lnTo>
                  <a:lnTo>
                    <a:pt x="475" y="0"/>
                  </a:lnTo>
                  <a:close/>
                  <a:moveTo>
                    <a:pt x="442" y="0"/>
                  </a:moveTo>
                  <a:lnTo>
                    <a:pt x="458" y="0"/>
                  </a:lnTo>
                  <a:lnTo>
                    <a:pt x="458" y="9"/>
                  </a:lnTo>
                  <a:lnTo>
                    <a:pt x="442" y="9"/>
                  </a:lnTo>
                  <a:lnTo>
                    <a:pt x="442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9"/>
                  </a:lnTo>
                  <a:lnTo>
                    <a:pt x="407" y="9"/>
                  </a:lnTo>
                  <a:lnTo>
                    <a:pt x="407" y="0"/>
                  </a:lnTo>
                  <a:close/>
                  <a:moveTo>
                    <a:pt x="373" y="0"/>
                  </a:moveTo>
                  <a:lnTo>
                    <a:pt x="391" y="0"/>
                  </a:lnTo>
                  <a:lnTo>
                    <a:pt x="391" y="9"/>
                  </a:lnTo>
                  <a:lnTo>
                    <a:pt x="373" y="9"/>
                  </a:lnTo>
                  <a:lnTo>
                    <a:pt x="373" y="0"/>
                  </a:lnTo>
                  <a:close/>
                  <a:moveTo>
                    <a:pt x="339" y="0"/>
                  </a:moveTo>
                  <a:lnTo>
                    <a:pt x="357" y="0"/>
                  </a:lnTo>
                  <a:lnTo>
                    <a:pt x="357" y="9"/>
                  </a:lnTo>
                  <a:lnTo>
                    <a:pt x="339" y="9"/>
                  </a:lnTo>
                  <a:lnTo>
                    <a:pt x="339" y="0"/>
                  </a:lnTo>
                  <a:close/>
                  <a:moveTo>
                    <a:pt x="306" y="0"/>
                  </a:moveTo>
                  <a:lnTo>
                    <a:pt x="322" y="0"/>
                  </a:lnTo>
                  <a:lnTo>
                    <a:pt x="322" y="9"/>
                  </a:lnTo>
                  <a:lnTo>
                    <a:pt x="306" y="9"/>
                  </a:lnTo>
                  <a:lnTo>
                    <a:pt x="306" y="0"/>
                  </a:lnTo>
                  <a:close/>
                  <a:moveTo>
                    <a:pt x="272" y="0"/>
                  </a:moveTo>
                  <a:lnTo>
                    <a:pt x="288" y="0"/>
                  </a:lnTo>
                  <a:lnTo>
                    <a:pt x="288" y="9"/>
                  </a:lnTo>
                  <a:lnTo>
                    <a:pt x="272" y="9"/>
                  </a:lnTo>
                  <a:lnTo>
                    <a:pt x="272" y="0"/>
                  </a:lnTo>
                  <a:close/>
                  <a:moveTo>
                    <a:pt x="237" y="0"/>
                  </a:moveTo>
                  <a:lnTo>
                    <a:pt x="255" y="0"/>
                  </a:lnTo>
                  <a:lnTo>
                    <a:pt x="255" y="9"/>
                  </a:lnTo>
                  <a:lnTo>
                    <a:pt x="237" y="9"/>
                  </a:lnTo>
                  <a:lnTo>
                    <a:pt x="237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9"/>
                  </a:lnTo>
                  <a:lnTo>
                    <a:pt x="204" y="9"/>
                  </a:lnTo>
                  <a:lnTo>
                    <a:pt x="204" y="0"/>
                  </a:lnTo>
                  <a:close/>
                  <a:moveTo>
                    <a:pt x="170" y="0"/>
                  </a:moveTo>
                  <a:lnTo>
                    <a:pt x="187" y="0"/>
                  </a:lnTo>
                  <a:lnTo>
                    <a:pt x="187" y="9"/>
                  </a:lnTo>
                  <a:lnTo>
                    <a:pt x="170" y="9"/>
                  </a:lnTo>
                  <a:lnTo>
                    <a:pt x="170" y="0"/>
                  </a:lnTo>
                  <a:close/>
                  <a:moveTo>
                    <a:pt x="136" y="0"/>
                  </a:moveTo>
                  <a:lnTo>
                    <a:pt x="152" y="0"/>
                  </a:lnTo>
                  <a:lnTo>
                    <a:pt x="152" y="9"/>
                  </a:lnTo>
                  <a:lnTo>
                    <a:pt x="136" y="9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9"/>
                  </a:lnTo>
                  <a:lnTo>
                    <a:pt x="102" y="9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9"/>
                  </a:lnTo>
                  <a:lnTo>
                    <a:pt x="68" y="9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4" y="9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8" y="0"/>
                  </a:lnTo>
                  <a:lnTo>
                    <a:pt x="18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5" name="Rectangle 15"/>
          <p:cNvSpPr>
            <a:spLocks noChangeArrowheads="1"/>
          </p:cNvSpPr>
          <p:nvPr/>
        </p:nvSpPr>
        <p:spPr bwMode="auto">
          <a:xfrm>
            <a:off x="4812078" y="3605108"/>
            <a:ext cx="12041" cy="13547"/>
          </a:xfrm>
          <a:prstGeom prst="rect">
            <a:avLst/>
          </a:prstGeom>
          <a:solidFill>
            <a:schemeClr val="accent2"/>
          </a:solidFill>
          <a:ln w="0">
            <a:solidFill>
              <a:schemeClr val="accent2"/>
            </a:solidFill>
            <a:prstDash val="solid"/>
            <a:miter lim="800000"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" name="组合 3"/>
          <p:cNvGrpSpPr/>
          <p:nvPr/>
        </p:nvGrpSpPr>
        <p:grpSpPr>
          <a:xfrm>
            <a:off x="3394194" y="4568428"/>
            <a:ext cx="1175551" cy="398873"/>
            <a:chOff x="3579813" y="5202238"/>
            <a:chExt cx="1239838" cy="420687"/>
          </a:xfrm>
          <a:solidFill>
            <a:schemeClr val="accent2"/>
          </a:solidFill>
        </p:grpSpPr>
        <p:sp>
          <p:nvSpPr>
            <p:cNvPr id="16" name="Freeform 16"/>
            <p:cNvSpPr>
              <a:spLocks noEditPoints="1"/>
            </p:cNvSpPr>
            <p:nvPr/>
          </p:nvSpPr>
          <p:spPr bwMode="auto">
            <a:xfrm>
              <a:off x="3579813" y="5456238"/>
              <a:ext cx="166688" cy="166687"/>
            </a:xfrm>
            <a:custGeom>
              <a:avLst/>
              <a:gdLst>
                <a:gd name="T0" fmla="*/ 43 w 105"/>
                <a:gd name="T1" fmla="*/ 10 h 105"/>
                <a:gd name="T2" fmla="*/ 29 w 105"/>
                <a:gd name="T3" fmla="*/ 15 h 105"/>
                <a:gd name="T4" fmla="*/ 16 w 105"/>
                <a:gd name="T5" fmla="*/ 28 h 105"/>
                <a:gd name="T6" fmla="*/ 12 w 105"/>
                <a:gd name="T7" fmla="*/ 37 h 105"/>
                <a:gd name="T8" fmla="*/ 9 w 105"/>
                <a:gd name="T9" fmla="*/ 52 h 105"/>
                <a:gd name="T10" fmla="*/ 12 w 105"/>
                <a:gd name="T11" fmla="*/ 68 h 105"/>
                <a:gd name="T12" fmla="*/ 22 w 105"/>
                <a:gd name="T13" fmla="*/ 83 h 105"/>
                <a:gd name="T14" fmla="*/ 43 w 105"/>
                <a:gd name="T15" fmla="*/ 95 h 105"/>
                <a:gd name="T16" fmla="*/ 63 w 105"/>
                <a:gd name="T17" fmla="*/ 95 h 105"/>
                <a:gd name="T18" fmla="*/ 77 w 105"/>
                <a:gd name="T19" fmla="*/ 89 h 105"/>
                <a:gd name="T20" fmla="*/ 95 w 105"/>
                <a:gd name="T21" fmla="*/ 69 h 105"/>
                <a:gd name="T22" fmla="*/ 97 w 105"/>
                <a:gd name="T23" fmla="*/ 52 h 105"/>
                <a:gd name="T24" fmla="*/ 95 w 105"/>
                <a:gd name="T25" fmla="*/ 36 h 105"/>
                <a:gd name="T26" fmla="*/ 84 w 105"/>
                <a:gd name="T27" fmla="*/ 22 h 105"/>
                <a:gd name="T28" fmla="*/ 70 w 105"/>
                <a:gd name="T29" fmla="*/ 11 h 105"/>
                <a:gd name="T30" fmla="*/ 53 w 105"/>
                <a:gd name="T31" fmla="*/ 8 h 105"/>
                <a:gd name="T32" fmla="*/ 63 w 105"/>
                <a:gd name="T33" fmla="*/ 1 h 105"/>
                <a:gd name="T34" fmla="*/ 75 w 105"/>
                <a:gd name="T35" fmla="*/ 4 h 105"/>
                <a:gd name="T36" fmla="*/ 90 w 105"/>
                <a:gd name="T37" fmla="*/ 15 h 105"/>
                <a:gd name="T38" fmla="*/ 101 w 105"/>
                <a:gd name="T39" fmla="*/ 30 h 105"/>
                <a:gd name="T40" fmla="*/ 104 w 105"/>
                <a:gd name="T41" fmla="*/ 42 h 105"/>
                <a:gd name="T42" fmla="*/ 104 w 105"/>
                <a:gd name="T43" fmla="*/ 62 h 105"/>
                <a:gd name="T44" fmla="*/ 101 w 105"/>
                <a:gd name="T45" fmla="*/ 75 h 105"/>
                <a:gd name="T46" fmla="*/ 84 w 105"/>
                <a:gd name="T47" fmla="*/ 95 h 105"/>
                <a:gd name="T48" fmla="*/ 72 w 105"/>
                <a:gd name="T49" fmla="*/ 102 h 105"/>
                <a:gd name="T50" fmla="*/ 53 w 105"/>
                <a:gd name="T51" fmla="*/ 105 h 105"/>
                <a:gd name="T52" fmla="*/ 34 w 105"/>
                <a:gd name="T53" fmla="*/ 102 h 105"/>
                <a:gd name="T54" fmla="*/ 15 w 105"/>
                <a:gd name="T55" fmla="*/ 90 h 105"/>
                <a:gd name="T56" fmla="*/ 5 w 105"/>
                <a:gd name="T57" fmla="*/ 75 h 105"/>
                <a:gd name="T58" fmla="*/ 0 w 105"/>
                <a:gd name="T59" fmla="*/ 52 h 105"/>
                <a:gd name="T60" fmla="*/ 1 w 105"/>
                <a:gd name="T61" fmla="*/ 42 h 105"/>
                <a:gd name="T62" fmla="*/ 5 w 105"/>
                <a:gd name="T63" fmla="*/ 30 h 105"/>
                <a:gd name="T64" fmla="*/ 15 w 105"/>
                <a:gd name="T65" fmla="*/ 15 h 105"/>
                <a:gd name="T66" fmla="*/ 30 w 105"/>
                <a:gd name="T67" fmla="*/ 4 h 105"/>
                <a:gd name="T68" fmla="*/ 43 w 105"/>
                <a:gd name="T69" fmla="*/ 1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5" h="105">
                  <a:moveTo>
                    <a:pt x="53" y="8"/>
                  </a:moveTo>
                  <a:lnTo>
                    <a:pt x="43" y="10"/>
                  </a:lnTo>
                  <a:lnTo>
                    <a:pt x="36" y="12"/>
                  </a:lnTo>
                  <a:lnTo>
                    <a:pt x="29" y="15"/>
                  </a:lnTo>
                  <a:lnTo>
                    <a:pt x="22" y="22"/>
                  </a:lnTo>
                  <a:lnTo>
                    <a:pt x="16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6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3" y="95"/>
                  </a:lnTo>
                  <a:lnTo>
                    <a:pt x="53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7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9" y="28"/>
                  </a:lnTo>
                  <a:lnTo>
                    <a:pt x="84" y="22"/>
                  </a:lnTo>
                  <a:lnTo>
                    <a:pt x="77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3" y="8"/>
                  </a:lnTo>
                  <a:close/>
                  <a:moveTo>
                    <a:pt x="53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0" y="15"/>
                  </a:lnTo>
                  <a:lnTo>
                    <a:pt x="96" y="22"/>
                  </a:lnTo>
                  <a:lnTo>
                    <a:pt x="101" y="30"/>
                  </a:lnTo>
                  <a:lnTo>
                    <a:pt x="102" y="33"/>
                  </a:lnTo>
                  <a:lnTo>
                    <a:pt x="104" y="42"/>
                  </a:lnTo>
                  <a:lnTo>
                    <a:pt x="105" y="52"/>
                  </a:lnTo>
                  <a:lnTo>
                    <a:pt x="104" y="62"/>
                  </a:lnTo>
                  <a:lnTo>
                    <a:pt x="102" y="72"/>
                  </a:lnTo>
                  <a:lnTo>
                    <a:pt x="101" y="75"/>
                  </a:lnTo>
                  <a:lnTo>
                    <a:pt x="90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3" y="105"/>
                  </a:lnTo>
                  <a:lnTo>
                    <a:pt x="43" y="104"/>
                  </a:lnTo>
                  <a:lnTo>
                    <a:pt x="34" y="102"/>
                  </a:lnTo>
                  <a:lnTo>
                    <a:pt x="30" y="101"/>
                  </a:lnTo>
                  <a:lnTo>
                    <a:pt x="15" y="90"/>
                  </a:lnTo>
                  <a:lnTo>
                    <a:pt x="10" y="82"/>
                  </a:lnTo>
                  <a:lnTo>
                    <a:pt x="5" y="75"/>
                  </a:lnTo>
                  <a:lnTo>
                    <a:pt x="1" y="62"/>
                  </a:lnTo>
                  <a:lnTo>
                    <a:pt x="0" y="52"/>
                  </a:lnTo>
                  <a:lnTo>
                    <a:pt x="0" y="52"/>
                  </a:lnTo>
                  <a:lnTo>
                    <a:pt x="1" y="42"/>
                  </a:lnTo>
                  <a:lnTo>
                    <a:pt x="4" y="33"/>
                  </a:lnTo>
                  <a:lnTo>
                    <a:pt x="5" y="30"/>
                  </a:lnTo>
                  <a:lnTo>
                    <a:pt x="10" y="22"/>
                  </a:lnTo>
                  <a:lnTo>
                    <a:pt x="15" y="15"/>
                  </a:lnTo>
                  <a:lnTo>
                    <a:pt x="23" y="8"/>
                  </a:lnTo>
                  <a:lnTo>
                    <a:pt x="30" y="4"/>
                  </a:lnTo>
                  <a:lnTo>
                    <a:pt x="34" y="3"/>
                  </a:lnTo>
                  <a:lnTo>
                    <a:pt x="43" y="1"/>
                  </a:lnTo>
                  <a:lnTo>
                    <a:pt x="53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7"/>
            <p:cNvSpPr/>
            <p:nvPr/>
          </p:nvSpPr>
          <p:spPr bwMode="auto">
            <a:xfrm>
              <a:off x="3622675" y="5499100"/>
              <a:ext cx="80963" cy="79375"/>
            </a:xfrm>
            <a:custGeom>
              <a:avLst/>
              <a:gdLst>
                <a:gd name="T0" fmla="*/ 26 w 51"/>
                <a:gd name="T1" fmla="*/ 0 h 50"/>
                <a:gd name="T2" fmla="*/ 36 w 51"/>
                <a:gd name="T3" fmla="*/ 2 h 50"/>
                <a:gd name="T4" fmla="*/ 44 w 51"/>
                <a:gd name="T5" fmla="*/ 8 h 50"/>
                <a:gd name="T6" fmla="*/ 49 w 51"/>
                <a:gd name="T7" fmla="*/ 15 h 50"/>
                <a:gd name="T8" fmla="*/ 51 w 51"/>
                <a:gd name="T9" fmla="*/ 25 h 50"/>
                <a:gd name="T10" fmla="*/ 49 w 51"/>
                <a:gd name="T11" fmla="*/ 35 h 50"/>
                <a:gd name="T12" fmla="*/ 44 w 51"/>
                <a:gd name="T13" fmla="*/ 42 h 50"/>
                <a:gd name="T14" fmla="*/ 36 w 51"/>
                <a:gd name="T15" fmla="*/ 48 h 50"/>
                <a:gd name="T16" fmla="*/ 26 w 51"/>
                <a:gd name="T17" fmla="*/ 50 h 50"/>
                <a:gd name="T18" fmla="*/ 16 w 51"/>
                <a:gd name="T19" fmla="*/ 48 h 50"/>
                <a:gd name="T20" fmla="*/ 8 w 51"/>
                <a:gd name="T21" fmla="*/ 42 h 50"/>
                <a:gd name="T22" fmla="*/ 2 w 51"/>
                <a:gd name="T23" fmla="*/ 35 h 50"/>
                <a:gd name="T24" fmla="*/ 0 w 51"/>
                <a:gd name="T25" fmla="*/ 25 h 50"/>
                <a:gd name="T26" fmla="*/ 2 w 51"/>
                <a:gd name="T27" fmla="*/ 15 h 50"/>
                <a:gd name="T28" fmla="*/ 8 w 51"/>
                <a:gd name="T29" fmla="*/ 8 h 50"/>
                <a:gd name="T30" fmla="*/ 16 w 51"/>
                <a:gd name="T31" fmla="*/ 2 h 50"/>
                <a:gd name="T32" fmla="*/ 26 w 51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1" h="50">
                  <a:moveTo>
                    <a:pt x="26" y="0"/>
                  </a:moveTo>
                  <a:lnTo>
                    <a:pt x="36" y="2"/>
                  </a:lnTo>
                  <a:lnTo>
                    <a:pt x="44" y="8"/>
                  </a:lnTo>
                  <a:lnTo>
                    <a:pt x="49" y="15"/>
                  </a:lnTo>
                  <a:lnTo>
                    <a:pt x="51" y="25"/>
                  </a:lnTo>
                  <a:lnTo>
                    <a:pt x="49" y="35"/>
                  </a:lnTo>
                  <a:lnTo>
                    <a:pt x="44" y="42"/>
                  </a:lnTo>
                  <a:lnTo>
                    <a:pt x="36" y="48"/>
                  </a:lnTo>
                  <a:lnTo>
                    <a:pt x="26" y="50"/>
                  </a:lnTo>
                  <a:lnTo>
                    <a:pt x="16" y="48"/>
                  </a:lnTo>
                  <a:lnTo>
                    <a:pt x="8" y="42"/>
                  </a:lnTo>
                  <a:lnTo>
                    <a:pt x="2" y="35"/>
                  </a:lnTo>
                  <a:lnTo>
                    <a:pt x="0" y="25"/>
                  </a:lnTo>
                  <a:lnTo>
                    <a:pt x="2" y="15"/>
                  </a:lnTo>
                  <a:lnTo>
                    <a:pt x="8" y="8"/>
                  </a:lnTo>
                  <a:lnTo>
                    <a:pt x="16" y="2"/>
                  </a:lnTo>
                  <a:lnTo>
                    <a:pt x="26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Rectangle 18"/>
            <p:cNvSpPr>
              <a:spLocks noChangeArrowheads="1"/>
            </p:cNvSpPr>
            <p:nvPr/>
          </p:nvSpPr>
          <p:spPr bwMode="auto">
            <a:xfrm>
              <a:off x="3740150" y="5532438"/>
              <a:ext cx="14288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19"/>
            <p:cNvSpPr>
              <a:spLocks noEditPoints="1"/>
            </p:cNvSpPr>
            <p:nvPr/>
          </p:nvSpPr>
          <p:spPr bwMode="auto">
            <a:xfrm>
              <a:off x="3779838" y="5532438"/>
              <a:ext cx="989013" cy="12700"/>
            </a:xfrm>
            <a:custGeom>
              <a:avLst/>
              <a:gdLst>
                <a:gd name="T0" fmla="*/ 623 w 623"/>
                <a:gd name="T1" fmla="*/ 0 h 8"/>
                <a:gd name="T2" fmla="*/ 607 w 623"/>
                <a:gd name="T3" fmla="*/ 8 h 8"/>
                <a:gd name="T4" fmla="*/ 573 w 623"/>
                <a:gd name="T5" fmla="*/ 0 h 8"/>
                <a:gd name="T6" fmla="*/ 590 w 623"/>
                <a:gd name="T7" fmla="*/ 8 h 8"/>
                <a:gd name="T8" fmla="*/ 573 w 623"/>
                <a:gd name="T9" fmla="*/ 0 h 8"/>
                <a:gd name="T10" fmla="*/ 556 w 623"/>
                <a:gd name="T11" fmla="*/ 0 h 8"/>
                <a:gd name="T12" fmla="*/ 540 w 623"/>
                <a:gd name="T13" fmla="*/ 8 h 8"/>
                <a:gd name="T14" fmla="*/ 506 w 623"/>
                <a:gd name="T15" fmla="*/ 0 h 8"/>
                <a:gd name="T16" fmla="*/ 522 w 623"/>
                <a:gd name="T17" fmla="*/ 8 h 8"/>
                <a:gd name="T18" fmla="*/ 506 w 623"/>
                <a:gd name="T19" fmla="*/ 0 h 8"/>
                <a:gd name="T20" fmla="*/ 488 w 623"/>
                <a:gd name="T21" fmla="*/ 0 h 8"/>
                <a:gd name="T22" fmla="*/ 472 w 623"/>
                <a:gd name="T23" fmla="*/ 8 h 8"/>
                <a:gd name="T24" fmla="*/ 438 w 623"/>
                <a:gd name="T25" fmla="*/ 0 h 8"/>
                <a:gd name="T26" fmla="*/ 455 w 623"/>
                <a:gd name="T27" fmla="*/ 8 h 8"/>
                <a:gd name="T28" fmla="*/ 438 w 623"/>
                <a:gd name="T29" fmla="*/ 0 h 8"/>
                <a:gd name="T30" fmla="*/ 421 w 623"/>
                <a:gd name="T31" fmla="*/ 0 h 8"/>
                <a:gd name="T32" fmla="*/ 405 w 623"/>
                <a:gd name="T33" fmla="*/ 8 h 8"/>
                <a:gd name="T34" fmla="*/ 371 w 623"/>
                <a:gd name="T35" fmla="*/ 0 h 8"/>
                <a:gd name="T36" fmla="*/ 387 w 623"/>
                <a:gd name="T37" fmla="*/ 8 h 8"/>
                <a:gd name="T38" fmla="*/ 371 w 623"/>
                <a:gd name="T39" fmla="*/ 0 h 8"/>
                <a:gd name="T40" fmla="*/ 354 w 623"/>
                <a:gd name="T41" fmla="*/ 0 h 8"/>
                <a:gd name="T42" fmla="*/ 337 w 623"/>
                <a:gd name="T43" fmla="*/ 8 h 8"/>
                <a:gd name="T44" fmla="*/ 304 w 623"/>
                <a:gd name="T45" fmla="*/ 0 h 8"/>
                <a:gd name="T46" fmla="*/ 320 w 623"/>
                <a:gd name="T47" fmla="*/ 8 h 8"/>
                <a:gd name="T48" fmla="*/ 304 w 623"/>
                <a:gd name="T49" fmla="*/ 0 h 8"/>
                <a:gd name="T50" fmla="*/ 286 w 623"/>
                <a:gd name="T51" fmla="*/ 0 h 8"/>
                <a:gd name="T52" fmla="*/ 270 w 623"/>
                <a:gd name="T53" fmla="*/ 8 h 8"/>
                <a:gd name="T54" fmla="*/ 236 w 623"/>
                <a:gd name="T55" fmla="*/ 0 h 8"/>
                <a:gd name="T56" fmla="*/ 252 w 623"/>
                <a:gd name="T57" fmla="*/ 8 h 8"/>
                <a:gd name="T58" fmla="*/ 236 w 623"/>
                <a:gd name="T59" fmla="*/ 0 h 8"/>
                <a:gd name="T60" fmla="*/ 219 w 623"/>
                <a:gd name="T61" fmla="*/ 0 h 8"/>
                <a:gd name="T62" fmla="*/ 202 w 623"/>
                <a:gd name="T63" fmla="*/ 8 h 8"/>
                <a:gd name="T64" fmla="*/ 169 w 623"/>
                <a:gd name="T65" fmla="*/ 0 h 8"/>
                <a:gd name="T66" fmla="*/ 185 w 623"/>
                <a:gd name="T67" fmla="*/ 8 h 8"/>
                <a:gd name="T68" fmla="*/ 169 w 623"/>
                <a:gd name="T69" fmla="*/ 0 h 8"/>
                <a:gd name="T70" fmla="*/ 151 w 623"/>
                <a:gd name="T71" fmla="*/ 0 h 8"/>
                <a:gd name="T72" fmla="*/ 135 w 623"/>
                <a:gd name="T73" fmla="*/ 8 h 8"/>
                <a:gd name="T74" fmla="*/ 101 w 623"/>
                <a:gd name="T75" fmla="*/ 0 h 8"/>
                <a:gd name="T76" fmla="*/ 118 w 623"/>
                <a:gd name="T77" fmla="*/ 8 h 8"/>
                <a:gd name="T78" fmla="*/ 101 w 623"/>
                <a:gd name="T79" fmla="*/ 0 h 8"/>
                <a:gd name="T80" fmla="*/ 84 w 623"/>
                <a:gd name="T81" fmla="*/ 0 h 8"/>
                <a:gd name="T82" fmla="*/ 68 w 623"/>
                <a:gd name="T83" fmla="*/ 8 h 8"/>
                <a:gd name="T84" fmla="*/ 34 w 623"/>
                <a:gd name="T85" fmla="*/ 0 h 8"/>
                <a:gd name="T86" fmla="*/ 51 w 623"/>
                <a:gd name="T87" fmla="*/ 8 h 8"/>
                <a:gd name="T88" fmla="*/ 34 w 623"/>
                <a:gd name="T89" fmla="*/ 0 h 8"/>
                <a:gd name="T90" fmla="*/ 17 w 623"/>
                <a:gd name="T91" fmla="*/ 0 h 8"/>
                <a:gd name="T92" fmla="*/ 0 w 623"/>
                <a:gd name="T93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623" h="8">
                  <a:moveTo>
                    <a:pt x="607" y="0"/>
                  </a:moveTo>
                  <a:lnTo>
                    <a:pt x="623" y="0"/>
                  </a:lnTo>
                  <a:lnTo>
                    <a:pt x="623" y="8"/>
                  </a:lnTo>
                  <a:lnTo>
                    <a:pt x="607" y="8"/>
                  </a:lnTo>
                  <a:lnTo>
                    <a:pt x="607" y="0"/>
                  </a:lnTo>
                  <a:close/>
                  <a:moveTo>
                    <a:pt x="573" y="0"/>
                  </a:moveTo>
                  <a:lnTo>
                    <a:pt x="590" y="0"/>
                  </a:lnTo>
                  <a:lnTo>
                    <a:pt x="590" y="8"/>
                  </a:lnTo>
                  <a:lnTo>
                    <a:pt x="573" y="8"/>
                  </a:lnTo>
                  <a:lnTo>
                    <a:pt x="573" y="0"/>
                  </a:lnTo>
                  <a:close/>
                  <a:moveTo>
                    <a:pt x="540" y="0"/>
                  </a:moveTo>
                  <a:lnTo>
                    <a:pt x="556" y="0"/>
                  </a:lnTo>
                  <a:lnTo>
                    <a:pt x="556" y="8"/>
                  </a:lnTo>
                  <a:lnTo>
                    <a:pt x="540" y="8"/>
                  </a:lnTo>
                  <a:lnTo>
                    <a:pt x="540" y="0"/>
                  </a:lnTo>
                  <a:close/>
                  <a:moveTo>
                    <a:pt x="506" y="0"/>
                  </a:moveTo>
                  <a:lnTo>
                    <a:pt x="522" y="0"/>
                  </a:lnTo>
                  <a:lnTo>
                    <a:pt x="522" y="8"/>
                  </a:lnTo>
                  <a:lnTo>
                    <a:pt x="506" y="8"/>
                  </a:lnTo>
                  <a:lnTo>
                    <a:pt x="506" y="0"/>
                  </a:lnTo>
                  <a:close/>
                  <a:moveTo>
                    <a:pt x="472" y="0"/>
                  </a:moveTo>
                  <a:lnTo>
                    <a:pt x="488" y="0"/>
                  </a:lnTo>
                  <a:lnTo>
                    <a:pt x="488" y="8"/>
                  </a:lnTo>
                  <a:lnTo>
                    <a:pt x="472" y="8"/>
                  </a:lnTo>
                  <a:lnTo>
                    <a:pt x="472" y="0"/>
                  </a:lnTo>
                  <a:close/>
                  <a:moveTo>
                    <a:pt x="438" y="0"/>
                  </a:moveTo>
                  <a:lnTo>
                    <a:pt x="455" y="0"/>
                  </a:lnTo>
                  <a:lnTo>
                    <a:pt x="455" y="8"/>
                  </a:lnTo>
                  <a:lnTo>
                    <a:pt x="438" y="8"/>
                  </a:lnTo>
                  <a:lnTo>
                    <a:pt x="438" y="0"/>
                  </a:lnTo>
                  <a:close/>
                  <a:moveTo>
                    <a:pt x="405" y="0"/>
                  </a:moveTo>
                  <a:lnTo>
                    <a:pt x="421" y="0"/>
                  </a:lnTo>
                  <a:lnTo>
                    <a:pt x="421" y="8"/>
                  </a:lnTo>
                  <a:lnTo>
                    <a:pt x="405" y="8"/>
                  </a:lnTo>
                  <a:lnTo>
                    <a:pt x="405" y="0"/>
                  </a:lnTo>
                  <a:close/>
                  <a:moveTo>
                    <a:pt x="371" y="0"/>
                  </a:moveTo>
                  <a:lnTo>
                    <a:pt x="387" y="0"/>
                  </a:lnTo>
                  <a:lnTo>
                    <a:pt x="387" y="8"/>
                  </a:lnTo>
                  <a:lnTo>
                    <a:pt x="371" y="8"/>
                  </a:lnTo>
                  <a:lnTo>
                    <a:pt x="371" y="0"/>
                  </a:lnTo>
                  <a:close/>
                  <a:moveTo>
                    <a:pt x="337" y="0"/>
                  </a:moveTo>
                  <a:lnTo>
                    <a:pt x="354" y="0"/>
                  </a:lnTo>
                  <a:lnTo>
                    <a:pt x="354" y="8"/>
                  </a:lnTo>
                  <a:lnTo>
                    <a:pt x="337" y="8"/>
                  </a:lnTo>
                  <a:lnTo>
                    <a:pt x="337" y="0"/>
                  </a:lnTo>
                  <a:close/>
                  <a:moveTo>
                    <a:pt x="304" y="0"/>
                  </a:moveTo>
                  <a:lnTo>
                    <a:pt x="320" y="0"/>
                  </a:lnTo>
                  <a:lnTo>
                    <a:pt x="320" y="8"/>
                  </a:lnTo>
                  <a:lnTo>
                    <a:pt x="304" y="8"/>
                  </a:lnTo>
                  <a:lnTo>
                    <a:pt x="304" y="0"/>
                  </a:lnTo>
                  <a:close/>
                  <a:moveTo>
                    <a:pt x="270" y="0"/>
                  </a:moveTo>
                  <a:lnTo>
                    <a:pt x="286" y="0"/>
                  </a:lnTo>
                  <a:lnTo>
                    <a:pt x="286" y="8"/>
                  </a:lnTo>
                  <a:lnTo>
                    <a:pt x="270" y="8"/>
                  </a:lnTo>
                  <a:lnTo>
                    <a:pt x="270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8"/>
                  </a:lnTo>
                  <a:lnTo>
                    <a:pt x="236" y="8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9" y="0"/>
                  </a:lnTo>
                  <a:lnTo>
                    <a:pt x="219" y="8"/>
                  </a:lnTo>
                  <a:lnTo>
                    <a:pt x="202" y="8"/>
                  </a:lnTo>
                  <a:lnTo>
                    <a:pt x="202" y="0"/>
                  </a:lnTo>
                  <a:close/>
                  <a:moveTo>
                    <a:pt x="169" y="0"/>
                  </a:moveTo>
                  <a:lnTo>
                    <a:pt x="185" y="0"/>
                  </a:lnTo>
                  <a:lnTo>
                    <a:pt x="185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5" y="0"/>
                  </a:moveTo>
                  <a:lnTo>
                    <a:pt x="151" y="0"/>
                  </a:lnTo>
                  <a:lnTo>
                    <a:pt x="151" y="8"/>
                  </a:lnTo>
                  <a:lnTo>
                    <a:pt x="135" y="8"/>
                  </a:lnTo>
                  <a:lnTo>
                    <a:pt x="135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8"/>
                  </a:lnTo>
                  <a:lnTo>
                    <a:pt x="101" y="8"/>
                  </a:lnTo>
                  <a:lnTo>
                    <a:pt x="101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20"/>
            <p:cNvSpPr/>
            <p:nvPr/>
          </p:nvSpPr>
          <p:spPr bwMode="auto">
            <a:xfrm>
              <a:off x="4799013" y="5524500"/>
              <a:ext cx="20638" cy="20637"/>
            </a:xfrm>
            <a:custGeom>
              <a:avLst/>
              <a:gdLst>
                <a:gd name="T0" fmla="*/ 4 w 13"/>
                <a:gd name="T1" fmla="*/ 0 h 13"/>
                <a:gd name="T2" fmla="*/ 13 w 13"/>
                <a:gd name="T3" fmla="*/ 0 h 13"/>
                <a:gd name="T4" fmla="*/ 13 w 13"/>
                <a:gd name="T5" fmla="*/ 13 h 13"/>
                <a:gd name="T6" fmla="*/ 0 w 13"/>
                <a:gd name="T7" fmla="*/ 13 h 13"/>
                <a:gd name="T8" fmla="*/ 0 w 13"/>
                <a:gd name="T9" fmla="*/ 5 h 13"/>
                <a:gd name="T10" fmla="*/ 4 w 13"/>
                <a:gd name="T11" fmla="*/ 5 h 13"/>
                <a:gd name="T12" fmla="*/ 4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4" y="0"/>
                  </a:moveTo>
                  <a:lnTo>
                    <a:pt x="13" y="0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5"/>
                  </a:lnTo>
                  <a:lnTo>
                    <a:pt x="4" y="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4805363" y="5243513"/>
              <a:ext cx="14288" cy="254000"/>
            </a:xfrm>
            <a:custGeom>
              <a:avLst/>
              <a:gdLst>
                <a:gd name="T0" fmla="*/ 0 w 9"/>
                <a:gd name="T1" fmla="*/ 142 h 160"/>
                <a:gd name="T2" fmla="*/ 9 w 9"/>
                <a:gd name="T3" fmla="*/ 142 h 160"/>
                <a:gd name="T4" fmla="*/ 9 w 9"/>
                <a:gd name="T5" fmla="*/ 160 h 160"/>
                <a:gd name="T6" fmla="*/ 0 w 9"/>
                <a:gd name="T7" fmla="*/ 160 h 160"/>
                <a:gd name="T8" fmla="*/ 0 w 9"/>
                <a:gd name="T9" fmla="*/ 142 h 160"/>
                <a:gd name="T10" fmla="*/ 0 w 9"/>
                <a:gd name="T11" fmla="*/ 107 h 160"/>
                <a:gd name="T12" fmla="*/ 9 w 9"/>
                <a:gd name="T13" fmla="*/ 107 h 160"/>
                <a:gd name="T14" fmla="*/ 9 w 9"/>
                <a:gd name="T15" fmla="*/ 124 h 160"/>
                <a:gd name="T16" fmla="*/ 0 w 9"/>
                <a:gd name="T17" fmla="*/ 124 h 160"/>
                <a:gd name="T18" fmla="*/ 0 w 9"/>
                <a:gd name="T19" fmla="*/ 107 h 160"/>
                <a:gd name="T20" fmla="*/ 0 w 9"/>
                <a:gd name="T21" fmla="*/ 71 h 160"/>
                <a:gd name="T22" fmla="*/ 9 w 9"/>
                <a:gd name="T23" fmla="*/ 71 h 160"/>
                <a:gd name="T24" fmla="*/ 9 w 9"/>
                <a:gd name="T25" fmla="*/ 89 h 160"/>
                <a:gd name="T26" fmla="*/ 0 w 9"/>
                <a:gd name="T27" fmla="*/ 89 h 160"/>
                <a:gd name="T28" fmla="*/ 0 w 9"/>
                <a:gd name="T29" fmla="*/ 71 h 160"/>
                <a:gd name="T30" fmla="*/ 0 w 9"/>
                <a:gd name="T31" fmla="*/ 36 h 160"/>
                <a:gd name="T32" fmla="*/ 9 w 9"/>
                <a:gd name="T33" fmla="*/ 36 h 160"/>
                <a:gd name="T34" fmla="*/ 9 w 9"/>
                <a:gd name="T35" fmla="*/ 53 h 160"/>
                <a:gd name="T36" fmla="*/ 0 w 9"/>
                <a:gd name="T37" fmla="*/ 53 h 160"/>
                <a:gd name="T38" fmla="*/ 0 w 9"/>
                <a:gd name="T39" fmla="*/ 36 h 160"/>
                <a:gd name="T40" fmla="*/ 0 w 9"/>
                <a:gd name="T41" fmla="*/ 0 h 160"/>
                <a:gd name="T42" fmla="*/ 9 w 9"/>
                <a:gd name="T43" fmla="*/ 0 h 160"/>
                <a:gd name="T44" fmla="*/ 9 w 9"/>
                <a:gd name="T45" fmla="*/ 17 h 160"/>
                <a:gd name="T46" fmla="*/ 0 w 9"/>
                <a:gd name="T47" fmla="*/ 17 h 160"/>
                <a:gd name="T48" fmla="*/ 0 w 9"/>
                <a:gd name="T49" fmla="*/ 0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9" h="160">
                  <a:moveTo>
                    <a:pt x="0" y="142"/>
                  </a:moveTo>
                  <a:lnTo>
                    <a:pt x="9" y="142"/>
                  </a:lnTo>
                  <a:lnTo>
                    <a:pt x="9" y="160"/>
                  </a:lnTo>
                  <a:lnTo>
                    <a:pt x="0" y="160"/>
                  </a:lnTo>
                  <a:lnTo>
                    <a:pt x="0" y="142"/>
                  </a:lnTo>
                  <a:close/>
                  <a:moveTo>
                    <a:pt x="0" y="107"/>
                  </a:moveTo>
                  <a:lnTo>
                    <a:pt x="9" y="107"/>
                  </a:lnTo>
                  <a:lnTo>
                    <a:pt x="9" y="124"/>
                  </a:lnTo>
                  <a:lnTo>
                    <a:pt x="0" y="124"/>
                  </a:lnTo>
                  <a:lnTo>
                    <a:pt x="0" y="107"/>
                  </a:lnTo>
                  <a:close/>
                  <a:moveTo>
                    <a:pt x="0" y="71"/>
                  </a:moveTo>
                  <a:lnTo>
                    <a:pt x="9" y="71"/>
                  </a:lnTo>
                  <a:lnTo>
                    <a:pt x="9" y="89"/>
                  </a:lnTo>
                  <a:lnTo>
                    <a:pt x="0" y="89"/>
                  </a:lnTo>
                  <a:lnTo>
                    <a:pt x="0" y="71"/>
                  </a:lnTo>
                  <a:close/>
                  <a:moveTo>
                    <a:pt x="0" y="36"/>
                  </a:moveTo>
                  <a:lnTo>
                    <a:pt x="9" y="36"/>
                  </a:lnTo>
                  <a:lnTo>
                    <a:pt x="9" y="53"/>
                  </a:lnTo>
                  <a:lnTo>
                    <a:pt x="0" y="53"/>
                  </a:lnTo>
                  <a:lnTo>
                    <a:pt x="0" y="36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7"/>
                  </a:lnTo>
                  <a:lnTo>
                    <a:pt x="0" y="17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Rectangle 22"/>
            <p:cNvSpPr>
              <a:spLocks noChangeArrowheads="1"/>
            </p:cNvSpPr>
            <p:nvPr/>
          </p:nvSpPr>
          <p:spPr bwMode="auto">
            <a:xfrm>
              <a:off x="4805363" y="5202238"/>
              <a:ext cx="14288" cy="14287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4"/>
          <p:cNvGrpSpPr/>
          <p:nvPr/>
        </p:nvGrpSpPr>
        <p:grpSpPr>
          <a:xfrm>
            <a:off x="6956965" y="2265494"/>
            <a:ext cx="1837832" cy="158044"/>
            <a:chOff x="7337425" y="2773363"/>
            <a:chExt cx="1938338" cy="166687"/>
          </a:xfrm>
          <a:solidFill>
            <a:schemeClr val="accent2"/>
          </a:solidFill>
        </p:grpSpPr>
        <p:sp>
          <p:nvSpPr>
            <p:cNvPr id="23" name="Freeform 23"/>
            <p:cNvSpPr>
              <a:spLocks noEditPoints="1"/>
            </p:cNvSpPr>
            <p:nvPr/>
          </p:nvSpPr>
          <p:spPr bwMode="auto">
            <a:xfrm>
              <a:off x="9107488" y="2773363"/>
              <a:ext cx="168275" cy="166687"/>
            </a:xfrm>
            <a:custGeom>
              <a:avLst/>
              <a:gdLst>
                <a:gd name="T0" fmla="*/ 44 w 106"/>
                <a:gd name="T1" fmla="*/ 9 h 105"/>
                <a:gd name="T2" fmla="*/ 30 w 106"/>
                <a:gd name="T3" fmla="*/ 16 h 105"/>
                <a:gd name="T4" fmla="*/ 17 w 106"/>
                <a:gd name="T5" fmla="*/ 29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78 w 106"/>
                <a:gd name="T27" fmla="*/ 16 h 105"/>
                <a:gd name="T28" fmla="*/ 69 w 106"/>
                <a:gd name="T29" fmla="*/ 12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5 h 105"/>
                <a:gd name="T36" fmla="*/ 91 w 106"/>
                <a:gd name="T37" fmla="*/ 15 h 105"/>
                <a:gd name="T38" fmla="*/ 103 w 106"/>
                <a:gd name="T39" fmla="*/ 33 h 105"/>
                <a:gd name="T40" fmla="*/ 106 w 106"/>
                <a:gd name="T41" fmla="*/ 52 h 105"/>
                <a:gd name="T42" fmla="*/ 103 w 106"/>
                <a:gd name="T43" fmla="*/ 71 h 105"/>
                <a:gd name="T44" fmla="*/ 91 w 106"/>
                <a:gd name="T45" fmla="*/ 90 h 105"/>
                <a:gd name="T46" fmla="*/ 75 w 106"/>
                <a:gd name="T47" fmla="*/ 101 h 105"/>
                <a:gd name="T48" fmla="*/ 63 w 106"/>
                <a:gd name="T49" fmla="*/ 104 h 105"/>
                <a:gd name="T50" fmla="*/ 44 w 106"/>
                <a:gd name="T51" fmla="*/ 104 h 105"/>
                <a:gd name="T52" fmla="*/ 31 w 106"/>
                <a:gd name="T53" fmla="*/ 101 h 105"/>
                <a:gd name="T54" fmla="*/ 10 w 106"/>
                <a:gd name="T55" fmla="*/ 82 h 105"/>
                <a:gd name="T56" fmla="*/ 2 w 106"/>
                <a:gd name="T57" fmla="*/ 62 h 105"/>
                <a:gd name="T58" fmla="*/ 2 w 106"/>
                <a:gd name="T59" fmla="*/ 42 h 105"/>
                <a:gd name="T60" fmla="*/ 6 w 106"/>
                <a:gd name="T61" fmla="*/ 30 h 105"/>
                <a:gd name="T62" fmla="*/ 16 w 106"/>
                <a:gd name="T63" fmla="*/ 15 h 105"/>
                <a:gd name="T64" fmla="*/ 31 w 106"/>
                <a:gd name="T65" fmla="*/ 5 h 105"/>
                <a:gd name="T66" fmla="*/ 54 w 106"/>
                <a:gd name="T67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9"/>
                  </a:lnTo>
                  <a:lnTo>
                    <a:pt x="37" y="12"/>
                  </a:lnTo>
                  <a:lnTo>
                    <a:pt x="30" y="16"/>
                  </a:lnTo>
                  <a:lnTo>
                    <a:pt x="22" y="21"/>
                  </a:lnTo>
                  <a:lnTo>
                    <a:pt x="17" y="29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6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84" y="21"/>
                  </a:lnTo>
                  <a:lnTo>
                    <a:pt x="78" y="16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9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4"/>
                  </a:lnTo>
                  <a:lnTo>
                    <a:pt x="75" y="5"/>
                  </a:lnTo>
                  <a:lnTo>
                    <a:pt x="84" y="9"/>
                  </a:lnTo>
                  <a:lnTo>
                    <a:pt x="91" y="15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1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3"/>
                  </a:lnTo>
                  <a:lnTo>
                    <a:pt x="16" y="15"/>
                  </a:lnTo>
                  <a:lnTo>
                    <a:pt x="23" y="9"/>
                  </a:lnTo>
                  <a:lnTo>
                    <a:pt x="31" y="5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4"/>
            <p:cNvSpPr/>
            <p:nvPr/>
          </p:nvSpPr>
          <p:spPr bwMode="auto">
            <a:xfrm>
              <a:off x="9153525" y="2816225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3 h 50"/>
                <a:gd name="T14" fmla="*/ 34 w 50"/>
                <a:gd name="T15" fmla="*/ 49 h 50"/>
                <a:gd name="T16" fmla="*/ 25 w 50"/>
                <a:gd name="T17" fmla="*/ 50 h 50"/>
                <a:gd name="T18" fmla="*/ 15 w 50"/>
                <a:gd name="T19" fmla="*/ 49 h 50"/>
                <a:gd name="T20" fmla="*/ 6 w 50"/>
                <a:gd name="T21" fmla="*/ 43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3"/>
                  </a:lnTo>
                  <a:lnTo>
                    <a:pt x="34" y="49"/>
                  </a:lnTo>
                  <a:lnTo>
                    <a:pt x="25" y="50"/>
                  </a:lnTo>
                  <a:lnTo>
                    <a:pt x="15" y="49"/>
                  </a:lnTo>
                  <a:lnTo>
                    <a:pt x="6" y="43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Rectangle 25"/>
            <p:cNvSpPr>
              <a:spLocks noChangeArrowheads="1"/>
            </p:cNvSpPr>
            <p:nvPr/>
          </p:nvSpPr>
          <p:spPr bwMode="auto">
            <a:xfrm>
              <a:off x="9101138" y="2849563"/>
              <a:ext cx="14288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26"/>
            <p:cNvSpPr>
              <a:spLocks noEditPoints="1"/>
            </p:cNvSpPr>
            <p:nvPr/>
          </p:nvSpPr>
          <p:spPr bwMode="auto">
            <a:xfrm>
              <a:off x="7378700" y="2849563"/>
              <a:ext cx="1697038" cy="12700"/>
            </a:xfrm>
            <a:custGeom>
              <a:avLst/>
              <a:gdLst>
                <a:gd name="T0" fmla="*/ 1069 w 1069"/>
                <a:gd name="T1" fmla="*/ 8 h 8"/>
                <a:gd name="T2" fmla="*/ 1018 w 1069"/>
                <a:gd name="T3" fmla="*/ 0 h 8"/>
                <a:gd name="T4" fmla="*/ 1018 w 1069"/>
                <a:gd name="T5" fmla="*/ 8 h 8"/>
                <a:gd name="T6" fmla="*/ 1001 w 1069"/>
                <a:gd name="T7" fmla="*/ 0 h 8"/>
                <a:gd name="T8" fmla="*/ 984 w 1069"/>
                <a:gd name="T9" fmla="*/ 0 h 8"/>
                <a:gd name="T10" fmla="*/ 967 w 1069"/>
                <a:gd name="T11" fmla="*/ 8 h 8"/>
                <a:gd name="T12" fmla="*/ 916 w 1069"/>
                <a:gd name="T13" fmla="*/ 0 h 8"/>
                <a:gd name="T14" fmla="*/ 916 w 1069"/>
                <a:gd name="T15" fmla="*/ 8 h 8"/>
                <a:gd name="T16" fmla="*/ 899 w 1069"/>
                <a:gd name="T17" fmla="*/ 0 h 8"/>
                <a:gd name="T18" fmla="*/ 882 w 1069"/>
                <a:gd name="T19" fmla="*/ 0 h 8"/>
                <a:gd name="T20" fmla="*/ 865 w 1069"/>
                <a:gd name="T21" fmla="*/ 8 h 8"/>
                <a:gd name="T22" fmla="*/ 814 w 1069"/>
                <a:gd name="T23" fmla="*/ 0 h 8"/>
                <a:gd name="T24" fmla="*/ 814 w 1069"/>
                <a:gd name="T25" fmla="*/ 8 h 8"/>
                <a:gd name="T26" fmla="*/ 797 w 1069"/>
                <a:gd name="T27" fmla="*/ 0 h 8"/>
                <a:gd name="T28" fmla="*/ 781 w 1069"/>
                <a:gd name="T29" fmla="*/ 0 h 8"/>
                <a:gd name="T30" fmla="*/ 763 w 1069"/>
                <a:gd name="T31" fmla="*/ 8 h 8"/>
                <a:gd name="T32" fmla="*/ 713 w 1069"/>
                <a:gd name="T33" fmla="*/ 0 h 8"/>
                <a:gd name="T34" fmla="*/ 713 w 1069"/>
                <a:gd name="T35" fmla="*/ 8 h 8"/>
                <a:gd name="T36" fmla="*/ 696 w 1069"/>
                <a:gd name="T37" fmla="*/ 0 h 8"/>
                <a:gd name="T38" fmla="*/ 678 w 1069"/>
                <a:gd name="T39" fmla="*/ 0 h 8"/>
                <a:gd name="T40" fmla="*/ 662 w 1069"/>
                <a:gd name="T41" fmla="*/ 8 h 8"/>
                <a:gd name="T42" fmla="*/ 611 w 1069"/>
                <a:gd name="T43" fmla="*/ 0 h 8"/>
                <a:gd name="T44" fmla="*/ 611 w 1069"/>
                <a:gd name="T45" fmla="*/ 8 h 8"/>
                <a:gd name="T46" fmla="*/ 593 w 1069"/>
                <a:gd name="T47" fmla="*/ 0 h 8"/>
                <a:gd name="T48" fmla="*/ 577 w 1069"/>
                <a:gd name="T49" fmla="*/ 0 h 8"/>
                <a:gd name="T50" fmla="*/ 560 w 1069"/>
                <a:gd name="T51" fmla="*/ 8 h 8"/>
                <a:gd name="T52" fmla="*/ 509 w 1069"/>
                <a:gd name="T53" fmla="*/ 0 h 8"/>
                <a:gd name="T54" fmla="*/ 509 w 1069"/>
                <a:gd name="T55" fmla="*/ 8 h 8"/>
                <a:gd name="T56" fmla="*/ 492 w 1069"/>
                <a:gd name="T57" fmla="*/ 0 h 8"/>
                <a:gd name="T58" fmla="*/ 475 w 1069"/>
                <a:gd name="T59" fmla="*/ 0 h 8"/>
                <a:gd name="T60" fmla="*/ 459 w 1069"/>
                <a:gd name="T61" fmla="*/ 8 h 8"/>
                <a:gd name="T62" fmla="*/ 407 w 1069"/>
                <a:gd name="T63" fmla="*/ 0 h 8"/>
                <a:gd name="T64" fmla="*/ 407 w 1069"/>
                <a:gd name="T65" fmla="*/ 8 h 8"/>
                <a:gd name="T66" fmla="*/ 390 w 1069"/>
                <a:gd name="T67" fmla="*/ 0 h 8"/>
                <a:gd name="T68" fmla="*/ 374 w 1069"/>
                <a:gd name="T69" fmla="*/ 0 h 8"/>
                <a:gd name="T70" fmla="*/ 356 w 1069"/>
                <a:gd name="T71" fmla="*/ 8 h 8"/>
                <a:gd name="T72" fmla="*/ 305 w 1069"/>
                <a:gd name="T73" fmla="*/ 0 h 8"/>
                <a:gd name="T74" fmla="*/ 305 w 1069"/>
                <a:gd name="T75" fmla="*/ 8 h 8"/>
                <a:gd name="T76" fmla="*/ 289 w 1069"/>
                <a:gd name="T77" fmla="*/ 0 h 8"/>
                <a:gd name="T78" fmla="*/ 272 w 1069"/>
                <a:gd name="T79" fmla="*/ 0 h 8"/>
                <a:gd name="T80" fmla="*/ 254 w 1069"/>
                <a:gd name="T81" fmla="*/ 8 h 8"/>
                <a:gd name="T82" fmla="*/ 204 w 1069"/>
                <a:gd name="T83" fmla="*/ 0 h 8"/>
                <a:gd name="T84" fmla="*/ 204 w 1069"/>
                <a:gd name="T85" fmla="*/ 8 h 8"/>
                <a:gd name="T86" fmla="*/ 187 w 1069"/>
                <a:gd name="T87" fmla="*/ 0 h 8"/>
                <a:gd name="T88" fmla="*/ 169 w 1069"/>
                <a:gd name="T89" fmla="*/ 0 h 8"/>
                <a:gd name="T90" fmla="*/ 153 w 1069"/>
                <a:gd name="T91" fmla="*/ 8 h 8"/>
                <a:gd name="T92" fmla="*/ 102 w 1069"/>
                <a:gd name="T93" fmla="*/ 0 h 8"/>
                <a:gd name="T94" fmla="*/ 102 w 1069"/>
                <a:gd name="T95" fmla="*/ 8 h 8"/>
                <a:gd name="T96" fmla="*/ 84 w 1069"/>
                <a:gd name="T97" fmla="*/ 0 h 8"/>
                <a:gd name="T98" fmla="*/ 68 w 1069"/>
                <a:gd name="T99" fmla="*/ 0 h 8"/>
                <a:gd name="T100" fmla="*/ 51 w 1069"/>
                <a:gd name="T101" fmla="*/ 8 h 8"/>
                <a:gd name="T102" fmla="*/ 0 w 1069"/>
                <a:gd name="T103" fmla="*/ 0 h 8"/>
                <a:gd name="T104" fmla="*/ 0 w 1069"/>
                <a:gd name="T10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069" h="8">
                  <a:moveTo>
                    <a:pt x="1051" y="0"/>
                  </a:moveTo>
                  <a:lnTo>
                    <a:pt x="1069" y="0"/>
                  </a:lnTo>
                  <a:lnTo>
                    <a:pt x="1069" y="8"/>
                  </a:lnTo>
                  <a:lnTo>
                    <a:pt x="1051" y="8"/>
                  </a:lnTo>
                  <a:lnTo>
                    <a:pt x="1051" y="0"/>
                  </a:lnTo>
                  <a:close/>
                  <a:moveTo>
                    <a:pt x="1018" y="0"/>
                  </a:moveTo>
                  <a:lnTo>
                    <a:pt x="1035" y="0"/>
                  </a:lnTo>
                  <a:lnTo>
                    <a:pt x="1035" y="8"/>
                  </a:lnTo>
                  <a:lnTo>
                    <a:pt x="1018" y="8"/>
                  </a:lnTo>
                  <a:lnTo>
                    <a:pt x="1018" y="0"/>
                  </a:lnTo>
                  <a:close/>
                  <a:moveTo>
                    <a:pt x="984" y="0"/>
                  </a:moveTo>
                  <a:lnTo>
                    <a:pt x="1001" y="0"/>
                  </a:lnTo>
                  <a:lnTo>
                    <a:pt x="1001" y="8"/>
                  </a:lnTo>
                  <a:lnTo>
                    <a:pt x="984" y="8"/>
                  </a:lnTo>
                  <a:lnTo>
                    <a:pt x="984" y="0"/>
                  </a:lnTo>
                  <a:close/>
                  <a:moveTo>
                    <a:pt x="950" y="0"/>
                  </a:moveTo>
                  <a:lnTo>
                    <a:pt x="967" y="0"/>
                  </a:lnTo>
                  <a:lnTo>
                    <a:pt x="967" y="8"/>
                  </a:lnTo>
                  <a:lnTo>
                    <a:pt x="950" y="8"/>
                  </a:lnTo>
                  <a:lnTo>
                    <a:pt x="950" y="0"/>
                  </a:lnTo>
                  <a:close/>
                  <a:moveTo>
                    <a:pt x="916" y="0"/>
                  </a:moveTo>
                  <a:lnTo>
                    <a:pt x="933" y="0"/>
                  </a:lnTo>
                  <a:lnTo>
                    <a:pt x="933" y="8"/>
                  </a:lnTo>
                  <a:lnTo>
                    <a:pt x="916" y="8"/>
                  </a:lnTo>
                  <a:lnTo>
                    <a:pt x="916" y="0"/>
                  </a:lnTo>
                  <a:close/>
                  <a:moveTo>
                    <a:pt x="882" y="0"/>
                  </a:moveTo>
                  <a:lnTo>
                    <a:pt x="899" y="0"/>
                  </a:lnTo>
                  <a:lnTo>
                    <a:pt x="899" y="8"/>
                  </a:lnTo>
                  <a:lnTo>
                    <a:pt x="882" y="8"/>
                  </a:lnTo>
                  <a:lnTo>
                    <a:pt x="882" y="0"/>
                  </a:lnTo>
                  <a:close/>
                  <a:moveTo>
                    <a:pt x="848" y="0"/>
                  </a:moveTo>
                  <a:lnTo>
                    <a:pt x="865" y="0"/>
                  </a:lnTo>
                  <a:lnTo>
                    <a:pt x="865" y="8"/>
                  </a:lnTo>
                  <a:lnTo>
                    <a:pt x="848" y="8"/>
                  </a:lnTo>
                  <a:lnTo>
                    <a:pt x="848" y="0"/>
                  </a:lnTo>
                  <a:close/>
                  <a:moveTo>
                    <a:pt x="814" y="0"/>
                  </a:moveTo>
                  <a:lnTo>
                    <a:pt x="832" y="0"/>
                  </a:lnTo>
                  <a:lnTo>
                    <a:pt x="832" y="8"/>
                  </a:lnTo>
                  <a:lnTo>
                    <a:pt x="814" y="8"/>
                  </a:lnTo>
                  <a:lnTo>
                    <a:pt x="814" y="0"/>
                  </a:lnTo>
                  <a:close/>
                  <a:moveTo>
                    <a:pt x="781" y="0"/>
                  </a:moveTo>
                  <a:lnTo>
                    <a:pt x="797" y="0"/>
                  </a:lnTo>
                  <a:lnTo>
                    <a:pt x="797" y="8"/>
                  </a:lnTo>
                  <a:lnTo>
                    <a:pt x="781" y="8"/>
                  </a:lnTo>
                  <a:lnTo>
                    <a:pt x="781" y="0"/>
                  </a:lnTo>
                  <a:close/>
                  <a:moveTo>
                    <a:pt x="747" y="0"/>
                  </a:moveTo>
                  <a:lnTo>
                    <a:pt x="763" y="0"/>
                  </a:lnTo>
                  <a:lnTo>
                    <a:pt x="763" y="8"/>
                  </a:lnTo>
                  <a:lnTo>
                    <a:pt x="747" y="8"/>
                  </a:lnTo>
                  <a:lnTo>
                    <a:pt x="747" y="0"/>
                  </a:lnTo>
                  <a:close/>
                  <a:moveTo>
                    <a:pt x="713" y="0"/>
                  </a:moveTo>
                  <a:lnTo>
                    <a:pt x="729" y="0"/>
                  </a:lnTo>
                  <a:lnTo>
                    <a:pt x="729" y="8"/>
                  </a:lnTo>
                  <a:lnTo>
                    <a:pt x="713" y="8"/>
                  </a:lnTo>
                  <a:lnTo>
                    <a:pt x="713" y="0"/>
                  </a:lnTo>
                  <a:close/>
                  <a:moveTo>
                    <a:pt x="678" y="0"/>
                  </a:moveTo>
                  <a:lnTo>
                    <a:pt x="696" y="0"/>
                  </a:lnTo>
                  <a:lnTo>
                    <a:pt x="696" y="8"/>
                  </a:lnTo>
                  <a:lnTo>
                    <a:pt x="678" y="8"/>
                  </a:lnTo>
                  <a:lnTo>
                    <a:pt x="678" y="0"/>
                  </a:lnTo>
                  <a:close/>
                  <a:moveTo>
                    <a:pt x="645" y="0"/>
                  </a:moveTo>
                  <a:lnTo>
                    <a:pt x="662" y="0"/>
                  </a:lnTo>
                  <a:lnTo>
                    <a:pt x="662" y="8"/>
                  </a:lnTo>
                  <a:lnTo>
                    <a:pt x="645" y="8"/>
                  </a:lnTo>
                  <a:lnTo>
                    <a:pt x="645" y="0"/>
                  </a:lnTo>
                  <a:close/>
                  <a:moveTo>
                    <a:pt x="611" y="0"/>
                  </a:moveTo>
                  <a:lnTo>
                    <a:pt x="628" y="0"/>
                  </a:lnTo>
                  <a:lnTo>
                    <a:pt x="628" y="8"/>
                  </a:lnTo>
                  <a:lnTo>
                    <a:pt x="611" y="8"/>
                  </a:lnTo>
                  <a:lnTo>
                    <a:pt x="611" y="0"/>
                  </a:lnTo>
                  <a:close/>
                  <a:moveTo>
                    <a:pt x="577" y="0"/>
                  </a:moveTo>
                  <a:lnTo>
                    <a:pt x="593" y="0"/>
                  </a:lnTo>
                  <a:lnTo>
                    <a:pt x="593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3" y="0"/>
                  </a:moveTo>
                  <a:lnTo>
                    <a:pt x="560" y="0"/>
                  </a:lnTo>
                  <a:lnTo>
                    <a:pt x="560" y="8"/>
                  </a:lnTo>
                  <a:lnTo>
                    <a:pt x="543" y="8"/>
                  </a:lnTo>
                  <a:lnTo>
                    <a:pt x="543" y="0"/>
                  </a:lnTo>
                  <a:close/>
                  <a:moveTo>
                    <a:pt x="509" y="0"/>
                  </a:moveTo>
                  <a:lnTo>
                    <a:pt x="526" y="0"/>
                  </a:lnTo>
                  <a:lnTo>
                    <a:pt x="526" y="8"/>
                  </a:lnTo>
                  <a:lnTo>
                    <a:pt x="509" y="8"/>
                  </a:lnTo>
                  <a:lnTo>
                    <a:pt x="509" y="0"/>
                  </a:lnTo>
                  <a:close/>
                  <a:moveTo>
                    <a:pt x="475" y="0"/>
                  </a:moveTo>
                  <a:lnTo>
                    <a:pt x="492" y="0"/>
                  </a:lnTo>
                  <a:lnTo>
                    <a:pt x="492" y="8"/>
                  </a:lnTo>
                  <a:lnTo>
                    <a:pt x="475" y="8"/>
                  </a:lnTo>
                  <a:lnTo>
                    <a:pt x="475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7" y="0"/>
                  </a:moveTo>
                  <a:lnTo>
                    <a:pt x="424" y="0"/>
                  </a:lnTo>
                  <a:lnTo>
                    <a:pt x="424" y="8"/>
                  </a:lnTo>
                  <a:lnTo>
                    <a:pt x="407" y="8"/>
                  </a:lnTo>
                  <a:lnTo>
                    <a:pt x="407" y="0"/>
                  </a:lnTo>
                  <a:close/>
                  <a:moveTo>
                    <a:pt x="374" y="0"/>
                  </a:moveTo>
                  <a:lnTo>
                    <a:pt x="390" y="0"/>
                  </a:lnTo>
                  <a:lnTo>
                    <a:pt x="390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39" y="0"/>
                  </a:moveTo>
                  <a:lnTo>
                    <a:pt x="356" y="0"/>
                  </a:lnTo>
                  <a:lnTo>
                    <a:pt x="356" y="8"/>
                  </a:lnTo>
                  <a:lnTo>
                    <a:pt x="339" y="8"/>
                  </a:lnTo>
                  <a:lnTo>
                    <a:pt x="339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4" y="0"/>
                  </a:lnTo>
                  <a:lnTo>
                    <a:pt x="254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0" y="0"/>
                  </a:lnTo>
                  <a:lnTo>
                    <a:pt x="220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4" y="0"/>
                  </a:lnTo>
                  <a:lnTo>
                    <a:pt x="84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4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4" y="8"/>
                  </a:lnTo>
                  <a:lnTo>
                    <a:pt x="34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Rectangle 27"/>
            <p:cNvSpPr>
              <a:spLocks noChangeArrowheads="1"/>
            </p:cNvSpPr>
            <p:nvPr/>
          </p:nvSpPr>
          <p:spPr bwMode="auto">
            <a:xfrm>
              <a:off x="7337425" y="2849563"/>
              <a:ext cx="11113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7" name="组合 46"/>
          <p:cNvGrpSpPr/>
          <p:nvPr/>
        </p:nvGrpSpPr>
        <p:grpSpPr>
          <a:xfrm>
            <a:off x="7985008" y="3531353"/>
            <a:ext cx="809789" cy="161055"/>
            <a:chOff x="8421688" y="4108450"/>
            <a:chExt cx="854075" cy="169862"/>
          </a:xfrm>
          <a:solidFill>
            <a:schemeClr val="accent2"/>
          </a:solidFill>
        </p:grpSpPr>
        <p:sp>
          <p:nvSpPr>
            <p:cNvPr id="28" name="Freeform 28"/>
            <p:cNvSpPr>
              <a:spLocks noEditPoints="1"/>
            </p:cNvSpPr>
            <p:nvPr/>
          </p:nvSpPr>
          <p:spPr bwMode="auto">
            <a:xfrm>
              <a:off x="9107488" y="4108450"/>
              <a:ext cx="168275" cy="169862"/>
            </a:xfrm>
            <a:custGeom>
              <a:avLst/>
              <a:gdLst>
                <a:gd name="T0" fmla="*/ 44 w 106"/>
                <a:gd name="T1" fmla="*/ 10 h 107"/>
                <a:gd name="T2" fmla="*/ 30 w 106"/>
                <a:gd name="T3" fmla="*/ 17 h 107"/>
                <a:gd name="T4" fmla="*/ 17 w 106"/>
                <a:gd name="T5" fmla="*/ 30 h 107"/>
                <a:gd name="T6" fmla="*/ 10 w 106"/>
                <a:gd name="T7" fmla="*/ 44 h 107"/>
                <a:gd name="T8" fmla="*/ 10 w 106"/>
                <a:gd name="T9" fmla="*/ 64 h 107"/>
                <a:gd name="T10" fmla="*/ 17 w 106"/>
                <a:gd name="T11" fmla="*/ 78 h 107"/>
                <a:gd name="T12" fmla="*/ 36 w 106"/>
                <a:gd name="T13" fmla="*/ 96 h 107"/>
                <a:gd name="T14" fmla="*/ 54 w 106"/>
                <a:gd name="T15" fmla="*/ 98 h 107"/>
                <a:gd name="T16" fmla="*/ 70 w 106"/>
                <a:gd name="T17" fmla="*/ 96 h 107"/>
                <a:gd name="T18" fmla="*/ 84 w 106"/>
                <a:gd name="T19" fmla="*/ 85 h 107"/>
                <a:gd name="T20" fmla="*/ 96 w 106"/>
                <a:gd name="T21" fmla="*/ 64 h 107"/>
                <a:gd name="T22" fmla="*/ 96 w 106"/>
                <a:gd name="T23" fmla="*/ 44 h 107"/>
                <a:gd name="T24" fmla="*/ 84 w 106"/>
                <a:gd name="T25" fmla="*/ 22 h 107"/>
                <a:gd name="T26" fmla="*/ 69 w 106"/>
                <a:gd name="T27" fmla="*/ 12 h 107"/>
                <a:gd name="T28" fmla="*/ 63 w 106"/>
                <a:gd name="T29" fmla="*/ 10 h 107"/>
                <a:gd name="T30" fmla="*/ 54 w 106"/>
                <a:gd name="T31" fmla="*/ 0 h 107"/>
                <a:gd name="T32" fmla="*/ 72 w 106"/>
                <a:gd name="T33" fmla="*/ 5 h 107"/>
                <a:gd name="T34" fmla="*/ 84 w 106"/>
                <a:gd name="T35" fmla="*/ 10 h 107"/>
                <a:gd name="T36" fmla="*/ 102 w 106"/>
                <a:gd name="T37" fmla="*/ 31 h 107"/>
                <a:gd name="T38" fmla="*/ 105 w 106"/>
                <a:gd name="T39" fmla="*/ 44 h 107"/>
                <a:gd name="T40" fmla="*/ 105 w 106"/>
                <a:gd name="T41" fmla="*/ 64 h 107"/>
                <a:gd name="T42" fmla="*/ 102 w 106"/>
                <a:gd name="T43" fmla="*/ 77 h 107"/>
                <a:gd name="T44" fmla="*/ 84 w 106"/>
                <a:gd name="T45" fmla="*/ 97 h 107"/>
                <a:gd name="T46" fmla="*/ 72 w 106"/>
                <a:gd name="T47" fmla="*/ 104 h 107"/>
                <a:gd name="T48" fmla="*/ 54 w 106"/>
                <a:gd name="T49" fmla="*/ 107 h 107"/>
                <a:gd name="T50" fmla="*/ 34 w 106"/>
                <a:gd name="T51" fmla="*/ 104 h 107"/>
                <a:gd name="T52" fmla="*/ 16 w 106"/>
                <a:gd name="T53" fmla="*/ 92 h 107"/>
                <a:gd name="T54" fmla="*/ 6 w 106"/>
                <a:gd name="T55" fmla="*/ 77 h 107"/>
                <a:gd name="T56" fmla="*/ 0 w 106"/>
                <a:gd name="T57" fmla="*/ 54 h 107"/>
                <a:gd name="T58" fmla="*/ 6 w 106"/>
                <a:gd name="T59" fmla="*/ 31 h 107"/>
                <a:gd name="T60" fmla="*/ 16 w 106"/>
                <a:gd name="T61" fmla="*/ 16 h 107"/>
                <a:gd name="T62" fmla="*/ 31 w 106"/>
                <a:gd name="T63" fmla="*/ 6 h 107"/>
                <a:gd name="T64" fmla="*/ 54 w 106"/>
                <a:gd name="T65" fmla="*/ 0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06" h="107">
                  <a:moveTo>
                    <a:pt x="54" y="9"/>
                  </a:moveTo>
                  <a:lnTo>
                    <a:pt x="44" y="10"/>
                  </a:lnTo>
                  <a:lnTo>
                    <a:pt x="37" y="12"/>
                  </a:lnTo>
                  <a:lnTo>
                    <a:pt x="30" y="17"/>
                  </a:lnTo>
                  <a:lnTo>
                    <a:pt x="22" y="22"/>
                  </a:lnTo>
                  <a:lnTo>
                    <a:pt x="17" y="30"/>
                  </a:lnTo>
                  <a:lnTo>
                    <a:pt x="12" y="37"/>
                  </a:lnTo>
                  <a:lnTo>
                    <a:pt x="10" y="44"/>
                  </a:lnTo>
                  <a:lnTo>
                    <a:pt x="9" y="54"/>
                  </a:lnTo>
                  <a:lnTo>
                    <a:pt x="10" y="64"/>
                  </a:lnTo>
                  <a:lnTo>
                    <a:pt x="12" y="70"/>
                  </a:lnTo>
                  <a:lnTo>
                    <a:pt x="17" y="78"/>
                  </a:lnTo>
                  <a:lnTo>
                    <a:pt x="22" y="85"/>
                  </a:lnTo>
                  <a:lnTo>
                    <a:pt x="36" y="96"/>
                  </a:lnTo>
                  <a:lnTo>
                    <a:pt x="44" y="97"/>
                  </a:lnTo>
                  <a:lnTo>
                    <a:pt x="54" y="98"/>
                  </a:lnTo>
                  <a:lnTo>
                    <a:pt x="63" y="97"/>
                  </a:lnTo>
                  <a:lnTo>
                    <a:pt x="70" y="96"/>
                  </a:lnTo>
                  <a:lnTo>
                    <a:pt x="78" y="91"/>
                  </a:lnTo>
                  <a:lnTo>
                    <a:pt x="84" y="85"/>
                  </a:lnTo>
                  <a:lnTo>
                    <a:pt x="95" y="71"/>
                  </a:lnTo>
                  <a:lnTo>
                    <a:pt x="96" y="64"/>
                  </a:lnTo>
                  <a:lnTo>
                    <a:pt x="97" y="54"/>
                  </a:lnTo>
                  <a:lnTo>
                    <a:pt x="96" y="44"/>
                  </a:lnTo>
                  <a:lnTo>
                    <a:pt x="95" y="36"/>
                  </a:lnTo>
                  <a:lnTo>
                    <a:pt x="84" y="22"/>
                  </a:lnTo>
                  <a:lnTo>
                    <a:pt x="78" y="17"/>
                  </a:lnTo>
                  <a:lnTo>
                    <a:pt x="69" y="12"/>
                  </a:lnTo>
                  <a:lnTo>
                    <a:pt x="69" y="12"/>
                  </a:lnTo>
                  <a:lnTo>
                    <a:pt x="63" y="10"/>
                  </a:lnTo>
                  <a:lnTo>
                    <a:pt x="54" y="9"/>
                  </a:lnTo>
                  <a:close/>
                  <a:moveTo>
                    <a:pt x="54" y="0"/>
                  </a:moveTo>
                  <a:lnTo>
                    <a:pt x="63" y="2"/>
                  </a:lnTo>
                  <a:lnTo>
                    <a:pt x="72" y="5"/>
                  </a:lnTo>
                  <a:lnTo>
                    <a:pt x="75" y="6"/>
                  </a:lnTo>
                  <a:lnTo>
                    <a:pt x="84" y="10"/>
                  </a:lnTo>
                  <a:lnTo>
                    <a:pt x="91" y="16"/>
                  </a:lnTo>
                  <a:lnTo>
                    <a:pt x="102" y="31"/>
                  </a:lnTo>
                  <a:lnTo>
                    <a:pt x="103" y="34"/>
                  </a:lnTo>
                  <a:lnTo>
                    <a:pt x="105" y="44"/>
                  </a:lnTo>
                  <a:lnTo>
                    <a:pt x="106" y="54"/>
                  </a:lnTo>
                  <a:lnTo>
                    <a:pt x="105" y="64"/>
                  </a:lnTo>
                  <a:lnTo>
                    <a:pt x="103" y="73"/>
                  </a:lnTo>
                  <a:lnTo>
                    <a:pt x="102" y="77"/>
                  </a:lnTo>
                  <a:lnTo>
                    <a:pt x="91" y="92"/>
                  </a:lnTo>
                  <a:lnTo>
                    <a:pt x="84" y="97"/>
                  </a:lnTo>
                  <a:lnTo>
                    <a:pt x="75" y="103"/>
                  </a:lnTo>
                  <a:lnTo>
                    <a:pt x="72" y="104"/>
                  </a:lnTo>
                  <a:lnTo>
                    <a:pt x="63" y="106"/>
                  </a:lnTo>
                  <a:lnTo>
                    <a:pt x="54" y="107"/>
                  </a:lnTo>
                  <a:lnTo>
                    <a:pt x="44" y="106"/>
                  </a:lnTo>
                  <a:lnTo>
                    <a:pt x="34" y="104"/>
                  </a:lnTo>
                  <a:lnTo>
                    <a:pt x="31" y="103"/>
                  </a:lnTo>
                  <a:lnTo>
                    <a:pt x="16" y="92"/>
                  </a:lnTo>
                  <a:lnTo>
                    <a:pt x="10" y="84"/>
                  </a:lnTo>
                  <a:lnTo>
                    <a:pt x="6" y="77"/>
                  </a:lnTo>
                  <a:lnTo>
                    <a:pt x="2" y="64"/>
                  </a:lnTo>
                  <a:lnTo>
                    <a:pt x="0" y="54"/>
                  </a:lnTo>
                  <a:lnTo>
                    <a:pt x="2" y="44"/>
                  </a:lnTo>
                  <a:lnTo>
                    <a:pt x="6" y="31"/>
                  </a:lnTo>
                  <a:lnTo>
                    <a:pt x="10" y="23"/>
                  </a:lnTo>
                  <a:lnTo>
                    <a:pt x="16" y="16"/>
                  </a:lnTo>
                  <a:lnTo>
                    <a:pt x="23" y="10"/>
                  </a:lnTo>
                  <a:lnTo>
                    <a:pt x="31" y="6"/>
                  </a:lnTo>
                  <a:lnTo>
                    <a:pt x="44" y="2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29"/>
            <p:cNvSpPr/>
            <p:nvPr/>
          </p:nvSpPr>
          <p:spPr bwMode="auto">
            <a:xfrm>
              <a:off x="9153525" y="4154488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7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7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7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7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Rectangle 30"/>
            <p:cNvSpPr>
              <a:spLocks noChangeArrowheads="1"/>
            </p:cNvSpPr>
            <p:nvPr/>
          </p:nvSpPr>
          <p:spPr bwMode="auto">
            <a:xfrm>
              <a:off x="9101138" y="4186238"/>
              <a:ext cx="14288" cy="14287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31"/>
            <p:cNvSpPr>
              <a:spLocks noEditPoints="1"/>
            </p:cNvSpPr>
            <p:nvPr/>
          </p:nvSpPr>
          <p:spPr bwMode="auto">
            <a:xfrm>
              <a:off x="8461375" y="4186238"/>
              <a:ext cx="614363" cy="14287"/>
            </a:xfrm>
            <a:custGeom>
              <a:avLst/>
              <a:gdLst>
                <a:gd name="T0" fmla="*/ 370 w 387"/>
                <a:gd name="T1" fmla="*/ 0 h 9"/>
                <a:gd name="T2" fmla="*/ 387 w 387"/>
                <a:gd name="T3" fmla="*/ 0 h 9"/>
                <a:gd name="T4" fmla="*/ 387 w 387"/>
                <a:gd name="T5" fmla="*/ 9 h 9"/>
                <a:gd name="T6" fmla="*/ 370 w 387"/>
                <a:gd name="T7" fmla="*/ 9 h 9"/>
                <a:gd name="T8" fmla="*/ 370 w 387"/>
                <a:gd name="T9" fmla="*/ 0 h 9"/>
                <a:gd name="T10" fmla="*/ 337 w 387"/>
                <a:gd name="T11" fmla="*/ 0 h 9"/>
                <a:gd name="T12" fmla="*/ 353 w 387"/>
                <a:gd name="T13" fmla="*/ 0 h 9"/>
                <a:gd name="T14" fmla="*/ 353 w 387"/>
                <a:gd name="T15" fmla="*/ 9 h 9"/>
                <a:gd name="T16" fmla="*/ 337 w 387"/>
                <a:gd name="T17" fmla="*/ 9 h 9"/>
                <a:gd name="T18" fmla="*/ 337 w 387"/>
                <a:gd name="T19" fmla="*/ 0 h 9"/>
                <a:gd name="T20" fmla="*/ 303 w 387"/>
                <a:gd name="T21" fmla="*/ 0 h 9"/>
                <a:gd name="T22" fmla="*/ 319 w 387"/>
                <a:gd name="T23" fmla="*/ 0 h 9"/>
                <a:gd name="T24" fmla="*/ 319 w 387"/>
                <a:gd name="T25" fmla="*/ 9 h 9"/>
                <a:gd name="T26" fmla="*/ 303 w 387"/>
                <a:gd name="T27" fmla="*/ 9 h 9"/>
                <a:gd name="T28" fmla="*/ 303 w 387"/>
                <a:gd name="T29" fmla="*/ 0 h 9"/>
                <a:gd name="T30" fmla="*/ 269 w 387"/>
                <a:gd name="T31" fmla="*/ 0 h 9"/>
                <a:gd name="T32" fmla="*/ 286 w 387"/>
                <a:gd name="T33" fmla="*/ 0 h 9"/>
                <a:gd name="T34" fmla="*/ 286 w 387"/>
                <a:gd name="T35" fmla="*/ 9 h 9"/>
                <a:gd name="T36" fmla="*/ 269 w 387"/>
                <a:gd name="T37" fmla="*/ 9 h 9"/>
                <a:gd name="T38" fmla="*/ 269 w 387"/>
                <a:gd name="T39" fmla="*/ 0 h 9"/>
                <a:gd name="T40" fmla="*/ 236 w 387"/>
                <a:gd name="T41" fmla="*/ 0 h 9"/>
                <a:gd name="T42" fmla="*/ 252 w 387"/>
                <a:gd name="T43" fmla="*/ 0 h 9"/>
                <a:gd name="T44" fmla="*/ 252 w 387"/>
                <a:gd name="T45" fmla="*/ 9 h 9"/>
                <a:gd name="T46" fmla="*/ 236 w 387"/>
                <a:gd name="T47" fmla="*/ 9 h 9"/>
                <a:gd name="T48" fmla="*/ 236 w 387"/>
                <a:gd name="T49" fmla="*/ 0 h 9"/>
                <a:gd name="T50" fmla="*/ 202 w 387"/>
                <a:gd name="T51" fmla="*/ 0 h 9"/>
                <a:gd name="T52" fmla="*/ 218 w 387"/>
                <a:gd name="T53" fmla="*/ 0 h 9"/>
                <a:gd name="T54" fmla="*/ 218 w 387"/>
                <a:gd name="T55" fmla="*/ 9 h 9"/>
                <a:gd name="T56" fmla="*/ 202 w 387"/>
                <a:gd name="T57" fmla="*/ 9 h 9"/>
                <a:gd name="T58" fmla="*/ 202 w 387"/>
                <a:gd name="T59" fmla="*/ 0 h 9"/>
                <a:gd name="T60" fmla="*/ 168 w 387"/>
                <a:gd name="T61" fmla="*/ 0 h 9"/>
                <a:gd name="T62" fmla="*/ 184 w 387"/>
                <a:gd name="T63" fmla="*/ 0 h 9"/>
                <a:gd name="T64" fmla="*/ 184 w 387"/>
                <a:gd name="T65" fmla="*/ 9 h 9"/>
                <a:gd name="T66" fmla="*/ 168 w 387"/>
                <a:gd name="T67" fmla="*/ 9 h 9"/>
                <a:gd name="T68" fmla="*/ 168 w 387"/>
                <a:gd name="T69" fmla="*/ 0 h 9"/>
                <a:gd name="T70" fmla="*/ 134 w 387"/>
                <a:gd name="T71" fmla="*/ 0 h 9"/>
                <a:gd name="T72" fmla="*/ 151 w 387"/>
                <a:gd name="T73" fmla="*/ 0 h 9"/>
                <a:gd name="T74" fmla="*/ 151 w 387"/>
                <a:gd name="T75" fmla="*/ 9 h 9"/>
                <a:gd name="T76" fmla="*/ 134 w 387"/>
                <a:gd name="T77" fmla="*/ 9 h 9"/>
                <a:gd name="T78" fmla="*/ 134 w 387"/>
                <a:gd name="T79" fmla="*/ 0 h 9"/>
                <a:gd name="T80" fmla="*/ 101 w 387"/>
                <a:gd name="T81" fmla="*/ 0 h 9"/>
                <a:gd name="T82" fmla="*/ 118 w 387"/>
                <a:gd name="T83" fmla="*/ 0 h 9"/>
                <a:gd name="T84" fmla="*/ 118 w 387"/>
                <a:gd name="T85" fmla="*/ 9 h 9"/>
                <a:gd name="T86" fmla="*/ 101 w 387"/>
                <a:gd name="T87" fmla="*/ 9 h 9"/>
                <a:gd name="T88" fmla="*/ 101 w 387"/>
                <a:gd name="T89" fmla="*/ 0 h 9"/>
                <a:gd name="T90" fmla="*/ 67 w 387"/>
                <a:gd name="T91" fmla="*/ 0 h 9"/>
                <a:gd name="T92" fmla="*/ 84 w 387"/>
                <a:gd name="T93" fmla="*/ 0 h 9"/>
                <a:gd name="T94" fmla="*/ 84 w 387"/>
                <a:gd name="T95" fmla="*/ 9 h 9"/>
                <a:gd name="T96" fmla="*/ 67 w 387"/>
                <a:gd name="T97" fmla="*/ 9 h 9"/>
                <a:gd name="T98" fmla="*/ 67 w 387"/>
                <a:gd name="T99" fmla="*/ 0 h 9"/>
                <a:gd name="T100" fmla="*/ 33 w 387"/>
                <a:gd name="T101" fmla="*/ 0 h 9"/>
                <a:gd name="T102" fmla="*/ 51 w 387"/>
                <a:gd name="T103" fmla="*/ 0 h 9"/>
                <a:gd name="T104" fmla="*/ 51 w 387"/>
                <a:gd name="T105" fmla="*/ 9 h 9"/>
                <a:gd name="T106" fmla="*/ 33 w 387"/>
                <a:gd name="T107" fmla="*/ 9 h 9"/>
                <a:gd name="T108" fmla="*/ 33 w 387"/>
                <a:gd name="T109" fmla="*/ 0 h 9"/>
                <a:gd name="T110" fmla="*/ 0 w 387"/>
                <a:gd name="T111" fmla="*/ 0 h 9"/>
                <a:gd name="T112" fmla="*/ 17 w 387"/>
                <a:gd name="T113" fmla="*/ 0 h 9"/>
                <a:gd name="T114" fmla="*/ 17 w 387"/>
                <a:gd name="T115" fmla="*/ 9 h 9"/>
                <a:gd name="T116" fmla="*/ 0 w 387"/>
                <a:gd name="T117" fmla="*/ 9 h 9"/>
                <a:gd name="T118" fmla="*/ 0 w 387"/>
                <a:gd name="T119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387" h="9">
                  <a:moveTo>
                    <a:pt x="370" y="0"/>
                  </a:moveTo>
                  <a:lnTo>
                    <a:pt x="387" y="0"/>
                  </a:lnTo>
                  <a:lnTo>
                    <a:pt x="387" y="9"/>
                  </a:lnTo>
                  <a:lnTo>
                    <a:pt x="370" y="9"/>
                  </a:lnTo>
                  <a:lnTo>
                    <a:pt x="370" y="0"/>
                  </a:lnTo>
                  <a:close/>
                  <a:moveTo>
                    <a:pt x="337" y="0"/>
                  </a:moveTo>
                  <a:lnTo>
                    <a:pt x="353" y="0"/>
                  </a:lnTo>
                  <a:lnTo>
                    <a:pt x="353" y="9"/>
                  </a:lnTo>
                  <a:lnTo>
                    <a:pt x="337" y="9"/>
                  </a:lnTo>
                  <a:lnTo>
                    <a:pt x="337" y="0"/>
                  </a:lnTo>
                  <a:close/>
                  <a:moveTo>
                    <a:pt x="303" y="0"/>
                  </a:moveTo>
                  <a:lnTo>
                    <a:pt x="319" y="0"/>
                  </a:lnTo>
                  <a:lnTo>
                    <a:pt x="319" y="9"/>
                  </a:lnTo>
                  <a:lnTo>
                    <a:pt x="303" y="9"/>
                  </a:lnTo>
                  <a:lnTo>
                    <a:pt x="303" y="0"/>
                  </a:lnTo>
                  <a:close/>
                  <a:moveTo>
                    <a:pt x="269" y="0"/>
                  </a:moveTo>
                  <a:lnTo>
                    <a:pt x="286" y="0"/>
                  </a:lnTo>
                  <a:lnTo>
                    <a:pt x="286" y="9"/>
                  </a:lnTo>
                  <a:lnTo>
                    <a:pt x="269" y="9"/>
                  </a:lnTo>
                  <a:lnTo>
                    <a:pt x="269" y="0"/>
                  </a:lnTo>
                  <a:close/>
                  <a:moveTo>
                    <a:pt x="236" y="0"/>
                  </a:moveTo>
                  <a:lnTo>
                    <a:pt x="252" y="0"/>
                  </a:lnTo>
                  <a:lnTo>
                    <a:pt x="252" y="9"/>
                  </a:lnTo>
                  <a:lnTo>
                    <a:pt x="236" y="9"/>
                  </a:lnTo>
                  <a:lnTo>
                    <a:pt x="236" y="0"/>
                  </a:lnTo>
                  <a:close/>
                  <a:moveTo>
                    <a:pt x="202" y="0"/>
                  </a:moveTo>
                  <a:lnTo>
                    <a:pt x="218" y="0"/>
                  </a:lnTo>
                  <a:lnTo>
                    <a:pt x="218" y="9"/>
                  </a:lnTo>
                  <a:lnTo>
                    <a:pt x="202" y="9"/>
                  </a:lnTo>
                  <a:lnTo>
                    <a:pt x="202" y="0"/>
                  </a:lnTo>
                  <a:close/>
                  <a:moveTo>
                    <a:pt x="168" y="0"/>
                  </a:moveTo>
                  <a:lnTo>
                    <a:pt x="184" y="0"/>
                  </a:lnTo>
                  <a:lnTo>
                    <a:pt x="184" y="9"/>
                  </a:lnTo>
                  <a:lnTo>
                    <a:pt x="168" y="9"/>
                  </a:lnTo>
                  <a:lnTo>
                    <a:pt x="168" y="0"/>
                  </a:lnTo>
                  <a:close/>
                  <a:moveTo>
                    <a:pt x="134" y="0"/>
                  </a:moveTo>
                  <a:lnTo>
                    <a:pt x="151" y="0"/>
                  </a:lnTo>
                  <a:lnTo>
                    <a:pt x="151" y="9"/>
                  </a:lnTo>
                  <a:lnTo>
                    <a:pt x="134" y="9"/>
                  </a:lnTo>
                  <a:lnTo>
                    <a:pt x="134" y="0"/>
                  </a:lnTo>
                  <a:close/>
                  <a:moveTo>
                    <a:pt x="101" y="0"/>
                  </a:moveTo>
                  <a:lnTo>
                    <a:pt x="118" y="0"/>
                  </a:lnTo>
                  <a:lnTo>
                    <a:pt x="118" y="9"/>
                  </a:lnTo>
                  <a:lnTo>
                    <a:pt x="101" y="9"/>
                  </a:lnTo>
                  <a:lnTo>
                    <a:pt x="101" y="0"/>
                  </a:lnTo>
                  <a:close/>
                  <a:moveTo>
                    <a:pt x="67" y="0"/>
                  </a:moveTo>
                  <a:lnTo>
                    <a:pt x="84" y="0"/>
                  </a:lnTo>
                  <a:lnTo>
                    <a:pt x="84" y="9"/>
                  </a:lnTo>
                  <a:lnTo>
                    <a:pt x="67" y="9"/>
                  </a:lnTo>
                  <a:lnTo>
                    <a:pt x="67" y="0"/>
                  </a:lnTo>
                  <a:close/>
                  <a:moveTo>
                    <a:pt x="33" y="0"/>
                  </a:moveTo>
                  <a:lnTo>
                    <a:pt x="51" y="0"/>
                  </a:lnTo>
                  <a:lnTo>
                    <a:pt x="51" y="9"/>
                  </a:lnTo>
                  <a:lnTo>
                    <a:pt x="33" y="9"/>
                  </a:lnTo>
                  <a:lnTo>
                    <a:pt x="33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9"/>
                  </a:lnTo>
                  <a:lnTo>
                    <a:pt x="0" y="9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Rectangle 32"/>
            <p:cNvSpPr>
              <a:spLocks noChangeArrowheads="1"/>
            </p:cNvSpPr>
            <p:nvPr/>
          </p:nvSpPr>
          <p:spPr bwMode="auto">
            <a:xfrm>
              <a:off x="8421688" y="4186238"/>
              <a:ext cx="11113" cy="14287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7662899" y="4703893"/>
            <a:ext cx="1131899" cy="263407"/>
            <a:chOff x="8081963" y="5345113"/>
            <a:chExt cx="1193800" cy="277812"/>
          </a:xfrm>
          <a:solidFill>
            <a:schemeClr val="accent2"/>
          </a:solidFill>
        </p:grpSpPr>
        <p:sp>
          <p:nvSpPr>
            <p:cNvPr id="33" name="Freeform 33"/>
            <p:cNvSpPr>
              <a:spLocks noEditPoints="1"/>
            </p:cNvSpPr>
            <p:nvPr/>
          </p:nvSpPr>
          <p:spPr bwMode="auto">
            <a:xfrm>
              <a:off x="9107488" y="5456238"/>
              <a:ext cx="168275" cy="166687"/>
            </a:xfrm>
            <a:custGeom>
              <a:avLst/>
              <a:gdLst>
                <a:gd name="T0" fmla="*/ 44 w 106"/>
                <a:gd name="T1" fmla="*/ 10 h 105"/>
                <a:gd name="T2" fmla="*/ 30 w 106"/>
                <a:gd name="T3" fmla="*/ 15 h 105"/>
                <a:gd name="T4" fmla="*/ 17 w 106"/>
                <a:gd name="T5" fmla="*/ 28 h 105"/>
                <a:gd name="T6" fmla="*/ 12 w 106"/>
                <a:gd name="T7" fmla="*/ 37 h 105"/>
                <a:gd name="T8" fmla="*/ 9 w 106"/>
                <a:gd name="T9" fmla="*/ 52 h 105"/>
                <a:gd name="T10" fmla="*/ 12 w 106"/>
                <a:gd name="T11" fmla="*/ 68 h 105"/>
                <a:gd name="T12" fmla="*/ 22 w 106"/>
                <a:gd name="T13" fmla="*/ 83 h 105"/>
                <a:gd name="T14" fmla="*/ 44 w 106"/>
                <a:gd name="T15" fmla="*/ 95 h 105"/>
                <a:gd name="T16" fmla="*/ 63 w 106"/>
                <a:gd name="T17" fmla="*/ 95 h 105"/>
                <a:gd name="T18" fmla="*/ 78 w 106"/>
                <a:gd name="T19" fmla="*/ 89 h 105"/>
                <a:gd name="T20" fmla="*/ 95 w 106"/>
                <a:gd name="T21" fmla="*/ 69 h 105"/>
                <a:gd name="T22" fmla="*/ 97 w 106"/>
                <a:gd name="T23" fmla="*/ 52 h 105"/>
                <a:gd name="T24" fmla="*/ 95 w 106"/>
                <a:gd name="T25" fmla="*/ 36 h 105"/>
                <a:gd name="T26" fmla="*/ 84 w 106"/>
                <a:gd name="T27" fmla="*/ 22 h 105"/>
                <a:gd name="T28" fmla="*/ 70 w 106"/>
                <a:gd name="T29" fmla="*/ 11 h 105"/>
                <a:gd name="T30" fmla="*/ 54 w 106"/>
                <a:gd name="T31" fmla="*/ 8 h 105"/>
                <a:gd name="T32" fmla="*/ 63 w 106"/>
                <a:gd name="T33" fmla="*/ 1 h 105"/>
                <a:gd name="T34" fmla="*/ 75 w 106"/>
                <a:gd name="T35" fmla="*/ 4 h 105"/>
                <a:gd name="T36" fmla="*/ 91 w 106"/>
                <a:gd name="T37" fmla="*/ 15 h 105"/>
                <a:gd name="T38" fmla="*/ 102 w 106"/>
                <a:gd name="T39" fmla="*/ 30 h 105"/>
                <a:gd name="T40" fmla="*/ 105 w 106"/>
                <a:gd name="T41" fmla="*/ 42 h 105"/>
                <a:gd name="T42" fmla="*/ 105 w 106"/>
                <a:gd name="T43" fmla="*/ 62 h 105"/>
                <a:gd name="T44" fmla="*/ 102 w 106"/>
                <a:gd name="T45" fmla="*/ 75 h 105"/>
                <a:gd name="T46" fmla="*/ 84 w 106"/>
                <a:gd name="T47" fmla="*/ 95 h 105"/>
                <a:gd name="T48" fmla="*/ 72 w 106"/>
                <a:gd name="T49" fmla="*/ 102 h 105"/>
                <a:gd name="T50" fmla="*/ 54 w 106"/>
                <a:gd name="T51" fmla="*/ 105 h 105"/>
                <a:gd name="T52" fmla="*/ 34 w 106"/>
                <a:gd name="T53" fmla="*/ 102 h 105"/>
                <a:gd name="T54" fmla="*/ 16 w 106"/>
                <a:gd name="T55" fmla="*/ 90 h 105"/>
                <a:gd name="T56" fmla="*/ 6 w 106"/>
                <a:gd name="T57" fmla="*/ 75 h 105"/>
                <a:gd name="T58" fmla="*/ 0 w 106"/>
                <a:gd name="T59" fmla="*/ 52 h 105"/>
                <a:gd name="T60" fmla="*/ 5 w 106"/>
                <a:gd name="T61" fmla="*/ 33 h 105"/>
                <a:gd name="T62" fmla="*/ 10 w 106"/>
                <a:gd name="T63" fmla="*/ 22 h 105"/>
                <a:gd name="T64" fmla="*/ 23 w 106"/>
                <a:gd name="T65" fmla="*/ 8 h 105"/>
                <a:gd name="T66" fmla="*/ 34 w 106"/>
                <a:gd name="T67" fmla="*/ 3 h 105"/>
                <a:gd name="T68" fmla="*/ 54 w 106"/>
                <a:gd name="T69" fmla="*/ 0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6" h="105">
                  <a:moveTo>
                    <a:pt x="54" y="8"/>
                  </a:moveTo>
                  <a:lnTo>
                    <a:pt x="44" y="10"/>
                  </a:lnTo>
                  <a:lnTo>
                    <a:pt x="36" y="12"/>
                  </a:lnTo>
                  <a:lnTo>
                    <a:pt x="30" y="15"/>
                  </a:lnTo>
                  <a:lnTo>
                    <a:pt x="22" y="22"/>
                  </a:lnTo>
                  <a:lnTo>
                    <a:pt x="17" y="28"/>
                  </a:lnTo>
                  <a:lnTo>
                    <a:pt x="12" y="37"/>
                  </a:lnTo>
                  <a:lnTo>
                    <a:pt x="12" y="37"/>
                  </a:lnTo>
                  <a:lnTo>
                    <a:pt x="10" y="42"/>
                  </a:lnTo>
                  <a:lnTo>
                    <a:pt x="9" y="52"/>
                  </a:lnTo>
                  <a:lnTo>
                    <a:pt x="10" y="62"/>
                  </a:lnTo>
                  <a:lnTo>
                    <a:pt x="12" y="68"/>
                  </a:lnTo>
                  <a:lnTo>
                    <a:pt x="17" y="76"/>
                  </a:lnTo>
                  <a:lnTo>
                    <a:pt x="22" y="83"/>
                  </a:lnTo>
                  <a:lnTo>
                    <a:pt x="36" y="94"/>
                  </a:lnTo>
                  <a:lnTo>
                    <a:pt x="44" y="95"/>
                  </a:lnTo>
                  <a:lnTo>
                    <a:pt x="54" y="97"/>
                  </a:lnTo>
                  <a:lnTo>
                    <a:pt x="63" y="95"/>
                  </a:lnTo>
                  <a:lnTo>
                    <a:pt x="70" y="94"/>
                  </a:lnTo>
                  <a:lnTo>
                    <a:pt x="78" y="89"/>
                  </a:lnTo>
                  <a:lnTo>
                    <a:pt x="84" y="83"/>
                  </a:lnTo>
                  <a:lnTo>
                    <a:pt x="95" y="69"/>
                  </a:lnTo>
                  <a:lnTo>
                    <a:pt x="96" y="62"/>
                  </a:lnTo>
                  <a:lnTo>
                    <a:pt x="97" y="52"/>
                  </a:lnTo>
                  <a:lnTo>
                    <a:pt x="96" y="42"/>
                  </a:lnTo>
                  <a:lnTo>
                    <a:pt x="95" y="36"/>
                  </a:lnTo>
                  <a:lnTo>
                    <a:pt x="90" y="28"/>
                  </a:lnTo>
                  <a:lnTo>
                    <a:pt x="84" y="22"/>
                  </a:lnTo>
                  <a:lnTo>
                    <a:pt x="78" y="15"/>
                  </a:lnTo>
                  <a:lnTo>
                    <a:pt x="70" y="11"/>
                  </a:lnTo>
                  <a:lnTo>
                    <a:pt x="63" y="10"/>
                  </a:lnTo>
                  <a:lnTo>
                    <a:pt x="54" y="8"/>
                  </a:lnTo>
                  <a:close/>
                  <a:moveTo>
                    <a:pt x="54" y="0"/>
                  </a:moveTo>
                  <a:lnTo>
                    <a:pt x="63" y="1"/>
                  </a:lnTo>
                  <a:lnTo>
                    <a:pt x="72" y="3"/>
                  </a:lnTo>
                  <a:lnTo>
                    <a:pt x="75" y="4"/>
                  </a:lnTo>
                  <a:lnTo>
                    <a:pt x="84" y="8"/>
                  </a:lnTo>
                  <a:lnTo>
                    <a:pt x="91" y="15"/>
                  </a:lnTo>
                  <a:lnTo>
                    <a:pt x="96" y="22"/>
                  </a:lnTo>
                  <a:lnTo>
                    <a:pt x="102" y="30"/>
                  </a:lnTo>
                  <a:lnTo>
                    <a:pt x="103" y="33"/>
                  </a:lnTo>
                  <a:lnTo>
                    <a:pt x="105" y="42"/>
                  </a:lnTo>
                  <a:lnTo>
                    <a:pt x="106" y="52"/>
                  </a:lnTo>
                  <a:lnTo>
                    <a:pt x="105" y="62"/>
                  </a:lnTo>
                  <a:lnTo>
                    <a:pt x="103" y="72"/>
                  </a:lnTo>
                  <a:lnTo>
                    <a:pt x="102" y="75"/>
                  </a:lnTo>
                  <a:lnTo>
                    <a:pt x="91" y="90"/>
                  </a:lnTo>
                  <a:lnTo>
                    <a:pt x="84" y="95"/>
                  </a:lnTo>
                  <a:lnTo>
                    <a:pt x="75" y="101"/>
                  </a:lnTo>
                  <a:lnTo>
                    <a:pt x="72" y="102"/>
                  </a:lnTo>
                  <a:lnTo>
                    <a:pt x="63" y="104"/>
                  </a:lnTo>
                  <a:lnTo>
                    <a:pt x="54" y="105"/>
                  </a:lnTo>
                  <a:lnTo>
                    <a:pt x="44" y="104"/>
                  </a:lnTo>
                  <a:lnTo>
                    <a:pt x="34" y="102"/>
                  </a:lnTo>
                  <a:lnTo>
                    <a:pt x="31" y="101"/>
                  </a:lnTo>
                  <a:lnTo>
                    <a:pt x="16" y="90"/>
                  </a:lnTo>
                  <a:lnTo>
                    <a:pt x="10" y="82"/>
                  </a:lnTo>
                  <a:lnTo>
                    <a:pt x="6" y="75"/>
                  </a:lnTo>
                  <a:lnTo>
                    <a:pt x="2" y="62"/>
                  </a:lnTo>
                  <a:lnTo>
                    <a:pt x="0" y="52"/>
                  </a:lnTo>
                  <a:lnTo>
                    <a:pt x="2" y="42"/>
                  </a:lnTo>
                  <a:lnTo>
                    <a:pt x="5" y="33"/>
                  </a:lnTo>
                  <a:lnTo>
                    <a:pt x="6" y="30"/>
                  </a:lnTo>
                  <a:lnTo>
                    <a:pt x="10" y="22"/>
                  </a:lnTo>
                  <a:lnTo>
                    <a:pt x="16" y="15"/>
                  </a:lnTo>
                  <a:lnTo>
                    <a:pt x="23" y="8"/>
                  </a:lnTo>
                  <a:lnTo>
                    <a:pt x="31" y="4"/>
                  </a:lnTo>
                  <a:lnTo>
                    <a:pt x="34" y="3"/>
                  </a:lnTo>
                  <a:lnTo>
                    <a:pt x="44" y="1"/>
                  </a:lnTo>
                  <a:lnTo>
                    <a:pt x="54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34"/>
            <p:cNvSpPr/>
            <p:nvPr/>
          </p:nvSpPr>
          <p:spPr bwMode="auto">
            <a:xfrm>
              <a:off x="9153525" y="5499100"/>
              <a:ext cx="79375" cy="79375"/>
            </a:xfrm>
            <a:custGeom>
              <a:avLst/>
              <a:gdLst>
                <a:gd name="T0" fmla="*/ 25 w 50"/>
                <a:gd name="T1" fmla="*/ 0 h 50"/>
                <a:gd name="T2" fmla="*/ 34 w 50"/>
                <a:gd name="T3" fmla="*/ 2 h 50"/>
                <a:gd name="T4" fmla="*/ 42 w 50"/>
                <a:gd name="T5" fmla="*/ 8 h 50"/>
                <a:gd name="T6" fmla="*/ 48 w 50"/>
                <a:gd name="T7" fmla="*/ 15 h 50"/>
                <a:gd name="T8" fmla="*/ 50 w 50"/>
                <a:gd name="T9" fmla="*/ 25 h 50"/>
                <a:gd name="T10" fmla="*/ 48 w 50"/>
                <a:gd name="T11" fmla="*/ 35 h 50"/>
                <a:gd name="T12" fmla="*/ 42 w 50"/>
                <a:gd name="T13" fmla="*/ 42 h 50"/>
                <a:gd name="T14" fmla="*/ 34 w 50"/>
                <a:gd name="T15" fmla="*/ 48 h 50"/>
                <a:gd name="T16" fmla="*/ 25 w 50"/>
                <a:gd name="T17" fmla="*/ 50 h 50"/>
                <a:gd name="T18" fmla="*/ 15 w 50"/>
                <a:gd name="T19" fmla="*/ 48 h 50"/>
                <a:gd name="T20" fmla="*/ 6 w 50"/>
                <a:gd name="T21" fmla="*/ 42 h 50"/>
                <a:gd name="T22" fmla="*/ 1 w 50"/>
                <a:gd name="T23" fmla="*/ 35 h 50"/>
                <a:gd name="T24" fmla="*/ 0 w 50"/>
                <a:gd name="T25" fmla="*/ 25 h 50"/>
                <a:gd name="T26" fmla="*/ 1 w 50"/>
                <a:gd name="T27" fmla="*/ 15 h 50"/>
                <a:gd name="T28" fmla="*/ 6 w 50"/>
                <a:gd name="T29" fmla="*/ 8 h 50"/>
                <a:gd name="T30" fmla="*/ 15 w 50"/>
                <a:gd name="T31" fmla="*/ 2 h 50"/>
                <a:gd name="T32" fmla="*/ 25 w 50"/>
                <a:gd name="T33" fmla="*/ 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50">
                  <a:moveTo>
                    <a:pt x="25" y="0"/>
                  </a:moveTo>
                  <a:lnTo>
                    <a:pt x="34" y="2"/>
                  </a:lnTo>
                  <a:lnTo>
                    <a:pt x="42" y="8"/>
                  </a:lnTo>
                  <a:lnTo>
                    <a:pt x="48" y="15"/>
                  </a:lnTo>
                  <a:lnTo>
                    <a:pt x="50" y="25"/>
                  </a:lnTo>
                  <a:lnTo>
                    <a:pt x="48" y="35"/>
                  </a:lnTo>
                  <a:lnTo>
                    <a:pt x="42" y="42"/>
                  </a:lnTo>
                  <a:lnTo>
                    <a:pt x="34" y="48"/>
                  </a:lnTo>
                  <a:lnTo>
                    <a:pt x="25" y="50"/>
                  </a:lnTo>
                  <a:lnTo>
                    <a:pt x="15" y="48"/>
                  </a:lnTo>
                  <a:lnTo>
                    <a:pt x="6" y="42"/>
                  </a:lnTo>
                  <a:lnTo>
                    <a:pt x="1" y="35"/>
                  </a:lnTo>
                  <a:lnTo>
                    <a:pt x="0" y="25"/>
                  </a:lnTo>
                  <a:lnTo>
                    <a:pt x="1" y="15"/>
                  </a:lnTo>
                  <a:lnTo>
                    <a:pt x="6" y="8"/>
                  </a:lnTo>
                  <a:lnTo>
                    <a:pt x="15" y="2"/>
                  </a:lnTo>
                  <a:lnTo>
                    <a:pt x="25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Rectangle 35"/>
            <p:cNvSpPr>
              <a:spLocks noChangeArrowheads="1"/>
            </p:cNvSpPr>
            <p:nvPr/>
          </p:nvSpPr>
          <p:spPr bwMode="auto">
            <a:xfrm>
              <a:off x="9101138" y="5532438"/>
              <a:ext cx="14288" cy="12700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36"/>
            <p:cNvSpPr>
              <a:spLocks noEditPoints="1"/>
            </p:cNvSpPr>
            <p:nvPr/>
          </p:nvSpPr>
          <p:spPr bwMode="auto">
            <a:xfrm>
              <a:off x="8131175" y="5532438"/>
              <a:ext cx="944563" cy="12700"/>
            </a:xfrm>
            <a:custGeom>
              <a:avLst/>
              <a:gdLst>
                <a:gd name="T0" fmla="*/ 595 w 595"/>
                <a:gd name="T1" fmla="*/ 0 h 8"/>
                <a:gd name="T2" fmla="*/ 577 w 595"/>
                <a:gd name="T3" fmla="*/ 8 h 8"/>
                <a:gd name="T4" fmla="*/ 544 w 595"/>
                <a:gd name="T5" fmla="*/ 0 h 8"/>
                <a:gd name="T6" fmla="*/ 561 w 595"/>
                <a:gd name="T7" fmla="*/ 8 h 8"/>
                <a:gd name="T8" fmla="*/ 544 w 595"/>
                <a:gd name="T9" fmla="*/ 0 h 8"/>
                <a:gd name="T10" fmla="*/ 527 w 595"/>
                <a:gd name="T11" fmla="*/ 0 h 8"/>
                <a:gd name="T12" fmla="*/ 510 w 595"/>
                <a:gd name="T13" fmla="*/ 8 h 8"/>
                <a:gd name="T14" fmla="*/ 476 w 595"/>
                <a:gd name="T15" fmla="*/ 0 h 8"/>
                <a:gd name="T16" fmla="*/ 493 w 595"/>
                <a:gd name="T17" fmla="*/ 8 h 8"/>
                <a:gd name="T18" fmla="*/ 476 w 595"/>
                <a:gd name="T19" fmla="*/ 0 h 8"/>
                <a:gd name="T20" fmla="*/ 459 w 595"/>
                <a:gd name="T21" fmla="*/ 0 h 8"/>
                <a:gd name="T22" fmla="*/ 441 w 595"/>
                <a:gd name="T23" fmla="*/ 8 h 8"/>
                <a:gd name="T24" fmla="*/ 408 w 595"/>
                <a:gd name="T25" fmla="*/ 0 h 8"/>
                <a:gd name="T26" fmla="*/ 425 w 595"/>
                <a:gd name="T27" fmla="*/ 8 h 8"/>
                <a:gd name="T28" fmla="*/ 408 w 595"/>
                <a:gd name="T29" fmla="*/ 0 h 8"/>
                <a:gd name="T30" fmla="*/ 391 w 595"/>
                <a:gd name="T31" fmla="*/ 0 h 8"/>
                <a:gd name="T32" fmla="*/ 374 w 595"/>
                <a:gd name="T33" fmla="*/ 8 h 8"/>
                <a:gd name="T34" fmla="*/ 340 w 595"/>
                <a:gd name="T35" fmla="*/ 0 h 8"/>
                <a:gd name="T36" fmla="*/ 357 w 595"/>
                <a:gd name="T37" fmla="*/ 8 h 8"/>
                <a:gd name="T38" fmla="*/ 340 w 595"/>
                <a:gd name="T39" fmla="*/ 0 h 8"/>
                <a:gd name="T40" fmla="*/ 323 w 595"/>
                <a:gd name="T41" fmla="*/ 0 h 8"/>
                <a:gd name="T42" fmla="*/ 305 w 595"/>
                <a:gd name="T43" fmla="*/ 8 h 8"/>
                <a:gd name="T44" fmla="*/ 272 w 595"/>
                <a:gd name="T45" fmla="*/ 0 h 8"/>
                <a:gd name="T46" fmla="*/ 289 w 595"/>
                <a:gd name="T47" fmla="*/ 8 h 8"/>
                <a:gd name="T48" fmla="*/ 272 w 595"/>
                <a:gd name="T49" fmla="*/ 0 h 8"/>
                <a:gd name="T50" fmla="*/ 255 w 595"/>
                <a:gd name="T51" fmla="*/ 0 h 8"/>
                <a:gd name="T52" fmla="*/ 238 w 595"/>
                <a:gd name="T53" fmla="*/ 8 h 8"/>
                <a:gd name="T54" fmla="*/ 204 w 595"/>
                <a:gd name="T55" fmla="*/ 0 h 8"/>
                <a:gd name="T56" fmla="*/ 221 w 595"/>
                <a:gd name="T57" fmla="*/ 8 h 8"/>
                <a:gd name="T58" fmla="*/ 204 w 595"/>
                <a:gd name="T59" fmla="*/ 0 h 8"/>
                <a:gd name="T60" fmla="*/ 187 w 595"/>
                <a:gd name="T61" fmla="*/ 0 h 8"/>
                <a:gd name="T62" fmla="*/ 169 w 595"/>
                <a:gd name="T63" fmla="*/ 8 h 8"/>
                <a:gd name="T64" fmla="*/ 136 w 595"/>
                <a:gd name="T65" fmla="*/ 0 h 8"/>
                <a:gd name="T66" fmla="*/ 153 w 595"/>
                <a:gd name="T67" fmla="*/ 8 h 8"/>
                <a:gd name="T68" fmla="*/ 136 w 595"/>
                <a:gd name="T69" fmla="*/ 0 h 8"/>
                <a:gd name="T70" fmla="*/ 119 w 595"/>
                <a:gd name="T71" fmla="*/ 0 h 8"/>
                <a:gd name="T72" fmla="*/ 102 w 595"/>
                <a:gd name="T73" fmla="*/ 8 h 8"/>
                <a:gd name="T74" fmla="*/ 68 w 595"/>
                <a:gd name="T75" fmla="*/ 0 h 8"/>
                <a:gd name="T76" fmla="*/ 85 w 595"/>
                <a:gd name="T77" fmla="*/ 8 h 8"/>
                <a:gd name="T78" fmla="*/ 68 w 595"/>
                <a:gd name="T79" fmla="*/ 0 h 8"/>
                <a:gd name="T80" fmla="*/ 51 w 595"/>
                <a:gd name="T81" fmla="*/ 0 h 8"/>
                <a:gd name="T82" fmla="*/ 35 w 595"/>
                <a:gd name="T83" fmla="*/ 8 h 8"/>
                <a:gd name="T84" fmla="*/ 0 w 595"/>
                <a:gd name="T85" fmla="*/ 0 h 8"/>
                <a:gd name="T86" fmla="*/ 17 w 595"/>
                <a:gd name="T87" fmla="*/ 8 h 8"/>
                <a:gd name="T88" fmla="*/ 0 w 595"/>
                <a:gd name="T89" fmla="*/ 0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95" h="8">
                  <a:moveTo>
                    <a:pt x="577" y="0"/>
                  </a:moveTo>
                  <a:lnTo>
                    <a:pt x="595" y="0"/>
                  </a:lnTo>
                  <a:lnTo>
                    <a:pt x="595" y="8"/>
                  </a:lnTo>
                  <a:lnTo>
                    <a:pt x="577" y="8"/>
                  </a:lnTo>
                  <a:lnTo>
                    <a:pt x="577" y="0"/>
                  </a:lnTo>
                  <a:close/>
                  <a:moveTo>
                    <a:pt x="544" y="0"/>
                  </a:moveTo>
                  <a:lnTo>
                    <a:pt x="561" y="0"/>
                  </a:lnTo>
                  <a:lnTo>
                    <a:pt x="561" y="8"/>
                  </a:lnTo>
                  <a:lnTo>
                    <a:pt x="544" y="8"/>
                  </a:lnTo>
                  <a:lnTo>
                    <a:pt x="544" y="0"/>
                  </a:lnTo>
                  <a:close/>
                  <a:moveTo>
                    <a:pt x="510" y="0"/>
                  </a:moveTo>
                  <a:lnTo>
                    <a:pt x="527" y="0"/>
                  </a:lnTo>
                  <a:lnTo>
                    <a:pt x="527" y="8"/>
                  </a:lnTo>
                  <a:lnTo>
                    <a:pt x="510" y="8"/>
                  </a:lnTo>
                  <a:lnTo>
                    <a:pt x="510" y="0"/>
                  </a:lnTo>
                  <a:close/>
                  <a:moveTo>
                    <a:pt x="476" y="0"/>
                  </a:moveTo>
                  <a:lnTo>
                    <a:pt x="493" y="0"/>
                  </a:lnTo>
                  <a:lnTo>
                    <a:pt x="493" y="8"/>
                  </a:lnTo>
                  <a:lnTo>
                    <a:pt x="476" y="8"/>
                  </a:lnTo>
                  <a:lnTo>
                    <a:pt x="476" y="0"/>
                  </a:lnTo>
                  <a:close/>
                  <a:moveTo>
                    <a:pt x="441" y="0"/>
                  </a:moveTo>
                  <a:lnTo>
                    <a:pt x="459" y="0"/>
                  </a:lnTo>
                  <a:lnTo>
                    <a:pt x="459" y="8"/>
                  </a:lnTo>
                  <a:lnTo>
                    <a:pt x="441" y="8"/>
                  </a:lnTo>
                  <a:lnTo>
                    <a:pt x="441" y="0"/>
                  </a:lnTo>
                  <a:close/>
                  <a:moveTo>
                    <a:pt x="408" y="0"/>
                  </a:moveTo>
                  <a:lnTo>
                    <a:pt x="425" y="0"/>
                  </a:lnTo>
                  <a:lnTo>
                    <a:pt x="425" y="8"/>
                  </a:lnTo>
                  <a:lnTo>
                    <a:pt x="408" y="8"/>
                  </a:lnTo>
                  <a:lnTo>
                    <a:pt x="408" y="0"/>
                  </a:lnTo>
                  <a:close/>
                  <a:moveTo>
                    <a:pt x="374" y="0"/>
                  </a:moveTo>
                  <a:lnTo>
                    <a:pt x="391" y="0"/>
                  </a:lnTo>
                  <a:lnTo>
                    <a:pt x="391" y="8"/>
                  </a:lnTo>
                  <a:lnTo>
                    <a:pt x="374" y="8"/>
                  </a:lnTo>
                  <a:lnTo>
                    <a:pt x="374" y="0"/>
                  </a:lnTo>
                  <a:close/>
                  <a:moveTo>
                    <a:pt x="340" y="0"/>
                  </a:moveTo>
                  <a:lnTo>
                    <a:pt x="357" y="0"/>
                  </a:lnTo>
                  <a:lnTo>
                    <a:pt x="357" y="8"/>
                  </a:lnTo>
                  <a:lnTo>
                    <a:pt x="340" y="8"/>
                  </a:lnTo>
                  <a:lnTo>
                    <a:pt x="340" y="0"/>
                  </a:lnTo>
                  <a:close/>
                  <a:moveTo>
                    <a:pt x="305" y="0"/>
                  </a:moveTo>
                  <a:lnTo>
                    <a:pt x="323" y="0"/>
                  </a:lnTo>
                  <a:lnTo>
                    <a:pt x="323" y="8"/>
                  </a:lnTo>
                  <a:lnTo>
                    <a:pt x="305" y="8"/>
                  </a:lnTo>
                  <a:lnTo>
                    <a:pt x="305" y="0"/>
                  </a:lnTo>
                  <a:close/>
                  <a:moveTo>
                    <a:pt x="272" y="0"/>
                  </a:moveTo>
                  <a:lnTo>
                    <a:pt x="289" y="0"/>
                  </a:lnTo>
                  <a:lnTo>
                    <a:pt x="289" y="8"/>
                  </a:lnTo>
                  <a:lnTo>
                    <a:pt x="272" y="8"/>
                  </a:lnTo>
                  <a:lnTo>
                    <a:pt x="272" y="0"/>
                  </a:lnTo>
                  <a:close/>
                  <a:moveTo>
                    <a:pt x="238" y="0"/>
                  </a:moveTo>
                  <a:lnTo>
                    <a:pt x="255" y="0"/>
                  </a:lnTo>
                  <a:lnTo>
                    <a:pt x="255" y="8"/>
                  </a:lnTo>
                  <a:lnTo>
                    <a:pt x="238" y="8"/>
                  </a:lnTo>
                  <a:lnTo>
                    <a:pt x="238" y="0"/>
                  </a:lnTo>
                  <a:close/>
                  <a:moveTo>
                    <a:pt x="204" y="0"/>
                  </a:moveTo>
                  <a:lnTo>
                    <a:pt x="221" y="0"/>
                  </a:lnTo>
                  <a:lnTo>
                    <a:pt x="221" y="8"/>
                  </a:lnTo>
                  <a:lnTo>
                    <a:pt x="204" y="8"/>
                  </a:lnTo>
                  <a:lnTo>
                    <a:pt x="204" y="0"/>
                  </a:lnTo>
                  <a:close/>
                  <a:moveTo>
                    <a:pt x="169" y="0"/>
                  </a:moveTo>
                  <a:lnTo>
                    <a:pt x="187" y="0"/>
                  </a:lnTo>
                  <a:lnTo>
                    <a:pt x="187" y="8"/>
                  </a:lnTo>
                  <a:lnTo>
                    <a:pt x="169" y="8"/>
                  </a:lnTo>
                  <a:lnTo>
                    <a:pt x="169" y="0"/>
                  </a:lnTo>
                  <a:close/>
                  <a:moveTo>
                    <a:pt x="136" y="0"/>
                  </a:moveTo>
                  <a:lnTo>
                    <a:pt x="153" y="0"/>
                  </a:lnTo>
                  <a:lnTo>
                    <a:pt x="153" y="8"/>
                  </a:lnTo>
                  <a:lnTo>
                    <a:pt x="136" y="8"/>
                  </a:lnTo>
                  <a:lnTo>
                    <a:pt x="136" y="0"/>
                  </a:lnTo>
                  <a:close/>
                  <a:moveTo>
                    <a:pt x="102" y="0"/>
                  </a:moveTo>
                  <a:lnTo>
                    <a:pt x="119" y="0"/>
                  </a:lnTo>
                  <a:lnTo>
                    <a:pt x="119" y="8"/>
                  </a:lnTo>
                  <a:lnTo>
                    <a:pt x="102" y="8"/>
                  </a:lnTo>
                  <a:lnTo>
                    <a:pt x="102" y="0"/>
                  </a:lnTo>
                  <a:close/>
                  <a:moveTo>
                    <a:pt x="68" y="0"/>
                  </a:moveTo>
                  <a:lnTo>
                    <a:pt x="85" y="0"/>
                  </a:lnTo>
                  <a:lnTo>
                    <a:pt x="85" y="8"/>
                  </a:lnTo>
                  <a:lnTo>
                    <a:pt x="68" y="8"/>
                  </a:lnTo>
                  <a:lnTo>
                    <a:pt x="68" y="0"/>
                  </a:lnTo>
                  <a:close/>
                  <a:moveTo>
                    <a:pt x="35" y="0"/>
                  </a:moveTo>
                  <a:lnTo>
                    <a:pt x="51" y="0"/>
                  </a:lnTo>
                  <a:lnTo>
                    <a:pt x="51" y="8"/>
                  </a:lnTo>
                  <a:lnTo>
                    <a:pt x="35" y="8"/>
                  </a:lnTo>
                  <a:lnTo>
                    <a:pt x="35" y="0"/>
                  </a:lnTo>
                  <a:close/>
                  <a:moveTo>
                    <a:pt x="0" y="0"/>
                  </a:moveTo>
                  <a:lnTo>
                    <a:pt x="17" y="0"/>
                  </a:lnTo>
                  <a:lnTo>
                    <a:pt x="17" y="8"/>
                  </a:lnTo>
                  <a:lnTo>
                    <a:pt x="0" y="8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37"/>
            <p:cNvSpPr/>
            <p:nvPr/>
          </p:nvSpPr>
          <p:spPr bwMode="auto">
            <a:xfrm>
              <a:off x="8081963" y="5524500"/>
              <a:ext cx="20638" cy="20637"/>
            </a:xfrm>
            <a:custGeom>
              <a:avLst/>
              <a:gdLst>
                <a:gd name="T0" fmla="*/ 0 w 13"/>
                <a:gd name="T1" fmla="*/ 0 h 13"/>
                <a:gd name="T2" fmla="*/ 9 w 13"/>
                <a:gd name="T3" fmla="*/ 0 h 13"/>
                <a:gd name="T4" fmla="*/ 9 w 13"/>
                <a:gd name="T5" fmla="*/ 5 h 13"/>
                <a:gd name="T6" fmla="*/ 13 w 13"/>
                <a:gd name="T7" fmla="*/ 5 h 13"/>
                <a:gd name="T8" fmla="*/ 13 w 13"/>
                <a:gd name="T9" fmla="*/ 13 h 13"/>
                <a:gd name="T10" fmla="*/ 0 w 13"/>
                <a:gd name="T11" fmla="*/ 13 h 13"/>
                <a:gd name="T12" fmla="*/ 0 w 13"/>
                <a:gd name="T13" fmla="*/ 0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" h="13">
                  <a:moveTo>
                    <a:pt x="0" y="0"/>
                  </a:moveTo>
                  <a:lnTo>
                    <a:pt x="9" y="0"/>
                  </a:lnTo>
                  <a:lnTo>
                    <a:pt x="9" y="5"/>
                  </a:lnTo>
                  <a:lnTo>
                    <a:pt x="13" y="5"/>
                  </a:lnTo>
                  <a:lnTo>
                    <a:pt x="13" y="13"/>
                  </a:lnTo>
                  <a:lnTo>
                    <a:pt x="0" y="13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38"/>
            <p:cNvSpPr>
              <a:spLocks noEditPoints="1"/>
            </p:cNvSpPr>
            <p:nvPr/>
          </p:nvSpPr>
          <p:spPr bwMode="auto">
            <a:xfrm>
              <a:off x="8081963" y="5383213"/>
              <a:ext cx="14288" cy="119062"/>
            </a:xfrm>
            <a:custGeom>
              <a:avLst/>
              <a:gdLst>
                <a:gd name="T0" fmla="*/ 0 w 9"/>
                <a:gd name="T1" fmla="*/ 60 h 75"/>
                <a:gd name="T2" fmla="*/ 9 w 9"/>
                <a:gd name="T3" fmla="*/ 60 h 75"/>
                <a:gd name="T4" fmla="*/ 9 w 9"/>
                <a:gd name="T5" fmla="*/ 75 h 75"/>
                <a:gd name="T6" fmla="*/ 0 w 9"/>
                <a:gd name="T7" fmla="*/ 75 h 75"/>
                <a:gd name="T8" fmla="*/ 0 w 9"/>
                <a:gd name="T9" fmla="*/ 60 h 75"/>
                <a:gd name="T10" fmla="*/ 0 w 9"/>
                <a:gd name="T11" fmla="*/ 31 h 75"/>
                <a:gd name="T12" fmla="*/ 9 w 9"/>
                <a:gd name="T13" fmla="*/ 31 h 75"/>
                <a:gd name="T14" fmla="*/ 9 w 9"/>
                <a:gd name="T15" fmla="*/ 45 h 75"/>
                <a:gd name="T16" fmla="*/ 0 w 9"/>
                <a:gd name="T17" fmla="*/ 45 h 75"/>
                <a:gd name="T18" fmla="*/ 0 w 9"/>
                <a:gd name="T19" fmla="*/ 31 h 75"/>
                <a:gd name="T20" fmla="*/ 0 w 9"/>
                <a:gd name="T21" fmla="*/ 0 h 75"/>
                <a:gd name="T22" fmla="*/ 9 w 9"/>
                <a:gd name="T23" fmla="*/ 0 h 75"/>
                <a:gd name="T24" fmla="*/ 9 w 9"/>
                <a:gd name="T25" fmla="*/ 15 h 75"/>
                <a:gd name="T26" fmla="*/ 0 w 9"/>
                <a:gd name="T27" fmla="*/ 15 h 75"/>
                <a:gd name="T28" fmla="*/ 0 w 9"/>
                <a:gd name="T29" fmla="*/ 0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" h="75">
                  <a:moveTo>
                    <a:pt x="0" y="60"/>
                  </a:moveTo>
                  <a:lnTo>
                    <a:pt x="9" y="60"/>
                  </a:lnTo>
                  <a:lnTo>
                    <a:pt x="9" y="75"/>
                  </a:lnTo>
                  <a:lnTo>
                    <a:pt x="0" y="75"/>
                  </a:lnTo>
                  <a:lnTo>
                    <a:pt x="0" y="60"/>
                  </a:lnTo>
                  <a:close/>
                  <a:moveTo>
                    <a:pt x="0" y="31"/>
                  </a:moveTo>
                  <a:lnTo>
                    <a:pt x="9" y="31"/>
                  </a:lnTo>
                  <a:lnTo>
                    <a:pt x="9" y="45"/>
                  </a:lnTo>
                  <a:lnTo>
                    <a:pt x="0" y="45"/>
                  </a:lnTo>
                  <a:lnTo>
                    <a:pt x="0" y="31"/>
                  </a:lnTo>
                  <a:close/>
                  <a:moveTo>
                    <a:pt x="0" y="0"/>
                  </a:moveTo>
                  <a:lnTo>
                    <a:pt x="9" y="0"/>
                  </a:lnTo>
                  <a:lnTo>
                    <a:pt x="9" y="15"/>
                  </a:lnTo>
                  <a:lnTo>
                    <a:pt x="0" y="15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0">
              <a:solidFill>
                <a:schemeClr val="accent2"/>
              </a:solidFill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Rectangle 39"/>
            <p:cNvSpPr>
              <a:spLocks noChangeArrowheads="1"/>
            </p:cNvSpPr>
            <p:nvPr/>
          </p:nvSpPr>
          <p:spPr bwMode="auto">
            <a:xfrm>
              <a:off x="8081963" y="5345113"/>
              <a:ext cx="14288" cy="14287"/>
            </a:xfrm>
            <a:prstGeom prst="rect">
              <a:avLst/>
            </a:prstGeom>
            <a:grpFill/>
            <a:ln w="0">
              <a:solidFill>
                <a:schemeClr val="accent2"/>
              </a:solidFill>
              <a:prstDash val="solid"/>
              <a:miter lim="800000"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085074" y="1657399"/>
            <a:ext cx="4127217" cy="2992307"/>
            <a:chOff x="4308475" y="1747838"/>
            <a:chExt cx="4352925" cy="3155949"/>
          </a:xfrm>
        </p:grpSpPr>
        <p:sp>
          <p:nvSpPr>
            <p:cNvPr id="40" name="Freeform 40"/>
            <p:cNvSpPr>
              <a:spLocks noEditPoints="1"/>
            </p:cNvSpPr>
            <p:nvPr/>
          </p:nvSpPr>
          <p:spPr bwMode="auto">
            <a:xfrm>
              <a:off x="7162800" y="3367088"/>
              <a:ext cx="1358900" cy="889000"/>
            </a:xfrm>
            <a:custGeom>
              <a:avLst/>
              <a:gdLst>
                <a:gd name="T0" fmla="*/ 167 w 856"/>
                <a:gd name="T1" fmla="*/ 314 h 560"/>
                <a:gd name="T2" fmla="*/ 205 w 856"/>
                <a:gd name="T3" fmla="*/ 410 h 560"/>
                <a:gd name="T4" fmla="*/ 176 w 856"/>
                <a:gd name="T5" fmla="*/ 312 h 560"/>
                <a:gd name="T6" fmla="*/ 232 w 856"/>
                <a:gd name="T7" fmla="*/ 343 h 560"/>
                <a:gd name="T8" fmla="*/ 271 w 856"/>
                <a:gd name="T9" fmla="*/ 438 h 560"/>
                <a:gd name="T10" fmla="*/ 214 w 856"/>
                <a:gd name="T11" fmla="*/ 294 h 560"/>
                <a:gd name="T12" fmla="*/ 330 w 856"/>
                <a:gd name="T13" fmla="*/ 419 h 560"/>
                <a:gd name="T14" fmla="*/ 342 w 856"/>
                <a:gd name="T15" fmla="*/ 460 h 560"/>
                <a:gd name="T16" fmla="*/ 312 w 856"/>
                <a:gd name="T17" fmla="*/ 322 h 560"/>
                <a:gd name="T18" fmla="*/ 373 w 856"/>
                <a:gd name="T19" fmla="*/ 367 h 560"/>
                <a:gd name="T20" fmla="*/ 402 w 856"/>
                <a:gd name="T21" fmla="*/ 470 h 560"/>
                <a:gd name="T22" fmla="*/ 371 w 856"/>
                <a:gd name="T23" fmla="*/ 337 h 560"/>
                <a:gd name="T24" fmla="*/ 458 w 856"/>
                <a:gd name="T25" fmla="*/ 386 h 560"/>
                <a:gd name="T26" fmla="*/ 464 w 856"/>
                <a:gd name="T27" fmla="*/ 384 h 560"/>
                <a:gd name="T28" fmla="*/ 511 w 856"/>
                <a:gd name="T29" fmla="*/ 333 h 560"/>
                <a:gd name="T30" fmla="*/ 545 w 856"/>
                <a:gd name="T31" fmla="*/ 436 h 560"/>
                <a:gd name="T32" fmla="*/ 523 w 856"/>
                <a:gd name="T33" fmla="*/ 334 h 560"/>
                <a:gd name="T34" fmla="*/ 585 w 856"/>
                <a:gd name="T35" fmla="*/ 353 h 560"/>
                <a:gd name="T36" fmla="*/ 595 w 856"/>
                <a:gd name="T37" fmla="*/ 381 h 560"/>
                <a:gd name="T38" fmla="*/ 640 w 856"/>
                <a:gd name="T39" fmla="*/ 343 h 560"/>
                <a:gd name="T40" fmla="*/ 650 w 856"/>
                <a:gd name="T41" fmla="*/ 364 h 560"/>
                <a:gd name="T42" fmla="*/ 761 w 856"/>
                <a:gd name="T43" fmla="*/ 321 h 560"/>
                <a:gd name="T44" fmla="*/ 853 w 856"/>
                <a:gd name="T45" fmla="*/ 322 h 560"/>
                <a:gd name="T46" fmla="*/ 773 w 856"/>
                <a:gd name="T47" fmla="*/ 353 h 560"/>
                <a:gd name="T48" fmla="*/ 574 w 856"/>
                <a:gd name="T49" fmla="*/ 471 h 560"/>
                <a:gd name="T50" fmla="*/ 390 w 856"/>
                <a:gd name="T51" fmla="*/ 554 h 560"/>
                <a:gd name="T52" fmla="*/ 228 w 856"/>
                <a:gd name="T53" fmla="*/ 522 h 560"/>
                <a:gd name="T54" fmla="*/ 99 w 856"/>
                <a:gd name="T55" fmla="*/ 347 h 560"/>
                <a:gd name="T56" fmla="*/ 375 w 856"/>
                <a:gd name="T57" fmla="*/ 0 h 560"/>
                <a:gd name="T58" fmla="*/ 558 w 856"/>
                <a:gd name="T59" fmla="*/ 86 h 560"/>
                <a:gd name="T60" fmla="*/ 732 w 856"/>
                <a:gd name="T61" fmla="*/ 241 h 560"/>
                <a:gd name="T62" fmla="*/ 814 w 856"/>
                <a:gd name="T63" fmla="*/ 300 h 560"/>
                <a:gd name="T64" fmla="*/ 841 w 856"/>
                <a:gd name="T65" fmla="*/ 321 h 560"/>
                <a:gd name="T66" fmla="*/ 648 w 856"/>
                <a:gd name="T67" fmla="*/ 315 h 560"/>
                <a:gd name="T68" fmla="*/ 673 w 856"/>
                <a:gd name="T69" fmla="*/ 249 h 560"/>
                <a:gd name="T70" fmla="*/ 642 w 856"/>
                <a:gd name="T71" fmla="*/ 315 h 560"/>
                <a:gd name="T72" fmla="*/ 619 w 856"/>
                <a:gd name="T73" fmla="*/ 223 h 560"/>
                <a:gd name="T74" fmla="*/ 592 w 856"/>
                <a:gd name="T75" fmla="*/ 297 h 560"/>
                <a:gd name="T76" fmla="*/ 546 w 856"/>
                <a:gd name="T77" fmla="*/ 275 h 560"/>
                <a:gd name="T78" fmla="*/ 566 w 856"/>
                <a:gd name="T79" fmla="*/ 196 h 560"/>
                <a:gd name="T80" fmla="*/ 525 w 856"/>
                <a:gd name="T81" fmla="*/ 291 h 560"/>
                <a:gd name="T82" fmla="*/ 478 w 856"/>
                <a:gd name="T83" fmla="*/ 245 h 560"/>
                <a:gd name="T84" fmla="*/ 487 w 856"/>
                <a:gd name="T85" fmla="*/ 198 h 560"/>
                <a:gd name="T86" fmla="*/ 369 w 856"/>
                <a:gd name="T87" fmla="*/ 294 h 560"/>
                <a:gd name="T88" fmla="*/ 424 w 856"/>
                <a:gd name="T89" fmla="*/ 184 h 560"/>
                <a:gd name="T90" fmla="*/ 422 w 856"/>
                <a:gd name="T91" fmla="*/ 170 h 560"/>
                <a:gd name="T92" fmla="*/ 350 w 856"/>
                <a:gd name="T93" fmla="*/ 292 h 560"/>
                <a:gd name="T94" fmla="*/ 340 w 856"/>
                <a:gd name="T95" fmla="*/ 216 h 560"/>
                <a:gd name="T96" fmla="*/ 354 w 856"/>
                <a:gd name="T97" fmla="*/ 107 h 560"/>
                <a:gd name="T98" fmla="*/ 319 w 856"/>
                <a:gd name="T99" fmla="*/ 227 h 560"/>
                <a:gd name="T100" fmla="*/ 254 w 856"/>
                <a:gd name="T101" fmla="*/ 220 h 560"/>
                <a:gd name="T102" fmla="*/ 287 w 856"/>
                <a:gd name="T103" fmla="*/ 122 h 560"/>
                <a:gd name="T104" fmla="*/ 215 w 856"/>
                <a:gd name="T105" fmla="*/ 257 h 560"/>
                <a:gd name="T106" fmla="*/ 199 w 856"/>
                <a:gd name="T107" fmla="*/ 205 h 560"/>
                <a:gd name="T108" fmla="*/ 217 w 856"/>
                <a:gd name="T109" fmla="*/ 143 h 560"/>
                <a:gd name="T110" fmla="*/ 142 w 856"/>
                <a:gd name="T111" fmla="*/ 258 h 560"/>
                <a:gd name="T112" fmla="*/ 67 w 856"/>
                <a:gd name="T113" fmla="*/ 205 h 560"/>
                <a:gd name="T114" fmla="*/ 226 w 856"/>
                <a:gd name="T115" fmla="*/ 49 h 5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56" h="560">
                  <a:moveTo>
                    <a:pt x="6" y="262"/>
                  </a:moveTo>
                  <a:lnTo>
                    <a:pt x="51" y="271"/>
                  </a:lnTo>
                  <a:lnTo>
                    <a:pt x="98" y="279"/>
                  </a:lnTo>
                  <a:lnTo>
                    <a:pt x="147" y="286"/>
                  </a:lnTo>
                  <a:lnTo>
                    <a:pt x="156" y="297"/>
                  </a:lnTo>
                  <a:lnTo>
                    <a:pt x="167" y="314"/>
                  </a:lnTo>
                  <a:lnTo>
                    <a:pt x="179" y="334"/>
                  </a:lnTo>
                  <a:lnTo>
                    <a:pt x="190" y="358"/>
                  </a:lnTo>
                  <a:lnTo>
                    <a:pt x="199" y="386"/>
                  </a:lnTo>
                  <a:lnTo>
                    <a:pt x="204" y="418"/>
                  </a:lnTo>
                  <a:lnTo>
                    <a:pt x="204" y="416"/>
                  </a:lnTo>
                  <a:lnTo>
                    <a:pt x="205" y="410"/>
                  </a:lnTo>
                  <a:lnTo>
                    <a:pt x="205" y="402"/>
                  </a:lnTo>
                  <a:lnTo>
                    <a:pt x="205" y="390"/>
                  </a:lnTo>
                  <a:lnTo>
                    <a:pt x="202" y="374"/>
                  </a:lnTo>
                  <a:lnTo>
                    <a:pt x="198" y="356"/>
                  </a:lnTo>
                  <a:lnTo>
                    <a:pt x="189" y="335"/>
                  </a:lnTo>
                  <a:lnTo>
                    <a:pt x="176" y="312"/>
                  </a:lnTo>
                  <a:lnTo>
                    <a:pt x="158" y="287"/>
                  </a:lnTo>
                  <a:lnTo>
                    <a:pt x="194" y="292"/>
                  </a:lnTo>
                  <a:lnTo>
                    <a:pt x="201" y="299"/>
                  </a:lnTo>
                  <a:lnTo>
                    <a:pt x="211" y="310"/>
                  </a:lnTo>
                  <a:lnTo>
                    <a:pt x="222" y="324"/>
                  </a:lnTo>
                  <a:lnTo>
                    <a:pt x="232" y="343"/>
                  </a:lnTo>
                  <a:lnTo>
                    <a:pt x="244" y="365"/>
                  </a:lnTo>
                  <a:lnTo>
                    <a:pt x="255" y="390"/>
                  </a:lnTo>
                  <a:lnTo>
                    <a:pt x="264" y="419"/>
                  </a:lnTo>
                  <a:lnTo>
                    <a:pt x="272" y="452"/>
                  </a:lnTo>
                  <a:lnTo>
                    <a:pt x="272" y="447"/>
                  </a:lnTo>
                  <a:lnTo>
                    <a:pt x="271" y="438"/>
                  </a:lnTo>
                  <a:lnTo>
                    <a:pt x="268" y="422"/>
                  </a:lnTo>
                  <a:lnTo>
                    <a:pt x="265" y="403"/>
                  </a:lnTo>
                  <a:lnTo>
                    <a:pt x="259" y="379"/>
                  </a:lnTo>
                  <a:lnTo>
                    <a:pt x="248" y="353"/>
                  </a:lnTo>
                  <a:lnTo>
                    <a:pt x="234" y="323"/>
                  </a:lnTo>
                  <a:lnTo>
                    <a:pt x="214" y="294"/>
                  </a:lnTo>
                  <a:lnTo>
                    <a:pt x="272" y="299"/>
                  </a:lnTo>
                  <a:lnTo>
                    <a:pt x="290" y="320"/>
                  </a:lnTo>
                  <a:lnTo>
                    <a:pt x="304" y="343"/>
                  </a:lnTo>
                  <a:lnTo>
                    <a:pt x="315" y="368"/>
                  </a:lnTo>
                  <a:lnTo>
                    <a:pt x="324" y="394"/>
                  </a:lnTo>
                  <a:lnTo>
                    <a:pt x="330" y="419"/>
                  </a:lnTo>
                  <a:lnTo>
                    <a:pt x="334" y="443"/>
                  </a:lnTo>
                  <a:lnTo>
                    <a:pt x="337" y="464"/>
                  </a:lnTo>
                  <a:lnTo>
                    <a:pt x="338" y="480"/>
                  </a:lnTo>
                  <a:lnTo>
                    <a:pt x="338" y="491"/>
                  </a:lnTo>
                  <a:lnTo>
                    <a:pt x="338" y="495"/>
                  </a:lnTo>
                  <a:lnTo>
                    <a:pt x="342" y="460"/>
                  </a:lnTo>
                  <a:lnTo>
                    <a:pt x="341" y="430"/>
                  </a:lnTo>
                  <a:lnTo>
                    <a:pt x="339" y="402"/>
                  </a:lnTo>
                  <a:lnTo>
                    <a:pt x="334" y="378"/>
                  </a:lnTo>
                  <a:lnTo>
                    <a:pt x="327" y="356"/>
                  </a:lnTo>
                  <a:lnTo>
                    <a:pt x="319" y="337"/>
                  </a:lnTo>
                  <a:lnTo>
                    <a:pt x="312" y="322"/>
                  </a:lnTo>
                  <a:lnTo>
                    <a:pt x="304" y="310"/>
                  </a:lnTo>
                  <a:lnTo>
                    <a:pt x="298" y="302"/>
                  </a:lnTo>
                  <a:lnTo>
                    <a:pt x="335" y="305"/>
                  </a:lnTo>
                  <a:lnTo>
                    <a:pt x="350" y="324"/>
                  </a:lnTo>
                  <a:lnTo>
                    <a:pt x="362" y="345"/>
                  </a:lnTo>
                  <a:lnTo>
                    <a:pt x="373" y="367"/>
                  </a:lnTo>
                  <a:lnTo>
                    <a:pt x="381" y="390"/>
                  </a:lnTo>
                  <a:lnTo>
                    <a:pt x="389" y="411"/>
                  </a:lnTo>
                  <a:lnTo>
                    <a:pt x="394" y="431"/>
                  </a:lnTo>
                  <a:lnTo>
                    <a:pt x="398" y="448"/>
                  </a:lnTo>
                  <a:lnTo>
                    <a:pt x="401" y="461"/>
                  </a:lnTo>
                  <a:lnTo>
                    <a:pt x="402" y="470"/>
                  </a:lnTo>
                  <a:lnTo>
                    <a:pt x="403" y="473"/>
                  </a:lnTo>
                  <a:lnTo>
                    <a:pt x="401" y="442"/>
                  </a:lnTo>
                  <a:lnTo>
                    <a:pt x="396" y="411"/>
                  </a:lnTo>
                  <a:lnTo>
                    <a:pt x="389" y="384"/>
                  </a:lnTo>
                  <a:lnTo>
                    <a:pt x="380" y="359"/>
                  </a:lnTo>
                  <a:lnTo>
                    <a:pt x="371" y="337"/>
                  </a:lnTo>
                  <a:lnTo>
                    <a:pt x="362" y="320"/>
                  </a:lnTo>
                  <a:lnTo>
                    <a:pt x="354" y="306"/>
                  </a:lnTo>
                  <a:lnTo>
                    <a:pt x="415" y="310"/>
                  </a:lnTo>
                  <a:lnTo>
                    <a:pt x="435" y="336"/>
                  </a:lnTo>
                  <a:lnTo>
                    <a:pt x="448" y="362"/>
                  </a:lnTo>
                  <a:lnTo>
                    <a:pt x="458" y="386"/>
                  </a:lnTo>
                  <a:lnTo>
                    <a:pt x="463" y="408"/>
                  </a:lnTo>
                  <a:lnTo>
                    <a:pt x="465" y="426"/>
                  </a:lnTo>
                  <a:lnTo>
                    <a:pt x="466" y="436"/>
                  </a:lnTo>
                  <a:lnTo>
                    <a:pt x="466" y="440"/>
                  </a:lnTo>
                  <a:lnTo>
                    <a:pt x="467" y="411"/>
                  </a:lnTo>
                  <a:lnTo>
                    <a:pt x="464" y="384"/>
                  </a:lnTo>
                  <a:lnTo>
                    <a:pt x="456" y="360"/>
                  </a:lnTo>
                  <a:lnTo>
                    <a:pt x="448" y="340"/>
                  </a:lnTo>
                  <a:lnTo>
                    <a:pt x="439" y="323"/>
                  </a:lnTo>
                  <a:lnTo>
                    <a:pt x="431" y="311"/>
                  </a:lnTo>
                  <a:lnTo>
                    <a:pt x="498" y="315"/>
                  </a:lnTo>
                  <a:lnTo>
                    <a:pt x="511" y="333"/>
                  </a:lnTo>
                  <a:lnTo>
                    <a:pt x="522" y="354"/>
                  </a:lnTo>
                  <a:lnTo>
                    <a:pt x="529" y="374"/>
                  </a:lnTo>
                  <a:lnTo>
                    <a:pt x="536" y="394"/>
                  </a:lnTo>
                  <a:lnTo>
                    <a:pt x="540" y="413"/>
                  </a:lnTo>
                  <a:lnTo>
                    <a:pt x="542" y="427"/>
                  </a:lnTo>
                  <a:lnTo>
                    <a:pt x="545" y="436"/>
                  </a:lnTo>
                  <a:lnTo>
                    <a:pt x="545" y="440"/>
                  </a:lnTo>
                  <a:lnTo>
                    <a:pt x="545" y="413"/>
                  </a:lnTo>
                  <a:lnTo>
                    <a:pt x="541" y="387"/>
                  </a:lnTo>
                  <a:lnTo>
                    <a:pt x="536" y="366"/>
                  </a:lnTo>
                  <a:lnTo>
                    <a:pt x="529" y="348"/>
                  </a:lnTo>
                  <a:lnTo>
                    <a:pt x="523" y="334"/>
                  </a:lnTo>
                  <a:lnTo>
                    <a:pt x="516" y="322"/>
                  </a:lnTo>
                  <a:lnTo>
                    <a:pt x="512" y="315"/>
                  </a:lnTo>
                  <a:lnTo>
                    <a:pt x="571" y="317"/>
                  </a:lnTo>
                  <a:lnTo>
                    <a:pt x="574" y="326"/>
                  </a:lnTo>
                  <a:lnTo>
                    <a:pt x="579" y="337"/>
                  </a:lnTo>
                  <a:lnTo>
                    <a:pt x="585" y="353"/>
                  </a:lnTo>
                  <a:lnTo>
                    <a:pt x="589" y="370"/>
                  </a:lnTo>
                  <a:lnTo>
                    <a:pt x="594" y="389"/>
                  </a:lnTo>
                  <a:lnTo>
                    <a:pt x="597" y="408"/>
                  </a:lnTo>
                  <a:lnTo>
                    <a:pt x="597" y="405"/>
                  </a:lnTo>
                  <a:lnTo>
                    <a:pt x="596" y="395"/>
                  </a:lnTo>
                  <a:lnTo>
                    <a:pt x="595" y="381"/>
                  </a:lnTo>
                  <a:lnTo>
                    <a:pt x="591" y="361"/>
                  </a:lnTo>
                  <a:lnTo>
                    <a:pt x="586" y="341"/>
                  </a:lnTo>
                  <a:lnTo>
                    <a:pt x="576" y="318"/>
                  </a:lnTo>
                  <a:lnTo>
                    <a:pt x="629" y="319"/>
                  </a:lnTo>
                  <a:lnTo>
                    <a:pt x="635" y="330"/>
                  </a:lnTo>
                  <a:lnTo>
                    <a:pt x="640" y="343"/>
                  </a:lnTo>
                  <a:lnTo>
                    <a:pt x="645" y="356"/>
                  </a:lnTo>
                  <a:lnTo>
                    <a:pt x="648" y="368"/>
                  </a:lnTo>
                  <a:lnTo>
                    <a:pt x="651" y="378"/>
                  </a:lnTo>
                  <a:lnTo>
                    <a:pt x="653" y="384"/>
                  </a:lnTo>
                  <a:lnTo>
                    <a:pt x="653" y="387"/>
                  </a:lnTo>
                  <a:lnTo>
                    <a:pt x="650" y="364"/>
                  </a:lnTo>
                  <a:lnTo>
                    <a:pt x="645" y="344"/>
                  </a:lnTo>
                  <a:lnTo>
                    <a:pt x="639" y="329"/>
                  </a:lnTo>
                  <a:lnTo>
                    <a:pt x="634" y="319"/>
                  </a:lnTo>
                  <a:lnTo>
                    <a:pt x="681" y="320"/>
                  </a:lnTo>
                  <a:lnTo>
                    <a:pt x="723" y="321"/>
                  </a:lnTo>
                  <a:lnTo>
                    <a:pt x="761" y="321"/>
                  </a:lnTo>
                  <a:lnTo>
                    <a:pt x="794" y="321"/>
                  </a:lnTo>
                  <a:lnTo>
                    <a:pt x="821" y="321"/>
                  </a:lnTo>
                  <a:lnTo>
                    <a:pt x="840" y="321"/>
                  </a:lnTo>
                  <a:lnTo>
                    <a:pt x="853" y="321"/>
                  </a:lnTo>
                  <a:lnTo>
                    <a:pt x="856" y="322"/>
                  </a:lnTo>
                  <a:lnTo>
                    <a:pt x="853" y="322"/>
                  </a:lnTo>
                  <a:lnTo>
                    <a:pt x="849" y="323"/>
                  </a:lnTo>
                  <a:lnTo>
                    <a:pt x="840" y="326"/>
                  </a:lnTo>
                  <a:lnTo>
                    <a:pt x="828" y="329"/>
                  </a:lnTo>
                  <a:lnTo>
                    <a:pt x="813" y="334"/>
                  </a:lnTo>
                  <a:lnTo>
                    <a:pt x="795" y="342"/>
                  </a:lnTo>
                  <a:lnTo>
                    <a:pt x="773" y="353"/>
                  </a:lnTo>
                  <a:lnTo>
                    <a:pt x="747" y="366"/>
                  </a:lnTo>
                  <a:lnTo>
                    <a:pt x="716" y="381"/>
                  </a:lnTo>
                  <a:lnTo>
                    <a:pt x="683" y="401"/>
                  </a:lnTo>
                  <a:lnTo>
                    <a:pt x="646" y="423"/>
                  </a:lnTo>
                  <a:lnTo>
                    <a:pt x="604" y="452"/>
                  </a:lnTo>
                  <a:lnTo>
                    <a:pt x="574" y="471"/>
                  </a:lnTo>
                  <a:lnTo>
                    <a:pt x="543" y="490"/>
                  </a:lnTo>
                  <a:lnTo>
                    <a:pt x="512" y="507"/>
                  </a:lnTo>
                  <a:lnTo>
                    <a:pt x="481" y="522"/>
                  </a:lnTo>
                  <a:lnTo>
                    <a:pt x="451" y="535"/>
                  </a:lnTo>
                  <a:lnTo>
                    <a:pt x="421" y="546"/>
                  </a:lnTo>
                  <a:lnTo>
                    <a:pt x="390" y="554"/>
                  </a:lnTo>
                  <a:lnTo>
                    <a:pt x="361" y="559"/>
                  </a:lnTo>
                  <a:lnTo>
                    <a:pt x="332" y="560"/>
                  </a:lnTo>
                  <a:lnTo>
                    <a:pt x="304" y="557"/>
                  </a:lnTo>
                  <a:lnTo>
                    <a:pt x="278" y="551"/>
                  </a:lnTo>
                  <a:lnTo>
                    <a:pt x="252" y="539"/>
                  </a:lnTo>
                  <a:lnTo>
                    <a:pt x="228" y="522"/>
                  </a:lnTo>
                  <a:lnTo>
                    <a:pt x="205" y="502"/>
                  </a:lnTo>
                  <a:lnTo>
                    <a:pt x="185" y="473"/>
                  </a:lnTo>
                  <a:lnTo>
                    <a:pt x="158" y="436"/>
                  </a:lnTo>
                  <a:lnTo>
                    <a:pt x="137" y="403"/>
                  </a:lnTo>
                  <a:lnTo>
                    <a:pt x="116" y="373"/>
                  </a:lnTo>
                  <a:lnTo>
                    <a:pt x="99" y="347"/>
                  </a:lnTo>
                  <a:lnTo>
                    <a:pt x="80" y="324"/>
                  </a:lnTo>
                  <a:lnTo>
                    <a:pt x="64" y="305"/>
                  </a:lnTo>
                  <a:lnTo>
                    <a:pt x="45" y="289"/>
                  </a:lnTo>
                  <a:lnTo>
                    <a:pt x="27" y="274"/>
                  </a:lnTo>
                  <a:lnTo>
                    <a:pt x="6" y="262"/>
                  </a:lnTo>
                  <a:close/>
                  <a:moveTo>
                    <a:pt x="375" y="0"/>
                  </a:moveTo>
                  <a:lnTo>
                    <a:pt x="406" y="5"/>
                  </a:lnTo>
                  <a:lnTo>
                    <a:pt x="438" y="13"/>
                  </a:lnTo>
                  <a:lnTo>
                    <a:pt x="470" y="26"/>
                  </a:lnTo>
                  <a:lnTo>
                    <a:pt x="500" y="43"/>
                  </a:lnTo>
                  <a:lnTo>
                    <a:pt x="529" y="62"/>
                  </a:lnTo>
                  <a:lnTo>
                    <a:pt x="558" y="86"/>
                  </a:lnTo>
                  <a:lnTo>
                    <a:pt x="596" y="121"/>
                  </a:lnTo>
                  <a:lnTo>
                    <a:pt x="629" y="151"/>
                  </a:lnTo>
                  <a:lnTo>
                    <a:pt x="660" y="179"/>
                  </a:lnTo>
                  <a:lnTo>
                    <a:pt x="687" y="203"/>
                  </a:lnTo>
                  <a:lnTo>
                    <a:pt x="711" y="223"/>
                  </a:lnTo>
                  <a:lnTo>
                    <a:pt x="732" y="241"/>
                  </a:lnTo>
                  <a:lnTo>
                    <a:pt x="751" y="256"/>
                  </a:lnTo>
                  <a:lnTo>
                    <a:pt x="768" y="268"/>
                  </a:lnTo>
                  <a:lnTo>
                    <a:pt x="782" y="279"/>
                  </a:lnTo>
                  <a:lnTo>
                    <a:pt x="794" y="287"/>
                  </a:lnTo>
                  <a:lnTo>
                    <a:pt x="805" y="294"/>
                  </a:lnTo>
                  <a:lnTo>
                    <a:pt x="814" y="300"/>
                  </a:lnTo>
                  <a:lnTo>
                    <a:pt x="823" y="305"/>
                  </a:lnTo>
                  <a:lnTo>
                    <a:pt x="832" y="309"/>
                  </a:lnTo>
                  <a:lnTo>
                    <a:pt x="839" y="314"/>
                  </a:lnTo>
                  <a:lnTo>
                    <a:pt x="846" y="317"/>
                  </a:lnTo>
                  <a:lnTo>
                    <a:pt x="853" y="321"/>
                  </a:lnTo>
                  <a:lnTo>
                    <a:pt x="841" y="321"/>
                  </a:lnTo>
                  <a:lnTo>
                    <a:pt x="823" y="321"/>
                  </a:lnTo>
                  <a:lnTo>
                    <a:pt x="798" y="320"/>
                  </a:lnTo>
                  <a:lnTo>
                    <a:pt x="768" y="319"/>
                  </a:lnTo>
                  <a:lnTo>
                    <a:pt x="733" y="318"/>
                  </a:lnTo>
                  <a:lnTo>
                    <a:pt x="692" y="317"/>
                  </a:lnTo>
                  <a:lnTo>
                    <a:pt x="648" y="315"/>
                  </a:lnTo>
                  <a:lnTo>
                    <a:pt x="651" y="309"/>
                  </a:lnTo>
                  <a:lnTo>
                    <a:pt x="657" y="299"/>
                  </a:lnTo>
                  <a:lnTo>
                    <a:pt x="663" y="285"/>
                  </a:lnTo>
                  <a:lnTo>
                    <a:pt x="669" y="267"/>
                  </a:lnTo>
                  <a:lnTo>
                    <a:pt x="674" y="246"/>
                  </a:lnTo>
                  <a:lnTo>
                    <a:pt x="673" y="249"/>
                  </a:lnTo>
                  <a:lnTo>
                    <a:pt x="671" y="256"/>
                  </a:lnTo>
                  <a:lnTo>
                    <a:pt x="666" y="267"/>
                  </a:lnTo>
                  <a:lnTo>
                    <a:pt x="662" y="279"/>
                  </a:lnTo>
                  <a:lnTo>
                    <a:pt x="656" y="292"/>
                  </a:lnTo>
                  <a:lnTo>
                    <a:pt x="649" y="304"/>
                  </a:lnTo>
                  <a:lnTo>
                    <a:pt x="642" y="315"/>
                  </a:lnTo>
                  <a:lnTo>
                    <a:pt x="590" y="311"/>
                  </a:lnTo>
                  <a:lnTo>
                    <a:pt x="602" y="290"/>
                  </a:lnTo>
                  <a:lnTo>
                    <a:pt x="610" y="268"/>
                  </a:lnTo>
                  <a:lnTo>
                    <a:pt x="615" y="248"/>
                  </a:lnTo>
                  <a:lnTo>
                    <a:pt x="617" y="234"/>
                  </a:lnTo>
                  <a:lnTo>
                    <a:pt x="619" y="223"/>
                  </a:lnTo>
                  <a:lnTo>
                    <a:pt x="619" y="220"/>
                  </a:lnTo>
                  <a:lnTo>
                    <a:pt x="615" y="238"/>
                  </a:lnTo>
                  <a:lnTo>
                    <a:pt x="610" y="256"/>
                  </a:lnTo>
                  <a:lnTo>
                    <a:pt x="604" y="271"/>
                  </a:lnTo>
                  <a:lnTo>
                    <a:pt x="598" y="286"/>
                  </a:lnTo>
                  <a:lnTo>
                    <a:pt x="592" y="297"/>
                  </a:lnTo>
                  <a:lnTo>
                    <a:pt x="588" y="306"/>
                  </a:lnTo>
                  <a:lnTo>
                    <a:pt x="585" y="311"/>
                  </a:lnTo>
                  <a:lnTo>
                    <a:pt x="526" y="307"/>
                  </a:lnTo>
                  <a:lnTo>
                    <a:pt x="532" y="300"/>
                  </a:lnTo>
                  <a:lnTo>
                    <a:pt x="538" y="290"/>
                  </a:lnTo>
                  <a:lnTo>
                    <a:pt x="546" y="275"/>
                  </a:lnTo>
                  <a:lnTo>
                    <a:pt x="553" y="258"/>
                  </a:lnTo>
                  <a:lnTo>
                    <a:pt x="561" y="237"/>
                  </a:lnTo>
                  <a:lnTo>
                    <a:pt x="565" y="213"/>
                  </a:lnTo>
                  <a:lnTo>
                    <a:pt x="569" y="186"/>
                  </a:lnTo>
                  <a:lnTo>
                    <a:pt x="569" y="188"/>
                  </a:lnTo>
                  <a:lnTo>
                    <a:pt x="566" y="196"/>
                  </a:lnTo>
                  <a:lnTo>
                    <a:pt x="563" y="208"/>
                  </a:lnTo>
                  <a:lnTo>
                    <a:pt x="559" y="222"/>
                  </a:lnTo>
                  <a:lnTo>
                    <a:pt x="552" y="238"/>
                  </a:lnTo>
                  <a:lnTo>
                    <a:pt x="545" y="256"/>
                  </a:lnTo>
                  <a:lnTo>
                    <a:pt x="536" y="274"/>
                  </a:lnTo>
                  <a:lnTo>
                    <a:pt x="525" y="291"/>
                  </a:lnTo>
                  <a:lnTo>
                    <a:pt x="512" y="307"/>
                  </a:lnTo>
                  <a:lnTo>
                    <a:pt x="445" y="302"/>
                  </a:lnTo>
                  <a:lnTo>
                    <a:pt x="451" y="292"/>
                  </a:lnTo>
                  <a:lnTo>
                    <a:pt x="460" y="280"/>
                  </a:lnTo>
                  <a:lnTo>
                    <a:pt x="470" y="264"/>
                  </a:lnTo>
                  <a:lnTo>
                    <a:pt x="478" y="245"/>
                  </a:lnTo>
                  <a:lnTo>
                    <a:pt x="486" y="223"/>
                  </a:lnTo>
                  <a:lnTo>
                    <a:pt x="490" y="199"/>
                  </a:lnTo>
                  <a:lnTo>
                    <a:pt x="491" y="173"/>
                  </a:lnTo>
                  <a:lnTo>
                    <a:pt x="491" y="177"/>
                  </a:lnTo>
                  <a:lnTo>
                    <a:pt x="490" y="185"/>
                  </a:lnTo>
                  <a:lnTo>
                    <a:pt x="487" y="198"/>
                  </a:lnTo>
                  <a:lnTo>
                    <a:pt x="481" y="216"/>
                  </a:lnTo>
                  <a:lnTo>
                    <a:pt x="474" y="235"/>
                  </a:lnTo>
                  <a:lnTo>
                    <a:pt x="463" y="256"/>
                  </a:lnTo>
                  <a:lnTo>
                    <a:pt x="448" y="278"/>
                  </a:lnTo>
                  <a:lnTo>
                    <a:pt x="429" y="299"/>
                  </a:lnTo>
                  <a:lnTo>
                    <a:pt x="369" y="294"/>
                  </a:lnTo>
                  <a:lnTo>
                    <a:pt x="376" y="284"/>
                  </a:lnTo>
                  <a:lnTo>
                    <a:pt x="385" y="271"/>
                  </a:lnTo>
                  <a:lnTo>
                    <a:pt x="394" y="254"/>
                  </a:lnTo>
                  <a:lnTo>
                    <a:pt x="405" y="233"/>
                  </a:lnTo>
                  <a:lnTo>
                    <a:pt x="415" y="210"/>
                  </a:lnTo>
                  <a:lnTo>
                    <a:pt x="424" y="184"/>
                  </a:lnTo>
                  <a:lnTo>
                    <a:pt x="430" y="157"/>
                  </a:lnTo>
                  <a:lnTo>
                    <a:pt x="434" y="128"/>
                  </a:lnTo>
                  <a:lnTo>
                    <a:pt x="434" y="131"/>
                  </a:lnTo>
                  <a:lnTo>
                    <a:pt x="430" y="140"/>
                  </a:lnTo>
                  <a:lnTo>
                    <a:pt x="427" y="153"/>
                  </a:lnTo>
                  <a:lnTo>
                    <a:pt x="422" y="170"/>
                  </a:lnTo>
                  <a:lnTo>
                    <a:pt x="414" y="190"/>
                  </a:lnTo>
                  <a:lnTo>
                    <a:pt x="405" y="211"/>
                  </a:lnTo>
                  <a:lnTo>
                    <a:pt x="394" y="233"/>
                  </a:lnTo>
                  <a:lnTo>
                    <a:pt x="381" y="255"/>
                  </a:lnTo>
                  <a:lnTo>
                    <a:pt x="367" y="274"/>
                  </a:lnTo>
                  <a:lnTo>
                    <a:pt x="350" y="292"/>
                  </a:lnTo>
                  <a:lnTo>
                    <a:pt x="298" y="286"/>
                  </a:lnTo>
                  <a:lnTo>
                    <a:pt x="303" y="280"/>
                  </a:lnTo>
                  <a:lnTo>
                    <a:pt x="312" y="269"/>
                  </a:lnTo>
                  <a:lnTo>
                    <a:pt x="322" y="255"/>
                  </a:lnTo>
                  <a:lnTo>
                    <a:pt x="331" y="237"/>
                  </a:lnTo>
                  <a:lnTo>
                    <a:pt x="340" y="216"/>
                  </a:lnTo>
                  <a:lnTo>
                    <a:pt x="348" y="192"/>
                  </a:lnTo>
                  <a:lnTo>
                    <a:pt x="353" y="162"/>
                  </a:lnTo>
                  <a:lnTo>
                    <a:pt x="356" y="131"/>
                  </a:lnTo>
                  <a:lnTo>
                    <a:pt x="356" y="95"/>
                  </a:lnTo>
                  <a:lnTo>
                    <a:pt x="355" y="98"/>
                  </a:lnTo>
                  <a:lnTo>
                    <a:pt x="354" y="107"/>
                  </a:lnTo>
                  <a:lnTo>
                    <a:pt x="352" y="121"/>
                  </a:lnTo>
                  <a:lnTo>
                    <a:pt x="349" y="138"/>
                  </a:lnTo>
                  <a:lnTo>
                    <a:pt x="344" y="158"/>
                  </a:lnTo>
                  <a:lnTo>
                    <a:pt x="338" y="181"/>
                  </a:lnTo>
                  <a:lnTo>
                    <a:pt x="330" y="204"/>
                  </a:lnTo>
                  <a:lnTo>
                    <a:pt x="319" y="227"/>
                  </a:lnTo>
                  <a:lnTo>
                    <a:pt x="306" y="248"/>
                  </a:lnTo>
                  <a:lnTo>
                    <a:pt x="291" y="268"/>
                  </a:lnTo>
                  <a:lnTo>
                    <a:pt x="274" y="284"/>
                  </a:lnTo>
                  <a:lnTo>
                    <a:pt x="214" y="277"/>
                  </a:lnTo>
                  <a:lnTo>
                    <a:pt x="237" y="248"/>
                  </a:lnTo>
                  <a:lnTo>
                    <a:pt x="254" y="220"/>
                  </a:lnTo>
                  <a:lnTo>
                    <a:pt x="267" y="194"/>
                  </a:lnTo>
                  <a:lnTo>
                    <a:pt x="276" y="171"/>
                  </a:lnTo>
                  <a:lnTo>
                    <a:pt x="282" y="150"/>
                  </a:lnTo>
                  <a:lnTo>
                    <a:pt x="285" y="135"/>
                  </a:lnTo>
                  <a:lnTo>
                    <a:pt x="287" y="125"/>
                  </a:lnTo>
                  <a:lnTo>
                    <a:pt x="287" y="122"/>
                  </a:lnTo>
                  <a:lnTo>
                    <a:pt x="277" y="154"/>
                  </a:lnTo>
                  <a:lnTo>
                    <a:pt x="266" y="182"/>
                  </a:lnTo>
                  <a:lnTo>
                    <a:pt x="253" y="206"/>
                  </a:lnTo>
                  <a:lnTo>
                    <a:pt x="240" y="227"/>
                  </a:lnTo>
                  <a:lnTo>
                    <a:pt x="227" y="244"/>
                  </a:lnTo>
                  <a:lnTo>
                    <a:pt x="215" y="257"/>
                  </a:lnTo>
                  <a:lnTo>
                    <a:pt x="204" y="268"/>
                  </a:lnTo>
                  <a:lnTo>
                    <a:pt x="197" y="274"/>
                  </a:lnTo>
                  <a:lnTo>
                    <a:pt x="144" y="267"/>
                  </a:lnTo>
                  <a:lnTo>
                    <a:pt x="168" y="244"/>
                  </a:lnTo>
                  <a:lnTo>
                    <a:pt x="186" y="223"/>
                  </a:lnTo>
                  <a:lnTo>
                    <a:pt x="199" y="205"/>
                  </a:lnTo>
                  <a:lnTo>
                    <a:pt x="207" y="187"/>
                  </a:lnTo>
                  <a:lnTo>
                    <a:pt x="213" y="172"/>
                  </a:lnTo>
                  <a:lnTo>
                    <a:pt x="216" y="160"/>
                  </a:lnTo>
                  <a:lnTo>
                    <a:pt x="217" y="150"/>
                  </a:lnTo>
                  <a:lnTo>
                    <a:pt x="217" y="145"/>
                  </a:lnTo>
                  <a:lnTo>
                    <a:pt x="217" y="143"/>
                  </a:lnTo>
                  <a:lnTo>
                    <a:pt x="207" y="171"/>
                  </a:lnTo>
                  <a:lnTo>
                    <a:pt x="195" y="195"/>
                  </a:lnTo>
                  <a:lnTo>
                    <a:pt x="181" y="216"/>
                  </a:lnTo>
                  <a:lnTo>
                    <a:pt x="167" y="233"/>
                  </a:lnTo>
                  <a:lnTo>
                    <a:pt x="154" y="247"/>
                  </a:lnTo>
                  <a:lnTo>
                    <a:pt x="142" y="258"/>
                  </a:lnTo>
                  <a:lnTo>
                    <a:pt x="133" y="265"/>
                  </a:lnTo>
                  <a:lnTo>
                    <a:pt x="0" y="242"/>
                  </a:lnTo>
                  <a:lnTo>
                    <a:pt x="14" y="236"/>
                  </a:lnTo>
                  <a:lnTo>
                    <a:pt x="29" y="229"/>
                  </a:lnTo>
                  <a:lnTo>
                    <a:pt x="48" y="219"/>
                  </a:lnTo>
                  <a:lnTo>
                    <a:pt x="67" y="205"/>
                  </a:lnTo>
                  <a:lnTo>
                    <a:pt x="90" y="187"/>
                  </a:lnTo>
                  <a:lnTo>
                    <a:pt x="114" y="166"/>
                  </a:lnTo>
                  <a:lnTo>
                    <a:pt x="140" y="141"/>
                  </a:lnTo>
                  <a:lnTo>
                    <a:pt x="168" y="110"/>
                  </a:lnTo>
                  <a:lnTo>
                    <a:pt x="200" y="75"/>
                  </a:lnTo>
                  <a:lnTo>
                    <a:pt x="226" y="49"/>
                  </a:lnTo>
                  <a:lnTo>
                    <a:pt x="254" y="30"/>
                  </a:lnTo>
                  <a:lnTo>
                    <a:pt x="282" y="16"/>
                  </a:lnTo>
                  <a:lnTo>
                    <a:pt x="313" y="6"/>
                  </a:lnTo>
                  <a:lnTo>
                    <a:pt x="344" y="0"/>
                  </a:lnTo>
                  <a:lnTo>
                    <a:pt x="375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41"/>
            <p:cNvSpPr>
              <a:spLocks noEditPoints="1"/>
            </p:cNvSpPr>
            <p:nvPr/>
          </p:nvSpPr>
          <p:spPr bwMode="auto">
            <a:xfrm>
              <a:off x="6162675" y="1747838"/>
              <a:ext cx="1209675" cy="1841500"/>
            </a:xfrm>
            <a:custGeom>
              <a:avLst/>
              <a:gdLst>
                <a:gd name="T0" fmla="*/ 472 w 762"/>
                <a:gd name="T1" fmla="*/ 180 h 1160"/>
                <a:gd name="T2" fmla="*/ 393 w 762"/>
                <a:gd name="T3" fmla="*/ 247 h 1160"/>
                <a:gd name="T4" fmla="*/ 433 w 762"/>
                <a:gd name="T5" fmla="*/ 271 h 1160"/>
                <a:gd name="T6" fmla="*/ 357 w 762"/>
                <a:gd name="T7" fmla="*/ 318 h 1160"/>
                <a:gd name="T8" fmla="*/ 406 w 762"/>
                <a:gd name="T9" fmla="*/ 343 h 1160"/>
                <a:gd name="T10" fmla="*/ 418 w 762"/>
                <a:gd name="T11" fmla="*/ 432 h 1160"/>
                <a:gd name="T12" fmla="*/ 278 w 762"/>
                <a:gd name="T13" fmla="*/ 378 h 1160"/>
                <a:gd name="T14" fmla="*/ 397 w 762"/>
                <a:gd name="T15" fmla="*/ 434 h 1160"/>
                <a:gd name="T16" fmla="*/ 360 w 762"/>
                <a:gd name="T17" fmla="*/ 514 h 1160"/>
                <a:gd name="T18" fmla="*/ 277 w 762"/>
                <a:gd name="T19" fmla="*/ 487 h 1160"/>
                <a:gd name="T20" fmla="*/ 402 w 762"/>
                <a:gd name="T21" fmla="*/ 660 h 1160"/>
                <a:gd name="T22" fmla="*/ 250 w 762"/>
                <a:gd name="T23" fmla="*/ 571 h 1160"/>
                <a:gd name="T24" fmla="*/ 243 w 762"/>
                <a:gd name="T25" fmla="*/ 578 h 1160"/>
                <a:gd name="T26" fmla="*/ 398 w 762"/>
                <a:gd name="T27" fmla="*/ 685 h 1160"/>
                <a:gd name="T28" fmla="*/ 295 w 762"/>
                <a:gd name="T29" fmla="*/ 693 h 1160"/>
                <a:gd name="T30" fmla="*/ 140 w 762"/>
                <a:gd name="T31" fmla="*/ 659 h 1160"/>
                <a:gd name="T32" fmla="*/ 293 w 762"/>
                <a:gd name="T33" fmla="*/ 714 h 1160"/>
                <a:gd name="T34" fmla="*/ 303 w 762"/>
                <a:gd name="T35" fmla="*/ 819 h 1160"/>
                <a:gd name="T36" fmla="*/ 161 w 762"/>
                <a:gd name="T37" fmla="*/ 755 h 1160"/>
                <a:gd name="T38" fmla="*/ 325 w 762"/>
                <a:gd name="T39" fmla="*/ 855 h 1160"/>
                <a:gd name="T40" fmla="*/ 269 w 762"/>
                <a:gd name="T41" fmla="*/ 889 h 1160"/>
                <a:gd name="T42" fmla="*/ 179 w 762"/>
                <a:gd name="T43" fmla="*/ 852 h 1160"/>
                <a:gd name="T44" fmla="*/ 331 w 762"/>
                <a:gd name="T45" fmla="*/ 968 h 1160"/>
                <a:gd name="T46" fmla="*/ 261 w 762"/>
                <a:gd name="T47" fmla="*/ 1083 h 1160"/>
                <a:gd name="T48" fmla="*/ 86 w 762"/>
                <a:gd name="T49" fmla="*/ 868 h 1160"/>
                <a:gd name="T50" fmla="*/ 6 w 762"/>
                <a:gd name="T51" fmla="*/ 602 h 1160"/>
                <a:gd name="T52" fmla="*/ 183 w 762"/>
                <a:gd name="T53" fmla="*/ 341 h 1160"/>
                <a:gd name="T54" fmla="*/ 385 w 762"/>
                <a:gd name="T55" fmla="*/ 140 h 1160"/>
                <a:gd name="T56" fmla="*/ 463 w 762"/>
                <a:gd name="T57" fmla="*/ 45 h 1160"/>
                <a:gd name="T58" fmla="*/ 492 w 762"/>
                <a:gd name="T59" fmla="*/ 1 h 1160"/>
                <a:gd name="T60" fmla="*/ 522 w 762"/>
                <a:gd name="T61" fmla="*/ 111 h 1160"/>
                <a:gd name="T62" fmla="*/ 662 w 762"/>
                <a:gd name="T63" fmla="*/ 395 h 1160"/>
                <a:gd name="T64" fmla="*/ 759 w 762"/>
                <a:gd name="T65" fmla="*/ 661 h 1160"/>
                <a:gd name="T66" fmla="*/ 693 w 762"/>
                <a:gd name="T67" fmla="*/ 883 h 1160"/>
                <a:gd name="T68" fmla="*/ 443 w 762"/>
                <a:gd name="T69" fmla="*/ 1038 h 1160"/>
                <a:gd name="T70" fmla="*/ 337 w 762"/>
                <a:gd name="T71" fmla="*/ 1092 h 1160"/>
                <a:gd name="T72" fmla="*/ 482 w 762"/>
                <a:gd name="T73" fmla="*/ 907 h 1160"/>
                <a:gd name="T74" fmla="*/ 505 w 762"/>
                <a:gd name="T75" fmla="*/ 895 h 1160"/>
                <a:gd name="T76" fmla="*/ 389 w 762"/>
                <a:gd name="T77" fmla="*/ 891 h 1160"/>
                <a:gd name="T78" fmla="*/ 566 w 762"/>
                <a:gd name="T79" fmla="*/ 816 h 1160"/>
                <a:gd name="T80" fmla="*/ 494 w 762"/>
                <a:gd name="T81" fmla="*/ 823 h 1160"/>
                <a:gd name="T82" fmla="*/ 479 w 762"/>
                <a:gd name="T83" fmla="*/ 747 h 1160"/>
                <a:gd name="T84" fmla="*/ 658 w 762"/>
                <a:gd name="T85" fmla="*/ 722 h 1160"/>
                <a:gd name="T86" fmla="*/ 497 w 762"/>
                <a:gd name="T87" fmla="*/ 720 h 1160"/>
                <a:gd name="T88" fmla="*/ 438 w 762"/>
                <a:gd name="T89" fmla="*/ 692 h 1160"/>
                <a:gd name="T90" fmla="*/ 621 w 762"/>
                <a:gd name="T91" fmla="*/ 636 h 1160"/>
                <a:gd name="T92" fmla="*/ 509 w 762"/>
                <a:gd name="T93" fmla="*/ 647 h 1160"/>
                <a:gd name="T94" fmla="*/ 487 w 762"/>
                <a:gd name="T95" fmla="*/ 566 h 1160"/>
                <a:gd name="T96" fmla="*/ 611 w 762"/>
                <a:gd name="T97" fmla="*/ 543 h 1160"/>
                <a:gd name="T98" fmla="*/ 432 w 762"/>
                <a:gd name="T99" fmla="*/ 578 h 1160"/>
                <a:gd name="T100" fmla="*/ 588 w 762"/>
                <a:gd name="T101" fmla="*/ 438 h 1160"/>
                <a:gd name="T102" fmla="*/ 505 w 762"/>
                <a:gd name="T103" fmla="*/ 444 h 1160"/>
                <a:gd name="T104" fmla="*/ 483 w 762"/>
                <a:gd name="T105" fmla="*/ 379 h 1160"/>
                <a:gd name="T106" fmla="*/ 554 w 762"/>
                <a:gd name="T107" fmla="*/ 361 h 1160"/>
                <a:gd name="T108" fmla="*/ 492 w 762"/>
                <a:gd name="T109" fmla="*/ 297 h 1160"/>
                <a:gd name="T110" fmla="*/ 532 w 762"/>
                <a:gd name="T111" fmla="*/ 284 h 1160"/>
                <a:gd name="T112" fmla="*/ 479 w 762"/>
                <a:gd name="T113" fmla="*/ 147 h 1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62" h="1160">
                  <a:moveTo>
                    <a:pt x="489" y="2"/>
                  </a:moveTo>
                  <a:lnTo>
                    <a:pt x="488" y="16"/>
                  </a:lnTo>
                  <a:lnTo>
                    <a:pt x="486" y="37"/>
                  </a:lnTo>
                  <a:lnTo>
                    <a:pt x="484" y="64"/>
                  </a:lnTo>
                  <a:lnTo>
                    <a:pt x="481" y="97"/>
                  </a:lnTo>
                  <a:lnTo>
                    <a:pt x="476" y="136"/>
                  </a:lnTo>
                  <a:lnTo>
                    <a:pt x="472" y="180"/>
                  </a:lnTo>
                  <a:lnTo>
                    <a:pt x="467" y="229"/>
                  </a:lnTo>
                  <a:lnTo>
                    <a:pt x="460" y="282"/>
                  </a:lnTo>
                  <a:lnTo>
                    <a:pt x="453" y="278"/>
                  </a:lnTo>
                  <a:lnTo>
                    <a:pt x="444" y="271"/>
                  </a:lnTo>
                  <a:lnTo>
                    <a:pt x="431" y="263"/>
                  </a:lnTo>
                  <a:lnTo>
                    <a:pt x="413" y="255"/>
                  </a:lnTo>
                  <a:lnTo>
                    <a:pt x="393" y="247"/>
                  </a:lnTo>
                  <a:lnTo>
                    <a:pt x="369" y="239"/>
                  </a:lnTo>
                  <a:lnTo>
                    <a:pt x="372" y="241"/>
                  </a:lnTo>
                  <a:lnTo>
                    <a:pt x="378" y="244"/>
                  </a:lnTo>
                  <a:lnTo>
                    <a:pt x="390" y="248"/>
                  </a:lnTo>
                  <a:lnTo>
                    <a:pt x="403" y="255"/>
                  </a:lnTo>
                  <a:lnTo>
                    <a:pt x="419" y="262"/>
                  </a:lnTo>
                  <a:lnTo>
                    <a:pt x="433" y="271"/>
                  </a:lnTo>
                  <a:lnTo>
                    <a:pt x="447" y="281"/>
                  </a:lnTo>
                  <a:lnTo>
                    <a:pt x="459" y="289"/>
                  </a:lnTo>
                  <a:lnTo>
                    <a:pt x="449" y="360"/>
                  </a:lnTo>
                  <a:lnTo>
                    <a:pt x="424" y="345"/>
                  </a:lnTo>
                  <a:lnTo>
                    <a:pt x="399" y="332"/>
                  </a:lnTo>
                  <a:lnTo>
                    <a:pt x="376" y="323"/>
                  </a:lnTo>
                  <a:lnTo>
                    <a:pt x="357" y="318"/>
                  </a:lnTo>
                  <a:lnTo>
                    <a:pt x="341" y="313"/>
                  </a:lnTo>
                  <a:lnTo>
                    <a:pt x="331" y="312"/>
                  </a:lnTo>
                  <a:lnTo>
                    <a:pt x="327" y="311"/>
                  </a:lnTo>
                  <a:lnTo>
                    <a:pt x="348" y="318"/>
                  </a:lnTo>
                  <a:lnTo>
                    <a:pt x="369" y="325"/>
                  </a:lnTo>
                  <a:lnTo>
                    <a:pt x="388" y="334"/>
                  </a:lnTo>
                  <a:lnTo>
                    <a:pt x="406" y="343"/>
                  </a:lnTo>
                  <a:lnTo>
                    <a:pt x="421" y="350"/>
                  </a:lnTo>
                  <a:lnTo>
                    <a:pt x="433" y="358"/>
                  </a:lnTo>
                  <a:lnTo>
                    <a:pt x="443" y="363"/>
                  </a:lnTo>
                  <a:lnTo>
                    <a:pt x="448" y="368"/>
                  </a:lnTo>
                  <a:lnTo>
                    <a:pt x="437" y="448"/>
                  </a:lnTo>
                  <a:lnTo>
                    <a:pt x="428" y="441"/>
                  </a:lnTo>
                  <a:lnTo>
                    <a:pt x="418" y="432"/>
                  </a:lnTo>
                  <a:lnTo>
                    <a:pt x="402" y="422"/>
                  </a:lnTo>
                  <a:lnTo>
                    <a:pt x="385" y="411"/>
                  </a:lnTo>
                  <a:lnTo>
                    <a:pt x="362" y="400"/>
                  </a:lnTo>
                  <a:lnTo>
                    <a:pt x="337" y="391"/>
                  </a:lnTo>
                  <a:lnTo>
                    <a:pt x="308" y="383"/>
                  </a:lnTo>
                  <a:lnTo>
                    <a:pt x="275" y="376"/>
                  </a:lnTo>
                  <a:lnTo>
                    <a:pt x="278" y="378"/>
                  </a:lnTo>
                  <a:lnTo>
                    <a:pt x="286" y="381"/>
                  </a:lnTo>
                  <a:lnTo>
                    <a:pt x="299" y="385"/>
                  </a:lnTo>
                  <a:lnTo>
                    <a:pt x="315" y="391"/>
                  </a:lnTo>
                  <a:lnTo>
                    <a:pt x="335" y="399"/>
                  </a:lnTo>
                  <a:lnTo>
                    <a:pt x="355" y="409"/>
                  </a:lnTo>
                  <a:lnTo>
                    <a:pt x="376" y="420"/>
                  </a:lnTo>
                  <a:lnTo>
                    <a:pt x="397" y="434"/>
                  </a:lnTo>
                  <a:lnTo>
                    <a:pt x="417" y="449"/>
                  </a:lnTo>
                  <a:lnTo>
                    <a:pt x="434" y="466"/>
                  </a:lnTo>
                  <a:lnTo>
                    <a:pt x="420" y="558"/>
                  </a:lnTo>
                  <a:lnTo>
                    <a:pt x="410" y="549"/>
                  </a:lnTo>
                  <a:lnTo>
                    <a:pt x="397" y="539"/>
                  </a:lnTo>
                  <a:lnTo>
                    <a:pt x="380" y="525"/>
                  </a:lnTo>
                  <a:lnTo>
                    <a:pt x="360" y="514"/>
                  </a:lnTo>
                  <a:lnTo>
                    <a:pt x="336" y="502"/>
                  </a:lnTo>
                  <a:lnTo>
                    <a:pt x="310" y="491"/>
                  </a:lnTo>
                  <a:lnTo>
                    <a:pt x="282" y="484"/>
                  </a:lnTo>
                  <a:lnTo>
                    <a:pt x="250" y="480"/>
                  </a:lnTo>
                  <a:lnTo>
                    <a:pt x="253" y="481"/>
                  </a:lnTo>
                  <a:lnTo>
                    <a:pt x="263" y="483"/>
                  </a:lnTo>
                  <a:lnTo>
                    <a:pt x="277" y="487"/>
                  </a:lnTo>
                  <a:lnTo>
                    <a:pt x="296" y="494"/>
                  </a:lnTo>
                  <a:lnTo>
                    <a:pt x="318" y="503"/>
                  </a:lnTo>
                  <a:lnTo>
                    <a:pt x="341" y="516"/>
                  </a:lnTo>
                  <a:lnTo>
                    <a:pt x="366" y="533"/>
                  </a:lnTo>
                  <a:lnTo>
                    <a:pt x="392" y="554"/>
                  </a:lnTo>
                  <a:lnTo>
                    <a:pt x="417" y="579"/>
                  </a:lnTo>
                  <a:lnTo>
                    <a:pt x="402" y="660"/>
                  </a:lnTo>
                  <a:lnTo>
                    <a:pt x="392" y="652"/>
                  </a:lnTo>
                  <a:lnTo>
                    <a:pt x="376" y="640"/>
                  </a:lnTo>
                  <a:lnTo>
                    <a:pt x="358" y="627"/>
                  </a:lnTo>
                  <a:lnTo>
                    <a:pt x="335" y="612"/>
                  </a:lnTo>
                  <a:lnTo>
                    <a:pt x="310" y="597"/>
                  </a:lnTo>
                  <a:lnTo>
                    <a:pt x="281" y="584"/>
                  </a:lnTo>
                  <a:lnTo>
                    <a:pt x="250" y="571"/>
                  </a:lnTo>
                  <a:lnTo>
                    <a:pt x="216" y="561"/>
                  </a:lnTo>
                  <a:lnTo>
                    <a:pt x="182" y="555"/>
                  </a:lnTo>
                  <a:lnTo>
                    <a:pt x="184" y="555"/>
                  </a:lnTo>
                  <a:lnTo>
                    <a:pt x="192" y="558"/>
                  </a:lnTo>
                  <a:lnTo>
                    <a:pt x="206" y="562"/>
                  </a:lnTo>
                  <a:lnTo>
                    <a:pt x="223" y="569"/>
                  </a:lnTo>
                  <a:lnTo>
                    <a:pt x="243" y="578"/>
                  </a:lnTo>
                  <a:lnTo>
                    <a:pt x="264" y="587"/>
                  </a:lnTo>
                  <a:lnTo>
                    <a:pt x="288" y="599"/>
                  </a:lnTo>
                  <a:lnTo>
                    <a:pt x="312" y="614"/>
                  </a:lnTo>
                  <a:lnTo>
                    <a:pt x="336" y="629"/>
                  </a:lnTo>
                  <a:lnTo>
                    <a:pt x="359" y="646"/>
                  </a:lnTo>
                  <a:lnTo>
                    <a:pt x="380" y="665"/>
                  </a:lnTo>
                  <a:lnTo>
                    <a:pt x="398" y="685"/>
                  </a:lnTo>
                  <a:lnTo>
                    <a:pt x="384" y="757"/>
                  </a:lnTo>
                  <a:lnTo>
                    <a:pt x="377" y="750"/>
                  </a:lnTo>
                  <a:lnTo>
                    <a:pt x="366" y="741"/>
                  </a:lnTo>
                  <a:lnTo>
                    <a:pt x="353" y="729"/>
                  </a:lnTo>
                  <a:lnTo>
                    <a:pt x="337" y="717"/>
                  </a:lnTo>
                  <a:lnTo>
                    <a:pt x="318" y="705"/>
                  </a:lnTo>
                  <a:lnTo>
                    <a:pt x="295" y="693"/>
                  </a:lnTo>
                  <a:lnTo>
                    <a:pt x="269" y="682"/>
                  </a:lnTo>
                  <a:lnTo>
                    <a:pt x="239" y="672"/>
                  </a:lnTo>
                  <a:lnTo>
                    <a:pt x="207" y="665"/>
                  </a:lnTo>
                  <a:lnTo>
                    <a:pt x="170" y="659"/>
                  </a:lnTo>
                  <a:lnTo>
                    <a:pt x="128" y="657"/>
                  </a:lnTo>
                  <a:lnTo>
                    <a:pt x="132" y="658"/>
                  </a:lnTo>
                  <a:lnTo>
                    <a:pt x="140" y="659"/>
                  </a:lnTo>
                  <a:lnTo>
                    <a:pt x="154" y="663"/>
                  </a:lnTo>
                  <a:lnTo>
                    <a:pt x="172" y="667"/>
                  </a:lnTo>
                  <a:lnTo>
                    <a:pt x="194" y="673"/>
                  </a:lnTo>
                  <a:lnTo>
                    <a:pt x="216" y="680"/>
                  </a:lnTo>
                  <a:lnTo>
                    <a:pt x="241" y="690"/>
                  </a:lnTo>
                  <a:lnTo>
                    <a:pt x="268" y="701"/>
                  </a:lnTo>
                  <a:lnTo>
                    <a:pt x="293" y="714"/>
                  </a:lnTo>
                  <a:lnTo>
                    <a:pt x="318" y="730"/>
                  </a:lnTo>
                  <a:lnTo>
                    <a:pt x="340" y="747"/>
                  </a:lnTo>
                  <a:lnTo>
                    <a:pt x="361" y="767"/>
                  </a:lnTo>
                  <a:lnTo>
                    <a:pt x="377" y="789"/>
                  </a:lnTo>
                  <a:lnTo>
                    <a:pt x="361" y="869"/>
                  </a:lnTo>
                  <a:lnTo>
                    <a:pt x="333" y="842"/>
                  </a:lnTo>
                  <a:lnTo>
                    <a:pt x="303" y="819"/>
                  </a:lnTo>
                  <a:lnTo>
                    <a:pt x="275" y="800"/>
                  </a:lnTo>
                  <a:lnTo>
                    <a:pt x="248" y="785"/>
                  </a:lnTo>
                  <a:lnTo>
                    <a:pt x="224" y="773"/>
                  </a:lnTo>
                  <a:lnTo>
                    <a:pt x="202" y="766"/>
                  </a:lnTo>
                  <a:lnTo>
                    <a:pt x="184" y="760"/>
                  </a:lnTo>
                  <a:lnTo>
                    <a:pt x="170" y="756"/>
                  </a:lnTo>
                  <a:lnTo>
                    <a:pt x="161" y="755"/>
                  </a:lnTo>
                  <a:lnTo>
                    <a:pt x="158" y="754"/>
                  </a:lnTo>
                  <a:lnTo>
                    <a:pt x="196" y="768"/>
                  </a:lnTo>
                  <a:lnTo>
                    <a:pt x="229" y="784"/>
                  </a:lnTo>
                  <a:lnTo>
                    <a:pt x="260" y="803"/>
                  </a:lnTo>
                  <a:lnTo>
                    <a:pt x="285" y="820"/>
                  </a:lnTo>
                  <a:lnTo>
                    <a:pt x="307" y="839"/>
                  </a:lnTo>
                  <a:lnTo>
                    <a:pt x="325" y="855"/>
                  </a:lnTo>
                  <a:lnTo>
                    <a:pt x="339" y="870"/>
                  </a:lnTo>
                  <a:lnTo>
                    <a:pt x="349" y="883"/>
                  </a:lnTo>
                  <a:lnTo>
                    <a:pt x="357" y="893"/>
                  </a:lnTo>
                  <a:lnTo>
                    <a:pt x="340" y="964"/>
                  </a:lnTo>
                  <a:lnTo>
                    <a:pt x="315" y="932"/>
                  </a:lnTo>
                  <a:lnTo>
                    <a:pt x="291" y="908"/>
                  </a:lnTo>
                  <a:lnTo>
                    <a:pt x="269" y="889"/>
                  </a:lnTo>
                  <a:lnTo>
                    <a:pt x="248" y="875"/>
                  </a:lnTo>
                  <a:lnTo>
                    <a:pt x="228" y="865"/>
                  </a:lnTo>
                  <a:lnTo>
                    <a:pt x="212" y="858"/>
                  </a:lnTo>
                  <a:lnTo>
                    <a:pt x="199" y="854"/>
                  </a:lnTo>
                  <a:lnTo>
                    <a:pt x="188" y="852"/>
                  </a:lnTo>
                  <a:lnTo>
                    <a:pt x="182" y="852"/>
                  </a:lnTo>
                  <a:lnTo>
                    <a:pt x="179" y="852"/>
                  </a:lnTo>
                  <a:lnTo>
                    <a:pt x="212" y="865"/>
                  </a:lnTo>
                  <a:lnTo>
                    <a:pt x="241" y="881"/>
                  </a:lnTo>
                  <a:lnTo>
                    <a:pt x="266" y="900"/>
                  </a:lnTo>
                  <a:lnTo>
                    <a:pt x="287" y="918"/>
                  </a:lnTo>
                  <a:lnTo>
                    <a:pt x="306" y="937"/>
                  </a:lnTo>
                  <a:lnTo>
                    <a:pt x="320" y="954"/>
                  </a:lnTo>
                  <a:lnTo>
                    <a:pt x="331" y="968"/>
                  </a:lnTo>
                  <a:lnTo>
                    <a:pt x="337" y="979"/>
                  </a:lnTo>
                  <a:lnTo>
                    <a:pt x="315" y="1069"/>
                  </a:lnTo>
                  <a:lnTo>
                    <a:pt x="293" y="1160"/>
                  </a:lnTo>
                  <a:lnTo>
                    <a:pt x="288" y="1143"/>
                  </a:lnTo>
                  <a:lnTo>
                    <a:pt x="282" y="1126"/>
                  </a:lnTo>
                  <a:lnTo>
                    <a:pt x="272" y="1105"/>
                  </a:lnTo>
                  <a:lnTo>
                    <a:pt x="261" y="1083"/>
                  </a:lnTo>
                  <a:lnTo>
                    <a:pt x="247" y="1059"/>
                  </a:lnTo>
                  <a:lnTo>
                    <a:pt x="229" y="1033"/>
                  </a:lnTo>
                  <a:lnTo>
                    <a:pt x="209" y="1005"/>
                  </a:lnTo>
                  <a:lnTo>
                    <a:pt x="184" y="975"/>
                  </a:lnTo>
                  <a:lnTo>
                    <a:pt x="155" y="942"/>
                  </a:lnTo>
                  <a:lnTo>
                    <a:pt x="123" y="906"/>
                  </a:lnTo>
                  <a:lnTo>
                    <a:pt x="86" y="868"/>
                  </a:lnTo>
                  <a:lnTo>
                    <a:pt x="55" y="833"/>
                  </a:lnTo>
                  <a:lnTo>
                    <a:pt x="33" y="796"/>
                  </a:lnTo>
                  <a:lnTo>
                    <a:pt x="15" y="758"/>
                  </a:lnTo>
                  <a:lnTo>
                    <a:pt x="4" y="719"/>
                  </a:lnTo>
                  <a:lnTo>
                    <a:pt x="0" y="680"/>
                  </a:lnTo>
                  <a:lnTo>
                    <a:pt x="0" y="641"/>
                  </a:lnTo>
                  <a:lnTo>
                    <a:pt x="6" y="602"/>
                  </a:lnTo>
                  <a:lnTo>
                    <a:pt x="17" y="562"/>
                  </a:lnTo>
                  <a:lnTo>
                    <a:pt x="33" y="523"/>
                  </a:lnTo>
                  <a:lnTo>
                    <a:pt x="52" y="486"/>
                  </a:lnTo>
                  <a:lnTo>
                    <a:pt x="77" y="449"/>
                  </a:lnTo>
                  <a:lnTo>
                    <a:pt x="105" y="415"/>
                  </a:lnTo>
                  <a:lnTo>
                    <a:pt x="138" y="382"/>
                  </a:lnTo>
                  <a:lnTo>
                    <a:pt x="183" y="341"/>
                  </a:lnTo>
                  <a:lnTo>
                    <a:pt x="222" y="303"/>
                  </a:lnTo>
                  <a:lnTo>
                    <a:pt x="258" y="269"/>
                  </a:lnTo>
                  <a:lnTo>
                    <a:pt x="290" y="237"/>
                  </a:lnTo>
                  <a:lnTo>
                    <a:pt x="319" y="209"/>
                  </a:lnTo>
                  <a:lnTo>
                    <a:pt x="344" y="184"/>
                  </a:lnTo>
                  <a:lnTo>
                    <a:pt x="366" y="161"/>
                  </a:lnTo>
                  <a:lnTo>
                    <a:pt x="385" y="140"/>
                  </a:lnTo>
                  <a:lnTo>
                    <a:pt x="402" y="122"/>
                  </a:lnTo>
                  <a:lnTo>
                    <a:pt x="417" y="106"/>
                  </a:lnTo>
                  <a:lnTo>
                    <a:pt x="428" y="90"/>
                  </a:lnTo>
                  <a:lnTo>
                    <a:pt x="439" y="77"/>
                  </a:lnTo>
                  <a:lnTo>
                    <a:pt x="448" y="65"/>
                  </a:lnTo>
                  <a:lnTo>
                    <a:pt x="457" y="55"/>
                  </a:lnTo>
                  <a:lnTo>
                    <a:pt x="463" y="45"/>
                  </a:lnTo>
                  <a:lnTo>
                    <a:pt x="469" y="36"/>
                  </a:lnTo>
                  <a:lnTo>
                    <a:pt x="474" y="27"/>
                  </a:lnTo>
                  <a:lnTo>
                    <a:pt x="480" y="19"/>
                  </a:lnTo>
                  <a:lnTo>
                    <a:pt x="484" y="10"/>
                  </a:lnTo>
                  <a:lnTo>
                    <a:pt x="489" y="2"/>
                  </a:lnTo>
                  <a:close/>
                  <a:moveTo>
                    <a:pt x="490" y="0"/>
                  </a:moveTo>
                  <a:lnTo>
                    <a:pt x="492" y="1"/>
                  </a:lnTo>
                  <a:lnTo>
                    <a:pt x="492" y="7"/>
                  </a:lnTo>
                  <a:lnTo>
                    <a:pt x="493" y="14"/>
                  </a:lnTo>
                  <a:lnTo>
                    <a:pt x="496" y="26"/>
                  </a:lnTo>
                  <a:lnTo>
                    <a:pt x="499" y="43"/>
                  </a:lnTo>
                  <a:lnTo>
                    <a:pt x="505" y="61"/>
                  </a:lnTo>
                  <a:lnTo>
                    <a:pt x="512" y="84"/>
                  </a:lnTo>
                  <a:lnTo>
                    <a:pt x="522" y="111"/>
                  </a:lnTo>
                  <a:lnTo>
                    <a:pt x="534" y="142"/>
                  </a:lnTo>
                  <a:lnTo>
                    <a:pt x="549" y="176"/>
                  </a:lnTo>
                  <a:lnTo>
                    <a:pt x="567" y="216"/>
                  </a:lnTo>
                  <a:lnTo>
                    <a:pt x="587" y="258"/>
                  </a:lnTo>
                  <a:lnTo>
                    <a:pt x="612" y="305"/>
                  </a:lnTo>
                  <a:lnTo>
                    <a:pt x="641" y="356"/>
                  </a:lnTo>
                  <a:lnTo>
                    <a:pt x="662" y="395"/>
                  </a:lnTo>
                  <a:lnTo>
                    <a:pt x="682" y="433"/>
                  </a:lnTo>
                  <a:lnTo>
                    <a:pt x="700" y="472"/>
                  </a:lnTo>
                  <a:lnTo>
                    <a:pt x="718" y="510"/>
                  </a:lnTo>
                  <a:lnTo>
                    <a:pt x="732" y="549"/>
                  </a:lnTo>
                  <a:lnTo>
                    <a:pt x="744" y="586"/>
                  </a:lnTo>
                  <a:lnTo>
                    <a:pt x="754" y="624"/>
                  </a:lnTo>
                  <a:lnTo>
                    <a:pt x="759" y="661"/>
                  </a:lnTo>
                  <a:lnTo>
                    <a:pt x="762" y="697"/>
                  </a:lnTo>
                  <a:lnTo>
                    <a:pt x="761" y="731"/>
                  </a:lnTo>
                  <a:lnTo>
                    <a:pt x="757" y="765"/>
                  </a:lnTo>
                  <a:lnTo>
                    <a:pt x="748" y="797"/>
                  </a:lnTo>
                  <a:lnTo>
                    <a:pt x="734" y="828"/>
                  </a:lnTo>
                  <a:lnTo>
                    <a:pt x="716" y="856"/>
                  </a:lnTo>
                  <a:lnTo>
                    <a:pt x="693" y="883"/>
                  </a:lnTo>
                  <a:lnTo>
                    <a:pt x="663" y="908"/>
                  </a:lnTo>
                  <a:lnTo>
                    <a:pt x="629" y="931"/>
                  </a:lnTo>
                  <a:lnTo>
                    <a:pt x="584" y="956"/>
                  </a:lnTo>
                  <a:lnTo>
                    <a:pt x="543" y="979"/>
                  </a:lnTo>
                  <a:lnTo>
                    <a:pt x="506" y="1000"/>
                  </a:lnTo>
                  <a:lnTo>
                    <a:pt x="473" y="1019"/>
                  </a:lnTo>
                  <a:lnTo>
                    <a:pt x="443" y="1038"/>
                  </a:lnTo>
                  <a:lnTo>
                    <a:pt x="415" y="1055"/>
                  </a:lnTo>
                  <a:lnTo>
                    <a:pt x="392" y="1073"/>
                  </a:lnTo>
                  <a:lnTo>
                    <a:pt x="371" y="1090"/>
                  </a:lnTo>
                  <a:lnTo>
                    <a:pt x="352" y="1109"/>
                  </a:lnTo>
                  <a:lnTo>
                    <a:pt x="335" y="1129"/>
                  </a:lnTo>
                  <a:lnTo>
                    <a:pt x="321" y="1152"/>
                  </a:lnTo>
                  <a:lnTo>
                    <a:pt x="337" y="1092"/>
                  </a:lnTo>
                  <a:lnTo>
                    <a:pt x="353" y="1029"/>
                  </a:lnTo>
                  <a:lnTo>
                    <a:pt x="368" y="963"/>
                  </a:lnTo>
                  <a:lnTo>
                    <a:pt x="382" y="953"/>
                  </a:lnTo>
                  <a:lnTo>
                    <a:pt x="400" y="942"/>
                  </a:lnTo>
                  <a:lnTo>
                    <a:pt x="423" y="929"/>
                  </a:lnTo>
                  <a:lnTo>
                    <a:pt x="451" y="918"/>
                  </a:lnTo>
                  <a:lnTo>
                    <a:pt x="482" y="907"/>
                  </a:lnTo>
                  <a:lnTo>
                    <a:pt x="517" y="901"/>
                  </a:lnTo>
                  <a:lnTo>
                    <a:pt x="554" y="899"/>
                  </a:lnTo>
                  <a:lnTo>
                    <a:pt x="551" y="897"/>
                  </a:lnTo>
                  <a:lnTo>
                    <a:pt x="545" y="896"/>
                  </a:lnTo>
                  <a:lnTo>
                    <a:pt x="535" y="895"/>
                  </a:lnTo>
                  <a:lnTo>
                    <a:pt x="522" y="894"/>
                  </a:lnTo>
                  <a:lnTo>
                    <a:pt x="505" y="895"/>
                  </a:lnTo>
                  <a:lnTo>
                    <a:pt x="484" y="897"/>
                  </a:lnTo>
                  <a:lnTo>
                    <a:pt x="460" y="904"/>
                  </a:lnTo>
                  <a:lnTo>
                    <a:pt x="434" y="914"/>
                  </a:lnTo>
                  <a:lnTo>
                    <a:pt x="403" y="928"/>
                  </a:lnTo>
                  <a:lnTo>
                    <a:pt x="371" y="946"/>
                  </a:lnTo>
                  <a:lnTo>
                    <a:pt x="381" y="899"/>
                  </a:lnTo>
                  <a:lnTo>
                    <a:pt x="389" y="891"/>
                  </a:lnTo>
                  <a:lnTo>
                    <a:pt x="403" y="881"/>
                  </a:lnTo>
                  <a:lnTo>
                    <a:pt x="421" y="870"/>
                  </a:lnTo>
                  <a:lnTo>
                    <a:pt x="442" y="857"/>
                  </a:lnTo>
                  <a:lnTo>
                    <a:pt x="467" y="845"/>
                  </a:lnTo>
                  <a:lnTo>
                    <a:pt x="496" y="833"/>
                  </a:lnTo>
                  <a:lnTo>
                    <a:pt x="529" y="823"/>
                  </a:lnTo>
                  <a:lnTo>
                    <a:pt x="566" y="816"/>
                  </a:lnTo>
                  <a:lnTo>
                    <a:pt x="606" y="810"/>
                  </a:lnTo>
                  <a:lnTo>
                    <a:pt x="602" y="810"/>
                  </a:lnTo>
                  <a:lnTo>
                    <a:pt x="592" y="809"/>
                  </a:lnTo>
                  <a:lnTo>
                    <a:pt x="574" y="810"/>
                  </a:lnTo>
                  <a:lnTo>
                    <a:pt x="552" y="813"/>
                  </a:lnTo>
                  <a:lnTo>
                    <a:pt x="525" y="817"/>
                  </a:lnTo>
                  <a:lnTo>
                    <a:pt x="494" y="823"/>
                  </a:lnTo>
                  <a:lnTo>
                    <a:pt x="460" y="835"/>
                  </a:lnTo>
                  <a:lnTo>
                    <a:pt x="424" y="851"/>
                  </a:lnTo>
                  <a:lnTo>
                    <a:pt x="386" y="872"/>
                  </a:lnTo>
                  <a:lnTo>
                    <a:pt x="399" y="794"/>
                  </a:lnTo>
                  <a:lnTo>
                    <a:pt x="423" y="775"/>
                  </a:lnTo>
                  <a:lnTo>
                    <a:pt x="450" y="759"/>
                  </a:lnTo>
                  <a:lnTo>
                    <a:pt x="479" y="747"/>
                  </a:lnTo>
                  <a:lnTo>
                    <a:pt x="509" y="738"/>
                  </a:lnTo>
                  <a:lnTo>
                    <a:pt x="539" y="731"/>
                  </a:lnTo>
                  <a:lnTo>
                    <a:pt x="569" y="727"/>
                  </a:lnTo>
                  <a:lnTo>
                    <a:pt x="596" y="724"/>
                  </a:lnTo>
                  <a:lnTo>
                    <a:pt x="621" y="723"/>
                  </a:lnTo>
                  <a:lnTo>
                    <a:pt x="643" y="722"/>
                  </a:lnTo>
                  <a:lnTo>
                    <a:pt x="658" y="722"/>
                  </a:lnTo>
                  <a:lnTo>
                    <a:pt x="669" y="723"/>
                  </a:lnTo>
                  <a:lnTo>
                    <a:pt x="673" y="723"/>
                  </a:lnTo>
                  <a:lnTo>
                    <a:pt x="631" y="716"/>
                  </a:lnTo>
                  <a:lnTo>
                    <a:pt x="593" y="713"/>
                  </a:lnTo>
                  <a:lnTo>
                    <a:pt x="557" y="713"/>
                  </a:lnTo>
                  <a:lnTo>
                    <a:pt x="525" y="716"/>
                  </a:lnTo>
                  <a:lnTo>
                    <a:pt x="497" y="720"/>
                  </a:lnTo>
                  <a:lnTo>
                    <a:pt x="471" y="728"/>
                  </a:lnTo>
                  <a:lnTo>
                    <a:pt x="449" y="735"/>
                  </a:lnTo>
                  <a:lnTo>
                    <a:pt x="431" y="744"/>
                  </a:lnTo>
                  <a:lnTo>
                    <a:pt x="417" y="752"/>
                  </a:lnTo>
                  <a:lnTo>
                    <a:pt x="406" y="758"/>
                  </a:lnTo>
                  <a:lnTo>
                    <a:pt x="413" y="708"/>
                  </a:lnTo>
                  <a:lnTo>
                    <a:pt x="438" y="692"/>
                  </a:lnTo>
                  <a:lnTo>
                    <a:pt x="465" y="678"/>
                  </a:lnTo>
                  <a:lnTo>
                    <a:pt x="494" y="666"/>
                  </a:lnTo>
                  <a:lnTo>
                    <a:pt x="522" y="656"/>
                  </a:lnTo>
                  <a:lnTo>
                    <a:pt x="550" y="649"/>
                  </a:lnTo>
                  <a:lnTo>
                    <a:pt x="577" y="643"/>
                  </a:lnTo>
                  <a:lnTo>
                    <a:pt x="601" y="639"/>
                  </a:lnTo>
                  <a:lnTo>
                    <a:pt x="621" y="636"/>
                  </a:lnTo>
                  <a:lnTo>
                    <a:pt x="637" y="634"/>
                  </a:lnTo>
                  <a:lnTo>
                    <a:pt x="647" y="633"/>
                  </a:lnTo>
                  <a:lnTo>
                    <a:pt x="650" y="633"/>
                  </a:lnTo>
                  <a:lnTo>
                    <a:pt x="612" y="632"/>
                  </a:lnTo>
                  <a:lnTo>
                    <a:pt x="575" y="634"/>
                  </a:lnTo>
                  <a:lnTo>
                    <a:pt x="541" y="640"/>
                  </a:lnTo>
                  <a:lnTo>
                    <a:pt x="509" y="647"/>
                  </a:lnTo>
                  <a:lnTo>
                    <a:pt x="480" y="656"/>
                  </a:lnTo>
                  <a:lnTo>
                    <a:pt x="455" y="666"/>
                  </a:lnTo>
                  <a:lnTo>
                    <a:pt x="433" y="674"/>
                  </a:lnTo>
                  <a:lnTo>
                    <a:pt x="418" y="682"/>
                  </a:lnTo>
                  <a:lnTo>
                    <a:pt x="428" y="598"/>
                  </a:lnTo>
                  <a:lnTo>
                    <a:pt x="459" y="580"/>
                  </a:lnTo>
                  <a:lnTo>
                    <a:pt x="487" y="566"/>
                  </a:lnTo>
                  <a:lnTo>
                    <a:pt x="515" y="556"/>
                  </a:lnTo>
                  <a:lnTo>
                    <a:pt x="542" y="548"/>
                  </a:lnTo>
                  <a:lnTo>
                    <a:pt x="564" y="545"/>
                  </a:lnTo>
                  <a:lnTo>
                    <a:pt x="584" y="543"/>
                  </a:lnTo>
                  <a:lnTo>
                    <a:pt x="598" y="542"/>
                  </a:lnTo>
                  <a:lnTo>
                    <a:pt x="608" y="542"/>
                  </a:lnTo>
                  <a:lnTo>
                    <a:pt x="611" y="543"/>
                  </a:lnTo>
                  <a:lnTo>
                    <a:pt x="577" y="539"/>
                  </a:lnTo>
                  <a:lnTo>
                    <a:pt x="545" y="540"/>
                  </a:lnTo>
                  <a:lnTo>
                    <a:pt x="515" y="544"/>
                  </a:lnTo>
                  <a:lnTo>
                    <a:pt x="488" y="552"/>
                  </a:lnTo>
                  <a:lnTo>
                    <a:pt x="465" y="560"/>
                  </a:lnTo>
                  <a:lnTo>
                    <a:pt x="446" y="569"/>
                  </a:lnTo>
                  <a:lnTo>
                    <a:pt x="432" y="578"/>
                  </a:lnTo>
                  <a:lnTo>
                    <a:pt x="444" y="486"/>
                  </a:lnTo>
                  <a:lnTo>
                    <a:pt x="467" y="472"/>
                  </a:lnTo>
                  <a:lnTo>
                    <a:pt x="493" y="461"/>
                  </a:lnTo>
                  <a:lnTo>
                    <a:pt x="519" y="453"/>
                  </a:lnTo>
                  <a:lnTo>
                    <a:pt x="544" y="446"/>
                  </a:lnTo>
                  <a:lnTo>
                    <a:pt x="568" y="442"/>
                  </a:lnTo>
                  <a:lnTo>
                    <a:pt x="588" y="438"/>
                  </a:lnTo>
                  <a:lnTo>
                    <a:pt x="605" y="437"/>
                  </a:lnTo>
                  <a:lnTo>
                    <a:pt x="616" y="436"/>
                  </a:lnTo>
                  <a:lnTo>
                    <a:pt x="619" y="436"/>
                  </a:lnTo>
                  <a:lnTo>
                    <a:pt x="586" y="434"/>
                  </a:lnTo>
                  <a:lnTo>
                    <a:pt x="556" y="435"/>
                  </a:lnTo>
                  <a:lnTo>
                    <a:pt x="529" y="438"/>
                  </a:lnTo>
                  <a:lnTo>
                    <a:pt x="505" y="444"/>
                  </a:lnTo>
                  <a:lnTo>
                    <a:pt x="484" y="450"/>
                  </a:lnTo>
                  <a:lnTo>
                    <a:pt x="468" y="457"/>
                  </a:lnTo>
                  <a:lnTo>
                    <a:pt x="455" y="462"/>
                  </a:lnTo>
                  <a:lnTo>
                    <a:pt x="446" y="468"/>
                  </a:lnTo>
                  <a:lnTo>
                    <a:pt x="455" y="387"/>
                  </a:lnTo>
                  <a:lnTo>
                    <a:pt x="467" y="384"/>
                  </a:lnTo>
                  <a:lnTo>
                    <a:pt x="483" y="379"/>
                  </a:lnTo>
                  <a:lnTo>
                    <a:pt x="505" y="373"/>
                  </a:lnTo>
                  <a:lnTo>
                    <a:pt x="529" y="368"/>
                  </a:lnTo>
                  <a:lnTo>
                    <a:pt x="555" y="363"/>
                  </a:lnTo>
                  <a:lnTo>
                    <a:pt x="582" y="362"/>
                  </a:lnTo>
                  <a:lnTo>
                    <a:pt x="579" y="362"/>
                  </a:lnTo>
                  <a:lnTo>
                    <a:pt x="569" y="361"/>
                  </a:lnTo>
                  <a:lnTo>
                    <a:pt x="554" y="361"/>
                  </a:lnTo>
                  <a:lnTo>
                    <a:pt x="533" y="362"/>
                  </a:lnTo>
                  <a:lnTo>
                    <a:pt x="509" y="366"/>
                  </a:lnTo>
                  <a:lnTo>
                    <a:pt x="483" y="371"/>
                  </a:lnTo>
                  <a:lnTo>
                    <a:pt x="456" y="380"/>
                  </a:lnTo>
                  <a:lnTo>
                    <a:pt x="463" y="308"/>
                  </a:lnTo>
                  <a:lnTo>
                    <a:pt x="476" y="303"/>
                  </a:lnTo>
                  <a:lnTo>
                    <a:pt x="492" y="297"/>
                  </a:lnTo>
                  <a:lnTo>
                    <a:pt x="508" y="293"/>
                  </a:lnTo>
                  <a:lnTo>
                    <a:pt x="523" y="288"/>
                  </a:lnTo>
                  <a:lnTo>
                    <a:pt x="537" y="286"/>
                  </a:lnTo>
                  <a:lnTo>
                    <a:pt x="548" y="284"/>
                  </a:lnTo>
                  <a:lnTo>
                    <a:pt x="556" y="282"/>
                  </a:lnTo>
                  <a:lnTo>
                    <a:pt x="559" y="282"/>
                  </a:lnTo>
                  <a:lnTo>
                    <a:pt x="532" y="284"/>
                  </a:lnTo>
                  <a:lnTo>
                    <a:pt x="509" y="287"/>
                  </a:lnTo>
                  <a:lnTo>
                    <a:pt x="489" y="293"/>
                  </a:lnTo>
                  <a:lnTo>
                    <a:pt x="474" y="297"/>
                  </a:lnTo>
                  <a:lnTo>
                    <a:pt x="464" y="301"/>
                  </a:lnTo>
                  <a:lnTo>
                    <a:pt x="470" y="246"/>
                  </a:lnTo>
                  <a:lnTo>
                    <a:pt x="474" y="194"/>
                  </a:lnTo>
                  <a:lnTo>
                    <a:pt x="479" y="147"/>
                  </a:lnTo>
                  <a:lnTo>
                    <a:pt x="482" y="106"/>
                  </a:lnTo>
                  <a:lnTo>
                    <a:pt x="485" y="70"/>
                  </a:lnTo>
                  <a:lnTo>
                    <a:pt x="487" y="39"/>
                  </a:lnTo>
                  <a:lnTo>
                    <a:pt x="488" y="16"/>
                  </a:lnTo>
                  <a:lnTo>
                    <a:pt x="489" y="1"/>
                  </a:lnTo>
                  <a:lnTo>
                    <a:pt x="490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42"/>
            <p:cNvSpPr>
              <a:spLocks noEditPoints="1"/>
            </p:cNvSpPr>
            <p:nvPr/>
          </p:nvSpPr>
          <p:spPr bwMode="auto">
            <a:xfrm>
              <a:off x="4319588" y="3300413"/>
              <a:ext cx="1228725" cy="808037"/>
            </a:xfrm>
            <a:custGeom>
              <a:avLst/>
              <a:gdLst>
                <a:gd name="T0" fmla="*/ 694 w 774"/>
                <a:gd name="T1" fmla="*/ 299 h 509"/>
                <a:gd name="T2" fmla="*/ 568 w 774"/>
                <a:gd name="T3" fmla="*/ 475 h 509"/>
                <a:gd name="T4" fmla="*/ 401 w 774"/>
                <a:gd name="T5" fmla="*/ 502 h 509"/>
                <a:gd name="T6" fmla="*/ 196 w 774"/>
                <a:gd name="T7" fmla="*/ 401 h 509"/>
                <a:gd name="T8" fmla="*/ 68 w 774"/>
                <a:gd name="T9" fmla="*/ 337 h 509"/>
                <a:gd name="T10" fmla="*/ 10 w 774"/>
                <a:gd name="T11" fmla="*/ 320 h 509"/>
                <a:gd name="T12" fmla="*/ 110 w 774"/>
                <a:gd name="T13" fmla="*/ 296 h 509"/>
                <a:gd name="T14" fmla="*/ 177 w 774"/>
                <a:gd name="T15" fmla="*/ 328 h 509"/>
                <a:gd name="T16" fmla="*/ 186 w 774"/>
                <a:gd name="T17" fmla="*/ 294 h 509"/>
                <a:gd name="T18" fmla="*/ 229 w 774"/>
                <a:gd name="T19" fmla="*/ 348 h 509"/>
                <a:gd name="T20" fmla="*/ 238 w 774"/>
                <a:gd name="T21" fmla="*/ 290 h 509"/>
                <a:gd name="T22" fmla="*/ 282 w 774"/>
                <a:gd name="T23" fmla="*/ 304 h 509"/>
                <a:gd name="T24" fmla="*/ 282 w 774"/>
                <a:gd name="T25" fmla="*/ 356 h 509"/>
                <a:gd name="T26" fmla="*/ 369 w 774"/>
                <a:gd name="T27" fmla="*/ 254 h 509"/>
                <a:gd name="T28" fmla="*/ 352 w 774"/>
                <a:gd name="T29" fmla="*/ 376 h 509"/>
                <a:gd name="T30" fmla="*/ 360 w 774"/>
                <a:gd name="T31" fmla="*/ 298 h 509"/>
                <a:gd name="T32" fmla="*/ 419 w 774"/>
                <a:gd name="T33" fmla="*/ 295 h 509"/>
                <a:gd name="T34" fmla="*/ 413 w 774"/>
                <a:gd name="T35" fmla="*/ 393 h 509"/>
                <a:gd name="T36" fmla="*/ 441 w 774"/>
                <a:gd name="T37" fmla="*/ 264 h 509"/>
                <a:gd name="T38" fmla="*/ 481 w 774"/>
                <a:gd name="T39" fmla="*/ 288 h 509"/>
                <a:gd name="T40" fmla="*/ 487 w 774"/>
                <a:gd name="T41" fmla="*/ 416 h 509"/>
                <a:gd name="T42" fmla="*/ 492 w 774"/>
                <a:gd name="T43" fmla="*/ 302 h 509"/>
                <a:gd name="T44" fmla="*/ 553 w 774"/>
                <a:gd name="T45" fmla="*/ 288 h 509"/>
                <a:gd name="T46" fmla="*/ 543 w 774"/>
                <a:gd name="T47" fmla="*/ 382 h 509"/>
                <a:gd name="T48" fmla="*/ 587 w 774"/>
                <a:gd name="T49" fmla="*/ 238 h 509"/>
                <a:gd name="T50" fmla="*/ 601 w 774"/>
                <a:gd name="T51" fmla="*/ 309 h 509"/>
                <a:gd name="T52" fmla="*/ 604 w 774"/>
                <a:gd name="T53" fmla="*/ 323 h 509"/>
                <a:gd name="T54" fmla="*/ 651 w 774"/>
                <a:gd name="T55" fmla="*/ 225 h 509"/>
                <a:gd name="T56" fmla="*/ 565 w 774"/>
                <a:gd name="T57" fmla="*/ 50 h 509"/>
                <a:gd name="T58" fmla="*/ 705 w 774"/>
                <a:gd name="T59" fmla="*/ 176 h 509"/>
                <a:gd name="T60" fmla="*/ 636 w 774"/>
                <a:gd name="T61" fmla="*/ 209 h 509"/>
                <a:gd name="T62" fmla="*/ 558 w 774"/>
                <a:gd name="T63" fmla="*/ 104 h 509"/>
                <a:gd name="T64" fmla="*/ 585 w 774"/>
                <a:gd name="T65" fmla="*/ 170 h 509"/>
                <a:gd name="T66" fmla="*/ 556 w 774"/>
                <a:gd name="T67" fmla="*/ 184 h 509"/>
                <a:gd name="T68" fmla="*/ 495 w 774"/>
                <a:gd name="T69" fmla="*/ 99 h 509"/>
                <a:gd name="T70" fmla="*/ 574 w 774"/>
                <a:gd name="T71" fmla="*/ 215 h 509"/>
                <a:gd name="T72" fmla="*/ 451 w 774"/>
                <a:gd name="T73" fmla="*/ 137 h 509"/>
                <a:gd name="T74" fmla="*/ 425 w 774"/>
                <a:gd name="T75" fmla="*/ 62 h 509"/>
                <a:gd name="T76" fmla="*/ 480 w 774"/>
                <a:gd name="T77" fmla="*/ 207 h 509"/>
                <a:gd name="T78" fmla="*/ 419 w 774"/>
                <a:gd name="T79" fmla="*/ 182 h 509"/>
                <a:gd name="T80" fmla="*/ 372 w 774"/>
                <a:gd name="T81" fmla="*/ 96 h 509"/>
                <a:gd name="T82" fmla="*/ 427 w 774"/>
                <a:gd name="T83" fmla="*/ 208 h 509"/>
                <a:gd name="T84" fmla="*/ 344 w 774"/>
                <a:gd name="T85" fmla="*/ 188 h 509"/>
                <a:gd name="T86" fmla="*/ 327 w 774"/>
                <a:gd name="T87" fmla="*/ 162 h 509"/>
                <a:gd name="T88" fmla="*/ 318 w 774"/>
                <a:gd name="T89" fmla="*/ 253 h 509"/>
                <a:gd name="T90" fmla="*/ 257 w 774"/>
                <a:gd name="T91" fmla="*/ 162 h 509"/>
                <a:gd name="T92" fmla="*/ 290 w 774"/>
                <a:gd name="T93" fmla="*/ 237 h 509"/>
                <a:gd name="T94" fmla="*/ 234 w 774"/>
                <a:gd name="T95" fmla="*/ 236 h 509"/>
                <a:gd name="T96" fmla="*/ 220 w 774"/>
                <a:gd name="T97" fmla="*/ 213 h 509"/>
                <a:gd name="T98" fmla="*/ 188 w 774"/>
                <a:gd name="T99" fmla="*/ 257 h 509"/>
                <a:gd name="T100" fmla="*/ 175 w 774"/>
                <a:gd name="T101" fmla="*/ 239 h 509"/>
                <a:gd name="T102" fmla="*/ 84 w 774"/>
                <a:gd name="T103" fmla="*/ 299 h 509"/>
                <a:gd name="T104" fmla="*/ 3 w 774"/>
                <a:gd name="T105" fmla="*/ 316 h 509"/>
                <a:gd name="T106" fmla="*/ 68 w 774"/>
                <a:gd name="T107" fmla="*/ 273 h 509"/>
                <a:gd name="T108" fmla="*/ 225 w 774"/>
                <a:gd name="T109" fmla="*/ 126 h 509"/>
                <a:gd name="T110" fmla="*/ 394 w 774"/>
                <a:gd name="T111" fmla="*/ 9 h 5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774" h="509">
                  <a:moveTo>
                    <a:pt x="774" y="219"/>
                  </a:moveTo>
                  <a:lnTo>
                    <a:pt x="761" y="227"/>
                  </a:lnTo>
                  <a:lnTo>
                    <a:pt x="747" y="239"/>
                  </a:lnTo>
                  <a:lnTo>
                    <a:pt x="730" y="255"/>
                  </a:lnTo>
                  <a:lnTo>
                    <a:pt x="713" y="275"/>
                  </a:lnTo>
                  <a:lnTo>
                    <a:pt x="694" y="299"/>
                  </a:lnTo>
                  <a:lnTo>
                    <a:pt x="674" y="329"/>
                  </a:lnTo>
                  <a:lnTo>
                    <a:pt x="653" y="364"/>
                  </a:lnTo>
                  <a:lnTo>
                    <a:pt x="630" y="406"/>
                  </a:lnTo>
                  <a:lnTo>
                    <a:pt x="612" y="434"/>
                  </a:lnTo>
                  <a:lnTo>
                    <a:pt x="591" y="457"/>
                  </a:lnTo>
                  <a:lnTo>
                    <a:pt x="568" y="475"/>
                  </a:lnTo>
                  <a:lnTo>
                    <a:pt x="543" y="490"/>
                  </a:lnTo>
                  <a:lnTo>
                    <a:pt x="516" y="500"/>
                  </a:lnTo>
                  <a:lnTo>
                    <a:pt x="489" y="507"/>
                  </a:lnTo>
                  <a:lnTo>
                    <a:pt x="461" y="509"/>
                  </a:lnTo>
                  <a:lnTo>
                    <a:pt x="430" y="508"/>
                  </a:lnTo>
                  <a:lnTo>
                    <a:pt x="401" y="502"/>
                  </a:lnTo>
                  <a:lnTo>
                    <a:pt x="370" y="494"/>
                  </a:lnTo>
                  <a:lnTo>
                    <a:pt x="341" y="482"/>
                  </a:lnTo>
                  <a:lnTo>
                    <a:pt x="312" y="466"/>
                  </a:lnTo>
                  <a:lnTo>
                    <a:pt x="268" y="441"/>
                  </a:lnTo>
                  <a:lnTo>
                    <a:pt x="230" y="420"/>
                  </a:lnTo>
                  <a:lnTo>
                    <a:pt x="196" y="401"/>
                  </a:lnTo>
                  <a:lnTo>
                    <a:pt x="167" y="386"/>
                  </a:lnTo>
                  <a:lnTo>
                    <a:pt x="141" y="372"/>
                  </a:lnTo>
                  <a:lnTo>
                    <a:pt x="118" y="361"/>
                  </a:lnTo>
                  <a:lnTo>
                    <a:pt x="98" y="351"/>
                  </a:lnTo>
                  <a:lnTo>
                    <a:pt x="82" y="344"/>
                  </a:lnTo>
                  <a:lnTo>
                    <a:pt x="68" y="337"/>
                  </a:lnTo>
                  <a:lnTo>
                    <a:pt x="55" y="333"/>
                  </a:lnTo>
                  <a:lnTo>
                    <a:pt x="44" y="328"/>
                  </a:lnTo>
                  <a:lnTo>
                    <a:pt x="35" y="326"/>
                  </a:lnTo>
                  <a:lnTo>
                    <a:pt x="27" y="323"/>
                  </a:lnTo>
                  <a:lnTo>
                    <a:pt x="18" y="321"/>
                  </a:lnTo>
                  <a:lnTo>
                    <a:pt x="10" y="320"/>
                  </a:lnTo>
                  <a:lnTo>
                    <a:pt x="3" y="317"/>
                  </a:lnTo>
                  <a:lnTo>
                    <a:pt x="14" y="315"/>
                  </a:lnTo>
                  <a:lnTo>
                    <a:pt x="30" y="311"/>
                  </a:lnTo>
                  <a:lnTo>
                    <a:pt x="52" y="307"/>
                  </a:lnTo>
                  <a:lnTo>
                    <a:pt x="79" y="301"/>
                  </a:lnTo>
                  <a:lnTo>
                    <a:pt x="110" y="296"/>
                  </a:lnTo>
                  <a:lnTo>
                    <a:pt x="146" y="289"/>
                  </a:lnTo>
                  <a:lnTo>
                    <a:pt x="185" y="282"/>
                  </a:lnTo>
                  <a:lnTo>
                    <a:pt x="184" y="288"/>
                  </a:lnTo>
                  <a:lnTo>
                    <a:pt x="181" y="298"/>
                  </a:lnTo>
                  <a:lnTo>
                    <a:pt x="179" y="312"/>
                  </a:lnTo>
                  <a:lnTo>
                    <a:pt x="177" y="328"/>
                  </a:lnTo>
                  <a:lnTo>
                    <a:pt x="176" y="348"/>
                  </a:lnTo>
                  <a:lnTo>
                    <a:pt x="177" y="345"/>
                  </a:lnTo>
                  <a:lnTo>
                    <a:pt x="178" y="336"/>
                  </a:lnTo>
                  <a:lnTo>
                    <a:pt x="180" y="323"/>
                  </a:lnTo>
                  <a:lnTo>
                    <a:pt x="182" y="309"/>
                  </a:lnTo>
                  <a:lnTo>
                    <a:pt x="186" y="294"/>
                  </a:lnTo>
                  <a:lnTo>
                    <a:pt x="191" y="282"/>
                  </a:lnTo>
                  <a:lnTo>
                    <a:pt x="238" y="274"/>
                  </a:lnTo>
                  <a:lnTo>
                    <a:pt x="232" y="296"/>
                  </a:lnTo>
                  <a:lnTo>
                    <a:pt x="229" y="316"/>
                  </a:lnTo>
                  <a:lnTo>
                    <a:pt x="228" y="334"/>
                  </a:lnTo>
                  <a:lnTo>
                    <a:pt x="229" y="348"/>
                  </a:lnTo>
                  <a:lnTo>
                    <a:pt x="230" y="357"/>
                  </a:lnTo>
                  <a:lnTo>
                    <a:pt x="230" y="360"/>
                  </a:lnTo>
                  <a:lnTo>
                    <a:pt x="230" y="340"/>
                  </a:lnTo>
                  <a:lnTo>
                    <a:pt x="232" y="322"/>
                  </a:lnTo>
                  <a:lnTo>
                    <a:pt x="234" y="304"/>
                  </a:lnTo>
                  <a:lnTo>
                    <a:pt x="238" y="290"/>
                  </a:lnTo>
                  <a:lnTo>
                    <a:pt x="241" y="279"/>
                  </a:lnTo>
                  <a:lnTo>
                    <a:pt x="242" y="273"/>
                  </a:lnTo>
                  <a:lnTo>
                    <a:pt x="295" y="264"/>
                  </a:lnTo>
                  <a:lnTo>
                    <a:pt x="291" y="274"/>
                  </a:lnTo>
                  <a:lnTo>
                    <a:pt x="287" y="287"/>
                  </a:lnTo>
                  <a:lnTo>
                    <a:pt x="282" y="304"/>
                  </a:lnTo>
                  <a:lnTo>
                    <a:pt x="279" y="326"/>
                  </a:lnTo>
                  <a:lnTo>
                    <a:pt x="278" y="352"/>
                  </a:lnTo>
                  <a:lnTo>
                    <a:pt x="281" y="381"/>
                  </a:lnTo>
                  <a:lnTo>
                    <a:pt x="281" y="377"/>
                  </a:lnTo>
                  <a:lnTo>
                    <a:pt x="281" y="369"/>
                  </a:lnTo>
                  <a:lnTo>
                    <a:pt x="282" y="356"/>
                  </a:lnTo>
                  <a:lnTo>
                    <a:pt x="284" y="339"/>
                  </a:lnTo>
                  <a:lnTo>
                    <a:pt x="287" y="320"/>
                  </a:lnTo>
                  <a:lnTo>
                    <a:pt x="292" y="300"/>
                  </a:lnTo>
                  <a:lnTo>
                    <a:pt x="298" y="280"/>
                  </a:lnTo>
                  <a:lnTo>
                    <a:pt x="307" y="263"/>
                  </a:lnTo>
                  <a:lnTo>
                    <a:pt x="369" y="254"/>
                  </a:lnTo>
                  <a:lnTo>
                    <a:pt x="364" y="265"/>
                  </a:lnTo>
                  <a:lnTo>
                    <a:pt x="357" y="282"/>
                  </a:lnTo>
                  <a:lnTo>
                    <a:pt x="352" y="301"/>
                  </a:lnTo>
                  <a:lnTo>
                    <a:pt x="347" y="324"/>
                  </a:lnTo>
                  <a:lnTo>
                    <a:pt x="347" y="349"/>
                  </a:lnTo>
                  <a:lnTo>
                    <a:pt x="352" y="376"/>
                  </a:lnTo>
                  <a:lnTo>
                    <a:pt x="352" y="374"/>
                  </a:lnTo>
                  <a:lnTo>
                    <a:pt x="351" y="365"/>
                  </a:lnTo>
                  <a:lnTo>
                    <a:pt x="351" y="353"/>
                  </a:lnTo>
                  <a:lnTo>
                    <a:pt x="352" y="337"/>
                  </a:lnTo>
                  <a:lnTo>
                    <a:pt x="355" y="319"/>
                  </a:lnTo>
                  <a:lnTo>
                    <a:pt x="360" y="298"/>
                  </a:lnTo>
                  <a:lnTo>
                    <a:pt x="370" y="275"/>
                  </a:lnTo>
                  <a:lnTo>
                    <a:pt x="382" y="252"/>
                  </a:lnTo>
                  <a:lnTo>
                    <a:pt x="437" y="246"/>
                  </a:lnTo>
                  <a:lnTo>
                    <a:pt x="432" y="258"/>
                  </a:lnTo>
                  <a:lnTo>
                    <a:pt x="426" y="274"/>
                  </a:lnTo>
                  <a:lnTo>
                    <a:pt x="419" y="295"/>
                  </a:lnTo>
                  <a:lnTo>
                    <a:pt x="414" y="320"/>
                  </a:lnTo>
                  <a:lnTo>
                    <a:pt x="411" y="347"/>
                  </a:lnTo>
                  <a:lnTo>
                    <a:pt x="409" y="375"/>
                  </a:lnTo>
                  <a:lnTo>
                    <a:pt x="412" y="406"/>
                  </a:lnTo>
                  <a:lnTo>
                    <a:pt x="413" y="402"/>
                  </a:lnTo>
                  <a:lnTo>
                    <a:pt x="413" y="393"/>
                  </a:lnTo>
                  <a:lnTo>
                    <a:pt x="414" y="377"/>
                  </a:lnTo>
                  <a:lnTo>
                    <a:pt x="416" y="358"/>
                  </a:lnTo>
                  <a:lnTo>
                    <a:pt x="419" y="336"/>
                  </a:lnTo>
                  <a:lnTo>
                    <a:pt x="425" y="312"/>
                  </a:lnTo>
                  <a:lnTo>
                    <a:pt x="431" y="288"/>
                  </a:lnTo>
                  <a:lnTo>
                    <a:pt x="441" y="264"/>
                  </a:lnTo>
                  <a:lnTo>
                    <a:pt x="454" y="244"/>
                  </a:lnTo>
                  <a:lnTo>
                    <a:pt x="502" y="238"/>
                  </a:lnTo>
                  <a:lnTo>
                    <a:pt x="498" y="246"/>
                  </a:lnTo>
                  <a:lnTo>
                    <a:pt x="492" y="257"/>
                  </a:lnTo>
                  <a:lnTo>
                    <a:pt x="487" y="271"/>
                  </a:lnTo>
                  <a:lnTo>
                    <a:pt x="481" y="288"/>
                  </a:lnTo>
                  <a:lnTo>
                    <a:pt x="478" y="309"/>
                  </a:lnTo>
                  <a:lnTo>
                    <a:pt x="476" y="333"/>
                  </a:lnTo>
                  <a:lnTo>
                    <a:pt x="476" y="359"/>
                  </a:lnTo>
                  <a:lnTo>
                    <a:pt x="480" y="388"/>
                  </a:lnTo>
                  <a:lnTo>
                    <a:pt x="488" y="420"/>
                  </a:lnTo>
                  <a:lnTo>
                    <a:pt x="487" y="416"/>
                  </a:lnTo>
                  <a:lnTo>
                    <a:pt x="487" y="407"/>
                  </a:lnTo>
                  <a:lnTo>
                    <a:pt x="486" y="391"/>
                  </a:lnTo>
                  <a:lnTo>
                    <a:pt x="484" y="373"/>
                  </a:lnTo>
                  <a:lnTo>
                    <a:pt x="486" y="351"/>
                  </a:lnTo>
                  <a:lnTo>
                    <a:pt x="488" y="327"/>
                  </a:lnTo>
                  <a:lnTo>
                    <a:pt x="492" y="302"/>
                  </a:lnTo>
                  <a:lnTo>
                    <a:pt x="500" y="278"/>
                  </a:lnTo>
                  <a:lnTo>
                    <a:pt x="509" y="255"/>
                  </a:lnTo>
                  <a:lnTo>
                    <a:pt x="523" y="236"/>
                  </a:lnTo>
                  <a:lnTo>
                    <a:pt x="577" y="230"/>
                  </a:lnTo>
                  <a:lnTo>
                    <a:pt x="563" y="261"/>
                  </a:lnTo>
                  <a:lnTo>
                    <a:pt x="553" y="288"/>
                  </a:lnTo>
                  <a:lnTo>
                    <a:pt x="546" y="314"/>
                  </a:lnTo>
                  <a:lnTo>
                    <a:pt x="543" y="337"/>
                  </a:lnTo>
                  <a:lnTo>
                    <a:pt x="542" y="356"/>
                  </a:lnTo>
                  <a:lnTo>
                    <a:pt x="542" y="370"/>
                  </a:lnTo>
                  <a:lnTo>
                    <a:pt x="543" y="378"/>
                  </a:lnTo>
                  <a:lnTo>
                    <a:pt x="543" y="382"/>
                  </a:lnTo>
                  <a:lnTo>
                    <a:pt x="545" y="348"/>
                  </a:lnTo>
                  <a:lnTo>
                    <a:pt x="552" y="317"/>
                  </a:lnTo>
                  <a:lnTo>
                    <a:pt x="560" y="291"/>
                  </a:lnTo>
                  <a:lnTo>
                    <a:pt x="569" y="270"/>
                  </a:lnTo>
                  <a:lnTo>
                    <a:pt x="578" y="251"/>
                  </a:lnTo>
                  <a:lnTo>
                    <a:pt x="587" y="238"/>
                  </a:lnTo>
                  <a:lnTo>
                    <a:pt x="593" y="229"/>
                  </a:lnTo>
                  <a:lnTo>
                    <a:pt x="641" y="226"/>
                  </a:lnTo>
                  <a:lnTo>
                    <a:pt x="625" y="250"/>
                  </a:lnTo>
                  <a:lnTo>
                    <a:pt x="613" y="272"/>
                  </a:lnTo>
                  <a:lnTo>
                    <a:pt x="605" y="291"/>
                  </a:lnTo>
                  <a:lnTo>
                    <a:pt x="601" y="309"/>
                  </a:lnTo>
                  <a:lnTo>
                    <a:pt x="599" y="323"/>
                  </a:lnTo>
                  <a:lnTo>
                    <a:pt x="599" y="334"/>
                  </a:lnTo>
                  <a:lnTo>
                    <a:pt x="600" y="342"/>
                  </a:lnTo>
                  <a:lnTo>
                    <a:pt x="600" y="348"/>
                  </a:lnTo>
                  <a:lnTo>
                    <a:pt x="601" y="349"/>
                  </a:lnTo>
                  <a:lnTo>
                    <a:pt x="604" y="323"/>
                  </a:lnTo>
                  <a:lnTo>
                    <a:pt x="610" y="299"/>
                  </a:lnTo>
                  <a:lnTo>
                    <a:pt x="618" y="278"/>
                  </a:lnTo>
                  <a:lnTo>
                    <a:pt x="627" y="260"/>
                  </a:lnTo>
                  <a:lnTo>
                    <a:pt x="637" y="245"/>
                  </a:lnTo>
                  <a:lnTo>
                    <a:pt x="644" y="233"/>
                  </a:lnTo>
                  <a:lnTo>
                    <a:pt x="651" y="225"/>
                  </a:lnTo>
                  <a:lnTo>
                    <a:pt x="774" y="219"/>
                  </a:lnTo>
                  <a:close/>
                  <a:moveTo>
                    <a:pt x="452" y="0"/>
                  </a:moveTo>
                  <a:lnTo>
                    <a:pt x="480" y="3"/>
                  </a:lnTo>
                  <a:lnTo>
                    <a:pt x="508" y="12"/>
                  </a:lnTo>
                  <a:lnTo>
                    <a:pt x="537" y="27"/>
                  </a:lnTo>
                  <a:lnTo>
                    <a:pt x="565" y="50"/>
                  </a:lnTo>
                  <a:lnTo>
                    <a:pt x="594" y="78"/>
                  </a:lnTo>
                  <a:lnTo>
                    <a:pt x="620" y="103"/>
                  </a:lnTo>
                  <a:lnTo>
                    <a:pt x="644" y="126"/>
                  </a:lnTo>
                  <a:lnTo>
                    <a:pt x="666" y="146"/>
                  </a:lnTo>
                  <a:lnTo>
                    <a:pt x="686" y="162"/>
                  </a:lnTo>
                  <a:lnTo>
                    <a:pt x="705" y="176"/>
                  </a:lnTo>
                  <a:lnTo>
                    <a:pt x="724" y="187"/>
                  </a:lnTo>
                  <a:lnTo>
                    <a:pt x="743" y="196"/>
                  </a:lnTo>
                  <a:lnTo>
                    <a:pt x="764" y="202"/>
                  </a:lnTo>
                  <a:lnTo>
                    <a:pt x="723" y="203"/>
                  </a:lnTo>
                  <a:lnTo>
                    <a:pt x="680" y="205"/>
                  </a:lnTo>
                  <a:lnTo>
                    <a:pt x="636" y="209"/>
                  </a:lnTo>
                  <a:lnTo>
                    <a:pt x="625" y="201"/>
                  </a:lnTo>
                  <a:lnTo>
                    <a:pt x="612" y="189"/>
                  </a:lnTo>
                  <a:lnTo>
                    <a:pt x="596" y="173"/>
                  </a:lnTo>
                  <a:lnTo>
                    <a:pt x="582" y="153"/>
                  </a:lnTo>
                  <a:lnTo>
                    <a:pt x="569" y="130"/>
                  </a:lnTo>
                  <a:lnTo>
                    <a:pt x="558" y="104"/>
                  </a:lnTo>
                  <a:lnTo>
                    <a:pt x="558" y="106"/>
                  </a:lnTo>
                  <a:lnTo>
                    <a:pt x="558" y="112"/>
                  </a:lnTo>
                  <a:lnTo>
                    <a:pt x="561" y="122"/>
                  </a:lnTo>
                  <a:lnTo>
                    <a:pt x="565" y="136"/>
                  </a:lnTo>
                  <a:lnTo>
                    <a:pt x="574" y="151"/>
                  </a:lnTo>
                  <a:lnTo>
                    <a:pt x="585" y="170"/>
                  </a:lnTo>
                  <a:lnTo>
                    <a:pt x="602" y="189"/>
                  </a:lnTo>
                  <a:lnTo>
                    <a:pt x="625" y="210"/>
                  </a:lnTo>
                  <a:lnTo>
                    <a:pt x="592" y="213"/>
                  </a:lnTo>
                  <a:lnTo>
                    <a:pt x="583" y="208"/>
                  </a:lnTo>
                  <a:lnTo>
                    <a:pt x="570" y="198"/>
                  </a:lnTo>
                  <a:lnTo>
                    <a:pt x="556" y="184"/>
                  </a:lnTo>
                  <a:lnTo>
                    <a:pt x="540" y="166"/>
                  </a:lnTo>
                  <a:lnTo>
                    <a:pt x="523" y="145"/>
                  </a:lnTo>
                  <a:lnTo>
                    <a:pt x="506" y="118"/>
                  </a:lnTo>
                  <a:lnTo>
                    <a:pt x="492" y="87"/>
                  </a:lnTo>
                  <a:lnTo>
                    <a:pt x="493" y="90"/>
                  </a:lnTo>
                  <a:lnTo>
                    <a:pt x="495" y="99"/>
                  </a:lnTo>
                  <a:lnTo>
                    <a:pt x="500" y="112"/>
                  </a:lnTo>
                  <a:lnTo>
                    <a:pt x="507" y="129"/>
                  </a:lnTo>
                  <a:lnTo>
                    <a:pt x="518" y="149"/>
                  </a:lnTo>
                  <a:lnTo>
                    <a:pt x="532" y="171"/>
                  </a:lnTo>
                  <a:lnTo>
                    <a:pt x="551" y="192"/>
                  </a:lnTo>
                  <a:lnTo>
                    <a:pt x="574" y="215"/>
                  </a:lnTo>
                  <a:lnTo>
                    <a:pt x="521" y="222"/>
                  </a:lnTo>
                  <a:lnTo>
                    <a:pt x="504" y="209"/>
                  </a:lnTo>
                  <a:lnTo>
                    <a:pt x="488" y="193"/>
                  </a:lnTo>
                  <a:lnTo>
                    <a:pt x="474" y="175"/>
                  </a:lnTo>
                  <a:lnTo>
                    <a:pt x="462" y="157"/>
                  </a:lnTo>
                  <a:lnTo>
                    <a:pt x="451" y="137"/>
                  </a:lnTo>
                  <a:lnTo>
                    <a:pt x="443" y="117"/>
                  </a:lnTo>
                  <a:lnTo>
                    <a:pt x="436" y="100"/>
                  </a:lnTo>
                  <a:lnTo>
                    <a:pt x="431" y="85"/>
                  </a:lnTo>
                  <a:lnTo>
                    <a:pt x="427" y="73"/>
                  </a:lnTo>
                  <a:lnTo>
                    <a:pt x="425" y="65"/>
                  </a:lnTo>
                  <a:lnTo>
                    <a:pt x="425" y="62"/>
                  </a:lnTo>
                  <a:lnTo>
                    <a:pt x="429" y="97"/>
                  </a:lnTo>
                  <a:lnTo>
                    <a:pt x="436" y="126"/>
                  </a:lnTo>
                  <a:lnTo>
                    <a:pt x="445" y="152"/>
                  </a:lnTo>
                  <a:lnTo>
                    <a:pt x="456" y="174"/>
                  </a:lnTo>
                  <a:lnTo>
                    <a:pt x="468" y="192"/>
                  </a:lnTo>
                  <a:lnTo>
                    <a:pt x="480" y="207"/>
                  </a:lnTo>
                  <a:lnTo>
                    <a:pt x="490" y="217"/>
                  </a:lnTo>
                  <a:lnTo>
                    <a:pt x="499" y="225"/>
                  </a:lnTo>
                  <a:lnTo>
                    <a:pt x="465" y="229"/>
                  </a:lnTo>
                  <a:lnTo>
                    <a:pt x="449" y="215"/>
                  </a:lnTo>
                  <a:lnTo>
                    <a:pt x="432" y="199"/>
                  </a:lnTo>
                  <a:lnTo>
                    <a:pt x="419" y="182"/>
                  </a:lnTo>
                  <a:lnTo>
                    <a:pt x="407" y="163"/>
                  </a:lnTo>
                  <a:lnTo>
                    <a:pt x="396" y="146"/>
                  </a:lnTo>
                  <a:lnTo>
                    <a:pt x="388" y="129"/>
                  </a:lnTo>
                  <a:lnTo>
                    <a:pt x="381" y="115"/>
                  </a:lnTo>
                  <a:lnTo>
                    <a:pt x="376" y="103"/>
                  </a:lnTo>
                  <a:lnTo>
                    <a:pt x="372" y="96"/>
                  </a:lnTo>
                  <a:lnTo>
                    <a:pt x="371" y="93"/>
                  </a:lnTo>
                  <a:lnTo>
                    <a:pt x="379" y="121"/>
                  </a:lnTo>
                  <a:lnTo>
                    <a:pt x="390" y="147"/>
                  </a:lnTo>
                  <a:lnTo>
                    <a:pt x="402" y="170"/>
                  </a:lnTo>
                  <a:lnTo>
                    <a:pt x="415" y="190"/>
                  </a:lnTo>
                  <a:lnTo>
                    <a:pt x="427" y="208"/>
                  </a:lnTo>
                  <a:lnTo>
                    <a:pt x="438" y="222"/>
                  </a:lnTo>
                  <a:lnTo>
                    <a:pt x="447" y="232"/>
                  </a:lnTo>
                  <a:lnTo>
                    <a:pt x="392" y="240"/>
                  </a:lnTo>
                  <a:lnTo>
                    <a:pt x="372" y="224"/>
                  </a:lnTo>
                  <a:lnTo>
                    <a:pt x="357" y="205"/>
                  </a:lnTo>
                  <a:lnTo>
                    <a:pt x="344" y="188"/>
                  </a:lnTo>
                  <a:lnTo>
                    <a:pt x="335" y="172"/>
                  </a:lnTo>
                  <a:lnTo>
                    <a:pt x="329" y="158"/>
                  </a:lnTo>
                  <a:lnTo>
                    <a:pt x="325" y="146"/>
                  </a:lnTo>
                  <a:lnTo>
                    <a:pt x="322" y="138"/>
                  </a:lnTo>
                  <a:lnTo>
                    <a:pt x="321" y="136"/>
                  </a:lnTo>
                  <a:lnTo>
                    <a:pt x="327" y="162"/>
                  </a:lnTo>
                  <a:lnTo>
                    <a:pt x="335" y="185"/>
                  </a:lnTo>
                  <a:lnTo>
                    <a:pt x="346" y="204"/>
                  </a:lnTo>
                  <a:lnTo>
                    <a:pt x="358" y="221"/>
                  </a:lnTo>
                  <a:lnTo>
                    <a:pt x="369" y="234"/>
                  </a:lnTo>
                  <a:lnTo>
                    <a:pt x="378" y="242"/>
                  </a:lnTo>
                  <a:lnTo>
                    <a:pt x="318" y="253"/>
                  </a:lnTo>
                  <a:lnTo>
                    <a:pt x="304" y="239"/>
                  </a:lnTo>
                  <a:lnTo>
                    <a:pt x="291" y="223"/>
                  </a:lnTo>
                  <a:lnTo>
                    <a:pt x="279" y="207"/>
                  </a:lnTo>
                  <a:lnTo>
                    <a:pt x="270" y="190"/>
                  </a:lnTo>
                  <a:lnTo>
                    <a:pt x="263" y="175"/>
                  </a:lnTo>
                  <a:lnTo>
                    <a:pt x="257" y="162"/>
                  </a:lnTo>
                  <a:lnTo>
                    <a:pt x="254" y="154"/>
                  </a:lnTo>
                  <a:lnTo>
                    <a:pt x="253" y="151"/>
                  </a:lnTo>
                  <a:lnTo>
                    <a:pt x="259" y="179"/>
                  </a:lnTo>
                  <a:lnTo>
                    <a:pt x="269" y="203"/>
                  </a:lnTo>
                  <a:lnTo>
                    <a:pt x="280" y="222"/>
                  </a:lnTo>
                  <a:lnTo>
                    <a:pt x="290" y="237"/>
                  </a:lnTo>
                  <a:lnTo>
                    <a:pt x="300" y="248"/>
                  </a:lnTo>
                  <a:lnTo>
                    <a:pt x="306" y="255"/>
                  </a:lnTo>
                  <a:lnTo>
                    <a:pt x="254" y="265"/>
                  </a:lnTo>
                  <a:lnTo>
                    <a:pt x="248" y="259"/>
                  </a:lnTo>
                  <a:lnTo>
                    <a:pt x="242" y="249"/>
                  </a:lnTo>
                  <a:lnTo>
                    <a:pt x="234" y="236"/>
                  </a:lnTo>
                  <a:lnTo>
                    <a:pt x="227" y="222"/>
                  </a:lnTo>
                  <a:lnTo>
                    <a:pt x="219" y="205"/>
                  </a:lnTo>
                  <a:lnTo>
                    <a:pt x="213" y="189"/>
                  </a:lnTo>
                  <a:lnTo>
                    <a:pt x="214" y="192"/>
                  </a:lnTo>
                  <a:lnTo>
                    <a:pt x="216" y="201"/>
                  </a:lnTo>
                  <a:lnTo>
                    <a:pt x="220" y="213"/>
                  </a:lnTo>
                  <a:lnTo>
                    <a:pt x="227" y="229"/>
                  </a:lnTo>
                  <a:lnTo>
                    <a:pt x="237" y="247"/>
                  </a:lnTo>
                  <a:lnTo>
                    <a:pt x="248" y="265"/>
                  </a:lnTo>
                  <a:lnTo>
                    <a:pt x="202" y="275"/>
                  </a:lnTo>
                  <a:lnTo>
                    <a:pt x="194" y="266"/>
                  </a:lnTo>
                  <a:lnTo>
                    <a:pt x="188" y="257"/>
                  </a:lnTo>
                  <a:lnTo>
                    <a:pt x="181" y="246"/>
                  </a:lnTo>
                  <a:lnTo>
                    <a:pt x="176" y="236"/>
                  </a:lnTo>
                  <a:lnTo>
                    <a:pt x="170" y="227"/>
                  </a:lnTo>
                  <a:lnTo>
                    <a:pt x="168" y="222"/>
                  </a:lnTo>
                  <a:lnTo>
                    <a:pt x="167" y="220"/>
                  </a:lnTo>
                  <a:lnTo>
                    <a:pt x="175" y="239"/>
                  </a:lnTo>
                  <a:lnTo>
                    <a:pt x="183" y="255"/>
                  </a:lnTo>
                  <a:lnTo>
                    <a:pt x="191" y="269"/>
                  </a:lnTo>
                  <a:lnTo>
                    <a:pt x="197" y="276"/>
                  </a:lnTo>
                  <a:lnTo>
                    <a:pt x="156" y="284"/>
                  </a:lnTo>
                  <a:lnTo>
                    <a:pt x="118" y="291"/>
                  </a:lnTo>
                  <a:lnTo>
                    <a:pt x="84" y="299"/>
                  </a:lnTo>
                  <a:lnTo>
                    <a:pt x="56" y="306"/>
                  </a:lnTo>
                  <a:lnTo>
                    <a:pt x="32" y="311"/>
                  </a:lnTo>
                  <a:lnTo>
                    <a:pt x="14" y="314"/>
                  </a:lnTo>
                  <a:lnTo>
                    <a:pt x="3" y="317"/>
                  </a:lnTo>
                  <a:lnTo>
                    <a:pt x="0" y="316"/>
                  </a:lnTo>
                  <a:lnTo>
                    <a:pt x="3" y="316"/>
                  </a:lnTo>
                  <a:lnTo>
                    <a:pt x="6" y="314"/>
                  </a:lnTo>
                  <a:lnTo>
                    <a:pt x="14" y="311"/>
                  </a:lnTo>
                  <a:lnTo>
                    <a:pt x="23" y="306"/>
                  </a:lnTo>
                  <a:lnTo>
                    <a:pt x="35" y="297"/>
                  </a:lnTo>
                  <a:lnTo>
                    <a:pt x="51" y="287"/>
                  </a:lnTo>
                  <a:lnTo>
                    <a:pt x="68" y="273"/>
                  </a:lnTo>
                  <a:lnTo>
                    <a:pt x="89" y="257"/>
                  </a:lnTo>
                  <a:lnTo>
                    <a:pt x="113" y="237"/>
                  </a:lnTo>
                  <a:lnTo>
                    <a:pt x="138" y="213"/>
                  </a:lnTo>
                  <a:lnTo>
                    <a:pt x="167" y="185"/>
                  </a:lnTo>
                  <a:lnTo>
                    <a:pt x="198" y="153"/>
                  </a:lnTo>
                  <a:lnTo>
                    <a:pt x="225" y="126"/>
                  </a:lnTo>
                  <a:lnTo>
                    <a:pt x="252" y="100"/>
                  </a:lnTo>
                  <a:lnTo>
                    <a:pt x="279" y="76"/>
                  </a:lnTo>
                  <a:lnTo>
                    <a:pt x="307" y="54"/>
                  </a:lnTo>
                  <a:lnTo>
                    <a:pt x="335" y="36"/>
                  </a:lnTo>
                  <a:lnTo>
                    <a:pt x="365" y="21"/>
                  </a:lnTo>
                  <a:lnTo>
                    <a:pt x="394" y="9"/>
                  </a:lnTo>
                  <a:lnTo>
                    <a:pt x="422" y="2"/>
                  </a:lnTo>
                  <a:lnTo>
                    <a:pt x="452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43"/>
            <p:cNvSpPr>
              <a:spLocks noEditPoints="1"/>
            </p:cNvSpPr>
            <p:nvPr/>
          </p:nvSpPr>
          <p:spPr bwMode="auto">
            <a:xfrm>
              <a:off x="4308475" y="4148138"/>
              <a:ext cx="923925" cy="601662"/>
            </a:xfrm>
            <a:custGeom>
              <a:avLst/>
              <a:gdLst>
                <a:gd name="T0" fmla="*/ 163 w 582"/>
                <a:gd name="T1" fmla="*/ 237 h 379"/>
                <a:gd name="T2" fmla="*/ 180 w 582"/>
                <a:gd name="T3" fmla="*/ 183 h 379"/>
                <a:gd name="T4" fmla="*/ 205 w 582"/>
                <a:gd name="T5" fmla="*/ 214 h 379"/>
                <a:gd name="T6" fmla="*/ 203 w 582"/>
                <a:gd name="T7" fmla="*/ 238 h 379"/>
                <a:gd name="T8" fmla="*/ 278 w 582"/>
                <a:gd name="T9" fmla="*/ 178 h 379"/>
                <a:gd name="T10" fmla="*/ 251 w 582"/>
                <a:gd name="T11" fmla="*/ 266 h 379"/>
                <a:gd name="T12" fmla="*/ 273 w 582"/>
                <a:gd name="T13" fmla="*/ 200 h 379"/>
                <a:gd name="T14" fmla="*/ 308 w 582"/>
                <a:gd name="T15" fmla="*/ 223 h 379"/>
                <a:gd name="T16" fmla="*/ 295 w 582"/>
                <a:gd name="T17" fmla="*/ 284 h 379"/>
                <a:gd name="T18" fmla="*/ 329 w 582"/>
                <a:gd name="T19" fmla="*/ 197 h 379"/>
                <a:gd name="T20" fmla="*/ 361 w 582"/>
                <a:gd name="T21" fmla="*/ 210 h 379"/>
                <a:gd name="T22" fmla="*/ 346 w 582"/>
                <a:gd name="T23" fmla="*/ 315 h 379"/>
                <a:gd name="T24" fmla="*/ 356 w 582"/>
                <a:gd name="T25" fmla="*/ 254 h 379"/>
                <a:gd name="T26" fmla="*/ 435 w 582"/>
                <a:gd name="T27" fmla="*/ 187 h 379"/>
                <a:gd name="T28" fmla="*/ 393 w 582"/>
                <a:gd name="T29" fmla="*/ 283 h 379"/>
                <a:gd name="T30" fmla="*/ 420 w 582"/>
                <a:gd name="T31" fmla="*/ 221 h 379"/>
                <a:gd name="T32" fmla="*/ 464 w 582"/>
                <a:gd name="T33" fmla="*/ 211 h 379"/>
                <a:gd name="T34" fmla="*/ 438 w 582"/>
                <a:gd name="T35" fmla="*/ 275 h 379"/>
                <a:gd name="T36" fmla="*/ 474 w 582"/>
                <a:gd name="T37" fmla="*/ 207 h 379"/>
                <a:gd name="T38" fmla="*/ 556 w 582"/>
                <a:gd name="T39" fmla="*/ 216 h 379"/>
                <a:gd name="T40" fmla="*/ 452 w 582"/>
                <a:gd name="T41" fmla="*/ 322 h 379"/>
                <a:gd name="T42" fmla="*/ 336 w 582"/>
                <a:gd name="T43" fmla="*/ 379 h 379"/>
                <a:gd name="T44" fmla="*/ 210 w 582"/>
                <a:gd name="T45" fmla="*/ 328 h 379"/>
                <a:gd name="T46" fmla="*/ 85 w 582"/>
                <a:gd name="T47" fmla="*/ 229 h 379"/>
                <a:gd name="T48" fmla="*/ 27 w 582"/>
                <a:gd name="T49" fmla="*/ 192 h 379"/>
                <a:gd name="T50" fmla="*/ 11 w 582"/>
                <a:gd name="T51" fmla="*/ 180 h 379"/>
                <a:gd name="T52" fmla="*/ 140 w 582"/>
                <a:gd name="T53" fmla="*/ 177 h 379"/>
                <a:gd name="T54" fmla="*/ 126 w 582"/>
                <a:gd name="T55" fmla="*/ 222 h 379"/>
                <a:gd name="T56" fmla="*/ 145 w 582"/>
                <a:gd name="T57" fmla="*/ 177 h 379"/>
                <a:gd name="T58" fmla="*/ 408 w 582"/>
                <a:gd name="T59" fmla="*/ 15 h 379"/>
                <a:gd name="T60" fmla="*/ 502 w 582"/>
                <a:gd name="T61" fmla="*/ 124 h 379"/>
                <a:gd name="T62" fmla="*/ 576 w 582"/>
                <a:gd name="T63" fmla="*/ 188 h 379"/>
                <a:gd name="T64" fmla="*/ 451 w 582"/>
                <a:gd name="T65" fmla="*/ 137 h 379"/>
                <a:gd name="T66" fmla="*/ 437 w 582"/>
                <a:gd name="T67" fmla="*/ 109 h 379"/>
                <a:gd name="T68" fmla="*/ 448 w 582"/>
                <a:gd name="T69" fmla="*/ 175 h 379"/>
                <a:gd name="T70" fmla="*/ 398 w 582"/>
                <a:gd name="T71" fmla="*/ 99 h 379"/>
                <a:gd name="T72" fmla="*/ 399 w 582"/>
                <a:gd name="T73" fmla="*/ 112 h 379"/>
                <a:gd name="T74" fmla="*/ 381 w 582"/>
                <a:gd name="T75" fmla="*/ 159 h 379"/>
                <a:gd name="T76" fmla="*/ 346 w 582"/>
                <a:gd name="T77" fmla="*/ 68 h 379"/>
                <a:gd name="T78" fmla="*/ 345 w 582"/>
                <a:gd name="T79" fmla="*/ 99 h 379"/>
                <a:gd name="T80" fmla="*/ 377 w 582"/>
                <a:gd name="T81" fmla="*/ 173 h 379"/>
                <a:gd name="T82" fmla="*/ 312 w 582"/>
                <a:gd name="T83" fmla="*/ 102 h 379"/>
                <a:gd name="T84" fmla="*/ 303 w 582"/>
                <a:gd name="T85" fmla="*/ 85 h 379"/>
                <a:gd name="T86" fmla="*/ 339 w 582"/>
                <a:gd name="T87" fmla="*/ 172 h 379"/>
                <a:gd name="T88" fmla="*/ 260 w 582"/>
                <a:gd name="T89" fmla="*/ 99 h 379"/>
                <a:gd name="T90" fmla="*/ 272 w 582"/>
                <a:gd name="T91" fmla="*/ 148 h 379"/>
                <a:gd name="T92" fmla="*/ 223 w 582"/>
                <a:gd name="T93" fmla="*/ 142 h 379"/>
                <a:gd name="T94" fmla="*/ 205 w 582"/>
                <a:gd name="T95" fmla="*/ 89 h 379"/>
                <a:gd name="T96" fmla="*/ 228 w 582"/>
                <a:gd name="T97" fmla="*/ 166 h 379"/>
                <a:gd name="T98" fmla="*/ 179 w 582"/>
                <a:gd name="T99" fmla="*/ 142 h 379"/>
                <a:gd name="T100" fmla="*/ 175 w 582"/>
                <a:gd name="T101" fmla="*/ 138 h 379"/>
                <a:gd name="T102" fmla="*/ 143 w 582"/>
                <a:gd name="T103" fmla="*/ 155 h 379"/>
                <a:gd name="T104" fmla="*/ 137 w 582"/>
                <a:gd name="T105" fmla="*/ 145 h 379"/>
                <a:gd name="T106" fmla="*/ 80 w 582"/>
                <a:gd name="T107" fmla="*/ 176 h 379"/>
                <a:gd name="T108" fmla="*/ 0 w 582"/>
                <a:gd name="T109" fmla="*/ 180 h 379"/>
                <a:gd name="T110" fmla="*/ 40 w 582"/>
                <a:gd name="T111" fmla="*/ 164 h 379"/>
                <a:gd name="T112" fmla="*/ 165 w 582"/>
                <a:gd name="T113" fmla="*/ 84 h 379"/>
                <a:gd name="T114" fmla="*/ 290 w 582"/>
                <a:gd name="T115" fmla="*/ 10 h 3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82" h="379">
                  <a:moveTo>
                    <a:pt x="179" y="177"/>
                  </a:moveTo>
                  <a:lnTo>
                    <a:pt x="172" y="196"/>
                  </a:lnTo>
                  <a:lnTo>
                    <a:pt x="166" y="213"/>
                  </a:lnTo>
                  <a:lnTo>
                    <a:pt x="164" y="227"/>
                  </a:lnTo>
                  <a:lnTo>
                    <a:pt x="163" y="237"/>
                  </a:lnTo>
                  <a:lnTo>
                    <a:pt x="163" y="240"/>
                  </a:lnTo>
                  <a:lnTo>
                    <a:pt x="166" y="223"/>
                  </a:lnTo>
                  <a:lnTo>
                    <a:pt x="171" y="207"/>
                  </a:lnTo>
                  <a:lnTo>
                    <a:pt x="176" y="193"/>
                  </a:lnTo>
                  <a:lnTo>
                    <a:pt x="180" y="183"/>
                  </a:lnTo>
                  <a:lnTo>
                    <a:pt x="183" y="177"/>
                  </a:lnTo>
                  <a:lnTo>
                    <a:pt x="223" y="177"/>
                  </a:lnTo>
                  <a:lnTo>
                    <a:pt x="218" y="185"/>
                  </a:lnTo>
                  <a:lnTo>
                    <a:pt x="212" y="198"/>
                  </a:lnTo>
                  <a:lnTo>
                    <a:pt x="205" y="214"/>
                  </a:lnTo>
                  <a:lnTo>
                    <a:pt x="200" y="236"/>
                  </a:lnTo>
                  <a:lnTo>
                    <a:pt x="199" y="261"/>
                  </a:lnTo>
                  <a:lnTo>
                    <a:pt x="199" y="259"/>
                  </a:lnTo>
                  <a:lnTo>
                    <a:pt x="201" y="250"/>
                  </a:lnTo>
                  <a:lnTo>
                    <a:pt x="203" y="238"/>
                  </a:lnTo>
                  <a:lnTo>
                    <a:pt x="208" y="223"/>
                  </a:lnTo>
                  <a:lnTo>
                    <a:pt x="214" y="208"/>
                  </a:lnTo>
                  <a:lnTo>
                    <a:pt x="222" y="191"/>
                  </a:lnTo>
                  <a:lnTo>
                    <a:pt x="233" y="177"/>
                  </a:lnTo>
                  <a:lnTo>
                    <a:pt x="278" y="178"/>
                  </a:lnTo>
                  <a:lnTo>
                    <a:pt x="272" y="188"/>
                  </a:lnTo>
                  <a:lnTo>
                    <a:pt x="264" y="202"/>
                  </a:lnTo>
                  <a:lnTo>
                    <a:pt x="257" y="221"/>
                  </a:lnTo>
                  <a:lnTo>
                    <a:pt x="252" y="242"/>
                  </a:lnTo>
                  <a:lnTo>
                    <a:pt x="251" y="266"/>
                  </a:lnTo>
                  <a:lnTo>
                    <a:pt x="251" y="263"/>
                  </a:lnTo>
                  <a:lnTo>
                    <a:pt x="253" y="253"/>
                  </a:lnTo>
                  <a:lnTo>
                    <a:pt x="257" y="238"/>
                  </a:lnTo>
                  <a:lnTo>
                    <a:pt x="263" y="220"/>
                  </a:lnTo>
                  <a:lnTo>
                    <a:pt x="273" y="200"/>
                  </a:lnTo>
                  <a:lnTo>
                    <a:pt x="289" y="179"/>
                  </a:lnTo>
                  <a:lnTo>
                    <a:pt x="329" y="180"/>
                  </a:lnTo>
                  <a:lnTo>
                    <a:pt x="324" y="190"/>
                  </a:lnTo>
                  <a:lnTo>
                    <a:pt x="315" y="204"/>
                  </a:lnTo>
                  <a:lnTo>
                    <a:pt x="308" y="223"/>
                  </a:lnTo>
                  <a:lnTo>
                    <a:pt x="300" y="245"/>
                  </a:lnTo>
                  <a:lnTo>
                    <a:pt x="295" y="270"/>
                  </a:lnTo>
                  <a:lnTo>
                    <a:pt x="292" y="296"/>
                  </a:lnTo>
                  <a:lnTo>
                    <a:pt x="292" y="292"/>
                  </a:lnTo>
                  <a:lnTo>
                    <a:pt x="295" y="284"/>
                  </a:lnTo>
                  <a:lnTo>
                    <a:pt x="298" y="270"/>
                  </a:lnTo>
                  <a:lnTo>
                    <a:pt x="303" y="252"/>
                  </a:lnTo>
                  <a:lnTo>
                    <a:pt x="310" y="234"/>
                  </a:lnTo>
                  <a:lnTo>
                    <a:pt x="319" y="215"/>
                  </a:lnTo>
                  <a:lnTo>
                    <a:pt x="329" y="197"/>
                  </a:lnTo>
                  <a:lnTo>
                    <a:pt x="342" y="182"/>
                  </a:lnTo>
                  <a:lnTo>
                    <a:pt x="378" y="183"/>
                  </a:lnTo>
                  <a:lnTo>
                    <a:pt x="374" y="189"/>
                  </a:lnTo>
                  <a:lnTo>
                    <a:pt x="367" y="198"/>
                  </a:lnTo>
                  <a:lnTo>
                    <a:pt x="361" y="210"/>
                  </a:lnTo>
                  <a:lnTo>
                    <a:pt x="354" y="225"/>
                  </a:lnTo>
                  <a:lnTo>
                    <a:pt x="349" y="242"/>
                  </a:lnTo>
                  <a:lnTo>
                    <a:pt x="346" y="263"/>
                  </a:lnTo>
                  <a:lnTo>
                    <a:pt x="345" y="288"/>
                  </a:lnTo>
                  <a:lnTo>
                    <a:pt x="346" y="315"/>
                  </a:lnTo>
                  <a:lnTo>
                    <a:pt x="346" y="312"/>
                  </a:lnTo>
                  <a:lnTo>
                    <a:pt x="347" y="302"/>
                  </a:lnTo>
                  <a:lnTo>
                    <a:pt x="348" y="289"/>
                  </a:lnTo>
                  <a:lnTo>
                    <a:pt x="351" y="273"/>
                  </a:lnTo>
                  <a:lnTo>
                    <a:pt x="356" y="254"/>
                  </a:lnTo>
                  <a:lnTo>
                    <a:pt x="361" y="235"/>
                  </a:lnTo>
                  <a:lnTo>
                    <a:pt x="370" y="216"/>
                  </a:lnTo>
                  <a:lnTo>
                    <a:pt x="381" y="199"/>
                  </a:lnTo>
                  <a:lnTo>
                    <a:pt x="395" y="184"/>
                  </a:lnTo>
                  <a:lnTo>
                    <a:pt x="435" y="187"/>
                  </a:lnTo>
                  <a:lnTo>
                    <a:pt x="419" y="210"/>
                  </a:lnTo>
                  <a:lnTo>
                    <a:pt x="408" y="232"/>
                  </a:lnTo>
                  <a:lnTo>
                    <a:pt x="400" y="251"/>
                  </a:lnTo>
                  <a:lnTo>
                    <a:pt x="395" y="269"/>
                  </a:lnTo>
                  <a:lnTo>
                    <a:pt x="393" y="283"/>
                  </a:lnTo>
                  <a:lnTo>
                    <a:pt x="391" y="291"/>
                  </a:lnTo>
                  <a:lnTo>
                    <a:pt x="391" y="294"/>
                  </a:lnTo>
                  <a:lnTo>
                    <a:pt x="399" y="265"/>
                  </a:lnTo>
                  <a:lnTo>
                    <a:pt x="409" y="241"/>
                  </a:lnTo>
                  <a:lnTo>
                    <a:pt x="420" y="221"/>
                  </a:lnTo>
                  <a:lnTo>
                    <a:pt x="431" y="205"/>
                  </a:lnTo>
                  <a:lnTo>
                    <a:pt x="440" y="195"/>
                  </a:lnTo>
                  <a:lnTo>
                    <a:pt x="447" y="188"/>
                  </a:lnTo>
                  <a:lnTo>
                    <a:pt x="483" y="190"/>
                  </a:lnTo>
                  <a:lnTo>
                    <a:pt x="464" y="211"/>
                  </a:lnTo>
                  <a:lnTo>
                    <a:pt x="451" y="229"/>
                  </a:lnTo>
                  <a:lnTo>
                    <a:pt x="444" y="245"/>
                  </a:lnTo>
                  <a:lnTo>
                    <a:pt x="439" y="259"/>
                  </a:lnTo>
                  <a:lnTo>
                    <a:pt x="438" y="269"/>
                  </a:lnTo>
                  <a:lnTo>
                    <a:pt x="438" y="275"/>
                  </a:lnTo>
                  <a:lnTo>
                    <a:pt x="438" y="277"/>
                  </a:lnTo>
                  <a:lnTo>
                    <a:pt x="445" y="254"/>
                  </a:lnTo>
                  <a:lnTo>
                    <a:pt x="453" y="236"/>
                  </a:lnTo>
                  <a:lnTo>
                    <a:pt x="464" y="220"/>
                  </a:lnTo>
                  <a:lnTo>
                    <a:pt x="474" y="207"/>
                  </a:lnTo>
                  <a:lnTo>
                    <a:pt x="484" y="198"/>
                  </a:lnTo>
                  <a:lnTo>
                    <a:pt x="490" y="191"/>
                  </a:lnTo>
                  <a:lnTo>
                    <a:pt x="582" y="201"/>
                  </a:lnTo>
                  <a:lnTo>
                    <a:pt x="570" y="208"/>
                  </a:lnTo>
                  <a:lnTo>
                    <a:pt x="556" y="216"/>
                  </a:lnTo>
                  <a:lnTo>
                    <a:pt x="539" y="228"/>
                  </a:lnTo>
                  <a:lnTo>
                    <a:pt x="521" y="245"/>
                  </a:lnTo>
                  <a:lnTo>
                    <a:pt x="500" y="265"/>
                  </a:lnTo>
                  <a:lnTo>
                    <a:pt x="477" y="290"/>
                  </a:lnTo>
                  <a:lnTo>
                    <a:pt x="452" y="322"/>
                  </a:lnTo>
                  <a:lnTo>
                    <a:pt x="432" y="344"/>
                  </a:lnTo>
                  <a:lnTo>
                    <a:pt x="410" y="360"/>
                  </a:lnTo>
                  <a:lnTo>
                    <a:pt x="386" y="371"/>
                  </a:lnTo>
                  <a:lnTo>
                    <a:pt x="362" y="377"/>
                  </a:lnTo>
                  <a:lnTo>
                    <a:pt x="336" y="379"/>
                  </a:lnTo>
                  <a:lnTo>
                    <a:pt x="311" y="376"/>
                  </a:lnTo>
                  <a:lnTo>
                    <a:pt x="285" y="370"/>
                  </a:lnTo>
                  <a:lnTo>
                    <a:pt x="259" y="360"/>
                  </a:lnTo>
                  <a:lnTo>
                    <a:pt x="234" y="346"/>
                  </a:lnTo>
                  <a:lnTo>
                    <a:pt x="210" y="328"/>
                  </a:lnTo>
                  <a:lnTo>
                    <a:pt x="178" y="302"/>
                  </a:lnTo>
                  <a:lnTo>
                    <a:pt x="149" y="279"/>
                  </a:lnTo>
                  <a:lnTo>
                    <a:pt x="125" y="260"/>
                  </a:lnTo>
                  <a:lnTo>
                    <a:pt x="103" y="244"/>
                  </a:lnTo>
                  <a:lnTo>
                    <a:pt x="85" y="229"/>
                  </a:lnTo>
                  <a:lnTo>
                    <a:pt x="69" y="219"/>
                  </a:lnTo>
                  <a:lnTo>
                    <a:pt x="56" y="210"/>
                  </a:lnTo>
                  <a:lnTo>
                    <a:pt x="46" y="203"/>
                  </a:lnTo>
                  <a:lnTo>
                    <a:pt x="36" y="197"/>
                  </a:lnTo>
                  <a:lnTo>
                    <a:pt x="27" y="192"/>
                  </a:lnTo>
                  <a:lnTo>
                    <a:pt x="19" y="189"/>
                  </a:lnTo>
                  <a:lnTo>
                    <a:pt x="13" y="186"/>
                  </a:lnTo>
                  <a:lnTo>
                    <a:pt x="7" y="184"/>
                  </a:lnTo>
                  <a:lnTo>
                    <a:pt x="1" y="180"/>
                  </a:lnTo>
                  <a:lnTo>
                    <a:pt x="11" y="180"/>
                  </a:lnTo>
                  <a:lnTo>
                    <a:pt x="27" y="179"/>
                  </a:lnTo>
                  <a:lnTo>
                    <a:pt x="48" y="179"/>
                  </a:lnTo>
                  <a:lnTo>
                    <a:pt x="75" y="178"/>
                  </a:lnTo>
                  <a:lnTo>
                    <a:pt x="105" y="177"/>
                  </a:lnTo>
                  <a:lnTo>
                    <a:pt x="140" y="177"/>
                  </a:lnTo>
                  <a:lnTo>
                    <a:pt x="137" y="183"/>
                  </a:lnTo>
                  <a:lnTo>
                    <a:pt x="133" y="192"/>
                  </a:lnTo>
                  <a:lnTo>
                    <a:pt x="128" y="207"/>
                  </a:lnTo>
                  <a:lnTo>
                    <a:pt x="125" y="225"/>
                  </a:lnTo>
                  <a:lnTo>
                    <a:pt x="126" y="222"/>
                  </a:lnTo>
                  <a:lnTo>
                    <a:pt x="127" y="215"/>
                  </a:lnTo>
                  <a:lnTo>
                    <a:pt x="130" y="207"/>
                  </a:lnTo>
                  <a:lnTo>
                    <a:pt x="135" y="196"/>
                  </a:lnTo>
                  <a:lnTo>
                    <a:pt x="139" y="186"/>
                  </a:lnTo>
                  <a:lnTo>
                    <a:pt x="145" y="177"/>
                  </a:lnTo>
                  <a:lnTo>
                    <a:pt x="179" y="177"/>
                  </a:lnTo>
                  <a:close/>
                  <a:moveTo>
                    <a:pt x="339" y="0"/>
                  </a:moveTo>
                  <a:lnTo>
                    <a:pt x="363" y="0"/>
                  </a:lnTo>
                  <a:lnTo>
                    <a:pt x="386" y="5"/>
                  </a:lnTo>
                  <a:lnTo>
                    <a:pt x="408" y="15"/>
                  </a:lnTo>
                  <a:lnTo>
                    <a:pt x="428" y="30"/>
                  </a:lnTo>
                  <a:lnTo>
                    <a:pt x="448" y="52"/>
                  </a:lnTo>
                  <a:lnTo>
                    <a:pt x="469" y="79"/>
                  </a:lnTo>
                  <a:lnTo>
                    <a:pt x="486" y="103"/>
                  </a:lnTo>
                  <a:lnTo>
                    <a:pt x="502" y="124"/>
                  </a:lnTo>
                  <a:lnTo>
                    <a:pt x="518" y="142"/>
                  </a:lnTo>
                  <a:lnTo>
                    <a:pt x="532" y="158"/>
                  </a:lnTo>
                  <a:lnTo>
                    <a:pt x="545" y="170"/>
                  </a:lnTo>
                  <a:lnTo>
                    <a:pt x="560" y="180"/>
                  </a:lnTo>
                  <a:lnTo>
                    <a:pt x="576" y="188"/>
                  </a:lnTo>
                  <a:lnTo>
                    <a:pt x="530" y="182"/>
                  </a:lnTo>
                  <a:lnTo>
                    <a:pt x="481" y="177"/>
                  </a:lnTo>
                  <a:lnTo>
                    <a:pt x="472" y="168"/>
                  </a:lnTo>
                  <a:lnTo>
                    <a:pt x="462" y="154"/>
                  </a:lnTo>
                  <a:lnTo>
                    <a:pt x="451" y="137"/>
                  </a:lnTo>
                  <a:lnTo>
                    <a:pt x="443" y="115"/>
                  </a:lnTo>
                  <a:lnTo>
                    <a:pt x="436" y="90"/>
                  </a:lnTo>
                  <a:lnTo>
                    <a:pt x="436" y="92"/>
                  </a:lnTo>
                  <a:lnTo>
                    <a:pt x="436" y="99"/>
                  </a:lnTo>
                  <a:lnTo>
                    <a:pt x="437" y="109"/>
                  </a:lnTo>
                  <a:lnTo>
                    <a:pt x="439" y="122"/>
                  </a:lnTo>
                  <a:lnTo>
                    <a:pt x="446" y="138"/>
                  </a:lnTo>
                  <a:lnTo>
                    <a:pt x="457" y="157"/>
                  </a:lnTo>
                  <a:lnTo>
                    <a:pt x="472" y="177"/>
                  </a:lnTo>
                  <a:lnTo>
                    <a:pt x="448" y="175"/>
                  </a:lnTo>
                  <a:lnTo>
                    <a:pt x="441" y="168"/>
                  </a:lnTo>
                  <a:lnTo>
                    <a:pt x="432" y="158"/>
                  </a:lnTo>
                  <a:lnTo>
                    <a:pt x="420" y="142"/>
                  </a:lnTo>
                  <a:lnTo>
                    <a:pt x="409" y="123"/>
                  </a:lnTo>
                  <a:lnTo>
                    <a:pt x="398" y="99"/>
                  </a:lnTo>
                  <a:lnTo>
                    <a:pt x="390" y="71"/>
                  </a:lnTo>
                  <a:lnTo>
                    <a:pt x="390" y="74"/>
                  </a:lnTo>
                  <a:lnTo>
                    <a:pt x="391" y="83"/>
                  </a:lnTo>
                  <a:lnTo>
                    <a:pt x="394" y="96"/>
                  </a:lnTo>
                  <a:lnTo>
                    <a:pt x="399" y="112"/>
                  </a:lnTo>
                  <a:lnTo>
                    <a:pt x="407" y="131"/>
                  </a:lnTo>
                  <a:lnTo>
                    <a:pt x="419" y="152"/>
                  </a:lnTo>
                  <a:lnTo>
                    <a:pt x="435" y="175"/>
                  </a:lnTo>
                  <a:lnTo>
                    <a:pt x="395" y="173"/>
                  </a:lnTo>
                  <a:lnTo>
                    <a:pt x="381" y="159"/>
                  </a:lnTo>
                  <a:lnTo>
                    <a:pt x="370" y="141"/>
                  </a:lnTo>
                  <a:lnTo>
                    <a:pt x="361" y="123"/>
                  </a:lnTo>
                  <a:lnTo>
                    <a:pt x="354" y="103"/>
                  </a:lnTo>
                  <a:lnTo>
                    <a:pt x="349" y="85"/>
                  </a:lnTo>
                  <a:lnTo>
                    <a:pt x="346" y="68"/>
                  </a:lnTo>
                  <a:lnTo>
                    <a:pt x="344" y="55"/>
                  </a:lnTo>
                  <a:lnTo>
                    <a:pt x="342" y="47"/>
                  </a:lnTo>
                  <a:lnTo>
                    <a:pt x="342" y="43"/>
                  </a:lnTo>
                  <a:lnTo>
                    <a:pt x="341" y="73"/>
                  </a:lnTo>
                  <a:lnTo>
                    <a:pt x="345" y="99"/>
                  </a:lnTo>
                  <a:lnTo>
                    <a:pt x="350" y="121"/>
                  </a:lnTo>
                  <a:lnTo>
                    <a:pt x="357" y="139"/>
                  </a:lnTo>
                  <a:lnTo>
                    <a:pt x="364" y="153"/>
                  </a:lnTo>
                  <a:lnTo>
                    <a:pt x="372" y="165"/>
                  </a:lnTo>
                  <a:lnTo>
                    <a:pt x="377" y="173"/>
                  </a:lnTo>
                  <a:lnTo>
                    <a:pt x="352" y="172"/>
                  </a:lnTo>
                  <a:lnTo>
                    <a:pt x="339" y="157"/>
                  </a:lnTo>
                  <a:lnTo>
                    <a:pt x="328" y="139"/>
                  </a:lnTo>
                  <a:lnTo>
                    <a:pt x="319" y="120"/>
                  </a:lnTo>
                  <a:lnTo>
                    <a:pt x="312" y="102"/>
                  </a:lnTo>
                  <a:lnTo>
                    <a:pt x="307" y="86"/>
                  </a:lnTo>
                  <a:lnTo>
                    <a:pt x="303" y="73"/>
                  </a:lnTo>
                  <a:lnTo>
                    <a:pt x="301" y="63"/>
                  </a:lnTo>
                  <a:lnTo>
                    <a:pt x="300" y="61"/>
                  </a:lnTo>
                  <a:lnTo>
                    <a:pt x="303" y="85"/>
                  </a:lnTo>
                  <a:lnTo>
                    <a:pt x="309" y="109"/>
                  </a:lnTo>
                  <a:lnTo>
                    <a:pt x="316" y="129"/>
                  </a:lnTo>
                  <a:lnTo>
                    <a:pt x="325" y="147"/>
                  </a:lnTo>
                  <a:lnTo>
                    <a:pt x="333" y="161"/>
                  </a:lnTo>
                  <a:lnTo>
                    <a:pt x="339" y="172"/>
                  </a:lnTo>
                  <a:lnTo>
                    <a:pt x="298" y="172"/>
                  </a:lnTo>
                  <a:lnTo>
                    <a:pt x="282" y="151"/>
                  </a:lnTo>
                  <a:lnTo>
                    <a:pt x="271" y="131"/>
                  </a:lnTo>
                  <a:lnTo>
                    <a:pt x="264" y="114"/>
                  </a:lnTo>
                  <a:lnTo>
                    <a:pt x="260" y="99"/>
                  </a:lnTo>
                  <a:lnTo>
                    <a:pt x="259" y="89"/>
                  </a:lnTo>
                  <a:lnTo>
                    <a:pt x="258" y="86"/>
                  </a:lnTo>
                  <a:lnTo>
                    <a:pt x="259" y="109"/>
                  </a:lnTo>
                  <a:lnTo>
                    <a:pt x="264" y="130"/>
                  </a:lnTo>
                  <a:lnTo>
                    <a:pt x="272" y="148"/>
                  </a:lnTo>
                  <a:lnTo>
                    <a:pt x="279" y="162"/>
                  </a:lnTo>
                  <a:lnTo>
                    <a:pt x="287" y="172"/>
                  </a:lnTo>
                  <a:lnTo>
                    <a:pt x="241" y="172"/>
                  </a:lnTo>
                  <a:lnTo>
                    <a:pt x="230" y="158"/>
                  </a:lnTo>
                  <a:lnTo>
                    <a:pt x="223" y="142"/>
                  </a:lnTo>
                  <a:lnTo>
                    <a:pt x="216" y="127"/>
                  </a:lnTo>
                  <a:lnTo>
                    <a:pt x="211" y="112"/>
                  </a:lnTo>
                  <a:lnTo>
                    <a:pt x="208" y="100"/>
                  </a:lnTo>
                  <a:lnTo>
                    <a:pt x="205" y="91"/>
                  </a:lnTo>
                  <a:lnTo>
                    <a:pt x="205" y="89"/>
                  </a:lnTo>
                  <a:lnTo>
                    <a:pt x="208" y="110"/>
                  </a:lnTo>
                  <a:lnTo>
                    <a:pt x="211" y="129"/>
                  </a:lnTo>
                  <a:lnTo>
                    <a:pt x="216" y="145"/>
                  </a:lnTo>
                  <a:lnTo>
                    <a:pt x="223" y="157"/>
                  </a:lnTo>
                  <a:lnTo>
                    <a:pt x="228" y="166"/>
                  </a:lnTo>
                  <a:lnTo>
                    <a:pt x="233" y="172"/>
                  </a:lnTo>
                  <a:lnTo>
                    <a:pt x="192" y="173"/>
                  </a:lnTo>
                  <a:lnTo>
                    <a:pt x="189" y="166"/>
                  </a:lnTo>
                  <a:lnTo>
                    <a:pt x="185" y="155"/>
                  </a:lnTo>
                  <a:lnTo>
                    <a:pt x="179" y="142"/>
                  </a:lnTo>
                  <a:lnTo>
                    <a:pt x="175" y="127"/>
                  </a:lnTo>
                  <a:lnTo>
                    <a:pt x="172" y="112"/>
                  </a:lnTo>
                  <a:lnTo>
                    <a:pt x="172" y="115"/>
                  </a:lnTo>
                  <a:lnTo>
                    <a:pt x="173" y="124"/>
                  </a:lnTo>
                  <a:lnTo>
                    <a:pt x="175" y="138"/>
                  </a:lnTo>
                  <a:lnTo>
                    <a:pt x="180" y="154"/>
                  </a:lnTo>
                  <a:lnTo>
                    <a:pt x="189" y="173"/>
                  </a:lnTo>
                  <a:lnTo>
                    <a:pt x="153" y="174"/>
                  </a:lnTo>
                  <a:lnTo>
                    <a:pt x="148" y="165"/>
                  </a:lnTo>
                  <a:lnTo>
                    <a:pt x="143" y="155"/>
                  </a:lnTo>
                  <a:lnTo>
                    <a:pt x="139" y="146"/>
                  </a:lnTo>
                  <a:lnTo>
                    <a:pt x="136" y="137"/>
                  </a:lnTo>
                  <a:lnTo>
                    <a:pt x="135" y="130"/>
                  </a:lnTo>
                  <a:lnTo>
                    <a:pt x="134" y="128"/>
                  </a:lnTo>
                  <a:lnTo>
                    <a:pt x="137" y="145"/>
                  </a:lnTo>
                  <a:lnTo>
                    <a:pt x="141" y="158"/>
                  </a:lnTo>
                  <a:lnTo>
                    <a:pt x="146" y="167"/>
                  </a:lnTo>
                  <a:lnTo>
                    <a:pt x="149" y="174"/>
                  </a:lnTo>
                  <a:lnTo>
                    <a:pt x="113" y="175"/>
                  </a:lnTo>
                  <a:lnTo>
                    <a:pt x="80" y="176"/>
                  </a:lnTo>
                  <a:lnTo>
                    <a:pt x="52" y="178"/>
                  </a:lnTo>
                  <a:lnTo>
                    <a:pt x="29" y="179"/>
                  </a:lnTo>
                  <a:lnTo>
                    <a:pt x="12" y="180"/>
                  </a:lnTo>
                  <a:lnTo>
                    <a:pt x="1" y="180"/>
                  </a:lnTo>
                  <a:lnTo>
                    <a:pt x="0" y="180"/>
                  </a:lnTo>
                  <a:lnTo>
                    <a:pt x="1" y="179"/>
                  </a:lnTo>
                  <a:lnTo>
                    <a:pt x="6" y="178"/>
                  </a:lnTo>
                  <a:lnTo>
                    <a:pt x="14" y="176"/>
                  </a:lnTo>
                  <a:lnTo>
                    <a:pt x="25" y="171"/>
                  </a:lnTo>
                  <a:lnTo>
                    <a:pt x="40" y="164"/>
                  </a:lnTo>
                  <a:lnTo>
                    <a:pt x="58" y="154"/>
                  </a:lnTo>
                  <a:lnTo>
                    <a:pt x="79" y="142"/>
                  </a:lnTo>
                  <a:lnTo>
                    <a:pt x="104" y="126"/>
                  </a:lnTo>
                  <a:lnTo>
                    <a:pt x="133" y="106"/>
                  </a:lnTo>
                  <a:lnTo>
                    <a:pt x="165" y="84"/>
                  </a:lnTo>
                  <a:lnTo>
                    <a:pt x="189" y="65"/>
                  </a:lnTo>
                  <a:lnTo>
                    <a:pt x="214" y="48"/>
                  </a:lnTo>
                  <a:lnTo>
                    <a:pt x="240" y="33"/>
                  </a:lnTo>
                  <a:lnTo>
                    <a:pt x="265" y="21"/>
                  </a:lnTo>
                  <a:lnTo>
                    <a:pt x="290" y="10"/>
                  </a:lnTo>
                  <a:lnTo>
                    <a:pt x="315" y="3"/>
                  </a:lnTo>
                  <a:lnTo>
                    <a:pt x="339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44"/>
            <p:cNvSpPr>
              <a:spLocks noEditPoints="1"/>
            </p:cNvSpPr>
            <p:nvPr/>
          </p:nvSpPr>
          <p:spPr bwMode="auto">
            <a:xfrm>
              <a:off x="7696200" y="4273550"/>
              <a:ext cx="965200" cy="630237"/>
            </a:xfrm>
            <a:custGeom>
              <a:avLst/>
              <a:gdLst>
                <a:gd name="T0" fmla="*/ 341 w 608"/>
                <a:gd name="T1" fmla="*/ 268 h 397"/>
                <a:gd name="T2" fmla="*/ 335 w 608"/>
                <a:gd name="T3" fmla="*/ 224 h 397"/>
                <a:gd name="T4" fmla="*/ 376 w 608"/>
                <a:gd name="T5" fmla="*/ 205 h 397"/>
                <a:gd name="T6" fmla="*/ 397 w 608"/>
                <a:gd name="T7" fmla="*/ 275 h 397"/>
                <a:gd name="T8" fmla="*/ 384 w 608"/>
                <a:gd name="T9" fmla="*/ 207 h 397"/>
                <a:gd name="T10" fmla="*/ 422 w 608"/>
                <a:gd name="T11" fmla="*/ 204 h 397"/>
                <a:gd name="T12" fmla="*/ 436 w 608"/>
                <a:gd name="T13" fmla="*/ 254 h 397"/>
                <a:gd name="T14" fmla="*/ 458 w 608"/>
                <a:gd name="T15" fmla="*/ 192 h 397"/>
                <a:gd name="T16" fmla="*/ 475 w 608"/>
                <a:gd name="T17" fmla="*/ 240 h 397"/>
                <a:gd name="T18" fmla="*/ 462 w 608"/>
                <a:gd name="T19" fmla="*/ 193 h 397"/>
                <a:gd name="T20" fmla="*/ 597 w 608"/>
                <a:gd name="T21" fmla="*/ 200 h 397"/>
                <a:gd name="T22" fmla="*/ 581 w 608"/>
                <a:gd name="T23" fmla="*/ 211 h 397"/>
                <a:gd name="T24" fmla="*/ 527 w 608"/>
                <a:gd name="T25" fmla="*/ 242 h 397"/>
                <a:gd name="T26" fmla="*/ 416 w 608"/>
                <a:gd name="T27" fmla="*/ 323 h 397"/>
                <a:gd name="T28" fmla="*/ 277 w 608"/>
                <a:gd name="T29" fmla="*/ 395 h 397"/>
                <a:gd name="T30" fmla="*/ 151 w 608"/>
                <a:gd name="T31" fmla="*/ 357 h 397"/>
                <a:gd name="T32" fmla="*/ 53 w 608"/>
                <a:gd name="T33" fmla="*/ 241 h 397"/>
                <a:gd name="T34" fmla="*/ 95 w 608"/>
                <a:gd name="T35" fmla="*/ 196 h 397"/>
                <a:gd name="T36" fmla="*/ 141 w 608"/>
                <a:gd name="T37" fmla="*/ 263 h 397"/>
                <a:gd name="T38" fmla="*/ 144 w 608"/>
                <a:gd name="T39" fmla="*/ 261 h 397"/>
                <a:gd name="T40" fmla="*/ 141 w 608"/>
                <a:gd name="T41" fmla="*/ 194 h 397"/>
                <a:gd name="T42" fmla="*/ 189 w 608"/>
                <a:gd name="T43" fmla="*/ 277 h 397"/>
                <a:gd name="T44" fmla="*/ 188 w 608"/>
                <a:gd name="T45" fmla="*/ 261 h 397"/>
                <a:gd name="T46" fmla="*/ 210 w 608"/>
                <a:gd name="T47" fmla="*/ 207 h 397"/>
                <a:gd name="T48" fmla="*/ 240 w 608"/>
                <a:gd name="T49" fmla="*/ 303 h 397"/>
                <a:gd name="T50" fmla="*/ 244 w 608"/>
                <a:gd name="T51" fmla="*/ 275 h 397"/>
                <a:gd name="T52" fmla="*/ 217 w 608"/>
                <a:gd name="T53" fmla="*/ 197 h 397"/>
                <a:gd name="T54" fmla="*/ 283 w 608"/>
                <a:gd name="T55" fmla="*/ 246 h 397"/>
                <a:gd name="T56" fmla="*/ 299 w 608"/>
                <a:gd name="T57" fmla="*/ 311 h 397"/>
                <a:gd name="T58" fmla="*/ 269 w 608"/>
                <a:gd name="T59" fmla="*/ 200 h 397"/>
                <a:gd name="T60" fmla="*/ 285 w 608"/>
                <a:gd name="T61" fmla="*/ 5 h 397"/>
                <a:gd name="T62" fmla="*/ 414 w 608"/>
                <a:gd name="T63" fmla="*/ 74 h 397"/>
                <a:gd name="T64" fmla="*/ 548 w 608"/>
                <a:gd name="T65" fmla="*/ 172 h 397"/>
                <a:gd name="T66" fmla="*/ 607 w 608"/>
                <a:gd name="T67" fmla="*/ 199 h 397"/>
                <a:gd name="T68" fmla="*/ 553 w 608"/>
                <a:gd name="T69" fmla="*/ 196 h 397"/>
                <a:gd name="T70" fmla="*/ 461 w 608"/>
                <a:gd name="T71" fmla="*/ 172 h 397"/>
                <a:gd name="T72" fmla="*/ 463 w 608"/>
                <a:gd name="T73" fmla="*/ 159 h 397"/>
                <a:gd name="T74" fmla="*/ 421 w 608"/>
                <a:gd name="T75" fmla="*/ 168 h 397"/>
                <a:gd name="T76" fmla="*/ 427 w 608"/>
                <a:gd name="T77" fmla="*/ 140 h 397"/>
                <a:gd name="T78" fmla="*/ 365 w 608"/>
                <a:gd name="T79" fmla="*/ 184 h 397"/>
                <a:gd name="T80" fmla="*/ 393 w 608"/>
                <a:gd name="T81" fmla="*/ 120 h 397"/>
                <a:gd name="T82" fmla="*/ 384 w 608"/>
                <a:gd name="T83" fmla="*/ 137 h 397"/>
                <a:gd name="T84" fmla="*/ 316 w 608"/>
                <a:gd name="T85" fmla="*/ 172 h 397"/>
                <a:gd name="T86" fmla="*/ 341 w 608"/>
                <a:gd name="T87" fmla="*/ 96 h 397"/>
                <a:gd name="T88" fmla="*/ 313 w 608"/>
                <a:gd name="T89" fmla="*/ 163 h 397"/>
                <a:gd name="T90" fmla="*/ 279 w 608"/>
                <a:gd name="T91" fmla="*/ 136 h 397"/>
                <a:gd name="T92" fmla="*/ 296 w 608"/>
                <a:gd name="T93" fmla="*/ 75 h 397"/>
                <a:gd name="T94" fmla="*/ 264 w 608"/>
                <a:gd name="T95" fmla="*/ 150 h 397"/>
                <a:gd name="T96" fmla="*/ 228 w 608"/>
                <a:gd name="T97" fmla="*/ 160 h 397"/>
                <a:gd name="T98" fmla="*/ 254 w 608"/>
                <a:gd name="T99" fmla="*/ 46 h 397"/>
                <a:gd name="T100" fmla="*/ 241 w 608"/>
                <a:gd name="T101" fmla="*/ 109 h 397"/>
                <a:gd name="T102" fmla="*/ 154 w 608"/>
                <a:gd name="T103" fmla="*/ 180 h 397"/>
                <a:gd name="T104" fmla="*/ 203 w 608"/>
                <a:gd name="T105" fmla="*/ 85 h 397"/>
                <a:gd name="T106" fmla="*/ 171 w 608"/>
                <a:gd name="T107" fmla="*/ 147 h 397"/>
                <a:gd name="T108" fmla="*/ 132 w 608"/>
                <a:gd name="T109" fmla="*/ 160 h 397"/>
                <a:gd name="T110" fmla="*/ 155 w 608"/>
                <a:gd name="T111" fmla="*/ 95 h 397"/>
                <a:gd name="T112" fmla="*/ 123 w 608"/>
                <a:gd name="T113" fmla="*/ 163 h 397"/>
                <a:gd name="T114" fmla="*/ 24 w 608"/>
                <a:gd name="T115" fmla="*/ 182 h 397"/>
                <a:gd name="T116" fmla="*/ 103 w 608"/>
                <a:gd name="T117" fmla="*/ 104 h 397"/>
                <a:gd name="T118" fmla="*/ 211 w 608"/>
                <a:gd name="T119" fmla="*/ 5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08" h="397">
                  <a:moveTo>
                    <a:pt x="306" y="190"/>
                  </a:moveTo>
                  <a:lnTo>
                    <a:pt x="322" y="211"/>
                  </a:lnTo>
                  <a:lnTo>
                    <a:pt x="333" y="233"/>
                  </a:lnTo>
                  <a:lnTo>
                    <a:pt x="338" y="253"/>
                  </a:lnTo>
                  <a:lnTo>
                    <a:pt x="341" y="268"/>
                  </a:lnTo>
                  <a:lnTo>
                    <a:pt x="342" y="279"/>
                  </a:lnTo>
                  <a:lnTo>
                    <a:pt x="342" y="282"/>
                  </a:lnTo>
                  <a:lnTo>
                    <a:pt x="343" y="261"/>
                  </a:lnTo>
                  <a:lnTo>
                    <a:pt x="340" y="242"/>
                  </a:lnTo>
                  <a:lnTo>
                    <a:pt x="335" y="224"/>
                  </a:lnTo>
                  <a:lnTo>
                    <a:pt x="329" y="209"/>
                  </a:lnTo>
                  <a:lnTo>
                    <a:pt x="323" y="197"/>
                  </a:lnTo>
                  <a:lnTo>
                    <a:pt x="317" y="190"/>
                  </a:lnTo>
                  <a:lnTo>
                    <a:pt x="365" y="190"/>
                  </a:lnTo>
                  <a:lnTo>
                    <a:pt x="376" y="205"/>
                  </a:lnTo>
                  <a:lnTo>
                    <a:pt x="384" y="221"/>
                  </a:lnTo>
                  <a:lnTo>
                    <a:pt x="389" y="238"/>
                  </a:lnTo>
                  <a:lnTo>
                    <a:pt x="393" y="254"/>
                  </a:lnTo>
                  <a:lnTo>
                    <a:pt x="396" y="267"/>
                  </a:lnTo>
                  <a:lnTo>
                    <a:pt x="397" y="275"/>
                  </a:lnTo>
                  <a:lnTo>
                    <a:pt x="398" y="279"/>
                  </a:lnTo>
                  <a:lnTo>
                    <a:pt x="397" y="256"/>
                  </a:lnTo>
                  <a:lnTo>
                    <a:pt x="395" y="236"/>
                  </a:lnTo>
                  <a:lnTo>
                    <a:pt x="389" y="220"/>
                  </a:lnTo>
                  <a:lnTo>
                    <a:pt x="384" y="207"/>
                  </a:lnTo>
                  <a:lnTo>
                    <a:pt x="379" y="196"/>
                  </a:lnTo>
                  <a:lnTo>
                    <a:pt x="375" y="190"/>
                  </a:lnTo>
                  <a:lnTo>
                    <a:pt x="417" y="191"/>
                  </a:lnTo>
                  <a:lnTo>
                    <a:pt x="418" y="195"/>
                  </a:lnTo>
                  <a:lnTo>
                    <a:pt x="422" y="204"/>
                  </a:lnTo>
                  <a:lnTo>
                    <a:pt x="426" y="215"/>
                  </a:lnTo>
                  <a:lnTo>
                    <a:pt x="430" y="228"/>
                  </a:lnTo>
                  <a:lnTo>
                    <a:pt x="434" y="242"/>
                  </a:lnTo>
                  <a:lnTo>
                    <a:pt x="435" y="257"/>
                  </a:lnTo>
                  <a:lnTo>
                    <a:pt x="436" y="254"/>
                  </a:lnTo>
                  <a:lnTo>
                    <a:pt x="435" y="244"/>
                  </a:lnTo>
                  <a:lnTo>
                    <a:pt x="433" y="229"/>
                  </a:lnTo>
                  <a:lnTo>
                    <a:pt x="428" y="211"/>
                  </a:lnTo>
                  <a:lnTo>
                    <a:pt x="421" y="191"/>
                  </a:lnTo>
                  <a:lnTo>
                    <a:pt x="458" y="192"/>
                  </a:lnTo>
                  <a:lnTo>
                    <a:pt x="462" y="201"/>
                  </a:lnTo>
                  <a:lnTo>
                    <a:pt x="466" y="212"/>
                  </a:lnTo>
                  <a:lnTo>
                    <a:pt x="471" y="223"/>
                  </a:lnTo>
                  <a:lnTo>
                    <a:pt x="473" y="233"/>
                  </a:lnTo>
                  <a:lnTo>
                    <a:pt x="475" y="240"/>
                  </a:lnTo>
                  <a:lnTo>
                    <a:pt x="476" y="243"/>
                  </a:lnTo>
                  <a:lnTo>
                    <a:pt x="473" y="224"/>
                  </a:lnTo>
                  <a:lnTo>
                    <a:pt x="469" y="209"/>
                  </a:lnTo>
                  <a:lnTo>
                    <a:pt x="464" y="198"/>
                  </a:lnTo>
                  <a:lnTo>
                    <a:pt x="462" y="193"/>
                  </a:lnTo>
                  <a:lnTo>
                    <a:pt x="498" y="194"/>
                  </a:lnTo>
                  <a:lnTo>
                    <a:pt x="531" y="196"/>
                  </a:lnTo>
                  <a:lnTo>
                    <a:pt x="558" y="197"/>
                  </a:lnTo>
                  <a:lnTo>
                    <a:pt x="579" y="198"/>
                  </a:lnTo>
                  <a:lnTo>
                    <a:pt x="597" y="200"/>
                  </a:lnTo>
                  <a:lnTo>
                    <a:pt x="607" y="200"/>
                  </a:lnTo>
                  <a:lnTo>
                    <a:pt x="600" y="204"/>
                  </a:lnTo>
                  <a:lnTo>
                    <a:pt x="595" y="206"/>
                  </a:lnTo>
                  <a:lnTo>
                    <a:pt x="588" y="208"/>
                  </a:lnTo>
                  <a:lnTo>
                    <a:pt x="581" y="211"/>
                  </a:lnTo>
                  <a:lnTo>
                    <a:pt x="573" y="216"/>
                  </a:lnTo>
                  <a:lnTo>
                    <a:pt x="564" y="220"/>
                  </a:lnTo>
                  <a:lnTo>
                    <a:pt x="553" y="225"/>
                  </a:lnTo>
                  <a:lnTo>
                    <a:pt x="541" y="233"/>
                  </a:lnTo>
                  <a:lnTo>
                    <a:pt x="527" y="242"/>
                  </a:lnTo>
                  <a:lnTo>
                    <a:pt x="511" y="254"/>
                  </a:lnTo>
                  <a:lnTo>
                    <a:pt x="492" y="267"/>
                  </a:lnTo>
                  <a:lnTo>
                    <a:pt x="470" y="282"/>
                  </a:lnTo>
                  <a:lnTo>
                    <a:pt x="445" y="302"/>
                  </a:lnTo>
                  <a:lnTo>
                    <a:pt x="416" y="323"/>
                  </a:lnTo>
                  <a:lnTo>
                    <a:pt x="384" y="348"/>
                  </a:lnTo>
                  <a:lnTo>
                    <a:pt x="358" y="366"/>
                  </a:lnTo>
                  <a:lnTo>
                    <a:pt x="331" y="379"/>
                  </a:lnTo>
                  <a:lnTo>
                    <a:pt x="304" y="390"/>
                  </a:lnTo>
                  <a:lnTo>
                    <a:pt x="277" y="395"/>
                  </a:lnTo>
                  <a:lnTo>
                    <a:pt x="250" y="397"/>
                  </a:lnTo>
                  <a:lnTo>
                    <a:pt x="224" y="394"/>
                  </a:lnTo>
                  <a:lnTo>
                    <a:pt x="198" y="386"/>
                  </a:lnTo>
                  <a:lnTo>
                    <a:pt x="174" y="374"/>
                  </a:lnTo>
                  <a:lnTo>
                    <a:pt x="151" y="357"/>
                  </a:lnTo>
                  <a:lnTo>
                    <a:pt x="130" y="333"/>
                  </a:lnTo>
                  <a:lnTo>
                    <a:pt x="109" y="304"/>
                  </a:lnTo>
                  <a:lnTo>
                    <a:pt x="89" y="279"/>
                  </a:lnTo>
                  <a:lnTo>
                    <a:pt x="70" y="258"/>
                  </a:lnTo>
                  <a:lnTo>
                    <a:pt x="53" y="241"/>
                  </a:lnTo>
                  <a:lnTo>
                    <a:pt x="38" y="228"/>
                  </a:lnTo>
                  <a:lnTo>
                    <a:pt x="24" y="217"/>
                  </a:lnTo>
                  <a:lnTo>
                    <a:pt x="11" y="209"/>
                  </a:lnTo>
                  <a:lnTo>
                    <a:pt x="0" y="204"/>
                  </a:lnTo>
                  <a:lnTo>
                    <a:pt x="95" y="196"/>
                  </a:lnTo>
                  <a:lnTo>
                    <a:pt x="103" y="203"/>
                  </a:lnTo>
                  <a:lnTo>
                    <a:pt x="112" y="212"/>
                  </a:lnTo>
                  <a:lnTo>
                    <a:pt x="123" y="227"/>
                  </a:lnTo>
                  <a:lnTo>
                    <a:pt x="132" y="244"/>
                  </a:lnTo>
                  <a:lnTo>
                    <a:pt x="141" y="263"/>
                  </a:lnTo>
                  <a:lnTo>
                    <a:pt x="148" y="287"/>
                  </a:lnTo>
                  <a:lnTo>
                    <a:pt x="148" y="285"/>
                  </a:lnTo>
                  <a:lnTo>
                    <a:pt x="148" y="280"/>
                  </a:lnTo>
                  <a:lnTo>
                    <a:pt x="148" y="272"/>
                  </a:lnTo>
                  <a:lnTo>
                    <a:pt x="144" y="261"/>
                  </a:lnTo>
                  <a:lnTo>
                    <a:pt x="140" y="247"/>
                  </a:lnTo>
                  <a:lnTo>
                    <a:pt x="132" y="232"/>
                  </a:lnTo>
                  <a:lnTo>
                    <a:pt x="120" y="215"/>
                  </a:lnTo>
                  <a:lnTo>
                    <a:pt x="104" y="195"/>
                  </a:lnTo>
                  <a:lnTo>
                    <a:pt x="141" y="194"/>
                  </a:lnTo>
                  <a:lnTo>
                    <a:pt x="148" y="200"/>
                  </a:lnTo>
                  <a:lnTo>
                    <a:pt x="157" y="212"/>
                  </a:lnTo>
                  <a:lnTo>
                    <a:pt x="168" y="229"/>
                  </a:lnTo>
                  <a:lnTo>
                    <a:pt x="179" y="250"/>
                  </a:lnTo>
                  <a:lnTo>
                    <a:pt x="189" y="277"/>
                  </a:lnTo>
                  <a:lnTo>
                    <a:pt x="196" y="306"/>
                  </a:lnTo>
                  <a:lnTo>
                    <a:pt x="196" y="303"/>
                  </a:lnTo>
                  <a:lnTo>
                    <a:pt x="194" y="294"/>
                  </a:lnTo>
                  <a:lnTo>
                    <a:pt x="192" y="280"/>
                  </a:lnTo>
                  <a:lnTo>
                    <a:pt x="188" y="261"/>
                  </a:lnTo>
                  <a:lnTo>
                    <a:pt x="181" y="241"/>
                  </a:lnTo>
                  <a:lnTo>
                    <a:pt x="169" y="217"/>
                  </a:lnTo>
                  <a:lnTo>
                    <a:pt x="153" y="193"/>
                  </a:lnTo>
                  <a:lnTo>
                    <a:pt x="196" y="192"/>
                  </a:lnTo>
                  <a:lnTo>
                    <a:pt x="210" y="207"/>
                  </a:lnTo>
                  <a:lnTo>
                    <a:pt x="221" y="225"/>
                  </a:lnTo>
                  <a:lnTo>
                    <a:pt x="229" y="246"/>
                  </a:lnTo>
                  <a:lnTo>
                    <a:pt x="235" y="266"/>
                  </a:lnTo>
                  <a:lnTo>
                    <a:pt x="238" y="285"/>
                  </a:lnTo>
                  <a:lnTo>
                    <a:pt x="240" y="303"/>
                  </a:lnTo>
                  <a:lnTo>
                    <a:pt x="241" y="317"/>
                  </a:lnTo>
                  <a:lnTo>
                    <a:pt x="242" y="327"/>
                  </a:lnTo>
                  <a:lnTo>
                    <a:pt x="242" y="330"/>
                  </a:lnTo>
                  <a:lnTo>
                    <a:pt x="246" y="302"/>
                  </a:lnTo>
                  <a:lnTo>
                    <a:pt x="244" y="275"/>
                  </a:lnTo>
                  <a:lnTo>
                    <a:pt x="241" y="254"/>
                  </a:lnTo>
                  <a:lnTo>
                    <a:pt x="236" y="235"/>
                  </a:lnTo>
                  <a:lnTo>
                    <a:pt x="230" y="219"/>
                  </a:lnTo>
                  <a:lnTo>
                    <a:pt x="224" y="207"/>
                  </a:lnTo>
                  <a:lnTo>
                    <a:pt x="217" y="197"/>
                  </a:lnTo>
                  <a:lnTo>
                    <a:pt x="213" y="191"/>
                  </a:lnTo>
                  <a:lnTo>
                    <a:pt x="250" y="190"/>
                  </a:lnTo>
                  <a:lnTo>
                    <a:pt x="263" y="207"/>
                  </a:lnTo>
                  <a:lnTo>
                    <a:pt x="274" y="227"/>
                  </a:lnTo>
                  <a:lnTo>
                    <a:pt x="283" y="246"/>
                  </a:lnTo>
                  <a:lnTo>
                    <a:pt x="289" y="266"/>
                  </a:lnTo>
                  <a:lnTo>
                    <a:pt x="293" y="284"/>
                  </a:lnTo>
                  <a:lnTo>
                    <a:pt x="297" y="298"/>
                  </a:lnTo>
                  <a:lnTo>
                    <a:pt x="299" y="308"/>
                  </a:lnTo>
                  <a:lnTo>
                    <a:pt x="299" y="311"/>
                  </a:lnTo>
                  <a:lnTo>
                    <a:pt x="298" y="283"/>
                  </a:lnTo>
                  <a:lnTo>
                    <a:pt x="292" y="258"/>
                  </a:lnTo>
                  <a:lnTo>
                    <a:pt x="286" y="235"/>
                  </a:lnTo>
                  <a:lnTo>
                    <a:pt x="277" y="216"/>
                  </a:lnTo>
                  <a:lnTo>
                    <a:pt x="269" y="200"/>
                  </a:lnTo>
                  <a:lnTo>
                    <a:pt x="264" y="190"/>
                  </a:lnTo>
                  <a:lnTo>
                    <a:pt x="306" y="190"/>
                  </a:lnTo>
                  <a:close/>
                  <a:moveTo>
                    <a:pt x="235" y="0"/>
                  </a:moveTo>
                  <a:lnTo>
                    <a:pt x="260" y="0"/>
                  </a:lnTo>
                  <a:lnTo>
                    <a:pt x="285" y="5"/>
                  </a:lnTo>
                  <a:lnTo>
                    <a:pt x="310" y="13"/>
                  </a:lnTo>
                  <a:lnTo>
                    <a:pt x="336" y="24"/>
                  </a:lnTo>
                  <a:lnTo>
                    <a:pt x="362" y="38"/>
                  </a:lnTo>
                  <a:lnTo>
                    <a:pt x="388" y="56"/>
                  </a:lnTo>
                  <a:lnTo>
                    <a:pt x="414" y="74"/>
                  </a:lnTo>
                  <a:lnTo>
                    <a:pt x="439" y="94"/>
                  </a:lnTo>
                  <a:lnTo>
                    <a:pt x="472" y="119"/>
                  </a:lnTo>
                  <a:lnTo>
                    <a:pt x="501" y="141"/>
                  </a:lnTo>
                  <a:lnTo>
                    <a:pt x="526" y="158"/>
                  </a:lnTo>
                  <a:lnTo>
                    <a:pt x="548" y="172"/>
                  </a:lnTo>
                  <a:lnTo>
                    <a:pt x="566" y="182"/>
                  </a:lnTo>
                  <a:lnTo>
                    <a:pt x="582" y="190"/>
                  </a:lnTo>
                  <a:lnTo>
                    <a:pt x="594" y="195"/>
                  </a:lnTo>
                  <a:lnTo>
                    <a:pt x="601" y="198"/>
                  </a:lnTo>
                  <a:lnTo>
                    <a:pt x="607" y="199"/>
                  </a:lnTo>
                  <a:lnTo>
                    <a:pt x="608" y="200"/>
                  </a:lnTo>
                  <a:lnTo>
                    <a:pt x="607" y="200"/>
                  </a:lnTo>
                  <a:lnTo>
                    <a:pt x="596" y="199"/>
                  </a:lnTo>
                  <a:lnTo>
                    <a:pt x="577" y="198"/>
                  </a:lnTo>
                  <a:lnTo>
                    <a:pt x="553" y="196"/>
                  </a:lnTo>
                  <a:lnTo>
                    <a:pt x="524" y="194"/>
                  </a:lnTo>
                  <a:lnTo>
                    <a:pt x="490" y="191"/>
                  </a:lnTo>
                  <a:lnTo>
                    <a:pt x="452" y="188"/>
                  </a:lnTo>
                  <a:lnTo>
                    <a:pt x="455" y="182"/>
                  </a:lnTo>
                  <a:lnTo>
                    <a:pt x="461" y="172"/>
                  </a:lnTo>
                  <a:lnTo>
                    <a:pt x="465" y="158"/>
                  </a:lnTo>
                  <a:lnTo>
                    <a:pt x="470" y="142"/>
                  </a:lnTo>
                  <a:lnTo>
                    <a:pt x="470" y="144"/>
                  </a:lnTo>
                  <a:lnTo>
                    <a:pt x="466" y="150"/>
                  </a:lnTo>
                  <a:lnTo>
                    <a:pt x="463" y="159"/>
                  </a:lnTo>
                  <a:lnTo>
                    <a:pt x="459" y="169"/>
                  </a:lnTo>
                  <a:lnTo>
                    <a:pt x="454" y="180"/>
                  </a:lnTo>
                  <a:lnTo>
                    <a:pt x="449" y="188"/>
                  </a:lnTo>
                  <a:lnTo>
                    <a:pt x="411" y="186"/>
                  </a:lnTo>
                  <a:lnTo>
                    <a:pt x="421" y="168"/>
                  </a:lnTo>
                  <a:lnTo>
                    <a:pt x="426" y="150"/>
                  </a:lnTo>
                  <a:lnTo>
                    <a:pt x="429" y="136"/>
                  </a:lnTo>
                  <a:lnTo>
                    <a:pt x="430" y="126"/>
                  </a:lnTo>
                  <a:lnTo>
                    <a:pt x="430" y="123"/>
                  </a:lnTo>
                  <a:lnTo>
                    <a:pt x="427" y="140"/>
                  </a:lnTo>
                  <a:lnTo>
                    <a:pt x="422" y="155"/>
                  </a:lnTo>
                  <a:lnTo>
                    <a:pt x="416" y="168"/>
                  </a:lnTo>
                  <a:lnTo>
                    <a:pt x="411" y="179"/>
                  </a:lnTo>
                  <a:lnTo>
                    <a:pt x="408" y="186"/>
                  </a:lnTo>
                  <a:lnTo>
                    <a:pt x="365" y="184"/>
                  </a:lnTo>
                  <a:lnTo>
                    <a:pt x="371" y="178"/>
                  </a:lnTo>
                  <a:lnTo>
                    <a:pt x="376" y="169"/>
                  </a:lnTo>
                  <a:lnTo>
                    <a:pt x="383" y="156"/>
                  </a:lnTo>
                  <a:lnTo>
                    <a:pt x="389" y="140"/>
                  </a:lnTo>
                  <a:lnTo>
                    <a:pt x="393" y="120"/>
                  </a:lnTo>
                  <a:lnTo>
                    <a:pt x="397" y="98"/>
                  </a:lnTo>
                  <a:lnTo>
                    <a:pt x="396" y="101"/>
                  </a:lnTo>
                  <a:lnTo>
                    <a:pt x="393" y="110"/>
                  </a:lnTo>
                  <a:lnTo>
                    <a:pt x="390" y="122"/>
                  </a:lnTo>
                  <a:lnTo>
                    <a:pt x="384" y="137"/>
                  </a:lnTo>
                  <a:lnTo>
                    <a:pt x="377" y="154"/>
                  </a:lnTo>
                  <a:lnTo>
                    <a:pt x="367" y="169"/>
                  </a:lnTo>
                  <a:lnTo>
                    <a:pt x="355" y="183"/>
                  </a:lnTo>
                  <a:lnTo>
                    <a:pt x="309" y="182"/>
                  </a:lnTo>
                  <a:lnTo>
                    <a:pt x="316" y="172"/>
                  </a:lnTo>
                  <a:lnTo>
                    <a:pt x="325" y="157"/>
                  </a:lnTo>
                  <a:lnTo>
                    <a:pt x="334" y="140"/>
                  </a:lnTo>
                  <a:lnTo>
                    <a:pt x="339" y="118"/>
                  </a:lnTo>
                  <a:lnTo>
                    <a:pt x="341" y="93"/>
                  </a:lnTo>
                  <a:lnTo>
                    <a:pt x="341" y="96"/>
                  </a:lnTo>
                  <a:lnTo>
                    <a:pt x="340" y="104"/>
                  </a:lnTo>
                  <a:lnTo>
                    <a:pt x="337" y="116"/>
                  </a:lnTo>
                  <a:lnTo>
                    <a:pt x="331" y="130"/>
                  </a:lnTo>
                  <a:lnTo>
                    <a:pt x="324" y="146"/>
                  </a:lnTo>
                  <a:lnTo>
                    <a:pt x="313" y="163"/>
                  </a:lnTo>
                  <a:lnTo>
                    <a:pt x="298" y="181"/>
                  </a:lnTo>
                  <a:lnTo>
                    <a:pt x="254" y="180"/>
                  </a:lnTo>
                  <a:lnTo>
                    <a:pt x="261" y="170"/>
                  </a:lnTo>
                  <a:lnTo>
                    <a:pt x="269" y="155"/>
                  </a:lnTo>
                  <a:lnTo>
                    <a:pt x="279" y="136"/>
                  </a:lnTo>
                  <a:lnTo>
                    <a:pt x="288" y="116"/>
                  </a:lnTo>
                  <a:lnTo>
                    <a:pt x="294" y="92"/>
                  </a:lnTo>
                  <a:lnTo>
                    <a:pt x="299" y="66"/>
                  </a:lnTo>
                  <a:lnTo>
                    <a:pt x="298" y="68"/>
                  </a:lnTo>
                  <a:lnTo>
                    <a:pt x="296" y="75"/>
                  </a:lnTo>
                  <a:lnTo>
                    <a:pt x="292" y="86"/>
                  </a:lnTo>
                  <a:lnTo>
                    <a:pt x="288" y="100"/>
                  </a:lnTo>
                  <a:lnTo>
                    <a:pt x="281" y="117"/>
                  </a:lnTo>
                  <a:lnTo>
                    <a:pt x="274" y="133"/>
                  </a:lnTo>
                  <a:lnTo>
                    <a:pt x="264" y="150"/>
                  </a:lnTo>
                  <a:lnTo>
                    <a:pt x="253" y="166"/>
                  </a:lnTo>
                  <a:lnTo>
                    <a:pt x="240" y="180"/>
                  </a:lnTo>
                  <a:lnTo>
                    <a:pt x="214" y="180"/>
                  </a:lnTo>
                  <a:lnTo>
                    <a:pt x="221" y="172"/>
                  </a:lnTo>
                  <a:lnTo>
                    <a:pt x="228" y="160"/>
                  </a:lnTo>
                  <a:lnTo>
                    <a:pt x="237" y="145"/>
                  </a:lnTo>
                  <a:lnTo>
                    <a:pt x="244" y="126"/>
                  </a:lnTo>
                  <a:lnTo>
                    <a:pt x="251" y="104"/>
                  </a:lnTo>
                  <a:lnTo>
                    <a:pt x="254" y="78"/>
                  </a:lnTo>
                  <a:lnTo>
                    <a:pt x="254" y="46"/>
                  </a:lnTo>
                  <a:lnTo>
                    <a:pt x="254" y="49"/>
                  </a:lnTo>
                  <a:lnTo>
                    <a:pt x="253" y="59"/>
                  </a:lnTo>
                  <a:lnTo>
                    <a:pt x="250" y="73"/>
                  </a:lnTo>
                  <a:lnTo>
                    <a:pt x="247" y="89"/>
                  </a:lnTo>
                  <a:lnTo>
                    <a:pt x="241" y="109"/>
                  </a:lnTo>
                  <a:lnTo>
                    <a:pt x="234" y="129"/>
                  </a:lnTo>
                  <a:lnTo>
                    <a:pt x="223" y="148"/>
                  </a:lnTo>
                  <a:lnTo>
                    <a:pt x="211" y="166"/>
                  </a:lnTo>
                  <a:lnTo>
                    <a:pt x="196" y="180"/>
                  </a:lnTo>
                  <a:lnTo>
                    <a:pt x="154" y="180"/>
                  </a:lnTo>
                  <a:lnTo>
                    <a:pt x="172" y="158"/>
                  </a:lnTo>
                  <a:lnTo>
                    <a:pt x="185" y="136"/>
                  </a:lnTo>
                  <a:lnTo>
                    <a:pt x="193" y="116"/>
                  </a:lnTo>
                  <a:lnTo>
                    <a:pt x="200" y="98"/>
                  </a:lnTo>
                  <a:lnTo>
                    <a:pt x="203" y="85"/>
                  </a:lnTo>
                  <a:lnTo>
                    <a:pt x="204" y="76"/>
                  </a:lnTo>
                  <a:lnTo>
                    <a:pt x="204" y="73"/>
                  </a:lnTo>
                  <a:lnTo>
                    <a:pt x="196" y="103"/>
                  </a:lnTo>
                  <a:lnTo>
                    <a:pt x="184" y="128"/>
                  </a:lnTo>
                  <a:lnTo>
                    <a:pt x="171" y="147"/>
                  </a:lnTo>
                  <a:lnTo>
                    <a:pt x="159" y="162"/>
                  </a:lnTo>
                  <a:lnTo>
                    <a:pt x="148" y="174"/>
                  </a:lnTo>
                  <a:lnTo>
                    <a:pt x="140" y="181"/>
                  </a:lnTo>
                  <a:lnTo>
                    <a:pt x="115" y="181"/>
                  </a:lnTo>
                  <a:lnTo>
                    <a:pt x="132" y="160"/>
                  </a:lnTo>
                  <a:lnTo>
                    <a:pt x="143" y="142"/>
                  </a:lnTo>
                  <a:lnTo>
                    <a:pt x="151" y="124"/>
                  </a:lnTo>
                  <a:lnTo>
                    <a:pt x="154" y="111"/>
                  </a:lnTo>
                  <a:lnTo>
                    <a:pt x="155" y="101"/>
                  </a:lnTo>
                  <a:lnTo>
                    <a:pt x="155" y="95"/>
                  </a:lnTo>
                  <a:lnTo>
                    <a:pt x="155" y="93"/>
                  </a:lnTo>
                  <a:lnTo>
                    <a:pt x="150" y="114"/>
                  </a:lnTo>
                  <a:lnTo>
                    <a:pt x="142" y="133"/>
                  </a:lnTo>
                  <a:lnTo>
                    <a:pt x="132" y="150"/>
                  </a:lnTo>
                  <a:lnTo>
                    <a:pt x="123" y="163"/>
                  </a:lnTo>
                  <a:lnTo>
                    <a:pt x="114" y="174"/>
                  </a:lnTo>
                  <a:lnTo>
                    <a:pt x="106" y="182"/>
                  </a:lnTo>
                  <a:lnTo>
                    <a:pt x="54" y="185"/>
                  </a:lnTo>
                  <a:lnTo>
                    <a:pt x="6" y="190"/>
                  </a:lnTo>
                  <a:lnTo>
                    <a:pt x="24" y="182"/>
                  </a:lnTo>
                  <a:lnTo>
                    <a:pt x="39" y="172"/>
                  </a:lnTo>
                  <a:lnTo>
                    <a:pt x="54" y="159"/>
                  </a:lnTo>
                  <a:lnTo>
                    <a:pt x="69" y="144"/>
                  </a:lnTo>
                  <a:lnTo>
                    <a:pt x="85" y="125"/>
                  </a:lnTo>
                  <a:lnTo>
                    <a:pt x="103" y="104"/>
                  </a:lnTo>
                  <a:lnTo>
                    <a:pt x="123" y="80"/>
                  </a:lnTo>
                  <a:lnTo>
                    <a:pt x="144" y="51"/>
                  </a:lnTo>
                  <a:lnTo>
                    <a:pt x="165" y="30"/>
                  </a:lnTo>
                  <a:lnTo>
                    <a:pt x="188" y="14"/>
                  </a:lnTo>
                  <a:lnTo>
                    <a:pt x="211" y="5"/>
                  </a:lnTo>
                  <a:lnTo>
                    <a:pt x="235" y="0"/>
                  </a:lnTo>
                  <a:close/>
                </a:path>
              </a:pathLst>
            </a:custGeom>
            <a:solidFill>
              <a:schemeClr val="accent1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45"/>
            <p:cNvSpPr>
              <a:spLocks noEditPoints="1"/>
            </p:cNvSpPr>
            <p:nvPr/>
          </p:nvSpPr>
          <p:spPr bwMode="auto">
            <a:xfrm>
              <a:off x="5149850" y="2082800"/>
              <a:ext cx="919163" cy="1255712"/>
            </a:xfrm>
            <a:custGeom>
              <a:avLst/>
              <a:gdLst>
                <a:gd name="T0" fmla="*/ 85 w 579"/>
                <a:gd name="T1" fmla="*/ 89 h 791"/>
                <a:gd name="T2" fmla="*/ 112 w 579"/>
                <a:gd name="T3" fmla="*/ 189 h 791"/>
                <a:gd name="T4" fmla="*/ 107 w 579"/>
                <a:gd name="T5" fmla="*/ 195 h 791"/>
                <a:gd name="T6" fmla="*/ 134 w 579"/>
                <a:gd name="T7" fmla="*/ 244 h 791"/>
                <a:gd name="T8" fmla="*/ 103 w 579"/>
                <a:gd name="T9" fmla="*/ 258 h 791"/>
                <a:gd name="T10" fmla="*/ 214 w 579"/>
                <a:gd name="T11" fmla="*/ 295 h 791"/>
                <a:gd name="T12" fmla="*/ 82 w 579"/>
                <a:gd name="T13" fmla="*/ 331 h 791"/>
                <a:gd name="T14" fmla="*/ 157 w 579"/>
                <a:gd name="T15" fmla="*/ 309 h 791"/>
                <a:gd name="T16" fmla="*/ 223 w 579"/>
                <a:gd name="T17" fmla="*/ 369 h 791"/>
                <a:gd name="T18" fmla="*/ 127 w 579"/>
                <a:gd name="T19" fmla="*/ 400 h 791"/>
                <a:gd name="T20" fmla="*/ 238 w 579"/>
                <a:gd name="T21" fmla="*/ 380 h 791"/>
                <a:gd name="T22" fmla="*/ 207 w 579"/>
                <a:gd name="T23" fmla="*/ 447 h 791"/>
                <a:gd name="T24" fmla="*/ 134 w 579"/>
                <a:gd name="T25" fmla="*/ 474 h 791"/>
                <a:gd name="T26" fmla="*/ 259 w 579"/>
                <a:gd name="T27" fmla="*/ 452 h 791"/>
                <a:gd name="T28" fmla="*/ 283 w 579"/>
                <a:gd name="T29" fmla="*/ 505 h 791"/>
                <a:gd name="T30" fmla="*/ 133 w 579"/>
                <a:gd name="T31" fmla="*/ 569 h 791"/>
                <a:gd name="T32" fmla="*/ 227 w 579"/>
                <a:gd name="T33" fmla="*/ 531 h 791"/>
                <a:gd name="T34" fmla="*/ 374 w 579"/>
                <a:gd name="T35" fmla="*/ 583 h 791"/>
                <a:gd name="T36" fmla="*/ 218 w 579"/>
                <a:gd name="T37" fmla="*/ 603 h 791"/>
                <a:gd name="T38" fmla="*/ 301 w 579"/>
                <a:gd name="T39" fmla="*/ 592 h 791"/>
                <a:gd name="T40" fmla="*/ 377 w 579"/>
                <a:gd name="T41" fmla="*/ 644 h 791"/>
                <a:gd name="T42" fmla="*/ 269 w 579"/>
                <a:gd name="T43" fmla="*/ 654 h 791"/>
                <a:gd name="T44" fmla="*/ 341 w 579"/>
                <a:gd name="T45" fmla="*/ 648 h 791"/>
                <a:gd name="T46" fmla="*/ 460 w 579"/>
                <a:gd name="T47" fmla="*/ 781 h 791"/>
                <a:gd name="T48" fmla="*/ 301 w 579"/>
                <a:gd name="T49" fmla="*/ 730 h 791"/>
                <a:gd name="T50" fmla="*/ 88 w 579"/>
                <a:gd name="T51" fmla="*/ 668 h 791"/>
                <a:gd name="T52" fmla="*/ 3 w 579"/>
                <a:gd name="T53" fmla="*/ 505 h 791"/>
                <a:gd name="T54" fmla="*/ 22 w 579"/>
                <a:gd name="T55" fmla="*/ 248 h 791"/>
                <a:gd name="T56" fmla="*/ 34 w 579"/>
                <a:gd name="T57" fmla="*/ 82 h 791"/>
                <a:gd name="T58" fmla="*/ 29 w 579"/>
                <a:gd name="T59" fmla="*/ 12 h 791"/>
                <a:gd name="T60" fmla="*/ 55 w 579"/>
                <a:gd name="T61" fmla="*/ 23 h 791"/>
                <a:gd name="T62" fmla="*/ 238 w 579"/>
                <a:gd name="T63" fmla="*/ 120 h 791"/>
                <a:gd name="T64" fmla="*/ 456 w 579"/>
                <a:gd name="T65" fmla="*/ 223 h 791"/>
                <a:gd name="T66" fmla="*/ 573 w 579"/>
                <a:gd name="T67" fmla="*/ 363 h 791"/>
                <a:gd name="T68" fmla="*/ 530 w 579"/>
                <a:gd name="T69" fmla="*/ 574 h 791"/>
                <a:gd name="T70" fmla="*/ 485 w 579"/>
                <a:gd name="T71" fmla="*/ 747 h 791"/>
                <a:gd name="T72" fmla="*/ 435 w 579"/>
                <a:gd name="T73" fmla="*/ 602 h 791"/>
                <a:gd name="T74" fmla="*/ 495 w 579"/>
                <a:gd name="T75" fmla="*/ 510 h 791"/>
                <a:gd name="T76" fmla="*/ 428 w 579"/>
                <a:gd name="T77" fmla="*/ 595 h 791"/>
                <a:gd name="T78" fmla="*/ 426 w 579"/>
                <a:gd name="T79" fmla="*/ 515 h 791"/>
                <a:gd name="T80" fmla="*/ 472 w 579"/>
                <a:gd name="T81" fmla="*/ 445 h 791"/>
                <a:gd name="T82" fmla="*/ 389 w 579"/>
                <a:gd name="T83" fmla="*/ 573 h 791"/>
                <a:gd name="T84" fmla="*/ 413 w 579"/>
                <a:gd name="T85" fmla="*/ 415 h 791"/>
                <a:gd name="T86" fmla="*/ 486 w 579"/>
                <a:gd name="T87" fmla="*/ 346 h 791"/>
                <a:gd name="T88" fmla="*/ 375 w 579"/>
                <a:gd name="T89" fmla="*/ 438 h 791"/>
                <a:gd name="T90" fmla="*/ 332 w 579"/>
                <a:gd name="T91" fmla="*/ 440 h 791"/>
                <a:gd name="T92" fmla="*/ 404 w 579"/>
                <a:gd name="T93" fmla="*/ 330 h 791"/>
                <a:gd name="T94" fmla="*/ 381 w 579"/>
                <a:gd name="T95" fmla="*/ 345 h 791"/>
                <a:gd name="T96" fmla="*/ 282 w 579"/>
                <a:gd name="T97" fmla="*/ 388 h 791"/>
                <a:gd name="T98" fmla="*/ 348 w 579"/>
                <a:gd name="T99" fmla="*/ 280 h 791"/>
                <a:gd name="T100" fmla="*/ 307 w 579"/>
                <a:gd name="T101" fmla="*/ 314 h 791"/>
                <a:gd name="T102" fmla="*/ 242 w 579"/>
                <a:gd name="T103" fmla="*/ 297 h 791"/>
                <a:gd name="T104" fmla="*/ 303 w 579"/>
                <a:gd name="T105" fmla="*/ 212 h 791"/>
                <a:gd name="T106" fmla="*/ 252 w 579"/>
                <a:gd name="T107" fmla="*/ 259 h 791"/>
                <a:gd name="T108" fmla="*/ 207 w 579"/>
                <a:gd name="T109" fmla="*/ 231 h 791"/>
                <a:gd name="T110" fmla="*/ 250 w 579"/>
                <a:gd name="T111" fmla="*/ 180 h 791"/>
                <a:gd name="T112" fmla="*/ 162 w 579"/>
                <a:gd name="T113" fmla="*/ 198 h 791"/>
                <a:gd name="T114" fmla="*/ 204 w 579"/>
                <a:gd name="T115" fmla="*/ 138 h 791"/>
                <a:gd name="T116" fmla="*/ 158 w 579"/>
                <a:gd name="T117" fmla="*/ 194 h 791"/>
                <a:gd name="T118" fmla="*/ 45 w 579"/>
                <a:gd name="T119" fmla="*/ 26 h 7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579" h="791">
                  <a:moveTo>
                    <a:pt x="28" y="2"/>
                  </a:moveTo>
                  <a:lnTo>
                    <a:pt x="34" y="12"/>
                  </a:lnTo>
                  <a:lnTo>
                    <a:pt x="43" y="25"/>
                  </a:lnTo>
                  <a:lnTo>
                    <a:pt x="55" y="43"/>
                  </a:lnTo>
                  <a:lnTo>
                    <a:pt x="69" y="64"/>
                  </a:lnTo>
                  <a:lnTo>
                    <a:pt x="85" y="89"/>
                  </a:lnTo>
                  <a:lnTo>
                    <a:pt x="104" y="118"/>
                  </a:lnTo>
                  <a:lnTo>
                    <a:pt x="125" y="149"/>
                  </a:lnTo>
                  <a:lnTo>
                    <a:pt x="146" y="185"/>
                  </a:lnTo>
                  <a:lnTo>
                    <a:pt x="140" y="185"/>
                  </a:lnTo>
                  <a:lnTo>
                    <a:pt x="128" y="186"/>
                  </a:lnTo>
                  <a:lnTo>
                    <a:pt x="112" y="189"/>
                  </a:lnTo>
                  <a:lnTo>
                    <a:pt x="92" y="195"/>
                  </a:lnTo>
                  <a:lnTo>
                    <a:pt x="71" y="204"/>
                  </a:lnTo>
                  <a:lnTo>
                    <a:pt x="73" y="202"/>
                  </a:lnTo>
                  <a:lnTo>
                    <a:pt x="82" y="200"/>
                  </a:lnTo>
                  <a:lnTo>
                    <a:pt x="93" y="197"/>
                  </a:lnTo>
                  <a:lnTo>
                    <a:pt x="107" y="195"/>
                  </a:lnTo>
                  <a:lnTo>
                    <a:pt x="121" y="192"/>
                  </a:lnTo>
                  <a:lnTo>
                    <a:pt x="137" y="190"/>
                  </a:lnTo>
                  <a:lnTo>
                    <a:pt x="150" y="189"/>
                  </a:lnTo>
                  <a:lnTo>
                    <a:pt x="178" y="236"/>
                  </a:lnTo>
                  <a:lnTo>
                    <a:pt x="155" y="239"/>
                  </a:lnTo>
                  <a:lnTo>
                    <a:pt x="134" y="244"/>
                  </a:lnTo>
                  <a:lnTo>
                    <a:pt x="117" y="250"/>
                  </a:lnTo>
                  <a:lnTo>
                    <a:pt x="102" y="256"/>
                  </a:lnTo>
                  <a:lnTo>
                    <a:pt x="91" y="261"/>
                  </a:lnTo>
                  <a:lnTo>
                    <a:pt x="84" y="266"/>
                  </a:lnTo>
                  <a:lnTo>
                    <a:pt x="81" y="267"/>
                  </a:lnTo>
                  <a:lnTo>
                    <a:pt x="103" y="258"/>
                  </a:lnTo>
                  <a:lnTo>
                    <a:pt x="124" y="251"/>
                  </a:lnTo>
                  <a:lnTo>
                    <a:pt x="143" y="247"/>
                  </a:lnTo>
                  <a:lnTo>
                    <a:pt x="161" y="244"/>
                  </a:lnTo>
                  <a:lnTo>
                    <a:pt x="174" y="243"/>
                  </a:lnTo>
                  <a:lnTo>
                    <a:pt x="181" y="242"/>
                  </a:lnTo>
                  <a:lnTo>
                    <a:pt x="214" y="295"/>
                  </a:lnTo>
                  <a:lnTo>
                    <a:pt x="202" y="295"/>
                  </a:lnTo>
                  <a:lnTo>
                    <a:pt x="186" y="295"/>
                  </a:lnTo>
                  <a:lnTo>
                    <a:pt x="164" y="298"/>
                  </a:lnTo>
                  <a:lnTo>
                    <a:pt x="140" y="305"/>
                  </a:lnTo>
                  <a:lnTo>
                    <a:pt x="112" y="314"/>
                  </a:lnTo>
                  <a:lnTo>
                    <a:pt x="82" y="331"/>
                  </a:lnTo>
                  <a:lnTo>
                    <a:pt x="85" y="330"/>
                  </a:lnTo>
                  <a:lnTo>
                    <a:pt x="93" y="326"/>
                  </a:lnTo>
                  <a:lnTo>
                    <a:pt x="104" y="323"/>
                  </a:lnTo>
                  <a:lnTo>
                    <a:pt x="120" y="318"/>
                  </a:lnTo>
                  <a:lnTo>
                    <a:pt x="138" y="313"/>
                  </a:lnTo>
                  <a:lnTo>
                    <a:pt x="157" y="309"/>
                  </a:lnTo>
                  <a:lnTo>
                    <a:pt x="178" y="306"/>
                  </a:lnTo>
                  <a:lnTo>
                    <a:pt x="200" y="306"/>
                  </a:lnTo>
                  <a:lnTo>
                    <a:pt x="220" y="307"/>
                  </a:lnTo>
                  <a:lnTo>
                    <a:pt x="257" y="370"/>
                  </a:lnTo>
                  <a:lnTo>
                    <a:pt x="242" y="369"/>
                  </a:lnTo>
                  <a:lnTo>
                    <a:pt x="223" y="369"/>
                  </a:lnTo>
                  <a:lnTo>
                    <a:pt x="199" y="371"/>
                  </a:lnTo>
                  <a:lnTo>
                    <a:pt x="172" y="378"/>
                  </a:lnTo>
                  <a:lnTo>
                    <a:pt x="145" y="388"/>
                  </a:lnTo>
                  <a:lnTo>
                    <a:pt x="118" y="405"/>
                  </a:lnTo>
                  <a:lnTo>
                    <a:pt x="120" y="404"/>
                  </a:lnTo>
                  <a:lnTo>
                    <a:pt x="127" y="400"/>
                  </a:lnTo>
                  <a:lnTo>
                    <a:pt x="138" y="396"/>
                  </a:lnTo>
                  <a:lnTo>
                    <a:pt x="152" y="391"/>
                  </a:lnTo>
                  <a:lnTo>
                    <a:pt x="169" y="386"/>
                  </a:lnTo>
                  <a:lnTo>
                    <a:pt x="190" y="382"/>
                  </a:lnTo>
                  <a:lnTo>
                    <a:pt x="213" y="380"/>
                  </a:lnTo>
                  <a:lnTo>
                    <a:pt x="238" y="380"/>
                  </a:lnTo>
                  <a:lnTo>
                    <a:pt x="265" y="383"/>
                  </a:lnTo>
                  <a:lnTo>
                    <a:pt x="296" y="438"/>
                  </a:lnTo>
                  <a:lnTo>
                    <a:pt x="281" y="438"/>
                  </a:lnTo>
                  <a:lnTo>
                    <a:pt x="261" y="440"/>
                  </a:lnTo>
                  <a:lnTo>
                    <a:pt x="236" y="442"/>
                  </a:lnTo>
                  <a:lnTo>
                    <a:pt x="207" y="447"/>
                  </a:lnTo>
                  <a:lnTo>
                    <a:pt x="176" y="455"/>
                  </a:lnTo>
                  <a:lnTo>
                    <a:pt x="144" y="467"/>
                  </a:lnTo>
                  <a:lnTo>
                    <a:pt x="113" y="483"/>
                  </a:lnTo>
                  <a:lnTo>
                    <a:pt x="115" y="482"/>
                  </a:lnTo>
                  <a:lnTo>
                    <a:pt x="122" y="479"/>
                  </a:lnTo>
                  <a:lnTo>
                    <a:pt x="134" y="474"/>
                  </a:lnTo>
                  <a:lnTo>
                    <a:pt x="150" y="470"/>
                  </a:lnTo>
                  <a:lnTo>
                    <a:pt x="168" y="465"/>
                  </a:lnTo>
                  <a:lnTo>
                    <a:pt x="189" y="460"/>
                  </a:lnTo>
                  <a:lnTo>
                    <a:pt x="212" y="456"/>
                  </a:lnTo>
                  <a:lnTo>
                    <a:pt x="236" y="453"/>
                  </a:lnTo>
                  <a:lnTo>
                    <a:pt x="259" y="452"/>
                  </a:lnTo>
                  <a:lnTo>
                    <a:pt x="282" y="453"/>
                  </a:lnTo>
                  <a:lnTo>
                    <a:pt x="305" y="456"/>
                  </a:lnTo>
                  <a:lnTo>
                    <a:pt x="332" y="506"/>
                  </a:lnTo>
                  <a:lnTo>
                    <a:pt x="321" y="504"/>
                  </a:lnTo>
                  <a:lnTo>
                    <a:pt x="304" y="504"/>
                  </a:lnTo>
                  <a:lnTo>
                    <a:pt x="283" y="505"/>
                  </a:lnTo>
                  <a:lnTo>
                    <a:pt x="258" y="508"/>
                  </a:lnTo>
                  <a:lnTo>
                    <a:pt x="230" y="516"/>
                  </a:lnTo>
                  <a:lnTo>
                    <a:pt x="199" y="528"/>
                  </a:lnTo>
                  <a:lnTo>
                    <a:pt x="166" y="545"/>
                  </a:lnTo>
                  <a:lnTo>
                    <a:pt x="131" y="570"/>
                  </a:lnTo>
                  <a:lnTo>
                    <a:pt x="133" y="569"/>
                  </a:lnTo>
                  <a:lnTo>
                    <a:pt x="141" y="565"/>
                  </a:lnTo>
                  <a:lnTo>
                    <a:pt x="152" y="559"/>
                  </a:lnTo>
                  <a:lnTo>
                    <a:pt x="167" y="553"/>
                  </a:lnTo>
                  <a:lnTo>
                    <a:pt x="184" y="545"/>
                  </a:lnTo>
                  <a:lnTo>
                    <a:pt x="204" y="537"/>
                  </a:lnTo>
                  <a:lnTo>
                    <a:pt x="227" y="531"/>
                  </a:lnTo>
                  <a:lnTo>
                    <a:pt x="250" y="525"/>
                  </a:lnTo>
                  <a:lnTo>
                    <a:pt x="274" y="522"/>
                  </a:lnTo>
                  <a:lnTo>
                    <a:pt x="298" y="520"/>
                  </a:lnTo>
                  <a:lnTo>
                    <a:pt x="321" y="522"/>
                  </a:lnTo>
                  <a:lnTo>
                    <a:pt x="344" y="528"/>
                  </a:lnTo>
                  <a:lnTo>
                    <a:pt x="374" y="583"/>
                  </a:lnTo>
                  <a:lnTo>
                    <a:pt x="339" y="581"/>
                  </a:lnTo>
                  <a:lnTo>
                    <a:pt x="308" y="582"/>
                  </a:lnTo>
                  <a:lnTo>
                    <a:pt x="280" y="585"/>
                  </a:lnTo>
                  <a:lnTo>
                    <a:pt x="255" y="591"/>
                  </a:lnTo>
                  <a:lnTo>
                    <a:pt x="234" y="596"/>
                  </a:lnTo>
                  <a:lnTo>
                    <a:pt x="218" y="603"/>
                  </a:lnTo>
                  <a:lnTo>
                    <a:pt x="206" y="608"/>
                  </a:lnTo>
                  <a:lnTo>
                    <a:pt x="199" y="612"/>
                  </a:lnTo>
                  <a:lnTo>
                    <a:pt x="196" y="614"/>
                  </a:lnTo>
                  <a:lnTo>
                    <a:pt x="233" y="602"/>
                  </a:lnTo>
                  <a:lnTo>
                    <a:pt x="269" y="594"/>
                  </a:lnTo>
                  <a:lnTo>
                    <a:pt x="301" y="592"/>
                  </a:lnTo>
                  <a:lnTo>
                    <a:pt x="329" y="592"/>
                  </a:lnTo>
                  <a:lnTo>
                    <a:pt x="352" y="594"/>
                  </a:lnTo>
                  <a:lnTo>
                    <a:pt x="369" y="597"/>
                  </a:lnTo>
                  <a:lnTo>
                    <a:pt x="382" y="599"/>
                  </a:lnTo>
                  <a:lnTo>
                    <a:pt x="407" y="649"/>
                  </a:lnTo>
                  <a:lnTo>
                    <a:pt x="377" y="644"/>
                  </a:lnTo>
                  <a:lnTo>
                    <a:pt x="351" y="641"/>
                  </a:lnTo>
                  <a:lnTo>
                    <a:pt x="328" y="641"/>
                  </a:lnTo>
                  <a:lnTo>
                    <a:pt x="308" y="642"/>
                  </a:lnTo>
                  <a:lnTo>
                    <a:pt x="292" y="645"/>
                  </a:lnTo>
                  <a:lnTo>
                    <a:pt x="279" y="649"/>
                  </a:lnTo>
                  <a:lnTo>
                    <a:pt x="269" y="654"/>
                  </a:lnTo>
                  <a:lnTo>
                    <a:pt x="262" y="657"/>
                  </a:lnTo>
                  <a:lnTo>
                    <a:pt x="257" y="660"/>
                  </a:lnTo>
                  <a:lnTo>
                    <a:pt x="256" y="661"/>
                  </a:lnTo>
                  <a:lnTo>
                    <a:pt x="286" y="653"/>
                  </a:lnTo>
                  <a:lnTo>
                    <a:pt x="314" y="648"/>
                  </a:lnTo>
                  <a:lnTo>
                    <a:pt x="341" y="648"/>
                  </a:lnTo>
                  <a:lnTo>
                    <a:pt x="365" y="651"/>
                  </a:lnTo>
                  <a:lnTo>
                    <a:pt x="385" y="654"/>
                  </a:lnTo>
                  <a:lnTo>
                    <a:pt x="401" y="657"/>
                  </a:lnTo>
                  <a:lnTo>
                    <a:pt x="413" y="660"/>
                  </a:lnTo>
                  <a:lnTo>
                    <a:pt x="474" y="791"/>
                  </a:lnTo>
                  <a:lnTo>
                    <a:pt x="460" y="781"/>
                  </a:lnTo>
                  <a:lnTo>
                    <a:pt x="443" y="772"/>
                  </a:lnTo>
                  <a:lnTo>
                    <a:pt x="424" y="763"/>
                  </a:lnTo>
                  <a:lnTo>
                    <a:pt x="400" y="754"/>
                  </a:lnTo>
                  <a:lnTo>
                    <a:pt x="372" y="745"/>
                  </a:lnTo>
                  <a:lnTo>
                    <a:pt x="339" y="736"/>
                  </a:lnTo>
                  <a:lnTo>
                    <a:pt x="301" y="730"/>
                  </a:lnTo>
                  <a:lnTo>
                    <a:pt x="257" y="722"/>
                  </a:lnTo>
                  <a:lnTo>
                    <a:pt x="208" y="717"/>
                  </a:lnTo>
                  <a:lnTo>
                    <a:pt x="172" y="710"/>
                  </a:lnTo>
                  <a:lnTo>
                    <a:pt x="141" y="699"/>
                  </a:lnTo>
                  <a:lnTo>
                    <a:pt x="113" y="685"/>
                  </a:lnTo>
                  <a:lnTo>
                    <a:pt x="88" y="668"/>
                  </a:lnTo>
                  <a:lnTo>
                    <a:pt x="65" y="646"/>
                  </a:lnTo>
                  <a:lnTo>
                    <a:pt x="46" y="622"/>
                  </a:lnTo>
                  <a:lnTo>
                    <a:pt x="31" y="596"/>
                  </a:lnTo>
                  <a:lnTo>
                    <a:pt x="18" y="568"/>
                  </a:lnTo>
                  <a:lnTo>
                    <a:pt x="8" y="537"/>
                  </a:lnTo>
                  <a:lnTo>
                    <a:pt x="3" y="505"/>
                  </a:lnTo>
                  <a:lnTo>
                    <a:pt x="0" y="471"/>
                  </a:lnTo>
                  <a:lnTo>
                    <a:pt x="0" y="436"/>
                  </a:lnTo>
                  <a:lnTo>
                    <a:pt x="3" y="400"/>
                  </a:lnTo>
                  <a:lnTo>
                    <a:pt x="10" y="344"/>
                  </a:lnTo>
                  <a:lnTo>
                    <a:pt x="17" y="293"/>
                  </a:lnTo>
                  <a:lnTo>
                    <a:pt x="22" y="248"/>
                  </a:lnTo>
                  <a:lnTo>
                    <a:pt x="27" y="210"/>
                  </a:lnTo>
                  <a:lnTo>
                    <a:pt x="30" y="175"/>
                  </a:lnTo>
                  <a:lnTo>
                    <a:pt x="32" y="147"/>
                  </a:lnTo>
                  <a:lnTo>
                    <a:pt x="33" y="121"/>
                  </a:lnTo>
                  <a:lnTo>
                    <a:pt x="34" y="100"/>
                  </a:lnTo>
                  <a:lnTo>
                    <a:pt x="34" y="82"/>
                  </a:lnTo>
                  <a:lnTo>
                    <a:pt x="34" y="67"/>
                  </a:lnTo>
                  <a:lnTo>
                    <a:pt x="34" y="52"/>
                  </a:lnTo>
                  <a:lnTo>
                    <a:pt x="33" y="41"/>
                  </a:lnTo>
                  <a:lnTo>
                    <a:pt x="32" y="31"/>
                  </a:lnTo>
                  <a:lnTo>
                    <a:pt x="30" y="21"/>
                  </a:lnTo>
                  <a:lnTo>
                    <a:pt x="29" y="12"/>
                  </a:lnTo>
                  <a:lnTo>
                    <a:pt x="28" y="2"/>
                  </a:lnTo>
                  <a:close/>
                  <a:moveTo>
                    <a:pt x="28" y="0"/>
                  </a:moveTo>
                  <a:lnTo>
                    <a:pt x="29" y="2"/>
                  </a:lnTo>
                  <a:lnTo>
                    <a:pt x="34" y="7"/>
                  </a:lnTo>
                  <a:lnTo>
                    <a:pt x="42" y="13"/>
                  </a:lnTo>
                  <a:lnTo>
                    <a:pt x="55" y="23"/>
                  </a:lnTo>
                  <a:lnTo>
                    <a:pt x="71" y="34"/>
                  </a:lnTo>
                  <a:lnTo>
                    <a:pt x="93" y="48"/>
                  </a:lnTo>
                  <a:lnTo>
                    <a:pt x="120" y="63"/>
                  </a:lnTo>
                  <a:lnTo>
                    <a:pt x="153" y="81"/>
                  </a:lnTo>
                  <a:lnTo>
                    <a:pt x="192" y="99"/>
                  </a:lnTo>
                  <a:lnTo>
                    <a:pt x="238" y="120"/>
                  </a:lnTo>
                  <a:lnTo>
                    <a:pt x="291" y="140"/>
                  </a:lnTo>
                  <a:lnTo>
                    <a:pt x="327" y="155"/>
                  </a:lnTo>
                  <a:lnTo>
                    <a:pt x="361" y="170"/>
                  </a:lnTo>
                  <a:lnTo>
                    <a:pt x="394" y="186"/>
                  </a:lnTo>
                  <a:lnTo>
                    <a:pt x="427" y="205"/>
                  </a:lnTo>
                  <a:lnTo>
                    <a:pt x="456" y="223"/>
                  </a:lnTo>
                  <a:lnTo>
                    <a:pt x="484" y="243"/>
                  </a:lnTo>
                  <a:lnTo>
                    <a:pt x="509" y="264"/>
                  </a:lnTo>
                  <a:lnTo>
                    <a:pt x="530" y="286"/>
                  </a:lnTo>
                  <a:lnTo>
                    <a:pt x="549" y="311"/>
                  </a:lnTo>
                  <a:lnTo>
                    <a:pt x="563" y="336"/>
                  </a:lnTo>
                  <a:lnTo>
                    <a:pt x="573" y="363"/>
                  </a:lnTo>
                  <a:lnTo>
                    <a:pt x="578" y="393"/>
                  </a:lnTo>
                  <a:lnTo>
                    <a:pt x="579" y="423"/>
                  </a:lnTo>
                  <a:lnTo>
                    <a:pt x="574" y="456"/>
                  </a:lnTo>
                  <a:lnTo>
                    <a:pt x="563" y="491"/>
                  </a:lnTo>
                  <a:lnTo>
                    <a:pt x="546" y="535"/>
                  </a:lnTo>
                  <a:lnTo>
                    <a:pt x="530" y="574"/>
                  </a:lnTo>
                  <a:lnTo>
                    <a:pt x="516" y="610"/>
                  </a:lnTo>
                  <a:lnTo>
                    <a:pt x="505" y="642"/>
                  </a:lnTo>
                  <a:lnTo>
                    <a:pt x="495" y="670"/>
                  </a:lnTo>
                  <a:lnTo>
                    <a:pt x="489" y="697"/>
                  </a:lnTo>
                  <a:lnTo>
                    <a:pt x="485" y="722"/>
                  </a:lnTo>
                  <a:lnTo>
                    <a:pt x="485" y="747"/>
                  </a:lnTo>
                  <a:lnTo>
                    <a:pt x="487" y="772"/>
                  </a:lnTo>
                  <a:lnTo>
                    <a:pt x="468" y="729"/>
                  </a:lnTo>
                  <a:lnTo>
                    <a:pt x="447" y="683"/>
                  </a:lnTo>
                  <a:lnTo>
                    <a:pt x="423" y="636"/>
                  </a:lnTo>
                  <a:lnTo>
                    <a:pt x="427" y="621"/>
                  </a:lnTo>
                  <a:lnTo>
                    <a:pt x="435" y="602"/>
                  </a:lnTo>
                  <a:lnTo>
                    <a:pt x="444" y="579"/>
                  </a:lnTo>
                  <a:lnTo>
                    <a:pt x="460" y="555"/>
                  </a:lnTo>
                  <a:lnTo>
                    <a:pt x="478" y="531"/>
                  </a:lnTo>
                  <a:lnTo>
                    <a:pt x="502" y="507"/>
                  </a:lnTo>
                  <a:lnTo>
                    <a:pt x="500" y="508"/>
                  </a:lnTo>
                  <a:lnTo>
                    <a:pt x="495" y="510"/>
                  </a:lnTo>
                  <a:lnTo>
                    <a:pt x="487" y="516"/>
                  </a:lnTo>
                  <a:lnTo>
                    <a:pt x="477" y="523"/>
                  </a:lnTo>
                  <a:lnTo>
                    <a:pt x="465" y="535"/>
                  </a:lnTo>
                  <a:lnTo>
                    <a:pt x="453" y="550"/>
                  </a:lnTo>
                  <a:lnTo>
                    <a:pt x="440" y="570"/>
                  </a:lnTo>
                  <a:lnTo>
                    <a:pt x="428" y="595"/>
                  </a:lnTo>
                  <a:lnTo>
                    <a:pt x="417" y="626"/>
                  </a:lnTo>
                  <a:lnTo>
                    <a:pt x="400" y="592"/>
                  </a:lnTo>
                  <a:lnTo>
                    <a:pt x="402" y="580"/>
                  </a:lnTo>
                  <a:lnTo>
                    <a:pt x="406" y="562"/>
                  </a:lnTo>
                  <a:lnTo>
                    <a:pt x="415" y="540"/>
                  </a:lnTo>
                  <a:lnTo>
                    <a:pt x="426" y="515"/>
                  </a:lnTo>
                  <a:lnTo>
                    <a:pt x="442" y="487"/>
                  </a:lnTo>
                  <a:lnTo>
                    <a:pt x="464" y="458"/>
                  </a:lnTo>
                  <a:lnTo>
                    <a:pt x="491" y="430"/>
                  </a:lnTo>
                  <a:lnTo>
                    <a:pt x="489" y="431"/>
                  </a:lnTo>
                  <a:lnTo>
                    <a:pt x="482" y="436"/>
                  </a:lnTo>
                  <a:lnTo>
                    <a:pt x="472" y="445"/>
                  </a:lnTo>
                  <a:lnTo>
                    <a:pt x="460" y="457"/>
                  </a:lnTo>
                  <a:lnTo>
                    <a:pt x="445" y="472"/>
                  </a:lnTo>
                  <a:lnTo>
                    <a:pt x="430" y="492"/>
                  </a:lnTo>
                  <a:lnTo>
                    <a:pt x="416" y="515"/>
                  </a:lnTo>
                  <a:lnTo>
                    <a:pt x="402" y="542"/>
                  </a:lnTo>
                  <a:lnTo>
                    <a:pt x="389" y="573"/>
                  </a:lnTo>
                  <a:lnTo>
                    <a:pt x="360" y="520"/>
                  </a:lnTo>
                  <a:lnTo>
                    <a:pt x="364" y="497"/>
                  </a:lnTo>
                  <a:lnTo>
                    <a:pt x="373" y="474"/>
                  </a:lnTo>
                  <a:lnTo>
                    <a:pt x="385" y="454"/>
                  </a:lnTo>
                  <a:lnTo>
                    <a:pt x="398" y="433"/>
                  </a:lnTo>
                  <a:lnTo>
                    <a:pt x="413" y="415"/>
                  </a:lnTo>
                  <a:lnTo>
                    <a:pt x="428" y="397"/>
                  </a:lnTo>
                  <a:lnTo>
                    <a:pt x="443" y="382"/>
                  </a:lnTo>
                  <a:lnTo>
                    <a:pt x="457" y="370"/>
                  </a:lnTo>
                  <a:lnTo>
                    <a:pt x="469" y="359"/>
                  </a:lnTo>
                  <a:lnTo>
                    <a:pt x="479" y="351"/>
                  </a:lnTo>
                  <a:lnTo>
                    <a:pt x="486" y="346"/>
                  </a:lnTo>
                  <a:lnTo>
                    <a:pt x="489" y="345"/>
                  </a:lnTo>
                  <a:lnTo>
                    <a:pt x="456" y="362"/>
                  </a:lnTo>
                  <a:lnTo>
                    <a:pt x="430" y="381"/>
                  </a:lnTo>
                  <a:lnTo>
                    <a:pt x="407" y="400"/>
                  </a:lnTo>
                  <a:lnTo>
                    <a:pt x="390" y="419"/>
                  </a:lnTo>
                  <a:lnTo>
                    <a:pt x="375" y="438"/>
                  </a:lnTo>
                  <a:lnTo>
                    <a:pt x="364" y="456"/>
                  </a:lnTo>
                  <a:lnTo>
                    <a:pt x="355" y="472"/>
                  </a:lnTo>
                  <a:lnTo>
                    <a:pt x="350" y="485"/>
                  </a:lnTo>
                  <a:lnTo>
                    <a:pt x="345" y="496"/>
                  </a:lnTo>
                  <a:lnTo>
                    <a:pt x="326" y="462"/>
                  </a:lnTo>
                  <a:lnTo>
                    <a:pt x="332" y="440"/>
                  </a:lnTo>
                  <a:lnTo>
                    <a:pt x="342" y="419"/>
                  </a:lnTo>
                  <a:lnTo>
                    <a:pt x="353" y="397"/>
                  </a:lnTo>
                  <a:lnTo>
                    <a:pt x="366" y="378"/>
                  </a:lnTo>
                  <a:lnTo>
                    <a:pt x="379" y="360"/>
                  </a:lnTo>
                  <a:lnTo>
                    <a:pt x="392" y="344"/>
                  </a:lnTo>
                  <a:lnTo>
                    <a:pt x="404" y="330"/>
                  </a:lnTo>
                  <a:lnTo>
                    <a:pt x="415" y="318"/>
                  </a:lnTo>
                  <a:lnTo>
                    <a:pt x="424" y="309"/>
                  </a:lnTo>
                  <a:lnTo>
                    <a:pt x="429" y="304"/>
                  </a:lnTo>
                  <a:lnTo>
                    <a:pt x="431" y="301"/>
                  </a:lnTo>
                  <a:lnTo>
                    <a:pt x="405" y="322"/>
                  </a:lnTo>
                  <a:lnTo>
                    <a:pt x="381" y="345"/>
                  </a:lnTo>
                  <a:lnTo>
                    <a:pt x="362" y="368"/>
                  </a:lnTo>
                  <a:lnTo>
                    <a:pt x="345" y="391"/>
                  </a:lnTo>
                  <a:lnTo>
                    <a:pt x="332" y="411"/>
                  </a:lnTo>
                  <a:lnTo>
                    <a:pt x="323" y="430"/>
                  </a:lnTo>
                  <a:lnTo>
                    <a:pt x="316" y="444"/>
                  </a:lnTo>
                  <a:lnTo>
                    <a:pt x="282" y="388"/>
                  </a:lnTo>
                  <a:lnTo>
                    <a:pt x="291" y="363"/>
                  </a:lnTo>
                  <a:lnTo>
                    <a:pt x="301" y="341"/>
                  </a:lnTo>
                  <a:lnTo>
                    <a:pt x="313" y="321"/>
                  </a:lnTo>
                  <a:lnTo>
                    <a:pt x="325" y="305"/>
                  </a:lnTo>
                  <a:lnTo>
                    <a:pt x="337" y="291"/>
                  </a:lnTo>
                  <a:lnTo>
                    <a:pt x="348" y="280"/>
                  </a:lnTo>
                  <a:lnTo>
                    <a:pt x="356" y="272"/>
                  </a:lnTo>
                  <a:lnTo>
                    <a:pt x="362" y="268"/>
                  </a:lnTo>
                  <a:lnTo>
                    <a:pt x="364" y="267"/>
                  </a:lnTo>
                  <a:lnTo>
                    <a:pt x="341" y="281"/>
                  </a:lnTo>
                  <a:lnTo>
                    <a:pt x="323" y="297"/>
                  </a:lnTo>
                  <a:lnTo>
                    <a:pt x="307" y="314"/>
                  </a:lnTo>
                  <a:lnTo>
                    <a:pt x="294" y="332"/>
                  </a:lnTo>
                  <a:lnTo>
                    <a:pt x="286" y="348"/>
                  </a:lnTo>
                  <a:lnTo>
                    <a:pt x="278" y="363"/>
                  </a:lnTo>
                  <a:lnTo>
                    <a:pt x="274" y="374"/>
                  </a:lnTo>
                  <a:lnTo>
                    <a:pt x="236" y="314"/>
                  </a:lnTo>
                  <a:lnTo>
                    <a:pt x="242" y="297"/>
                  </a:lnTo>
                  <a:lnTo>
                    <a:pt x="251" y="280"/>
                  </a:lnTo>
                  <a:lnTo>
                    <a:pt x="261" y="263"/>
                  </a:lnTo>
                  <a:lnTo>
                    <a:pt x="271" y="248"/>
                  </a:lnTo>
                  <a:lnTo>
                    <a:pt x="282" y="234"/>
                  </a:lnTo>
                  <a:lnTo>
                    <a:pt x="293" y="222"/>
                  </a:lnTo>
                  <a:lnTo>
                    <a:pt x="303" y="212"/>
                  </a:lnTo>
                  <a:lnTo>
                    <a:pt x="310" y="206"/>
                  </a:lnTo>
                  <a:lnTo>
                    <a:pt x="315" y="200"/>
                  </a:lnTo>
                  <a:lnTo>
                    <a:pt x="317" y="199"/>
                  </a:lnTo>
                  <a:lnTo>
                    <a:pt x="290" y="219"/>
                  </a:lnTo>
                  <a:lnTo>
                    <a:pt x="268" y="239"/>
                  </a:lnTo>
                  <a:lnTo>
                    <a:pt x="252" y="259"/>
                  </a:lnTo>
                  <a:lnTo>
                    <a:pt x="241" y="277"/>
                  </a:lnTo>
                  <a:lnTo>
                    <a:pt x="232" y="292"/>
                  </a:lnTo>
                  <a:lnTo>
                    <a:pt x="228" y="303"/>
                  </a:lnTo>
                  <a:lnTo>
                    <a:pt x="194" y="250"/>
                  </a:lnTo>
                  <a:lnTo>
                    <a:pt x="200" y="242"/>
                  </a:lnTo>
                  <a:lnTo>
                    <a:pt x="207" y="231"/>
                  </a:lnTo>
                  <a:lnTo>
                    <a:pt x="217" y="217"/>
                  </a:lnTo>
                  <a:lnTo>
                    <a:pt x="229" y="202"/>
                  </a:lnTo>
                  <a:lnTo>
                    <a:pt x="243" y="187"/>
                  </a:lnTo>
                  <a:lnTo>
                    <a:pt x="258" y="173"/>
                  </a:lnTo>
                  <a:lnTo>
                    <a:pt x="256" y="174"/>
                  </a:lnTo>
                  <a:lnTo>
                    <a:pt x="250" y="180"/>
                  </a:lnTo>
                  <a:lnTo>
                    <a:pt x="241" y="186"/>
                  </a:lnTo>
                  <a:lnTo>
                    <a:pt x="229" y="197"/>
                  </a:lnTo>
                  <a:lnTo>
                    <a:pt x="217" y="210"/>
                  </a:lnTo>
                  <a:lnTo>
                    <a:pt x="204" y="226"/>
                  </a:lnTo>
                  <a:lnTo>
                    <a:pt x="192" y="245"/>
                  </a:lnTo>
                  <a:lnTo>
                    <a:pt x="162" y="198"/>
                  </a:lnTo>
                  <a:lnTo>
                    <a:pt x="167" y="187"/>
                  </a:lnTo>
                  <a:lnTo>
                    <a:pt x="175" y="175"/>
                  </a:lnTo>
                  <a:lnTo>
                    <a:pt x="183" y="163"/>
                  </a:lnTo>
                  <a:lnTo>
                    <a:pt x="192" y="152"/>
                  </a:lnTo>
                  <a:lnTo>
                    <a:pt x="199" y="144"/>
                  </a:lnTo>
                  <a:lnTo>
                    <a:pt x="204" y="138"/>
                  </a:lnTo>
                  <a:lnTo>
                    <a:pt x="205" y="136"/>
                  </a:lnTo>
                  <a:lnTo>
                    <a:pt x="191" y="150"/>
                  </a:lnTo>
                  <a:lnTo>
                    <a:pt x="179" y="164"/>
                  </a:lnTo>
                  <a:lnTo>
                    <a:pt x="169" y="176"/>
                  </a:lnTo>
                  <a:lnTo>
                    <a:pt x="163" y="186"/>
                  </a:lnTo>
                  <a:lnTo>
                    <a:pt x="158" y="194"/>
                  </a:lnTo>
                  <a:lnTo>
                    <a:pt x="134" y="158"/>
                  </a:lnTo>
                  <a:lnTo>
                    <a:pt x="113" y="125"/>
                  </a:lnTo>
                  <a:lnTo>
                    <a:pt x="92" y="95"/>
                  </a:lnTo>
                  <a:lnTo>
                    <a:pt x="73" y="69"/>
                  </a:lnTo>
                  <a:lnTo>
                    <a:pt x="58" y="46"/>
                  </a:lnTo>
                  <a:lnTo>
                    <a:pt x="45" y="26"/>
                  </a:lnTo>
                  <a:lnTo>
                    <a:pt x="34" y="12"/>
                  </a:lnTo>
                  <a:lnTo>
                    <a:pt x="28" y="2"/>
                  </a:lnTo>
                  <a:lnTo>
                    <a:pt x="28" y="0"/>
                  </a:lnTo>
                  <a:close/>
                </a:path>
              </a:pathLst>
            </a:custGeom>
            <a:solidFill>
              <a:schemeClr val="accent2"/>
            </a:solidFill>
            <a:ln w="25400" cap="flat" cmpd="sng" algn="ctr">
              <a:noFill/>
              <a:prstDash val="solid"/>
            </a:ln>
            <a:effectLst/>
          </p:spPr>
          <p:txBody>
  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  <a:noAutofit/>
            </a:bodyPr>
            <a:lstStyle/>
            <a:p>
              <a:pPr algn="ctr">
                <a:lnSpc>
                  <a:spcPct val="130000"/>
                </a:lnSpc>
              </a:pPr>
              <a:endParaRPr lang="zh-CN" altLang="en-US" sz="1900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Freeform 46"/>
          <p:cNvSpPr/>
          <p:nvPr/>
        </p:nvSpPr>
        <p:spPr bwMode="auto">
          <a:xfrm>
            <a:off x="4971627" y="3168604"/>
            <a:ext cx="2305944" cy="2990803"/>
          </a:xfrm>
          <a:custGeom>
            <a:avLst/>
            <a:gdLst>
              <a:gd name="T0" fmla="*/ 480 w 1532"/>
              <a:gd name="T1" fmla="*/ 71 h 1987"/>
              <a:gd name="T2" fmla="*/ 541 w 1532"/>
              <a:gd name="T3" fmla="*/ 73 h 1987"/>
              <a:gd name="T4" fmla="*/ 504 w 1532"/>
              <a:gd name="T5" fmla="*/ 119 h 1987"/>
              <a:gd name="T6" fmla="*/ 523 w 1532"/>
              <a:gd name="T7" fmla="*/ 313 h 1987"/>
              <a:gd name="T8" fmla="*/ 668 w 1532"/>
              <a:gd name="T9" fmla="*/ 543 h 1987"/>
              <a:gd name="T10" fmla="*/ 741 w 1532"/>
              <a:gd name="T11" fmla="*/ 554 h 1987"/>
              <a:gd name="T12" fmla="*/ 701 w 1532"/>
              <a:gd name="T13" fmla="*/ 358 h 1987"/>
              <a:gd name="T14" fmla="*/ 689 w 1532"/>
              <a:gd name="T15" fmla="*/ 323 h 1987"/>
              <a:gd name="T16" fmla="*/ 769 w 1532"/>
              <a:gd name="T17" fmla="*/ 375 h 1987"/>
              <a:gd name="T18" fmla="*/ 857 w 1532"/>
              <a:gd name="T19" fmla="*/ 321 h 1987"/>
              <a:gd name="T20" fmla="*/ 883 w 1532"/>
              <a:gd name="T21" fmla="*/ 165 h 1987"/>
              <a:gd name="T22" fmla="*/ 885 w 1532"/>
              <a:gd name="T23" fmla="*/ 247 h 1987"/>
              <a:gd name="T24" fmla="*/ 1005 w 1532"/>
              <a:gd name="T25" fmla="*/ 276 h 1987"/>
              <a:gd name="T26" fmla="*/ 1096 w 1532"/>
              <a:gd name="T27" fmla="*/ 188 h 1987"/>
              <a:gd name="T28" fmla="*/ 1178 w 1532"/>
              <a:gd name="T29" fmla="*/ 259 h 1987"/>
              <a:gd name="T30" fmla="*/ 1058 w 1532"/>
              <a:gd name="T31" fmla="*/ 287 h 1987"/>
              <a:gd name="T32" fmla="*/ 876 w 1532"/>
              <a:gd name="T33" fmla="*/ 378 h 1987"/>
              <a:gd name="T34" fmla="*/ 757 w 1532"/>
              <a:gd name="T35" fmla="*/ 827 h 1987"/>
              <a:gd name="T36" fmla="*/ 776 w 1532"/>
              <a:gd name="T37" fmla="*/ 1130 h 1987"/>
              <a:gd name="T38" fmla="*/ 882 w 1532"/>
              <a:gd name="T39" fmla="*/ 1217 h 1987"/>
              <a:gd name="T40" fmla="*/ 1030 w 1532"/>
              <a:gd name="T41" fmla="*/ 1016 h 1987"/>
              <a:gd name="T42" fmla="*/ 1077 w 1532"/>
              <a:gd name="T43" fmla="*/ 867 h 1987"/>
              <a:gd name="T44" fmla="*/ 1060 w 1532"/>
              <a:gd name="T45" fmla="*/ 729 h 1987"/>
              <a:gd name="T46" fmla="*/ 1089 w 1532"/>
              <a:gd name="T47" fmla="*/ 781 h 1987"/>
              <a:gd name="T48" fmla="*/ 1172 w 1532"/>
              <a:gd name="T49" fmla="*/ 788 h 1987"/>
              <a:gd name="T50" fmla="*/ 1096 w 1532"/>
              <a:gd name="T51" fmla="*/ 825 h 1987"/>
              <a:gd name="T52" fmla="*/ 1118 w 1532"/>
              <a:gd name="T53" fmla="*/ 927 h 1987"/>
              <a:gd name="T54" fmla="*/ 1297 w 1532"/>
              <a:gd name="T55" fmla="*/ 787 h 1987"/>
              <a:gd name="T56" fmla="*/ 1327 w 1532"/>
              <a:gd name="T57" fmla="*/ 696 h 1987"/>
              <a:gd name="T58" fmla="*/ 1324 w 1532"/>
              <a:gd name="T59" fmla="*/ 806 h 1987"/>
              <a:gd name="T60" fmla="*/ 1424 w 1532"/>
              <a:gd name="T61" fmla="*/ 760 h 1987"/>
              <a:gd name="T62" fmla="*/ 1464 w 1532"/>
              <a:gd name="T63" fmla="*/ 775 h 1987"/>
              <a:gd name="T64" fmla="*/ 1460 w 1532"/>
              <a:gd name="T65" fmla="*/ 797 h 1987"/>
              <a:gd name="T66" fmla="*/ 1292 w 1532"/>
              <a:gd name="T67" fmla="*/ 859 h 1987"/>
              <a:gd name="T68" fmla="*/ 1149 w 1532"/>
              <a:gd name="T69" fmla="*/ 972 h 1987"/>
              <a:gd name="T70" fmla="*/ 1003 w 1532"/>
              <a:gd name="T71" fmla="*/ 1154 h 1987"/>
              <a:gd name="T72" fmla="*/ 862 w 1532"/>
              <a:gd name="T73" fmla="*/ 1381 h 1987"/>
              <a:gd name="T74" fmla="*/ 882 w 1532"/>
              <a:gd name="T75" fmla="*/ 1668 h 1987"/>
              <a:gd name="T76" fmla="*/ 891 w 1532"/>
              <a:gd name="T77" fmla="*/ 1972 h 1987"/>
              <a:gd name="T78" fmla="*/ 652 w 1532"/>
              <a:gd name="T79" fmla="*/ 1867 h 1987"/>
              <a:gd name="T80" fmla="*/ 650 w 1532"/>
              <a:gd name="T81" fmla="*/ 1416 h 1987"/>
              <a:gd name="T82" fmla="*/ 516 w 1532"/>
              <a:gd name="T83" fmla="*/ 984 h 1987"/>
              <a:gd name="T84" fmla="*/ 196 w 1532"/>
              <a:gd name="T85" fmla="*/ 769 h 1987"/>
              <a:gd name="T86" fmla="*/ 0 w 1532"/>
              <a:gd name="T87" fmla="*/ 703 h 1987"/>
              <a:gd name="T88" fmla="*/ 90 w 1532"/>
              <a:gd name="T89" fmla="*/ 703 h 1987"/>
              <a:gd name="T90" fmla="*/ 112 w 1532"/>
              <a:gd name="T91" fmla="*/ 608 h 1987"/>
              <a:gd name="T92" fmla="*/ 227 w 1532"/>
              <a:gd name="T93" fmla="*/ 747 h 1987"/>
              <a:gd name="T94" fmla="*/ 347 w 1532"/>
              <a:gd name="T95" fmla="*/ 793 h 1987"/>
              <a:gd name="T96" fmla="*/ 345 w 1532"/>
              <a:gd name="T97" fmla="*/ 734 h 1987"/>
              <a:gd name="T98" fmla="*/ 240 w 1532"/>
              <a:gd name="T99" fmla="*/ 630 h 1987"/>
              <a:gd name="T100" fmla="*/ 335 w 1532"/>
              <a:gd name="T101" fmla="*/ 658 h 1987"/>
              <a:gd name="T102" fmla="*/ 383 w 1532"/>
              <a:gd name="T103" fmla="*/ 626 h 1987"/>
              <a:gd name="T104" fmla="*/ 400 w 1532"/>
              <a:gd name="T105" fmla="*/ 750 h 1987"/>
              <a:gd name="T106" fmla="*/ 566 w 1532"/>
              <a:gd name="T107" fmla="*/ 919 h 1987"/>
              <a:gd name="T108" fmla="*/ 656 w 1532"/>
              <a:gd name="T109" fmla="*/ 866 h 1987"/>
              <a:gd name="T110" fmla="*/ 678 w 1532"/>
              <a:gd name="T111" fmla="*/ 656 h 1987"/>
              <a:gd name="T112" fmla="*/ 565 w 1532"/>
              <a:gd name="T113" fmla="*/ 480 h 1987"/>
              <a:gd name="T114" fmla="*/ 427 w 1532"/>
              <a:gd name="T115" fmla="*/ 244 h 1987"/>
              <a:gd name="T116" fmla="*/ 218 w 1532"/>
              <a:gd name="T117" fmla="*/ 181 h 1987"/>
              <a:gd name="T118" fmla="*/ 331 w 1532"/>
              <a:gd name="T119" fmla="*/ 156 h 1987"/>
              <a:gd name="T120" fmla="*/ 451 w 1532"/>
              <a:gd name="T121" fmla="*/ 159 h 1987"/>
              <a:gd name="T122" fmla="*/ 432 w 1532"/>
              <a:gd name="T123" fmla="*/ 21 h 19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532" h="1987">
                <a:moveTo>
                  <a:pt x="421" y="0"/>
                </a:moveTo>
                <a:lnTo>
                  <a:pt x="423" y="2"/>
                </a:lnTo>
                <a:lnTo>
                  <a:pt x="428" y="8"/>
                </a:lnTo>
                <a:lnTo>
                  <a:pt x="435" y="15"/>
                </a:lnTo>
                <a:lnTo>
                  <a:pt x="444" y="26"/>
                </a:lnTo>
                <a:lnTo>
                  <a:pt x="454" y="37"/>
                </a:lnTo>
                <a:lnTo>
                  <a:pt x="464" y="49"/>
                </a:lnTo>
                <a:lnTo>
                  <a:pt x="472" y="60"/>
                </a:lnTo>
                <a:lnTo>
                  <a:pt x="480" y="71"/>
                </a:lnTo>
                <a:lnTo>
                  <a:pt x="485" y="79"/>
                </a:lnTo>
                <a:lnTo>
                  <a:pt x="489" y="86"/>
                </a:lnTo>
                <a:lnTo>
                  <a:pt x="492" y="89"/>
                </a:lnTo>
                <a:lnTo>
                  <a:pt x="498" y="90"/>
                </a:lnTo>
                <a:lnTo>
                  <a:pt x="506" y="88"/>
                </a:lnTo>
                <a:lnTo>
                  <a:pt x="516" y="86"/>
                </a:lnTo>
                <a:lnTo>
                  <a:pt x="525" y="82"/>
                </a:lnTo>
                <a:lnTo>
                  <a:pt x="534" y="77"/>
                </a:lnTo>
                <a:lnTo>
                  <a:pt x="541" y="73"/>
                </a:lnTo>
                <a:lnTo>
                  <a:pt x="546" y="71"/>
                </a:lnTo>
                <a:lnTo>
                  <a:pt x="549" y="70"/>
                </a:lnTo>
                <a:lnTo>
                  <a:pt x="552" y="72"/>
                </a:lnTo>
                <a:lnTo>
                  <a:pt x="550" y="74"/>
                </a:lnTo>
                <a:lnTo>
                  <a:pt x="544" y="77"/>
                </a:lnTo>
                <a:lnTo>
                  <a:pt x="537" y="85"/>
                </a:lnTo>
                <a:lnTo>
                  <a:pt x="527" y="94"/>
                </a:lnTo>
                <a:lnTo>
                  <a:pt x="515" y="105"/>
                </a:lnTo>
                <a:lnTo>
                  <a:pt x="504" y="119"/>
                </a:lnTo>
                <a:lnTo>
                  <a:pt x="493" y="135"/>
                </a:lnTo>
                <a:lnTo>
                  <a:pt x="483" y="153"/>
                </a:lnTo>
                <a:lnTo>
                  <a:pt x="478" y="170"/>
                </a:lnTo>
                <a:lnTo>
                  <a:pt x="478" y="189"/>
                </a:lnTo>
                <a:lnTo>
                  <a:pt x="481" y="211"/>
                </a:lnTo>
                <a:lnTo>
                  <a:pt x="488" y="235"/>
                </a:lnTo>
                <a:lnTo>
                  <a:pt x="497" y="260"/>
                </a:lnTo>
                <a:lnTo>
                  <a:pt x="509" y="286"/>
                </a:lnTo>
                <a:lnTo>
                  <a:pt x="523" y="313"/>
                </a:lnTo>
                <a:lnTo>
                  <a:pt x="539" y="342"/>
                </a:lnTo>
                <a:lnTo>
                  <a:pt x="555" y="370"/>
                </a:lnTo>
                <a:lnTo>
                  <a:pt x="572" y="398"/>
                </a:lnTo>
                <a:lnTo>
                  <a:pt x="588" y="424"/>
                </a:lnTo>
                <a:lnTo>
                  <a:pt x="604" y="449"/>
                </a:lnTo>
                <a:lnTo>
                  <a:pt x="620" y="475"/>
                </a:lnTo>
                <a:lnTo>
                  <a:pt x="637" y="499"/>
                </a:lnTo>
                <a:lnTo>
                  <a:pt x="653" y="522"/>
                </a:lnTo>
                <a:lnTo>
                  <a:pt x="668" y="543"/>
                </a:lnTo>
                <a:lnTo>
                  <a:pt x="681" y="561"/>
                </a:lnTo>
                <a:lnTo>
                  <a:pt x="693" y="575"/>
                </a:lnTo>
                <a:lnTo>
                  <a:pt x="704" y="587"/>
                </a:lnTo>
                <a:lnTo>
                  <a:pt x="712" y="595"/>
                </a:lnTo>
                <a:lnTo>
                  <a:pt x="718" y="597"/>
                </a:lnTo>
                <a:lnTo>
                  <a:pt x="724" y="595"/>
                </a:lnTo>
                <a:lnTo>
                  <a:pt x="729" y="586"/>
                </a:lnTo>
                <a:lnTo>
                  <a:pt x="736" y="572"/>
                </a:lnTo>
                <a:lnTo>
                  <a:pt x="741" y="554"/>
                </a:lnTo>
                <a:lnTo>
                  <a:pt x="745" y="533"/>
                </a:lnTo>
                <a:lnTo>
                  <a:pt x="749" y="509"/>
                </a:lnTo>
                <a:lnTo>
                  <a:pt x="750" y="485"/>
                </a:lnTo>
                <a:lnTo>
                  <a:pt x="750" y="460"/>
                </a:lnTo>
                <a:lnTo>
                  <a:pt x="748" y="436"/>
                </a:lnTo>
                <a:lnTo>
                  <a:pt x="741" y="411"/>
                </a:lnTo>
                <a:lnTo>
                  <a:pt x="731" y="389"/>
                </a:lnTo>
                <a:lnTo>
                  <a:pt x="717" y="372"/>
                </a:lnTo>
                <a:lnTo>
                  <a:pt x="701" y="358"/>
                </a:lnTo>
                <a:lnTo>
                  <a:pt x="681" y="347"/>
                </a:lnTo>
                <a:lnTo>
                  <a:pt x="658" y="340"/>
                </a:lnTo>
                <a:lnTo>
                  <a:pt x="633" y="337"/>
                </a:lnTo>
                <a:lnTo>
                  <a:pt x="606" y="338"/>
                </a:lnTo>
                <a:lnTo>
                  <a:pt x="606" y="334"/>
                </a:lnTo>
                <a:lnTo>
                  <a:pt x="676" y="322"/>
                </a:lnTo>
                <a:lnTo>
                  <a:pt x="681" y="237"/>
                </a:lnTo>
                <a:lnTo>
                  <a:pt x="684" y="237"/>
                </a:lnTo>
                <a:lnTo>
                  <a:pt x="689" y="323"/>
                </a:lnTo>
                <a:lnTo>
                  <a:pt x="691" y="324"/>
                </a:lnTo>
                <a:lnTo>
                  <a:pt x="698" y="327"/>
                </a:lnTo>
                <a:lnTo>
                  <a:pt x="706" y="333"/>
                </a:lnTo>
                <a:lnTo>
                  <a:pt x="717" y="339"/>
                </a:lnTo>
                <a:lnTo>
                  <a:pt x="729" y="346"/>
                </a:lnTo>
                <a:lnTo>
                  <a:pt x="741" y="353"/>
                </a:lnTo>
                <a:lnTo>
                  <a:pt x="752" y="361"/>
                </a:lnTo>
                <a:lnTo>
                  <a:pt x="762" y="369"/>
                </a:lnTo>
                <a:lnTo>
                  <a:pt x="769" y="375"/>
                </a:lnTo>
                <a:lnTo>
                  <a:pt x="777" y="380"/>
                </a:lnTo>
                <a:lnTo>
                  <a:pt x="787" y="381"/>
                </a:lnTo>
                <a:lnTo>
                  <a:pt x="799" y="377"/>
                </a:lnTo>
                <a:lnTo>
                  <a:pt x="812" y="373"/>
                </a:lnTo>
                <a:lnTo>
                  <a:pt x="825" y="365"/>
                </a:lnTo>
                <a:lnTo>
                  <a:pt x="837" y="356"/>
                </a:lnTo>
                <a:lnTo>
                  <a:pt x="847" y="345"/>
                </a:lnTo>
                <a:lnTo>
                  <a:pt x="853" y="333"/>
                </a:lnTo>
                <a:lnTo>
                  <a:pt x="857" y="321"/>
                </a:lnTo>
                <a:lnTo>
                  <a:pt x="858" y="307"/>
                </a:lnTo>
                <a:lnTo>
                  <a:pt x="861" y="289"/>
                </a:lnTo>
                <a:lnTo>
                  <a:pt x="864" y="269"/>
                </a:lnTo>
                <a:lnTo>
                  <a:pt x="868" y="248"/>
                </a:lnTo>
                <a:lnTo>
                  <a:pt x="872" y="226"/>
                </a:lnTo>
                <a:lnTo>
                  <a:pt x="876" y="207"/>
                </a:lnTo>
                <a:lnTo>
                  <a:pt x="879" y="188"/>
                </a:lnTo>
                <a:lnTo>
                  <a:pt x="882" y="174"/>
                </a:lnTo>
                <a:lnTo>
                  <a:pt x="883" y="165"/>
                </a:lnTo>
                <a:lnTo>
                  <a:pt x="885" y="162"/>
                </a:lnTo>
                <a:lnTo>
                  <a:pt x="886" y="163"/>
                </a:lnTo>
                <a:lnTo>
                  <a:pt x="886" y="166"/>
                </a:lnTo>
                <a:lnTo>
                  <a:pt x="885" y="174"/>
                </a:lnTo>
                <a:lnTo>
                  <a:pt x="883" y="185"/>
                </a:lnTo>
                <a:lnTo>
                  <a:pt x="882" y="199"/>
                </a:lnTo>
                <a:lnTo>
                  <a:pt x="882" y="214"/>
                </a:lnTo>
                <a:lnTo>
                  <a:pt x="882" y="231"/>
                </a:lnTo>
                <a:lnTo>
                  <a:pt x="885" y="247"/>
                </a:lnTo>
                <a:lnTo>
                  <a:pt x="887" y="261"/>
                </a:lnTo>
                <a:lnTo>
                  <a:pt x="892" y="273"/>
                </a:lnTo>
                <a:lnTo>
                  <a:pt x="899" y="282"/>
                </a:lnTo>
                <a:lnTo>
                  <a:pt x="909" y="285"/>
                </a:lnTo>
                <a:lnTo>
                  <a:pt x="922" y="286"/>
                </a:lnTo>
                <a:lnTo>
                  <a:pt x="940" y="286"/>
                </a:lnTo>
                <a:lnTo>
                  <a:pt x="961" y="284"/>
                </a:lnTo>
                <a:lnTo>
                  <a:pt x="982" y="281"/>
                </a:lnTo>
                <a:lnTo>
                  <a:pt x="1005" y="276"/>
                </a:lnTo>
                <a:lnTo>
                  <a:pt x="1027" y="271"/>
                </a:lnTo>
                <a:lnTo>
                  <a:pt x="1047" y="264"/>
                </a:lnTo>
                <a:lnTo>
                  <a:pt x="1063" y="257"/>
                </a:lnTo>
                <a:lnTo>
                  <a:pt x="1076" y="248"/>
                </a:lnTo>
                <a:lnTo>
                  <a:pt x="1084" y="237"/>
                </a:lnTo>
                <a:lnTo>
                  <a:pt x="1090" y="219"/>
                </a:lnTo>
                <a:lnTo>
                  <a:pt x="1093" y="203"/>
                </a:lnTo>
                <a:lnTo>
                  <a:pt x="1094" y="194"/>
                </a:lnTo>
                <a:lnTo>
                  <a:pt x="1096" y="188"/>
                </a:lnTo>
                <a:lnTo>
                  <a:pt x="1096" y="186"/>
                </a:lnTo>
                <a:lnTo>
                  <a:pt x="1099" y="187"/>
                </a:lnTo>
                <a:lnTo>
                  <a:pt x="1091" y="253"/>
                </a:lnTo>
                <a:lnTo>
                  <a:pt x="1094" y="252"/>
                </a:lnTo>
                <a:lnTo>
                  <a:pt x="1104" y="252"/>
                </a:lnTo>
                <a:lnTo>
                  <a:pt x="1118" y="253"/>
                </a:lnTo>
                <a:lnTo>
                  <a:pt x="1137" y="254"/>
                </a:lnTo>
                <a:lnTo>
                  <a:pt x="1156" y="256"/>
                </a:lnTo>
                <a:lnTo>
                  <a:pt x="1178" y="259"/>
                </a:lnTo>
                <a:lnTo>
                  <a:pt x="1199" y="264"/>
                </a:lnTo>
                <a:lnTo>
                  <a:pt x="1196" y="264"/>
                </a:lnTo>
                <a:lnTo>
                  <a:pt x="1187" y="264"/>
                </a:lnTo>
                <a:lnTo>
                  <a:pt x="1173" y="266"/>
                </a:lnTo>
                <a:lnTo>
                  <a:pt x="1153" y="269"/>
                </a:lnTo>
                <a:lnTo>
                  <a:pt x="1130" y="272"/>
                </a:lnTo>
                <a:lnTo>
                  <a:pt x="1104" y="276"/>
                </a:lnTo>
                <a:lnTo>
                  <a:pt x="1076" y="283"/>
                </a:lnTo>
                <a:lnTo>
                  <a:pt x="1058" y="287"/>
                </a:lnTo>
                <a:lnTo>
                  <a:pt x="1039" y="290"/>
                </a:lnTo>
                <a:lnTo>
                  <a:pt x="1018" y="294"/>
                </a:lnTo>
                <a:lnTo>
                  <a:pt x="998" y="298"/>
                </a:lnTo>
                <a:lnTo>
                  <a:pt x="977" y="303"/>
                </a:lnTo>
                <a:lnTo>
                  <a:pt x="956" y="311"/>
                </a:lnTo>
                <a:lnTo>
                  <a:pt x="936" y="322"/>
                </a:lnTo>
                <a:lnTo>
                  <a:pt x="915" y="336"/>
                </a:lnTo>
                <a:lnTo>
                  <a:pt x="895" y="355"/>
                </a:lnTo>
                <a:lnTo>
                  <a:pt x="876" y="378"/>
                </a:lnTo>
                <a:lnTo>
                  <a:pt x="858" y="407"/>
                </a:lnTo>
                <a:lnTo>
                  <a:pt x="842" y="443"/>
                </a:lnTo>
                <a:lnTo>
                  <a:pt x="823" y="496"/>
                </a:lnTo>
                <a:lnTo>
                  <a:pt x="805" y="550"/>
                </a:lnTo>
                <a:lnTo>
                  <a:pt x="791" y="607"/>
                </a:lnTo>
                <a:lnTo>
                  <a:pt x="779" y="665"/>
                </a:lnTo>
                <a:lnTo>
                  <a:pt x="769" y="720"/>
                </a:lnTo>
                <a:lnTo>
                  <a:pt x="763" y="774"/>
                </a:lnTo>
                <a:lnTo>
                  <a:pt x="757" y="827"/>
                </a:lnTo>
                <a:lnTo>
                  <a:pt x="755" y="874"/>
                </a:lnTo>
                <a:lnTo>
                  <a:pt x="754" y="919"/>
                </a:lnTo>
                <a:lnTo>
                  <a:pt x="755" y="946"/>
                </a:lnTo>
                <a:lnTo>
                  <a:pt x="756" y="977"/>
                </a:lnTo>
                <a:lnTo>
                  <a:pt x="758" y="1007"/>
                </a:lnTo>
                <a:lnTo>
                  <a:pt x="762" y="1039"/>
                </a:lnTo>
                <a:lnTo>
                  <a:pt x="765" y="1070"/>
                </a:lnTo>
                <a:lnTo>
                  <a:pt x="770" y="1102"/>
                </a:lnTo>
                <a:lnTo>
                  <a:pt x="776" y="1130"/>
                </a:lnTo>
                <a:lnTo>
                  <a:pt x="783" y="1157"/>
                </a:lnTo>
                <a:lnTo>
                  <a:pt x="791" y="1181"/>
                </a:lnTo>
                <a:lnTo>
                  <a:pt x="801" y="1202"/>
                </a:lnTo>
                <a:lnTo>
                  <a:pt x="812" y="1218"/>
                </a:lnTo>
                <a:lnTo>
                  <a:pt x="825" y="1229"/>
                </a:lnTo>
                <a:lnTo>
                  <a:pt x="838" y="1234"/>
                </a:lnTo>
                <a:lnTo>
                  <a:pt x="853" y="1233"/>
                </a:lnTo>
                <a:lnTo>
                  <a:pt x="867" y="1227"/>
                </a:lnTo>
                <a:lnTo>
                  <a:pt x="882" y="1217"/>
                </a:lnTo>
                <a:lnTo>
                  <a:pt x="899" y="1202"/>
                </a:lnTo>
                <a:lnTo>
                  <a:pt x="916" y="1184"/>
                </a:lnTo>
                <a:lnTo>
                  <a:pt x="932" y="1164"/>
                </a:lnTo>
                <a:lnTo>
                  <a:pt x="951" y="1141"/>
                </a:lnTo>
                <a:lnTo>
                  <a:pt x="967" y="1117"/>
                </a:lnTo>
                <a:lnTo>
                  <a:pt x="985" y="1092"/>
                </a:lnTo>
                <a:lnTo>
                  <a:pt x="1001" y="1066"/>
                </a:lnTo>
                <a:lnTo>
                  <a:pt x="1016" y="1041"/>
                </a:lnTo>
                <a:lnTo>
                  <a:pt x="1030" y="1016"/>
                </a:lnTo>
                <a:lnTo>
                  <a:pt x="1043" y="992"/>
                </a:lnTo>
                <a:lnTo>
                  <a:pt x="1054" y="971"/>
                </a:lnTo>
                <a:lnTo>
                  <a:pt x="1063" y="952"/>
                </a:lnTo>
                <a:lnTo>
                  <a:pt x="1071" y="935"/>
                </a:lnTo>
                <a:lnTo>
                  <a:pt x="1075" y="923"/>
                </a:lnTo>
                <a:lnTo>
                  <a:pt x="1076" y="916"/>
                </a:lnTo>
                <a:lnTo>
                  <a:pt x="1076" y="904"/>
                </a:lnTo>
                <a:lnTo>
                  <a:pt x="1076" y="886"/>
                </a:lnTo>
                <a:lnTo>
                  <a:pt x="1077" y="867"/>
                </a:lnTo>
                <a:lnTo>
                  <a:pt x="1077" y="845"/>
                </a:lnTo>
                <a:lnTo>
                  <a:pt x="1076" y="822"/>
                </a:lnTo>
                <a:lnTo>
                  <a:pt x="1075" y="798"/>
                </a:lnTo>
                <a:lnTo>
                  <a:pt x="1072" y="778"/>
                </a:lnTo>
                <a:lnTo>
                  <a:pt x="1068" y="758"/>
                </a:lnTo>
                <a:lnTo>
                  <a:pt x="1063" y="742"/>
                </a:lnTo>
                <a:lnTo>
                  <a:pt x="1056" y="731"/>
                </a:lnTo>
                <a:lnTo>
                  <a:pt x="1058" y="730"/>
                </a:lnTo>
                <a:lnTo>
                  <a:pt x="1060" y="729"/>
                </a:lnTo>
                <a:lnTo>
                  <a:pt x="1061" y="729"/>
                </a:lnTo>
                <a:lnTo>
                  <a:pt x="1062" y="729"/>
                </a:lnTo>
                <a:lnTo>
                  <a:pt x="1062" y="729"/>
                </a:lnTo>
                <a:lnTo>
                  <a:pt x="1063" y="731"/>
                </a:lnTo>
                <a:lnTo>
                  <a:pt x="1067" y="735"/>
                </a:lnTo>
                <a:lnTo>
                  <a:pt x="1073" y="744"/>
                </a:lnTo>
                <a:lnTo>
                  <a:pt x="1079" y="754"/>
                </a:lnTo>
                <a:lnTo>
                  <a:pt x="1085" y="767"/>
                </a:lnTo>
                <a:lnTo>
                  <a:pt x="1089" y="781"/>
                </a:lnTo>
                <a:lnTo>
                  <a:pt x="1092" y="796"/>
                </a:lnTo>
                <a:lnTo>
                  <a:pt x="1094" y="799"/>
                </a:lnTo>
                <a:lnTo>
                  <a:pt x="1099" y="802"/>
                </a:lnTo>
                <a:lnTo>
                  <a:pt x="1106" y="803"/>
                </a:lnTo>
                <a:lnTo>
                  <a:pt x="1117" y="802"/>
                </a:lnTo>
                <a:lnTo>
                  <a:pt x="1131" y="798"/>
                </a:lnTo>
                <a:lnTo>
                  <a:pt x="1149" y="793"/>
                </a:lnTo>
                <a:lnTo>
                  <a:pt x="1171" y="785"/>
                </a:lnTo>
                <a:lnTo>
                  <a:pt x="1172" y="788"/>
                </a:lnTo>
                <a:lnTo>
                  <a:pt x="1170" y="790"/>
                </a:lnTo>
                <a:lnTo>
                  <a:pt x="1162" y="793"/>
                </a:lnTo>
                <a:lnTo>
                  <a:pt x="1152" y="797"/>
                </a:lnTo>
                <a:lnTo>
                  <a:pt x="1140" y="802"/>
                </a:lnTo>
                <a:lnTo>
                  <a:pt x="1126" y="806"/>
                </a:lnTo>
                <a:lnTo>
                  <a:pt x="1111" y="810"/>
                </a:lnTo>
                <a:lnTo>
                  <a:pt x="1096" y="811"/>
                </a:lnTo>
                <a:lnTo>
                  <a:pt x="1096" y="816"/>
                </a:lnTo>
                <a:lnTo>
                  <a:pt x="1096" y="825"/>
                </a:lnTo>
                <a:lnTo>
                  <a:pt x="1096" y="840"/>
                </a:lnTo>
                <a:lnTo>
                  <a:pt x="1096" y="856"/>
                </a:lnTo>
                <a:lnTo>
                  <a:pt x="1096" y="872"/>
                </a:lnTo>
                <a:lnTo>
                  <a:pt x="1096" y="887"/>
                </a:lnTo>
                <a:lnTo>
                  <a:pt x="1096" y="899"/>
                </a:lnTo>
                <a:lnTo>
                  <a:pt x="1097" y="908"/>
                </a:lnTo>
                <a:lnTo>
                  <a:pt x="1101" y="916"/>
                </a:lnTo>
                <a:lnTo>
                  <a:pt x="1108" y="922"/>
                </a:lnTo>
                <a:lnTo>
                  <a:pt x="1118" y="927"/>
                </a:lnTo>
                <a:lnTo>
                  <a:pt x="1131" y="929"/>
                </a:lnTo>
                <a:lnTo>
                  <a:pt x="1147" y="927"/>
                </a:lnTo>
                <a:lnTo>
                  <a:pt x="1164" y="919"/>
                </a:lnTo>
                <a:lnTo>
                  <a:pt x="1184" y="907"/>
                </a:lnTo>
                <a:lnTo>
                  <a:pt x="1216" y="883"/>
                </a:lnTo>
                <a:lnTo>
                  <a:pt x="1245" y="860"/>
                </a:lnTo>
                <a:lnTo>
                  <a:pt x="1267" y="836"/>
                </a:lnTo>
                <a:lnTo>
                  <a:pt x="1286" y="812"/>
                </a:lnTo>
                <a:lnTo>
                  <a:pt x="1297" y="787"/>
                </a:lnTo>
                <a:lnTo>
                  <a:pt x="1302" y="770"/>
                </a:lnTo>
                <a:lnTo>
                  <a:pt x="1308" y="752"/>
                </a:lnTo>
                <a:lnTo>
                  <a:pt x="1313" y="734"/>
                </a:lnTo>
                <a:lnTo>
                  <a:pt x="1317" y="718"/>
                </a:lnTo>
                <a:lnTo>
                  <a:pt x="1322" y="706"/>
                </a:lnTo>
                <a:lnTo>
                  <a:pt x="1324" y="697"/>
                </a:lnTo>
                <a:lnTo>
                  <a:pt x="1325" y="694"/>
                </a:lnTo>
                <a:lnTo>
                  <a:pt x="1327" y="693"/>
                </a:lnTo>
                <a:lnTo>
                  <a:pt x="1327" y="696"/>
                </a:lnTo>
                <a:lnTo>
                  <a:pt x="1327" y="706"/>
                </a:lnTo>
                <a:lnTo>
                  <a:pt x="1327" y="719"/>
                </a:lnTo>
                <a:lnTo>
                  <a:pt x="1326" y="735"/>
                </a:lnTo>
                <a:lnTo>
                  <a:pt x="1324" y="754"/>
                </a:lnTo>
                <a:lnTo>
                  <a:pt x="1322" y="772"/>
                </a:lnTo>
                <a:lnTo>
                  <a:pt x="1317" y="792"/>
                </a:lnTo>
                <a:lnTo>
                  <a:pt x="1312" y="808"/>
                </a:lnTo>
                <a:lnTo>
                  <a:pt x="1315" y="808"/>
                </a:lnTo>
                <a:lnTo>
                  <a:pt x="1324" y="806"/>
                </a:lnTo>
                <a:lnTo>
                  <a:pt x="1337" y="804"/>
                </a:lnTo>
                <a:lnTo>
                  <a:pt x="1352" y="800"/>
                </a:lnTo>
                <a:lnTo>
                  <a:pt x="1367" y="796"/>
                </a:lnTo>
                <a:lnTo>
                  <a:pt x="1383" y="793"/>
                </a:lnTo>
                <a:lnTo>
                  <a:pt x="1395" y="788"/>
                </a:lnTo>
                <a:lnTo>
                  <a:pt x="1403" y="784"/>
                </a:lnTo>
                <a:lnTo>
                  <a:pt x="1410" y="779"/>
                </a:lnTo>
                <a:lnTo>
                  <a:pt x="1418" y="770"/>
                </a:lnTo>
                <a:lnTo>
                  <a:pt x="1424" y="760"/>
                </a:lnTo>
                <a:lnTo>
                  <a:pt x="1431" y="749"/>
                </a:lnTo>
                <a:lnTo>
                  <a:pt x="1435" y="741"/>
                </a:lnTo>
                <a:lnTo>
                  <a:pt x="1438" y="735"/>
                </a:lnTo>
                <a:lnTo>
                  <a:pt x="1439" y="733"/>
                </a:lnTo>
                <a:lnTo>
                  <a:pt x="1441" y="733"/>
                </a:lnTo>
                <a:lnTo>
                  <a:pt x="1435" y="777"/>
                </a:lnTo>
                <a:lnTo>
                  <a:pt x="1439" y="777"/>
                </a:lnTo>
                <a:lnTo>
                  <a:pt x="1449" y="775"/>
                </a:lnTo>
                <a:lnTo>
                  <a:pt x="1464" y="775"/>
                </a:lnTo>
                <a:lnTo>
                  <a:pt x="1484" y="777"/>
                </a:lnTo>
                <a:lnTo>
                  <a:pt x="1507" y="779"/>
                </a:lnTo>
                <a:lnTo>
                  <a:pt x="1532" y="783"/>
                </a:lnTo>
                <a:lnTo>
                  <a:pt x="1531" y="784"/>
                </a:lnTo>
                <a:lnTo>
                  <a:pt x="1527" y="784"/>
                </a:lnTo>
                <a:lnTo>
                  <a:pt x="1518" y="785"/>
                </a:lnTo>
                <a:lnTo>
                  <a:pt x="1502" y="787"/>
                </a:lnTo>
                <a:lnTo>
                  <a:pt x="1483" y="792"/>
                </a:lnTo>
                <a:lnTo>
                  <a:pt x="1460" y="797"/>
                </a:lnTo>
                <a:lnTo>
                  <a:pt x="1435" y="804"/>
                </a:lnTo>
                <a:lnTo>
                  <a:pt x="1408" y="811"/>
                </a:lnTo>
                <a:lnTo>
                  <a:pt x="1388" y="818"/>
                </a:lnTo>
                <a:lnTo>
                  <a:pt x="1372" y="823"/>
                </a:lnTo>
                <a:lnTo>
                  <a:pt x="1356" y="828"/>
                </a:lnTo>
                <a:lnTo>
                  <a:pt x="1340" y="833"/>
                </a:lnTo>
                <a:lnTo>
                  <a:pt x="1324" y="840"/>
                </a:lnTo>
                <a:lnTo>
                  <a:pt x="1309" y="848"/>
                </a:lnTo>
                <a:lnTo>
                  <a:pt x="1292" y="859"/>
                </a:lnTo>
                <a:lnTo>
                  <a:pt x="1274" y="872"/>
                </a:lnTo>
                <a:lnTo>
                  <a:pt x="1254" y="890"/>
                </a:lnTo>
                <a:lnTo>
                  <a:pt x="1233" y="911"/>
                </a:lnTo>
                <a:lnTo>
                  <a:pt x="1217" y="926"/>
                </a:lnTo>
                <a:lnTo>
                  <a:pt x="1202" y="939"/>
                </a:lnTo>
                <a:lnTo>
                  <a:pt x="1188" y="948"/>
                </a:lnTo>
                <a:lnTo>
                  <a:pt x="1175" y="957"/>
                </a:lnTo>
                <a:lnTo>
                  <a:pt x="1162" y="965"/>
                </a:lnTo>
                <a:lnTo>
                  <a:pt x="1149" y="972"/>
                </a:lnTo>
                <a:lnTo>
                  <a:pt x="1136" y="981"/>
                </a:lnTo>
                <a:lnTo>
                  <a:pt x="1123" y="991"/>
                </a:lnTo>
                <a:lnTo>
                  <a:pt x="1109" y="1002"/>
                </a:lnTo>
                <a:lnTo>
                  <a:pt x="1094" y="1017"/>
                </a:lnTo>
                <a:lnTo>
                  <a:pt x="1079" y="1034"/>
                </a:lnTo>
                <a:lnTo>
                  <a:pt x="1063" y="1056"/>
                </a:lnTo>
                <a:lnTo>
                  <a:pt x="1046" y="1082"/>
                </a:lnTo>
                <a:lnTo>
                  <a:pt x="1027" y="1115"/>
                </a:lnTo>
                <a:lnTo>
                  <a:pt x="1003" y="1154"/>
                </a:lnTo>
                <a:lnTo>
                  <a:pt x="981" y="1188"/>
                </a:lnTo>
                <a:lnTo>
                  <a:pt x="960" y="1218"/>
                </a:lnTo>
                <a:lnTo>
                  <a:pt x="939" y="1245"/>
                </a:lnTo>
                <a:lnTo>
                  <a:pt x="919" y="1270"/>
                </a:lnTo>
                <a:lnTo>
                  <a:pt x="903" y="1293"/>
                </a:lnTo>
                <a:lnTo>
                  <a:pt x="888" y="1315"/>
                </a:lnTo>
                <a:lnTo>
                  <a:pt x="876" y="1337"/>
                </a:lnTo>
                <a:lnTo>
                  <a:pt x="867" y="1358"/>
                </a:lnTo>
                <a:lnTo>
                  <a:pt x="862" y="1381"/>
                </a:lnTo>
                <a:lnTo>
                  <a:pt x="861" y="1406"/>
                </a:lnTo>
                <a:lnTo>
                  <a:pt x="864" y="1432"/>
                </a:lnTo>
                <a:lnTo>
                  <a:pt x="867" y="1454"/>
                </a:lnTo>
                <a:lnTo>
                  <a:pt x="870" y="1481"/>
                </a:lnTo>
                <a:lnTo>
                  <a:pt x="873" y="1513"/>
                </a:lnTo>
                <a:lnTo>
                  <a:pt x="876" y="1549"/>
                </a:lnTo>
                <a:lnTo>
                  <a:pt x="878" y="1587"/>
                </a:lnTo>
                <a:lnTo>
                  <a:pt x="880" y="1627"/>
                </a:lnTo>
                <a:lnTo>
                  <a:pt x="882" y="1668"/>
                </a:lnTo>
                <a:lnTo>
                  <a:pt x="883" y="1711"/>
                </a:lnTo>
                <a:lnTo>
                  <a:pt x="886" y="1752"/>
                </a:lnTo>
                <a:lnTo>
                  <a:pt x="887" y="1793"/>
                </a:lnTo>
                <a:lnTo>
                  <a:pt x="888" y="1833"/>
                </a:lnTo>
                <a:lnTo>
                  <a:pt x="889" y="1868"/>
                </a:lnTo>
                <a:lnTo>
                  <a:pt x="890" y="1901"/>
                </a:lnTo>
                <a:lnTo>
                  <a:pt x="890" y="1930"/>
                </a:lnTo>
                <a:lnTo>
                  <a:pt x="891" y="1954"/>
                </a:lnTo>
                <a:lnTo>
                  <a:pt x="891" y="1972"/>
                </a:lnTo>
                <a:lnTo>
                  <a:pt x="891" y="1984"/>
                </a:lnTo>
                <a:lnTo>
                  <a:pt x="891" y="1987"/>
                </a:lnTo>
                <a:lnTo>
                  <a:pt x="641" y="1987"/>
                </a:lnTo>
                <a:lnTo>
                  <a:pt x="641" y="1984"/>
                </a:lnTo>
                <a:lnTo>
                  <a:pt x="642" y="1973"/>
                </a:lnTo>
                <a:lnTo>
                  <a:pt x="644" y="1954"/>
                </a:lnTo>
                <a:lnTo>
                  <a:pt x="646" y="1932"/>
                </a:lnTo>
                <a:lnTo>
                  <a:pt x="649" y="1901"/>
                </a:lnTo>
                <a:lnTo>
                  <a:pt x="652" y="1867"/>
                </a:lnTo>
                <a:lnTo>
                  <a:pt x="654" y="1828"/>
                </a:lnTo>
                <a:lnTo>
                  <a:pt x="656" y="1785"/>
                </a:lnTo>
                <a:lnTo>
                  <a:pt x="658" y="1738"/>
                </a:lnTo>
                <a:lnTo>
                  <a:pt x="659" y="1689"/>
                </a:lnTo>
                <a:lnTo>
                  <a:pt x="659" y="1637"/>
                </a:lnTo>
                <a:lnTo>
                  <a:pt x="658" y="1584"/>
                </a:lnTo>
                <a:lnTo>
                  <a:pt x="657" y="1528"/>
                </a:lnTo>
                <a:lnTo>
                  <a:pt x="654" y="1471"/>
                </a:lnTo>
                <a:lnTo>
                  <a:pt x="650" y="1416"/>
                </a:lnTo>
                <a:lnTo>
                  <a:pt x="644" y="1359"/>
                </a:lnTo>
                <a:lnTo>
                  <a:pt x="636" y="1304"/>
                </a:lnTo>
                <a:lnTo>
                  <a:pt x="626" y="1251"/>
                </a:lnTo>
                <a:lnTo>
                  <a:pt x="614" y="1199"/>
                </a:lnTo>
                <a:lnTo>
                  <a:pt x="600" y="1148"/>
                </a:lnTo>
                <a:lnTo>
                  <a:pt x="583" y="1102"/>
                </a:lnTo>
                <a:lnTo>
                  <a:pt x="564" y="1058"/>
                </a:lnTo>
                <a:lnTo>
                  <a:pt x="541" y="1019"/>
                </a:lnTo>
                <a:lnTo>
                  <a:pt x="516" y="984"/>
                </a:lnTo>
                <a:lnTo>
                  <a:pt x="488" y="952"/>
                </a:lnTo>
                <a:lnTo>
                  <a:pt x="455" y="922"/>
                </a:lnTo>
                <a:lnTo>
                  <a:pt x="421" y="894"/>
                </a:lnTo>
                <a:lnTo>
                  <a:pt x="385" y="868"/>
                </a:lnTo>
                <a:lnTo>
                  <a:pt x="347" y="845"/>
                </a:lnTo>
                <a:lnTo>
                  <a:pt x="309" y="822"/>
                </a:lnTo>
                <a:lnTo>
                  <a:pt x="271" y="803"/>
                </a:lnTo>
                <a:lnTo>
                  <a:pt x="233" y="785"/>
                </a:lnTo>
                <a:lnTo>
                  <a:pt x="196" y="769"/>
                </a:lnTo>
                <a:lnTo>
                  <a:pt x="161" y="755"/>
                </a:lnTo>
                <a:lnTo>
                  <a:pt x="128" y="742"/>
                </a:lnTo>
                <a:lnTo>
                  <a:pt x="97" y="731"/>
                </a:lnTo>
                <a:lnTo>
                  <a:pt x="70" y="722"/>
                </a:lnTo>
                <a:lnTo>
                  <a:pt x="46" y="715"/>
                </a:lnTo>
                <a:lnTo>
                  <a:pt x="26" y="709"/>
                </a:lnTo>
                <a:lnTo>
                  <a:pt x="12" y="706"/>
                </a:lnTo>
                <a:lnTo>
                  <a:pt x="4" y="703"/>
                </a:lnTo>
                <a:lnTo>
                  <a:pt x="0" y="703"/>
                </a:lnTo>
                <a:lnTo>
                  <a:pt x="0" y="699"/>
                </a:lnTo>
                <a:lnTo>
                  <a:pt x="4" y="699"/>
                </a:lnTo>
                <a:lnTo>
                  <a:pt x="13" y="700"/>
                </a:lnTo>
                <a:lnTo>
                  <a:pt x="29" y="700"/>
                </a:lnTo>
                <a:lnTo>
                  <a:pt x="46" y="700"/>
                </a:lnTo>
                <a:lnTo>
                  <a:pt x="66" y="701"/>
                </a:lnTo>
                <a:lnTo>
                  <a:pt x="84" y="703"/>
                </a:lnTo>
                <a:lnTo>
                  <a:pt x="85" y="703"/>
                </a:lnTo>
                <a:lnTo>
                  <a:pt x="90" y="703"/>
                </a:lnTo>
                <a:lnTo>
                  <a:pt x="94" y="699"/>
                </a:lnTo>
                <a:lnTo>
                  <a:pt x="99" y="693"/>
                </a:lnTo>
                <a:lnTo>
                  <a:pt x="105" y="682"/>
                </a:lnTo>
                <a:lnTo>
                  <a:pt x="108" y="668"/>
                </a:lnTo>
                <a:lnTo>
                  <a:pt x="110" y="651"/>
                </a:lnTo>
                <a:lnTo>
                  <a:pt x="111" y="636"/>
                </a:lnTo>
                <a:lnTo>
                  <a:pt x="111" y="622"/>
                </a:lnTo>
                <a:lnTo>
                  <a:pt x="112" y="612"/>
                </a:lnTo>
                <a:lnTo>
                  <a:pt x="112" y="608"/>
                </a:lnTo>
                <a:lnTo>
                  <a:pt x="115" y="609"/>
                </a:lnTo>
                <a:lnTo>
                  <a:pt x="120" y="710"/>
                </a:lnTo>
                <a:lnTo>
                  <a:pt x="122" y="711"/>
                </a:lnTo>
                <a:lnTo>
                  <a:pt x="131" y="715"/>
                </a:lnTo>
                <a:lnTo>
                  <a:pt x="145" y="719"/>
                </a:lnTo>
                <a:lnTo>
                  <a:pt x="161" y="724"/>
                </a:lnTo>
                <a:lnTo>
                  <a:pt x="182" y="731"/>
                </a:lnTo>
                <a:lnTo>
                  <a:pt x="204" y="738"/>
                </a:lnTo>
                <a:lnTo>
                  <a:pt x="227" y="747"/>
                </a:lnTo>
                <a:lnTo>
                  <a:pt x="251" y="756"/>
                </a:lnTo>
                <a:lnTo>
                  <a:pt x="272" y="763"/>
                </a:lnTo>
                <a:lnTo>
                  <a:pt x="294" y="772"/>
                </a:lnTo>
                <a:lnTo>
                  <a:pt x="313" y="780"/>
                </a:lnTo>
                <a:lnTo>
                  <a:pt x="328" y="786"/>
                </a:lnTo>
                <a:lnTo>
                  <a:pt x="330" y="787"/>
                </a:lnTo>
                <a:lnTo>
                  <a:pt x="334" y="788"/>
                </a:lnTo>
                <a:lnTo>
                  <a:pt x="340" y="791"/>
                </a:lnTo>
                <a:lnTo>
                  <a:pt x="347" y="793"/>
                </a:lnTo>
                <a:lnTo>
                  <a:pt x="355" y="794"/>
                </a:lnTo>
                <a:lnTo>
                  <a:pt x="363" y="794"/>
                </a:lnTo>
                <a:lnTo>
                  <a:pt x="368" y="792"/>
                </a:lnTo>
                <a:lnTo>
                  <a:pt x="371" y="787"/>
                </a:lnTo>
                <a:lnTo>
                  <a:pt x="372" y="781"/>
                </a:lnTo>
                <a:lnTo>
                  <a:pt x="370" y="774"/>
                </a:lnTo>
                <a:lnTo>
                  <a:pt x="365" y="765"/>
                </a:lnTo>
                <a:lnTo>
                  <a:pt x="356" y="750"/>
                </a:lnTo>
                <a:lnTo>
                  <a:pt x="345" y="734"/>
                </a:lnTo>
                <a:lnTo>
                  <a:pt x="331" y="717"/>
                </a:lnTo>
                <a:lnTo>
                  <a:pt x="314" y="697"/>
                </a:lnTo>
                <a:lnTo>
                  <a:pt x="295" y="679"/>
                </a:lnTo>
                <a:lnTo>
                  <a:pt x="274" y="660"/>
                </a:lnTo>
                <a:lnTo>
                  <a:pt x="253" y="643"/>
                </a:lnTo>
                <a:lnTo>
                  <a:pt x="230" y="628"/>
                </a:lnTo>
                <a:lnTo>
                  <a:pt x="230" y="625"/>
                </a:lnTo>
                <a:lnTo>
                  <a:pt x="232" y="626"/>
                </a:lnTo>
                <a:lnTo>
                  <a:pt x="240" y="630"/>
                </a:lnTo>
                <a:lnTo>
                  <a:pt x="251" y="634"/>
                </a:lnTo>
                <a:lnTo>
                  <a:pt x="264" y="641"/>
                </a:lnTo>
                <a:lnTo>
                  <a:pt x="278" y="646"/>
                </a:lnTo>
                <a:lnTo>
                  <a:pt x="291" y="653"/>
                </a:lnTo>
                <a:lnTo>
                  <a:pt x="304" y="658"/>
                </a:lnTo>
                <a:lnTo>
                  <a:pt x="315" y="662"/>
                </a:lnTo>
                <a:lnTo>
                  <a:pt x="321" y="663"/>
                </a:lnTo>
                <a:lnTo>
                  <a:pt x="329" y="661"/>
                </a:lnTo>
                <a:lnTo>
                  <a:pt x="335" y="658"/>
                </a:lnTo>
                <a:lnTo>
                  <a:pt x="341" y="654"/>
                </a:lnTo>
                <a:lnTo>
                  <a:pt x="345" y="650"/>
                </a:lnTo>
                <a:lnTo>
                  <a:pt x="346" y="649"/>
                </a:lnTo>
                <a:lnTo>
                  <a:pt x="407" y="593"/>
                </a:lnTo>
                <a:lnTo>
                  <a:pt x="406" y="598"/>
                </a:lnTo>
                <a:lnTo>
                  <a:pt x="404" y="600"/>
                </a:lnTo>
                <a:lnTo>
                  <a:pt x="400" y="607"/>
                </a:lnTo>
                <a:lnTo>
                  <a:pt x="392" y="616"/>
                </a:lnTo>
                <a:lnTo>
                  <a:pt x="383" y="626"/>
                </a:lnTo>
                <a:lnTo>
                  <a:pt x="376" y="639"/>
                </a:lnTo>
                <a:lnTo>
                  <a:pt x="368" y="654"/>
                </a:lnTo>
                <a:lnTo>
                  <a:pt x="363" y="667"/>
                </a:lnTo>
                <a:lnTo>
                  <a:pt x="360" y="680"/>
                </a:lnTo>
                <a:lnTo>
                  <a:pt x="363" y="692"/>
                </a:lnTo>
                <a:lnTo>
                  <a:pt x="367" y="701"/>
                </a:lnTo>
                <a:lnTo>
                  <a:pt x="376" y="715"/>
                </a:lnTo>
                <a:lnTo>
                  <a:pt x="386" y="731"/>
                </a:lnTo>
                <a:lnTo>
                  <a:pt x="400" y="750"/>
                </a:lnTo>
                <a:lnTo>
                  <a:pt x="415" y="772"/>
                </a:lnTo>
                <a:lnTo>
                  <a:pt x="432" y="794"/>
                </a:lnTo>
                <a:lnTo>
                  <a:pt x="451" y="817"/>
                </a:lnTo>
                <a:lnTo>
                  <a:pt x="469" y="839"/>
                </a:lnTo>
                <a:lnTo>
                  <a:pt x="490" y="859"/>
                </a:lnTo>
                <a:lnTo>
                  <a:pt x="509" y="879"/>
                </a:lnTo>
                <a:lnTo>
                  <a:pt x="529" y="896"/>
                </a:lnTo>
                <a:lnTo>
                  <a:pt x="549" y="909"/>
                </a:lnTo>
                <a:lnTo>
                  <a:pt x="566" y="919"/>
                </a:lnTo>
                <a:lnTo>
                  <a:pt x="585" y="926"/>
                </a:lnTo>
                <a:lnTo>
                  <a:pt x="601" y="928"/>
                </a:lnTo>
                <a:lnTo>
                  <a:pt x="614" y="928"/>
                </a:lnTo>
                <a:lnTo>
                  <a:pt x="625" y="923"/>
                </a:lnTo>
                <a:lnTo>
                  <a:pt x="633" y="917"/>
                </a:lnTo>
                <a:lnTo>
                  <a:pt x="640" y="907"/>
                </a:lnTo>
                <a:lnTo>
                  <a:pt x="646" y="895"/>
                </a:lnTo>
                <a:lnTo>
                  <a:pt x="651" y="881"/>
                </a:lnTo>
                <a:lnTo>
                  <a:pt x="656" y="866"/>
                </a:lnTo>
                <a:lnTo>
                  <a:pt x="661" y="849"/>
                </a:lnTo>
                <a:lnTo>
                  <a:pt x="666" y="832"/>
                </a:lnTo>
                <a:lnTo>
                  <a:pt x="672" y="807"/>
                </a:lnTo>
                <a:lnTo>
                  <a:pt x="677" y="780"/>
                </a:lnTo>
                <a:lnTo>
                  <a:pt x="680" y="752"/>
                </a:lnTo>
                <a:lnTo>
                  <a:pt x="682" y="724"/>
                </a:lnTo>
                <a:lnTo>
                  <a:pt x="682" y="698"/>
                </a:lnTo>
                <a:lnTo>
                  <a:pt x="681" y="675"/>
                </a:lnTo>
                <a:lnTo>
                  <a:pt x="678" y="656"/>
                </a:lnTo>
                <a:lnTo>
                  <a:pt x="672" y="642"/>
                </a:lnTo>
                <a:lnTo>
                  <a:pt x="667" y="633"/>
                </a:lnTo>
                <a:lnTo>
                  <a:pt x="658" y="621"/>
                </a:lnTo>
                <a:lnTo>
                  <a:pt x="647" y="604"/>
                </a:lnTo>
                <a:lnTo>
                  <a:pt x="633" y="583"/>
                </a:lnTo>
                <a:lnTo>
                  <a:pt x="618" y="560"/>
                </a:lnTo>
                <a:lnTo>
                  <a:pt x="602" y="535"/>
                </a:lnTo>
                <a:lnTo>
                  <a:pt x="583" y="508"/>
                </a:lnTo>
                <a:lnTo>
                  <a:pt x="565" y="480"/>
                </a:lnTo>
                <a:lnTo>
                  <a:pt x="546" y="450"/>
                </a:lnTo>
                <a:lnTo>
                  <a:pt x="528" y="421"/>
                </a:lnTo>
                <a:lnTo>
                  <a:pt x="509" y="392"/>
                </a:lnTo>
                <a:lnTo>
                  <a:pt x="493" y="362"/>
                </a:lnTo>
                <a:lnTo>
                  <a:pt x="478" y="335"/>
                </a:lnTo>
                <a:lnTo>
                  <a:pt x="465" y="310"/>
                </a:lnTo>
                <a:lnTo>
                  <a:pt x="455" y="286"/>
                </a:lnTo>
                <a:lnTo>
                  <a:pt x="442" y="263"/>
                </a:lnTo>
                <a:lnTo>
                  <a:pt x="427" y="244"/>
                </a:lnTo>
                <a:lnTo>
                  <a:pt x="408" y="227"/>
                </a:lnTo>
                <a:lnTo>
                  <a:pt x="389" y="213"/>
                </a:lnTo>
                <a:lnTo>
                  <a:pt x="366" y="202"/>
                </a:lnTo>
                <a:lnTo>
                  <a:pt x="342" y="195"/>
                </a:lnTo>
                <a:lnTo>
                  <a:pt x="318" y="188"/>
                </a:lnTo>
                <a:lnTo>
                  <a:pt x="292" y="184"/>
                </a:lnTo>
                <a:lnTo>
                  <a:pt x="267" y="182"/>
                </a:lnTo>
                <a:lnTo>
                  <a:pt x="242" y="181"/>
                </a:lnTo>
                <a:lnTo>
                  <a:pt x="218" y="181"/>
                </a:lnTo>
                <a:lnTo>
                  <a:pt x="315" y="164"/>
                </a:lnTo>
                <a:lnTo>
                  <a:pt x="321" y="97"/>
                </a:lnTo>
                <a:lnTo>
                  <a:pt x="323" y="97"/>
                </a:lnTo>
                <a:lnTo>
                  <a:pt x="323" y="100"/>
                </a:lnTo>
                <a:lnTo>
                  <a:pt x="323" y="108"/>
                </a:lnTo>
                <a:lnTo>
                  <a:pt x="323" y="119"/>
                </a:lnTo>
                <a:lnTo>
                  <a:pt x="324" y="132"/>
                </a:lnTo>
                <a:lnTo>
                  <a:pt x="327" y="145"/>
                </a:lnTo>
                <a:lnTo>
                  <a:pt x="331" y="156"/>
                </a:lnTo>
                <a:lnTo>
                  <a:pt x="338" y="164"/>
                </a:lnTo>
                <a:lnTo>
                  <a:pt x="351" y="173"/>
                </a:lnTo>
                <a:lnTo>
                  <a:pt x="366" y="181"/>
                </a:lnTo>
                <a:lnTo>
                  <a:pt x="383" y="186"/>
                </a:lnTo>
                <a:lnTo>
                  <a:pt x="401" y="188"/>
                </a:lnTo>
                <a:lnTo>
                  <a:pt x="416" y="187"/>
                </a:lnTo>
                <a:lnTo>
                  <a:pt x="428" y="183"/>
                </a:lnTo>
                <a:lnTo>
                  <a:pt x="440" y="173"/>
                </a:lnTo>
                <a:lnTo>
                  <a:pt x="451" y="159"/>
                </a:lnTo>
                <a:lnTo>
                  <a:pt x="458" y="144"/>
                </a:lnTo>
                <a:lnTo>
                  <a:pt x="464" y="126"/>
                </a:lnTo>
                <a:lnTo>
                  <a:pt x="464" y="109"/>
                </a:lnTo>
                <a:lnTo>
                  <a:pt x="462" y="96"/>
                </a:lnTo>
                <a:lnTo>
                  <a:pt x="457" y="82"/>
                </a:lnTo>
                <a:lnTo>
                  <a:pt x="451" y="65"/>
                </a:lnTo>
                <a:lnTo>
                  <a:pt x="444" y="49"/>
                </a:lnTo>
                <a:lnTo>
                  <a:pt x="438" y="34"/>
                </a:lnTo>
                <a:lnTo>
                  <a:pt x="432" y="21"/>
                </a:lnTo>
                <a:lnTo>
                  <a:pt x="427" y="10"/>
                </a:lnTo>
                <a:lnTo>
                  <a:pt x="423" y="2"/>
                </a:lnTo>
                <a:lnTo>
                  <a:pt x="421" y="0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9" name="TextBox 23"/>
          <p:cNvSpPr txBox="1"/>
          <p:nvPr/>
        </p:nvSpPr>
        <p:spPr>
          <a:xfrm>
            <a:off x="977539" y="2470231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0" name="TextBox 24"/>
          <p:cNvSpPr txBox="1"/>
          <p:nvPr/>
        </p:nvSpPr>
        <p:spPr>
          <a:xfrm>
            <a:off x="1459918" y="1974993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TextBox 23"/>
          <p:cNvSpPr txBox="1"/>
          <p:nvPr/>
        </p:nvSpPr>
        <p:spPr>
          <a:xfrm>
            <a:off x="977539" y="3797805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3" name="TextBox 24"/>
          <p:cNvSpPr txBox="1"/>
          <p:nvPr/>
        </p:nvSpPr>
        <p:spPr>
          <a:xfrm>
            <a:off x="1459918" y="3302566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4" name="TextBox 23"/>
          <p:cNvSpPr txBox="1"/>
          <p:nvPr/>
        </p:nvSpPr>
        <p:spPr>
          <a:xfrm>
            <a:off x="977539" y="5098285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5" name="TextBox 24"/>
          <p:cNvSpPr txBox="1"/>
          <p:nvPr/>
        </p:nvSpPr>
        <p:spPr>
          <a:xfrm>
            <a:off x="1459918" y="4603046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6" name="TextBox 23"/>
          <p:cNvSpPr txBox="1"/>
          <p:nvPr/>
        </p:nvSpPr>
        <p:spPr>
          <a:xfrm>
            <a:off x="8879762" y="2470231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7" name="TextBox 24"/>
          <p:cNvSpPr txBox="1"/>
          <p:nvPr/>
        </p:nvSpPr>
        <p:spPr>
          <a:xfrm>
            <a:off x="8879762" y="1974993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8" name="TextBox 23"/>
          <p:cNvSpPr txBox="1"/>
          <p:nvPr/>
        </p:nvSpPr>
        <p:spPr>
          <a:xfrm>
            <a:off x="8879762" y="3797805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9" name="TextBox 24"/>
          <p:cNvSpPr txBox="1"/>
          <p:nvPr/>
        </p:nvSpPr>
        <p:spPr>
          <a:xfrm>
            <a:off x="8879762" y="3302566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0" name="TextBox 23"/>
          <p:cNvSpPr txBox="1"/>
          <p:nvPr/>
        </p:nvSpPr>
        <p:spPr>
          <a:xfrm>
            <a:off x="8879762" y="5098285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1" name="TextBox 24"/>
          <p:cNvSpPr txBox="1"/>
          <p:nvPr/>
        </p:nvSpPr>
        <p:spPr>
          <a:xfrm>
            <a:off x="8879762" y="4603046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544910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500"/>
                            </p:stCondLst>
                            <p:childTnLst>
                              <p:par>
                                <p:cTn id="69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000"/>
                            </p:stCondLst>
                            <p:childTnLst>
                              <p:par>
                                <p:cTn id="7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80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65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000"/>
                            </p:stCondLst>
                            <p:childTnLst>
                              <p:par>
                                <p:cTn id="8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8" dur="500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2" dur="500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93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6" grpId="0" animBg="1"/>
      <p:bldP spid="49" grpId="0"/>
      <p:bldP spid="50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泪滴形 4"/>
          <p:cNvSpPr/>
          <p:nvPr/>
        </p:nvSpPr>
        <p:spPr>
          <a:xfrm rot="8171161">
            <a:off x="5136059" y="1243380"/>
            <a:ext cx="1900627" cy="1900627"/>
          </a:xfrm>
          <a:prstGeom prst="teardrop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9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泪滴形 5"/>
          <p:cNvSpPr/>
          <p:nvPr/>
        </p:nvSpPr>
        <p:spPr>
          <a:xfrm rot="18797067">
            <a:off x="5151241" y="4150075"/>
            <a:ext cx="1900627" cy="1900627"/>
          </a:xfrm>
          <a:prstGeom prst="teardrop">
            <a:avLst/>
          </a:prstGeom>
          <a:solidFill>
            <a:schemeClr val="accent2"/>
          </a:solidFill>
          <a:ln w="25400" cap="flat" cmpd="sng" algn="ctr">
            <a:noFill/>
            <a:prstDash val="solid"/>
          </a:ln>
          <a:effectLst/>
        </p:spPr>
        <p:txBody>
          <a:bodyPr rot="0" spcFirstLastPara="0" vertOverflow="overflow" horzOverflow="overflow" vert="horz" wrap="square" lIns="91417" tIns="45708" rIns="91417" bIns="45708" numCol="1" spcCol="0" rtlCol="0" fromWordArt="0" anchor="ctr" anchorCtr="0" forceAA="0" compatLnSpc="1">
            <a:noAutofit/>
          </a:bodyPr>
          <a:lstStyle/>
          <a:p>
            <a:pPr algn="ctr">
              <a:lnSpc>
                <a:spcPct val="130000"/>
              </a:lnSpc>
            </a:pPr>
            <a:endParaRPr lang="zh-CN" altLang="en-US" sz="1900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泪滴形 6"/>
          <p:cNvSpPr/>
          <p:nvPr/>
        </p:nvSpPr>
        <p:spPr>
          <a:xfrm rot="13600481">
            <a:off x="6760393" y="2758873"/>
            <a:ext cx="1900627" cy="1900627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泪滴形 7"/>
          <p:cNvSpPr/>
          <p:nvPr/>
        </p:nvSpPr>
        <p:spPr>
          <a:xfrm rot="2733113">
            <a:off x="3537304" y="2728389"/>
            <a:ext cx="1900627" cy="1900627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30000"/>
              </a:lnSpc>
            </a:pPr>
            <a:endParaRPr lang="zh-CN" altLang="en-US" sz="16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8" name="文本框 17"/>
          <p:cNvSpPr txBox="1"/>
          <p:nvPr/>
        </p:nvSpPr>
        <p:spPr>
          <a:xfrm>
            <a:off x="2807028" y="1442396"/>
            <a:ext cx="1636987" cy="433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9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189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9" name="文本框 18"/>
          <p:cNvSpPr txBox="1"/>
          <p:nvPr/>
        </p:nvSpPr>
        <p:spPr>
          <a:xfrm>
            <a:off x="7467410" y="4776459"/>
            <a:ext cx="1636987" cy="433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9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189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0" name="文本框 19"/>
          <p:cNvSpPr txBox="1"/>
          <p:nvPr/>
        </p:nvSpPr>
        <p:spPr>
          <a:xfrm>
            <a:off x="3060590" y="4770763"/>
            <a:ext cx="1636987" cy="433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9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189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1" name="文本框 20"/>
          <p:cNvSpPr txBox="1"/>
          <p:nvPr/>
        </p:nvSpPr>
        <p:spPr>
          <a:xfrm>
            <a:off x="7467410" y="1466549"/>
            <a:ext cx="1636987" cy="43364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89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189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2" name="文本框 21"/>
          <p:cNvSpPr txBox="1"/>
          <p:nvPr/>
        </p:nvSpPr>
        <p:spPr>
          <a:xfrm>
            <a:off x="1674083" y="1846122"/>
            <a:ext cx="2738428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US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3" name="文本框 22"/>
          <p:cNvSpPr txBox="1"/>
          <p:nvPr/>
        </p:nvSpPr>
        <p:spPr>
          <a:xfrm>
            <a:off x="7467410" y="5238099"/>
            <a:ext cx="2738428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US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4" name="文本框 23"/>
          <p:cNvSpPr txBox="1"/>
          <p:nvPr/>
        </p:nvSpPr>
        <p:spPr>
          <a:xfrm>
            <a:off x="7467410" y="1870275"/>
            <a:ext cx="2738428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US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5" name="文本框 24"/>
          <p:cNvSpPr txBox="1"/>
          <p:nvPr/>
        </p:nvSpPr>
        <p:spPr>
          <a:xfrm>
            <a:off x="1927646" y="5232403"/>
            <a:ext cx="2738428" cy="73270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点击添加相关标题文字，点击添加相关标题文字，点击添加相关标题文字，点击添加相关标题文字。</a:t>
            </a:r>
            <a:endParaRPr lang="en-US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7887123" y="3413856"/>
            <a:ext cx="562532" cy="590659"/>
          </a:xfrm>
          <a:prstGeom prst="rect">
            <a:avLst/>
          </a:prstGeom>
        </p:spPr>
      </p:pic>
      <p:pic>
        <p:nvPicPr>
          <p:cNvPr id="4" name="图片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61747" y="1347970"/>
            <a:ext cx="694352" cy="826609"/>
          </a:xfrm>
          <a:prstGeom prst="rect">
            <a:avLst/>
          </a:prstGeom>
        </p:spPr>
      </p:pic>
      <p:pic>
        <p:nvPicPr>
          <p:cNvPr id="27" name="图片 26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6672" y="3253963"/>
            <a:ext cx="764771" cy="910443"/>
          </a:xfrm>
          <a:prstGeom prst="rect">
            <a:avLst/>
          </a:prstGeom>
        </p:spPr>
      </p:pic>
      <p:pic>
        <p:nvPicPr>
          <p:cNvPr id="28" name="图片 27"/>
          <p:cNvPicPr>
            <a:picLocks noChangeAspect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5799019" y="5271795"/>
            <a:ext cx="615064" cy="5259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43024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 p14:presetBounceEnd="46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46000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46000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1" accel="40000" fill="hold" grpId="0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10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10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10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accel="4000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10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1" fill="hold">
                          <p:stCondLst>
                            <p:cond delay="indefinite"/>
                          </p:stCondLst>
                          <p:childTnLst>
                            <p:par>
                              <p:cTn id="22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23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5" dur="10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26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7" dur="10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28" fill="hold">
                          <p:stCondLst>
                            <p:cond delay="indefinite"/>
                          </p:stCondLst>
                          <p:childTnLst>
                            <p:par>
                              <p:cTn id="29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0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2" dur="10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33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10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35" fill="hold">
                          <p:stCondLst>
                            <p:cond delay="indefinite"/>
                          </p:stCondLst>
                          <p:childTnLst>
                            <p:par>
                              <p:cTn id="36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37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39" dur="10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0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1" dur="10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  <p:par>
                        <p:cTn id="42" fill="hold">
                          <p:stCondLst>
                            <p:cond delay="indefinite"/>
                          </p:stCondLst>
                          <p:childTnLst>
                            <p:par>
                              <p:cTn id="43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44" presetID="42" presetClass="entr" presetSubtype="0" fill="hold" nodeType="click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6" dur="10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  <p:anim calcmode="lin" valueType="num">
                                          <p:cBhvr>
                                            <p:cTn id="47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10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.1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9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0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5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7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2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6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0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1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5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6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7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8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1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3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4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5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9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0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1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92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4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5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6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7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8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99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1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5" grpId="0" animBg="1"/>
          <p:bldP spid="6" grpId="0" animBg="1"/>
          <p:bldP spid="7" grpId="0" animBg="1"/>
          <p:bldP spid="8" grpId="0" animBg="1"/>
          <p:bldP spid="18" grpId="0"/>
          <p:bldP spid="19" grpId="0"/>
          <p:bldP spid="20" grpId="0"/>
          <p:bldP spid="21" grpId="0"/>
          <p:bldP spid="22" grpId="0"/>
          <p:bldP spid="23" grpId="0"/>
          <p:bldP spid="24" grpId="0"/>
          <p:bldP spid="25" grpId="0"/>
        </p:bldLst>
      </p:timing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86"/>
          <p:cNvSpPr>
            <a:spLocks noEditPoints="1"/>
          </p:cNvSpPr>
          <p:nvPr/>
        </p:nvSpPr>
        <p:spPr bwMode="auto">
          <a:xfrm>
            <a:off x="7223501" y="1754097"/>
            <a:ext cx="754049" cy="653419"/>
          </a:xfrm>
          <a:custGeom>
            <a:avLst/>
            <a:gdLst>
              <a:gd name="T0" fmla="*/ 71 w 72"/>
              <a:gd name="T1" fmla="*/ 15 h 60"/>
              <a:gd name="T2" fmla="*/ 57 w 72"/>
              <a:gd name="T3" fmla="*/ 17 h 60"/>
              <a:gd name="T4" fmla="*/ 44 w 72"/>
              <a:gd name="T5" fmla="*/ 45 h 60"/>
              <a:gd name="T6" fmla="*/ 12 w 72"/>
              <a:gd name="T7" fmla="*/ 45 h 60"/>
              <a:gd name="T8" fmla="*/ 14 w 72"/>
              <a:gd name="T9" fmla="*/ 48 h 60"/>
              <a:gd name="T10" fmla="*/ 48 w 72"/>
              <a:gd name="T11" fmla="*/ 50 h 60"/>
              <a:gd name="T12" fmla="*/ 14 w 72"/>
              <a:gd name="T13" fmla="*/ 51 h 60"/>
              <a:gd name="T14" fmla="*/ 9 w 72"/>
              <a:gd name="T15" fmla="*/ 44 h 60"/>
              <a:gd name="T16" fmla="*/ 8 w 72"/>
              <a:gd name="T17" fmla="*/ 41 h 60"/>
              <a:gd name="T18" fmla="*/ 1 w 72"/>
              <a:gd name="T19" fmla="*/ 22 h 60"/>
              <a:gd name="T20" fmla="*/ 11 w 72"/>
              <a:gd name="T21" fmla="*/ 40 h 60"/>
              <a:gd name="T22" fmla="*/ 44 w 72"/>
              <a:gd name="T23" fmla="*/ 42 h 60"/>
              <a:gd name="T24" fmla="*/ 54 w 72"/>
              <a:gd name="T25" fmla="*/ 16 h 60"/>
              <a:gd name="T26" fmla="*/ 71 w 72"/>
              <a:gd name="T27" fmla="*/ 12 h 60"/>
              <a:gd name="T28" fmla="*/ 18 w 72"/>
              <a:gd name="T29" fmla="*/ 56 h 60"/>
              <a:gd name="T30" fmla="*/ 11 w 72"/>
              <a:gd name="T31" fmla="*/ 56 h 60"/>
              <a:gd name="T32" fmla="*/ 18 w 72"/>
              <a:gd name="T33" fmla="*/ 56 h 60"/>
              <a:gd name="T34" fmla="*/ 15 w 72"/>
              <a:gd name="T35" fmla="*/ 54 h 60"/>
              <a:gd name="T36" fmla="*/ 15 w 72"/>
              <a:gd name="T37" fmla="*/ 58 h 60"/>
              <a:gd name="T38" fmla="*/ 45 w 72"/>
              <a:gd name="T39" fmla="*/ 56 h 60"/>
              <a:gd name="T40" fmla="*/ 38 w 72"/>
              <a:gd name="T41" fmla="*/ 56 h 60"/>
              <a:gd name="T42" fmla="*/ 45 w 72"/>
              <a:gd name="T43" fmla="*/ 56 h 60"/>
              <a:gd name="T44" fmla="*/ 42 w 72"/>
              <a:gd name="T45" fmla="*/ 54 h 60"/>
              <a:gd name="T46" fmla="*/ 42 w 72"/>
              <a:gd name="T47" fmla="*/ 58 h 60"/>
              <a:gd name="T48" fmla="*/ 46 w 72"/>
              <a:gd name="T49" fmla="*/ 35 h 60"/>
              <a:gd name="T50" fmla="*/ 12 w 72"/>
              <a:gd name="T51" fmla="*/ 34 h 60"/>
              <a:gd name="T52" fmla="*/ 12 w 72"/>
              <a:gd name="T53" fmla="*/ 36 h 60"/>
              <a:gd name="T54" fmla="*/ 46 w 72"/>
              <a:gd name="T55" fmla="*/ 35 h 60"/>
              <a:gd name="T56" fmla="*/ 12 w 72"/>
              <a:gd name="T57" fmla="*/ 39 h 60"/>
              <a:gd name="T58" fmla="*/ 43 w 72"/>
              <a:gd name="T59" fmla="*/ 40 h 60"/>
              <a:gd name="T60" fmla="*/ 43 w 72"/>
              <a:gd name="T61" fmla="*/ 38 h 60"/>
              <a:gd name="T62" fmla="*/ 13 w 72"/>
              <a:gd name="T63" fmla="*/ 28 h 60"/>
              <a:gd name="T64" fmla="*/ 16 w 72"/>
              <a:gd name="T65" fmla="*/ 23 h 60"/>
              <a:gd name="T66" fmla="*/ 28 w 72"/>
              <a:gd name="T67" fmla="*/ 14 h 60"/>
              <a:gd name="T68" fmla="*/ 33 w 72"/>
              <a:gd name="T69" fmla="*/ 17 h 60"/>
              <a:gd name="T70" fmla="*/ 36 w 72"/>
              <a:gd name="T71" fmla="*/ 22 h 60"/>
              <a:gd name="T72" fmla="*/ 39 w 72"/>
              <a:gd name="T73" fmla="*/ 17 h 60"/>
              <a:gd name="T74" fmla="*/ 51 w 72"/>
              <a:gd name="T75" fmla="*/ 7 h 60"/>
              <a:gd name="T76" fmla="*/ 51 w 72"/>
              <a:gd name="T77" fmla="*/ 0 h 60"/>
              <a:gd name="T78" fmla="*/ 49 w 72"/>
              <a:gd name="T79" fmla="*/ 5 h 60"/>
              <a:gd name="T80" fmla="*/ 36 w 72"/>
              <a:gd name="T81" fmla="*/ 15 h 60"/>
              <a:gd name="T82" fmla="*/ 31 w 72"/>
              <a:gd name="T83" fmla="*/ 12 h 60"/>
              <a:gd name="T84" fmla="*/ 28 w 72"/>
              <a:gd name="T85" fmla="*/ 7 h 60"/>
              <a:gd name="T86" fmla="*/ 25 w 72"/>
              <a:gd name="T87" fmla="*/ 11 h 60"/>
              <a:gd name="T88" fmla="*/ 13 w 72"/>
              <a:gd name="T89" fmla="*/ 22 h 60"/>
              <a:gd name="T90" fmla="*/ 13 w 72"/>
              <a:gd name="T91" fmla="*/ 28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2" h="60">
                <a:moveTo>
                  <a:pt x="72" y="13"/>
                </a:moveTo>
                <a:cubicBezTo>
                  <a:pt x="72" y="14"/>
                  <a:pt x="71" y="15"/>
                  <a:pt x="71" y="15"/>
                </a:cubicBezTo>
                <a:cubicBezTo>
                  <a:pt x="60" y="15"/>
                  <a:pt x="60" y="15"/>
                  <a:pt x="60" y="15"/>
                </a:cubicBezTo>
                <a:cubicBezTo>
                  <a:pt x="59" y="15"/>
                  <a:pt x="57" y="16"/>
                  <a:pt x="57" y="17"/>
                </a:cubicBezTo>
                <a:cubicBezTo>
                  <a:pt x="49" y="41"/>
                  <a:pt x="49" y="41"/>
                  <a:pt x="49" y="41"/>
                </a:cubicBezTo>
                <a:cubicBezTo>
                  <a:pt x="49" y="43"/>
                  <a:pt x="46" y="45"/>
                  <a:pt x="44" y="45"/>
                </a:cubicBezTo>
                <a:cubicBezTo>
                  <a:pt x="14" y="45"/>
                  <a:pt x="14" y="45"/>
                  <a:pt x="14" y="45"/>
                </a:cubicBezTo>
                <a:cubicBezTo>
                  <a:pt x="13" y="45"/>
                  <a:pt x="13" y="45"/>
                  <a:pt x="12" y="45"/>
                </a:cubicBezTo>
                <a:cubicBezTo>
                  <a:pt x="12" y="47"/>
                  <a:pt x="12" y="47"/>
                  <a:pt x="12" y="47"/>
                </a:cubicBezTo>
                <a:cubicBezTo>
                  <a:pt x="12" y="47"/>
                  <a:pt x="13" y="48"/>
                  <a:pt x="14" y="48"/>
                </a:cubicBezTo>
                <a:cubicBezTo>
                  <a:pt x="47" y="48"/>
                  <a:pt x="47" y="48"/>
                  <a:pt x="47" y="48"/>
                </a:cubicBezTo>
                <a:cubicBezTo>
                  <a:pt x="48" y="48"/>
                  <a:pt x="48" y="49"/>
                  <a:pt x="48" y="50"/>
                </a:cubicBezTo>
                <a:cubicBezTo>
                  <a:pt x="48" y="50"/>
                  <a:pt x="48" y="51"/>
                  <a:pt x="47" y="51"/>
                </a:cubicBezTo>
                <a:cubicBezTo>
                  <a:pt x="14" y="51"/>
                  <a:pt x="14" y="51"/>
                  <a:pt x="14" y="51"/>
                </a:cubicBezTo>
                <a:cubicBezTo>
                  <a:pt x="11" y="51"/>
                  <a:pt x="9" y="49"/>
                  <a:pt x="9" y="47"/>
                </a:cubicBezTo>
                <a:cubicBezTo>
                  <a:pt x="9" y="44"/>
                  <a:pt x="9" y="44"/>
                  <a:pt x="9" y="44"/>
                </a:cubicBezTo>
                <a:cubicBezTo>
                  <a:pt x="9" y="43"/>
                  <a:pt x="9" y="43"/>
                  <a:pt x="9" y="43"/>
                </a:cubicBezTo>
                <a:cubicBezTo>
                  <a:pt x="9" y="42"/>
                  <a:pt x="8" y="42"/>
                  <a:pt x="8" y="41"/>
                </a:cubicBezTo>
                <a:cubicBezTo>
                  <a:pt x="0" y="24"/>
                  <a:pt x="0" y="24"/>
                  <a:pt x="0" y="24"/>
                </a:cubicBezTo>
                <a:cubicBezTo>
                  <a:pt x="0" y="23"/>
                  <a:pt x="0" y="22"/>
                  <a:pt x="1" y="22"/>
                </a:cubicBezTo>
                <a:cubicBezTo>
                  <a:pt x="2" y="21"/>
                  <a:pt x="3" y="22"/>
                  <a:pt x="3" y="22"/>
                </a:cubicBezTo>
                <a:cubicBezTo>
                  <a:pt x="11" y="40"/>
                  <a:pt x="11" y="40"/>
                  <a:pt x="11" y="40"/>
                </a:cubicBezTo>
                <a:cubicBezTo>
                  <a:pt x="11" y="41"/>
                  <a:pt x="13" y="42"/>
                  <a:pt x="14" y="42"/>
                </a:cubicBezTo>
                <a:cubicBezTo>
                  <a:pt x="44" y="42"/>
                  <a:pt x="44" y="42"/>
                  <a:pt x="44" y="42"/>
                </a:cubicBezTo>
                <a:cubicBezTo>
                  <a:pt x="45" y="42"/>
                  <a:pt x="46" y="41"/>
                  <a:pt x="47" y="40"/>
                </a:cubicBezTo>
                <a:cubicBezTo>
                  <a:pt x="54" y="16"/>
                  <a:pt x="54" y="16"/>
                  <a:pt x="54" y="16"/>
                </a:cubicBezTo>
                <a:cubicBezTo>
                  <a:pt x="55" y="13"/>
                  <a:pt x="57" y="12"/>
                  <a:pt x="60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12"/>
                  <a:pt x="72" y="12"/>
                  <a:pt x="72" y="13"/>
                </a:cubicBezTo>
                <a:close/>
                <a:moveTo>
                  <a:pt x="18" y="56"/>
                </a:moveTo>
                <a:cubicBezTo>
                  <a:pt x="18" y="58"/>
                  <a:pt x="17" y="60"/>
                  <a:pt x="15" y="60"/>
                </a:cubicBezTo>
                <a:cubicBezTo>
                  <a:pt x="13" y="60"/>
                  <a:pt x="11" y="58"/>
                  <a:pt x="11" y="56"/>
                </a:cubicBezTo>
                <a:cubicBezTo>
                  <a:pt x="11" y="54"/>
                  <a:pt x="13" y="52"/>
                  <a:pt x="15" y="52"/>
                </a:cubicBezTo>
                <a:cubicBezTo>
                  <a:pt x="17" y="52"/>
                  <a:pt x="18" y="54"/>
                  <a:pt x="18" y="56"/>
                </a:cubicBezTo>
                <a:close/>
                <a:moveTo>
                  <a:pt x="16" y="56"/>
                </a:moveTo>
                <a:cubicBezTo>
                  <a:pt x="16" y="55"/>
                  <a:pt x="16" y="54"/>
                  <a:pt x="15" y="54"/>
                </a:cubicBezTo>
                <a:cubicBezTo>
                  <a:pt x="14" y="54"/>
                  <a:pt x="13" y="55"/>
                  <a:pt x="13" y="56"/>
                </a:cubicBezTo>
                <a:cubicBezTo>
                  <a:pt x="13" y="57"/>
                  <a:pt x="14" y="58"/>
                  <a:pt x="15" y="58"/>
                </a:cubicBezTo>
                <a:cubicBezTo>
                  <a:pt x="16" y="58"/>
                  <a:pt x="16" y="57"/>
                  <a:pt x="16" y="56"/>
                </a:cubicBezTo>
                <a:close/>
                <a:moveTo>
                  <a:pt x="45" y="56"/>
                </a:moveTo>
                <a:cubicBezTo>
                  <a:pt x="45" y="58"/>
                  <a:pt x="44" y="60"/>
                  <a:pt x="42" y="60"/>
                </a:cubicBezTo>
                <a:cubicBezTo>
                  <a:pt x="40" y="60"/>
                  <a:pt x="38" y="58"/>
                  <a:pt x="38" y="56"/>
                </a:cubicBezTo>
                <a:cubicBezTo>
                  <a:pt x="38" y="54"/>
                  <a:pt x="40" y="52"/>
                  <a:pt x="42" y="52"/>
                </a:cubicBezTo>
                <a:cubicBezTo>
                  <a:pt x="44" y="52"/>
                  <a:pt x="45" y="54"/>
                  <a:pt x="45" y="56"/>
                </a:cubicBezTo>
                <a:close/>
                <a:moveTo>
                  <a:pt x="43" y="56"/>
                </a:moveTo>
                <a:cubicBezTo>
                  <a:pt x="43" y="55"/>
                  <a:pt x="43" y="54"/>
                  <a:pt x="42" y="54"/>
                </a:cubicBezTo>
                <a:cubicBezTo>
                  <a:pt x="41" y="54"/>
                  <a:pt x="40" y="55"/>
                  <a:pt x="40" y="56"/>
                </a:cubicBezTo>
                <a:cubicBezTo>
                  <a:pt x="40" y="57"/>
                  <a:pt x="41" y="58"/>
                  <a:pt x="42" y="58"/>
                </a:cubicBezTo>
                <a:cubicBezTo>
                  <a:pt x="43" y="58"/>
                  <a:pt x="43" y="57"/>
                  <a:pt x="43" y="56"/>
                </a:cubicBezTo>
                <a:close/>
                <a:moveTo>
                  <a:pt x="46" y="35"/>
                </a:moveTo>
                <a:cubicBezTo>
                  <a:pt x="46" y="34"/>
                  <a:pt x="45" y="34"/>
                  <a:pt x="45" y="34"/>
                </a:cubicBezTo>
                <a:cubicBezTo>
                  <a:pt x="12" y="34"/>
                  <a:pt x="12" y="34"/>
                  <a:pt x="12" y="34"/>
                </a:cubicBezTo>
                <a:cubicBezTo>
                  <a:pt x="11" y="34"/>
                  <a:pt x="11" y="34"/>
                  <a:pt x="11" y="35"/>
                </a:cubicBezTo>
                <a:cubicBezTo>
                  <a:pt x="11" y="35"/>
                  <a:pt x="11" y="36"/>
                  <a:pt x="12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6" y="35"/>
                  <a:pt x="46" y="35"/>
                </a:cubicBezTo>
                <a:close/>
                <a:moveTo>
                  <a:pt x="13" y="38"/>
                </a:moveTo>
                <a:cubicBezTo>
                  <a:pt x="13" y="38"/>
                  <a:pt x="12" y="39"/>
                  <a:pt x="12" y="39"/>
                </a:cubicBezTo>
                <a:cubicBezTo>
                  <a:pt x="12" y="40"/>
                  <a:pt x="13" y="40"/>
                  <a:pt x="13" y="40"/>
                </a:cubicBezTo>
                <a:cubicBezTo>
                  <a:pt x="43" y="40"/>
                  <a:pt x="43" y="40"/>
                  <a:pt x="43" y="40"/>
                </a:cubicBezTo>
                <a:cubicBezTo>
                  <a:pt x="44" y="40"/>
                  <a:pt x="44" y="40"/>
                  <a:pt x="44" y="39"/>
                </a:cubicBezTo>
                <a:cubicBezTo>
                  <a:pt x="44" y="39"/>
                  <a:pt x="44" y="38"/>
                  <a:pt x="43" y="38"/>
                </a:cubicBezTo>
                <a:lnTo>
                  <a:pt x="13" y="38"/>
                </a:lnTo>
                <a:close/>
                <a:moveTo>
                  <a:pt x="13" y="28"/>
                </a:moveTo>
                <a:cubicBezTo>
                  <a:pt x="14" y="28"/>
                  <a:pt x="16" y="27"/>
                  <a:pt x="16" y="25"/>
                </a:cubicBezTo>
                <a:cubicBezTo>
                  <a:pt x="16" y="24"/>
                  <a:pt x="16" y="24"/>
                  <a:pt x="16" y="23"/>
                </a:cubicBezTo>
                <a:cubicBezTo>
                  <a:pt x="26" y="13"/>
                  <a:pt x="26" y="13"/>
                  <a:pt x="26" y="13"/>
                </a:cubicBezTo>
                <a:cubicBezTo>
                  <a:pt x="27" y="13"/>
                  <a:pt x="27" y="14"/>
                  <a:pt x="28" y="14"/>
                </a:cubicBezTo>
                <a:cubicBezTo>
                  <a:pt x="28" y="14"/>
                  <a:pt x="29" y="13"/>
                  <a:pt x="29" y="13"/>
                </a:cubicBezTo>
                <a:cubicBezTo>
                  <a:pt x="33" y="17"/>
                  <a:pt x="33" y="17"/>
                  <a:pt x="33" y="17"/>
                </a:cubicBezTo>
                <a:cubicBezTo>
                  <a:pt x="33" y="18"/>
                  <a:pt x="33" y="18"/>
                  <a:pt x="33" y="19"/>
                </a:cubicBezTo>
                <a:cubicBezTo>
                  <a:pt x="33" y="20"/>
                  <a:pt x="34" y="22"/>
                  <a:pt x="36" y="22"/>
                </a:cubicBezTo>
                <a:cubicBezTo>
                  <a:pt x="38" y="22"/>
                  <a:pt x="39" y="20"/>
                  <a:pt x="39" y="19"/>
                </a:cubicBezTo>
                <a:cubicBezTo>
                  <a:pt x="39" y="18"/>
                  <a:pt x="39" y="18"/>
                  <a:pt x="39" y="17"/>
                </a:cubicBezTo>
                <a:cubicBezTo>
                  <a:pt x="50" y="6"/>
                  <a:pt x="50" y="6"/>
                  <a:pt x="50" y="6"/>
                </a:cubicBezTo>
                <a:cubicBezTo>
                  <a:pt x="50" y="7"/>
                  <a:pt x="51" y="7"/>
                  <a:pt x="51" y="7"/>
                </a:cubicBezTo>
                <a:cubicBezTo>
                  <a:pt x="53" y="7"/>
                  <a:pt x="54" y="5"/>
                  <a:pt x="54" y="4"/>
                </a:cubicBezTo>
                <a:cubicBezTo>
                  <a:pt x="54" y="2"/>
                  <a:pt x="53" y="0"/>
                  <a:pt x="51" y="0"/>
                </a:cubicBezTo>
                <a:cubicBezTo>
                  <a:pt x="50" y="0"/>
                  <a:pt x="48" y="2"/>
                  <a:pt x="48" y="4"/>
                </a:cubicBezTo>
                <a:cubicBezTo>
                  <a:pt x="48" y="4"/>
                  <a:pt x="48" y="5"/>
                  <a:pt x="49" y="5"/>
                </a:cubicBezTo>
                <a:cubicBezTo>
                  <a:pt x="38" y="16"/>
                  <a:pt x="38" y="16"/>
                  <a:pt x="38" y="16"/>
                </a:cubicBezTo>
                <a:cubicBezTo>
                  <a:pt x="37" y="16"/>
                  <a:pt x="37" y="15"/>
                  <a:pt x="36" y="15"/>
                </a:cubicBezTo>
                <a:cubicBezTo>
                  <a:pt x="36" y="15"/>
                  <a:pt x="35" y="16"/>
                  <a:pt x="35" y="16"/>
                </a:cubicBezTo>
                <a:cubicBezTo>
                  <a:pt x="31" y="12"/>
                  <a:pt x="31" y="12"/>
                  <a:pt x="31" y="12"/>
                </a:cubicBezTo>
                <a:cubicBezTo>
                  <a:pt x="31" y="11"/>
                  <a:pt x="31" y="11"/>
                  <a:pt x="31" y="10"/>
                </a:cubicBezTo>
                <a:cubicBezTo>
                  <a:pt x="31" y="9"/>
                  <a:pt x="30" y="7"/>
                  <a:pt x="28" y="7"/>
                </a:cubicBezTo>
                <a:cubicBezTo>
                  <a:pt x="26" y="7"/>
                  <a:pt x="25" y="9"/>
                  <a:pt x="25" y="10"/>
                </a:cubicBezTo>
                <a:cubicBezTo>
                  <a:pt x="25" y="11"/>
                  <a:pt x="25" y="11"/>
                  <a:pt x="25" y="11"/>
                </a:cubicBezTo>
                <a:cubicBezTo>
                  <a:pt x="14" y="22"/>
                  <a:pt x="14" y="22"/>
                  <a:pt x="14" y="22"/>
                </a:cubicBezTo>
                <a:cubicBezTo>
                  <a:pt x="14" y="22"/>
                  <a:pt x="13" y="22"/>
                  <a:pt x="13" y="22"/>
                </a:cubicBezTo>
                <a:cubicBezTo>
                  <a:pt x="11" y="22"/>
                  <a:pt x="10" y="23"/>
                  <a:pt x="10" y="25"/>
                </a:cubicBezTo>
                <a:cubicBezTo>
                  <a:pt x="10" y="27"/>
                  <a:pt x="11" y="28"/>
                  <a:pt x="13" y="2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20"/>
          <p:cNvSpPr>
            <a:spLocks noEditPoints="1"/>
          </p:cNvSpPr>
          <p:nvPr/>
        </p:nvSpPr>
        <p:spPr bwMode="auto">
          <a:xfrm>
            <a:off x="4442331" y="2142744"/>
            <a:ext cx="525133" cy="487321"/>
          </a:xfrm>
          <a:custGeom>
            <a:avLst/>
            <a:gdLst>
              <a:gd name="T0" fmla="*/ 55 w 70"/>
              <a:gd name="T1" fmla="*/ 45 h 65"/>
              <a:gd name="T2" fmla="*/ 55 w 70"/>
              <a:gd name="T3" fmla="*/ 35 h 65"/>
              <a:gd name="T4" fmla="*/ 29 w 70"/>
              <a:gd name="T5" fmla="*/ 25 h 65"/>
              <a:gd name="T6" fmla="*/ 40 w 70"/>
              <a:gd name="T7" fmla="*/ 50 h 65"/>
              <a:gd name="T8" fmla="*/ 49 w 70"/>
              <a:gd name="T9" fmla="*/ 51 h 65"/>
              <a:gd name="T10" fmla="*/ 64 w 70"/>
              <a:gd name="T11" fmla="*/ 65 h 65"/>
              <a:gd name="T12" fmla="*/ 48 w 70"/>
              <a:gd name="T13" fmla="*/ 44 h 65"/>
              <a:gd name="T14" fmla="*/ 28 w 70"/>
              <a:gd name="T15" fmla="*/ 35 h 65"/>
              <a:gd name="T16" fmla="*/ 48 w 70"/>
              <a:gd name="T17" fmla="*/ 27 h 65"/>
              <a:gd name="T18" fmla="*/ 50 w 70"/>
              <a:gd name="T19" fmla="*/ 47 h 65"/>
              <a:gd name="T20" fmla="*/ 51 w 70"/>
              <a:gd name="T21" fmla="*/ 45 h 65"/>
              <a:gd name="T22" fmla="*/ 66 w 70"/>
              <a:gd name="T23" fmla="*/ 61 h 65"/>
              <a:gd name="T24" fmla="*/ 52 w 70"/>
              <a:gd name="T25" fmla="*/ 50 h 65"/>
              <a:gd name="T26" fmla="*/ 53 w 70"/>
              <a:gd name="T27" fmla="*/ 49 h 65"/>
              <a:gd name="T28" fmla="*/ 55 w 70"/>
              <a:gd name="T29" fmla="*/ 48 h 65"/>
              <a:gd name="T30" fmla="*/ 66 w 70"/>
              <a:gd name="T31" fmla="*/ 61 h 65"/>
              <a:gd name="T32" fmla="*/ 34 w 70"/>
              <a:gd name="T33" fmla="*/ 42 h 65"/>
              <a:gd name="T34" fmla="*/ 32 w 70"/>
              <a:gd name="T35" fmla="*/ 43 h 65"/>
              <a:gd name="T36" fmla="*/ 34 w 70"/>
              <a:gd name="T37" fmla="*/ 28 h 65"/>
              <a:gd name="T38" fmla="*/ 39 w 70"/>
              <a:gd name="T39" fmla="*/ 60 h 65"/>
              <a:gd name="T40" fmla="*/ 33 w 70"/>
              <a:gd name="T41" fmla="*/ 60 h 65"/>
              <a:gd name="T42" fmla="*/ 31 w 70"/>
              <a:gd name="T43" fmla="*/ 60 h 65"/>
              <a:gd name="T44" fmla="*/ 28 w 70"/>
              <a:gd name="T45" fmla="*/ 47 h 65"/>
              <a:gd name="T46" fmla="*/ 18 w 70"/>
              <a:gd name="T47" fmla="*/ 33 h 65"/>
              <a:gd name="T48" fmla="*/ 18 w 70"/>
              <a:gd name="T49" fmla="*/ 31 h 65"/>
              <a:gd name="T50" fmla="*/ 31 w 70"/>
              <a:gd name="T51" fmla="*/ 21 h 65"/>
              <a:gd name="T52" fmla="*/ 45 w 70"/>
              <a:gd name="T53" fmla="*/ 19 h 65"/>
              <a:gd name="T54" fmla="*/ 47 w 70"/>
              <a:gd name="T55" fmla="*/ 19 h 65"/>
              <a:gd name="T56" fmla="*/ 56 w 70"/>
              <a:gd name="T57" fmla="*/ 33 h 65"/>
              <a:gd name="T58" fmla="*/ 55 w 70"/>
              <a:gd name="T59" fmla="*/ 43 h 65"/>
              <a:gd name="T60" fmla="*/ 60 w 70"/>
              <a:gd name="T61" fmla="*/ 45 h 65"/>
              <a:gd name="T62" fmla="*/ 32 w 70"/>
              <a:gd name="T63" fmla="*/ 0 h 65"/>
              <a:gd name="T64" fmla="*/ 51 w 70"/>
              <a:gd name="T65" fmla="*/ 57 h 65"/>
              <a:gd name="T66" fmla="*/ 60 w 70"/>
              <a:gd name="T67" fmla="*/ 24 h 65"/>
              <a:gd name="T68" fmla="*/ 60 w 70"/>
              <a:gd name="T69" fmla="*/ 24 h 65"/>
              <a:gd name="T70" fmla="*/ 33 w 70"/>
              <a:gd name="T71" fmla="*/ 15 h 65"/>
              <a:gd name="T72" fmla="*/ 31 w 70"/>
              <a:gd name="T73" fmla="*/ 15 h 65"/>
              <a:gd name="T74" fmla="*/ 25 w 70"/>
              <a:gd name="T75" fmla="*/ 4 h 65"/>
              <a:gd name="T76" fmla="*/ 25 w 70"/>
              <a:gd name="T77" fmla="*/ 4 h 65"/>
              <a:gd name="T78" fmla="*/ 3 w 70"/>
              <a:gd name="T79" fmla="*/ 31 h 65"/>
              <a:gd name="T80" fmla="*/ 17 w 70"/>
              <a:gd name="T81" fmla="*/ 44 h 65"/>
              <a:gd name="T82" fmla="*/ 4 w 70"/>
              <a:gd name="T83" fmla="*/ 39 h 65"/>
              <a:gd name="T84" fmla="*/ 4 w 70"/>
              <a:gd name="T85" fmla="*/ 39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0" h="65">
                <a:moveTo>
                  <a:pt x="68" y="55"/>
                </a:moveTo>
                <a:cubicBezTo>
                  <a:pt x="59" y="47"/>
                  <a:pt x="59" y="47"/>
                  <a:pt x="59" y="47"/>
                </a:cubicBezTo>
                <a:cubicBezTo>
                  <a:pt x="58" y="46"/>
                  <a:pt x="56" y="45"/>
                  <a:pt x="55" y="45"/>
                </a:cubicBezTo>
                <a:cubicBezTo>
                  <a:pt x="54" y="45"/>
                  <a:pt x="54" y="45"/>
                  <a:pt x="54" y="45"/>
                </a:cubicBezTo>
                <a:cubicBezTo>
                  <a:pt x="52" y="44"/>
                  <a:pt x="52" y="44"/>
                  <a:pt x="52" y="44"/>
                </a:cubicBezTo>
                <a:cubicBezTo>
                  <a:pt x="54" y="41"/>
                  <a:pt x="55" y="38"/>
                  <a:pt x="55" y="35"/>
                </a:cubicBezTo>
                <a:cubicBezTo>
                  <a:pt x="55" y="31"/>
                  <a:pt x="53" y="28"/>
                  <a:pt x="50" y="25"/>
                </a:cubicBezTo>
                <a:cubicBezTo>
                  <a:pt x="47" y="22"/>
                  <a:pt x="44" y="21"/>
                  <a:pt x="40" y="21"/>
                </a:cubicBezTo>
                <a:cubicBezTo>
                  <a:pt x="36" y="21"/>
                  <a:pt x="32" y="22"/>
                  <a:pt x="29" y="25"/>
                </a:cubicBezTo>
                <a:cubicBezTo>
                  <a:pt x="26" y="28"/>
                  <a:pt x="25" y="31"/>
                  <a:pt x="25" y="35"/>
                </a:cubicBezTo>
                <a:cubicBezTo>
                  <a:pt x="25" y="39"/>
                  <a:pt x="26" y="43"/>
                  <a:pt x="29" y="46"/>
                </a:cubicBezTo>
                <a:cubicBezTo>
                  <a:pt x="32" y="49"/>
                  <a:pt x="36" y="50"/>
                  <a:pt x="40" y="50"/>
                </a:cubicBezTo>
                <a:cubicBezTo>
                  <a:pt x="43" y="50"/>
                  <a:pt x="46" y="50"/>
                  <a:pt x="48" y="48"/>
                </a:cubicBezTo>
                <a:cubicBezTo>
                  <a:pt x="49" y="49"/>
                  <a:pt x="49" y="49"/>
                  <a:pt x="49" y="49"/>
                </a:cubicBezTo>
                <a:cubicBezTo>
                  <a:pt x="49" y="50"/>
                  <a:pt x="49" y="50"/>
                  <a:pt x="49" y="51"/>
                </a:cubicBezTo>
                <a:cubicBezTo>
                  <a:pt x="49" y="52"/>
                  <a:pt x="50" y="53"/>
                  <a:pt x="51" y="55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64"/>
                  <a:pt x="62" y="65"/>
                  <a:pt x="64" y="65"/>
                </a:cubicBezTo>
                <a:cubicBezTo>
                  <a:pt x="65" y="65"/>
                  <a:pt x="67" y="64"/>
                  <a:pt x="68" y="63"/>
                </a:cubicBezTo>
                <a:cubicBezTo>
                  <a:pt x="70" y="61"/>
                  <a:pt x="70" y="58"/>
                  <a:pt x="68" y="55"/>
                </a:cubicBezTo>
                <a:close/>
                <a:moveTo>
                  <a:pt x="48" y="44"/>
                </a:moveTo>
                <a:cubicBezTo>
                  <a:pt x="46" y="46"/>
                  <a:pt x="43" y="47"/>
                  <a:pt x="40" y="47"/>
                </a:cubicBezTo>
                <a:cubicBezTo>
                  <a:pt x="37" y="47"/>
                  <a:pt x="34" y="46"/>
                  <a:pt x="31" y="44"/>
                </a:cubicBezTo>
                <a:cubicBezTo>
                  <a:pt x="29" y="42"/>
                  <a:pt x="28" y="39"/>
                  <a:pt x="28" y="35"/>
                </a:cubicBezTo>
                <a:cubicBezTo>
                  <a:pt x="28" y="32"/>
                  <a:pt x="29" y="29"/>
                  <a:pt x="31" y="27"/>
                </a:cubicBezTo>
                <a:cubicBezTo>
                  <a:pt x="34" y="25"/>
                  <a:pt x="37" y="24"/>
                  <a:pt x="40" y="24"/>
                </a:cubicBezTo>
                <a:cubicBezTo>
                  <a:pt x="43" y="24"/>
                  <a:pt x="46" y="25"/>
                  <a:pt x="48" y="27"/>
                </a:cubicBezTo>
                <a:cubicBezTo>
                  <a:pt x="53" y="32"/>
                  <a:pt x="53" y="39"/>
                  <a:pt x="48" y="44"/>
                </a:cubicBezTo>
                <a:close/>
                <a:moveTo>
                  <a:pt x="51" y="47"/>
                </a:moveTo>
                <a:cubicBezTo>
                  <a:pt x="51" y="47"/>
                  <a:pt x="50" y="47"/>
                  <a:pt x="50" y="47"/>
                </a:cubicBezTo>
                <a:cubicBezTo>
                  <a:pt x="49" y="47"/>
                  <a:pt x="49" y="47"/>
                  <a:pt x="49" y="47"/>
                </a:cubicBezTo>
                <a:cubicBezTo>
                  <a:pt x="50" y="46"/>
                  <a:pt x="50" y="46"/>
                  <a:pt x="50" y="46"/>
                </a:cubicBezTo>
                <a:cubicBezTo>
                  <a:pt x="51" y="46"/>
                  <a:pt x="51" y="45"/>
                  <a:pt x="51" y="45"/>
                </a:cubicBezTo>
                <a:cubicBezTo>
                  <a:pt x="52" y="46"/>
                  <a:pt x="52" y="46"/>
                  <a:pt x="52" y="46"/>
                </a:cubicBezTo>
                <a:cubicBezTo>
                  <a:pt x="51" y="46"/>
                  <a:pt x="51" y="46"/>
                  <a:pt x="51" y="47"/>
                </a:cubicBezTo>
                <a:close/>
                <a:moveTo>
                  <a:pt x="66" y="61"/>
                </a:moveTo>
                <a:cubicBezTo>
                  <a:pt x="65" y="62"/>
                  <a:pt x="63" y="62"/>
                  <a:pt x="62" y="61"/>
                </a:cubicBezTo>
                <a:cubicBezTo>
                  <a:pt x="53" y="52"/>
                  <a:pt x="53" y="52"/>
                  <a:pt x="53" y="52"/>
                </a:cubicBezTo>
                <a:cubicBezTo>
                  <a:pt x="53" y="52"/>
                  <a:pt x="52" y="51"/>
                  <a:pt x="52" y="50"/>
                </a:cubicBezTo>
                <a:cubicBezTo>
                  <a:pt x="52" y="50"/>
                  <a:pt x="52" y="50"/>
                  <a:pt x="52" y="50"/>
                </a:cubicBezTo>
                <a:cubicBezTo>
                  <a:pt x="52" y="50"/>
                  <a:pt x="52" y="49"/>
                  <a:pt x="52" y="49"/>
                </a:cubicBezTo>
                <a:cubicBezTo>
                  <a:pt x="53" y="49"/>
                  <a:pt x="53" y="49"/>
                  <a:pt x="53" y="49"/>
                </a:cubicBezTo>
                <a:cubicBezTo>
                  <a:pt x="53" y="48"/>
                  <a:pt x="53" y="48"/>
                  <a:pt x="54" y="48"/>
                </a:cubicBezTo>
                <a:cubicBezTo>
                  <a:pt x="54" y="48"/>
                  <a:pt x="54" y="48"/>
                  <a:pt x="54" y="48"/>
                </a:cubicBezTo>
                <a:cubicBezTo>
                  <a:pt x="54" y="48"/>
                  <a:pt x="54" y="48"/>
                  <a:pt x="55" y="48"/>
                </a:cubicBezTo>
                <a:cubicBezTo>
                  <a:pt x="55" y="48"/>
                  <a:pt x="56" y="48"/>
                  <a:pt x="57" y="49"/>
                </a:cubicBezTo>
                <a:cubicBezTo>
                  <a:pt x="65" y="58"/>
                  <a:pt x="65" y="58"/>
                  <a:pt x="65" y="58"/>
                </a:cubicBezTo>
                <a:cubicBezTo>
                  <a:pt x="66" y="59"/>
                  <a:pt x="67" y="60"/>
                  <a:pt x="66" y="61"/>
                </a:cubicBezTo>
                <a:close/>
                <a:moveTo>
                  <a:pt x="34" y="29"/>
                </a:moveTo>
                <a:cubicBezTo>
                  <a:pt x="32" y="31"/>
                  <a:pt x="31" y="33"/>
                  <a:pt x="31" y="35"/>
                </a:cubicBezTo>
                <a:cubicBezTo>
                  <a:pt x="31" y="38"/>
                  <a:pt x="32" y="40"/>
                  <a:pt x="34" y="42"/>
                </a:cubicBezTo>
                <a:cubicBezTo>
                  <a:pt x="34" y="42"/>
                  <a:pt x="34" y="43"/>
                  <a:pt x="34" y="43"/>
                </a:cubicBezTo>
                <a:cubicBezTo>
                  <a:pt x="33" y="43"/>
                  <a:pt x="33" y="43"/>
                  <a:pt x="33" y="43"/>
                </a:cubicBezTo>
                <a:cubicBezTo>
                  <a:pt x="33" y="43"/>
                  <a:pt x="32" y="43"/>
                  <a:pt x="32" y="43"/>
                </a:cubicBezTo>
                <a:cubicBezTo>
                  <a:pt x="30" y="41"/>
                  <a:pt x="29" y="38"/>
                  <a:pt x="29" y="35"/>
                </a:cubicBezTo>
                <a:cubicBezTo>
                  <a:pt x="29" y="33"/>
                  <a:pt x="30" y="30"/>
                  <a:pt x="32" y="28"/>
                </a:cubicBezTo>
                <a:cubicBezTo>
                  <a:pt x="33" y="28"/>
                  <a:pt x="33" y="28"/>
                  <a:pt x="34" y="28"/>
                </a:cubicBezTo>
                <a:cubicBezTo>
                  <a:pt x="34" y="28"/>
                  <a:pt x="34" y="29"/>
                  <a:pt x="34" y="29"/>
                </a:cubicBezTo>
                <a:close/>
                <a:moveTo>
                  <a:pt x="49" y="55"/>
                </a:moveTo>
                <a:cubicBezTo>
                  <a:pt x="46" y="57"/>
                  <a:pt x="43" y="59"/>
                  <a:pt x="39" y="60"/>
                </a:cubicBezTo>
                <a:cubicBezTo>
                  <a:pt x="41" y="58"/>
                  <a:pt x="43" y="55"/>
                  <a:pt x="45" y="52"/>
                </a:cubicBezTo>
                <a:cubicBezTo>
                  <a:pt x="44" y="52"/>
                  <a:pt x="43" y="52"/>
                  <a:pt x="42" y="52"/>
                </a:cubicBezTo>
                <a:cubicBezTo>
                  <a:pt x="40" y="57"/>
                  <a:pt x="37" y="60"/>
                  <a:pt x="33" y="60"/>
                </a:cubicBezTo>
                <a:cubicBezTo>
                  <a:pt x="33" y="51"/>
                  <a:pt x="33" y="51"/>
                  <a:pt x="33" y="51"/>
                </a:cubicBezTo>
                <a:cubicBezTo>
                  <a:pt x="32" y="51"/>
                  <a:pt x="32" y="50"/>
                  <a:pt x="31" y="50"/>
                </a:cubicBezTo>
                <a:cubicBezTo>
                  <a:pt x="31" y="60"/>
                  <a:pt x="31" y="60"/>
                  <a:pt x="31" y="60"/>
                </a:cubicBezTo>
                <a:cubicBezTo>
                  <a:pt x="26" y="60"/>
                  <a:pt x="22" y="54"/>
                  <a:pt x="20" y="47"/>
                </a:cubicBezTo>
                <a:cubicBezTo>
                  <a:pt x="22" y="47"/>
                  <a:pt x="25" y="48"/>
                  <a:pt x="28" y="48"/>
                </a:cubicBezTo>
                <a:cubicBezTo>
                  <a:pt x="28" y="48"/>
                  <a:pt x="28" y="48"/>
                  <a:pt x="28" y="47"/>
                </a:cubicBezTo>
                <a:cubicBezTo>
                  <a:pt x="27" y="47"/>
                  <a:pt x="27" y="46"/>
                  <a:pt x="26" y="46"/>
                </a:cubicBezTo>
                <a:cubicBezTo>
                  <a:pt x="24" y="45"/>
                  <a:pt x="21" y="45"/>
                  <a:pt x="19" y="44"/>
                </a:cubicBezTo>
                <a:cubicBezTo>
                  <a:pt x="18" y="41"/>
                  <a:pt x="18" y="37"/>
                  <a:pt x="18" y="33"/>
                </a:cubicBezTo>
                <a:cubicBezTo>
                  <a:pt x="23" y="33"/>
                  <a:pt x="23" y="33"/>
                  <a:pt x="23" y="33"/>
                </a:cubicBezTo>
                <a:cubicBezTo>
                  <a:pt x="23" y="32"/>
                  <a:pt x="23" y="31"/>
                  <a:pt x="24" y="31"/>
                </a:cubicBezTo>
                <a:cubicBezTo>
                  <a:pt x="18" y="31"/>
                  <a:pt x="18" y="31"/>
                  <a:pt x="18" y="31"/>
                </a:cubicBezTo>
                <a:cubicBezTo>
                  <a:pt x="18" y="26"/>
                  <a:pt x="18" y="22"/>
                  <a:pt x="19" y="19"/>
                </a:cubicBezTo>
                <a:cubicBezTo>
                  <a:pt x="23" y="18"/>
                  <a:pt x="27" y="17"/>
                  <a:pt x="31" y="17"/>
                </a:cubicBezTo>
                <a:cubicBezTo>
                  <a:pt x="31" y="21"/>
                  <a:pt x="31" y="21"/>
                  <a:pt x="31" y="21"/>
                </a:cubicBezTo>
                <a:cubicBezTo>
                  <a:pt x="32" y="21"/>
                  <a:pt x="32" y="20"/>
                  <a:pt x="33" y="20"/>
                </a:cubicBezTo>
                <a:cubicBezTo>
                  <a:pt x="33" y="17"/>
                  <a:pt x="33" y="17"/>
                  <a:pt x="33" y="17"/>
                </a:cubicBezTo>
                <a:cubicBezTo>
                  <a:pt x="37" y="17"/>
                  <a:pt x="41" y="18"/>
                  <a:pt x="45" y="19"/>
                </a:cubicBezTo>
                <a:cubicBezTo>
                  <a:pt x="45" y="19"/>
                  <a:pt x="45" y="19"/>
                  <a:pt x="45" y="20"/>
                </a:cubicBezTo>
                <a:cubicBezTo>
                  <a:pt x="46" y="20"/>
                  <a:pt x="47" y="20"/>
                  <a:pt x="48" y="21"/>
                </a:cubicBezTo>
                <a:cubicBezTo>
                  <a:pt x="47" y="20"/>
                  <a:pt x="47" y="20"/>
                  <a:pt x="47" y="19"/>
                </a:cubicBezTo>
                <a:cubicBezTo>
                  <a:pt x="55" y="22"/>
                  <a:pt x="60" y="26"/>
                  <a:pt x="61" y="31"/>
                </a:cubicBezTo>
                <a:cubicBezTo>
                  <a:pt x="56" y="31"/>
                  <a:pt x="56" y="31"/>
                  <a:pt x="56" y="31"/>
                </a:cubicBezTo>
                <a:cubicBezTo>
                  <a:pt x="56" y="31"/>
                  <a:pt x="56" y="32"/>
                  <a:pt x="56" y="33"/>
                </a:cubicBezTo>
                <a:cubicBezTo>
                  <a:pt x="61" y="33"/>
                  <a:pt x="61" y="33"/>
                  <a:pt x="61" y="33"/>
                </a:cubicBezTo>
                <a:cubicBezTo>
                  <a:pt x="61" y="35"/>
                  <a:pt x="59" y="38"/>
                  <a:pt x="56" y="40"/>
                </a:cubicBezTo>
                <a:cubicBezTo>
                  <a:pt x="56" y="41"/>
                  <a:pt x="55" y="42"/>
                  <a:pt x="55" y="43"/>
                </a:cubicBezTo>
                <a:cubicBezTo>
                  <a:pt x="57" y="41"/>
                  <a:pt x="59" y="40"/>
                  <a:pt x="60" y="39"/>
                </a:cubicBezTo>
                <a:cubicBezTo>
                  <a:pt x="60" y="40"/>
                  <a:pt x="59" y="42"/>
                  <a:pt x="58" y="44"/>
                </a:cubicBezTo>
                <a:cubicBezTo>
                  <a:pt x="59" y="44"/>
                  <a:pt x="60" y="45"/>
                  <a:pt x="60" y="45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1"/>
                  <a:pt x="64" y="37"/>
                  <a:pt x="64" y="32"/>
                </a:cubicBezTo>
                <a:cubicBezTo>
                  <a:pt x="64" y="14"/>
                  <a:pt x="50" y="0"/>
                  <a:pt x="32" y="0"/>
                </a:cubicBezTo>
                <a:cubicBezTo>
                  <a:pt x="15" y="0"/>
                  <a:pt x="0" y="14"/>
                  <a:pt x="0" y="32"/>
                </a:cubicBezTo>
                <a:cubicBezTo>
                  <a:pt x="0" y="49"/>
                  <a:pt x="15" y="63"/>
                  <a:pt x="32" y="63"/>
                </a:cubicBezTo>
                <a:cubicBezTo>
                  <a:pt x="39" y="63"/>
                  <a:pt x="46" y="61"/>
                  <a:pt x="51" y="57"/>
                </a:cubicBezTo>
                <a:cubicBezTo>
                  <a:pt x="50" y="56"/>
                  <a:pt x="50" y="56"/>
                  <a:pt x="50" y="56"/>
                </a:cubicBezTo>
                <a:cubicBezTo>
                  <a:pt x="49" y="56"/>
                  <a:pt x="49" y="55"/>
                  <a:pt x="49" y="55"/>
                </a:cubicBezTo>
                <a:close/>
                <a:moveTo>
                  <a:pt x="60" y="24"/>
                </a:moveTo>
                <a:cubicBezTo>
                  <a:pt x="57" y="21"/>
                  <a:pt x="53" y="19"/>
                  <a:pt x="47" y="17"/>
                </a:cubicBezTo>
                <a:cubicBezTo>
                  <a:pt x="45" y="11"/>
                  <a:pt x="42" y="6"/>
                  <a:pt x="39" y="4"/>
                </a:cubicBezTo>
                <a:cubicBezTo>
                  <a:pt x="50" y="6"/>
                  <a:pt x="58" y="14"/>
                  <a:pt x="60" y="24"/>
                </a:cubicBezTo>
                <a:close/>
                <a:moveTo>
                  <a:pt x="33" y="3"/>
                </a:moveTo>
                <a:cubicBezTo>
                  <a:pt x="38" y="3"/>
                  <a:pt x="42" y="9"/>
                  <a:pt x="44" y="16"/>
                </a:cubicBezTo>
                <a:cubicBezTo>
                  <a:pt x="41" y="16"/>
                  <a:pt x="37" y="15"/>
                  <a:pt x="33" y="15"/>
                </a:cubicBezTo>
                <a:lnTo>
                  <a:pt x="33" y="3"/>
                </a:lnTo>
                <a:close/>
                <a:moveTo>
                  <a:pt x="31" y="3"/>
                </a:moveTo>
                <a:cubicBezTo>
                  <a:pt x="31" y="15"/>
                  <a:pt x="31" y="15"/>
                  <a:pt x="31" y="15"/>
                </a:cubicBezTo>
                <a:cubicBezTo>
                  <a:pt x="27" y="15"/>
                  <a:pt x="23" y="16"/>
                  <a:pt x="20" y="16"/>
                </a:cubicBezTo>
                <a:cubicBezTo>
                  <a:pt x="22" y="9"/>
                  <a:pt x="26" y="3"/>
                  <a:pt x="31" y="3"/>
                </a:cubicBezTo>
                <a:close/>
                <a:moveTo>
                  <a:pt x="25" y="4"/>
                </a:moveTo>
                <a:cubicBezTo>
                  <a:pt x="22" y="6"/>
                  <a:pt x="19" y="11"/>
                  <a:pt x="18" y="17"/>
                </a:cubicBezTo>
                <a:cubicBezTo>
                  <a:pt x="12" y="19"/>
                  <a:pt x="7" y="21"/>
                  <a:pt x="4" y="24"/>
                </a:cubicBezTo>
                <a:cubicBezTo>
                  <a:pt x="7" y="14"/>
                  <a:pt x="15" y="6"/>
                  <a:pt x="25" y="4"/>
                </a:cubicBezTo>
                <a:close/>
                <a:moveTo>
                  <a:pt x="17" y="19"/>
                </a:moveTo>
                <a:cubicBezTo>
                  <a:pt x="16" y="23"/>
                  <a:pt x="16" y="27"/>
                  <a:pt x="16" y="31"/>
                </a:cubicBezTo>
                <a:cubicBezTo>
                  <a:pt x="3" y="31"/>
                  <a:pt x="3" y="31"/>
                  <a:pt x="3" y="31"/>
                </a:cubicBezTo>
                <a:cubicBezTo>
                  <a:pt x="4" y="26"/>
                  <a:pt x="9" y="22"/>
                  <a:pt x="17" y="19"/>
                </a:cubicBezTo>
                <a:close/>
                <a:moveTo>
                  <a:pt x="16" y="33"/>
                </a:moveTo>
                <a:cubicBezTo>
                  <a:pt x="16" y="37"/>
                  <a:pt x="16" y="40"/>
                  <a:pt x="17" y="44"/>
                </a:cubicBezTo>
                <a:cubicBezTo>
                  <a:pt x="9" y="41"/>
                  <a:pt x="4" y="37"/>
                  <a:pt x="3" y="33"/>
                </a:cubicBezTo>
                <a:lnTo>
                  <a:pt x="16" y="33"/>
                </a:lnTo>
                <a:close/>
                <a:moveTo>
                  <a:pt x="4" y="39"/>
                </a:moveTo>
                <a:cubicBezTo>
                  <a:pt x="7" y="42"/>
                  <a:pt x="12" y="44"/>
                  <a:pt x="18" y="46"/>
                </a:cubicBezTo>
                <a:cubicBezTo>
                  <a:pt x="19" y="52"/>
                  <a:pt x="22" y="57"/>
                  <a:pt x="25" y="60"/>
                </a:cubicBezTo>
                <a:cubicBezTo>
                  <a:pt x="15" y="57"/>
                  <a:pt x="7" y="49"/>
                  <a:pt x="4" y="3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24"/>
          <p:cNvSpPr>
            <a:spLocks noEditPoints="1"/>
          </p:cNvSpPr>
          <p:nvPr/>
        </p:nvSpPr>
        <p:spPr bwMode="auto">
          <a:xfrm>
            <a:off x="3537299" y="2631734"/>
            <a:ext cx="706984" cy="745953"/>
          </a:xfrm>
          <a:custGeom>
            <a:avLst/>
            <a:gdLst>
              <a:gd name="T0" fmla="*/ 22 w 62"/>
              <a:gd name="T1" fmla="*/ 32 h 65"/>
              <a:gd name="T2" fmla="*/ 22 w 62"/>
              <a:gd name="T3" fmla="*/ 52 h 65"/>
              <a:gd name="T4" fmla="*/ 26 w 62"/>
              <a:gd name="T5" fmla="*/ 43 h 65"/>
              <a:gd name="T6" fmla="*/ 47 w 62"/>
              <a:gd name="T7" fmla="*/ 7 h 65"/>
              <a:gd name="T8" fmla="*/ 47 w 62"/>
              <a:gd name="T9" fmla="*/ 19 h 65"/>
              <a:gd name="T10" fmla="*/ 40 w 62"/>
              <a:gd name="T11" fmla="*/ 37 h 65"/>
              <a:gd name="T12" fmla="*/ 36 w 62"/>
              <a:gd name="T13" fmla="*/ 27 h 65"/>
              <a:gd name="T14" fmla="*/ 32 w 62"/>
              <a:gd name="T15" fmla="*/ 26 h 65"/>
              <a:gd name="T16" fmla="*/ 24 w 62"/>
              <a:gd name="T17" fmla="*/ 22 h 65"/>
              <a:gd name="T18" fmla="*/ 18 w 62"/>
              <a:gd name="T19" fmla="*/ 21 h 65"/>
              <a:gd name="T20" fmla="*/ 11 w 62"/>
              <a:gd name="T21" fmla="*/ 28 h 65"/>
              <a:gd name="T22" fmla="*/ 6 w 62"/>
              <a:gd name="T23" fmla="*/ 28 h 65"/>
              <a:gd name="T24" fmla="*/ 3 w 62"/>
              <a:gd name="T25" fmla="*/ 38 h 65"/>
              <a:gd name="T26" fmla="*/ 0 w 62"/>
              <a:gd name="T27" fmla="*/ 43 h 65"/>
              <a:gd name="T28" fmla="*/ 3 w 62"/>
              <a:gd name="T29" fmla="*/ 47 h 65"/>
              <a:gd name="T30" fmla="*/ 6 w 62"/>
              <a:gd name="T31" fmla="*/ 58 h 65"/>
              <a:gd name="T32" fmla="*/ 11 w 62"/>
              <a:gd name="T33" fmla="*/ 58 h 65"/>
              <a:gd name="T34" fmla="*/ 18 w 62"/>
              <a:gd name="T35" fmla="*/ 65 h 65"/>
              <a:gd name="T36" fmla="*/ 24 w 62"/>
              <a:gd name="T37" fmla="*/ 64 h 65"/>
              <a:gd name="T38" fmla="*/ 32 w 62"/>
              <a:gd name="T39" fmla="*/ 60 h 65"/>
              <a:gd name="T40" fmla="*/ 36 w 62"/>
              <a:gd name="T41" fmla="*/ 59 h 65"/>
              <a:gd name="T42" fmla="*/ 40 w 62"/>
              <a:gd name="T43" fmla="*/ 49 h 65"/>
              <a:gd name="T44" fmla="*/ 44 w 62"/>
              <a:gd name="T45" fmla="*/ 46 h 65"/>
              <a:gd name="T46" fmla="*/ 38 w 62"/>
              <a:gd name="T47" fmla="*/ 53 h 65"/>
              <a:gd name="T48" fmla="*/ 22 w 62"/>
              <a:gd name="T49" fmla="*/ 58 h 65"/>
              <a:gd name="T50" fmla="*/ 6 w 62"/>
              <a:gd name="T51" fmla="*/ 53 h 65"/>
              <a:gd name="T52" fmla="*/ 7 w 62"/>
              <a:gd name="T53" fmla="*/ 38 h 65"/>
              <a:gd name="T54" fmla="*/ 18 w 62"/>
              <a:gd name="T55" fmla="*/ 24 h 65"/>
              <a:gd name="T56" fmla="*/ 36 w 62"/>
              <a:gd name="T57" fmla="*/ 30 h 65"/>
              <a:gd name="T58" fmla="*/ 41 w 62"/>
              <a:gd name="T59" fmla="*/ 44 h 65"/>
              <a:gd name="T60" fmla="*/ 59 w 62"/>
              <a:gd name="T61" fmla="*/ 11 h 65"/>
              <a:gd name="T62" fmla="*/ 60 w 62"/>
              <a:gd name="T63" fmla="*/ 7 h 65"/>
              <a:gd name="T64" fmla="*/ 54 w 62"/>
              <a:gd name="T65" fmla="*/ 4 h 65"/>
              <a:gd name="T66" fmla="*/ 49 w 62"/>
              <a:gd name="T67" fmla="*/ 0 h 65"/>
              <a:gd name="T68" fmla="*/ 46 w 62"/>
              <a:gd name="T69" fmla="*/ 0 h 65"/>
              <a:gd name="T70" fmla="*/ 40 w 62"/>
              <a:gd name="T71" fmla="*/ 4 h 65"/>
              <a:gd name="T72" fmla="*/ 38 w 62"/>
              <a:gd name="T73" fmla="*/ 4 h 65"/>
              <a:gd name="T74" fmla="*/ 35 w 62"/>
              <a:gd name="T75" fmla="*/ 11 h 65"/>
              <a:gd name="T76" fmla="*/ 33 w 62"/>
              <a:gd name="T77" fmla="*/ 14 h 65"/>
              <a:gd name="T78" fmla="*/ 35 w 62"/>
              <a:gd name="T79" fmla="*/ 18 h 65"/>
              <a:gd name="T80" fmla="*/ 37 w 62"/>
              <a:gd name="T81" fmla="*/ 24 h 65"/>
              <a:gd name="T82" fmla="*/ 40 w 62"/>
              <a:gd name="T83" fmla="*/ 25 h 65"/>
              <a:gd name="T84" fmla="*/ 46 w 62"/>
              <a:gd name="T85" fmla="*/ 28 h 65"/>
              <a:gd name="T86" fmla="*/ 49 w 62"/>
              <a:gd name="T87" fmla="*/ 29 h 65"/>
              <a:gd name="T88" fmla="*/ 54 w 62"/>
              <a:gd name="T89" fmla="*/ 24 h 65"/>
              <a:gd name="T90" fmla="*/ 57 w 62"/>
              <a:gd name="T91" fmla="*/ 24 h 65"/>
              <a:gd name="T92" fmla="*/ 59 w 62"/>
              <a:gd name="T93" fmla="*/ 18 h 65"/>
              <a:gd name="T94" fmla="*/ 61 w 62"/>
              <a:gd name="T95" fmla="*/ 12 h 65"/>
              <a:gd name="T96" fmla="*/ 52 w 62"/>
              <a:gd name="T97" fmla="*/ 22 h 65"/>
              <a:gd name="T98" fmla="*/ 43 w 62"/>
              <a:gd name="T99" fmla="*/ 25 h 65"/>
              <a:gd name="T100" fmla="*/ 36 w 62"/>
              <a:gd name="T101" fmla="*/ 15 h 65"/>
              <a:gd name="T102" fmla="*/ 38 w 62"/>
              <a:gd name="T103" fmla="*/ 7 h 65"/>
              <a:gd name="T104" fmla="*/ 50 w 62"/>
              <a:gd name="T105" fmla="*/ 3 h 65"/>
              <a:gd name="T106" fmla="*/ 56 w 62"/>
              <a:gd name="T107" fmla="*/ 11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2" h="65">
                <a:moveTo>
                  <a:pt x="22" y="32"/>
                </a:moveTo>
                <a:cubicBezTo>
                  <a:pt x="15" y="32"/>
                  <a:pt x="11" y="37"/>
                  <a:pt x="11" y="43"/>
                </a:cubicBezTo>
                <a:cubicBezTo>
                  <a:pt x="11" y="49"/>
                  <a:pt x="15" y="54"/>
                  <a:pt x="22" y="54"/>
                </a:cubicBezTo>
                <a:cubicBezTo>
                  <a:pt x="28" y="54"/>
                  <a:pt x="33" y="49"/>
                  <a:pt x="33" y="43"/>
                </a:cubicBezTo>
                <a:cubicBezTo>
                  <a:pt x="33" y="37"/>
                  <a:pt x="28" y="32"/>
                  <a:pt x="22" y="32"/>
                </a:cubicBezTo>
                <a:close/>
                <a:moveTo>
                  <a:pt x="22" y="52"/>
                </a:moveTo>
                <a:cubicBezTo>
                  <a:pt x="17" y="52"/>
                  <a:pt x="13" y="48"/>
                  <a:pt x="13" y="43"/>
                </a:cubicBezTo>
                <a:cubicBezTo>
                  <a:pt x="13" y="38"/>
                  <a:pt x="17" y="34"/>
                  <a:pt x="22" y="34"/>
                </a:cubicBezTo>
                <a:cubicBezTo>
                  <a:pt x="27" y="34"/>
                  <a:pt x="31" y="38"/>
                  <a:pt x="31" y="43"/>
                </a:cubicBezTo>
                <a:cubicBezTo>
                  <a:pt x="31" y="48"/>
                  <a:pt x="27" y="52"/>
                  <a:pt x="22" y="52"/>
                </a:cubicBezTo>
                <a:close/>
                <a:moveTo>
                  <a:pt x="26" y="43"/>
                </a:moveTo>
                <a:cubicBezTo>
                  <a:pt x="26" y="45"/>
                  <a:pt x="24" y="47"/>
                  <a:pt x="22" y="47"/>
                </a:cubicBezTo>
                <a:cubicBezTo>
                  <a:pt x="19" y="47"/>
                  <a:pt x="17" y="45"/>
                  <a:pt x="17" y="43"/>
                </a:cubicBezTo>
                <a:cubicBezTo>
                  <a:pt x="17" y="40"/>
                  <a:pt x="19" y="38"/>
                  <a:pt x="22" y="38"/>
                </a:cubicBezTo>
                <a:cubicBezTo>
                  <a:pt x="24" y="38"/>
                  <a:pt x="26" y="40"/>
                  <a:pt x="26" y="43"/>
                </a:cubicBezTo>
                <a:close/>
                <a:moveTo>
                  <a:pt x="47" y="7"/>
                </a:moveTo>
                <a:cubicBezTo>
                  <a:pt x="43" y="7"/>
                  <a:pt x="40" y="10"/>
                  <a:pt x="40" y="14"/>
                </a:cubicBezTo>
                <a:cubicBezTo>
                  <a:pt x="40" y="18"/>
                  <a:pt x="43" y="21"/>
                  <a:pt x="47" y="21"/>
                </a:cubicBezTo>
                <a:cubicBezTo>
                  <a:pt x="51" y="21"/>
                  <a:pt x="54" y="18"/>
                  <a:pt x="54" y="14"/>
                </a:cubicBezTo>
                <a:cubicBezTo>
                  <a:pt x="54" y="10"/>
                  <a:pt x="51" y="7"/>
                  <a:pt x="47" y="7"/>
                </a:cubicBezTo>
                <a:close/>
                <a:moveTo>
                  <a:pt x="47" y="19"/>
                </a:moveTo>
                <a:cubicBezTo>
                  <a:pt x="44" y="19"/>
                  <a:pt x="42" y="17"/>
                  <a:pt x="42" y="14"/>
                </a:cubicBezTo>
                <a:cubicBezTo>
                  <a:pt x="42" y="12"/>
                  <a:pt x="44" y="9"/>
                  <a:pt x="47" y="9"/>
                </a:cubicBezTo>
                <a:cubicBezTo>
                  <a:pt x="49" y="9"/>
                  <a:pt x="52" y="12"/>
                  <a:pt x="52" y="14"/>
                </a:cubicBezTo>
                <a:cubicBezTo>
                  <a:pt x="52" y="17"/>
                  <a:pt x="49" y="19"/>
                  <a:pt x="47" y="19"/>
                </a:cubicBezTo>
                <a:close/>
                <a:moveTo>
                  <a:pt x="43" y="39"/>
                </a:moveTo>
                <a:cubicBezTo>
                  <a:pt x="43" y="38"/>
                  <a:pt x="42" y="38"/>
                  <a:pt x="42" y="38"/>
                </a:cubicBezTo>
                <a:cubicBezTo>
                  <a:pt x="42" y="38"/>
                  <a:pt x="42" y="38"/>
                  <a:pt x="41" y="38"/>
                </a:cubicBezTo>
                <a:cubicBezTo>
                  <a:pt x="41" y="38"/>
                  <a:pt x="41" y="38"/>
                  <a:pt x="41" y="38"/>
                </a:cubicBezTo>
                <a:cubicBezTo>
                  <a:pt x="40" y="38"/>
                  <a:pt x="40" y="38"/>
                  <a:pt x="40" y="37"/>
                </a:cubicBezTo>
                <a:cubicBezTo>
                  <a:pt x="39" y="36"/>
                  <a:pt x="40" y="36"/>
                  <a:pt x="40" y="35"/>
                </a:cubicBezTo>
                <a:cubicBezTo>
                  <a:pt x="41" y="35"/>
                  <a:pt x="41" y="35"/>
                  <a:pt x="42" y="34"/>
                </a:cubicBezTo>
                <a:cubicBezTo>
                  <a:pt x="42" y="33"/>
                  <a:pt x="42" y="33"/>
                  <a:pt x="41" y="32"/>
                </a:cubicBezTo>
                <a:cubicBezTo>
                  <a:pt x="40" y="31"/>
                  <a:pt x="39" y="29"/>
                  <a:pt x="38" y="28"/>
                </a:cubicBezTo>
                <a:cubicBezTo>
                  <a:pt x="38" y="27"/>
                  <a:pt x="37" y="27"/>
                  <a:pt x="36" y="27"/>
                </a:cubicBezTo>
                <a:cubicBezTo>
                  <a:pt x="36" y="27"/>
                  <a:pt x="36" y="27"/>
                  <a:pt x="36" y="27"/>
                </a:cubicBezTo>
                <a:cubicBezTo>
                  <a:pt x="36" y="27"/>
                  <a:pt x="35" y="27"/>
                  <a:pt x="35" y="28"/>
                </a:cubicBezTo>
                <a:cubicBezTo>
                  <a:pt x="35" y="28"/>
                  <a:pt x="34" y="28"/>
                  <a:pt x="34" y="28"/>
                </a:cubicBezTo>
                <a:cubicBezTo>
                  <a:pt x="33" y="28"/>
                  <a:pt x="33" y="28"/>
                  <a:pt x="33" y="28"/>
                </a:cubicBezTo>
                <a:cubicBezTo>
                  <a:pt x="32" y="27"/>
                  <a:pt x="32" y="27"/>
                  <a:pt x="32" y="26"/>
                </a:cubicBezTo>
                <a:cubicBezTo>
                  <a:pt x="33" y="25"/>
                  <a:pt x="33" y="25"/>
                  <a:pt x="33" y="24"/>
                </a:cubicBezTo>
                <a:cubicBezTo>
                  <a:pt x="32" y="24"/>
                  <a:pt x="32" y="23"/>
                  <a:pt x="32" y="23"/>
                </a:cubicBezTo>
                <a:cubicBezTo>
                  <a:pt x="30" y="22"/>
                  <a:pt x="28" y="22"/>
                  <a:pt x="26" y="21"/>
                </a:cubicBezTo>
                <a:cubicBezTo>
                  <a:pt x="26" y="21"/>
                  <a:pt x="26" y="21"/>
                  <a:pt x="26" y="21"/>
                </a:cubicBezTo>
                <a:cubicBezTo>
                  <a:pt x="25" y="21"/>
                  <a:pt x="25" y="21"/>
                  <a:pt x="24" y="22"/>
                </a:cubicBezTo>
                <a:cubicBezTo>
                  <a:pt x="24" y="22"/>
                  <a:pt x="24" y="22"/>
                  <a:pt x="24" y="23"/>
                </a:cubicBezTo>
                <a:cubicBezTo>
                  <a:pt x="24" y="24"/>
                  <a:pt x="23" y="24"/>
                  <a:pt x="22" y="24"/>
                </a:cubicBezTo>
                <a:cubicBezTo>
                  <a:pt x="21" y="24"/>
                  <a:pt x="20" y="24"/>
                  <a:pt x="20" y="23"/>
                </a:cubicBezTo>
                <a:cubicBezTo>
                  <a:pt x="20" y="22"/>
                  <a:pt x="20" y="22"/>
                  <a:pt x="20" y="22"/>
                </a:cubicBezTo>
                <a:cubicBezTo>
                  <a:pt x="19" y="21"/>
                  <a:pt x="19" y="21"/>
                  <a:pt x="18" y="21"/>
                </a:cubicBezTo>
                <a:cubicBezTo>
                  <a:pt x="18" y="21"/>
                  <a:pt x="18" y="21"/>
                  <a:pt x="18" y="21"/>
                </a:cubicBezTo>
                <a:cubicBezTo>
                  <a:pt x="16" y="22"/>
                  <a:pt x="14" y="22"/>
                  <a:pt x="12" y="23"/>
                </a:cubicBezTo>
                <a:cubicBezTo>
                  <a:pt x="12" y="23"/>
                  <a:pt x="12" y="24"/>
                  <a:pt x="11" y="24"/>
                </a:cubicBezTo>
                <a:cubicBezTo>
                  <a:pt x="11" y="25"/>
                  <a:pt x="11" y="25"/>
                  <a:pt x="12" y="26"/>
                </a:cubicBezTo>
                <a:cubicBezTo>
                  <a:pt x="12" y="27"/>
                  <a:pt x="12" y="27"/>
                  <a:pt x="11" y="28"/>
                </a:cubicBezTo>
                <a:cubicBezTo>
                  <a:pt x="11" y="28"/>
                  <a:pt x="11" y="28"/>
                  <a:pt x="10" y="28"/>
                </a:cubicBezTo>
                <a:cubicBezTo>
                  <a:pt x="10" y="28"/>
                  <a:pt x="9" y="28"/>
                  <a:pt x="9" y="28"/>
                </a:cubicBezTo>
                <a:cubicBezTo>
                  <a:pt x="9" y="27"/>
                  <a:pt x="8" y="27"/>
                  <a:pt x="8" y="27"/>
                </a:cubicBezTo>
                <a:cubicBezTo>
                  <a:pt x="8" y="27"/>
                  <a:pt x="8" y="27"/>
                  <a:pt x="8" y="27"/>
                </a:cubicBezTo>
                <a:cubicBezTo>
                  <a:pt x="7" y="27"/>
                  <a:pt x="6" y="27"/>
                  <a:pt x="6" y="28"/>
                </a:cubicBezTo>
                <a:cubicBezTo>
                  <a:pt x="5" y="29"/>
                  <a:pt x="4" y="31"/>
                  <a:pt x="3" y="32"/>
                </a:cubicBezTo>
                <a:cubicBezTo>
                  <a:pt x="2" y="33"/>
                  <a:pt x="2" y="33"/>
                  <a:pt x="2" y="34"/>
                </a:cubicBezTo>
                <a:cubicBezTo>
                  <a:pt x="3" y="35"/>
                  <a:pt x="3" y="35"/>
                  <a:pt x="4" y="35"/>
                </a:cubicBezTo>
                <a:cubicBezTo>
                  <a:pt x="4" y="36"/>
                  <a:pt x="5" y="36"/>
                  <a:pt x="4" y="37"/>
                </a:cubicBezTo>
                <a:cubicBezTo>
                  <a:pt x="4" y="38"/>
                  <a:pt x="4" y="38"/>
                  <a:pt x="3" y="38"/>
                </a:cubicBezTo>
                <a:cubicBezTo>
                  <a:pt x="3" y="38"/>
                  <a:pt x="3" y="38"/>
                  <a:pt x="3" y="38"/>
                </a:cubicBezTo>
                <a:cubicBezTo>
                  <a:pt x="2" y="38"/>
                  <a:pt x="2" y="38"/>
                  <a:pt x="2" y="38"/>
                </a:cubicBezTo>
                <a:cubicBezTo>
                  <a:pt x="2" y="38"/>
                  <a:pt x="1" y="38"/>
                  <a:pt x="1" y="39"/>
                </a:cubicBezTo>
                <a:cubicBezTo>
                  <a:pt x="1" y="39"/>
                  <a:pt x="0" y="39"/>
                  <a:pt x="0" y="40"/>
                </a:cubicBezTo>
                <a:cubicBezTo>
                  <a:pt x="0" y="41"/>
                  <a:pt x="0" y="42"/>
                  <a:pt x="0" y="43"/>
                </a:cubicBezTo>
                <a:cubicBezTo>
                  <a:pt x="0" y="44"/>
                  <a:pt x="0" y="45"/>
                  <a:pt x="0" y="46"/>
                </a:cubicBezTo>
                <a:cubicBezTo>
                  <a:pt x="0" y="46"/>
                  <a:pt x="1" y="47"/>
                  <a:pt x="1" y="47"/>
                </a:cubicBezTo>
                <a:cubicBezTo>
                  <a:pt x="1" y="47"/>
                  <a:pt x="2" y="48"/>
                  <a:pt x="2" y="48"/>
                </a:cubicBezTo>
                <a:cubicBezTo>
                  <a:pt x="2" y="48"/>
                  <a:pt x="2" y="48"/>
                  <a:pt x="3" y="47"/>
                </a:cubicBezTo>
                <a:cubicBezTo>
                  <a:pt x="3" y="47"/>
                  <a:pt x="3" y="47"/>
                  <a:pt x="3" y="47"/>
                </a:cubicBezTo>
                <a:cubicBezTo>
                  <a:pt x="4" y="47"/>
                  <a:pt x="4" y="48"/>
                  <a:pt x="4" y="49"/>
                </a:cubicBezTo>
                <a:cubicBezTo>
                  <a:pt x="5" y="49"/>
                  <a:pt x="4" y="50"/>
                  <a:pt x="4" y="51"/>
                </a:cubicBezTo>
                <a:cubicBezTo>
                  <a:pt x="3" y="51"/>
                  <a:pt x="3" y="51"/>
                  <a:pt x="2" y="52"/>
                </a:cubicBezTo>
                <a:cubicBezTo>
                  <a:pt x="2" y="52"/>
                  <a:pt x="2" y="53"/>
                  <a:pt x="3" y="53"/>
                </a:cubicBezTo>
                <a:cubicBezTo>
                  <a:pt x="4" y="55"/>
                  <a:pt x="5" y="57"/>
                  <a:pt x="6" y="58"/>
                </a:cubicBezTo>
                <a:cubicBezTo>
                  <a:pt x="6" y="58"/>
                  <a:pt x="7" y="59"/>
                  <a:pt x="8" y="59"/>
                </a:cubicBezTo>
                <a:cubicBezTo>
                  <a:pt x="8" y="59"/>
                  <a:pt x="8" y="59"/>
                  <a:pt x="8" y="59"/>
                </a:cubicBezTo>
                <a:cubicBezTo>
                  <a:pt x="8" y="59"/>
                  <a:pt x="9" y="58"/>
                  <a:pt x="9" y="58"/>
                </a:cubicBezTo>
                <a:cubicBezTo>
                  <a:pt x="9" y="58"/>
                  <a:pt x="10" y="57"/>
                  <a:pt x="10" y="57"/>
                </a:cubicBezTo>
                <a:cubicBezTo>
                  <a:pt x="11" y="57"/>
                  <a:pt x="11" y="58"/>
                  <a:pt x="11" y="58"/>
                </a:cubicBezTo>
                <a:cubicBezTo>
                  <a:pt x="12" y="58"/>
                  <a:pt x="12" y="59"/>
                  <a:pt x="12" y="60"/>
                </a:cubicBezTo>
                <a:cubicBezTo>
                  <a:pt x="11" y="60"/>
                  <a:pt x="11" y="61"/>
                  <a:pt x="11" y="61"/>
                </a:cubicBezTo>
                <a:cubicBezTo>
                  <a:pt x="12" y="62"/>
                  <a:pt x="12" y="62"/>
                  <a:pt x="12" y="63"/>
                </a:cubicBezTo>
                <a:cubicBezTo>
                  <a:pt x="14" y="64"/>
                  <a:pt x="16" y="64"/>
                  <a:pt x="18" y="65"/>
                </a:cubicBezTo>
                <a:cubicBezTo>
                  <a:pt x="18" y="65"/>
                  <a:pt x="18" y="65"/>
                  <a:pt x="18" y="65"/>
                </a:cubicBezTo>
                <a:cubicBezTo>
                  <a:pt x="19" y="65"/>
                  <a:pt x="19" y="64"/>
                  <a:pt x="20" y="64"/>
                </a:cubicBezTo>
                <a:cubicBezTo>
                  <a:pt x="20" y="64"/>
                  <a:pt x="20" y="63"/>
                  <a:pt x="20" y="63"/>
                </a:cubicBezTo>
                <a:cubicBezTo>
                  <a:pt x="20" y="62"/>
                  <a:pt x="21" y="61"/>
                  <a:pt x="22" y="61"/>
                </a:cubicBezTo>
                <a:cubicBezTo>
                  <a:pt x="23" y="61"/>
                  <a:pt x="24" y="62"/>
                  <a:pt x="24" y="63"/>
                </a:cubicBezTo>
                <a:cubicBezTo>
                  <a:pt x="24" y="63"/>
                  <a:pt x="24" y="64"/>
                  <a:pt x="24" y="64"/>
                </a:cubicBezTo>
                <a:cubicBezTo>
                  <a:pt x="25" y="64"/>
                  <a:pt x="25" y="65"/>
                  <a:pt x="26" y="65"/>
                </a:cubicBezTo>
                <a:cubicBezTo>
                  <a:pt x="26" y="65"/>
                  <a:pt x="26" y="65"/>
                  <a:pt x="26" y="65"/>
                </a:cubicBezTo>
                <a:cubicBezTo>
                  <a:pt x="28" y="64"/>
                  <a:pt x="30" y="64"/>
                  <a:pt x="32" y="63"/>
                </a:cubicBezTo>
                <a:cubicBezTo>
                  <a:pt x="32" y="62"/>
                  <a:pt x="32" y="62"/>
                  <a:pt x="33" y="61"/>
                </a:cubicBezTo>
                <a:cubicBezTo>
                  <a:pt x="33" y="61"/>
                  <a:pt x="33" y="60"/>
                  <a:pt x="32" y="60"/>
                </a:cubicBezTo>
                <a:cubicBezTo>
                  <a:pt x="32" y="59"/>
                  <a:pt x="32" y="58"/>
                  <a:pt x="33" y="58"/>
                </a:cubicBezTo>
                <a:cubicBezTo>
                  <a:pt x="33" y="58"/>
                  <a:pt x="33" y="57"/>
                  <a:pt x="34" y="57"/>
                </a:cubicBezTo>
                <a:cubicBezTo>
                  <a:pt x="34" y="57"/>
                  <a:pt x="35" y="58"/>
                  <a:pt x="35" y="58"/>
                </a:cubicBezTo>
                <a:cubicBezTo>
                  <a:pt x="35" y="58"/>
                  <a:pt x="36" y="59"/>
                  <a:pt x="36" y="59"/>
                </a:cubicBezTo>
                <a:cubicBezTo>
                  <a:pt x="36" y="59"/>
                  <a:pt x="36" y="59"/>
                  <a:pt x="36" y="59"/>
                </a:cubicBezTo>
                <a:cubicBezTo>
                  <a:pt x="37" y="59"/>
                  <a:pt x="38" y="58"/>
                  <a:pt x="38" y="58"/>
                </a:cubicBezTo>
                <a:cubicBezTo>
                  <a:pt x="39" y="57"/>
                  <a:pt x="40" y="55"/>
                  <a:pt x="41" y="53"/>
                </a:cubicBezTo>
                <a:cubicBezTo>
                  <a:pt x="42" y="53"/>
                  <a:pt x="42" y="52"/>
                  <a:pt x="42" y="52"/>
                </a:cubicBezTo>
                <a:cubicBezTo>
                  <a:pt x="41" y="51"/>
                  <a:pt x="41" y="51"/>
                  <a:pt x="40" y="51"/>
                </a:cubicBezTo>
                <a:cubicBezTo>
                  <a:pt x="40" y="50"/>
                  <a:pt x="39" y="49"/>
                  <a:pt x="40" y="49"/>
                </a:cubicBezTo>
                <a:cubicBezTo>
                  <a:pt x="40" y="48"/>
                  <a:pt x="40" y="47"/>
                  <a:pt x="41" y="47"/>
                </a:cubicBezTo>
                <a:cubicBezTo>
                  <a:pt x="41" y="47"/>
                  <a:pt x="41" y="47"/>
                  <a:pt x="41" y="47"/>
                </a:cubicBezTo>
                <a:cubicBezTo>
                  <a:pt x="42" y="48"/>
                  <a:pt x="42" y="48"/>
                  <a:pt x="42" y="48"/>
                </a:cubicBezTo>
                <a:cubicBezTo>
                  <a:pt x="42" y="48"/>
                  <a:pt x="43" y="47"/>
                  <a:pt x="43" y="47"/>
                </a:cubicBezTo>
                <a:cubicBezTo>
                  <a:pt x="43" y="47"/>
                  <a:pt x="44" y="46"/>
                  <a:pt x="44" y="46"/>
                </a:cubicBezTo>
                <a:cubicBezTo>
                  <a:pt x="44" y="45"/>
                  <a:pt x="44" y="44"/>
                  <a:pt x="44" y="43"/>
                </a:cubicBezTo>
                <a:cubicBezTo>
                  <a:pt x="44" y="42"/>
                  <a:pt x="44" y="41"/>
                  <a:pt x="44" y="40"/>
                </a:cubicBezTo>
                <a:cubicBezTo>
                  <a:pt x="44" y="39"/>
                  <a:pt x="43" y="39"/>
                  <a:pt x="43" y="39"/>
                </a:cubicBezTo>
                <a:close/>
                <a:moveTo>
                  <a:pt x="37" y="48"/>
                </a:moveTo>
                <a:cubicBezTo>
                  <a:pt x="36" y="50"/>
                  <a:pt x="37" y="52"/>
                  <a:pt x="38" y="53"/>
                </a:cubicBezTo>
                <a:cubicBezTo>
                  <a:pt x="38" y="54"/>
                  <a:pt x="37" y="54"/>
                  <a:pt x="36" y="55"/>
                </a:cubicBezTo>
                <a:cubicBezTo>
                  <a:pt x="35" y="54"/>
                  <a:pt x="33" y="54"/>
                  <a:pt x="31" y="55"/>
                </a:cubicBezTo>
                <a:cubicBezTo>
                  <a:pt x="29" y="57"/>
                  <a:pt x="29" y="59"/>
                  <a:pt x="29" y="60"/>
                </a:cubicBezTo>
                <a:cubicBezTo>
                  <a:pt x="28" y="61"/>
                  <a:pt x="27" y="61"/>
                  <a:pt x="26" y="61"/>
                </a:cubicBezTo>
                <a:cubicBezTo>
                  <a:pt x="26" y="60"/>
                  <a:pt x="24" y="58"/>
                  <a:pt x="22" y="58"/>
                </a:cubicBezTo>
                <a:cubicBezTo>
                  <a:pt x="20" y="58"/>
                  <a:pt x="18" y="60"/>
                  <a:pt x="18" y="61"/>
                </a:cubicBezTo>
                <a:cubicBezTo>
                  <a:pt x="17" y="61"/>
                  <a:pt x="16" y="61"/>
                  <a:pt x="15" y="60"/>
                </a:cubicBezTo>
                <a:cubicBezTo>
                  <a:pt x="15" y="59"/>
                  <a:pt x="15" y="57"/>
                  <a:pt x="13" y="55"/>
                </a:cubicBezTo>
                <a:cubicBezTo>
                  <a:pt x="11" y="54"/>
                  <a:pt x="9" y="54"/>
                  <a:pt x="8" y="55"/>
                </a:cubicBezTo>
                <a:cubicBezTo>
                  <a:pt x="7" y="54"/>
                  <a:pt x="6" y="54"/>
                  <a:pt x="6" y="53"/>
                </a:cubicBezTo>
                <a:cubicBezTo>
                  <a:pt x="7" y="52"/>
                  <a:pt x="8" y="50"/>
                  <a:pt x="7" y="48"/>
                </a:cubicBezTo>
                <a:cubicBezTo>
                  <a:pt x="7" y="46"/>
                  <a:pt x="5" y="44"/>
                  <a:pt x="3" y="44"/>
                </a:cubicBezTo>
                <a:cubicBezTo>
                  <a:pt x="3" y="44"/>
                  <a:pt x="3" y="43"/>
                  <a:pt x="3" y="43"/>
                </a:cubicBezTo>
                <a:cubicBezTo>
                  <a:pt x="3" y="42"/>
                  <a:pt x="3" y="42"/>
                  <a:pt x="3" y="41"/>
                </a:cubicBezTo>
                <a:cubicBezTo>
                  <a:pt x="5" y="41"/>
                  <a:pt x="7" y="40"/>
                  <a:pt x="7" y="38"/>
                </a:cubicBezTo>
                <a:cubicBezTo>
                  <a:pt x="8" y="36"/>
                  <a:pt x="7" y="34"/>
                  <a:pt x="6" y="33"/>
                </a:cubicBezTo>
                <a:cubicBezTo>
                  <a:pt x="6" y="32"/>
                  <a:pt x="7" y="31"/>
                  <a:pt x="8" y="30"/>
                </a:cubicBezTo>
                <a:cubicBezTo>
                  <a:pt x="9" y="32"/>
                  <a:pt x="11" y="32"/>
                  <a:pt x="13" y="30"/>
                </a:cubicBezTo>
                <a:cubicBezTo>
                  <a:pt x="15" y="29"/>
                  <a:pt x="15" y="27"/>
                  <a:pt x="15" y="25"/>
                </a:cubicBezTo>
                <a:cubicBezTo>
                  <a:pt x="16" y="25"/>
                  <a:pt x="17" y="25"/>
                  <a:pt x="18" y="24"/>
                </a:cubicBezTo>
                <a:cubicBezTo>
                  <a:pt x="18" y="26"/>
                  <a:pt x="20" y="27"/>
                  <a:pt x="22" y="27"/>
                </a:cubicBezTo>
                <a:cubicBezTo>
                  <a:pt x="24" y="27"/>
                  <a:pt x="26" y="26"/>
                  <a:pt x="26" y="24"/>
                </a:cubicBezTo>
                <a:cubicBezTo>
                  <a:pt x="27" y="25"/>
                  <a:pt x="28" y="25"/>
                  <a:pt x="29" y="25"/>
                </a:cubicBezTo>
                <a:cubicBezTo>
                  <a:pt x="29" y="27"/>
                  <a:pt x="29" y="29"/>
                  <a:pt x="31" y="30"/>
                </a:cubicBezTo>
                <a:cubicBezTo>
                  <a:pt x="33" y="32"/>
                  <a:pt x="35" y="32"/>
                  <a:pt x="36" y="30"/>
                </a:cubicBezTo>
                <a:cubicBezTo>
                  <a:pt x="37" y="31"/>
                  <a:pt x="38" y="32"/>
                  <a:pt x="38" y="33"/>
                </a:cubicBezTo>
                <a:cubicBezTo>
                  <a:pt x="37" y="34"/>
                  <a:pt x="36" y="36"/>
                  <a:pt x="37" y="38"/>
                </a:cubicBezTo>
                <a:cubicBezTo>
                  <a:pt x="37" y="40"/>
                  <a:pt x="39" y="41"/>
                  <a:pt x="41" y="41"/>
                </a:cubicBezTo>
                <a:cubicBezTo>
                  <a:pt x="41" y="42"/>
                  <a:pt x="41" y="42"/>
                  <a:pt x="41" y="43"/>
                </a:cubicBezTo>
                <a:cubicBezTo>
                  <a:pt x="41" y="43"/>
                  <a:pt x="41" y="44"/>
                  <a:pt x="41" y="44"/>
                </a:cubicBezTo>
                <a:cubicBezTo>
                  <a:pt x="39" y="44"/>
                  <a:pt x="37" y="46"/>
                  <a:pt x="37" y="48"/>
                </a:cubicBezTo>
                <a:close/>
                <a:moveTo>
                  <a:pt x="61" y="12"/>
                </a:moveTo>
                <a:cubicBezTo>
                  <a:pt x="61" y="12"/>
                  <a:pt x="61" y="11"/>
                  <a:pt x="61" y="11"/>
                </a:cubicBezTo>
                <a:cubicBezTo>
                  <a:pt x="60" y="11"/>
                  <a:pt x="60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1"/>
                  <a:pt x="59" y="11"/>
                  <a:pt x="59" y="11"/>
                </a:cubicBezTo>
                <a:cubicBezTo>
                  <a:pt x="59" y="10"/>
                  <a:pt x="59" y="10"/>
                  <a:pt x="59" y="10"/>
                </a:cubicBezTo>
                <a:cubicBezTo>
                  <a:pt x="59" y="10"/>
                  <a:pt x="60" y="10"/>
                  <a:pt x="60" y="9"/>
                </a:cubicBezTo>
                <a:cubicBezTo>
                  <a:pt x="60" y="9"/>
                  <a:pt x="60" y="8"/>
                  <a:pt x="60" y="7"/>
                </a:cubicBezTo>
                <a:cubicBezTo>
                  <a:pt x="59" y="6"/>
                  <a:pt x="58" y="5"/>
                  <a:pt x="57" y="4"/>
                </a:cubicBezTo>
                <a:cubicBezTo>
                  <a:pt x="57" y="4"/>
                  <a:pt x="57" y="4"/>
                  <a:pt x="56" y="4"/>
                </a:cubicBezTo>
                <a:cubicBezTo>
                  <a:pt x="56" y="4"/>
                  <a:pt x="56" y="4"/>
                  <a:pt x="56" y="4"/>
                </a:cubicBezTo>
                <a:cubicBezTo>
                  <a:pt x="55" y="4"/>
                  <a:pt x="55" y="4"/>
                  <a:pt x="55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4" y="4"/>
                  <a:pt x="54" y="4"/>
                </a:cubicBezTo>
                <a:cubicBezTo>
                  <a:pt x="54" y="4"/>
                  <a:pt x="55" y="3"/>
                  <a:pt x="54" y="2"/>
                </a:cubicBezTo>
                <a:cubicBezTo>
                  <a:pt x="54" y="2"/>
                  <a:pt x="54" y="1"/>
                  <a:pt x="53" y="1"/>
                </a:cubicBezTo>
                <a:cubicBezTo>
                  <a:pt x="52" y="1"/>
                  <a:pt x="51" y="0"/>
                  <a:pt x="50" y="0"/>
                </a:cubicBezTo>
                <a:cubicBezTo>
                  <a:pt x="49" y="0"/>
                  <a:pt x="49" y="0"/>
                  <a:pt x="49" y="0"/>
                </a:cubicBezTo>
                <a:cubicBezTo>
                  <a:pt x="49" y="0"/>
                  <a:pt x="48" y="0"/>
                  <a:pt x="48" y="0"/>
                </a:cubicBezTo>
                <a:cubicBezTo>
                  <a:pt x="48" y="1"/>
                  <a:pt x="47" y="1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2"/>
                  <a:pt x="47" y="2"/>
                  <a:pt x="47" y="2"/>
                </a:cubicBezTo>
                <a:cubicBezTo>
                  <a:pt x="47" y="1"/>
                  <a:pt x="46" y="1"/>
                  <a:pt x="46" y="0"/>
                </a:cubicBezTo>
                <a:cubicBezTo>
                  <a:pt x="46" y="0"/>
                  <a:pt x="45" y="0"/>
                  <a:pt x="45" y="0"/>
                </a:cubicBezTo>
                <a:cubicBezTo>
                  <a:pt x="45" y="0"/>
                  <a:pt x="45" y="0"/>
                  <a:pt x="44" y="0"/>
                </a:cubicBezTo>
                <a:cubicBezTo>
                  <a:pt x="43" y="0"/>
                  <a:pt x="42" y="1"/>
                  <a:pt x="41" y="1"/>
                </a:cubicBezTo>
                <a:cubicBezTo>
                  <a:pt x="40" y="1"/>
                  <a:pt x="40" y="2"/>
                  <a:pt x="40" y="2"/>
                </a:cubicBezTo>
                <a:cubicBezTo>
                  <a:pt x="40" y="3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40" y="4"/>
                </a:cubicBezTo>
                <a:cubicBezTo>
                  <a:pt x="40" y="4"/>
                  <a:pt x="40" y="4"/>
                  <a:pt x="39" y="4"/>
                </a:cubicBezTo>
                <a:cubicBezTo>
                  <a:pt x="39" y="4"/>
                  <a:pt x="39" y="4"/>
                  <a:pt x="38" y="4"/>
                </a:cubicBezTo>
                <a:cubicBezTo>
                  <a:pt x="38" y="4"/>
                  <a:pt x="38" y="4"/>
                  <a:pt x="38" y="4"/>
                </a:cubicBezTo>
                <a:cubicBezTo>
                  <a:pt x="37" y="4"/>
                  <a:pt x="37" y="4"/>
                  <a:pt x="37" y="4"/>
                </a:cubicBezTo>
                <a:cubicBezTo>
                  <a:pt x="36" y="5"/>
                  <a:pt x="35" y="6"/>
                  <a:pt x="34" y="7"/>
                </a:cubicBezTo>
                <a:cubicBezTo>
                  <a:pt x="34" y="8"/>
                  <a:pt x="34" y="9"/>
                  <a:pt x="34" y="9"/>
                </a:cubicBezTo>
                <a:cubicBezTo>
                  <a:pt x="34" y="10"/>
                  <a:pt x="35" y="10"/>
                  <a:pt x="35" y="10"/>
                </a:cubicBezTo>
                <a:cubicBezTo>
                  <a:pt x="35" y="10"/>
                  <a:pt x="35" y="10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5" y="11"/>
                  <a:pt x="35" y="11"/>
                  <a:pt x="35" y="11"/>
                </a:cubicBezTo>
                <a:cubicBezTo>
                  <a:pt x="34" y="11"/>
                  <a:pt x="34" y="11"/>
                  <a:pt x="34" y="11"/>
                </a:cubicBezTo>
                <a:cubicBezTo>
                  <a:pt x="33" y="11"/>
                  <a:pt x="33" y="12"/>
                  <a:pt x="33" y="12"/>
                </a:cubicBezTo>
                <a:cubicBezTo>
                  <a:pt x="33" y="13"/>
                  <a:pt x="33" y="14"/>
                  <a:pt x="33" y="14"/>
                </a:cubicBezTo>
                <a:cubicBezTo>
                  <a:pt x="33" y="15"/>
                  <a:pt x="33" y="16"/>
                  <a:pt x="33" y="16"/>
                </a:cubicBezTo>
                <a:cubicBezTo>
                  <a:pt x="33" y="17"/>
                  <a:pt x="33" y="17"/>
                  <a:pt x="33" y="18"/>
                </a:cubicBezTo>
                <a:cubicBezTo>
                  <a:pt x="34" y="18"/>
                  <a:pt x="34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8"/>
                  <a:pt x="35" y="18"/>
                  <a:pt x="35" y="18"/>
                </a:cubicBezTo>
                <a:cubicBezTo>
                  <a:pt x="35" y="19"/>
                  <a:pt x="34" y="19"/>
                  <a:pt x="34" y="20"/>
                </a:cubicBezTo>
                <a:cubicBezTo>
                  <a:pt x="34" y="20"/>
                  <a:pt x="34" y="21"/>
                  <a:pt x="34" y="21"/>
                </a:cubicBezTo>
                <a:cubicBezTo>
                  <a:pt x="35" y="22"/>
                  <a:pt x="36" y="23"/>
                  <a:pt x="37" y="24"/>
                </a:cubicBezTo>
                <a:cubicBezTo>
                  <a:pt x="37" y="25"/>
                  <a:pt x="37" y="25"/>
                  <a:pt x="38" y="25"/>
                </a:cubicBezTo>
                <a:cubicBezTo>
                  <a:pt x="38" y="25"/>
                  <a:pt x="38" y="25"/>
                  <a:pt x="38" y="25"/>
                </a:cubicBezTo>
                <a:cubicBezTo>
                  <a:pt x="39" y="25"/>
                  <a:pt x="39" y="25"/>
                  <a:pt x="39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40" y="24"/>
                  <a:pt x="40" y="24"/>
                  <a:pt x="40" y="25"/>
                </a:cubicBezTo>
                <a:cubicBezTo>
                  <a:pt x="40" y="25"/>
                  <a:pt x="40" y="26"/>
                  <a:pt x="40" y="26"/>
                </a:cubicBezTo>
                <a:cubicBezTo>
                  <a:pt x="40" y="27"/>
                  <a:pt x="40" y="27"/>
                  <a:pt x="41" y="27"/>
                </a:cubicBezTo>
                <a:cubicBezTo>
                  <a:pt x="42" y="28"/>
                  <a:pt x="43" y="28"/>
                  <a:pt x="44" y="29"/>
                </a:cubicBezTo>
                <a:cubicBezTo>
                  <a:pt x="45" y="29"/>
                  <a:pt x="45" y="29"/>
                  <a:pt x="45" y="29"/>
                </a:cubicBezTo>
                <a:cubicBezTo>
                  <a:pt x="45" y="29"/>
                  <a:pt x="46" y="28"/>
                  <a:pt x="46" y="28"/>
                </a:cubicBezTo>
                <a:cubicBezTo>
                  <a:pt x="46" y="28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7" y="27"/>
                  <a:pt x="47" y="27"/>
                </a:cubicBezTo>
                <a:cubicBezTo>
                  <a:pt x="47" y="27"/>
                  <a:pt x="48" y="28"/>
                  <a:pt x="48" y="28"/>
                </a:cubicBezTo>
                <a:cubicBezTo>
                  <a:pt x="48" y="28"/>
                  <a:pt x="49" y="29"/>
                  <a:pt x="49" y="29"/>
                </a:cubicBezTo>
                <a:cubicBezTo>
                  <a:pt x="49" y="29"/>
                  <a:pt x="49" y="29"/>
                  <a:pt x="50" y="29"/>
                </a:cubicBezTo>
                <a:cubicBezTo>
                  <a:pt x="51" y="28"/>
                  <a:pt x="52" y="28"/>
                  <a:pt x="53" y="27"/>
                </a:cubicBezTo>
                <a:cubicBezTo>
                  <a:pt x="54" y="27"/>
                  <a:pt x="54" y="27"/>
                  <a:pt x="54" y="26"/>
                </a:cubicBezTo>
                <a:cubicBezTo>
                  <a:pt x="55" y="26"/>
                  <a:pt x="54" y="25"/>
                  <a:pt x="54" y="25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4" y="24"/>
                </a:cubicBezTo>
                <a:cubicBezTo>
                  <a:pt x="54" y="24"/>
                  <a:pt x="54" y="24"/>
                  <a:pt x="55" y="24"/>
                </a:cubicBezTo>
                <a:cubicBezTo>
                  <a:pt x="55" y="25"/>
                  <a:pt x="55" y="25"/>
                  <a:pt x="56" y="25"/>
                </a:cubicBezTo>
                <a:cubicBezTo>
                  <a:pt x="56" y="25"/>
                  <a:pt x="56" y="25"/>
                  <a:pt x="56" y="25"/>
                </a:cubicBezTo>
                <a:cubicBezTo>
                  <a:pt x="57" y="25"/>
                  <a:pt x="57" y="25"/>
                  <a:pt x="57" y="24"/>
                </a:cubicBezTo>
                <a:cubicBezTo>
                  <a:pt x="58" y="23"/>
                  <a:pt x="59" y="22"/>
                  <a:pt x="60" y="21"/>
                </a:cubicBezTo>
                <a:cubicBezTo>
                  <a:pt x="60" y="21"/>
                  <a:pt x="60" y="20"/>
                  <a:pt x="60" y="20"/>
                </a:cubicBezTo>
                <a:cubicBezTo>
                  <a:pt x="60" y="19"/>
                  <a:pt x="59" y="19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59" y="18"/>
                  <a:pt x="59" y="18"/>
                  <a:pt x="59" y="18"/>
                </a:cubicBezTo>
                <a:cubicBezTo>
                  <a:pt x="60" y="18"/>
                  <a:pt x="60" y="18"/>
                  <a:pt x="60" y="18"/>
                </a:cubicBezTo>
                <a:cubicBezTo>
                  <a:pt x="61" y="17"/>
                  <a:pt x="61" y="17"/>
                  <a:pt x="61" y="16"/>
                </a:cubicBezTo>
                <a:cubicBezTo>
                  <a:pt x="61" y="16"/>
                  <a:pt x="62" y="15"/>
                  <a:pt x="62" y="14"/>
                </a:cubicBezTo>
                <a:cubicBezTo>
                  <a:pt x="62" y="14"/>
                  <a:pt x="61" y="13"/>
                  <a:pt x="61" y="12"/>
                </a:cubicBezTo>
                <a:close/>
                <a:moveTo>
                  <a:pt x="58" y="15"/>
                </a:moveTo>
                <a:cubicBezTo>
                  <a:pt x="57" y="15"/>
                  <a:pt x="56" y="16"/>
                  <a:pt x="56" y="17"/>
                </a:cubicBezTo>
                <a:cubicBezTo>
                  <a:pt x="55" y="18"/>
                  <a:pt x="56" y="20"/>
                  <a:pt x="57" y="21"/>
                </a:cubicBezTo>
                <a:cubicBezTo>
                  <a:pt x="56" y="21"/>
                  <a:pt x="56" y="21"/>
                  <a:pt x="56" y="22"/>
                </a:cubicBezTo>
                <a:cubicBezTo>
                  <a:pt x="55" y="21"/>
                  <a:pt x="53" y="21"/>
                  <a:pt x="52" y="22"/>
                </a:cubicBezTo>
                <a:cubicBezTo>
                  <a:pt x="51" y="23"/>
                  <a:pt x="51" y="24"/>
                  <a:pt x="51" y="25"/>
                </a:cubicBezTo>
                <a:cubicBezTo>
                  <a:pt x="51" y="25"/>
                  <a:pt x="50" y="25"/>
                  <a:pt x="50" y="25"/>
                </a:cubicBezTo>
                <a:cubicBezTo>
                  <a:pt x="49" y="24"/>
                  <a:pt x="48" y="24"/>
                  <a:pt x="47" y="24"/>
                </a:cubicBezTo>
                <a:cubicBezTo>
                  <a:pt x="46" y="24"/>
                  <a:pt x="45" y="24"/>
                  <a:pt x="44" y="25"/>
                </a:cubicBezTo>
                <a:cubicBezTo>
                  <a:pt x="44" y="25"/>
                  <a:pt x="43" y="25"/>
                  <a:pt x="43" y="25"/>
                </a:cubicBezTo>
                <a:cubicBezTo>
                  <a:pt x="43" y="24"/>
                  <a:pt x="43" y="23"/>
                  <a:pt x="42" y="22"/>
                </a:cubicBezTo>
                <a:cubicBezTo>
                  <a:pt x="41" y="21"/>
                  <a:pt x="39" y="21"/>
                  <a:pt x="38" y="22"/>
                </a:cubicBezTo>
                <a:cubicBezTo>
                  <a:pt x="38" y="21"/>
                  <a:pt x="38" y="21"/>
                  <a:pt x="37" y="21"/>
                </a:cubicBezTo>
                <a:cubicBezTo>
                  <a:pt x="38" y="20"/>
                  <a:pt x="39" y="18"/>
                  <a:pt x="38" y="17"/>
                </a:cubicBezTo>
                <a:cubicBezTo>
                  <a:pt x="38" y="16"/>
                  <a:pt x="37" y="15"/>
                  <a:pt x="36" y="15"/>
                </a:cubicBezTo>
                <a:cubicBezTo>
                  <a:pt x="36" y="15"/>
                  <a:pt x="36" y="15"/>
                  <a:pt x="36" y="14"/>
                </a:cubicBezTo>
                <a:cubicBezTo>
                  <a:pt x="36" y="14"/>
                  <a:pt x="36" y="14"/>
                  <a:pt x="36" y="14"/>
                </a:cubicBezTo>
                <a:cubicBezTo>
                  <a:pt x="37" y="14"/>
                  <a:pt x="38" y="13"/>
                  <a:pt x="38" y="11"/>
                </a:cubicBezTo>
                <a:cubicBezTo>
                  <a:pt x="39" y="10"/>
                  <a:pt x="38" y="9"/>
                  <a:pt x="37" y="8"/>
                </a:cubicBezTo>
                <a:cubicBezTo>
                  <a:pt x="38" y="8"/>
                  <a:pt x="38" y="7"/>
                  <a:pt x="38" y="7"/>
                </a:cubicBezTo>
                <a:cubicBezTo>
                  <a:pt x="39" y="8"/>
                  <a:pt x="41" y="8"/>
                  <a:pt x="42" y="7"/>
                </a:cubicBezTo>
                <a:cubicBezTo>
                  <a:pt x="43" y="6"/>
                  <a:pt x="43" y="5"/>
                  <a:pt x="43" y="4"/>
                </a:cubicBezTo>
                <a:cubicBezTo>
                  <a:pt x="43" y="3"/>
                  <a:pt x="44" y="3"/>
                  <a:pt x="44" y="3"/>
                </a:cubicBezTo>
                <a:cubicBezTo>
                  <a:pt x="45" y="4"/>
                  <a:pt x="46" y="5"/>
                  <a:pt x="47" y="5"/>
                </a:cubicBezTo>
                <a:cubicBezTo>
                  <a:pt x="48" y="5"/>
                  <a:pt x="49" y="4"/>
                  <a:pt x="50" y="3"/>
                </a:cubicBezTo>
                <a:cubicBezTo>
                  <a:pt x="50" y="3"/>
                  <a:pt x="51" y="3"/>
                  <a:pt x="51" y="4"/>
                </a:cubicBezTo>
                <a:cubicBezTo>
                  <a:pt x="51" y="5"/>
                  <a:pt x="51" y="6"/>
                  <a:pt x="52" y="7"/>
                </a:cubicBezTo>
                <a:cubicBezTo>
                  <a:pt x="53" y="8"/>
                  <a:pt x="55" y="8"/>
                  <a:pt x="56" y="7"/>
                </a:cubicBezTo>
                <a:cubicBezTo>
                  <a:pt x="56" y="7"/>
                  <a:pt x="56" y="8"/>
                  <a:pt x="57" y="8"/>
                </a:cubicBezTo>
                <a:cubicBezTo>
                  <a:pt x="56" y="9"/>
                  <a:pt x="55" y="10"/>
                  <a:pt x="56" y="11"/>
                </a:cubicBezTo>
                <a:cubicBezTo>
                  <a:pt x="56" y="13"/>
                  <a:pt x="57" y="14"/>
                  <a:pt x="58" y="14"/>
                </a:cubicBezTo>
                <a:cubicBezTo>
                  <a:pt x="58" y="14"/>
                  <a:pt x="59" y="14"/>
                  <a:pt x="59" y="14"/>
                </a:cubicBezTo>
                <a:cubicBezTo>
                  <a:pt x="59" y="15"/>
                  <a:pt x="58" y="15"/>
                  <a:pt x="58" y="1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34"/>
          <p:cNvSpPr>
            <a:spLocks noEditPoints="1"/>
          </p:cNvSpPr>
          <p:nvPr/>
        </p:nvSpPr>
        <p:spPr bwMode="auto">
          <a:xfrm>
            <a:off x="4927102" y="4073447"/>
            <a:ext cx="426719" cy="572608"/>
          </a:xfrm>
          <a:custGeom>
            <a:avLst/>
            <a:gdLst>
              <a:gd name="T0" fmla="*/ 13 w 52"/>
              <a:gd name="T1" fmla="*/ 18 h 70"/>
              <a:gd name="T2" fmla="*/ 12 w 52"/>
              <a:gd name="T3" fmla="*/ 17 h 70"/>
              <a:gd name="T4" fmla="*/ 11 w 52"/>
              <a:gd name="T5" fmla="*/ 15 h 70"/>
              <a:gd name="T6" fmla="*/ 51 w 52"/>
              <a:gd name="T7" fmla="*/ 50 h 70"/>
              <a:gd name="T8" fmla="*/ 49 w 52"/>
              <a:gd name="T9" fmla="*/ 60 h 70"/>
              <a:gd name="T10" fmla="*/ 51 w 52"/>
              <a:gd name="T11" fmla="*/ 69 h 70"/>
              <a:gd name="T12" fmla="*/ 0 w 52"/>
              <a:gd name="T13" fmla="*/ 69 h 70"/>
              <a:gd name="T14" fmla="*/ 1 w 52"/>
              <a:gd name="T15" fmla="*/ 60 h 70"/>
              <a:gd name="T16" fmla="*/ 4 w 52"/>
              <a:gd name="T17" fmla="*/ 45 h 70"/>
              <a:gd name="T18" fmla="*/ 19 w 52"/>
              <a:gd name="T19" fmla="*/ 27 h 70"/>
              <a:gd name="T20" fmla="*/ 15 w 52"/>
              <a:gd name="T21" fmla="*/ 30 h 70"/>
              <a:gd name="T22" fmla="*/ 10 w 52"/>
              <a:gd name="T23" fmla="*/ 34 h 70"/>
              <a:gd name="T24" fmla="*/ 2 w 52"/>
              <a:gd name="T25" fmla="*/ 28 h 70"/>
              <a:gd name="T26" fmla="*/ 8 w 52"/>
              <a:gd name="T27" fmla="*/ 14 h 70"/>
              <a:gd name="T28" fmla="*/ 13 w 52"/>
              <a:gd name="T29" fmla="*/ 5 h 70"/>
              <a:gd name="T30" fmla="*/ 12 w 52"/>
              <a:gd name="T31" fmla="*/ 0 h 70"/>
              <a:gd name="T32" fmla="*/ 12 w 52"/>
              <a:gd name="T33" fmla="*/ 0 h 70"/>
              <a:gd name="T34" fmla="*/ 14 w 52"/>
              <a:gd name="T35" fmla="*/ 0 h 70"/>
              <a:gd name="T36" fmla="*/ 43 w 52"/>
              <a:gd name="T37" fmla="*/ 13 h 70"/>
              <a:gd name="T38" fmla="*/ 51 w 52"/>
              <a:gd name="T39" fmla="*/ 47 h 70"/>
              <a:gd name="T40" fmla="*/ 2 w 52"/>
              <a:gd name="T41" fmla="*/ 62 h 70"/>
              <a:gd name="T42" fmla="*/ 48 w 52"/>
              <a:gd name="T43" fmla="*/ 62 h 70"/>
              <a:gd name="T44" fmla="*/ 2 w 52"/>
              <a:gd name="T45" fmla="*/ 62 h 70"/>
              <a:gd name="T46" fmla="*/ 6 w 52"/>
              <a:gd name="T47" fmla="*/ 56 h 70"/>
              <a:gd name="T48" fmla="*/ 44 w 52"/>
              <a:gd name="T49" fmla="*/ 60 h 70"/>
              <a:gd name="T50" fmla="*/ 12 w 52"/>
              <a:gd name="T51" fmla="*/ 41 h 70"/>
              <a:gd name="T52" fmla="*/ 6 w 52"/>
              <a:gd name="T53" fmla="*/ 54 h 70"/>
              <a:gd name="T54" fmla="*/ 15 w 52"/>
              <a:gd name="T55" fmla="*/ 42 h 70"/>
              <a:gd name="T56" fmla="*/ 12 w 52"/>
              <a:gd name="T57" fmla="*/ 48 h 70"/>
              <a:gd name="T58" fmla="*/ 41 w 52"/>
              <a:gd name="T59" fmla="*/ 54 h 70"/>
              <a:gd name="T60" fmla="*/ 39 w 52"/>
              <a:gd name="T61" fmla="*/ 17 h 70"/>
              <a:gd name="T62" fmla="*/ 22 w 52"/>
              <a:gd name="T63" fmla="*/ 6 h 70"/>
              <a:gd name="T64" fmla="*/ 20 w 52"/>
              <a:gd name="T65" fmla="*/ 5 h 70"/>
              <a:gd name="T66" fmla="*/ 18 w 52"/>
              <a:gd name="T67" fmla="*/ 4 h 70"/>
              <a:gd name="T68" fmla="*/ 19 w 52"/>
              <a:gd name="T69" fmla="*/ 7 h 70"/>
              <a:gd name="T70" fmla="*/ 17 w 52"/>
              <a:gd name="T71" fmla="*/ 8 h 70"/>
              <a:gd name="T72" fmla="*/ 11 w 52"/>
              <a:gd name="T73" fmla="*/ 14 h 70"/>
              <a:gd name="T74" fmla="*/ 4 w 52"/>
              <a:gd name="T75" fmla="*/ 28 h 70"/>
              <a:gd name="T76" fmla="*/ 10 w 52"/>
              <a:gd name="T77" fmla="*/ 31 h 70"/>
              <a:gd name="T78" fmla="*/ 16 w 52"/>
              <a:gd name="T79" fmla="*/ 25 h 70"/>
              <a:gd name="T80" fmla="*/ 21 w 52"/>
              <a:gd name="T81" fmla="*/ 25 h 70"/>
              <a:gd name="T82" fmla="*/ 30 w 52"/>
              <a:gd name="T83" fmla="*/ 19 h 70"/>
              <a:gd name="T84" fmla="*/ 44 w 52"/>
              <a:gd name="T85" fmla="*/ 36 h 70"/>
              <a:gd name="T86" fmla="*/ 40 w 52"/>
              <a:gd name="T87" fmla="*/ 16 h 70"/>
              <a:gd name="T88" fmla="*/ 43 w 52"/>
              <a:gd name="T89" fmla="*/ 53 h 70"/>
              <a:gd name="T90" fmla="*/ 44 w 52"/>
              <a:gd name="T91" fmla="*/ 36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52" h="70">
                <a:moveTo>
                  <a:pt x="16" y="14"/>
                </a:moveTo>
                <a:cubicBezTo>
                  <a:pt x="16" y="15"/>
                  <a:pt x="16" y="15"/>
                  <a:pt x="16" y="15"/>
                </a:cubicBezTo>
                <a:cubicBezTo>
                  <a:pt x="13" y="18"/>
                  <a:pt x="13" y="18"/>
                  <a:pt x="13" y="18"/>
                </a:cubicBezTo>
                <a:cubicBezTo>
                  <a:pt x="13" y="19"/>
                  <a:pt x="13" y="19"/>
                  <a:pt x="12" y="19"/>
                </a:cubicBezTo>
                <a:cubicBezTo>
                  <a:pt x="12" y="19"/>
                  <a:pt x="12" y="19"/>
                  <a:pt x="12" y="19"/>
                </a:cubicBezTo>
                <a:cubicBezTo>
                  <a:pt x="11" y="18"/>
                  <a:pt x="11" y="18"/>
                  <a:pt x="12" y="17"/>
                </a:cubicBezTo>
                <a:cubicBezTo>
                  <a:pt x="11" y="17"/>
                  <a:pt x="11" y="17"/>
                  <a:pt x="11" y="17"/>
                </a:cubicBezTo>
                <a:cubicBezTo>
                  <a:pt x="11" y="17"/>
                  <a:pt x="10" y="17"/>
                  <a:pt x="10" y="16"/>
                </a:cubicBezTo>
                <a:cubicBezTo>
                  <a:pt x="10" y="16"/>
                  <a:pt x="10" y="15"/>
                  <a:pt x="11" y="15"/>
                </a:cubicBezTo>
                <a:cubicBezTo>
                  <a:pt x="15" y="14"/>
                  <a:pt x="15" y="14"/>
                  <a:pt x="15" y="14"/>
                </a:cubicBezTo>
                <a:cubicBezTo>
                  <a:pt x="15" y="14"/>
                  <a:pt x="16" y="14"/>
                  <a:pt x="16" y="14"/>
                </a:cubicBezTo>
                <a:close/>
                <a:moveTo>
                  <a:pt x="51" y="50"/>
                </a:moveTo>
                <a:cubicBezTo>
                  <a:pt x="46" y="54"/>
                  <a:pt x="46" y="54"/>
                  <a:pt x="46" y="54"/>
                </a:cubicBezTo>
                <a:cubicBezTo>
                  <a:pt x="48" y="55"/>
                  <a:pt x="49" y="56"/>
                  <a:pt x="49" y="58"/>
                </a:cubicBezTo>
                <a:cubicBezTo>
                  <a:pt x="49" y="59"/>
                  <a:pt x="49" y="59"/>
                  <a:pt x="49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50" y="60"/>
                  <a:pt x="51" y="60"/>
                  <a:pt x="51" y="61"/>
                </a:cubicBezTo>
                <a:cubicBezTo>
                  <a:pt x="51" y="69"/>
                  <a:pt x="51" y="69"/>
                  <a:pt x="51" y="69"/>
                </a:cubicBezTo>
                <a:cubicBezTo>
                  <a:pt x="51" y="69"/>
                  <a:pt x="50" y="70"/>
                  <a:pt x="49" y="70"/>
                </a:cubicBezTo>
                <a:cubicBezTo>
                  <a:pt x="1" y="70"/>
                  <a:pt x="1" y="70"/>
                  <a:pt x="1" y="70"/>
                </a:cubicBezTo>
                <a:cubicBezTo>
                  <a:pt x="0" y="70"/>
                  <a:pt x="0" y="69"/>
                  <a:pt x="0" y="69"/>
                </a:cubicBezTo>
                <a:cubicBezTo>
                  <a:pt x="0" y="61"/>
                  <a:pt x="0" y="61"/>
                  <a:pt x="0" y="61"/>
                </a:cubicBezTo>
                <a:cubicBezTo>
                  <a:pt x="0" y="60"/>
                  <a:pt x="0" y="60"/>
                  <a:pt x="1" y="60"/>
                </a:cubicBezTo>
                <a:cubicBezTo>
                  <a:pt x="1" y="60"/>
                  <a:pt x="1" y="60"/>
                  <a:pt x="1" y="60"/>
                </a:cubicBezTo>
                <a:cubicBezTo>
                  <a:pt x="1" y="59"/>
                  <a:pt x="1" y="59"/>
                  <a:pt x="1" y="58"/>
                </a:cubicBezTo>
                <a:cubicBezTo>
                  <a:pt x="1" y="57"/>
                  <a:pt x="2" y="55"/>
                  <a:pt x="3" y="54"/>
                </a:cubicBezTo>
                <a:cubicBezTo>
                  <a:pt x="3" y="53"/>
                  <a:pt x="2" y="49"/>
                  <a:pt x="4" y="45"/>
                </a:cubicBezTo>
                <a:cubicBezTo>
                  <a:pt x="5" y="43"/>
                  <a:pt x="8" y="41"/>
                  <a:pt x="11" y="39"/>
                </a:cubicBezTo>
                <a:cubicBezTo>
                  <a:pt x="13" y="37"/>
                  <a:pt x="16" y="35"/>
                  <a:pt x="18" y="33"/>
                </a:cubicBezTo>
                <a:cubicBezTo>
                  <a:pt x="19" y="31"/>
                  <a:pt x="19" y="29"/>
                  <a:pt x="19" y="27"/>
                </a:cubicBezTo>
                <a:cubicBezTo>
                  <a:pt x="19" y="27"/>
                  <a:pt x="19" y="27"/>
                  <a:pt x="19" y="27"/>
                </a:cubicBezTo>
                <a:cubicBezTo>
                  <a:pt x="18" y="27"/>
                  <a:pt x="17" y="27"/>
                  <a:pt x="16" y="27"/>
                </a:cubicBezTo>
                <a:cubicBezTo>
                  <a:pt x="16" y="27"/>
                  <a:pt x="15" y="28"/>
                  <a:pt x="15" y="30"/>
                </a:cubicBezTo>
                <a:cubicBezTo>
                  <a:pt x="14" y="31"/>
                  <a:pt x="14" y="32"/>
                  <a:pt x="13" y="32"/>
                </a:cubicBezTo>
                <a:cubicBezTo>
                  <a:pt x="13" y="33"/>
                  <a:pt x="12" y="34"/>
                  <a:pt x="10" y="34"/>
                </a:cubicBezTo>
                <a:cubicBezTo>
                  <a:pt x="10" y="34"/>
                  <a:pt x="10" y="34"/>
                  <a:pt x="10" y="34"/>
                </a:cubicBezTo>
                <a:cubicBezTo>
                  <a:pt x="9" y="34"/>
                  <a:pt x="8" y="33"/>
                  <a:pt x="7" y="32"/>
                </a:cubicBezTo>
                <a:cubicBezTo>
                  <a:pt x="6" y="32"/>
                  <a:pt x="6" y="32"/>
                  <a:pt x="5" y="31"/>
                </a:cubicBezTo>
                <a:cubicBezTo>
                  <a:pt x="4" y="31"/>
                  <a:pt x="2" y="30"/>
                  <a:pt x="2" y="28"/>
                </a:cubicBezTo>
                <a:cubicBezTo>
                  <a:pt x="2" y="27"/>
                  <a:pt x="2" y="27"/>
                  <a:pt x="2" y="27"/>
                </a:cubicBezTo>
                <a:cubicBezTo>
                  <a:pt x="2" y="25"/>
                  <a:pt x="2" y="23"/>
                  <a:pt x="4" y="20"/>
                </a:cubicBezTo>
                <a:cubicBezTo>
                  <a:pt x="7" y="17"/>
                  <a:pt x="8" y="15"/>
                  <a:pt x="8" y="14"/>
                </a:cubicBezTo>
                <a:cubicBezTo>
                  <a:pt x="8" y="13"/>
                  <a:pt x="8" y="13"/>
                  <a:pt x="8" y="13"/>
                </a:cubicBezTo>
                <a:cubicBezTo>
                  <a:pt x="8" y="13"/>
                  <a:pt x="9" y="12"/>
                  <a:pt x="14" y="6"/>
                </a:cubicBezTo>
                <a:cubicBezTo>
                  <a:pt x="14" y="6"/>
                  <a:pt x="14" y="5"/>
                  <a:pt x="13" y="5"/>
                </a:cubicBezTo>
                <a:cubicBezTo>
                  <a:pt x="13" y="4"/>
                  <a:pt x="12" y="2"/>
                  <a:pt x="12" y="2"/>
                </a:cubicBezTo>
                <a:cubicBezTo>
                  <a:pt x="12" y="1"/>
                  <a:pt x="12" y="1"/>
                  <a:pt x="12" y="1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2" y="0"/>
                  <a:pt x="12" y="0"/>
                  <a:pt x="12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3" y="0"/>
                  <a:pt x="13" y="0"/>
                  <a:pt x="13" y="0"/>
                </a:cubicBezTo>
                <a:cubicBezTo>
                  <a:pt x="14" y="0"/>
                  <a:pt x="14" y="0"/>
                  <a:pt x="14" y="0"/>
                </a:cubicBezTo>
                <a:cubicBezTo>
                  <a:pt x="15" y="0"/>
                  <a:pt x="18" y="1"/>
                  <a:pt x="20" y="2"/>
                </a:cubicBezTo>
                <a:cubicBezTo>
                  <a:pt x="21" y="2"/>
                  <a:pt x="23" y="2"/>
                  <a:pt x="24" y="2"/>
                </a:cubicBezTo>
                <a:cubicBezTo>
                  <a:pt x="30" y="2"/>
                  <a:pt x="37" y="4"/>
                  <a:pt x="43" y="13"/>
                </a:cubicBezTo>
                <a:cubicBezTo>
                  <a:pt x="48" y="22"/>
                  <a:pt x="47" y="30"/>
                  <a:pt x="47" y="36"/>
                </a:cubicBezTo>
                <a:cubicBezTo>
                  <a:pt x="47" y="39"/>
                  <a:pt x="46" y="41"/>
                  <a:pt x="47" y="42"/>
                </a:cubicBezTo>
                <a:cubicBezTo>
                  <a:pt x="48" y="45"/>
                  <a:pt x="51" y="47"/>
                  <a:pt x="51" y="47"/>
                </a:cubicBezTo>
                <a:cubicBezTo>
                  <a:pt x="52" y="48"/>
                  <a:pt x="52" y="48"/>
                  <a:pt x="52" y="48"/>
                </a:cubicBezTo>
                <a:cubicBezTo>
                  <a:pt x="52" y="49"/>
                  <a:pt x="52" y="49"/>
                  <a:pt x="51" y="50"/>
                </a:cubicBezTo>
                <a:close/>
                <a:moveTo>
                  <a:pt x="2" y="62"/>
                </a:moveTo>
                <a:cubicBezTo>
                  <a:pt x="2" y="68"/>
                  <a:pt x="2" y="68"/>
                  <a:pt x="2" y="68"/>
                </a:cubicBezTo>
                <a:cubicBezTo>
                  <a:pt x="48" y="68"/>
                  <a:pt x="48" y="68"/>
                  <a:pt x="48" y="68"/>
                </a:cubicBezTo>
                <a:cubicBezTo>
                  <a:pt x="48" y="62"/>
                  <a:pt x="48" y="62"/>
                  <a:pt x="48" y="62"/>
                </a:cubicBezTo>
                <a:cubicBezTo>
                  <a:pt x="44" y="62"/>
                  <a:pt x="44" y="62"/>
                  <a:pt x="44" y="62"/>
                </a:cubicBezTo>
                <a:cubicBezTo>
                  <a:pt x="6" y="62"/>
                  <a:pt x="6" y="62"/>
                  <a:pt x="6" y="62"/>
                </a:cubicBezTo>
                <a:lnTo>
                  <a:pt x="2" y="62"/>
                </a:lnTo>
                <a:close/>
                <a:moveTo>
                  <a:pt x="47" y="58"/>
                </a:moveTo>
                <a:cubicBezTo>
                  <a:pt x="47" y="57"/>
                  <a:pt x="46" y="56"/>
                  <a:pt x="44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4" y="56"/>
                  <a:pt x="3" y="57"/>
                  <a:pt x="3" y="58"/>
                </a:cubicBezTo>
                <a:cubicBezTo>
                  <a:pt x="3" y="59"/>
                  <a:pt x="4" y="60"/>
                  <a:pt x="6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46" y="60"/>
                  <a:pt x="47" y="59"/>
                  <a:pt x="47" y="58"/>
                </a:cubicBezTo>
                <a:close/>
                <a:moveTo>
                  <a:pt x="20" y="34"/>
                </a:moveTo>
                <a:cubicBezTo>
                  <a:pt x="18" y="36"/>
                  <a:pt x="15" y="39"/>
                  <a:pt x="12" y="41"/>
                </a:cubicBezTo>
                <a:cubicBezTo>
                  <a:pt x="10" y="43"/>
                  <a:pt x="7" y="45"/>
                  <a:pt x="7" y="46"/>
                </a:cubicBezTo>
                <a:cubicBezTo>
                  <a:pt x="4" y="50"/>
                  <a:pt x="6" y="54"/>
                  <a:pt x="6" y="54"/>
                </a:cubicBezTo>
                <a:cubicBezTo>
                  <a:pt x="6" y="54"/>
                  <a:pt x="6" y="54"/>
                  <a:pt x="6" y="54"/>
                </a:cubicBezTo>
                <a:cubicBezTo>
                  <a:pt x="8" y="54"/>
                  <a:pt x="8" y="54"/>
                  <a:pt x="8" y="54"/>
                </a:cubicBezTo>
                <a:cubicBezTo>
                  <a:pt x="8" y="53"/>
                  <a:pt x="8" y="49"/>
                  <a:pt x="10" y="46"/>
                </a:cubicBezTo>
                <a:cubicBezTo>
                  <a:pt x="13" y="44"/>
                  <a:pt x="15" y="42"/>
                  <a:pt x="15" y="42"/>
                </a:cubicBezTo>
                <a:cubicBezTo>
                  <a:pt x="16" y="42"/>
                  <a:pt x="16" y="42"/>
                  <a:pt x="17" y="43"/>
                </a:cubicBezTo>
                <a:cubicBezTo>
                  <a:pt x="17" y="43"/>
                  <a:pt x="17" y="44"/>
                  <a:pt x="16" y="44"/>
                </a:cubicBezTo>
                <a:cubicBezTo>
                  <a:pt x="16" y="44"/>
                  <a:pt x="14" y="46"/>
                  <a:pt x="12" y="48"/>
                </a:cubicBezTo>
                <a:cubicBezTo>
                  <a:pt x="10" y="50"/>
                  <a:pt x="10" y="54"/>
                  <a:pt x="10" y="54"/>
                </a:cubicBezTo>
                <a:cubicBezTo>
                  <a:pt x="10" y="54"/>
                  <a:pt x="10" y="54"/>
                  <a:pt x="10" y="54"/>
                </a:cubicBezTo>
                <a:cubicBezTo>
                  <a:pt x="41" y="54"/>
                  <a:pt x="41" y="54"/>
                  <a:pt x="41" y="54"/>
                </a:cubicBezTo>
                <a:cubicBezTo>
                  <a:pt x="41" y="53"/>
                  <a:pt x="39" y="49"/>
                  <a:pt x="39" y="45"/>
                </a:cubicBezTo>
                <a:cubicBezTo>
                  <a:pt x="39" y="44"/>
                  <a:pt x="39" y="42"/>
                  <a:pt x="40" y="40"/>
                </a:cubicBezTo>
                <a:cubicBezTo>
                  <a:pt x="40" y="35"/>
                  <a:pt x="42" y="26"/>
                  <a:pt x="39" y="17"/>
                </a:cubicBezTo>
                <a:cubicBezTo>
                  <a:pt x="35" y="7"/>
                  <a:pt x="26" y="6"/>
                  <a:pt x="23" y="6"/>
                </a:cubicBezTo>
                <a:cubicBezTo>
                  <a:pt x="23" y="6"/>
                  <a:pt x="22" y="7"/>
                  <a:pt x="22" y="7"/>
                </a:cubicBezTo>
                <a:cubicBezTo>
                  <a:pt x="22" y="7"/>
                  <a:pt x="22" y="6"/>
                  <a:pt x="22" y="6"/>
                </a:cubicBezTo>
                <a:cubicBezTo>
                  <a:pt x="22" y="6"/>
                  <a:pt x="21" y="6"/>
                  <a:pt x="21" y="6"/>
                </a:cubicBezTo>
                <a:cubicBezTo>
                  <a:pt x="21" y="6"/>
                  <a:pt x="21" y="6"/>
                  <a:pt x="21" y="6"/>
                </a:cubicBezTo>
                <a:cubicBezTo>
                  <a:pt x="20" y="6"/>
                  <a:pt x="20" y="5"/>
                  <a:pt x="20" y="5"/>
                </a:cubicBezTo>
                <a:cubicBezTo>
                  <a:pt x="19" y="5"/>
                  <a:pt x="19" y="5"/>
                  <a:pt x="19" y="5"/>
                </a:cubicBezTo>
                <a:cubicBezTo>
                  <a:pt x="19" y="5"/>
                  <a:pt x="18" y="5"/>
                  <a:pt x="18" y="4"/>
                </a:cubicBezTo>
                <a:cubicBezTo>
                  <a:pt x="18" y="4"/>
                  <a:pt x="18" y="4"/>
                  <a:pt x="18" y="4"/>
                </a:cubicBezTo>
                <a:cubicBezTo>
                  <a:pt x="17" y="4"/>
                  <a:pt x="17" y="3"/>
                  <a:pt x="16" y="3"/>
                </a:cubicBezTo>
                <a:cubicBezTo>
                  <a:pt x="18" y="7"/>
                  <a:pt x="18" y="7"/>
                  <a:pt x="18" y="7"/>
                </a:cubicBezTo>
                <a:cubicBezTo>
                  <a:pt x="19" y="7"/>
                  <a:pt x="19" y="7"/>
                  <a:pt x="19" y="7"/>
                </a:cubicBezTo>
                <a:cubicBezTo>
                  <a:pt x="19" y="8"/>
                  <a:pt x="18" y="8"/>
                  <a:pt x="18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7" y="8"/>
                  <a:pt x="17" y="8"/>
                </a:cubicBezTo>
                <a:cubicBezTo>
                  <a:pt x="17" y="8"/>
                  <a:pt x="17" y="8"/>
                  <a:pt x="16" y="7"/>
                </a:cubicBezTo>
                <a:cubicBezTo>
                  <a:pt x="14" y="10"/>
                  <a:pt x="11" y="13"/>
                  <a:pt x="11" y="14"/>
                </a:cubicBezTo>
                <a:cubicBezTo>
                  <a:pt x="11" y="14"/>
                  <a:pt x="11" y="14"/>
                  <a:pt x="11" y="14"/>
                </a:cubicBezTo>
                <a:cubicBezTo>
                  <a:pt x="10" y="15"/>
                  <a:pt x="10" y="18"/>
                  <a:pt x="6" y="22"/>
                </a:cubicBezTo>
                <a:cubicBezTo>
                  <a:pt x="4" y="24"/>
                  <a:pt x="4" y="26"/>
                  <a:pt x="4" y="27"/>
                </a:cubicBezTo>
                <a:cubicBezTo>
                  <a:pt x="4" y="28"/>
                  <a:pt x="4" y="28"/>
                  <a:pt x="4" y="28"/>
                </a:cubicBezTo>
                <a:cubicBezTo>
                  <a:pt x="4" y="28"/>
                  <a:pt x="5" y="29"/>
                  <a:pt x="6" y="29"/>
                </a:cubicBezTo>
                <a:cubicBezTo>
                  <a:pt x="7" y="30"/>
                  <a:pt x="8" y="30"/>
                  <a:pt x="9" y="31"/>
                </a:cubicBezTo>
                <a:cubicBezTo>
                  <a:pt x="9" y="31"/>
                  <a:pt x="10" y="31"/>
                  <a:pt x="10" y="31"/>
                </a:cubicBezTo>
                <a:cubicBezTo>
                  <a:pt x="11" y="31"/>
                  <a:pt x="11" y="31"/>
                  <a:pt x="11" y="31"/>
                </a:cubicBezTo>
                <a:cubicBezTo>
                  <a:pt x="12" y="30"/>
                  <a:pt x="12" y="30"/>
                  <a:pt x="12" y="29"/>
                </a:cubicBezTo>
                <a:cubicBezTo>
                  <a:pt x="13" y="27"/>
                  <a:pt x="14" y="24"/>
                  <a:pt x="16" y="25"/>
                </a:cubicBezTo>
                <a:cubicBezTo>
                  <a:pt x="18" y="25"/>
                  <a:pt x="19" y="25"/>
                  <a:pt x="20" y="25"/>
                </a:cubicBezTo>
                <a:cubicBezTo>
                  <a:pt x="20" y="25"/>
                  <a:pt x="20" y="24"/>
                  <a:pt x="20" y="24"/>
                </a:cubicBezTo>
                <a:cubicBezTo>
                  <a:pt x="21" y="24"/>
                  <a:pt x="21" y="24"/>
                  <a:pt x="21" y="25"/>
                </a:cubicBezTo>
                <a:cubicBezTo>
                  <a:pt x="26" y="24"/>
                  <a:pt x="27" y="19"/>
                  <a:pt x="28" y="19"/>
                </a:cubicBezTo>
                <a:cubicBezTo>
                  <a:pt x="28" y="18"/>
                  <a:pt x="28" y="18"/>
                  <a:pt x="29" y="18"/>
                </a:cubicBezTo>
                <a:cubicBezTo>
                  <a:pt x="29" y="18"/>
                  <a:pt x="30" y="19"/>
                  <a:pt x="30" y="19"/>
                </a:cubicBezTo>
                <a:cubicBezTo>
                  <a:pt x="29" y="19"/>
                  <a:pt x="28" y="25"/>
                  <a:pt x="22" y="27"/>
                </a:cubicBezTo>
                <a:cubicBezTo>
                  <a:pt x="22" y="29"/>
                  <a:pt x="21" y="32"/>
                  <a:pt x="20" y="34"/>
                </a:cubicBezTo>
                <a:close/>
                <a:moveTo>
                  <a:pt x="44" y="36"/>
                </a:moveTo>
                <a:cubicBezTo>
                  <a:pt x="45" y="30"/>
                  <a:pt x="45" y="22"/>
                  <a:pt x="40" y="14"/>
                </a:cubicBezTo>
                <a:cubicBezTo>
                  <a:pt x="37" y="8"/>
                  <a:pt x="32" y="6"/>
                  <a:pt x="28" y="5"/>
                </a:cubicBezTo>
                <a:cubicBezTo>
                  <a:pt x="33" y="6"/>
                  <a:pt x="38" y="9"/>
                  <a:pt x="40" y="16"/>
                </a:cubicBezTo>
                <a:cubicBezTo>
                  <a:pt x="44" y="26"/>
                  <a:pt x="42" y="35"/>
                  <a:pt x="42" y="41"/>
                </a:cubicBezTo>
                <a:cubicBezTo>
                  <a:pt x="41" y="42"/>
                  <a:pt x="41" y="44"/>
                  <a:pt x="41" y="45"/>
                </a:cubicBezTo>
                <a:cubicBezTo>
                  <a:pt x="41" y="48"/>
                  <a:pt x="42" y="51"/>
                  <a:pt x="43" y="53"/>
                </a:cubicBezTo>
                <a:cubicBezTo>
                  <a:pt x="49" y="48"/>
                  <a:pt x="49" y="48"/>
                  <a:pt x="49" y="48"/>
                </a:cubicBezTo>
                <a:cubicBezTo>
                  <a:pt x="48" y="47"/>
                  <a:pt x="46" y="45"/>
                  <a:pt x="45" y="43"/>
                </a:cubicBezTo>
                <a:cubicBezTo>
                  <a:pt x="44" y="41"/>
                  <a:pt x="44" y="39"/>
                  <a:pt x="44" y="3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18"/>
          <p:cNvSpPr>
            <a:spLocks noEditPoints="1"/>
          </p:cNvSpPr>
          <p:nvPr/>
        </p:nvSpPr>
        <p:spPr bwMode="auto">
          <a:xfrm>
            <a:off x="8312543" y="4685946"/>
            <a:ext cx="588112" cy="555244"/>
          </a:xfrm>
          <a:custGeom>
            <a:avLst/>
            <a:gdLst>
              <a:gd name="T0" fmla="*/ 13 w 75"/>
              <a:gd name="T1" fmla="*/ 41 h 71"/>
              <a:gd name="T2" fmla="*/ 13 w 75"/>
              <a:gd name="T3" fmla="*/ 35 h 71"/>
              <a:gd name="T4" fmla="*/ 65 w 75"/>
              <a:gd name="T5" fmla="*/ 12 h 71"/>
              <a:gd name="T6" fmla="*/ 36 w 75"/>
              <a:gd name="T7" fmla="*/ 13 h 71"/>
              <a:gd name="T8" fmla="*/ 65 w 75"/>
              <a:gd name="T9" fmla="*/ 14 h 71"/>
              <a:gd name="T10" fmla="*/ 65 w 75"/>
              <a:gd name="T11" fmla="*/ 12 h 71"/>
              <a:gd name="T12" fmla="*/ 22 w 75"/>
              <a:gd name="T13" fmla="*/ 38 h 71"/>
              <a:gd name="T14" fmla="*/ 27 w 75"/>
              <a:gd name="T15" fmla="*/ 38 h 71"/>
              <a:gd name="T16" fmla="*/ 36 w 75"/>
              <a:gd name="T17" fmla="*/ 35 h 71"/>
              <a:gd name="T18" fmla="*/ 36 w 75"/>
              <a:gd name="T19" fmla="*/ 41 h 71"/>
              <a:gd name="T20" fmla="*/ 36 w 75"/>
              <a:gd name="T21" fmla="*/ 35 h 71"/>
              <a:gd name="T22" fmla="*/ 75 w 75"/>
              <a:gd name="T23" fmla="*/ 36 h 71"/>
              <a:gd name="T24" fmla="*/ 67 w 75"/>
              <a:gd name="T25" fmla="*/ 42 h 71"/>
              <a:gd name="T26" fmla="*/ 71 w 75"/>
              <a:gd name="T27" fmla="*/ 52 h 71"/>
              <a:gd name="T28" fmla="*/ 67 w 75"/>
              <a:gd name="T29" fmla="*/ 53 h 71"/>
              <a:gd name="T30" fmla="*/ 49 w 75"/>
              <a:gd name="T31" fmla="*/ 42 h 71"/>
              <a:gd name="T32" fmla="*/ 43 w 75"/>
              <a:gd name="T33" fmla="*/ 59 h 71"/>
              <a:gd name="T34" fmla="*/ 8 w 75"/>
              <a:gd name="T35" fmla="*/ 70 h 71"/>
              <a:gd name="T36" fmla="*/ 6 w 75"/>
              <a:gd name="T37" fmla="*/ 70 h 71"/>
              <a:gd name="T38" fmla="*/ 9 w 75"/>
              <a:gd name="T39" fmla="*/ 59 h 71"/>
              <a:gd name="T40" fmla="*/ 0 w 75"/>
              <a:gd name="T41" fmla="*/ 53 h 71"/>
              <a:gd name="T42" fmla="*/ 6 w 75"/>
              <a:gd name="T43" fmla="*/ 17 h 71"/>
              <a:gd name="T44" fmla="*/ 26 w 75"/>
              <a:gd name="T45" fmla="*/ 6 h 71"/>
              <a:gd name="T46" fmla="*/ 69 w 75"/>
              <a:gd name="T47" fmla="*/ 0 h 71"/>
              <a:gd name="T48" fmla="*/ 72 w 75"/>
              <a:gd name="T49" fmla="*/ 36 h 71"/>
              <a:gd name="T50" fmla="*/ 69 w 75"/>
              <a:gd name="T51" fmla="*/ 3 h 71"/>
              <a:gd name="T52" fmla="*/ 29 w 75"/>
              <a:gd name="T53" fmla="*/ 6 h 71"/>
              <a:gd name="T54" fmla="*/ 43 w 75"/>
              <a:gd name="T55" fmla="*/ 18 h 71"/>
              <a:gd name="T56" fmla="*/ 48 w 75"/>
              <a:gd name="T57" fmla="*/ 21 h 71"/>
              <a:gd name="T58" fmla="*/ 66 w 75"/>
              <a:gd name="T59" fmla="*/ 22 h 71"/>
              <a:gd name="T60" fmla="*/ 48 w 75"/>
              <a:gd name="T61" fmla="*/ 23 h 71"/>
              <a:gd name="T62" fmla="*/ 65 w 75"/>
              <a:gd name="T63" fmla="*/ 30 h 71"/>
              <a:gd name="T64" fmla="*/ 65 w 75"/>
              <a:gd name="T65" fmla="*/ 32 h 71"/>
              <a:gd name="T66" fmla="*/ 48 w 75"/>
              <a:gd name="T67" fmla="*/ 39 h 71"/>
              <a:gd name="T68" fmla="*/ 56 w 75"/>
              <a:gd name="T69" fmla="*/ 39 h 71"/>
              <a:gd name="T70" fmla="*/ 63 w 75"/>
              <a:gd name="T71" fmla="*/ 41 h 71"/>
              <a:gd name="T72" fmla="*/ 64 w 75"/>
              <a:gd name="T73" fmla="*/ 39 h 71"/>
              <a:gd name="T74" fmla="*/ 72 w 75"/>
              <a:gd name="T75" fmla="*/ 36 h 71"/>
              <a:gd name="T76" fmla="*/ 46 w 75"/>
              <a:gd name="T77" fmla="*/ 23 h 71"/>
              <a:gd name="T78" fmla="*/ 6 w 75"/>
              <a:gd name="T79" fmla="*/ 20 h 71"/>
              <a:gd name="T80" fmla="*/ 3 w 75"/>
              <a:gd name="T81" fmla="*/ 53 h 71"/>
              <a:gd name="T82" fmla="*/ 12 w 75"/>
              <a:gd name="T83" fmla="*/ 56 h 71"/>
              <a:gd name="T84" fmla="*/ 13 w 75"/>
              <a:gd name="T85" fmla="*/ 57 h 71"/>
              <a:gd name="T86" fmla="*/ 20 w 75"/>
              <a:gd name="T87" fmla="*/ 56 h 71"/>
              <a:gd name="T88" fmla="*/ 43 w 75"/>
              <a:gd name="T89" fmla="*/ 56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5" h="71">
                <a:moveTo>
                  <a:pt x="16" y="38"/>
                </a:moveTo>
                <a:cubicBezTo>
                  <a:pt x="16" y="40"/>
                  <a:pt x="15" y="41"/>
                  <a:pt x="13" y="41"/>
                </a:cubicBezTo>
                <a:cubicBezTo>
                  <a:pt x="12" y="41"/>
                  <a:pt x="10" y="40"/>
                  <a:pt x="10" y="38"/>
                </a:cubicBezTo>
                <a:cubicBezTo>
                  <a:pt x="10" y="37"/>
                  <a:pt x="12" y="35"/>
                  <a:pt x="13" y="35"/>
                </a:cubicBezTo>
                <a:cubicBezTo>
                  <a:pt x="15" y="35"/>
                  <a:pt x="16" y="37"/>
                  <a:pt x="16" y="38"/>
                </a:cubicBezTo>
                <a:close/>
                <a:moveTo>
                  <a:pt x="65" y="12"/>
                </a:moveTo>
                <a:cubicBezTo>
                  <a:pt x="37" y="12"/>
                  <a:pt x="37" y="12"/>
                  <a:pt x="37" y="12"/>
                </a:cubicBezTo>
                <a:cubicBezTo>
                  <a:pt x="36" y="12"/>
                  <a:pt x="36" y="12"/>
                  <a:pt x="36" y="13"/>
                </a:cubicBezTo>
                <a:cubicBezTo>
                  <a:pt x="36" y="14"/>
                  <a:pt x="36" y="14"/>
                  <a:pt x="37" y="14"/>
                </a:cubicBezTo>
                <a:cubicBezTo>
                  <a:pt x="65" y="14"/>
                  <a:pt x="65" y="14"/>
                  <a:pt x="65" y="14"/>
                </a:cubicBezTo>
                <a:cubicBezTo>
                  <a:pt x="65" y="14"/>
                  <a:pt x="66" y="14"/>
                  <a:pt x="66" y="13"/>
                </a:cubicBezTo>
                <a:cubicBezTo>
                  <a:pt x="66" y="12"/>
                  <a:pt x="65" y="12"/>
                  <a:pt x="65" y="12"/>
                </a:cubicBezTo>
                <a:close/>
                <a:moveTo>
                  <a:pt x="24" y="35"/>
                </a:moveTo>
                <a:cubicBezTo>
                  <a:pt x="23" y="35"/>
                  <a:pt x="22" y="37"/>
                  <a:pt x="22" y="38"/>
                </a:cubicBezTo>
                <a:cubicBezTo>
                  <a:pt x="22" y="40"/>
                  <a:pt x="23" y="41"/>
                  <a:pt x="24" y="41"/>
                </a:cubicBezTo>
                <a:cubicBezTo>
                  <a:pt x="26" y="41"/>
                  <a:pt x="27" y="40"/>
                  <a:pt x="27" y="38"/>
                </a:cubicBezTo>
                <a:cubicBezTo>
                  <a:pt x="27" y="37"/>
                  <a:pt x="26" y="35"/>
                  <a:pt x="24" y="35"/>
                </a:cubicBezTo>
                <a:close/>
                <a:moveTo>
                  <a:pt x="36" y="35"/>
                </a:moveTo>
                <a:cubicBezTo>
                  <a:pt x="34" y="35"/>
                  <a:pt x="33" y="37"/>
                  <a:pt x="33" y="38"/>
                </a:cubicBezTo>
                <a:cubicBezTo>
                  <a:pt x="33" y="40"/>
                  <a:pt x="34" y="41"/>
                  <a:pt x="36" y="41"/>
                </a:cubicBezTo>
                <a:cubicBezTo>
                  <a:pt x="37" y="41"/>
                  <a:pt x="39" y="40"/>
                  <a:pt x="39" y="38"/>
                </a:cubicBezTo>
                <a:cubicBezTo>
                  <a:pt x="39" y="37"/>
                  <a:pt x="37" y="35"/>
                  <a:pt x="36" y="35"/>
                </a:cubicBezTo>
                <a:close/>
                <a:moveTo>
                  <a:pt x="75" y="6"/>
                </a:moveTo>
                <a:cubicBezTo>
                  <a:pt x="75" y="36"/>
                  <a:pt x="75" y="36"/>
                  <a:pt x="75" y="36"/>
                </a:cubicBezTo>
                <a:cubicBezTo>
                  <a:pt x="75" y="40"/>
                  <a:pt x="73" y="42"/>
                  <a:pt x="69" y="42"/>
                </a:cubicBezTo>
                <a:cubicBezTo>
                  <a:pt x="67" y="42"/>
                  <a:pt x="67" y="42"/>
                  <a:pt x="67" y="42"/>
                </a:cubicBezTo>
                <a:cubicBezTo>
                  <a:pt x="70" y="51"/>
                  <a:pt x="70" y="51"/>
                  <a:pt x="70" y="51"/>
                </a:cubicBezTo>
                <a:cubicBezTo>
                  <a:pt x="70" y="51"/>
                  <a:pt x="71" y="52"/>
                  <a:pt x="71" y="52"/>
                </a:cubicBezTo>
                <a:cubicBezTo>
                  <a:pt x="71" y="53"/>
                  <a:pt x="70" y="54"/>
                  <a:pt x="69" y="54"/>
                </a:cubicBezTo>
                <a:cubicBezTo>
                  <a:pt x="68" y="54"/>
                  <a:pt x="68" y="54"/>
                  <a:pt x="67" y="53"/>
                </a:cubicBezTo>
                <a:cubicBezTo>
                  <a:pt x="54" y="42"/>
                  <a:pt x="54" y="42"/>
                  <a:pt x="54" y="42"/>
                </a:cubicBezTo>
                <a:cubicBezTo>
                  <a:pt x="49" y="42"/>
                  <a:pt x="49" y="42"/>
                  <a:pt x="49" y="42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6"/>
                  <a:pt x="46" y="59"/>
                  <a:pt x="43" y="59"/>
                </a:cubicBezTo>
                <a:cubicBezTo>
                  <a:pt x="21" y="59"/>
                  <a:pt x="21" y="59"/>
                  <a:pt x="21" y="59"/>
                </a:cubicBezTo>
                <a:cubicBezTo>
                  <a:pt x="8" y="70"/>
                  <a:pt x="8" y="70"/>
                  <a:pt x="8" y="70"/>
                </a:cubicBezTo>
                <a:cubicBezTo>
                  <a:pt x="8" y="70"/>
                  <a:pt x="7" y="71"/>
                  <a:pt x="7" y="71"/>
                </a:cubicBezTo>
                <a:cubicBezTo>
                  <a:pt x="7" y="71"/>
                  <a:pt x="6" y="71"/>
                  <a:pt x="6" y="70"/>
                </a:cubicBezTo>
                <a:cubicBezTo>
                  <a:pt x="5" y="70"/>
                  <a:pt x="5" y="69"/>
                  <a:pt x="5" y="68"/>
                </a:cubicBezTo>
                <a:cubicBezTo>
                  <a:pt x="9" y="59"/>
                  <a:pt x="9" y="59"/>
                  <a:pt x="9" y="59"/>
                </a:cubicBezTo>
                <a:cubicBezTo>
                  <a:pt x="6" y="59"/>
                  <a:pt x="6" y="59"/>
                  <a:pt x="6" y="59"/>
                </a:cubicBezTo>
                <a:cubicBezTo>
                  <a:pt x="3" y="59"/>
                  <a:pt x="0" y="56"/>
                  <a:pt x="0" y="53"/>
                </a:cubicBezTo>
                <a:cubicBezTo>
                  <a:pt x="0" y="23"/>
                  <a:pt x="0" y="23"/>
                  <a:pt x="0" y="23"/>
                </a:cubicBezTo>
                <a:cubicBezTo>
                  <a:pt x="0" y="19"/>
                  <a:pt x="3" y="17"/>
                  <a:pt x="6" y="17"/>
                </a:cubicBezTo>
                <a:cubicBezTo>
                  <a:pt x="26" y="17"/>
                  <a:pt x="26" y="17"/>
                  <a:pt x="26" y="17"/>
                </a:cubicBezTo>
                <a:cubicBezTo>
                  <a:pt x="26" y="6"/>
                  <a:pt x="26" y="6"/>
                  <a:pt x="26" y="6"/>
                </a:cubicBezTo>
                <a:cubicBezTo>
                  <a:pt x="26" y="3"/>
                  <a:pt x="29" y="0"/>
                  <a:pt x="32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73" y="0"/>
                  <a:pt x="75" y="3"/>
                  <a:pt x="75" y="6"/>
                </a:cubicBezTo>
                <a:close/>
                <a:moveTo>
                  <a:pt x="72" y="36"/>
                </a:moveTo>
                <a:cubicBezTo>
                  <a:pt x="72" y="6"/>
                  <a:pt x="72" y="6"/>
                  <a:pt x="72" y="6"/>
                </a:cubicBezTo>
                <a:cubicBezTo>
                  <a:pt x="72" y="4"/>
                  <a:pt x="71" y="3"/>
                  <a:pt x="69" y="3"/>
                </a:cubicBezTo>
                <a:cubicBezTo>
                  <a:pt x="32" y="3"/>
                  <a:pt x="32" y="3"/>
                  <a:pt x="32" y="3"/>
                </a:cubicBezTo>
                <a:cubicBezTo>
                  <a:pt x="31" y="3"/>
                  <a:pt x="29" y="4"/>
                  <a:pt x="29" y="6"/>
                </a:cubicBezTo>
                <a:cubicBezTo>
                  <a:pt x="29" y="18"/>
                  <a:pt x="29" y="18"/>
                  <a:pt x="29" y="18"/>
                </a:cubicBezTo>
                <a:cubicBezTo>
                  <a:pt x="43" y="18"/>
                  <a:pt x="43" y="18"/>
                  <a:pt x="43" y="18"/>
                </a:cubicBezTo>
                <a:cubicBezTo>
                  <a:pt x="46" y="18"/>
                  <a:pt x="48" y="20"/>
                  <a:pt x="48" y="23"/>
                </a:cubicBezTo>
                <a:cubicBezTo>
                  <a:pt x="48" y="22"/>
                  <a:pt x="48" y="22"/>
                  <a:pt x="48" y="21"/>
                </a:cubicBezTo>
                <a:cubicBezTo>
                  <a:pt x="65" y="21"/>
                  <a:pt x="65" y="21"/>
                  <a:pt x="65" y="21"/>
                </a:cubicBezTo>
                <a:cubicBezTo>
                  <a:pt x="65" y="21"/>
                  <a:pt x="66" y="22"/>
                  <a:pt x="66" y="22"/>
                </a:cubicBezTo>
                <a:cubicBezTo>
                  <a:pt x="66" y="23"/>
                  <a:pt x="65" y="23"/>
                  <a:pt x="65" y="23"/>
                </a:cubicBezTo>
                <a:cubicBezTo>
                  <a:pt x="48" y="23"/>
                  <a:pt x="48" y="23"/>
                  <a:pt x="48" y="23"/>
                </a:cubicBezTo>
                <a:cubicBezTo>
                  <a:pt x="48" y="30"/>
                  <a:pt x="48" y="30"/>
                  <a:pt x="48" y="30"/>
                </a:cubicBezTo>
                <a:cubicBezTo>
                  <a:pt x="65" y="30"/>
                  <a:pt x="65" y="30"/>
                  <a:pt x="65" y="30"/>
                </a:cubicBezTo>
                <a:cubicBezTo>
                  <a:pt x="65" y="30"/>
                  <a:pt x="66" y="31"/>
                  <a:pt x="66" y="31"/>
                </a:cubicBezTo>
                <a:cubicBezTo>
                  <a:pt x="66" y="32"/>
                  <a:pt x="65" y="32"/>
                  <a:pt x="65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39"/>
                  <a:pt x="48" y="39"/>
                  <a:pt x="48" y="39"/>
                </a:cubicBez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6" y="39"/>
                  <a:pt x="56" y="39"/>
                </a:cubicBezTo>
                <a:cubicBezTo>
                  <a:pt x="66" y="48"/>
                  <a:pt x="66" y="48"/>
                  <a:pt x="66" y="48"/>
                </a:cubicBezTo>
                <a:cubicBezTo>
                  <a:pt x="63" y="41"/>
                  <a:pt x="63" y="41"/>
                  <a:pt x="63" y="41"/>
                </a:cubicBezTo>
                <a:cubicBezTo>
                  <a:pt x="63" y="40"/>
                  <a:pt x="63" y="40"/>
                  <a:pt x="63" y="40"/>
                </a:cubicBezTo>
                <a:cubicBezTo>
                  <a:pt x="63" y="39"/>
                  <a:pt x="64" y="39"/>
                  <a:pt x="64" y="39"/>
                </a:cubicBezTo>
                <a:cubicBezTo>
                  <a:pt x="69" y="39"/>
                  <a:pt x="69" y="39"/>
                  <a:pt x="69" y="39"/>
                </a:cubicBezTo>
                <a:cubicBezTo>
                  <a:pt x="71" y="39"/>
                  <a:pt x="72" y="38"/>
                  <a:pt x="72" y="36"/>
                </a:cubicBezTo>
                <a:close/>
                <a:moveTo>
                  <a:pt x="46" y="53"/>
                </a:moveTo>
                <a:cubicBezTo>
                  <a:pt x="46" y="23"/>
                  <a:pt x="46" y="23"/>
                  <a:pt x="46" y="23"/>
                </a:cubicBezTo>
                <a:cubicBezTo>
                  <a:pt x="46" y="21"/>
                  <a:pt x="45" y="20"/>
                  <a:pt x="43" y="20"/>
                </a:cubicBezTo>
                <a:cubicBezTo>
                  <a:pt x="6" y="20"/>
                  <a:pt x="6" y="20"/>
                  <a:pt x="6" y="20"/>
                </a:cubicBezTo>
                <a:cubicBezTo>
                  <a:pt x="4" y="20"/>
                  <a:pt x="3" y="21"/>
                  <a:pt x="3" y="23"/>
                </a:cubicBezTo>
                <a:cubicBezTo>
                  <a:pt x="3" y="53"/>
                  <a:pt x="3" y="53"/>
                  <a:pt x="3" y="53"/>
                </a:cubicBezTo>
                <a:cubicBezTo>
                  <a:pt x="3" y="55"/>
                  <a:pt x="4" y="56"/>
                  <a:pt x="6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3" y="57"/>
                  <a:pt x="13" y="57"/>
                  <a:pt x="13" y="57"/>
                </a:cubicBezTo>
                <a:cubicBezTo>
                  <a:pt x="9" y="65"/>
                  <a:pt x="9" y="65"/>
                  <a:pt x="9" y="65"/>
                </a:cubicBezTo>
                <a:cubicBezTo>
                  <a:pt x="20" y="56"/>
                  <a:pt x="20" y="56"/>
                  <a:pt x="20" y="56"/>
                </a:cubicBezTo>
                <a:cubicBezTo>
                  <a:pt x="20" y="56"/>
                  <a:pt x="20" y="56"/>
                  <a:pt x="20" y="56"/>
                </a:cubicBezTo>
                <a:cubicBezTo>
                  <a:pt x="43" y="56"/>
                  <a:pt x="43" y="56"/>
                  <a:pt x="43" y="56"/>
                </a:cubicBezTo>
                <a:cubicBezTo>
                  <a:pt x="45" y="56"/>
                  <a:pt x="46" y="55"/>
                  <a:pt x="46" y="5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87"/>
          <p:cNvSpPr>
            <a:spLocks noEditPoints="1"/>
          </p:cNvSpPr>
          <p:nvPr/>
        </p:nvSpPr>
        <p:spPr bwMode="auto">
          <a:xfrm>
            <a:off x="7076026" y="3004703"/>
            <a:ext cx="483317" cy="564044"/>
          </a:xfrm>
          <a:custGeom>
            <a:avLst/>
            <a:gdLst>
              <a:gd name="T0" fmla="*/ 18 w 58"/>
              <a:gd name="T1" fmla="*/ 37 h 68"/>
              <a:gd name="T2" fmla="*/ 17 w 58"/>
              <a:gd name="T3" fmla="*/ 31 h 68"/>
              <a:gd name="T4" fmla="*/ 40 w 58"/>
              <a:gd name="T5" fmla="*/ 16 h 68"/>
              <a:gd name="T6" fmla="*/ 17 w 58"/>
              <a:gd name="T7" fmla="*/ 30 h 68"/>
              <a:gd name="T8" fmla="*/ 44 w 58"/>
              <a:gd name="T9" fmla="*/ 18 h 68"/>
              <a:gd name="T10" fmla="*/ 17 w 58"/>
              <a:gd name="T11" fmla="*/ 23 h 68"/>
              <a:gd name="T12" fmla="*/ 30 w 58"/>
              <a:gd name="T13" fmla="*/ 16 h 68"/>
              <a:gd name="T14" fmla="*/ 14 w 58"/>
              <a:gd name="T15" fmla="*/ 21 h 68"/>
              <a:gd name="T16" fmla="*/ 34 w 58"/>
              <a:gd name="T17" fmla="*/ 66 h 68"/>
              <a:gd name="T18" fmla="*/ 28 w 58"/>
              <a:gd name="T19" fmla="*/ 68 h 68"/>
              <a:gd name="T20" fmla="*/ 20 w 58"/>
              <a:gd name="T21" fmla="*/ 62 h 68"/>
              <a:gd name="T22" fmla="*/ 23 w 58"/>
              <a:gd name="T23" fmla="*/ 50 h 68"/>
              <a:gd name="T24" fmla="*/ 17 w 58"/>
              <a:gd name="T25" fmla="*/ 44 h 68"/>
              <a:gd name="T26" fmla="*/ 40 w 58"/>
              <a:gd name="T27" fmla="*/ 30 h 68"/>
              <a:gd name="T28" fmla="*/ 25 w 58"/>
              <a:gd name="T29" fmla="*/ 41 h 68"/>
              <a:gd name="T30" fmla="*/ 29 w 58"/>
              <a:gd name="T31" fmla="*/ 50 h 68"/>
              <a:gd name="T32" fmla="*/ 40 w 58"/>
              <a:gd name="T33" fmla="*/ 39 h 68"/>
              <a:gd name="T34" fmla="*/ 35 w 58"/>
              <a:gd name="T35" fmla="*/ 50 h 68"/>
              <a:gd name="T36" fmla="*/ 34 w 58"/>
              <a:gd name="T37" fmla="*/ 52 h 68"/>
              <a:gd name="T38" fmla="*/ 33 w 58"/>
              <a:gd name="T39" fmla="*/ 52 h 68"/>
              <a:gd name="T40" fmla="*/ 28 w 58"/>
              <a:gd name="T41" fmla="*/ 52 h 68"/>
              <a:gd name="T42" fmla="*/ 22 w 58"/>
              <a:gd name="T43" fmla="*/ 54 h 68"/>
              <a:gd name="T44" fmla="*/ 25 w 58"/>
              <a:gd name="T45" fmla="*/ 64 h 68"/>
              <a:gd name="T46" fmla="*/ 36 w 58"/>
              <a:gd name="T47" fmla="*/ 62 h 68"/>
              <a:gd name="T48" fmla="*/ 39 w 58"/>
              <a:gd name="T49" fmla="*/ 9 h 68"/>
              <a:gd name="T50" fmla="*/ 41 w 58"/>
              <a:gd name="T51" fmla="*/ 10 h 68"/>
              <a:gd name="T52" fmla="*/ 42 w 58"/>
              <a:gd name="T53" fmla="*/ 4 h 68"/>
              <a:gd name="T54" fmla="*/ 15 w 58"/>
              <a:gd name="T55" fmla="*/ 54 h 68"/>
              <a:gd name="T56" fmla="*/ 19 w 58"/>
              <a:gd name="T57" fmla="*/ 49 h 68"/>
              <a:gd name="T58" fmla="*/ 48 w 58"/>
              <a:gd name="T59" fmla="*/ 19 h 68"/>
              <a:gd name="T60" fmla="*/ 54 w 58"/>
              <a:gd name="T61" fmla="*/ 14 h 68"/>
              <a:gd name="T62" fmla="*/ 47 w 58"/>
              <a:gd name="T63" fmla="*/ 18 h 68"/>
              <a:gd name="T64" fmla="*/ 4 w 58"/>
              <a:gd name="T65" fmla="*/ 42 h 68"/>
              <a:gd name="T66" fmla="*/ 5 w 58"/>
              <a:gd name="T67" fmla="*/ 44 h 68"/>
              <a:gd name="T68" fmla="*/ 9 w 58"/>
              <a:gd name="T69" fmla="*/ 39 h 68"/>
              <a:gd name="T70" fmla="*/ 50 w 58"/>
              <a:gd name="T71" fmla="*/ 29 h 68"/>
              <a:gd name="T72" fmla="*/ 58 w 58"/>
              <a:gd name="T73" fmla="*/ 29 h 68"/>
              <a:gd name="T74" fmla="*/ 7 w 58"/>
              <a:gd name="T75" fmla="*/ 28 h 68"/>
              <a:gd name="T76" fmla="*/ 1 w 58"/>
              <a:gd name="T77" fmla="*/ 30 h 68"/>
              <a:gd name="T78" fmla="*/ 49 w 58"/>
              <a:gd name="T79" fmla="*/ 39 h 68"/>
              <a:gd name="T80" fmla="*/ 53 w 58"/>
              <a:gd name="T81" fmla="*/ 44 h 68"/>
              <a:gd name="T82" fmla="*/ 54 w 58"/>
              <a:gd name="T83" fmla="*/ 42 h 68"/>
              <a:gd name="T84" fmla="*/ 4 w 58"/>
              <a:gd name="T85" fmla="*/ 14 h 68"/>
              <a:gd name="T86" fmla="*/ 10 w 58"/>
              <a:gd name="T87" fmla="*/ 19 h 68"/>
              <a:gd name="T88" fmla="*/ 5 w 58"/>
              <a:gd name="T89" fmla="*/ 14 h 68"/>
              <a:gd name="T90" fmla="*/ 39 w 58"/>
              <a:gd name="T91" fmla="*/ 49 h 68"/>
              <a:gd name="T92" fmla="*/ 44 w 58"/>
              <a:gd name="T93" fmla="*/ 54 h 68"/>
              <a:gd name="T94" fmla="*/ 17 w 58"/>
              <a:gd name="T95" fmla="*/ 10 h 68"/>
              <a:gd name="T96" fmla="*/ 19 w 58"/>
              <a:gd name="T97" fmla="*/ 9 h 68"/>
              <a:gd name="T98" fmla="*/ 14 w 58"/>
              <a:gd name="T99" fmla="*/ 5 h 68"/>
              <a:gd name="T100" fmla="*/ 30 w 58"/>
              <a:gd name="T101" fmla="*/ 7 h 68"/>
              <a:gd name="T102" fmla="*/ 28 w 58"/>
              <a:gd name="T103" fmla="*/ 1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58" h="68">
                <a:moveTo>
                  <a:pt x="44" y="25"/>
                </a:moveTo>
                <a:cubicBezTo>
                  <a:pt x="44" y="26"/>
                  <a:pt x="42" y="28"/>
                  <a:pt x="41" y="28"/>
                </a:cubicBezTo>
                <a:cubicBezTo>
                  <a:pt x="18" y="37"/>
                  <a:pt x="18" y="37"/>
                  <a:pt x="18" y="37"/>
                </a:cubicBezTo>
                <a:cubicBezTo>
                  <a:pt x="18" y="37"/>
                  <a:pt x="17" y="37"/>
                  <a:pt x="17" y="37"/>
                </a:cubicBezTo>
                <a:cubicBezTo>
                  <a:pt x="15" y="37"/>
                  <a:pt x="14" y="36"/>
                  <a:pt x="14" y="35"/>
                </a:cubicBezTo>
                <a:cubicBezTo>
                  <a:pt x="14" y="33"/>
                  <a:pt x="16" y="32"/>
                  <a:pt x="17" y="31"/>
                </a:cubicBezTo>
                <a:cubicBezTo>
                  <a:pt x="40" y="23"/>
                  <a:pt x="40" y="23"/>
                  <a:pt x="40" y="23"/>
                </a:cubicBezTo>
                <a:cubicBezTo>
                  <a:pt x="42" y="22"/>
                  <a:pt x="44" y="23"/>
                  <a:pt x="44" y="25"/>
                </a:cubicBezTo>
                <a:close/>
                <a:moveTo>
                  <a:pt x="40" y="16"/>
                </a:moveTo>
                <a:cubicBezTo>
                  <a:pt x="17" y="24"/>
                  <a:pt x="17" y="24"/>
                  <a:pt x="17" y="24"/>
                </a:cubicBezTo>
                <a:cubicBezTo>
                  <a:pt x="16" y="25"/>
                  <a:pt x="14" y="26"/>
                  <a:pt x="14" y="28"/>
                </a:cubicBezTo>
                <a:cubicBezTo>
                  <a:pt x="14" y="29"/>
                  <a:pt x="15" y="30"/>
                  <a:pt x="17" y="30"/>
                </a:cubicBezTo>
                <a:cubicBezTo>
                  <a:pt x="17" y="30"/>
                  <a:pt x="18" y="30"/>
                  <a:pt x="18" y="30"/>
                </a:cubicBezTo>
                <a:cubicBezTo>
                  <a:pt x="41" y="21"/>
                  <a:pt x="41" y="21"/>
                  <a:pt x="41" y="21"/>
                </a:cubicBezTo>
                <a:cubicBezTo>
                  <a:pt x="42" y="21"/>
                  <a:pt x="44" y="19"/>
                  <a:pt x="44" y="18"/>
                </a:cubicBezTo>
                <a:cubicBezTo>
                  <a:pt x="44" y="16"/>
                  <a:pt x="42" y="15"/>
                  <a:pt x="40" y="16"/>
                </a:cubicBezTo>
                <a:close/>
                <a:moveTo>
                  <a:pt x="14" y="21"/>
                </a:moveTo>
                <a:cubicBezTo>
                  <a:pt x="14" y="22"/>
                  <a:pt x="15" y="23"/>
                  <a:pt x="17" y="23"/>
                </a:cubicBezTo>
                <a:cubicBezTo>
                  <a:pt x="17" y="23"/>
                  <a:pt x="18" y="23"/>
                  <a:pt x="18" y="23"/>
                </a:cubicBezTo>
                <a:cubicBezTo>
                  <a:pt x="27" y="19"/>
                  <a:pt x="27" y="19"/>
                  <a:pt x="27" y="19"/>
                </a:cubicBezTo>
                <a:cubicBezTo>
                  <a:pt x="29" y="19"/>
                  <a:pt x="30" y="17"/>
                  <a:pt x="30" y="16"/>
                </a:cubicBezTo>
                <a:cubicBezTo>
                  <a:pt x="30" y="14"/>
                  <a:pt x="28" y="13"/>
                  <a:pt x="26" y="14"/>
                </a:cubicBezTo>
                <a:cubicBezTo>
                  <a:pt x="17" y="17"/>
                  <a:pt x="17" y="17"/>
                  <a:pt x="17" y="17"/>
                </a:cubicBezTo>
                <a:cubicBezTo>
                  <a:pt x="16" y="18"/>
                  <a:pt x="14" y="19"/>
                  <a:pt x="14" y="21"/>
                </a:cubicBezTo>
                <a:close/>
                <a:moveTo>
                  <a:pt x="38" y="54"/>
                </a:moveTo>
                <a:cubicBezTo>
                  <a:pt x="38" y="62"/>
                  <a:pt x="38" y="62"/>
                  <a:pt x="38" y="62"/>
                </a:cubicBezTo>
                <a:cubicBezTo>
                  <a:pt x="38" y="64"/>
                  <a:pt x="36" y="66"/>
                  <a:pt x="34" y="66"/>
                </a:cubicBezTo>
                <a:cubicBezTo>
                  <a:pt x="33" y="66"/>
                  <a:pt x="33" y="66"/>
                  <a:pt x="33" y="66"/>
                </a:cubicBezTo>
                <a:cubicBezTo>
                  <a:pt x="33" y="67"/>
                  <a:pt x="32" y="68"/>
                  <a:pt x="30" y="68"/>
                </a:cubicBezTo>
                <a:cubicBezTo>
                  <a:pt x="28" y="68"/>
                  <a:pt x="28" y="68"/>
                  <a:pt x="28" y="68"/>
                </a:cubicBezTo>
                <a:cubicBezTo>
                  <a:pt x="26" y="68"/>
                  <a:pt x="25" y="67"/>
                  <a:pt x="25" y="66"/>
                </a:cubicBezTo>
                <a:cubicBezTo>
                  <a:pt x="24" y="66"/>
                  <a:pt x="24" y="66"/>
                  <a:pt x="24" y="66"/>
                </a:cubicBezTo>
                <a:cubicBezTo>
                  <a:pt x="22" y="66"/>
                  <a:pt x="20" y="64"/>
                  <a:pt x="20" y="62"/>
                </a:cubicBezTo>
                <a:cubicBezTo>
                  <a:pt x="20" y="54"/>
                  <a:pt x="20" y="54"/>
                  <a:pt x="20" y="54"/>
                </a:cubicBezTo>
                <a:cubicBezTo>
                  <a:pt x="20" y="52"/>
                  <a:pt x="22" y="51"/>
                  <a:pt x="23" y="50"/>
                </a:cubicBezTo>
                <a:cubicBezTo>
                  <a:pt x="23" y="50"/>
                  <a:pt x="23" y="50"/>
                  <a:pt x="23" y="50"/>
                </a:cubicBezTo>
                <a:cubicBezTo>
                  <a:pt x="23" y="47"/>
                  <a:pt x="21" y="44"/>
                  <a:pt x="20" y="43"/>
                </a:cubicBezTo>
                <a:cubicBezTo>
                  <a:pt x="18" y="44"/>
                  <a:pt x="18" y="44"/>
                  <a:pt x="18" y="44"/>
                </a:cubicBezTo>
                <a:cubicBezTo>
                  <a:pt x="18" y="44"/>
                  <a:pt x="17" y="44"/>
                  <a:pt x="17" y="44"/>
                </a:cubicBezTo>
                <a:cubicBezTo>
                  <a:pt x="15" y="44"/>
                  <a:pt x="14" y="43"/>
                  <a:pt x="14" y="42"/>
                </a:cubicBezTo>
                <a:cubicBezTo>
                  <a:pt x="14" y="40"/>
                  <a:pt x="16" y="39"/>
                  <a:pt x="17" y="38"/>
                </a:cubicBezTo>
                <a:cubicBezTo>
                  <a:pt x="40" y="30"/>
                  <a:pt x="40" y="30"/>
                  <a:pt x="40" y="30"/>
                </a:cubicBezTo>
                <a:cubicBezTo>
                  <a:pt x="42" y="29"/>
                  <a:pt x="44" y="30"/>
                  <a:pt x="44" y="32"/>
                </a:cubicBezTo>
                <a:cubicBezTo>
                  <a:pt x="44" y="33"/>
                  <a:pt x="42" y="35"/>
                  <a:pt x="41" y="36"/>
                </a:cubicBezTo>
                <a:cubicBezTo>
                  <a:pt x="25" y="41"/>
                  <a:pt x="25" y="41"/>
                  <a:pt x="25" y="41"/>
                </a:cubicBezTo>
                <a:cubicBezTo>
                  <a:pt x="27" y="43"/>
                  <a:pt x="29" y="46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50"/>
                  <a:pt x="29" y="50"/>
                  <a:pt x="29" y="50"/>
                </a:cubicBezTo>
                <a:cubicBezTo>
                  <a:pt x="29" y="43"/>
                  <a:pt x="36" y="38"/>
                  <a:pt x="37" y="38"/>
                </a:cubicBezTo>
                <a:cubicBezTo>
                  <a:pt x="38" y="37"/>
                  <a:pt x="39" y="38"/>
                  <a:pt x="40" y="39"/>
                </a:cubicBezTo>
                <a:cubicBezTo>
                  <a:pt x="41" y="40"/>
                  <a:pt x="41" y="42"/>
                  <a:pt x="39" y="43"/>
                </a:cubicBezTo>
                <a:cubicBezTo>
                  <a:pt x="39" y="43"/>
                  <a:pt x="35" y="46"/>
                  <a:pt x="35" y="50"/>
                </a:cubicBezTo>
                <a:cubicBezTo>
                  <a:pt x="35" y="50"/>
                  <a:pt x="35" y="50"/>
                  <a:pt x="35" y="50"/>
                </a:cubicBezTo>
                <a:cubicBezTo>
                  <a:pt x="36" y="51"/>
                  <a:pt x="38" y="52"/>
                  <a:pt x="38" y="54"/>
                </a:cubicBezTo>
                <a:close/>
                <a:moveTo>
                  <a:pt x="36" y="54"/>
                </a:moveTo>
                <a:cubicBezTo>
                  <a:pt x="36" y="53"/>
                  <a:pt x="35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4" y="52"/>
                </a:cubicBezTo>
                <a:cubicBezTo>
                  <a:pt x="34" y="52"/>
                  <a:pt x="34" y="52"/>
                  <a:pt x="33" y="52"/>
                </a:cubicBezTo>
                <a:cubicBezTo>
                  <a:pt x="33" y="52"/>
                  <a:pt x="33" y="52"/>
                  <a:pt x="33" y="52"/>
                </a:cubicBezTo>
                <a:cubicBezTo>
                  <a:pt x="30" y="52"/>
                  <a:pt x="30" y="52"/>
                  <a:pt x="30" y="52"/>
                </a:cubicBezTo>
                <a:cubicBezTo>
                  <a:pt x="28" y="52"/>
                  <a:pt x="28" y="52"/>
                  <a:pt x="28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4" y="52"/>
                  <a:pt x="24" y="52"/>
                  <a:pt x="24" y="52"/>
                </a:cubicBezTo>
                <a:cubicBezTo>
                  <a:pt x="23" y="52"/>
                  <a:pt x="22" y="53"/>
                  <a:pt x="22" y="54"/>
                </a:cubicBezTo>
                <a:cubicBezTo>
                  <a:pt x="22" y="62"/>
                  <a:pt x="22" y="62"/>
                  <a:pt x="22" y="62"/>
                </a:cubicBezTo>
                <a:cubicBezTo>
                  <a:pt x="22" y="63"/>
                  <a:pt x="23" y="64"/>
                  <a:pt x="24" y="64"/>
                </a:cubicBezTo>
                <a:cubicBezTo>
                  <a:pt x="25" y="64"/>
                  <a:pt x="25" y="64"/>
                  <a:pt x="25" y="64"/>
                </a:cubicBezTo>
                <a:cubicBezTo>
                  <a:pt x="33" y="64"/>
                  <a:pt x="33" y="64"/>
                  <a:pt x="33" y="64"/>
                </a:cubicBezTo>
                <a:cubicBezTo>
                  <a:pt x="34" y="64"/>
                  <a:pt x="34" y="64"/>
                  <a:pt x="34" y="64"/>
                </a:cubicBezTo>
                <a:cubicBezTo>
                  <a:pt x="35" y="64"/>
                  <a:pt x="36" y="63"/>
                  <a:pt x="36" y="62"/>
                </a:cubicBezTo>
                <a:lnTo>
                  <a:pt x="36" y="54"/>
                </a:lnTo>
                <a:close/>
                <a:moveTo>
                  <a:pt x="42" y="4"/>
                </a:moveTo>
                <a:cubicBezTo>
                  <a:pt x="39" y="9"/>
                  <a:pt x="39" y="9"/>
                  <a:pt x="39" y="9"/>
                </a:cubicBezTo>
                <a:cubicBezTo>
                  <a:pt x="39" y="10"/>
                  <a:pt x="39" y="10"/>
                  <a:pt x="40" y="11"/>
                </a:cubicBezTo>
                <a:cubicBezTo>
                  <a:pt x="40" y="11"/>
                  <a:pt x="40" y="11"/>
                  <a:pt x="40" y="11"/>
                </a:cubicBezTo>
                <a:cubicBezTo>
                  <a:pt x="40" y="11"/>
                  <a:pt x="41" y="11"/>
                  <a:pt x="41" y="10"/>
                </a:cubicBezTo>
                <a:cubicBezTo>
                  <a:pt x="44" y="5"/>
                  <a:pt x="44" y="5"/>
                  <a:pt x="44" y="5"/>
                </a:cubicBezTo>
                <a:cubicBezTo>
                  <a:pt x="44" y="5"/>
                  <a:pt x="44" y="4"/>
                  <a:pt x="44" y="4"/>
                </a:cubicBezTo>
                <a:cubicBezTo>
                  <a:pt x="43" y="4"/>
                  <a:pt x="42" y="4"/>
                  <a:pt x="42" y="4"/>
                </a:cubicBezTo>
                <a:close/>
                <a:moveTo>
                  <a:pt x="17" y="48"/>
                </a:moveTo>
                <a:cubicBezTo>
                  <a:pt x="14" y="53"/>
                  <a:pt x="14" y="53"/>
                  <a:pt x="14" y="53"/>
                </a:cubicBezTo>
                <a:cubicBezTo>
                  <a:pt x="14" y="53"/>
                  <a:pt x="14" y="54"/>
                  <a:pt x="15" y="54"/>
                </a:cubicBezTo>
                <a:cubicBezTo>
                  <a:pt x="15" y="54"/>
                  <a:pt x="15" y="54"/>
                  <a:pt x="15" y="54"/>
                </a:cubicBezTo>
                <a:cubicBezTo>
                  <a:pt x="15" y="54"/>
                  <a:pt x="16" y="54"/>
                  <a:pt x="16" y="54"/>
                </a:cubicBezTo>
                <a:cubicBezTo>
                  <a:pt x="19" y="49"/>
                  <a:pt x="19" y="49"/>
                  <a:pt x="19" y="49"/>
                </a:cubicBezTo>
                <a:cubicBezTo>
                  <a:pt x="19" y="48"/>
                  <a:pt x="19" y="47"/>
                  <a:pt x="18" y="47"/>
                </a:cubicBezTo>
                <a:cubicBezTo>
                  <a:pt x="18" y="47"/>
                  <a:pt x="17" y="47"/>
                  <a:pt x="17" y="48"/>
                </a:cubicBezTo>
                <a:close/>
                <a:moveTo>
                  <a:pt x="48" y="19"/>
                </a:moveTo>
                <a:cubicBezTo>
                  <a:pt x="48" y="19"/>
                  <a:pt x="48" y="19"/>
                  <a:pt x="49" y="19"/>
                </a:cubicBezTo>
                <a:cubicBezTo>
                  <a:pt x="54" y="16"/>
                  <a:pt x="54" y="16"/>
                  <a:pt x="54" y="16"/>
                </a:cubicBezTo>
                <a:cubicBezTo>
                  <a:pt x="54" y="16"/>
                  <a:pt x="54" y="15"/>
                  <a:pt x="54" y="14"/>
                </a:cubicBezTo>
                <a:cubicBezTo>
                  <a:pt x="54" y="14"/>
                  <a:pt x="53" y="14"/>
                  <a:pt x="53" y="14"/>
                </a:cubicBezTo>
                <a:cubicBezTo>
                  <a:pt x="48" y="17"/>
                  <a:pt x="48" y="17"/>
                  <a:pt x="48" y="17"/>
                </a:cubicBezTo>
                <a:cubicBezTo>
                  <a:pt x="47" y="17"/>
                  <a:pt x="47" y="18"/>
                  <a:pt x="47" y="18"/>
                </a:cubicBezTo>
                <a:cubicBezTo>
                  <a:pt x="47" y="19"/>
                  <a:pt x="48" y="19"/>
                  <a:pt x="48" y="19"/>
                </a:cubicBezTo>
                <a:close/>
                <a:moveTo>
                  <a:pt x="9" y="39"/>
                </a:moveTo>
                <a:cubicBezTo>
                  <a:pt x="4" y="42"/>
                  <a:pt x="4" y="42"/>
                  <a:pt x="4" y="42"/>
                </a:cubicBezTo>
                <a:cubicBezTo>
                  <a:pt x="4" y="42"/>
                  <a:pt x="4" y="43"/>
                  <a:pt x="4" y="43"/>
                </a:cubicBezTo>
                <a:cubicBezTo>
                  <a:pt x="4" y="44"/>
                  <a:pt x="4" y="44"/>
                  <a:pt x="5" y="44"/>
                </a:cubicBezTo>
                <a:cubicBezTo>
                  <a:pt x="5" y="44"/>
                  <a:pt x="5" y="44"/>
                  <a:pt x="5" y="44"/>
                </a:cubicBezTo>
                <a:cubicBezTo>
                  <a:pt x="10" y="41"/>
                  <a:pt x="10" y="41"/>
                  <a:pt x="10" y="41"/>
                </a:cubicBezTo>
                <a:cubicBezTo>
                  <a:pt x="11" y="41"/>
                  <a:pt x="11" y="40"/>
                  <a:pt x="11" y="40"/>
                </a:cubicBezTo>
                <a:cubicBezTo>
                  <a:pt x="10" y="39"/>
                  <a:pt x="10" y="39"/>
                  <a:pt x="9" y="39"/>
                </a:cubicBezTo>
                <a:close/>
                <a:moveTo>
                  <a:pt x="57" y="28"/>
                </a:moveTo>
                <a:cubicBezTo>
                  <a:pt x="51" y="28"/>
                  <a:pt x="51" y="28"/>
                  <a:pt x="51" y="28"/>
                </a:cubicBezTo>
                <a:cubicBezTo>
                  <a:pt x="51" y="28"/>
                  <a:pt x="50" y="28"/>
                  <a:pt x="50" y="29"/>
                </a:cubicBezTo>
                <a:cubicBezTo>
                  <a:pt x="50" y="30"/>
                  <a:pt x="51" y="30"/>
                  <a:pt x="51" y="30"/>
                </a:cubicBezTo>
                <a:cubicBezTo>
                  <a:pt x="57" y="30"/>
                  <a:pt x="57" y="30"/>
                  <a:pt x="57" y="30"/>
                </a:cubicBezTo>
                <a:cubicBezTo>
                  <a:pt x="58" y="30"/>
                  <a:pt x="58" y="30"/>
                  <a:pt x="58" y="29"/>
                </a:cubicBezTo>
                <a:cubicBezTo>
                  <a:pt x="58" y="28"/>
                  <a:pt x="58" y="28"/>
                  <a:pt x="57" y="28"/>
                </a:cubicBezTo>
                <a:close/>
                <a:moveTo>
                  <a:pt x="8" y="29"/>
                </a:moveTo>
                <a:cubicBezTo>
                  <a:pt x="8" y="28"/>
                  <a:pt x="7" y="28"/>
                  <a:pt x="7" y="28"/>
                </a:cubicBezTo>
                <a:cubicBezTo>
                  <a:pt x="1" y="28"/>
                  <a:pt x="1" y="28"/>
                  <a:pt x="1" y="28"/>
                </a:cubicBezTo>
                <a:cubicBezTo>
                  <a:pt x="0" y="28"/>
                  <a:pt x="0" y="28"/>
                  <a:pt x="0" y="29"/>
                </a:cubicBezTo>
                <a:cubicBezTo>
                  <a:pt x="0" y="30"/>
                  <a:pt x="0" y="30"/>
                  <a:pt x="1" y="30"/>
                </a:cubicBezTo>
                <a:cubicBezTo>
                  <a:pt x="7" y="30"/>
                  <a:pt x="7" y="30"/>
                  <a:pt x="7" y="30"/>
                </a:cubicBezTo>
                <a:cubicBezTo>
                  <a:pt x="7" y="30"/>
                  <a:pt x="8" y="30"/>
                  <a:pt x="8" y="29"/>
                </a:cubicBezTo>
                <a:close/>
                <a:moveTo>
                  <a:pt x="49" y="39"/>
                </a:moveTo>
                <a:cubicBezTo>
                  <a:pt x="48" y="39"/>
                  <a:pt x="48" y="39"/>
                  <a:pt x="47" y="40"/>
                </a:cubicBezTo>
                <a:cubicBezTo>
                  <a:pt x="47" y="40"/>
                  <a:pt x="47" y="41"/>
                  <a:pt x="48" y="41"/>
                </a:cubicBezTo>
                <a:cubicBezTo>
                  <a:pt x="53" y="44"/>
                  <a:pt x="53" y="44"/>
                  <a:pt x="53" y="44"/>
                </a:cubicBezTo>
                <a:cubicBezTo>
                  <a:pt x="53" y="44"/>
                  <a:pt x="53" y="44"/>
                  <a:pt x="53" y="44"/>
                </a:cubicBezTo>
                <a:cubicBezTo>
                  <a:pt x="54" y="44"/>
                  <a:pt x="54" y="44"/>
                  <a:pt x="54" y="43"/>
                </a:cubicBezTo>
                <a:cubicBezTo>
                  <a:pt x="54" y="43"/>
                  <a:pt x="54" y="42"/>
                  <a:pt x="54" y="42"/>
                </a:cubicBezTo>
                <a:lnTo>
                  <a:pt x="49" y="39"/>
                </a:lnTo>
                <a:close/>
                <a:moveTo>
                  <a:pt x="5" y="14"/>
                </a:moveTo>
                <a:cubicBezTo>
                  <a:pt x="5" y="14"/>
                  <a:pt x="4" y="14"/>
                  <a:pt x="4" y="14"/>
                </a:cubicBezTo>
                <a:cubicBezTo>
                  <a:pt x="4" y="15"/>
                  <a:pt x="4" y="16"/>
                  <a:pt x="4" y="16"/>
                </a:cubicBezTo>
                <a:cubicBezTo>
                  <a:pt x="9" y="19"/>
                  <a:pt x="9" y="19"/>
                  <a:pt x="9" y="19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11" y="19"/>
                  <a:pt x="11" y="18"/>
                </a:cubicBezTo>
                <a:cubicBezTo>
                  <a:pt x="11" y="18"/>
                  <a:pt x="11" y="17"/>
                  <a:pt x="10" y="17"/>
                </a:cubicBezTo>
                <a:lnTo>
                  <a:pt x="5" y="14"/>
                </a:lnTo>
                <a:close/>
                <a:moveTo>
                  <a:pt x="41" y="48"/>
                </a:moveTo>
                <a:cubicBezTo>
                  <a:pt x="41" y="47"/>
                  <a:pt x="40" y="47"/>
                  <a:pt x="40" y="47"/>
                </a:cubicBezTo>
                <a:cubicBezTo>
                  <a:pt x="39" y="47"/>
                  <a:pt x="39" y="48"/>
                  <a:pt x="39" y="49"/>
                </a:cubicBezTo>
                <a:cubicBezTo>
                  <a:pt x="42" y="54"/>
                  <a:pt x="42" y="54"/>
                  <a:pt x="42" y="54"/>
                </a:cubicBezTo>
                <a:cubicBezTo>
                  <a:pt x="42" y="54"/>
                  <a:pt x="43" y="54"/>
                  <a:pt x="43" y="54"/>
                </a:cubicBezTo>
                <a:cubicBezTo>
                  <a:pt x="43" y="54"/>
                  <a:pt x="43" y="54"/>
                  <a:pt x="44" y="54"/>
                </a:cubicBezTo>
                <a:cubicBezTo>
                  <a:pt x="44" y="54"/>
                  <a:pt x="44" y="53"/>
                  <a:pt x="44" y="53"/>
                </a:cubicBezTo>
                <a:lnTo>
                  <a:pt x="41" y="48"/>
                </a:lnTo>
                <a:close/>
                <a:moveTo>
                  <a:pt x="17" y="10"/>
                </a:moveTo>
                <a:cubicBezTo>
                  <a:pt x="17" y="11"/>
                  <a:pt x="18" y="11"/>
                  <a:pt x="18" y="11"/>
                </a:cubicBezTo>
                <a:cubicBezTo>
                  <a:pt x="18" y="11"/>
                  <a:pt x="18" y="11"/>
                  <a:pt x="18" y="11"/>
                </a:cubicBezTo>
                <a:cubicBezTo>
                  <a:pt x="19" y="10"/>
                  <a:pt x="19" y="10"/>
                  <a:pt x="19" y="9"/>
                </a:cubicBezTo>
                <a:cubicBezTo>
                  <a:pt x="16" y="4"/>
                  <a:pt x="16" y="4"/>
                  <a:pt x="16" y="4"/>
                </a:cubicBezTo>
                <a:cubicBezTo>
                  <a:pt x="16" y="4"/>
                  <a:pt x="15" y="4"/>
                  <a:pt x="15" y="4"/>
                </a:cubicBezTo>
                <a:cubicBezTo>
                  <a:pt x="14" y="4"/>
                  <a:pt x="14" y="5"/>
                  <a:pt x="14" y="5"/>
                </a:cubicBezTo>
                <a:lnTo>
                  <a:pt x="17" y="10"/>
                </a:lnTo>
                <a:close/>
                <a:moveTo>
                  <a:pt x="29" y="8"/>
                </a:moveTo>
                <a:cubicBezTo>
                  <a:pt x="30" y="8"/>
                  <a:pt x="30" y="7"/>
                  <a:pt x="30" y="7"/>
                </a:cubicBezTo>
                <a:cubicBezTo>
                  <a:pt x="30" y="1"/>
                  <a:pt x="30" y="1"/>
                  <a:pt x="30" y="1"/>
                </a:cubicBezTo>
                <a:cubicBezTo>
                  <a:pt x="30" y="0"/>
                  <a:pt x="30" y="0"/>
                  <a:pt x="29" y="0"/>
                </a:cubicBezTo>
                <a:cubicBezTo>
                  <a:pt x="28" y="0"/>
                  <a:pt x="28" y="0"/>
                  <a:pt x="28" y="1"/>
                </a:cubicBezTo>
                <a:cubicBezTo>
                  <a:pt x="28" y="7"/>
                  <a:pt x="28" y="7"/>
                  <a:pt x="28" y="7"/>
                </a:cubicBezTo>
                <a:cubicBezTo>
                  <a:pt x="28" y="7"/>
                  <a:pt x="28" y="8"/>
                  <a:pt x="29" y="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07" tIns="45704" rIns="91407" bIns="45704" numCol="1" anchor="t" anchorCtr="0" compatLnSpc="1"/>
          <a:lstStyle/>
          <a:p>
            <a:pPr defTabSz="1218323">
              <a:defRPr/>
            </a:pPr>
            <a:endParaRPr lang="en-US" kern="0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" name="Group 135"/>
          <p:cNvGrpSpPr/>
          <p:nvPr/>
        </p:nvGrpSpPr>
        <p:grpSpPr>
          <a:xfrm>
            <a:off x="3046817" y="1437117"/>
            <a:ext cx="6098369" cy="4384921"/>
            <a:chOff x="3045707" y="1437005"/>
            <a:chExt cx="6100586" cy="4385162"/>
          </a:xfrm>
          <a:solidFill>
            <a:srgbClr val="E7E6E6">
              <a:lumMod val="75000"/>
              <a:alpha val="75000"/>
            </a:srgbClr>
          </a:solidFill>
        </p:grpSpPr>
        <p:sp>
          <p:nvSpPr>
            <p:cNvPr id="12" name="Freeform 14"/>
            <p:cNvSpPr>
              <a:spLocks noEditPoints="1"/>
            </p:cNvSpPr>
            <p:nvPr/>
          </p:nvSpPr>
          <p:spPr bwMode="auto">
            <a:xfrm>
              <a:off x="6183606" y="4152950"/>
              <a:ext cx="217641" cy="253915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Freeform 18"/>
            <p:cNvSpPr>
              <a:spLocks noEditPoints="1"/>
            </p:cNvSpPr>
            <p:nvPr/>
          </p:nvSpPr>
          <p:spPr bwMode="auto">
            <a:xfrm>
              <a:off x="6145217" y="3502854"/>
              <a:ext cx="367683" cy="347026"/>
            </a:xfrm>
            <a:custGeom>
              <a:avLst/>
              <a:gdLst>
                <a:gd name="T0" fmla="*/ 13 w 75"/>
                <a:gd name="T1" fmla="*/ 41 h 71"/>
                <a:gd name="T2" fmla="*/ 13 w 75"/>
                <a:gd name="T3" fmla="*/ 35 h 71"/>
                <a:gd name="T4" fmla="*/ 65 w 75"/>
                <a:gd name="T5" fmla="*/ 12 h 71"/>
                <a:gd name="T6" fmla="*/ 36 w 75"/>
                <a:gd name="T7" fmla="*/ 13 h 71"/>
                <a:gd name="T8" fmla="*/ 65 w 75"/>
                <a:gd name="T9" fmla="*/ 14 h 71"/>
                <a:gd name="T10" fmla="*/ 65 w 75"/>
                <a:gd name="T11" fmla="*/ 12 h 71"/>
                <a:gd name="T12" fmla="*/ 22 w 75"/>
                <a:gd name="T13" fmla="*/ 38 h 71"/>
                <a:gd name="T14" fmla="*/ 27 w 75"/>
                <a:gd name="T15" fmla="*/ 38 h 71"/>
                <a:gd name="T16" fmla="*/ 36 w 75"/>
                <a:gd name="T17" fmla="*/ 35 h 71"/>
                <a:gd name="T18" fmla="*/ 36 w 75"/>
                <a:gd name="T19" fmla="*/ 41 h 71"/>
                <a:gd name="T20" fmla="*/ 36 w 75"/>
                <a:gd name="T21" fmla="*/ 35 h 71"/>
                <a:gd name="T22" fmla="*/ 75 w 75"/>
                <a:gd name="T23" fmla="*/ 36 h 71"/>
                <a:gd name="T24" fmla="*/ 67 w 75"/>
                <a:gd name="T25" fmla="*/ 42 h 71"/>
                <a:gd name="T26" fmla="*/ 71 w 75"/>
                <a:gd name="T27" fmla="*/ 52 h 71"/>
                <a:gd name="T28" fmla="*/ 67 w 75"/>
                <a:gd name="T29" fmla="*/ 53 h 71"/>
                <a:gd name="T30" fmla="*/ 49 w 75"/>
                <a:gd name="T31" fmla="*/ 42 h 71"/>
                <a:gd name="T32" fmla="*/ 43 w 75"/>
                <a:gd name="T33" fmla="*/ 59 h 71"/>
                <a:gd name="T34" fmla="*/ 8 w 75"/>
                <a:gd name="T35" fmla="*/ 70 h 71"/>
                <a:gd name="T36" fmla="*/ 6 w 75"/>
                <a:gd name="T37" fmla="*/ 70 h 71"/>
                <a:gd name="T38" fmla="*/ 9 w 75"/>
                <a:gd name="T39" fmla="*/ 59 h 71"/>
                <a:gd name="T40" fmla="*/ 0 w 75"/>
                <a:gd name="T41" fmla="*/ 53 h 71"/>
                <a:gd name="T42" fmla="*/ 6 w 75"/>
                <a:gd name="T43" fmla="*/ 17 h 71"/>
                <a:gd name="T44" fmla="*/ 26 w 75"/>
                <a:gd name="T45" fmla="*/ 6 h 71"/>
                <a:gd name="T46" fmla="*/ 69 w 75"/>
                <a:gd name="T47" fmla="*/ 0 h 71"/>
                <a:gd name="T48" fmla="*/ 72 w 75"/>
                <a:gd name="T49" fmla="*/ 36 h 71"/>
                <a:gd name="T50" fmla="*/ 69 w 75"/>
                <a:gd name="T51" fmla="*/ 3 h 71"/>
                <a:gd name="T52" fmla="*/ 29 w 75"/>
                <a:gd name="T53" fmla="*/ 6 h 71"/>
                <a:gd name="T54" fmla="*/ 43 w 75"/>
                <a:gd name="T55" fmla="*/ 18 h 71"/>
                <a:gd name="T56" fmla="*/ 48 w 75"/>
                <a:gd name="T57" fmla="*/ 21 h 71"/>
                <a:gd name="T58" fmla="*/ 66 w 75"/>
                <a:gd name="T59" fmla="*/ 22 h 71"/>
                <a:gd name="T60" fmla="*/ 48 w 75"/>
                <a:gd name="T61" fmla="*/ 23 h 71"/>
                <a:gd name="T62" fmla="*/ 65 w 75"/>
                <a:gd name="T63" fmla="*/ 30 h 71"/>
                <a:gd name="T64" fmla="*/ 65 w 75"/>
                <a:gd name="T65" fmla="*/ 32 h 71"/>
                <a:gd name="T66" fmla="*/ 48 w 75"/>
                <a:gd name="T67" fmla="*/ 39 h 71"/>
                <a:gd name="T68" fmla="*/ 56 w 75"/>
                <a:gd name="T69" fmla="*/ 39 h 71"/>
                <a:gd name="T70" fmla="*/ 63 w 75"/>
                <a:gd name="T71" fmla="*/ 41 h 71"/>
                <a:gd name="T72" fmla="*/ 64 w 75"/>
                <a:gd name="T73" fmla="*/ 39 h 71"/>
                <a:gd name="T74" fmla="*/ 72 w 75"/>
                <a:gd name="T75" fmla="*/ 36 h 71"/>
                <a:gd name="T76" fmla="*/ 46 w 75"/>
                <a:gd name="T77" fmla="*/ 23 h 71"/>
                <a:gd name="T78" fmla="*/ 6 w 75"/>
                <a:gd name="T79" fmla="*/ 20 h 71"/>
                <a:gd name="T80" fmla="*/ 3 w 75"/>
                <a:gd name="T81" fmla="*/ 53 h 71"/>
                <a:gd name="T82" fmla="*/ 12 w 75"/>
                <a:gd name="T83" fmla="*/ 56 h 71"/>
                <a:gd name="T84" fmla="*/ 13 w 75"/>
                <a:gd name="T85" fmla="*/ 57 h 71"/>
                <a:gd name="T86" fmla="*/ 20 w 75"/>
                <a:gd name="T87" fmla="*/ 56 h 71"/>
                <a:gd name="T88" fmla="*/ 43 w 75"/>
                <a:gd name="T89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71">
                  <a:moveTo>
                    <a:pt x="16" y="38"/>
                  </a:moveTo>
                  <a:cubicBezTo>
                    <a:pt x="16" y="40"/>
                    <a:pt x="15" y="41"/>
                    <a:pt x="13" y="41"/>
                  </a:cubicBezTo>
                  <a:cubicBezTo>
                    <a:pt x="12" y="41"/>
                    <a:pt x="10" y="40"/>
                    <a:pt x="10" y="38"/>
                  </a:cubicBezTo>
                  <a:cubicBezTo>
                    <a:pt x="10" y="37"/>
                    <a:pt x="12" y="35"/>
                    <a:pt x="13" y="35"/>
                  </a:cubicBezTo>
                  <a:cubicBezTo>
                    <a:pt x="15" y="35"/>
                    <a:pt x="16" y="37"/>
                    <a:pt x="16" y="38"/>
                  </a:cubicBezTo>
                  <a:close/>
                  <a:moveTo>
                    <a:pt x="65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4"/>
                    <a:pt x="66" y="14"/>
                    <a:pt x="66" y="13"/>
                  </a:cubicBezTo>
                  <a:cubicBezTo>
                    <a:pt x="66" y="12"/>
                    <a:pt x="65" y="12"/>
                    <a:pt x="65" y="12"/>
                  </a:cubicBezTo>
                  <a:close/>
                  <a:moveTo>
                    <a:pt x="24" y="35"/>
                  </a:moveTo>
                  <a:cubicBezTo>
                    <a:pt x="23" y="35"/>
                    <a:pt x="22" y="37"/>
                    <a:pt x="22" y="38"/>
                  </a:cubicBezTo>
                  <a:cubicBezTo>
                    <a:pt x="22" y="40"/>
                    <a:pt x="23" y="41"/>
                    <a:pt x="24" y="41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7"/>
                    <a:pt x="26" y="35"/>
                    <a:pt x="24" y="35"/>
                  </a:cubicBezTo>
                  <a:close/>
                  <a:moveTo>
                    <a:pt x="36" y="35"/>
                  </a:moveTo>
                  <a:cubicBezTo>
                    <a:pt x="34" y="35"/>
                    <a:pt x="33" y="37"/>
                    <a:pt x="33" y="38"/>
                  </a:cubicBezTo>
                  <a:cubicBezTo>
                    <a:pt x="33" y="40"/>
                    <a:pt x="34" y="41"/>
                    <a:pt x="36" y="41"/>
                  </a:cubicBezTo>
                  <a:cubicBezTo>
                    <a:pt x="37" y="41"/>
                    <a:pt x="39" y="40"/>
                    <a:pt x="39" y="38"/>
                  </a:cubicBezTo>
                  <a:cubicBezTo>
                    <a:pt x="39" y="37"/>
                    <a:pt x="37" y="35"/>
                    <a:pt x="36" y="35"/>
                  </a:cubicBezTo>
                  <a:close/>
                  <a:moveTo>
                    <a:pt x="75" y="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5" y="40"/>
                    <a:pt x="73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1"/>
                    <a:pt x="71" y="52"/>
                    <a:pt x="71" y="52"/>
                  </a:cubicBezTo>
                  <a:cubicBezTo>
                    <a:pt x="71" y="53"/>
                    <a:pt x="70" y="54"/>
                    <a:pt x="69" y="54"/>
                  </a:cubicBezTo>
                  <a:cubicBezTo>
                    <a:pt x="68" y="54"/>
                    <a:pt x="68" y="54"/>
                    <a:pt x="67" y="5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6"/>
                    <a:pt x="46" y="59"/>
                    <a:pt x="4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7" y="71"/>
                    <a:pt x="7" y="71"/>
                  </a:cubicBezTo>
                  <a:cubicBezTo>
                    <a:pt x="7" y="71"/>
                    <a:pt x="6" y="71"/>
                    <a:pt x="6" y="70"/>
                  </a:cubicBezTo>
                  <a:cubicBezTo>
                    <a:pt x="5" y="70"/>
                    <a:pt x="5" y="69"/>
                    <a:pt x="5" y="6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9" y="0"/>
                    <a:pt x="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3" y="0"/>
                    <a:pt x="75" y="3"/>
                    <a:pt x="75" y="6"/>
                  </a:cubicBezTo>
                  <a:close/>
                  <a:moveTo>
                    <a:pt x="72" y="36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4"/>
                    <a:pt x="71" y="3"/>
                    <a:pt x="69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29" y="4"/>
                    <a:pt x="29" y="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6" y="18"/>
                    <a:pt x="48" y="20"/>
                    <a:pt x="48" y="23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1"/>
                    <a:pt x="66" y="22"/>
                    <a:pt x="66" y="22"/>
                  </a:cubicBezTo>
                  <a:cubicBezTo>
                    <a:pt x="66" y="23"/>
                    <a:pt x="65" y="23"/>
                    <a:pt x="65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39"/>
                    <a:pt x="72" y="38"/>
                    <a:pt x="72" y="36"/>
                  </a:cubicBezTo>
                  <a:close/>
                  <a:moveTo>
                    <a:pt x="46" y="5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5" y="20"/>
                    <a:pt x="43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21"/>
                    <a:pt x="3" y="2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5"/>
                    <a:pt x="4" y="56"/>
                    <a:pt x="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6"/>
                    <a:pt x="46" y="55"/>
                    <a:pt x="4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37"/>
            <p:cNvSpPr>
              <a:spLocks noEditPoints="1"/>
            </p:cNvSpPr>
            <p:nvPr/>
          </p:nvSpPr>
          <p:spPr bwMode="auto">
            <a:xfrm>
              <a:off x="6816469" y="2448523"/>
              <a:ext cx="191882" cy="191884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Freeform 18"/>
            <p:cNvSpPr>
              <a:spLocks noEditPoints="1"/>
            </p:cNvSpPr>
            <p:nvPr/>
          </p:nvSpPr>
          <p:spPr bwMode="auto">
            <a:xfrm>
              <a:off x="3635511" y="2392623"/>
              <a:ext cx="286836" cy="270722"/>
            </a:xfrm>
            <a:custGeom>
              <a:avLst/>
              <a:gdLst>
                <a:gd name="T0" fmla="*/ 13 w 75"/>
                <a:gd name="T1" fmla="*/ 41 h 71"/>
                <a:gd name="T2" fmla="*/ 13 w 75"/>
                <a:gd name="T3" fmla="*/ 35 h 71"/>
                <a:gd name="T4" fmla="*/ 65 w 75"/>
                <a:gd name="T5" fmla="*/ 12 h 71"/>
                <a:gd name="T6" fmla="*/ 36 w 75"/>
                <a:gd name="T7" fmla="*/ 13 h 71"/>
                <a:gd name="T8" fmla="*/ 65 w 75"/>
                <a:gd name="T9" fmla="*/ 14 h 71"/>
                <a:gd name="T10" fmla="*/ 65 w 75"/>
                <a:gd name="T11" fmla="*/ 12 h 71"/>
                <a:gd name="T12" fmla="*/ 22 w 75"/>
                <a:gd name="T13" fmla="*/ 38 h 71"/>
                <a:gd name="T14" fmla="*/ 27 w 75"/>
                <a:gd name="T15" fmla="*/ 38 h 71"/>
                <a:gd name="T16" fmla="*/ 36 w 75"/>
                <a:gd name="T17" fmla="*/ 35 h 71"/>
                <a:gd name="T18" fmla="*/ 36 w 75"/>
                <a:gd name="T19" fmla="*/ 41 h 71"/>
                <a:gd name="T20" fmla="*/ 36 w 75"/>
                <a:gd name="T21" fmla="*/ 35 h 71"/>
                <a:gd name="T22" fmla="*/ 75 w 75"/>
                <a:gd name="T23" fmla="*/ 36 h 71"/>
                <a:gd name="T24" fmla="*/ 67 w 75"/>
                <a:gd name="T25" fmla="*/ 42 h 71"/>
                <a:gd name="T26" fmla="*/ 71 w 75"/>
                <a:gd name="T27" fmla="*/ 52 h 71"/>
                <a:gd name="T28" fmla="*/ 67 w 75"/>
                <a:gd name="T29" fmla="*/ 53 h 71"/>
                <a:gd name="T30" fmla="*/ 49 w 75"/>
                <a:gd name="T31" fmla="*/ 42 h 71"/>
                <a:gd name="T32" fmla="*/ 43 w 75"/>
                <a:gd name="T33" fmla="*/ 59 h 71"/>
                <a:gd name="T34" fmla="*/ 8 w 75"/>
                <a:gd name="T35" fmla="*/ 70 h 71"/>
                <a:gd name="T36" fmla="*/ 6 w 75"/>
                <a:gd name="T37" fmla="*/ 70 h 71"/>
                <a:gd name="T38" fmla="*/ 9 w 75"/>
                <a:gd name="T39" fmla="*/ 59 h 71"/>
                <a:gd name="T40" fmla="*/ 0 w 75"/>
                <a:gd name="T41" fmla="*/ 53 h 71"/>
                <a:gd name="T42" fmla="*/ 6 w 75"/>
                <a:gd name="T43" fmla="*/ 17 h 71"/>
                <a:gd name="T44" fmla="*/ 26 w 75"/>
                <a:gd name="T45" fmla="*/ 6 h 71"/>
                <a:gd name="T46" fmla="*/ 69 w 75"/>
                <a:gd name="T47" fmla="*/ 0 h 71"/>
                <a:gd name="T48" fmla="*/ 72 w 75"/>
                <a:gd name="T49" fmla="*/ 36 h 71"/>
                <a:gd name="T50" fmla="*/ 69 w 75"/>
                <a:gd name="T51" fmla="*/ 3 h 71"/>
                <a:gd name="T52" fmla="*/ 29 w 75"/>
                <a:gd name="T53" fmla="*/ 6 h 71"/>
                <a:gd name="T54" fmla="*/ 43 w 75"/>
                <a:gd name="T55" fmla="*/ 18 h 71"/>
                <a:gd name="T56" fmla="*/ 48 w 75"/>
                <a:gd name="T57" fmla="*/ 21 h 71"/>
                <a:gd name="T58" fmla="*/ 66 w 75"/>
                <a:gd name="T59" fmla="*/ 22 h 71"/>
                <a:gd name="T60" fmla="*/ 48 w 75"/>
                <a:gd name="T61" fmla="*/ 23 h 71"/>
                <a:gd name="T62" fmla="*/ 65 w 75"/>
                <a:gd name="T63" fmla="*/ 30 h 71"/>
                <a:gd name="T64" fmla="*/ 65 w 75"/>
                <a:gd name="T65" fmla="*/ 32 h 71"/>
                <a:gd name="T66" fmla="*/ 48 w 75"/>
                <a:gd name="T67" fmla="*/ 39 h 71"/>
                <a:gd name="T68" fmla="*/ 56 w 75"/>
                <a:gd name="T69" fmla="*/ 39 h 71"/>
                <a:gd name="T70" fmla="*/ 63 w 75"/>
                <a:gd name="T71" fmla="*/ 41 h 71"/>
                <a:gd name="T72" fmla="*/ 64 w 75"/>
                <a:gd name="T73" fmla="*/ 39 h 71"/>
                <a:gd name="T74" fmla="*/ 72 w 75"/>
                <a:gd name="T75" fmla="*/ 36 h 71"/>
                <a:gd name="T76" fmla="*/ 46 w 75"/>
                <a:gd name="T77" fmla="*/ 23 h 71"/>
                <a:gd name="T78" fmla="*/ 6 w 75"/>
                <a:gd name="T79" fmla="*/ 20 h 71"/>
                <a:gd name="T80" fmla="*/ 3 w 75"/>
                <a:gd name="T81" fmla="*/ 53 h 71"/>
                <a:gd name="T82" fmla="*/ 12 w 75"/>
                <a:gd name="T83" fmla="*/ 56 h 71"/>
                <a:gd name="T84" fmla="*/ 13 w 75"/>
                <a:gd name="T85" fmla="*/ 57 h 71"/>
                <a:gd name="T86" fmla="*/ 20 w 75"/>
                <a:gd name="T87" fmla="*/ 56 h 71"/>
                <a:gd name="T88" fmla="*/ 43 w 75"/>
                <a:gd name="T89" fmla="*/ 56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5" h="71">
                  <a:moveTo>
                    <a:pt x="16" y="38"/>
                  </a:moveTo>
                  <a:cubicBezTo>
                    <a:pt x="16" y="40"/>
                    <a:pt x="15" y="41"/>
                    <a:pt x="13" y="41"/>
                  </a:cubicBezTo>
                  <a:cubicBezTo>
                    <a:pt x="12" y="41"/>
                    <a:pt x="10" y="40"/>
                    <a:pt x="10" y="38"/>
                  </a:cubicBezTo>
                  <a:cubicBezTo>
                    <a:pt x="10" y="37"/>
                    <a:pt x="12" y="35"/>
                    <a:pt x="13" y="35"/>
                  </a:cubicBezTo>
                  <a:cubicBezTo>
                    <a:pt x="15" y="35"/>
                    <a:pt x="16" y="37"/>
                    <a:pt x="16" y="38"/>
                  </a:cubicBezTo>
                  <a:close/>
                  <a:moveTo>
                    <a:pt x="65" y="12"/>
                  </a:moveTo>
                  <a:cubicBezTo>
                    <a:pt x="37" y="12"/>
                    <a:pt x="37" y="12"/>
                    <a:pt x="37" y="12"/>
                  </a:cubicBezTo>
                  <a:cubicBezTo>
                    <a:pt x="36" y="12"/>
                    <a:pt x="36" y="12"/>
                    <a:pt x="36" y="13"/>
                  </a:cubicBezTo>
                  <a:cubicBezTo>
                    <a:pt x="36" y="14"/>
                    <a:pt x="36" y="14"/>
                    <a:pt x="37" y="14"/>
                  </a:cubicBezTo>
                  <a:cubicBezTo>
                    <a:pt x="65" y="14"/>
                    <a:pt x="65" y="14"/>
                    <a:pt x="65" y="14"/>
                  </a:cubicBezTo>
                  <a:cubicBezTo>
                    <a:pt x="65" y="14"/>
                    <a:pt x="66" y="14"/>
                    <a:pt x="66" y="13"/>
                  </a:cubicBezTo>
                  <a:cubicBezTo>
                    <a:pt x="66" y="12"/>
                    <a:pt x="65" y="12"/>
                    <a:pt x="65" y="12"/>
                  </a:cubicBezTo>
                  <a:close/>
                  <a:moveTo>
                    <a:pt x="24" y="35"/>
                  </a:moveTo>
                  <a:cubicBezTo>
                    <a:pt x="23" y="35"/>
                    <a:pt x="22" y="37"/>
                    <a:pt x="22" y="38"/>
                  </a:cubicBezTo>
                  <a:cubicBezTo>
                    <a:pt x="22" y="40"/>
                    <a:pt x="23" y="41"/>
                    <a:pt x="24" y="41"/>
                  </a:cubicBezTo>
                  <a:cubicBezTo>
                    <a:pt x="26" y="41"/>
                    <a:pt x="27" y="40"/>
                    <a:pt x="27" y="38"/>
                  </a:cubicBezTo>
                  <a:cubicBezTo>
                    <a:pt x="27" y="37"/>
                    <a:pt x="26" y="35"/>
                    <a:pt x="24" y="35"/>
                  </a:cubicBezTo>
                  <a:close/>
                  <a:moveTo>
                    <a:pt x="36" y="35"/>
                  </a:moveTo>
                  <a:cubicBezTo>
                    <a:pt x="34" y="35"/>
                    <a:pt x="33" y="37"/>
                    <a:pt x="33" y="38"/>
                  </a:cubicBezTo>
                  <a:cubicBezTo>
                    <a:pt x="33" y="40"/>
                    <a:pt x="34" y="41"/>
                    <a:pt x="36" y="41"/>
                  </a:cubicBezTo>
                  <a:cubicBezTo>
                    <a:pt x="37" y="41"/>
                    <a:pt x="39" y="40"/>
                    <a:pt x="39" y="38"/>
                  </a:cubicBezTo>
                  <a:cubicBezTo>
                    <a:pt x="39" y="37"/>
                    <a:pt x="37" y="35"/>
                    <a:pt x="36" y="35"/>
                  </a:cubicBezTo>
                  <a:close/>
                  <a:moveTo>
                    <a:pt x="75" y="6"/>
                  </a:moveTo>
                  <a:cubicBezTo>
                    <a:pt x="75" y="36"/>
                    <a:pt x="75" y="36"/>
                    <a:pt x="75" y="36"/>
                  </a:cubicBezTo>
                  <a:cubicBezTo>
                    <a:pt x="75" y="40"/>
                    <a:pt x="73" y="42"/>
                    <a:pt x="69" y="42"/>
                  </a:cubicBezTo>
                  <a:cubicBezTo>
                    <a:pt x="67" y="42"/>
                    <a:pt x="67" y="42"/>
                    <a:pt x="67" y="42"/>
                  </a:cubicBezTo>
                  <a:cubicBezTo>
                    <a:pt x="70" y="51"/>
                    <a:pt x="70" y="51"/>
                    <a:pt x="70" y="51"/>
                  </a:cubicBezTo>
                  <a:cubicBezTo>
                    <a:pt x="70" y="51"/>
                    <a:pt x="71" y="52"/>
                    <a:pt x="71" y="52"/>
                  </a:cubicBezTo>
                  <a:cubicBezTo>
                    <a:pt x="71" y="53"/>
                    <a:pt x="70" y="54"/>
                    <a:pt x="69" y="54"/>
                  </a:cubicBezTo>
                  <a:cubicBezTo>
                    <a:pt x="68" y="54"/>
                    <a:pt x="68" y="54"/>
                    <a:pt x="67" y="53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53"/>
                    <a:pt x="49" y="53"/>
                    <a:pt x="49" y="53"/>
                  </a:cubicBezTo>
                  <a:cubicBezTo>
                    <a:pt x="49" y="56"/>
                    <a:pt x="46" y="59"/>
                    <a:pt x="43" y="59"/>
                  </a:cubicBezTo>
                  <a:cubicBezTo>
                    <a:pt x="21" y="59"/>
                    <a:pt x="21" y="59"/>
                    <a:pt x="21" y="59"/>
                  </a:cubicBezTo>
                  <a:cubicBezTo>
                    <a:pt x="8" y="70"/>
                    <a:pt x="8" y="70"/>
                    <a:pt x="8" y="70"/>
                  </a:cubicBezTo>
                  <a:cubicBezTo>
                    <a:pt x="8" y="70"/>
                    <a:pt x="7" y="71"/>
                    <a:pt x="7" y="71"/>
                  </a:cubicBezTo>
                  <a:cubicBezTo>
                    <a:pt x="7" y="71"/>
                    <a:pt x="6" y="71"/>
                    <a:pt x="6" y="70"/>
                  </a:cubicBezTo>
                  <a:cubicBezTo>
                    <a:pt x="5" y="70"/>
                    <a:pt x="5" y="69"/>
                    <a:pt x="5" y="68"/>
                  </a:cubicBezTo>
                  <a:cubicBezTo>
                    <a:pt x="9" y="59"/>
                    <a:pt x="9" y="59"/>
                    <a:pt x="9" y="59"/>
                  </a:cubicBezTo>
                  <a:cubicBezTo>
                    <a:pt x="6" y="59"/>
                    <a:pt x="6" y="59"/>
                    <a:pt x="6" y="59"/>
                  </a:cubicBezTo>
                  <a:cubicBezTo>
                    <a:pt x="3" y="59"/>
                    <a:pt x="0" y="56"/>
                    <a:pt x="0" y="53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0" y="19"/>
                    <a:pt x="3" y="17"/>
                    <a:pt x="6" y="17"/>
                  </a:cubicBezTo>
                  <a:cubicBezTo>
                    <a:pt x="26" y="17"/>
                    <a:pt x="26" y="17"/>
                    <a:pt x="26" y="17"/>
                  </a:cubicBezTo>
                  <a:cubicBezTo>
                    <a:pt x="26" y="6"/>
                    <a:pt x="26" y="6"/>
                    <a:pt x="26" y="6"/>
                  </a:cubicBezTo>
                  <a:cubicBezTo>
                    <a:pt x="26" y="3"/>
                    <a:pt x="29" y="0"/>
                    <a:pt x="32" y="0"/>
                  </a:cubicBezTo>
                  <a:cubicBezTo>
                    <a:pt x="69" y="0"/>
                    <a:pt x="69" y="0"/>
                    <a:pt x="69" y="0"/>
                  </a:cubicBezTo>
                  <a:cubicBezTo>
                    <a:pt x="73" y="0"/>
                    <a:pt x="75" y="3"/>
                    <a:pt x="75" y="6"/>
                  </a:cubicBezTo>
                  <a:close/>
                  <a:moveTo>
                    <a:pt x="72" y="36"/>
                  </a:moveTo>
                  <a:cubicBezTo>
                    <a:pt x="72" y="6"/>
                    <a:pt x="72" y="6"/>
                    <a:pt x="72" y="6"/>
                  </a:cubicBezTo>
                  <a:cubicBezTo>
                    <a:pt x="72" y="4"/>
                    <a:pt x="71" y="3"/>
                    <a:pt x="69" y="3"/>
                  </a:cubicBezTo>
                  <a:cubicBezTo>
                    <a:pt x="32" y="3"/>
                    <a:pt x="32" y="3"/>
                    <a:pt x="32" y="3"/>
                  </a:cubicBezTo>
                  <a:cubicBezTo>
                    <a:pt x="31" y="3"/>
                    <a:pt x="29" y="4"/>
                    <a:pt x="29" y="6"/>
                  </a:cubicBezTo>
                  <a:cubicBezTo>
                    <a:pt x="29" y="18"/>
                    <a:pt x="29" y="18"/>
                    <a:pt x="29" y="18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46" y="18"/>
                    <a:pt x="48" y="20"/>
                    <a:pt x="48" y="23"/>
                  </a:cubicBezTo>
                  <a:cubicBezTo>
                    <a:pt x="48" y="22"/>
                    <a:pt x="48" y="22"/>
                    <a:pt x="48" y="21"/>
                  </a:cubicBezTo>
                  <a:cubicBezTo>
                    <a:pt x="65" y="21"/>
                    <a:pt x="65" y="21"/>
                    <a:pt x="65" y="21"/>
                  </a:cubicBezTo>
                  <a:cubicBezTo>
                    <a:pt x="65" y="21"/>
                    <a:pt x="66" y="22"/>
                    <a:pt x="66" y="22"/>
                  </a:cubicBezTo>
                  <a:cubicBezTo>
                    <a:pt x="66" y="23"/>
                    <a:pt x="65" y="23"/>
                    <a:pt x="65" y="23"/>
                  </a:cubicBezTo>
                  <a:cubicBezTo>
                    <a:pt x="48" y="23"/>
                    <a:pt x="48" y="23"/>
                    <a:pt x="48" y="23"/>
                  </a:cubicBezTo>
                  <a:cubicBezTo>
                    <a:pt x="48" y="30"/>
                    <a:pt x="48" y="30"/>
                    <a:pt x="48" y="30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65" y="30"/>
                    <a:pt x="66" y="31"/>
                    <a:pt x="66" y="31"/>
                  </a:cubicBezTo>
                  <a:cubicBezTo>
                    <a:pt x="66" y="32"/>
                    <a:pt x="65" y="32"/>
                    <a:pt x="65" y="32"/>
                  </a:cubicBezTo>
                  <a:cubicBezTo>
                    <a:pt x="48" y="32"/>
                    <a:pt x="48" y="32"/>
                    <a:pt x="48" y="32"/>
                  </a:cubicBezTo>
                  <a:cubicBezTo>
                    <a:pt x="48" y="39"/>
                    <a:pt x="48" y="39"/>
                    <a:pt x="48" y="39"/>
                  </a:cubicBezTo>
                  <a:cubicBezTo>
                    <a:pt x="55" y="39"/>
                    <a:pt x="55" y="39"/>
                    <a:pt x="55" y="39"/>
                  </a:cubicBezTo>
                  <a:cubicBezTo>
                    <a:pt x="55" y="39"/>
                    <a:pt x="56" y="39"/>
                    <a:pt x="56" y="39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63" y="41"/>
                    <a:pt x="63" y="41"/>
                    <a:pt x="63" y="41"/>
                  </a:cubicBezTo>
                  <a:cubicBezTo>
                    <a:pt x="63" y="40"/>
                    <a:pt x="63" y="40"/>
                    <a:pt x="63" y="40"/>
                  </a:cubicBezTo>
                  <a:cubicBezTo>
                    <a:pt x="63" y="39"/>
                    <a:pt x="64" y="39"/>
                    <a:pt x="64" y="39"/>
                  </a:cubicBezTo>
                  <a:cubicBezTo>
                    <a:pt x="69" y="39"/>
                    <a:pt x="69" y="39"/>
                    <a:pt x="69" y="39"/>
                  </a:cubicBezTo>
                  <a:cubicBezTo>
                    <a:pt x="71" y="39"/>
                    <a:pt x="72" y="38"/>
                    <a:pt x="72" y="36"/>
                  </a:cubicBezTo>
                  <a:close/>
                  <a:moveTo>
                    <a:pt x="46" y="53"/>
                  </a:moveTo>
                  <a:cubicBezTo>
                    <a:pt x="46" y="23"/>
                    <a:pt x="46" y="23"/>
                    <a:pt x="46" y="23"/>
                  </a:cubicBezTo>
                  <a:cubicBezTo>
                    <a:pt x="46" y="21"/>
                    <a:pt x="45" y="20"/>
                    <a:pt x="43" y="20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4" y="20"/>
                    <a:pt x="3" y="21"/>
                    <a:pt x="3" y="23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3" y="55"/>
                    <a:pt x="4" y="56"/>
                    <a:pt x="6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2" y="56"/>
                    <a:pt x="12" y="56"/>
                    <a:pt x="12" y="56"/>
                  </a:cubicBezTo>
                  <a:cubicBezTo>
                    <a:pt x="13" y="57"/>
                    <a:pt x="13" y="57"/>
                    <a:pt x="13" y="57"/>
                  </a:cubicBezTo>
                  <a:cubicBezTo>
                    <a:pt x="9" y="65"/>
                    <a:pt x="9" y="65"/>
                    <a:pt x="9" y="65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43" y="56"/>
                    <a:pt x="43" y="56"/>
                    <a:pt x="43" y="56"/>
                  </a:cubicBezTo>
                  <a:cubicBezTo>
                    <a:pt x="45" y="56"/>
                    <a:pt x="46" y="55"/>
                    <a:pt x="46" y="5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6243387" y="2708024"/>
              <a:ext cx="310690" cy="310690"/>
            </a:xfrm>
            <a:custGeom>
              <a:avLst/>
              <a:gdLst>
                <a:gd name="T0" fmla="*/ 0 w 66"/>
                <a:gd name="T1" fmla="*/ 33 h 66"/>
                <a:gd name="T2" fmla="*/ 66 w 66"/>
                <a:gd name="T3" fmla="*/ 33 h 66"/>
                <a:gd name="T4" fmla="*/ 50 w 66"/>
                <a:gd name="T5" fmla="*/ 32 h 66"/>
                <a:gd name="T6" fmla="*/ 63 w 66"/>
                <a:gd name="T7" fmla="*/ 32 h 66"/>
                <a:gd name="T8" fmla="*/ 48 w 66"/>
                <a:gd name="T9" fmla="*/ 32 h 66"/>
                <a:gd name="T10" fmla="*/ 34 w 66"/>
                <a:gd name="T11" fmla="*/ 18 h 66"/>
                <a:gd name="T12" fmla="*/ 48 w 66"/>
                <a:gd name="T13" fmla="*/ 32 h 66"/>
                <a:gd name="T14" fmla="*/ 34 w 66"/>
                <a:gd name="T15" fmla="*/ 3 h 66"/>
                <a:gd name="T16" fmla="*/ 34 w 66"/>
                <a:gd name="T17" fmla="*/ 16 h 66"/>
                <a:gd name="T18" fmla="*/ 20 w 66"/>
                <a:gd name="T19" fmla="*/ 18 h 66"/>
                <a:gd name="T20" fmla="*/ 32 w 66"/>
                <a:gd name="T21" fmla="*/ 16 h 66"/>
                <a:gd name="T22" fmla="*/ 32 w 66"/>
                <a:gd name="T23" fmla="*/ 32 h 66"/>
                <a:gd name="T24" fmla="*/ 19 w 66"/>
                <a:gd name="T25" fmla="*/ 20 h 66"/>
                <a:gd name="T26" fmla="*/ 16 w 66"/>
                <a:gd name="T27" fmla="*/ 32 h 66"/>
                <a:gd name="T28" fmla="*/ 17 w 66"/>
                <a:gd name="T29" fmla="*/ 21 h 66"/>
                <a:gd name="T30" fmla="*/ 16 w 66"/>
                <a:gd name="T31" fmla="*/ 34 h 66"/>
                <a:gd name="T32" fmla="*/ 3 w 66"/>
                <a:gd name="T33" fmla="*/ 34 h 66"/>
                <a:gd name="T34" fmla="*/ 18 w 66"/>
                <a:gd name="T35" fmla="*/ 34 h 66"/>
                <a:gd name="T36" fmla="*/ 32 w 66"/>
                <a:gd name="T37" fmla="*/ 48 h 66"/>
                <a:gd name="T38" fmla="*/ 18 w 66"/>
                <a:gd name="T39" fmla="*/ 34 h 66"/>
                <a:gd name="T40" fmla="*/ 32 w 66"/>
                <a:gd name="T41" fmla="*/ 63 h 66"/>
                <a:gd name="T42" fmla="*/ 32 w 66"/>
                <a:gd name="T43" fmla="*/ 50 h 66"/>
                <a:gd name="T44" fmla="*/ 46 w 66"/>
                <a:gd name="T45" fmla="*/ 49 h 66"/>
                <a:gd name="T46" fmla="*/ 34 w 66"/>
                <a:gd name="T47" fmla="*/ 50 h 66"/>
                <a:gd name="T48" fmla="*/ 34 w 66"/>
                <a:gd name="T49" fmla="*/ 34 h 66"/>
                <a:gd name="T50" fmla="*/ 46 w 66"/>
                <a:gd name="T51" fmla="*/ 47 h 66"/>
                <a:gd name="T52" fmla="*/ 50 w 66"/>
                <a:gd name="T53" fmla="*/ 34 h 66"/>
                <a:gd name="T54" fmla="*/ 48 w 66"/>
                <a:gd name="T55" fmla="*/ 46 h 66"/>
                <a:gd name="T56" fmla="*/ 48 w 66"/>
                <a:gd name="T57" fmla="*/ 18 h 66"/>
                <a:gd name="T58" fmla="*/ 62 w 66"/>
                <a:gd name="T59" fmla="*/ 26 h 66"/>
                <a:gd name="T60" fmla="*/ 18 w 66"/>
                <a:gd name="T61" fmla="*/ 18 h 66"/>
                <a:gd name="T62" fmla="*/ 26 w 66"/>
                <a:gd name="T63" fmla="*/ 4 h 66"/>
                <a:gd name="T64" fmla="*/ 18 w 66"/>
                <a:gd name="T65" fmla="*/ 48 h 66"/>
                <a:gd name="T66" fmla="*/ 4 w 66"/>
                <a:gd name="T67" fmla="*/ 40 h 66"/>
                <a:gd name="T68" fmla="*/ 48 w 66"/>
                <a:gd name="T69" fmla="*/ 48 h 66"/>
                <a:gd name="T70" fmla="*/ 40 w 66"/>
                <a:gd name="T71" fmla="*/ 6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66" h="66">
                  <a:moveTo>
                    <a:pt x="33" y="0"/>
                  </a:moveTo>
                  <a:cubicBezTo>
                    <a:pt x="15" y="0"/>
                    <a:pt x="0" y="15"/>
                    <a:pt x="0" y="33"/>
                  </a:cubicBezTo>
                  <a:cubicBezTo>
                    <a:pt x="0" y="51"/>
                    <a:pt x="15" y="66"/>
                    <a:pt x="33" y="66"/>
                  </a:cubicBezTo>
                  <a:cubicBezTo>
                    <a:pt x="51" y="66"/>
                    <a:pt x="66" y="51"/>
                    <a:pt x="66" y="33"/>
                  </a:cubicBezTo>
                  <a:cubicBezTo>
                    <a:pt x="66" y="15"/>
                    <a:pt x="51" y="0"/>
                    <a:pt x="33" y="0"/>
                  </a:cubicBezTo>
                  <a:close/>
                  <a:moveTo>
                    <a:pt x="50" y="32"/>
                  </a:moveTo>
                  <a:cubicBezTo>
                    <a:pt x="50" y="28"/>
                    <a:pt x="49" y="24"/>
                    <a:pt x="48" y="21"/>
                  </a:cubicBezTo>
                  <a:cubicBezTo>
                    <a:pt x="56" y="23"/>
                    <a:pt x="62" y="27"/>
                    <a:pt x="63" y="32"/>
                  </a:cubicBezTo>
                  <a:lnTo>
                    <a:pt x="50" y="32"/>
                  </a:lnTo>
                  <a:close/>
                  <a:moveTo>
                    <a:pt x="48" y="32"/>
                  </a:moveTo>
                  <a:cubicBezTo>
                    <a:pt x="34" y="32"/>
                    <a:pt x="34" y="32"/>
                    <a:pt x="34" y="32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38" y="18"/>
                    <a:pt x="42" y="19"/>
                    <a:pt x="46" y="20"/>
                  </a:cubicBezTo>
                  <a:cubicBezTo>
                    <a:pt x="47" y="24"/>
                    <a:pt x="48" y="28"/>
                    <a:pt x="48" y="32"/>
                  </a:cubicBezTo>
                  <a:close/>
                  <a:moveTo>
                    <a:pt x="34" y="16"/>
                  </a:moveTo>
                  <a:cubicBezTo>
                    <a:pt x="34" y="3"/>
                    <a:pt x="34" y="3"/>
                    <a:pt x="34" y="3"/>
                  </a:cubicBezTo>
                  <a:cubicBezTo>
                    <a:pt x="39" y="4"/>
                    <a:pt x="43" y="10"/>
                    <a:pt x="46" y="18"/>
                  </a:cubicBezTo>
                  <a:cubicBezTo>
                    <a:pt x="42" y="17"/>
                    <a:pt x="38" y="16"/>
                    <a:pt x="34" y="16"/>
                  </a:cubicBezTo>
                  <a:close/>
                  <a:moveTo>
                    <a:pt x="32" y="16"/>
                  </a:moveTo>
                  <a:cubicBezTo>
                    <a:pt x="28" y="16"/>
                    <a:pt x="24" y="17"/>
                    <a:pt x="20" y="18"/>
                  </a:cubicBezTo>
                  <a:cubicBezTo>
                    <a:pt x="22" y="10"/>
                    <a:pt x="27" y="4"/>
                    <a:pt x="32" y="3"/>
                  </a:cubicBezTo>
                  <a:lnTo>
                    <a:pt x="32" y="16"/>
                  </a:lnTo>
                  <a:close/>
                  <a:moveTo>
                    <a:pt x="32" y="18"/>
                  </a:moveTo>
                  <a:cubicBezTo>
                    <a:pt x="32" y="32"/>
                    <a:pt x="32" y="32"/>
                    <a:pt x="32" y="32"/>
                  </a:cubicBezTo>
                  <a:cubicBezTo>
                    <a:pt x="18" y="32"/>
                    <a:pt x="18" y="32"/>
                    <a:pt x="18" y="32"/>
                  </a:cubicBezTo>
                  <a:cubicBezTo>
                    <a:pt x="18" y="28"/>
                    <a:pt x="18" y="24"/>
                    <a:pt x="19" y="20"/>
                  </a:cubicBezTo>
                  <a:cubicBezTo>
                    <a:pt x="23" y="19"/>
                    <a:pt x="27" y="18"/>
                    <a:pt x="32" y="18"/>
                  </a:cubicBezTo>
                  <a:close/>
                  <a:moveTo>
                    <a:pt x="16" y="32"/>
                  </a:moveTo>
                  <a:cubicBezTo>
                    <a:pt x="3" y="32"/>
                    <a:pt x="3" y="32"/>
                    <a:pt x="3" y="32"/>
                  </a:cubicBezTo>
                  <a:cubicBezTo>
                    <a:pt x="4" y="27"/>
                    <a:pt x="9" y="23"/>
                    <a:pt x="17" y="21"/>
                  </a:cubicBezTo>
                  <a:cubicBezTo>
                    <a:pt x="16" y="24"/>
                    <a:pt x="16" y="28"/>
                    <a:pt x="16" y="32"/>
                  </a:cubicBezTo>
                  <a:close/>
                  <a:moveTo>
                    <a:pt x="16" y="34"/>
                  </a:moveTo>
                  <a:cubicBezTo>
                    <a:pt x="16" y="38"/>
                    <a:pt x="16" y="42"/>
                    <a:pt x="17" y="46"/>
                  </a:cubicBezTo>
                  <a:cubicBezTo>
                    <a:pt x="9" y="44"/>
                    <a:pt x="4" y="39"/>
                    <a:pt x="3" y="34"/>
                  </a:cubicBezTo>
                  <a:lnTo>
                    <a:pt x="16" y="34"/>
                  </a:lnTo>
                  <a:close/>
                  <a:moveTo>
                    <a:pt x="18" y="34"/>
                  </a:moveTo>
                  <a:cubicBezTo>
                    <a:pt x="32" y="34"/>
                    <a:pt x="32" y="34"/>
                    <a:pt x="32" y="34"/>
                  </a:cubicBezTo>
                  <a:cubicBezTo>
                    <a:pt x="32" y="48"/>
                    <a:pt x="32" y="48"/>
                    <a:pt x="32" y="48"/>
                  </a:cubicBezTo>
                  <a:cubicBezTo>
                    <a:pt x="27" y="48"/>
                    <a:pt x="23" y="48"/>
                    <a:pt x="19" y="47"/>
                  </a:cubicBezTo>
                  <a:cubicBezTo>
                    <a:pt x="18" y="43"/>
                    <a:pt x="18" y="39"/>
                    <a:pt x="18" y="34"/>
                  </a:cubicBezTo>
                  <a:close/>
                  <a:moveTo>
                    <a:pt x="32" y="50"/>
                  </a:moveTo>
                  <a:cubicBezTo>
                    <a:pt x="32" y="63"/>
                    <a:pt x="32" y="63"/>
                    <a:pt x="32" y="63"/>
                  </a:cubicBezTo>
                  <a:cubicBezTo>
                    <a:pt x="27" y="62"/>
                    <a:pt x="22" y="57"/>
                    <a:pt x="20" y="49"/>
                  </a:cubicBezTo>
                  <a:cubicBezTo>
                    <a:pt x="24" y="50"/>
                    <a:pt x="28" y="50"/>
                    <a:pt x="32" y="50"/>
                  </a:cubicBezTo>
                  <a:close/>
                  <a:moveTo>
                    <a:pt x="34" y="50"/>
                  </a:moveTo>
                  <a:cubicBezTo>
                    <a:pt x="38" y="50"/>
                    <a:pt x="42" y="50"/>
                    <a:pt x="46" y="49"/>
                  </a:cubicBezTo>
                  <a:cubicBezTo>
                    <a:pt x="43" y="57"/>
                    <a:pt x="39" y="62"/>
                    <a:pt x="34" y="63"/>
                  </a:cubicBezTo>
                  <a:lnTo>
                    <a:pt x="34" y="50"/>
                  </a:lnTo>
                  <a:close/>
                  <a:moveTo>
                    <a:pt x="34" y="48"/>
                  </a:moveTo>
                  <a:cubicBezTo>
                    <a:pt x="34" y="34"/>
                    <a:pt x="34" y="34"/>
                    <a:pt x="34" y="34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8" y="39"/>
                    <a:pt x="47" y="43"/>
                    <a:pt x="46" y="47"/>
                  </a:cubicBezTo>
                  <a:cubicBezTo>
                    <a:pt x="42" y="48"/>
                    <a:pt x="38" y="48"/>
                    <a:pt x="34" y="48"/>
                  </a:cubicBezTo>
                  <a:close/>
                  <a:moveTo>
                    <a:pt x="50" y="34"/>
                  </a:moveTo>
                  <a:cubicBezTo>
                    <a:pt x="63" y="34"/>
                    <a:pt x="63" y="34"/>
                    <a:pt x="63" y="34"/>
                  </a:cubicBezTo>
                  <a:cubicBezTo>
                    <a:pt x="62" y="39"/>
                    <a:pt x="56" y="44"/>
                    <a:pt x="48" y="46"/>
                  </a:cubicBezTo>
                  <a:cubicBezTo>
                    <a:pt x="49" y="42"/>
                    <a:pt x="50" y="38"/>
                    <a:pt x="50" y="34"/>
                  </a:cubicBezTo>
                  <a:close/>
                  <a:moveTo>
                    <a:pt x="48" y="18"/>
                  </a:moveTo>
                  <a:cubicBezTo>
                    <a:pt x="46" y="12"/>
                    <a:pt x="43" y="7"/>
                    <a:pt x="40" y="4"/>
                  </a:cubicBezTo>
                  <a:cubicBezTo>
                    <a:pt x="51" y="7"/>
                    <a:pt x="59" y="15"/>
                    <a:pt x="62" y="26"/>
                  </a:cubicBezTo>
                  <a:cubicBezTo>
                    <a:pt x="59" y="23"/>
                    <a:pt x="54" y="20"/>
                    <a:pt x="48" y="18"/>
                  </a:cubicBezTo>
                  <a:close/>
                  <a:moveTo>
                    <a:pt x="18" y="18"/>
                  </a:moveTo>
                  <a:cubicBezTo>
                    <a:pt x="12" y="20"/>
                    <a:pt x="7" y="23"/>
                    <a:pt x="4" y="26"/>
                  </a:cubicBezTo>
                  <a:cubicBezTo>
                    <a:pt x="6" y="15"/>
                    <a:pt x="15" y="7"/>
                    <a:pt x="26" y="4"/>
                  </a:cubicBezTo>
                  <a:cubicBezTo>
                    <a:pt x="22" y="7"/>
                    <a:pt x="19" y="12"/>
                    <a:pt x="18" y="18"/>
                  </a:cubicBezTo>
                  <a:close/>
                  <a:moveTo>
                    <a:pt x="18" y="48"/>
                  </a:moveTo>
                  <a:cubicBezTo>
                    <a:pt x="19" y="55"/>
                    <a:pt x="22" y="59"/>
                    <a:pt x="26" y="62"/>
                  </a:cubicBezTo>
                  <a:cubicBezTo>
                    <a:pt x="15" y="60"/>
                    <a:pt x="6" y="51"/>
                    <a:pt x="4" y="40"/>
                  </a:cubicBezTo>
                  <a:cubicBezTo>
                    <a:pt x="7" y="44"/>
                    <a:pt x="12" y="47"/>
                    <a:pt x="18" y="48"/>
                  </a:cubicBezTo>
                  <a:close/>
                  <a:moveTo>
                    <a:pt x="48" y="48"/>
                  </a:moveTo>
                  <a:cubicBezTo>
                    <a:pt x="54" y="47"/>
                    <a:pt x="59" y="44"/>
                    <a:pt x="62" y="40"/>
                  </a:cubicBezTo>
                  <a:cubicBezTo>
                    <a:pt x="59" y="51"/>
                    <a:pt x="51" y="60"/>
                    <a:pt x="40" y="62"/>
                  </a:cubicBezTo>
                  <a:cubicBezTo>
                    <a:pt x="43" y="59"/>
                    <a:pt x="46" y="55"/>
                    <a:pt x="48" y="4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Freeform 16"/>
            <p:cNvSpPr>
              <a:spLocks noEditPoints="1"/>
            </p:cNvSpPr>
            <p:nvPr/>
          </p:nvSpPr>
          <p:spPr bwMode="auto">
            <a:xfrm>
              <a:off x="6360224" y="2078940"/>
              <a:ext cx="210345" cy="231919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2"/>
            <p:cNvSpPr>
              <a:spLocks noEditPoints="1"/>
            </p:cNvSpPr>
            <p:nvPr/>
          </p:nvSpPr>
          <p:spPr bwMode="auto">
            <a:xfrm>
              <a:off x="3752290" y="3398908"/>
              <a:ext cx="332018" cy="387354"/>
            </a:xfrm>
            <a:custGeom>
              <a:avLst/>
              <a:gdLst>
                <a:gd name="T0" fmla="*/ 18 w 58"/>
                <a:gd name="T1" fmla="*/ 37 h 68"/>
                <a:gd name="T2" fmla="*/ 17 w 58"/>
                <a:gd name="T3" fmla="*/ 31 h 68"/>
                <a:gd name="T4" fmla="*/ 40 w 58"/>
                <a:gd name="T5" fmla="*/ 16 h 68"/>
                <a:gd name="T6" fmla="*/ 17 w 58"/>
                <a:gd name="T7" fmla="*/ 30 h 68"/>
                <a:gd name="T8" fmla="*/ 44 w 58"/>
                <a:gd name="T9" fmla="*/ 18 h 68"/>
                <a:gd name="T10" fmla="*/ 17 w 58"/>
                <a:gd name="T11" fmla="*/ 23 h 68"/>
                <a:gd name="T12" fmla="*/ 30 w 58"/>
                <a:gd name="T13" fmla="*/ 16 h 68"/>
                <a:gd name="T14" fmla="*/ 14 w 58"/>
                <a:gd name="T15" fmla="*/ 21 h 68"/>
                <a:gd name="T16" fmla="*/ 34 w 58"/>
                <a:gd name="T17" fmla="*/ 66 h 68"/>
                <a:gd name="T18" fmla="*/ 28 w 58"/>
                <a:gd name="T19" fmla="*/ 68 h 68"/>
                <a:gd name="T20" fmla="*/ 20 w 58"/>
                <a:gd name="T21" fmla="*/ 62 h 68"/>
                <a:gd name="T22" fmla="*/ 23 w 58"/>
                <a:gd name="T23" fmla="*/ 50 h 68"/>
                <a:gd name="T24" fmla="*/ 17 w 58"/>
                <a:gd name="T25" fmla="*/ 44 h 68"/>
                <a:gd name="T26" fmla="*/ 40 w 58"/>
                <a:gd name="T27" fmla="*/ 30 h 68"/>
                <a:gd name="T28" fmla="*/ 25 w 58"/>
                <a:gd name="T29" fmla="*/ 41 h 68"/>
                <a:gd name="T30" fmla="*/ 29 w 58"/>
                <a:gd name="T31" fmla="*/ 50 h 68"/>
                <a:gd name="T32" fmla="*/ 40 w 58"/>
                <a:gd name="T33" fmla="*/ 39 h 68"/>
                <a:gd name="T34" fmla="*/ 35 w 58"/>
                <a:gd name="T35" fmla="*/ 50 h 68"/>
                <a:gd name="T36" fmla="*/ 34 w 58"/>
                <a:gd name="T37" fmla="*/ 52 h 68"/>
                <a:gd name="T38" fmla="*/ 33 w 58"/>
                <a:gd name="T39" fmla="*/ 52 h 68"/>
                <a:gd name="T40" fmla="*/ 28 w 58"/>
                <a:gd name="T41" fmla="*/ 52 h 68"/>
                <a:gd name="T42" fmla="*/ 22 w 58"/>
                <a:gd name="T43" fmla="*/ 54 h 68"/>
                <a:gd name="T44" fmla="*/ 25 w 58"/>
                <a:gd name="T45" fmla="*/ 64 h 68"/>
                <a:gd name="T46" fmla="*/ 36 w 58"/>
                <a:gd name="T47" fmla="*/ 62 h 68"/>
                <a:gd name="T48" fmla="*/ 39 w 58"/>
                <a:gd name="T49" fmla="*/ 9 h 68"/>
                <a:gd name="T50" fmla="*/ 41 w 58"/>
                <a:gd name="T51" fmla="*/ 10 h 68"/>
                <a:gd name="T52" fmla="*/ 42 w 58"/>
                <a:gd name="T53" fmla="*/ 4 h 68"/>
                <a:gd name="T54" fmla="*/ 15 w 58"/>
                <a:gd name="T55" fmla="*/ 54 h 68"/>
                <a:gd name="T56" fmla="*/ 19 w 58"/>
                <a:gd name="T57" fmla="*/ 49 h 68"/>
                <a:gd name="T58" fmla="*/ 48 w 58"/>
                <a:gd name="T59" fmla="*/ 19 h 68"/>
                <a:gd name="T60" fmla="*/ 54 w 58"/>
                <a:gd name="T61" fmla="*/ 14 h 68"/>
                <a:gd name="T62" fmla="*/ 47 w 58"/>
                <a:gd name="T63" fmla="*/ 18 h 68"/>
                <a:gd name="T64" fmla="*/ 4 w 58"/>
                <a:gd name="T65" fmla="*/ 42 h 68"/>
                <a:gd name="T66" fmla="*/ 5 w 58"/>
                <a:gd name="T67" fmla="*/ 44 h 68"/>
                <a:gd name="T68" fmla="*/ 9 w 58"/>
                <a:gd name="T69" fmla="*/ 39 h 68"/>
                <a:gd name="T70" fmla="*/ 50 w 58"/>
                <a:gd name="T71" fmla="*/ 29 h 68"/>
                <a:gd name="T72" fmla="*/ 58 w 58"/>
                <a:gd name="T73" fmla="*/ 29 h 68"/>
                <a:gd name="T74" fmla="*/ 7 w 58"/>
                <a:gd name="T75" fmla="*/ 28 h 68"/>
                <a:gd name="T76" fmla="*/ 1 w 58"/>
                <a:gd name="T77" fmla="*/ 30 h 68"/>
                <a:gd name="T78" fmla="*/ 49 w 58"/>
                <a:gd name="T79" fmla="*/ 39 h 68"/>
                <a:gd name="T80" fmla="*/ 53 w 58"/>
                <a:gd name="T81" fmla="*/ 44 h 68"/>
                <a:gd name="T82" fmla="*/ 54 w 58"/>
                <a:gd name="T83" fmla="*/ 42 h 68"/>
                <a:gd name="T84" fmla="*/ 4 w 58"/>
                <a:gd name="T85" fmla="*/ 14 h 68"/>
                <a:gd name="T86" fmla="*/ 10 w 58"/>
                <a:gd name="T87" fmla="*/ 19 h 68"/>
                <a:gd name="T88" fmla="*/ 5 w 58"/>
                <a:gd name="T89" fmla="*/ 14 h 68"/>
                <a:gd name="T90" fmla="*/ 39 w 58"/>
                <a:gd name="T91" fmla="*/ 49 h 68"/>
                <a:gd name="T92" fmla="*/ 44 w 58"/>
                <a:gd name="T93" fmla="*/ 54 h 68"/>
                <a:gd name="T94" fmla="*/ 17 w 58"/>
                <a:gd name="T95" fmla="*/ 10 h 68"/>
                <a:gd name="T96" fmla="*/ 19 w 58"/>
                <a:gd name="T97" fmla="*/ 9 h 68"/>
                <a:gd name="T98" fmla="*/ 14 w 58"/>
                <a:gd name="T99" fmla="*/ 5 h 68"/>
                <a:gd name="T100" fmla="*/ 30 w 58"/>
                <a:gd name="T101" fmla="*/ 7 h 68"/>
                <a:gd name="T102" fmla="*/ 28 w 58"/>
                <a:gd name="T103" fmla="*/ 1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8" h="68">
                  <a:moveTo>
                    <a:pt x="44" y="25"/>
                  </a:moveTo>
                  <a:cubicBezTo>
                    <a:pt x="44" y="26"/>
                    <a:pt x="42" y="28"/>
                    <a:pt x="41" y="28"/>
                  </a:cubicBezTo>
                  <a:cubicBezTo>
                    <a:pt x="18" y="37"/>
                    <a:pt x="18" y="37"/>
                    <a:pt x="18" y="37"/>
                  </a:cubicBezTo>
                  <a:cubicBezTo>
                    <a:pt x="18" y="37"/>
                    <a:pt x="17" y="37"/>
                    <a:pt x="17" y="37"/>
                  </a:cubicBezTo>
                  <a:cubicBezTo>
                    <a:pt x="15" y="37"/>
                    <a:pt x="14" y="36"/>
                    <a:pt x="14" y="35"/>
                  </a:cubicBezTo>
                  <a:cubicBezTo>
                    <a:pt x="14" y="33"/>
                    <a:pt x="16" y="32"/>
                    <a:pt x="17" y="31"/>
                  </a:cubicBezTo>
                  <a:cubicBezTo>
                    <a:pt x="40" y="23"/>
                    <a:pt x="40" y="23"/>
                    <a:pt x="40" y="23"/>
                  </a:cubicBezTo>
                  <a:cubicBezTo>
                    <a:pt x="42" y="22"/>
                    <a:pt x="44" y="23"/>
                    <a:pt x="44" y="25"/>
                  </a:cubicBezTo>
                  <a:close/>
                  <a:moveTo>
                    <a:pt x="40" y="16"/>
                  </a:moveTo>
                  <a:cubicBezTo>
                    <a:pt x="17" y="24"/>
                    <a:pt x="17" y="24"/>
                    <a:pt x="17" y="24"/>
                  </a:cubicBezTo>
                  <a:cubicBezTo>
                    <a:pt x="16" y="25"/>
                    <a:pt x="14" y="26"/>
                    <a:pt x="14" y="28"/>
                  </a:cubicBezTo>
                  <a:cubicBezTo>
                    <a:pt x="14" y="29"/>
                    <a:pt x="15" y="30"/>
                    <a:pt x="17" y="30"/>
                  </a:cubicBezTo>
                  <a:cubicBezTo>
                    <a:pt x="17" y="30"/>
                    <a:pt x="18" y="30"/>
                    <a:pt x="18" y="30"/>
                  </a:cubicBezTo>
                  <a:cubicBezTo>
                    <a:pt x="41" y="21"/>
                    <a:pt x="41" y="21"/>
                    <a:pt x="41" y="21"/>
                  </a:cubicBezTo>
                  <a:cubicBezTo>
                    <a:pt x="42" y="21"/>
                    <a:pt x="44" y="19"/>
                    <a:pt x="44" y="18"/>
                  </a:cubicBezTo>
                  <a:cubicBezTo>
                    <a:pt x="44" y="16"/>
                    <a:pt x="42" y="15"/>
                    <a:pt x="40" y="16"/>
                  </a:cubicBezTo>
                  <a:close/>
                  <a:moveTo>
                    <a:pt x="14" y="21"/>
                  </a:moveTo>
                  <a:cubicBezTo>
                    <a:pt x="14" y="22"/>
                    <a:pt x="15" y="23"/>
                    <a:pt x="17" y="23"/>
                  </a:cubicBezTo>
                  <a:cubicBezTo>
                    <a:pt x="17" y="23"/>
                    <a:pt x="18" y="23"/>
                    <a:pt x="18" y="23"/>
                  </a:cubicBezTo>
                  <a:cubicBezTo>
                    <a:pt x="27" y="19"/>
                    <a:pt x="27" y="19"/>
                    <a:pt x="27" y="19"/>
                  </a:cubicBezTo>
                  <a:cubicBezTo>
                    <a:pt x="29" y="19"/>
                    <a:pt x="30" y="17"/>
                    <a:pt x="30" y="16"/>
                  </a:cubicBezTo>
                  <a:cubicBezTo>
                    <a:pt x="30" y="14"/>
                    <a:pt x="28" y="13"/>
                    <a:pt x="26" y="14"/>
                  </a:cubicBezTo>
                  <a:cubicBezTo>
                    <a:pt x="17" y="17"/>
                    <a:pt x="17" y="17"/>
                    <a:pt x="17" y="17"/>
                  </a:cubicBezTo>
                  <a:cubicBezTo>
                    <a:pt x="16" y="18"/>
                    <a:pt x="14" y="19"/>
                    <a:pt x="14" y="21"/>
                  </a:cubicBezTo>
                  <a:close/>
                  <a:moveTo>
                    <a:pt x="38" y="54"/>
                  </a:moveTo>
                  <a:cubicBezTo>
                    <a:pt x="38" y="62"/>
                    <a:pt x="38" y="62"/>
                    <a:pt x="38" y="62"/>
                  </a:cubicBezTo>
                  <a:cubicBezTo>
                    <a:pt x="38" y="64"/>
                    <a:pt x="36" y="66"/>
                    <a:pt x="34" y="66"/>
                  </a:cubicBezTo>
                  <a:cubicBezTo>
                    <a:pt x="33" y="66"/>
                    <a:pt x="33" y="66"/>
                    <a:pt x="33" y="66"/>
                  </a:cubicBezTo>
                  <a:cubicBezTo>
                    <a:pt x="33" y="67"/>
                    <a:pt x="32" y="68"/>
                    <a:pt x="30" y="68"/>
                  </a:cubicBezTo>
                  <a:cubicBezTo>
                    <a:pt x="28" y="68"/>
                    <a:pt x="28" y="68"/>
                    <a:pt x="28" y="68"/>
                  </a:cubicBezTo>
                  <a:cubicBezTo>
                    <a:pt x="26" y="68"/>
                    <a:pt x="25" y="67"/>
                    <a:pt x="25" y="66"/>
                  </a:cubicBezTo>
                  <a:cubicBezTo>
                    <a:pt x="24" y="66"/>
                    <a:pt x="24" y="66"/>
                    <a:pt x="24" y="66"/>
                  </a:cubicBezTo>
                  <a:cubicBezTo>
                    <a:pt x="22" y="66"/>
                    <a:pt x="20" y="64"/>
                    <a:pt x="20" y="62"/>
                  </a:cubicBezTo>
                  <a:cubicBezTo>
                    <a:pt x="20" y="54"/>
                    <a:pt x="20" y="54"/>
                    <a:pt x="20" y="54"/>
                  </a:cubicBezTo>
                  <a:cubicBezTo>
                    <a:pt x="20" y="52"/>
                    <a:pt x="22" y="51"/>
                    <a:pt x="23" y="50"/>
                  </a:cubicBezTo>
                  <a:cubicBezTo>
                    <a:pt x="23" y="50"/>
                    <a:pt x="23" y="50"/>
                    <a:pt x="23" y="50"/>
                  </a:cubicBezTo>
                  <a:cubicBezTo>
                    <a:pt x="23" y="47"/>
                    <a:pt x="21" y="44"/>
                    <a:pt x="20" y="43"/>
                  </a:cubicBezTo>
                  <a:cubicBezTo>
                    <a:pt x="18" y="44"/>
                    <a:pt x="18" y="44"/>
                    <a:pt x="18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5" y="44"/>
                    <a:pt x="14" y="43"/>
                    <a:pt x="14" y="42"/>
                  </a:cubicBezTo>
                  <a:cubicBezTo>
                    <a:pt x="14" y="40"/>
                    <a:pt x="16" y="39"/>
                    <a:pt x="17" y="38"/>
                  </a:cubicBezTo>
                  <a:cubicBezTo>
                    <a:pt x="40" y="30"/>
                    <a:pt x="40" y="30"/>
                    <a:pt x="40" y="30"/>
                  </a:cubicBezTo>
                  <a:cubicBezTo>
                    <a:pt x="42" y="29"/>
                    <a:pt x="44" y="30"/>
                    <a:pt x="44" y="32"/>
                  </a:cubicBezTo>
                  <a:cubicBezTo>
                    <a:pt x="44" y="33"/>
                    <a:pt x="42" y="35"/>
                    <a:pt x="41" y="36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27" y="43"/>
                    <a:pt x="29" y="46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50"/>
                    <a:pt x="29" y="50"/>
                    <a:pt x="29" y="50"/>
                  </a:cubicBezTo>
                  <a:cubicBezTo>
                    <a:pt x="29" y="43"/>
                    <a:pt x="36" y="38"/>
                    <a:pt x="37" y="38"/>
                  </a:cubicBezTo>
                  <a:cubicBezTo>
                    <a:pt x="38" y="37"/>
                    <a:pt x="39" y="38"/>
                    <a:pt x="40" y="39"/>
                  </a:cubicBezTo>
                  <a:cubicBezTo>
                    <a:pt x="41" y="40"/>
                    <a:pt x="41" y="42"/>
                    <a:pt x="39" y="43"/>
                  </a:cubicBezTo>
                  <a:cubicBezTo>
                    <a:pt x="39" y="43"/>
                    <a:pt x="35" y="46"/>
                    <a:pt x="35" y="50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1"/>
                    <a:pt x="38" y="52"/>
                    <a:pt x="38" y="54"/>
                  </a:cubicBezTo>
                  <a:close/>
                  <a:moveTo>
                    <a:pt x="36" y="54"/>
                  </a:moveTo>
                  <a:cubicBezTo>
                    <a:pt x="36" y="53"/>
                    <a:pt x="35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4" y="52"/>
                    <a:pt x="34" y="52"/>
                    <a:pt x="33" y="52"/>
                  </a:cubicBezTo>
                  <a:cubicBezTo>
                    <a:pt x="33" y="52"/>
                    <a:pt x="33" y="52"/>
                    <a:pt x="33" y="52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4" y="52"/>
                    <a:pt x="24" y="52"/>
                    <a:pt x="24" y="52"/>
                  </a:cubicBezTo>
                  <a:cubicBezTo>
                    <a:pt x="23" y="52"/>
                    <a:pt x="22" y="53"/>
                    <a:pt x="22" y="54"/>
                  </a:cubicBezTo>
                  <a:cubicBezTo>
                    <a:pt x="22" y="62"/>
                    <a:pt x="22" y="62"/>
                    <a:pt x="22" y="62"/>
                  </a:cubicBezTo>
                  <a:cubicBezTo>
                    <a:pt x="22" y="63"/>
                    <a:pt x="23" y="64"/>
                    <a:pt x="24" y="64"/>
                  </a:cubicBezTo>
                  <a:cubicBezTo>
                    <a:pt x="25" y="64"/>
                    <a:pt x="25" y="64"/>
                    <a:pt x="25" y="6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4" y="64"/>
                    <a:pt x="34" y="64"/>
                    <a:pt x="34" y="64"/>
                  </a:cubicBezTo>
                  <a:cubicBezTo>
                    <a:pt x="35" y="64"/>
                    <a:pt x="36" y="63"/>
                    <a:pt x="36" y="62"/>
                  </a:cubicBezTo>
                  <a:lnTo>
                    <a:pt x="36" y="54"/>
                  </a:lnTo>
                  <a:close/>
                  <a:moveTo>
                    <a:pt x="42" y="4"/>
                  </a:moveTo>
                  <a:cubicBezTo>
                    <a:pt x="39" y="9"/>
                    <a:pt x="39" y="9"/>
                    <a:pt x="39" y="9"/>
                  </a:cubicBezTo>
                  <a:cubicBezTo>
                    <a:pt x="39" y="10"/>
                    <a:pt x="39" y="10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ubicBezTo>
                    <a:pt x="40" y="11"/>
                    <a:pt x="41" y="11"/>
                    <a:pt x="41" y="10"/>
                  </a:cubicBezTo>
                  <a:cubicBezTo>
                    <a:pt x="44" y="5"/>
                    <a:pt x="44" y="5"/>
                    <a:pt x="44" y="5"/>
                  </a:cubicBezTo>
                  <a:cubicBezTo>
                    <a:pt x="44" y="5"/>
                    <a:pt x="44" y="4"/>
                    <a:pt x="44" y="4"/>
                  </a:cubicBezTo>
                  <a:cubicBezTo>
                    <a:pt x="43" y="4"/>
                    <a:pt x="42" y="4"/>
                    <a:pt x="42" y="4"/>
                  </a:cubicBezTo>
                  <a:close/>
                  <a:moveTo>
                    <a:pt x="17" y="48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5" y="54"/>
                    <a:pt x="16" y="54"/>
                    <a:pt x="16" y="54"/>
                  </a:cubicBezTo>
                  <a:cubicBezTo>
                    <a:pt x="19" y="49"/>
                    <a:pt x="19" y="49"/>
                    <a:pt x="19" y="49"/>
                  </a:cubicBezTo>
                  <a:cubicBezTo>
                    <a:pt x="19" y="48"/>
                    <a:pt x="19" y="47"/>
                    <a:pt x="18" y="47"/>
                  </a:cubicBezTo>
                  <a:cubicBezTo>
                    <a:pt x="18" y="47"/>
                    <a:pt x="17" y="47"/>
                    <a:pt x="17" y="48"/>
                  </a:cubicBezTo>
                  <a:close/>
                  <a:moveTo>
                    <a:pt x="48" y="19"/>
                  </a:moveTo>
                  <a:cubicBezTo>
                    <a:pt x="48" y="19"/>
                    <a:pt x="48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4" y="16"/>
                    <a:pt x="54" y="15"/>
                    <a:pt x="54" y="14"/>
                  </a:cubicBezTo>
                  <a:cubicBezTo>
                    <a:pt x="54" y="14"/>
                    <a:pt x="53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7" y="18"/>
                  </a:cubicBezTo>
                  <a:cubicBezTo>
                    <a:pt x="47" y="19"/>
                    <a:pt x="48" y="19"/>
                    <a:pt x="48" y="19"/>
                  </a:cubicBezTo>
                  <a:close/>
                  <a:moveTo>
                    <a:pt x="9" y="39"/>
                  </a:moveTo>
                  <a:cubicBezTo>
                    <a:pt x="4" y="42"/>
                    <a:pt x="4" y="42"/>
                    <a:pt x="4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4" y="44"/>
                    <a:pt x="5" y="44"/>
                  </a:cubicBezTo>
                  <a:cubicBezTo>
                    <a:pt x="5" y="44"/>
                    <a:pt x="5" y="44"/>
                    <a:pt x="5" y="4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1"/>
                    <a:pt x="11" y="40"/>
                    <a:pt x="11" y="40"/>
                  </a:cubicBezTo>
                  <a:cubicBezTo>
                    <a:pt x="10" y="39"/>
                    <a:pt x="10" y="39"/>
                    <a:pt x="9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30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30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7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0" y="28"/>
                    <a:pt x="0" y="28"/>
                    <a:pt x="0" y="29"/>
                  </a:cubicBezTo>
                  <a:cubicBezTo>
                    <a:pt x="0" y="30"/>
                    <a:pt x="0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7" y="30"/>
                    <a:pt x="8" y="30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7" y="40"/>
                  </a:cubicBezTo>
                  <a:cubicBezTo>
                    <a:pt x="47" y="40"/>
                    <a:pt x="47" y="41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4" y="43"/>
                    <a:pt x="54" y="42"/>
                    <a:pt x="54" y="42"/>
                  </a:cubicBezTo>
                  <a:lnTo>
                    <a:pt x="49" y="39"/>
                  </a:lnTo>
                  <a:close/>
                  <a:moveTo>
                    <a:pt x="5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6"/>
                    <a:pt x="4" y="16"/>
                  </a:cubicBezTo>
                  <a:cubicBezTo>
                    <a:pt x="9" y="19"/>
                    <a:pt x="9" y="19"/>
                    <a:pt x="9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1" y="19"/>
                    <a:pt x="11" y="18"/>
                  </a:cubicBezTo>
                  <a:cubicBezTo>
                    <a:pt x="11" y="18"/>
                    <a:pt x="11" y="17"/>
                    <a:pt x="10" y="17"/>
                  </a:cubicBezTo>
                  <a:lnTo>
                    <a:pt x="5" y="14"/>
                  </a:lnTo>
                  <a:close/>
                  <a:moveTo>
                    <a:pt x="41" y="48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9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2" y="54"/>
                    <a:pt x="43" y="54"/>
                    <a:pt x="43" y="54"/>
                  </a:cubicBezTo>
                  <a:cubicBezTo>
                    <a:pt x="43" y="54"/>
                    <a:pt x="43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8"/>
                  </a:lnTo>
                  <a:close/>
                  <a:moveTo>
                    <a:pt x="17" y="10"/>
                  </a:moveTo>
                  <a:cubicBezTo>
                    <a:pt x="17" y="11"/>
                    <a:pt x="18" y="11"/>
                    <a:pt x="18" y="11"/>
                  </a:cubicBezTo>
                  <a:cubicBezTo>
                    <a:pt x="18" y="11"/>
                    <a:pt x="18" y="11"/>
                    <a:pt x="18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4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8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8" y="8"/>
                    <a:pt x="29" y="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3"/>
            <p:cNvSpPr>
              <a:spLocks noEditPoints="1"/>
            </p:cNvSpPr>
            <p:nvPr/>
          </p:nvSpPr>
          <p:spPr bwMode="auto">
            <a:xfrm>
              <a:off x="6602590" y="3548096"/>
              <a:ext cx="218436" cy="214390"/>
            </a:xfrm>
            <a:custGeom>
              <a:avLst/>
              <a:gdLst>
                <a:gd name="T0" fmla="*/ 12 w 68"/>
                <a:gd name="T1" fmla="*/ 0 h 67"/>
                <a:gd name="T2" fmla="*/ 0 w 68"/>
                <a:gd name="T3" fmla="*/ 56 h 67"/>
                <a:gd name="T4" fmla="*/ 57 w 68"/>
                <a:gd name="T5" fmla="*/ 67 h 67"/>
                <a:gd name="T6" fmla="*/ 68 w 68"/>
                <a:gd name="T7" fmla="*/ 11 h 67"/>
                <a:gd name="T8" fmla="*/ 65 w 68"/>
                <a:gd name="T9" fmla="*/ 11 h 67"/>
                <a:gd name="T10" fmla="*/ 57 w 68"/>
                <a:gd name="T11" fmla="*/ 64 h 67"/>
                <a:gd name="T12" fmla="*/ 3 w 68"/>
                <a:gd name="T13" fmla="*/ 56 h 67"/>
                <a:gd name="T14" fmla="*/ 12 w 68"/>
                <a:gd name="T15" fmla="*/ 3 h 67"/>
                <a:gd name="T16" fmla="*/ 65 w 68"/>
                <a:gd name="T17" fmla="*/ 11 h 67"/>
                <a:gd name="T18" fmla="*/ 12 w 68"/>
                <a:gd name="T19" fmla="*/ 5 h 67"/>
                <a:gd name="T20" fmla="*/ 6 w 68"/>
                <a:gd name="T21" fmla="*/ 56 h 67"/>
                <a:gd name="T22" fmla="*/ 56 w 68"/>
                <a:gd name="T23" fmla="*/ 62 h 67"/>
                <a:gd name="T24" fmla="*/ 63 w 68"/>
                <a:gd name="T25" fmla="*/ 12 h 67"/>
                <a:gd name="T26" fmla="*/ 61 w 68"/>
                <a:gd name="T27" fmla="*/ 12 h 67"/>
                <a:gd name="T28" fmla="*/ 35 w 68"/>
                <a:gd name="T29" fmla="*/ 33 h 67"/>
                <a:gd name="T30" fmla="*/ 56 w 68"/>
                <a:gd name="T31" fmla="*/ 7 h 67"/>
                <a:gd name="T32" fmla="*/ 12 w 68"/>
                <a:gd name="T33" fmla="*/ 7 h 67"/>
                <a:gd name="T34" fmla="*/ 33 w 68"/>
                <a:gd name="T35" fmla="*/ 33 h 67"/>
                <a:gd name="T36" fmla="*/ 8 w 68"/>
                <a:gd name="T37" fmla="*/ 12 h 67"/>
                <a:gd name="T38" fmla="*/ 8 w 68"/>
                <a:gd name="T39" fmla="*/ 56 h 67"/>
                <a:gd name="T40" fmla="*/ 33 w 68"/>
                <a:gd name="T41" fmla="*/ 35 h 67"/>
                <a:gd name="T42" fmla="*/ 12 w 68"/>
                <a:gd name="T43" fmla="*/ 60 h 67"/>
                <a:gd name="T44" fmla="*/ 56 w 68"/>
                <a:gd name="T45" fmla="*/ 60 h 67"/>
                <a:gd name="T46" fmla="*/ 35 w 68"/>
                <a:gd name="T47" fmla="*/ 35 h 67"/>
                <a:gd name="T48" fmla="*/ 61 w 68"/>
                <a:gd name="T49" fmla="*/ 56 h 67"/>
                <a:gd name="T50" fmla="*/ 12 w 68"/>
                <a:gd name="T51" fmla="*/ 20 h 67"/>
                <a:gd name="T52" fmla="*/ 19 w 68"/>
                <a:gd name="T53" fmla="*/ 19 h 67"/>
                <a:gd name="T54" fmla="*/ 20 w 68"/>
                <a:gd name="T55" fmla="*/ 12 h 67"/>
                <a:gd name="T56" fmla="*/ 21 w 68"/>
                <a:gd name="T57" fmla="*/ 19 h 67"/>
                <a:gd name="T58" fmla="*/ 29 w 68"/>
                <a:gd name="T59" fmla="*/ 20 h 67"/>
                <a:gd name="T60" fmla="*/ 21 w 68"/>
                <a:gd name="T61" fmla="*/ 21 h 67"/>
                <a:gd name="T62" fmla="*/ 20 w 68"/>
                <a:gd name="T63" fmla="*/ 28 h 67"/>
                <a:gd name="T64" fmla="*/ 19 w 68"/>
                <a:gd name="T65" fmla="*/ 21 h 67"/>
                <a:gd name="T66" fmla="*/ 12 w 68"/>
                <a:gd name="T67" fmla="*/ 20 h 67"/>
                <a:gd name="T68" fmla="*/ 26 w 68"/>
                <a:gd name="T69" fmla="*/ 53 h 67"/>
                <a:gd name="T70" fmla="*/ 25 w 68"/>
                <a:gd name="T71" fmla="*/ 53 h 67"/>
                <a:gd name="T72" fmla="*/ 16 w 68"/>
                <a:gd name="T73" fmla="*/ 53 h 67"/>
                <a:gd name="T74" fmla="*/ 15 w 68"/>
                <a:gd name="T75" fmla="*/ 53 h 67"/>
                <a:gd name="T76" fmla="*/ 19 w 68"/>
                <a:gd name="T77" fmla="*/ 47 h 67"/>
                <a:gd name="T78" fmla="*/ 15 w 68"/>
                <a:gd name="T79" fmla="*/ 42 h 67"/>
                <a:gd name="T80" fmla="*/ 20 w 68"/>
                <a:gd name="T81" fmla="*/ 46 h 67"/>
                <a:gd name="T82" fmla="*/ 26 w 68"/>
                <a:gd name="T83" fmla="*/ 42 h 67"/>
                <a:gd name="T84" fmla="*/ 22 w 68"/>
                <a:gd name="T85" fmla="*/ 47 h 67"/>
                <a:gd name="T86" fmla="*/ 40 w 68"/>
                <a:gd name="T87" fmla="*/ 19 h 67"/>
                <a:gd name="T88" fmla="*/ 56 w 68"/>
                <a:gd name="T89" fmla="*/ 18 h 67"/>
                <a:gd name="T90" fmla="*/ 56 w 68"/>
                <a:gd name="T91" fmla="*/ 20 h 67"/>
                <a:gd name="T92" fmla="*/ 40 w 68"/>
                <a:gd name="T93" fmla="*/ 19 h 67"/>
                <a:gd name="T94" fmla="*/ 55 w 68"/>
                <a:gd name="T95" fmla="*/ 45 h 67"/>
                <a:gd name="T96" fmla="*/ 40 w 68"/>
                <a:gd name="T97" fmla="*/ 44 h 67"/>
                <a:gd name="T98" fmla="*/ 55 w 68"/>
                <a:gd name="T99" fmla="*/ 43 h 67"/>
                <a:gd name="T100" fmla="*/ 56 w 68"/>
                <a:gd name="T101" fmla="*/ 50 h 67"/>
                <a:gd name="T102" fmla="*/ 41 w 68"/>
                <a:gd name="T103" fmla="*/ 51 h 67"/>
                <a:gd name="T104" fmla="*/ 41 w 68"/>
                <a:gd name="T105" fmla="*/ 49 h 67"/>
                <a:gd name="T106" fmla="*/ 56 w 68"/>
                <a:gd name="T107" fmla="*/ 5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57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7"/>
                    <a:pt x="12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3" y="67"/>
                    <a:pt x="68" y="62"/>
                    <a:pt x="68" y="56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5"/>
                    <a:pt x="63" y="0"/>
                    <a:pt x="57" y="0"/>
                  </a:cubicBezTo>
                  <a:close/>
                  <a:moveTo>
                    <a:pt x="65" y="11"/>
                  </a:moveTo>
                  <a:cubicBezTo>
                    <a:pt x="65" y="56"/>
                    <a:pt x="65" y="56"/>
                    <a:pt x="65" y="56"/>
                  </a:cubicBezTo>
                  <a:cubicBezTo>
                    <a:pt x="65" y="61"/>
                    <a:pt x="61" y="64"/>
                    <a:pt x="5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7" y="64"/>
                    <a:pt x="3" y="61"/>
                    <a:pt x="3" y="5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2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3"/>
                    <a:pt x="65" y="7"/>
                    <a:pt x="65" y="11"/>
                  </a:cubicBezTo>
                  <a:close/>
                  <a:moveTo>
                    <a:pt x="56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6" y="8"/>
                    <a:pt x="6" y="12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9"/>
                    <a:pt x="9" y="62"/>
                    <a:pt x="12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60" y="62"/>
                    <a:pt x="63" y="59"/>
                    <a:pt x="63" y="5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8"/>
                    <a:pt x="60" y="5"/>
                    <a:pt x="56" y="5"/>
                  </a:cubicBezTo>
                  <a:close/>
                  <a:moveTo>
                    <a:pt x="61" y="12"/>
                  </a:moveTo>
                  <a:cubicBezTo>
                    <a:pt x="61" y="33"/>
                    <a:pt x="61" y="33"/>
                    <a:pt x="61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9" y="7"/>
                    <a:pt x="61" y="9"/>
                    <a:pt x="61" y="12"/>
                  </a:cubicBezTo>
                  <a:close/>
                  <a:moveTo>
                    <a:pt x="12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lose/>
                  <a:moveTo>
                    <a:pt x="8" y="56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8" y="58"/>
                    <a:pt x="8" y="56"/>
                  </a:cubicBezTo>
                  <a:close/>
                  <a:moveTo>
                    <a:pt x="56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1" y="58"/>
                    <a:pt x="59" y="60"/>
                    <a:pt x="56" y="60"/>
                  </a:cubicBezTo>
                  <a:close/>
                  <a:moveTo>
                    <a:pt x="12" y="20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9" y="19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0" y="28"/>
                  </a:cubicBezTo>
                  <a:cubicBezTo>
                    <a:pt x="20" y="28"/>
                    <a:pt x="19" y="27"/>
                    <a:pt x="19" y="2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lose/>
                  <a:moveTo>
                    <a:pt x="26" y="52"/>
                  </a:moveTo>
                  <a:cubicBezTo>
                    <a:pt x="27" y="52"/>
                    <a:pt x="27" y="53"/>
                    <a:pt x="26" y="53"/>
                  </a:cubicBezTo>
                  <a:cubicBezTo>
                    <a:pt x="26" y="53"/>
                    <a:pt x="2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2"/>
                    <a:pt x="15" y="52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5" y="41"/>
                    <a:pt x="16" y="41"/>
                    <a:pt x="16" y="42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6" y="41"/>
                    <a:pt x="26" y="42"/>
                  </a:cubicBezTo>
                  <a:cubicBezTo>
                    <a:pt x="27" y="42"/>
                    <a:pt x="27" y="43"/>
                    <a:pt x="26" y="43"/>
                  </a:cubicBezTo>
                  <a:cubicBezTo>
                    <a:pt x="22" y="47"/>
                    <a:pt x="22" y="47"/>
                    <a:pt x="22" y="47"/>
                  </a:cubicBezTo>
                  <a:lnTo>
                    <a:pt x="26" y="52"/>
                  </a:lnTo>
                  <a:close/>
                  <a:moveTo>
                    <a:pt x="40" y="19"/>
                  </a:moveTo>
                  <a:cubicBezTo>
                    <a:pt x="40" y="19"/>
                    <a:pt x="41" y="18"/>
                    <a:pt x="41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9"/>
                    <a:pt x="57" y="19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0" y="20"/>
                    <a:pt x="40" y="19"/>
                  </a:cubicBezTo>
                  <a:close/>
                  <a:moveTo>
                    <a:pt x="56" y="44"/>
                  </a:moveTo>
                  <a:cubicBezTo>
                    <a:pt x="56" y="45"/>
                    <a:pt x="56" y="45"/>
                    <a:pt x="55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0" y="45"/>
                    <a:pt x="40" y="44"/>
                  </a:cubicBezTo>
                  <a:cubicBezTo>
                    <a:pt x="40" y="44"/>
                    <a:pt x="41" y="43"/>
                    <a:pt x="4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4"/>
                    <a:pt x="56" y="44"/>
                  </a:cubicBezTo>
                  <a:close/>
                  <a:moveTo>
                    <a:pt x="56" y="50"/>
                  </a:moveTo>
                  <a:cubicBezTo>
                    <a:pt x="56" y="51"/>
                    <a:pt x="56" y="51"/>
                    <a:pt x="55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0" y="51"/>
                    <a:pt x="40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6" y="50"/>
                    <a:pt x="56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17"/>
            <p:cNvSpPr>
              <a:spLocks noEditPoints="1"/>
            </p:cNvSpPr>
            <p:nvPr/>
          </p:nvSpPr>
          <p:spPr bwMode="auto">
            <a:xfrm>
              <a:off x="6460755" y="1437005"/>
              <a:ext cx="499264" cy="422907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1" name="Freeform 62"/>
            <p:cNvSpPr>
              <a:spLocks noEditPoints="1"/>
            </p:cNvSpPr>
            <p:nvPr/>
          </p:nvSpPr>
          <p:spPr bwMode="auto">
            <a:xfrm>
              <a:off x="5370746" y="1930749"/>
              <a:ext cx="292609" cy="338210"/>
            </a:xfrm>
            <a:custGeom>
              <a:avLst/>
              <a:gdLst>
                <a:gd name="T0" fmla="*/ 54 w 62"/>
                <a:gd name="T1" fmla="*/ 0 h 72"/>
                <a:gd name="T2" fmla="*/ 8 w 62"/>
                <a:gd name="T3" fmla="*/ 0 h 72"/>
                <a:gd name="T4" fmla="*/ 0 w 62"/>
                <a:gd name="T5" fmla="*/ 8 h 72"/>
                <a:gd name="T6" fmla="*/ 0 w 62"/>
                <a:gd name="T7" fmla="*/ 64 h 72"/>
                <a:gd name="T8" fmla="*/ 8 w 62"/>
                <a:gd name="T9" fmla="*/ 72 h 72"/>
                <a:gd name="T10" fmla="*/ 54 w 62"/>
                <a:gd name="T11" fmla="*/ 72 h 72"/>
                <a:gd name="T12" fmla="*/ 62 w 62"/>
                <a:gd name="T13" fmla="*/ 64 h 72"/>
                <a:gd name="T14" fmla="*/ 62 w 62"/>
                <a:gd name="T15" fmla="*/ 8 h 72"/>
                <a:gd name="T16" fmla="*/ 54 w 62"/>
                <a:gd name="T17" fmla="*/ 0 h 72"/>
                <a:gd name="T18" fmla="*/ 8 w 62"/>
                <a:gd name="T19" fmla="*/ 3 h 72"/>
                <a:gd name="T20" fmla="*/ 54 w 62"/>
                <a:gd name="T21" fmla="*/ 3 h 72"/>
                <a:gd name="T22" fmla="*/ 59 w 62"/>
                <a:gd name="T23" fmla="*/ 8 h 72"/>
                <a:gd name="T24" fmla="*/ 59 w 62"/>
                <a:gd name="T25" fmla="*/ 64 h 72"/>
                <a:gd name="T26" fmla="*/ 54 w 62"/>
                <a:gd name="T27" fmla="*/ 69 h 72"/>
                <a:gd name="T28" fmla="*/ 8 w 62"/>
                <a:gd name="T29" fmla="*/ 69 h 72"/>
                <a:gd name="T30" fmla="*/ 3 w 62"/>
                <a:gd name="T31" fmla="*/ 64 h 72"/>
                <a:gd name="T32" fmla="*/ 3 w 62"/>
                <a:gd name="T33" fmla="*/ 8 h 72"/>
                <a:gd name="T34" fmla="*/ 8 w 62"/>
                <a:gd name="T35" fmla="*/ 3 h 72"/>
                <a:gd name="T36" fmla="*/ 7 w 62"/>
                <a:gd name="T37" fmla="*/ 62 h 72"/>
                <a:gd name="T38" fmla="*/ 55 w 62"/>
                <a:gd name="T39" fmla="*/ 62 h 72"/>
                <a:gd name="T40" fmla="*/ 56 w 62"/>
                <a:gd name="T41" fmla="*/ 61 h 72"/>
                <a:gd name="T42" fmla="*/ 56 w 62"/>
                <a:gd name="T43" fmla="*/ 7 h 72"/>
                <a:gd name="T44" fmla="*/ 55 w 62"/>
                <a:gd name="T45" fmla="*/ 6 h 72"/>
                <a:gd name="T46" fmla="*/ 7 w 62"/>
                <a:gd name="T47" fmla="*/ 6 h 72"/>
                <a:gd name="T48" fmla="*/ 6 w 62"/>
                <a:gd name="T49" fmla="*/ 7 h 72"/>
                <a:gd name="T50" fmla="*/ 6 w 62"/>
                <a:gd name="T51" fmla="*/ 61 h 72"/>
                <a:gd name="T52" fmla="*/ 7 w 62"/>
                <a:gd name="T53" fmla="*/ 62 h 72"/>
                <a:gd name="T54" fmla="*/ 8 w 62"/>
                <a:gd name="T55" fmla="*/ 8 h 72"/>
                <a:gd name="T56" fmla="*/ 54 w 62"/>
                <a:gd name="T57" fmla="*/ 8 h 72"/>
                <a:gd name="T58" fmla="*/ 54 w 62"/>
                <a:gd name="T59" fmla="*/ 60 h 72"/>
                <a:gd name="T60" fmla="*/ 8 w 62"/>
                <a:gd name="T61" fmla="*/ 60 h 72"/>
                <a:gd name="T62" fmla="*/ 8 w 62"/>
                <a:gd name="T63" fmla="*/ 8 h 72"/>
                <a:gd name="T64" fmla="*/ 33 w 62"/>
                <a:gd name="T65" fmla="*/ 66 h 72"/>
                <a:gd name="T66" fmla="*/ 31 w 62"/>
                <a:gd name="T67" fmla="*/ 68 h 72"/>
                <a:gd name="T68" fmla="*/ 29 w 62"/>
                <a:gd name="T69" fmla="*/ 66 h 72"/>
                <a:gd name="T70" fmla="*/ 31 w 62"/>
                <a:gd name="T71" fmla="*/ 64 h 72"/>
                <a:gd name="T72" fmla="*/ 33 w 62"/>
                <a:gd name="T73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72">
                  <a:moveTo>
                    <a:pt x="5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8" y="72"/>
                    <a:pt x="62" y="68"/>
                    <a:pt x="62" y="64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3"/>
                    <a:pt x="58" y="0"/>
                    <a:pt x="54" y="0"/>
                  </a:cubicBezTo>
                  <a:close/>
                  <a:moveTo>
                    <a:pt x="8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9" y="5"/>
                    <a:pt x="59" y="8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7"/>
                    <a:pt x="56" y="69"/>
                    <a:pt x="54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5" y="69"/>
                    <a:pt x="3" y="67"/>
                    <a:pt x="3" y="6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lose/>
                  <a:moveTo>
                    <a:pt x="7" y="62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6" y="61"/>
                    <a:pt x="56" y="61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6"/>
                    <a:pt x="55" y="6"/>
                    <a:pt x="55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7" y="62"/>
                    <a:pt x="7" y="62"/>
                  </a:cubicBezTo>
                  <a:close/>
                  <a:moveTo>
                    <a:pt x="8" y="8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8" y="60"/>
                    <a:pt x="8" y="60"/>
                    <a:pt x="8" y="60"/>
                  </a:cubicBezTo>
                  <a:lnTo>
                    <a:pt x="8" y="8"/>
                  </a:lnTo>
                  <a:close/>
                  <a:moveTo>
                    <a:pt x="33" y="66"/>
                  </a:moveTo>
                  <a:cubicBezTo>
                    <a:pt x="33" y="67"/>
                    <a:pt x="32" y="68"/>
                    <a:pt x="31" y="68"/>
                  </a:cubicBezTo>
                  <a:cubicBezTo>
                    <a:pt x="30" y="68"/>
                    <a:pt x="29" y="67"/>
                    <a:pt x="29" y="66"/>
                  </a:cubicBezTo>
                  <a:cubicBezTo>
                    <a:pt x="29" y="65"/>
                    <a:pt x="30" y="64"/>
                    <a:pt x="31" y="64"/>
                  </a:cubicBezTo>
                  <a:cubicBezTo>
                    <a:pt x="32" y="64"/>
                    <a:pt x="33" y="65"/>
                    <a:pt x="33" y="6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2" name="Freeform 52"/>
            <p:cNvSpPr>
              <a:spLocks noEditPoints="1"/>
            </p:cNvSpPr>
            <p:nvPr/>
          </p:nvSpPr>
          <p:spPr bwMode="auto">
            <a:xfrm>
              <a:off x="4290523" y="3450281"/>
              <a:ext cx="306095" cy="287984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3" name="Freeform 85"/>
            <p:cNvSpPr>
              <a:spLocks noEditPoints="1"/>
            </p:cNvSpPr>
            <p:nvPr/>
          </p:nvSpPr>
          <p:spPr bwMode="auto">
            <a:xfrm>
              <a:off x="8238908" y="2516452"/>
              <a:ext cx="337527" cy="253644"/>
            </a:xfrm>
            <a:custGeom>
              <a:avLst/>
              <a:gdLst>
                <a:gd name="T0" fmla="*/ 53 w 71"/>
                <a:gd name="T1" fmla="*/ 5 h 51"/>
                <a:gd name="T2" fmla="*/ 0 w 71"/>
                <a:gd name="T3" fmla="*/ 12 h 51"/>
                <a:gd name="T4" fmla="*/ 8 w 71"/>
                <a:gd name="T5" fmla="*/ 33 h 51"/>
                <a:gd name="T6" fmla="*/ 12 w 71"/>
                <a:gd name="T7" fmla="*/ 43 h 51"/>
                <a:gd name="T8" fmla="*/ 46 w 71"/>
                <a:gd name="T9" fmla="*/ 40 h 51"/>
                <a:gd name="T10" fmla="*/ 11 w 71"/>
                <a:gd name="T11" fmla="*/ 35 h 51"/>
                <a:gd name="T12" fmla="*/ 48 w 71"/>
                <a:gd name="T13" fmla="*/ 31 h 51"/>
                <a:gd name="T14" fmla="*/ 56 w 71"/>
                <a:gd name="T15" fmla="*/ 6 h 51"/>
                <a:gd name="T16" fmla="*/ 71 w 71"/>
                <a:gd name="T17" fmla="*/ 2 h 51"/>
                <a:gd name="T18" fmla="*/ 45 w 71"/>
                <a:gd name="T19" fmla="*/ 18 h 51"/>
                <a:gd name="T20" fmla="*/ 49 w 71"/>
                <a:gd name="T21" fmla="*/ 18 h 51"/>
                <a:gd name="T22" fmla="*/ 45 w 71"/>
                <a:gd name="T23" fmla="*/ 20 h 51"/>
                <a:gd name="T24" fmla="*/ 9 w 71"/>
                <a:gd name="T25" fmla="*/ 30 h 51"/>
                <a:gd name="T26" fmla="*/ 12 w 71"/>
                <a:gd name="T27" fmla="*/ 32 h 51"/>
                <a:gd name="T28" fmla="*/ 28 w 71"/>
                <a:gd name="T29" fmla="*/ 18 h 51"/>
                <a:gd name="T30" fmla="*/ 35 w 71"/>
                <a:gd name="T31" fmla="*/ 18 h 51"/>
                <a:gd name="T32" fmla="*/ 43 w 71"/>
                <a:gd name="T33" fmla="*/ 18 h 51"/>
                <a:gd name="T34" fmla="*/ 28 w 71"/>
                <a:gd name="T35" fmla="*/ 20 h 51"/>
                <a:gd name="T36" fmla="*/ 28 w 71"/>
                <a:gd name="T37" fmla="*/ 25 h 51"/>
                <a:gd name="T38" fmla="*/ 21 w 71"/>
                <a:gd name="T39" fmla="*/ 25 h 51"/>
                <a:gd name="T40" fmla="*/ 26 w 71"/>
                <a:gd name="T41" fmla="*/ 25 h 51"/>
                <a:gd name="T42" fmla="*/ 20 w 71"/>
                <a:gd name="T43" fmla="*/ 13 h 51"/>
                <a:gd name="T44" fmla="*/ 18 w 71"/>
                <a:gd name="T45" fmla="*/ 18 h 51"/>
                <a:gd name="T46" fmla="*/ 18 w 71"/>
                <a:gd name="T47" fmla="*/ 13 h 51"/>
                <a:gd name="T48" fmla="*/ 19 w 71"/>
                <a:gd name="T49" fmla="*/ 25 h 51"/>
                <a:gd name="T50" fmla="*/ 18 w 71"/>
                <a:gd name="T51" fmla="*/ 20 h 51"/>
                <a:gd name="T52" fmla="*/ 5 w 71"/>
                <a:gd name="T53" fmla="*/ 20 h 51"/>
                <a:gd name="T54" fmla="*/ 13 w 71"/>
                <a:gd name="T55" fmla="*/ 27 h 51"/>
                <a:gd name="T56" fmla="*/ 14 w 71"/>
                <a:gd name="T57" fmla="*/ 32 h 51"/>
                <a:gd name="T58" fmla="*/ 26 w 71"/>
                <a:gd name="T59" fmla="*/ 27 h 51"/>
                <a:gd name="T60" fmla="*/ 21 w 71"/>
                <a:gd name="T61" fmla="*/ 27 h 51"/>
                <a:gd name="T62" fmla="*/ 33 w 71"/>
                <a:gd name="T63" fmla="*/ 32 h 51"/>
                <a:gd name="T64" fmla="*/ 36 w 71"/>
                <a:gd name="T65" fmla="*/ 27 h 51"/>
                <a:gd name="T66" fmla="*/ 35 w 71"/>
                <a:gd name="T67" fmla="*/ 32 h 51"/>
                <a:gd name="T68" fmla="*/ 37 w 71"/>
                <a:gd name="T69" fmla="*/ 20 h 51"/>
                <a:gd name="T70" fmla="*/ 36 w 71"/>
                <a:gd name="T71" fmla="*/ 25 h 51"/>
                <a:gd name="T72" fmla="*/ 9 w 71"/>
                <a:gd name="T73" fmla="*/ 13 h 51"/>
                <a:gd name="T74" fmla="*/ 3 w 71"/>
                <a:gd name="T75" fmla="*/ 14 h 51"/>
                <a:gd name="T76" fmla="*/ 42 w 71"/>
                <a:gd name="T77" fmla="*/ 32 h 51"/>
                <a:gd name="T78" fmla="*/ 46 w 71"/>
                <a:gd name="T79" fmla="*/ 27 h 51"/>
                <a:gd name="T80" fmla="*/ 13 w 71"/>
                <a:gd name="T81" fmla="*/ 44 h 51"/>
                <a:gd name="T82" fmla="*/ 17 w 71"/>
                <a:gd name="T83" fmla="*/ 48 h 51"/>
                <a:gd name="T84" fmla="*/ 12 w 71"/>
                <a:gd name="T85" fmla="*/ 48 h 51"/>
                <a:gd name="T86" fmla="*/ 13 w 71"/>
                <a:gd name="T87" fmla="*/ 49 h 51"/>
                <a:gd name="T88" fmla="*/ 40 w 71"/>
                <a:gd name="T89" fmla="*/ 51 h 51"/>
                <a:gd name="T90" fmla="*/ 40 w 71"/>
                <a:gd name="T91" fmla="*/ 49 h 51"/>
                <a:gd name="T92" fmla="*/ 42 w 71"/>
                <a:gd name="T93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51">
                  <a:moveTo>
                    <a:pt x="70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4" y="2"/>
                    <a:pt x="5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1" y="11"/>
                    <a:pt x="0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7" y="32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41"/>
                    <a:pt x="10" y="43"/>
                    <a:pt x="12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7" y="42"/>
                    <a:pt x="47" y="41"/>
                  </a:cubicBezTo>
                  <a:cubicBezTo>
                    <a:pt x="47" y="41"/>
                    <a:pt x="46" y="40"/>
                    <a:pt x="46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2" y="35"/>
                    <a:pt x="1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5" y="35"/>
                    <a:pt x="47" y="33"/>
                    <a:pt x="48" y="31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"/>
                    <a:pt x="58" y="3"/>
                    <a:pt x="5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1" y="3"/>
                    <a:pt x="71" y="2"/>
                  </a:cubicBezTo>
                  <a:cubicBezTo>
                    <a:pt x="71" y="1"/>
                    <a:pt x="70" y="0"/>
                    <a:pt x="70" y="0"/>
                  </a:cubicBezTo>
                  <a:close/>
                  <a:moveTo>
                    <a:pt x="49" y="18"/>
                  </a:moveTo>
                  <a:cubicBezTo>
                    <a:pt x="45" y="18"/>
                    <a:pt x="45" y="18"/>
                    <a:pt x="45" y="1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0" y="13"/>
                    <a:pt x="50" y="13"/>
                  </a:cubicBezTo>
                  <a:lnTo>
                    <a:pt x="49" y="18"/>
                  </a:lnTo>
                  <a:close/>
                  <a:moveTo>
                    <a:pt x="47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47" y="25"/>
                  </a:lnTo>
                  <a:close/>
                  <a:moveTo>
                    <a:pt x="9" y="30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35" y="1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5" y="13"/>
                    <a:pt x="35" y="13"/>
                    <a:pt x="35" y="13"/>
                  </a:cubicBezTo>
                  <a:lnTo>
                    <a:pt x="35" y="18"/>
                  </a:lnTo>
                  <a:close/>
                  <a:moveTo>
                    <a:pt x="37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18"/>
                    <a:pt x="37" y="18"/>
                    <a:pt x="37" y="18"/>
                  </a:cubicBezTo>
                  <a:lnTo>
                    <a:pt x="37" y="13"/>
                  </a:lnTo>
                  <a:close/>
                  <a:moveTo>
                    <a:pt x="28" y="20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8" y="20"/>
                  </a:lnTo>
                  <a:close/>
                  <a:moveTo>
                    <a:pt x="2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25"/>
                  </a:lnTo>
                  <a:close/>
                  <a:moveTo>
                    <a:pt x="26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6" y="18"/>
                  </a:lnTo>
                  <a:close/>
                  <a:moveTo>
                    <a:pt x="18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18" y="18"/>
                  </a:lnTo>
                  <a:close/>
                  <a:moveTo>
                    <a:pt x="18" y="20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8" y="20"/>
                  </a:lnTo>
                  <a:close/>
                  <a:moveTo>
                    <a:pt x="11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1" y="25"/>
                  </a:lnTo>
                  <a:close/>
                  <a:moveTo>
                    <a:pt x="13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3" y="27"/>
                  </a:lnTo>
                  <a:close/>
                  <a:moveTo>
                    <a:pt x="21" y="27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2"/>
                    <a:pt x="21" y="32"/>
                    <a:pt x="21" y="32"/>
                  </a:cubicBezTo>
                  <a:lnTo>
                    <a:pt x="21" y="27"/>
                  </a:lnTo>
                  <a:close/>
                  <a:moveTo>
                    <a:pt x="28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28" y="27"/>
                  </a:lnTo>
                  <a:close/>
                  <a:moveTo>
                    <a:pt x="36" y="27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5" y="32"/>
                    <a:pt x="35" y="32"/>
                    <a:pt x="35" y="32"/>
                  </a:cubicBezTo>
                  <a:lnTo>
                    <a:pt x="36" y="27"/>
                  </a:lnTo>
                  <a:close/>
                  <a:moveTo>
                    <a:pt x="36" y="25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5"/>
                    <a:pt x="42" y="25"/>
                    <a:pt x="42" y="25"/>
                  </a:cubicBezTo>
                  <a:lnTo>
                    <a:pt x="36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4" y="13"/>
                  </a:cubicBezTo>
                  <a:close/>
                  <a:moveTo>
                    <a:pt x="42" y="32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1"/>
                    <a:pt x="43" y="32"/>
                    <a:pt x="42" y="32"/>
                  </a:cubicBezTo>
                  <a:close/>
                  <a:moveTo>
                    <a:pt x="13" y="44"/>
                  </a:moveTo>
                  <a:cubicBezTo>
                    <a:pt x="11" y="44"/>
                    <a:pt x="10" y="46"/>
                    <a:pt x="10" y="48"/>
                  </a:cubicBezTo>
                  <a:cubicBezTo>
                    <a:pt x="10" y="50"/>
                    <a:pt x="11" y="51"/>
                    <a:pt x="13" y="51"/>
                  </a:cubicBezTo>
                  <a:cubicBezTo>
                    <a:pt x="15" y="51"/>
                    <a:pt x="17" y="50"/>
                    <a:pt x="17" y="48"/>
                  </a:cubicBezTo>
                  <a:cubicBezTo>
                    <a:pt x="17" y="46"/>
                    <a:pt x="15" y="44"/>
                    <a:pt x="13" y="44"/>
                  </a:cubicBezTo>
                  <a:close/>
                  <a:moveTo>
                    <a:pt x="13" y="49"/>
                  </a:moveTo>
                  <a:cubicBezTo>
                    <a:pt x="13" y="49"/>
                    <a:pt x="12" y="48"/>
                    <a:pt x="12" y="48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4" y="46"/>
                    <a:pt x="15" y="47"/>
                    <a:pt x="15" y="48"/>
                  </a:cubicBezTo>
                  <a:cubicBezTo>
                    <a:pt x="15" y="48"/>
                    <a:pt x="14" y="49"/>
                    <a:pt x="13" y="49"/>
                  </a:cubicBezTo>
                  <a:close/>
                  <a:moveTo>
                    <a:pt x="40" y="44"/>
                  </a:moveTo>
                  <a:cubicBezTo>
                    <a:pt x="38" y="44"/>
                    <a:pt x="37" y="46"/>
                    <a:pt x="37" y="48"/>
                  </a:cubicBezTo>
                  <a:cubicBezTo>
                    <a:pt x="37" y="50"/>
                    <a:pt x="38" y="51"/>
                    <a:pt x="40" y="51"/>
                  </a:cubicBezTo>
                  <a:cubicBezTo>
                    <a:pt x="42" y="51"/>
                    <a:pt x="44" y="50"/>
                    <a:pt x="44" y="48"/>
                  </a:cubicBezTo>
                  <a:cubicBezTo>
                    <a:pt x="44" y="46"/>
                    <a:pt x="42" y="44"/>
                    <a:pt x="40" y="44"/>
                  </a:cubicBezTo>
                  <a:close/>
                  <a:moveTo>
                    <a:pt x="40" y="49"/>
                  </a:moveTo>
                  <a:cubicBezTo>
                    <a:pt x="39" y="49"/>
                    <a:pt x="39" y="48"/>
                    <a:pt x="39" y="48"/>
                  </a:cubicBezTo>
                  <a:cubicBezTo>
                    <a:pt x="39" y="47"/>
                    <a:pt x="39" y="46"/>
                    <a:pt x="40" y="46"/>
                  </a:cubicBezTo>
                  <a:cubicBezTo>
                    <a:pt x="41" y="46"/>
                    <a:pt x="42" y="47"/>
                    <a:pt x="42" y="48"/>
                  </a:cubicBezTo>
                  <a:cubicBezTo>
                    <a:pt x="42" y="48"/>
                    <a:pt x="41" y="49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28"/>
            <p:cNvSpPr>
              <a:spLocks noEditPoints="1"/>
            </p:cNvSpPr>
            <p:nvPr/>
          </p:nvSpPr>
          <p:spPr bwMode="auto">
            <a:xfrm>
              <a:off x="3637416" y="3912724"/>
              <a:ext cx="399647" cy="324286"/>
            </a:xfrm>
            <a:custGeom>
              <a:avLst/>
              <a:gdLst>
                <a:gd name="T0" fmla="*/ 26 w 74"/>
                <a:gd name="T1" fmla="*/ 0 h 60"/>
                <a:gd name="T2" fmla="*/ 19 w 74"/>
                <a:gd name="T3" fmla="*/ 53 h 60"/>
                <a:gd name="T4" fmla="*/ 49 w 74"/>
                <a:gd name="T5" fmla="*/ 60 h 60"/>
                <a:gd name="T6" fmla="*/ 56 w 74"/>
                <a:gd name="T7" fmla="*/ 7 h 60"/>
                <a:gd name="T8" fmla="*/ 53 w 74"/>
                <a:gd name="T9" fmla="*/ 7 h 60"/>
                <a:gd name="T10" fmla="*/ 49 w 74"/>
                <a:gd name="T11" fmla="*/ 57 h 60"/>
                <a:gd name="T12" fmla="*/ 22 w 74"/>
                <a:gd name="T13" fmla="*/ 53 h 60"/>
                <a:gd name="T14" fmla="*/ 26 w 74"/>
                <a:gd name="T15" fmla="*/ 3 h 60"/>
                <a:gd name="T16" fmla="*/ 53 w 74"/>
                <a:gd name="T17" fmla="*/ 7 h 60"/>
                <a:gd name="T18" fmla="*/ 25 w 74"/>
                <a:gd name="T19" fmla="*/ 6 h 60"/>
                <a:gd name="T20" fmla="*/ 24 w 74"/>
                <a:gd name="T21" fmla="*/ 50 h 60"/>
                <a:gd name="T22" fmla="*/ 50 w 74"/>
                <a:gd name="T23" fmla="*/ 51 h 60"/>
                <a:gd name="T24" fmla="*/ 51 w 74"/>
                <a:gd name="T25" fmla="*/ 7 h 60"/>
                <a:gd name="T26" fmla="*/ 49 w 74"/>
                <a:gd name="T27" fmla="*/ 49 h 60"/>
                <a:gd name="T28" fmla="*/ 26 w 74"/>
                <a:gd name="T29" fmla="*/ 8 h 60"/>
                <a:gd name="T30" fmla="*/ 49 w 74"/>
                <a:gd name="T31" fmla="*/ 49 h 60"/>
                <a:gd name="T32" fmla="*/ 37 w 74"/>
                <a:gd name="T33" fmla="*/ 56 h 60"/>
                <a:gd name="T34" fmla="*/ 37 w 74"/>
                <a:gd name="T35" fmla="*/ 52 h 60"/>
                <a:gd name="T36" fmla="*/ 74 w 74"/>
                <a:gd name="T37" fmla="*/ 23 h 60"/>
                <a:gd name="T38" fmla="*/ 67 w 74"/>
                <a:gd name="T39" fmla="*/ 41 h 60"/>
                <a:gd name="T40" fmla="*/ 66 w 74"/>
                <a:gd name="T41" fmla="*/ 39 h 60"/>
                <a:gd name="T42" fmla="*/ 66 w 74"/>
                <a:gd name="T43" fmla="*/ 7 h 60"/>
                <a:gd name="T44" fmla="*/ 68 w 74"/>
                <a:gd name="T45" fmla="*/ 6 h 60"/>
                <a:gd name="T46" fmla="*/ 69 w 74"/>
                <a:gd name="T47" fmla="*/ 23 h 60"/>
                <a:gd name="T48" fmla="*/ 64 w 74"/>
                <a:gd name="T49" fmla="*/ 37 h 60"/>
                <a:gd name="T50" fmla="*/ 63 w 74"/>
                <a:gd name="T51" fmla="*/ 35 h 60"/>
                <a:gd name="T52" fmla="*/ 63 w 74"/>
                <a:gd name="T53" fmla="*/ 11 h 60"/>
                <a:gd name="T54" fmla="*/ 65 w 74"/>
                <a:gd name="T55" fmla="*/ 10 h 60"/>
                <a:gd name="T56" fmla="*/ 64 w 74"/>
                <a:gd name="T57" fmla="*/ 23 h 60"/>
                <a:gd name="T58" fmla="*/ 60 w 74"/>
                <a:gd name="T59" fmla="*/ 33 h 60"/>
                <a:gd name="T60" fmla="*/ 60 w 74"/>
                <a:gd name="T61" fmla="*/ 31 h 60"/>
                <a:gd name="T62" fmla="*/ 60 w 74"/>
                <a:gd name="T63" fmla="*/ 15 h 60"/>
                <a:gd name="T64" fmla="*/ 61 w 74"/>
                <a:gd name="T65" fmla="*/ 14 h 60"/>
                <a:gd name="T66" fmla="*/ 8 w 74"/>
                <a:gd name="T67" fmla="*/ 39 h 60"/>
                <a:gd name="T68" fmla="*/ 7 w 74"/>
                <a:gd name="T69" fmla="*/ 41 h 60"/>
                <a:gd name="T70" fmla="*/ 0 w 74"/>
                <a:gd name="T71" fmla="*/ 23 h 60"/>
                <a:gd name="T72" fmla="*/ 8 w 74"/>
                <a:gd name="T73" fmla="*/ 6 h 60"/>
                <a:gd name="T74" fmla="*/ 2 w 74"/>
                <a:gd name="T75" fmla="*/ 23 h 60"/>
                <a:gd name="T76" fmla="*/ 12 w 74"/>
                <a:gd name="T77" fmla="*/ 35 h 60"/>
                <a:gd name="T78" fmla="*/ 11 w 74"/>
                <a:gd name="T79" fmla="*/ 37 h 60"/>
                <a:gd name="T80" fmla="*/ 6 w 74"/>
                <a:gd name="T81" fmla="*/ 23 h 60"/>
                <a:gd name="T82" fmla="*/ 11 w 74"/>
                <a:gd name="T83" fmla="*/ 10 h 60"/>
                <a:gd name="T84" fmla="*/ 8 w 74"/>
                <a:gd name="T85" fmla="*/ 23 h 60"/>
                <a:gd name="T86" fmla="*/ 15 w 74"/>
                <a:gd name="T87" fmla="*/ 15 h 60"/>
                <a:gd name="T88" fmla="*/ 15 w 74"/>
                <a:gd name="T89" fmla="*/ 31 h 60"/>
                <a:gd name="T90" fmla="*/ 14 w 74"/>
                <a:gd name="T91" fmla="*/ 33 h 60"/>
                <a:gd name="T92" fmla="*/ 11 w 74"/>
                <a:gd name="T93" fmla="*/ 23 h 60"/>
                <a:gd name="T94" fmla="*/ 15 w 74"/>
                <a:gd name="T95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60">
                  <a:moveTo>
                    <a:pt x="49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9" y="3"/>
                    <a:pt x="19" y="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6"/>
                    <a:pt x="22" y="60"/>
                    <a:pt x="26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3" y="60"/>
                    <a:pt x="56" y="56"/>
                    <a:pt x="56" y="53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  <a:moveTo>
                    <a:pt x="53" y="7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3" y="55"/>
                    <a:pt x="51" y="57"/>
                    <a:pt x="49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4" y="57"/>
                    <a:pt x="22" y="55"/>
                    <a:pt x="22" y="5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4" y="3"/>
                    <a:pt x="26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5"/>
                    <a:pt x="53" y="7"/>
                  </a:cubicBezTo>
                  <a:close/>
                  <a:moveTo>
                    <a:pt x="50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1" y="51"/>
                    <a:pt x="51" y="5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6"/>
                    <a:pt x="50" y="6"/>
                    <a:pt x="50" y="6"/>
                  </a:cubicBezTo>
                  <a:close/>
                  <a:moveTo>
                    <a:pt x="49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49" y="49"/>
                  </a:lnTo>
                  <a:close/>
                  <a:moveTo>
                    <a:pt x="39" y="54"/>
                  </a:moveTo>
                  <a:cubicBezTo>
                    <a:pt x="39" y="55"/>
                    <a:pt x="38" y="56"/>
                    <a:pt x="37" y="56"/>
                  </a:cubicBezTo>
                  <a:cubicBezTo>
                    <a:pt x="36" y="56"/>
                    <a:pt x="35" y="55"/>
                    <a:pt x="35" y="54"/>
                  </a:cubicBezTo>
                  <a:cubicBezTo>
                    <a:pt x="35" y="53"/>
                    <a:pt x="36" y="52"/>
                    <a:pt x="37" y="52"/>
                  </a:cubicBezTo>
                  <a:cubicBezTo>
                    <a:pt x="38" y="52"/>
                    <a:pt x="39" y="53"/>
                    <a:pt x="39" y="54"/>
                  </a:cubicBezTo>
                  <a:close/>
                  <a:moveTo>
                    <a:pt x="74" y="23"/>
                  </a:moveTo>
                  <a:cubicBezTo>
                    <a:pt x="74" y="30"/>
                    <a:pt x="72" y="36"/>
                    <a:pt x="68" y="41"/>
                  </a:cubicBezTo>
                  <a:cubicBezTo>
                    <a:pt x="68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0"/>
                    <a:pt x="66" y="40"/>
                    <a:pt x="66" y="39"/>
                  </a:cubicBezTo>
                  <a:cubicBezTo>
                    <a:pt x="70" y="35"/>
                    <a:pt x="72" y="29"/>
                    <a:pt x="72" y="23"/>
                  </a:cubicBezTo>
                  <a:cubicBezTo>
                    <a:pt x="72" y="17"/>
                    <a:pt x="70" y="12"/>
                    <a:pt x="66" y="7"/>
                  </a:cubicBezTo>
                  <a:cubicBezTo>
                    <a:pt x="66" y="7"/>
                    <a:pt x="66" y="6"/>
                    <a:pt x="67" y="6"/>
                  </a:cubicBezTo>
                  <a:cubicBezTo>
                    <a:pt x="67" y="5"/>
                    <a:pt x="68" y="6"/>
                    <a:pt x="68" y="6"/>
                  </a:cubicBezTo>
                  <a:cubicBezTo>
                    <a:pt x="72" y="11"/>
                    <a:pt x="74" y="17"/>
                    <a:pt x="74" y="23"/>
                  </a:cubicBezTo>
                  <a:close/>
                  <a:moveTo>
                    <a:pt x="69" y="23"/>
                  </a:moveTo>
                  <a:cubicBezTo>
                    <a:pt x="69" y="28"/>
                    <a:pt x="67" y="33"/>
                    <a:pt x="65" y="36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6"/>
                    <a:pt x="63" y="36"/>
                    <a:pt x="63" y="35"/>
                  </a:cubicBezTo>
                  <a:cubicBezTo>
                    <a:pt x="66" y="32"/>
                    <a:pt x="67" y="28"/>
                    <a:pt x="67" y="23"/>
                  </a:cubicBezTo>
                  <a:cubicBezTo>
                    <a:pt x="67" y="19"/>
                    <a:pt x="66" y="15"/>
                    <a:pt x="63" y="11"/>
                  </a:cubicBezTo>
                  <a:cubicBezTo>
                    <a:pt x="63" y="11"/>
                    <a:pt x="63" y="10"/>
                    <a:pt x="63" y="10"/>
                  </a:cubicBezTo>
                  <a:cubicBezTo>
                    <a:pt x="64" y="10"/>
                    <a:pt x="64" y="10"/>
                    <a:pt x="65" y="10"/>
                  </a:cubicBezTo>
                  <a:cubicBezTo>
                    <a:pt x="67" y="14"/>
                    <a:pt x="69" y="19"/>
                    <a:pt x="69" y="23"/>
                  </a:cubicBezTo>
                  <a:close/>
                  <a:moveTo>
                    <a:pt x="64" y="23"/>
                  </a:moveTo>
                  <a:cubicBezTo>
                    <a:pt x="64" y="26"/>
                    <a:pt x="63" y="29"/>
                    <a:pt x="61" y="32"/>
                  </a:cubicBezTo>
                  <a:cubicBezTo>
                    <a:pt x="61" y="32"/>
                    <a:pt x="61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61" y="29"/>
                    <a:pt x="62" y="26"/>
                    <a:pt x="62" y="23"/>
                  </a:cubicBezTo>
                  <a:cubicBezTo>
                    <a:pt x="62" y="21"/>
                    <a:pt x="61" y="18"/>
                    <a:pt x="60" y="15"/>
                  </a:cubicBezTo>
                  <a:cubicBezTo>
                    <a:pt x="59" y="15"/>
                    <a:pt x="59" y="14"/>
                    <a:pt x="60" y="14"/>
                  </a:cubicBezTo>
                  <a:cubicBezTo>
                    <a:pt x="60" y="14"/>
                    <a:pt x="61" y="14"/>
                    <a:pt x="61" y="14"/>
                  </a:cubicBezTo>
                  <a:cubicBezTo>
                    <a:pt x="63" y="17"/>
                    <a:pt x="64" y="20"/>
                    <a:pt x="64" y="23"/>
                  </a:cubicBezTo>
                  <a:close/>
                  <a:moveTo>
                    <a:pt x="8" y="39"/>
                  </a:move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36"/>
                    <a:pt x="0" y="30"/>
                    <a:pt x="0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7" y="6"/>
                    <a:pt x="8" y="5"/>
                    <a:pt x="8" y="6"/>
                  </a:cubicBezTo>
                  <a:cubicBezTo>
                    <a:pt x="8" y="6"/>
                    <a:pt x="9" y="7"/>
                    <a:pt x="8" y="7"/>
                  </a:cubicBezTo>
                  <a:cubicBezTo>
                    <a:pt x="5" y="12"/>
                    <a:pt x="2" y="17"/>
                    <a:pt x="2" y="23"/>
                  </a:cubicBezTo>
                  <a:cubicBezTo>
                    <a:pt x="2" y="29"/>
                    <a:pt x="5" y="35"/>
                    <a:pt x="8" y="39"/>
                  </a:cubicBezTo>
                  <a:close/>
                  <a:moveTo>
                    <a:pt x="12" y="35"/>
                  </a:moveTo>
                  <a:cubicBezTo>
                    <a:pt x="12" y="36"/>
                    <a:pt x="12" y="36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7" y="33"/>
                    <a:pt x="6" y="28"/>
                    <a:pt x="6" y="23"/>
                  </a:cubicBezTo>
                  <a:cubicBezTo>
                    <a:pt x="6" y="19"/>
                    <a:pt x="7" y="14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9" y="15"/>
                    <a:pt x="8" y="19"/>
                    <a:pt x="8" y="23"/>
                  </a:cubicBezTo>
                  <a:cubicBezTo>
                    <a:pt x="8" y="28"/>
                    <a:pt x="9" y="32"/>
                    <a:pt x="12" y="35"/>
                  </a:cubicBezTo>
                  <a:close/>
                  <a:moveTo>
                    <a:pt x="15" y="15"/>
                  </a:moveTo>
                  <a:cubicBezTo>
                    <a:pt x="14" y="18"/>
                    <a:pt x="13" y="21"/>
                    <a:pt x="13" y="23"/>
                  </a:cubicBezTo>
                  <a:cubicBezTo>
                    <a:pt x="13" y="26"/>
                    <a:pt x="14" y="29"/>
                    <a:pt x="15" y="31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5" y="33"/>
                    <a:pt x="14" y="33"/>
                    <a:pt x="14" y="33"/>
                  </a:cubicBezTo>
                  <a:cubicBezTo>
                    <a:pt x="14" y="33"/>
                    <a:pt x="14" y="32"/>
                    <a:pt x="13" y="32"/>
                  </a:cubicBezTo>
                  <a:cubicBezTo>
                    <a:pt x="12" y="29"/>
                    <a:pt x="11" y="26"/>
                    <a:pt x="11" y="23"/>
                  </a:cubicBezTo>
                  <a:cubicBezTo>
                    <a:pt x="11" y="20"/>
                    <a:pt x="12" y="17"/>
                    <a:pt x="13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5" y="14"/>
                    <a:pt x="15" y="15"/>
                    <a:pt x="15" y="15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15"/>
            <p:cNvSpPr>
              <a:spLocks noEditPoints="1"/>
            </p:cNvSpPr>
            <p:nvPr/>
          </p:nvSpPr>
          <p:spPr bwMode="auto">
            <a:xfrm>
              <a:off x="8200165" y="3107567"/>
              <a:ext cx="428644" cy="305865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15"/>
            <p:cNvSpPr>
              <a:spLocks noEditPoints="1"/>
            </p:cNvSpPr>
            <p:nvPr/>
          </p:nvSpPr>
          <p:spPr bwMode="auto">
            <a:xfrm>
              <a:off x="6913482" y="4480515"/>
              <a:ext cx="376270" cy="268493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7" name="Freeform 24"/>
            <p:cNvSpPr>
              <a:spLocks noEditPoints="1"/>
            </p:cNvSpPr>
            <p:nvPr/>
          </p:nvSpPr>
          <p:spPr bwMode="auto">
            <a:xfrm>
              <a:off x="6538222" y="2271782"/>
              <a:ext cx="323243" cy="340955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8" name="Freeform 35"/>
            <p:cNvSpPr>
              <a:spLocks noEditPoints="1"/>
            </p:cNvSpPr>
            <p:nvPr/>
          </p:nvSpPr>
          <p:spPr bwMode="auto">
            <a:xfrm>
              <a:off x="7951851" y="2089846"/>
              <a:ext cx="385943" cy="38594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9" name="Freeform 16"/>
            <p:cNvSpPr>
              <a:spLocks noEditPoints="1"/>
            </p:cNvSpPr>
            <p:nvPr/>
          </p:nvSpPr>
          <p:spPr bwMode="auto">
            <a:xfrm>
              <a:off x="5908559" y="1717795"/>
              <a:ext cx="315706" cy="348087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0" name="Freeform 62"/>
            <p:cNvSpPr>
              <a:spLocks noEditPoints="1"/>
            </p:cNvSpPr>
            <p:nvPr/>
          </p:nvSpPr>
          <p:spPr bwMode="auto">
            <a:xfrm>
              <a:off x="5775182" y="3543823"/>
              <a:ext cx="292609" cy="338210"/>
            </a:xfrm>
            <a:custGeom>
              <a:avLst/>
              <a:gdLst>
                <a:gd name="T0" fmla="*/ 54 w 62"/>
                <a:gd name="T1" fmla="*/ 0 h 72"/>
                <a:gd name="T2" fmla="*/ 8 w 62"/>
                <a:gd name="T3" fmla="*/ 0 h 72"/>
                <a:gd name="T4" fmla="*/ 0 w 62"/>
                <a:gd name="T5" fmla="*/ 8 h 72"/>
                <a:gd name="T6" fmla="*/ 0 w 62"/>
                <a:gd name="T7" fmla="*/ 64 h 72"/>
                <a:gd name="T8" fmla="*/ 8 w 62"/>
                <a:gd name="T9" fmla="*/ 72 h 72"/>
                <a:gd name="T10" fmla="*/ 54 w 62"/>
                <a:gd name="T11" fmla="*/ 72 h 72"/>
                <a:gd name="T12" fmla="*/ 62 w 62"/>
                <a:gd name="T13" fmla="*/ 64 h 72"/>
                <a:gd name="T14" fmla="*/ 62 w 62"/>
                <a:gd name="T15" fmla="*/ 8 h 72"/>
                <a:gd name="T16" fmla="*/ 54 w 62"/>
                <a:gd name="T17" fmla="*/ 0 h 72"/>
                <a:gd name="T18" fmla="*/ 8 w 62"/>
                <a:gd name="T19" fmla="*/ 3 h 72"/>
                <a:gd name="T20" fmla="*/ 54 w 62"/>
                <a:gd name="T21" fmla="*/ 3 h 72"/>
                <a:gd name="T22" fmla="*/ 59 w 62"/>
                <a:gd name="T23" fmla="*/ 8 h 72"/>
                <a:gd name="T24" fmla="*/ 59 w 62"/>
                <a:gd name="T25" fmla="*/ 64 h 72"/>
                <a:gd name="T26" fmla="*/ 54 w 62"/>
                <a:gd name="T27" fmla="*/ 69 h 72"/>
                <a:gd name="T28" fmla="*/ 8 w 62"/>
                <a:gd name="T29" fmla="*/ 69 h 72"/>
                <a:gd name="T30" fmla="*/ 3 w 62"/>
                <a:gd name="T31" fmla="*/ 64 h 72"/>
                <a:gd name="T32" fmla="*/ 3 w 62"/>
                <a:gd name="T33" fmla="*/ 8 h 72"/>
                <a:gd name="T34" fmla="*/ 8 w 62"/>
                <a:gd name="T35" fmla="*/ 3 h 72"/>
                <a:gd name="T36" fmla="*/ 7 w 62"/>
                <a:gd name="T37" fmla="*/ 62 h 72"/>
                <a:gd name="T38" fmla="*/ 55 w 62"/>
                <a:gd name="T39" fmla="*/ 62 h 72"/>
                <a:gd name="T40" fmla="*/ 56 w 62"/>
                <a:gd name="T41" fmla="*/ 61 h 72"/>
                <a:gd name="T42" fmla="*/ 56 w 62"/>
                <a:gd name="T43" fmla="*/ 7 h 72"/>
                <a:gd name="T44" fmla="*/ 55 w 62"/>
                <a:gd name="T45" fmla="*/ 6 h 72"/>
                <a:gd name="T46" fmla="*/ 7 w 62"/>
                <a:gd name="T47" fmla="*/ 6 h 72"/>
                <a:gd name="T48" fmla="*/ 6 w 62"/>
                <a:gd name="T49" fmla="*/ 7 h 72"/>
                <a:gd name="T50" fmla="*/ 6 w 62"/>
                <a:gd name="T51" fmla="*/ 61 h 72"/>
                <a:gd name="T52" fmla="*/ 7 w 62"/>
                <a:gd name="T53" fmla="*/ 62 h 72"/>
                <a:gd name="T54" fmla="*/ 8 w 62"/>
                <a:gd name="T55" fmla="*/ 8 h 72"/>
                <a:gd name="T56" fmla="*/ 54 w 62"/>
                <a:gd name="T57" fmla="*/ 8 h 72"/>
                <a:gd name="T58" fmla="*/ 54 w 62"/>
                <a:gd name="T59" fmla="*/ 60 h 72"/>
                <a:gd name="T60" fmla="*/ 8 w 62"/>
                <a:gd name="T61" fmla="*/ 60 h 72"/>
                <a:gd name="T62" fmla="*/ 8 w 62"/>
                <a:gd name="T63" fmla="*/ 8 h 72"/>
                <a:gd name="T64" fmla="*/ 33 w 62"/>
                <a:gd name="T65" fmla="*/ 66 h 72"/>
                <a:gd name="T66" fmla="*/ 31 w 62"/>
                <a:gd name="T67" fmla="*/ 68 h 72"/>
                <a:gd name="T68" fmla="*/ 29 w 62"/>
                <a:gd name="T69" fmla="*/ 66 h 72"/>
                <a:gd name="T70" fmla="*/ 31 w 62"/>
                <a:gd name="T71" fmla="*/ 64 h 72"/>
                <a:gd name="T72" fmla="*/ 33 w 62"/>
                <a:gd name="T73" fmla="*/ 66 h 7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62" h="72">
                  <a:moveTo>
                    <a:pt x="54" y="0"/>
                  </a:moveTo>
                  <a:cubicBezTo>
                    <a:pt x="8" y="0"/>
                    <a:pt x="8" y="0"/>
                    <a:pt x="8" y="0"/>
                  </a:cubicBezTo>
                  <a:cubicBezTo>
                    <a:pt x="4" y="0"/>
                    <a:pt x="0" y="3"/>
                    <a:pt x="0" y="8"/>
                  </a:cubicBezTo>
                  <a:cubicBezTo>
                    <a:pt x="0" y="64"/>
                    <a:pt x="0" y="64"/>
                    <a:pt x="0" y="64"/>
                  </a:cubicBezTo>
                  <a:cubicBezTo>
                    <a:pt x="0" y="68"/>
                    <a:pt x="4" y="72"/>
                    <a:pt x="8" y="72"/>
                  </a:cubicBezTo>
                  <a:cubicBezTo>
                    <a:pt x="54" y="72"/>
                    <a:pt x="54" y="72"/>
                    <a:pt x="54" y="72"/>
                  </a:cubicBezTo>
                  <a:cubicBezTo>
                    <a:pt x="58" y="72"/>
                    <a:pt x="62" y="68"/>
                    <a:pt x="62" y="64"/>
                  </a:cubicBezTo>
                  <a:cubicBezTo>
                    <a:pt x="62" y="8"/>
                    <a:pt x="62" y="8"/>
                    <a:pt x="62" y="8"/>
                  </a:cubicBezTo>
                  <a:cubicBezTo>
                    <a:pt x="62" y="3"/>
                    <a:pt x="58" y="0"/>
                    <a:pt x="54" y="0"/>
                  </a:cubicBezTo>
                  <a:close/>
                  <a:moveTo>
                    <a:pt x="8" y="3"/>
                  </a:moveTo>
                  <a:cubicBezTo>
                    <a:pt x="54" y="3"/>
                    <a:pt x="54" y="3"/>
                    <a:pt x="54" y="3"/>
                  </a:cubicBezTo>
                  <a:cubicBezTo>
                    <a:pt x="56" y="3"/>
                    <a:pt x="59" y="5"/>
                    <a:pt x="59" y="8"/>
                  </a:cubicBezTo>
                  <a:cubicBezTo>
                    <a:pt x="59" y="64"/>
                    <a:pt x="59" y="64"/>
                    <a:pt x="59" y="64"/>
                  </a:cubicBezTo>
                  <a:cubicBezTo>
                    <a:pt x="59" y="67"/>
                    <a:pt x="56" y="69"/>
                    <a:pt x="54" y="69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5" y="69"/>
                    <a:pt x="3" y="67"/>
                    <a:pt x="3" y="64"/>
                  </a:cubicBezTo>
                  <a:cubicBezTo>
                    <a:pt x="3" y="8"/>
                    <a:pt x="3" y="8"/>
                    <a:pt x="3" y="8"/>
                  </a:cubicBezTo>
                  <a:cubicBezTo>
                    <a:pt x="3" y="5"/>
                    <a:pt x="5" y="3"/>
                    <a:pt x="8" y="3"/>
                  </a:cubicBezTo>
                  <a:close/>
                  <a:moveTo>
                    <a:pt x="7" y="62"/>
                  </a:moveTo>
                  <a:cubicBezTo>
                    <a:pt x="55" y="62"/>
                    <a:pt x="55" y="62"/>
                    <a:pt x="55" y="62"/>
                  </a:cubicBezTo>
                  <a:cubicBezTo>
                    <a:pt x="55" y="62"/>
                    <a:pt x="56" y="61"/>
                    <a:pt x="56" y="61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6"/>
                    <a:pt x="55" y="6"/>
                    <a:pt x="55" y="6"/>
                  </a:cubicBezTo>
                  <a:cubicBezTo>
                    <a:pt x="7" y="6"/>
                    <a:pt x="7" y="6"/>
                    <a:pt x="7" y="6"/>
                  </a:cubicBezTo>
                  <a:cubicBezTo>
                    <a:pt x="7" y="6"/>
                    <a:pt x="6" y="6"/>
                    <a:pt x="6" y="7"/>
                  </a:cubicBezTo>
                  <a:cubicBezTo>
                    <a:pt x="6" y="61"/>
                    <a:pt x="6" y="61"/>
                    <a:pt x="6" y="61"/>
                  </a:cubicBezTo>
                  <a:cubicBezTo>
                    <a:pt x="6" y="61"/>
                    <a:pt x="7" y="62"/>
                    <a:pt x="7" y="62"/>
                  </a:cubicBezTo>
                  <a:close/>
                  <a:moveTo>
                    <a:pt x="8" y="8"/>
                  </a:moveTo>
                  <a:cubicBezTo>
                    <a:pt x="54" y="8"/>
                    <a:pt x="54" y="8"/>
                    <a:pt x="54" y="8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8" y="60"/>
                    <a:pt x="8" y="60"/>
                    <a:pt x="8" y="60"/>
                  </a:cubicBezTo>
                  <a:lnTo>
                    <a:pt x="8" y="8"/>
                  </a:lnTo>
                  <a:close/>
                  <a:moveTo>
                    <a:pt x="33" y="66"/>
                  </a:moveTo>
                  <a:cubicBezTo>
                    <a:pt x="33" y="67"/>
                    <a:pt x="32" y="68"/>
                    <a:pt x="31" y="68"/>
                  </a:cubicBezTo>
                  <a:cubicBezTo>
                    <a:pt x="30" y="68"/>
                    <a:pt x="29" y="67"/>
                    <a:pt x="29" y="66"/>
                  </a:cubicBezTo>
                  <a:cubicBezTo>
                    <a:pt x="29" y="65"/>
                    <a:pt x="30" y="64"/>
                    <a:pt x="31" y="64"/>
                  </a:cubicBezTo>
                  <a:cubicBezTo>
                    <a:pt x="32" y="64"/>
                    <a:pt x="33" y="65"/>
                    <a:pt x="33" y="6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1" name="Freeform 15"/>
            <p:cNvSpPr>
              <a:spLocks noEditPoints="1"/>
            </p:cNvSpPr>
            <p:nvPr/>
          </p:nvSpPr>
          <p:spPr bwMode="auto">
            <a:xfrm>
              <a:off x="4459828" y="2887534"/>
              <a:ext cx="428644" cy="305865"/>
            </a:xfrm>
            <a:custGeom>
              <a:avLst/>
              <a:gdLst>
                <a:gd name="T0" fmla="*/ 9 w 84"/>
                <a:gd name="T1" fmla="*/ 37 h 60"/>
                <a:gd name="T2" fmla="*/ 74 w 84"/>
                <a:gd name="T3" fmla="*/ 37 h 60"/>
                <a:gd name="T4" fmla="*/ 10 w 84"/>
                <a:gd name="T5" fmla="*/ 5 h 60"/>
                <a:gd name="T6" fmla="*/ 11 w 84"/>
                <a:gd name="T7" fmla="*/ 7 h 60"/>
                <a:gd name="T8" fmla="*/ 32 w 84"/>
                <a:gd name="T9" fmla="*/ 24 h 60"/>
                <a:gd name="T10" fmla="*/ 33 w 84"/>
                <a:gd name="T11" fmla="*/ 25 h 60"/>
                <a:gd name="T12" fmla="*/ 34 w 84"/>
                <a:gd name="T13" fmla="*/ 29 h 60"/>
                <a:gd name="T14" fmla="*/ 37 w 84"/>
                <a:gd name="T15" fmla="*/ 29 h 60"/>
                <a:gd name="T16" fmla="*/ 37 w 84"/>
                <a:gd name="T17" fmla="*/ 31 h 60"/>
                <a:gd name="T18" fmla="*/ 41 w 84"/>
                <a:gd name="T19" fmla="*/ 32 h 60"/>
                <a:gd name="T20" fmla="*/ 43 w 84"/>
                <a:gd name="T21" fmla="*/ 32 h 60"/>
                <a:gd name="T22" fmla="*/ 47 w 84"/>
                <a:gd name="T23" fmla="*/ 30 h 60"/>
                <a:gd name="T24" fmla="*/ 48 w 84"/>
                <a:gd name="T25" fmla="*/ 29 h 60"/>
                <a:gd name="T26" fmla="*/ 51 w 84"/>
                <a:gd name="T27" fmla="*/ 27 h 60"/>
                <a:gd name="T28" fmla="*/ 50 w 84"/>
                <a:gd name="T29" fmla="*/ 25 h 60"/>
                <a:gd name="T30" fmla="*/ 52 w 84"/>
                <a:gd name="T31" fmla="*/ 23 h 60"/>
                <a:gd name="T32" fmla="*/ 51 w 84"/>
                <a:gd name="T33" fmla="*/ 20 h 60"/>
                <a:gd name="T34" fmla="*/ 50 w 84"/>
                <a:gd name="T35" fmla="*/ 18 h 60"/>
                <a:gd name="T36" fmla="*/ 49 w 84"/>
                <a:gd name="T37" fmla="*/ 15 h 60"/>
                <a:gd name="T38" fmla="*/ 47 w 84"/>
                <a:gd name="T39" fmla="*/ 15 h 60"/>
                <a:gd name="T40" fmla="*/ 46 w 84"/>
                <a:gd name="T41" fmla="*/ 13 h 60"/>
                <a:gd name="T42" fmla="*/ 42 w 84"/>
                <a:gd name="T43" fmla="*/ 13 h 60"/>
                <a:gd name="T44" fmla="*/ 40 w 84"/>
                <a:gd name="T45" fmla="*/ 12 h 60"/>
                <a:gd name="T46" fmla="*/ 37 w 84"/>
                <a:gd name="T47" fmla="*/ 14 h 60"/>
                <a:gd name="T48" fmla="*/ 35 w 84"/>
                <a:gd name="T49" fmla="*/ 14 h 60"/>
                <a:gd name="T50" fmla="*/ 33 w 84"/>
                <a:gd name="T51" fmla="*/ 18 h 60"/>
                <a:gd name="T52" fmla="*/ 33 w 84"/>
                <a:gd name="T53" fmla="*/ 20 h 60"/>
                <a:gd name="T54" fmla="*/ 31 w 84"/>
                <a:gd name="T55" fmla="*/ 22 h 60"/>
                <a:gd name="T56" fmla="*/ 33 w 84"/>
                <a:gd name="T57" fmla="*/ 22 h 60"/>
                <a:gd name="T58" fmla="*/ 35 w 84"/>
                <a:gd name="T59" fmla="*/ 17 h 60"/>
                <a:gd name="T60" fmla="*/ 39 w 84"/>
                <a:gd name="T61" fmla="*/ 14 h 60"/>
                <a:gd name="T62" fmla="*/ 45 w 84"/>
                <a:gd name="T63" fmla="*/ 14 h 60"/>
                <a:gd name="T64" fmla="*/ 49 w 84"/>
                <a:gd name="T65" fmla="*/ 17 h 60"/>
                <a:gd name="T66" fmla="*/ 50 w 84"/>
                <a:gd name="T67" fmla="*/ 22 h 60"/>
                <a:gd name="T68" fmla="*/ 49 w 84"/>
                <a:gd name="T69" fmla="*/ 26 h 60"/>
                <a:gd name="T70" fmla="*/ 45 w 84"/>
                <a:gd name="T71" fmla="*/ 30 h 60"/>
                <a:gd name="T72" fmla="*/ 39 w 84"/>
                <a:gd name="T73" fmla="*/ 30 h 60"/>
                <a:gd name="T74" fmla="*/ 35 w 84"/>
                <a:gd name="T75" fmla="*/ 27 h 60"/>
                <a:gd name="T76" fmla="*/ 33 w 84"/>
                <a:gd name="T77" fmla="*/ 22 h 60"/>
                <a:gd name="T78" fmla="*/ 42 w 84"/>
                <a:gd name="T79" fmla="*/ 27 h 60"/>
                <a:gd name="T80" fmla="*/ 37 w 84"/>
                <a:gd name="T81" fmla="*/ 22 h 60"/>
                <a:gd name="T82" fmla="*/ 44 w 84"/>
                <a:gd name="T83" fmla="*/ 22 h 60"/>
                <a:gd name="T84" fmla="*/ 42 w 84"/>
                <a:gd name="T85" fmla="*/ 19 h 60"/>
                <a:gd name="T86" fmla="*/ 79 w 84"/>
                <a:gd name="T87" fmla="*/ 6 h 60"/>
                <a:gd name="T88" fmla="*/ 5 w 84"/>
                <a:gd name="T89" fmla="*/ 6 h 60"/>
                <a:gd name="T90" fmla="*/ 0 w 84"/>
                <a:gd name="T91" fmla="*/ 51 h 60"/>
                <a:gd name="T92" fmla="*/ 0 w 84"/>
                <a:gd name="T93" fmla="*/ 55 h 60"/>
                <a:gd name="T94" fmla="*/ 84 w 84"/>
                <a:gd name="T95" fmla="*/ 55 h 60"/>
                <a:gd name="T96" fmla="*/ 76 w 84"/>
                <a:gd name="T97" fmla="*/ 57 h 60"/>
                <a:gd name="T98" fmla="*/ 3 w 84"/>
                <a:gd name="T99" fmla="*/ 53 h 60"/>
                <a:gd name="T100" fmla="*/ 30 w 84"/>
                <a:gd name="T101" fmla="*/ 56 h 60"/>
                <a:gd name="T102" fmla="*/ 54 w 84"/>
                <a:gd name="T103" fmla="*/ 53 h 60"/>
                <a:gd name="T104" fmla="*/ 76 w 84"/>
                <a:gd name="T105" fmla="*/ 57 h 60"/>
                <a:gd name="T106" fmla="*/ 52 w 84"/>
                <a:gd name="T107" fmla="*/ 54 h 60"/>
                <a:gd name="T108" fmla="*/ 53 w 84"/>
                <a:gd name="T109" fmla="*/ 51 h 60"/>
                <a:gd name="T110" fmla="*/ 7 w 84"/>
                <a:gd name="T111" fmla="*/ 43 h 60"/>
                <a:gd name="T112" fmla="*/ 53 w 84"/>
                <a:gd name="T113" fmla="*/ 51 h 60"/>
                <a:gd name="T114" fmla="*/ 8 w 84"/>
                <a:gd name="T115" fmla="*/ 41 h 60"/>
                <a:gd name="T116" fmla="*/ 10 w 84"/>
                <a:gd name="T117" fmla="*/ 3 h 60"/>
                <a:gd name="T118" fmla="*/ 76 w 84"/>
                <a:gd name="T119" fmla="*/ 6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84" h="60">
                  <a:moveTo>
                    <a:pt x="10" y="5"/>
                  </a:moveTo>
                  <a:cubicBezTo>
                    <a:pt x="10" y="5"/>
                    <a:pt x="9" y="5"/>
                    <a:pt x="9" y="6"/>
                  </a:cubicBezTo>
                  <a:cubicBezTo>
                    <a:pt x="9" y="37"/>
                    <a:pt x="9" y="37"/>
                    <a:pt x="9" y="37"/>
                  </a:cubicBezTo>
                  <a:cubicBezTo>
                    <a:pt x="9" y="37"/>
                    <a:pt x="10" y="38"/>
                    <a:pt x="10" y="38"/>
                  </a:cubicBezTo>
                  <a:cubicBezTo>
                    <a:pt x="73" y="38"/>
                    <a:pt x="73" y="38"/>
                    <a:pt x="73" y="38"/>
                  </a:cubicBezTo>
                  <a:cubicBezTo>
                    <a:pt x="74" y="38"/>
                    <a:pt x="74" y="37"/>
                    <a:pt x="74" y="37"/>
                  </a:cubicBezTo>
                  <a:cubicBezTo>
                    <a:pt x="74" y="6"/>
                    <a:pt x="74" y="6"/>
                    <a:pt x="74" y="6"/>
                  </a:cubicBezTo>
                  <a:cubicBezTo>
                    <a:pt x="74" y="5"/>
                    <a:pt x="74" y="5"/>
                    <a:pt x="73" y="5"/>
                  </a:cubicBezTo>
                  <a:lnTo>
                    <a:pt x="10" y="5"/>
                  </a:lnTo>
                  <a:close/>
                  <a:moveTo>
                    <a:pt x="72" y="36"/>
                  </a:moveTo>
                  <a:cubicBezTo>
                    <a:pt x="11" y="36"/>
                    <a:pt x="11" y="36"/>
                    <a:pt x="11" y="36"/>
                  </a:cubicBezTo>
                  <a:cubicBezTo>
                    <a:pt x="11" y="7"/>
                    <a:pt x="11" y="7"/>
                    <a:pt x="11" y="7"/>
                  </a:cubicBezTo>
                  <a:cubicBezTo>
                    <a:pt x="72" y="7"/>
                    <a:pt x="72" y="7"/>
                    <a:pt x="72" y="7"/>
                  </a:cubicBezTo>
                  <a:lnTo>
                    <a:pt x="72" y="36"/>
                  </a:lnTo>
                  <a:close/>
                  <a:moveTo>
                    <a:pt x="32" y="24"/>
                  </a:moveTo>
                  <a:cubicBezTo>
                    <a:pt x="32" y="24"/>
                    <a:pt x="33" y="24"/>
                    <a:pt x="33" y="24"/>
                  </a:cubicBezTo>
                  <a:cubicBezTo>
                    <a:pt x="33" y="24"/>
                    <a:pt x="33" y="24"/>
                    <a:pt x="34" y="25"/>
                  </a:cubicBezTo>
                  <a:cubicBezTo>
                    <a:pt x="34" y="25"/>
                    <a:pt x="34" y="25"/>
                    <a:pt x="33" y="25"/>
                  </a:cubicBezTo>
                  <a:cubicBezTo>
                    <a:pt x="33" y="25"/>
                    <a:pt x="33" y="26"/>
                    <a:pt x="33" y="26"/>
                  </a:cubicBezTo>
                  <a:cubicBezTo>
                    <a:pt x="33" y="26"/>
                    <a:pt x="33" y="26"/>
                    <a:pt x="33" y="27"/>
                  </a:cubicBezTo>
                  <a:cubicBezTo>
                    <a:pt x="33" y="28"/>
                    <a:pt x="34" y="28"/>
                    <a:pt x="34" y="29"/>
                  </a:cubicBezTo>
                  <a:cubicBezTo>
                    <a:pt x="35" y="29"/>
                    <a:pt x="35" y="29"/>
                    <a:pt x="35" y="29"/>
                  </a:cubicBezTo>
                  <a:cubicBezTo>
                    <a:pt x="35" y="29"/>
                    <a:pt x="36" y="29"/>
                    <a:pt x="36" y="29"/>
                  </a:cubicBezTo>
                  <a:cubicBezTo>
                    <a:pt x="36" y="29"/>
                    <a:pt x="36" y="28"/>
                    <a:pt x="37" y="29"/>
                  </a:cubicBezTo>
                  <a:cubicBezTo>
                    <a:pt x="37" y="29"/>
                    <a:pt x="37" y="29"/>
                    <a:pt x="37" y="30"/>
                  </a:cubicBezTo>
                  <a:cubicBezTo>
                    <a:pt x="37" y="30"/>
                    <a:pt x="37" y="30"/>
                    <a:pt x="37" y="30"/>
                  </a:cubicBezTo>
                  <a:cubicBezTo>
                    <a:pt x="37" y="31"/>
                    <a:pt x="37" y="31"/>
                    <a:pt x="37" y="31"/>
                  </a:cubicBezTo>
                  <a:cubicBezTo>
                    <a:pt x="38" y="31"/>
                    <a:pt x="39" y="32"/>
                    <a:pt x="40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32"/>
                    <a:pt x="41" y="32"/>
                    <a:pt x="41" y="32"/>
                  </a:cubicBezTo>
                  <a:cubicBezTo>
                    <a:pt x="41" y="32"/>
                    <a:pt x="41" y="31"/>
                    <a:pt x="41" y="31"/>
                  </a:cubicBezTo>
                  <a:cubicBezTo>
                    <a:pt x="41" y="30"/>
                    <a:pt x="42" y="30"/>
                    <a:pt x="42" y="31"/>
                  </a:cubicBezTo>
                  <a:cubicBezTo>
                    <a:pt x="42" y="31"/>
                    <a:pt x="43" y="32"/>
                    <a:pt x="43" y="32"/>
                  </a:cubicBezTo>
                  <a:cubicBezTo>
                    <a:pt x="43" y="32"/>
                    <a:pt x="43" y="32"/>
                    <a:pt x="44" y="32"/>
                  </a:cubicBezTo>
                  <a:cubicBezTo>
                    <a:pt x="44" y="32"/>
                    <a:pt x="45" y="31"/>
                    <a:pt x="46" y="31"/>
                  </a:cubicBezTo>
                  <a:cubicBezTo>
                    <a:pt x="46" y="31"/>
                    <a:pt x="47" y="31"/>
                    <a:pt x="47" y="30"/>
                  </a:cubicBezTo>
                  <a:cubicBezTo>
                    <a:pt x="47" y="30"/>
                    <a:pt x="47" y="30"/>
                    <a:pt x="47" y="30"/>
                  </a:cubicBezTo>
                  <a:cubicBezTo>
                    <a:pt x="46" y="29"/>
                    <a:pt x="47" y="29"/>
                    <a:pt x="47" y="29"/>
                  </a:cubicBezTo>
                  <a:cubicBezTo>
                    <a:pt x="47" y="28"/>
                    <a:pt x="47" y="29"/>
                    <a:pt x="48" y="29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9" y="29"/>
                    <a:pt x="49" y="29"/>
                    <a:pt x="49" y="29"/>
                  </a:cubicBezTo>
                  <a:cubicBezTo>
                    <a:pt x="50" y="28"/>
                    <a:pt x="50" y="28"/>
                    <a:pt x="51" y="27"/>
                  </a:cubicBezTo>
                  <a:cubicBezTo>
                    <a:pt x="51" y="26"/>
                    <a:pt x="51" y="26"/>
                    <a:pt x="51" y="26"/>
                  </a:cubicBezTo>
                  <a:cubicBezTo>
                    <a:pt x="51" y="26"/>
                    <a:pt x="51" y="25"/>
                    <a:pt x="50" y="25"/>
                  </a:cubicBezTo>
                  <a:cubicBezTo>
                    <a:pt x="50" y="25"/>
                    <a:pt x="50" y="25"/>
                    <a:pt x="50" y="25"/>
                  </a:cubicBezTo>
                  <a:cubicBezTo>
                    <a:pt x="50" y="24"/>
                    <a:pt x="50" y="24"/>
                    <a:pt x="51" y="24"/>
                  </a:cubicBezTo>
                  <a:cubicBezTo>
                    <a:pt x="51" y="24"/>
                    <a:pt x="51" y="24"/>
                    <a:pt x="51" y="24"/>
                  </a:cubicBezTo>
                  <a:cubicBezTo>
                    <a:pt x="52" y="24"/>
                    <a:pt x="52" y="24"/>
                    <a:pt x="52" y="23"/>
                  </a:cubicBezTo>
                  <a:cubicBezTo>
                    <a:pt x="52" y="23"/>
                    <a:pt x="52" y="22"/>
                    <a:pt x="52" y="22"/>
                  </a:cubicBezTo>
                  <a:cubicBezTo>
                    <a:pt x="52" y="21"/>
                    <a:pt x="52" y="21"/>
                    <a:pt x="52" y="20"/>
                  </a:cubicBezTo>
                  <a:cubicBezTo>
                    <a:pt x="52" y="20"/>
                    <a:pt x="52" y="20"/>
                    <a:pt x="51" y="20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0" y="20"/>
                    <a:pt x="50" y="19"/>
                    <a:pt x="50" y="19"/>
                  </a:cubicBezTo>
                  <a:cubicBezTo>
                    <a:pt x="50" y="19"/>
                    <a:pt x="50" y="19"/>
                    <a:pt x="50" y="18"/>
                  </a:cubicBezTo>
                  <a:cubicBezTo>
                    <a:pt x="51" y="18"/>
                    <a:pt x="51" y="18"/>
                    <a:pt x="51" y="18"/>
                  </a:cubicBezTo>
                  <a:cubicBezTo>
                    <a:pt x="51" y="18"/>
                    <a:pt x="51" y="17"/>
                    <a:pt x="51" y="17"/>
                  </a:cubicBezTo>
                  <a:cubicBezTo>
                    <a:pt x="50" y="16"/>
                    <a:pt x="50" y="15"/>
                    <a:pt x="49" y="15"/>
                  </a:cubicBezTo>
                  <a:cubicBezTo>
                    <a:pt x="49" y="15"/>
                    <a:pt x="49" y="14"/>
                    <a:pt x="48" y="14"/>
                  </a:cubicBezTo>
                  <a:cubicBezTo>
                    <a:pt x="48" y="14"/>
                    <a:pt x="48" y="15"/>
                    <a:pt x="48" y="15"/>
                  </a:cubicBezTo>
                  <a:cubicBezTo>
                    <a:pt x="47" y="15"/>
                    <a:pt x="47" y="15"/>
                    <a:pt x="47" y="15"/>
                  </a:cubicBezTo>
                  <a:cubicBezTo>
                    <a:pt x="47" y="15"/>
                    <a:pt x="46" y="14"/>
                    <a:pt x="47" y="14"/>
                  </a:cubicBezTo>
                  <a:cubicBezTo>
                    <a:pt x="47" y="14"/>
                    <a:pt x="47" y="13"/>
                    <a:pt x="47" y="13"/>
                  </a:cubicBezTo>
                  <a:cubicBezTo>
                    <a:pt x="47" y="13"/>
                    <a:pt x="46" y="13"/>
                    <a:pt x="46" y="13"/>
                  </a:cubicBezTo>
                  <a:cubicBezTo>
                    <a:pt x="45" y="12"/>
                    <a:pt x="44" y="12"/>
                    <a:pt x="44" y="12"/>
                  </a:cubicBezTo>
                  <a:cubicBezTo>
                    <a:pt x="43" y="12"/>
                    <a:pt x="43" y="12"/>
                    <a:pt x="43" y="12"/>
                  </a:cubicBezTo>
                  <a:cubicBezTo>
                    <a:pt x="43" y="12"/>
                    <a:pt x="42" y="12"/>
                    <a:pt x="42" y="13"/>
                  </a:cubicBezTo>
                  <a:cubicBezTo>
                    <a:pt x="42" y="13"/>
                    <a:pt x="41" y="13"/>
                    <a:pt x="41" y="13"/>
                  </a:cubicBezTo>
                  <a:cubicBezTo>
                    <a:pt x="41" y="12"/>
                    <a:pt x="41" y="12"/>
                    <a:pt x="41" y="12"/>
                  </a:cubicBezTo>
                  <a:cubicBezTo>
                    <a:pt x="40" y="12"/>
                    <a:pt x="40" y="12"/>
                    <a:pt x="40" y="12"/>
                  </a:cubicBezTo>
                  <a:cubicBezTo>
                    <a:pt x="39" y="12"/>
                    <a:pt x="38" y="12"/>
                    <a:pt x="37" y="13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3"/>
                    <a:pt x="37" y="14"/>
                    <a:pt x="37" y="14"/>
                  </a:cubicBezTo>
                  <a:cubicBezTo>
                    <a:pt x="37" y="14"/>
                    <a:pt x="37" y="15"/>
                    <a:pt x="37" y="15"/>
                  </a:cubicBezTo>
                  <a:cubicBezTo>
                    <a:pt x="36" y="15"/>
                    <a:pt x="36" y="15"/>
                    <a:pt x="36" y="15"/>
                  </a:cubicBezTo>
                  <a:cubicBezTo>
                    <a:pt x="36" y="15"/>
                    <a:pt x="35" y="14"/>
                    <a:pt x="35" y="14"/>
                  </a:cubicBezTo>
                  <a:cubicBezTo>
                    <a:pt x="35" y="14"/>
                    <a:pt x="35" y="15"/>
                    <a:pt x="34" y="15"/>
                  </a:cubicBezTo>
                  <a:cubicBezTo>
                    <a:pt x="34" y="15"/>
                    <a:pt x="33" y="16"/>
                    <a:pt x="33" y="17"/>
                  </a:cubicBezTo>
                  <a:cubicBezTo>
                    <a:pt x="33" y="17"/>
                    <a:pt x="33" y="18"/>
                    <a:pt x="33" y="18"/>
                  </a:cubicBezTo>
                  <a:cubicBezTo>
                    <a:pt x="33" y="18"/>
                    <a:pt x="33" y="18"/>
                    <a:pt x="33" y="18"/>
                  </a:cubicBezTo>
                  <a:cubicBezTo>
                    <a:pt x="34" y="19"/>
                    <a:pt x="34" y="19"/>
                    <a:pt x="34" y="19"/>
                  </a:cubicBezTo>
                  <a:cubicBezTo>
                    <a:pt x="33" y="19"/>
                    <a:pt x="33" y="20"/>
                    <a:pt x="33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0"/>
                    <a:pt x="32" y="20"/>
                    <a:pt x="32" y="20"/>
                  </a:cubicBezTo>
                  <a:cubicBezTo>
                    <a:pt x="32" y="21"/>
                    <a:pt x="31" y="21"/>
                    <a:pt x="31" y="22"/>
                  </a:cubicBezTo>
                  <a:cubicBezTo>
                    <a:pt x="31" y="22"/>
                    <a:pt x="32" y="23"/>
                    <a:pt x="32" y="23"/>
                  </a:cubicBezTo>
                  <a:cubicBezTo>
                    <a:pt x="32" y="24"/>
                    <a:pt x="32" y="24"/>
                    <a:pt x="32" y="24"/>
                  </a:cubicBezTo>
                  <a:close/>
                  <a:moveTo>
                    <a:pt x="33" y="22"/>
                  </a:moveTo>
                  <a:cubicBezTo>
                    <a:pt x="34" y="21"/>
                    <a:pt x="35" y="21"/>
                    <a:pt x="35" y="20"/>
                  </a:cubicBezTo>
                  <a:cubicBezTo>
                    <a:pt x="36" y="19"/>
                    <a:pt x="36" y="18"/>
                    <a:pt x="35" y="17"/>
                  </a:cubicBezTo>
                  <a:cubicBezTo>
                    <a:pt x="35" y="17"/>
                    <a:pt x="35" y="17"/>
                    <a:pt x="35" y="17"/>
                  </a:cubicBezTo>
                  <a:cubicBezTo>
                    <a:pt x="36" y="17"/>
                    <a:pt x="37" y="17"/>
                    <a:pt x="38" y="17"/>
                  </a:cubicBezTo>
                  <a:cubicBezTo>
                    <a:pt x="39" y="16"/>
                    <a:pt x="39" y="15"/>
                    <a:pt x="39" y="14"/>
                  </a:cubicBezTo>
                  <a:cubicBezTo>
                    <a:pt x="39" y="14"/>
                    <a:pt x="39" y="14"/>
                    <a:pt x="39" y="14"/>
                  </a:cubicBezTo>
                  <a:cubicBezTo>
                    <a:pt x="40" y="15"/>
                    <a:pt x="41" y="15"/>
                    <a:pt x="42" y="15"/>
                  </a:cubicBezTo>
                  <a:cubicBezTo>
                    <a:pt x="43" y="15"/>
                    <a:pt x="44" y="15"/>
                    <a:pt x="44" y="14"/>
                  </a:cubicBezTo>
                  <a:cubicBezTo>
                    <a:pt x="44" y="14"/>
                    <a:pt x="44" y="14"/>
                    <a:pt x="45" y="14"/>
                  </a:cubicBezTo>
                  <a:cubicBezTo>
                    <a:pt x="44" y="15"/>
                    <a:pt x="45" y="16"/>
                    <a:pt x="46" y="17"/>
                  </a:cubicBezTo>
                  <a:cubicBezTo>
                    <a:pt x="46" y="17"/>
                    <a:pt x="47" y="17"/>
                    <a:pt x="48" y="17"/>
                  </a:cubicBezTo>
                  <a:cubicBezTo>
                    <a:pt x="48" y="17"/>
                    <a:pt x="48" y="17"/>
                    <a:pt x="49" y="17"/>
                  </a:cubicBezTo>
                  <a:cubicBezTo>
                    <a:pt x="48" y="18"/>
                    <a:pt x="48" y="19"/>
                    <a:pt x="48" y="20"/>
                  </a:cubicBezTo>
                  <a:cubicBezTo>
                    <a:pt x="48" y="21"/>
                    <a:pt x="49" y="21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50" y="22"/>
                    <a:pt x="50" y="22"/>
                    <a:pt x="50" y="22"/>
                  </a:cubicBezTo>
                  <a:cubicBezTo>
                    <a:pt x="49" y="22"/>
                    <a:pt x="48" y="23"/>
                    <a:pt x="48" y="24"/>
                  </a:cubicBezTo>
                  <a:cubicBezTo>
                    <a:pt x="48" y="25"/>
                    <a:pt x="48" y="26"/>
                    <a:pt x="49" y="26"/>
                  </a:cubicBezTo>
                  <a:cubicBezTo>
                    <a:pt x="48" y="27"/>
                    <a:pt x="48" y="27"/>
                    <a:pt x="48" y="27"/>
                  </a:cubicBezTo>
                  <a:cubicBezTo>
                    <a:pt x="47" y="27"/>
                    <a:pt x="46" y="27"/>
                    <a:pt x="46" y="27"/>
                  </a:cubicBezTo>
                  <a:cubicBezTo>
                    <a:pt x="45" y="28"/>
                    <a:pt x="44" y="29"/>
                    <a:pt x="45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4" y="29"/>
                    <a:pt x="43" y="28"/>
                    <a:pt x="42" y="28"/>
                  </a:cubicBezTo>
                  <a:cubicBezTo>
                    <a:pt x="41" y="28"/>
                    <a:pt x="40" y="29"/>
                    <a:pt x="39" y="30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39" y="29"/>
                    <a:pt x="39" y="28"/>
                    <a:pt x="38" y="27"/>
                  </a:cubicBezTo>
                  <a:cubicBezTo>
                    <a:pt x="37" y="27"/>
                    <a:pt x="36" y="27"/>
                    <a:pt x="35" y="27"/>
                  </a:cubicBezTo>
                  <a:cubicBezTo>
                    <a:pt x="35" y="27"/>
                    <a:pt x="35" y="27"/>
                    <a:pt x="35" y="26"/>
                  </a:cubicBezTo>
                  <a:cubicBezTo>
                    <a:pt x="36" y="26"/>
                    <a:pt x="36" y="25"/>
                    <a:pt x="35" y="24"/>
                  </a:cubicBezTo>
                  <a:cubicBezTo>
                    <a:pt x="35" y="23"/>
                    <a:pt x="34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ubicBezTo>
                    <a:pt x="33" y="22"/>
                    <a:pt x="33" y="22"/>
                    <a:pt x="33" y="22"/>
                  </a:cubicBezTo>
                  <a:close/>
                  <a:moveTo>
                    <a:pt x="42" y="27"/>
                  </a:moveTo>
                  <a:cubicBezTo>
                    <a:pt x="44" y="27"/>
                    <a:pt x="46" y="24"/>
                    <a:pt x="46" y="22"/>
                  </a:cubicBezTo>
                  <a:cubicBezTo>
                    <a:pt x="46" y="19"/>
                    <a:pt x="44" y="17"/>
                    <a:pt x="42" y="17"/>
                  </a:cubicBezTo>
                  <a:cubicBezTo>
                    <a:pt x="39" y="17"/>
                    <a:pt x="37" y="19"/>
                    <a:pt x="37" y="22"/>
                  </a:cubicBezTo>
                  <a:cubicBezTo>
                    <a:pt x="37" y="24"/>
                    <a:pt x="39" y="27"/>
                    <a:pt x="42" y="27"/>
                  </a:cubicBezTo>
                  <a:close/>
                  <a:moveTo>
                    <a:pt x="42" y="19"/>
                  </a:moveTo>
                  <a:cubicBezTo>
                    <a:pt x="43" y="19"/>
                    <a:pt x="44" y="20"/>
                    <a:pt x="44" y="22"/>
                  </a:cubicBezTo>
                  <a:cubicBezTo>
                    <a:pt x="44" y="23"/>
                    <a:pt x="43" y="25"/>
                    <a:pt x="42" y="25"/>
                  </a:cubicBezTo>
                  <a:cubicBezTo>
                    <a:pt x="40" y="25"/>
                    <a:pt x="39" y="23"/>
                    <a:pt x="39" y="22"/>
                  </a:cubicBezTo>
                  <a:cubicBezTo>
                    <a:pt x="39" y="20"/>
                    <a:pt x="40" y="19"/>
                    <a:pt x="42" y="19"/>
                  </a:cubicBezTo>
                  <a:close/>
                  <a:moveTo>
                    <a:pt x="84" y="51"/>
                  </a:moveTo>
                  <a:cubicBezTo>
                    <a:pt x="79" y="42"/>
                    <a:pt x="79" y="42"/>
                    <a:pt x="79" y="42"/>
                  </a:cubicBezTo>
                  <a:cubicBezTo>
                    <a:pt x="79" y="6"/>
                    <a:pt x="79" y="6"/>
                    <a:pt x="79" y="6"/>
                  </a:cubicBezTo>
                  <a:cubicBezTo>
                    <a:pt x="79" y="1"/>
                    <a:pt x="78" y="0"/>
                    <a:pt x="74" y="0"/>
                  </a:cubicBezTo>
                  <a:cubicBezTo>
                    <a:pt x="10" y="0"/>
                    <a:pt x="10" y="0"/>
                    <a:pt x="10" y="0"/>
                  </a:cubicBezTo>
                  <a:cubicBezTo>
                    <a:pt x="6" y="0"/>
                    <a:pt x="5" y="1"/>
                    <a:pt x="5" y="6"/>
                  </a:cubicBezTo>
                  <a:cubicBezTo>
                    <a:pt x="5" y="42"/>
                    <a:pt x="5" y="42"/>
                    <a:pt x="5" y="42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2"/>
                    <a:pt x="0" y="53"/>
                    <a:pt x="0" y="55"/>
                  </a:cubicBezTo>
                  <a:cubicBezTo>
                    <a:pt x="0" y="58"/>
                    <a:pt x="3" y="60"/>
                    <a:pt x="7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80" y="60"/>
                    <a:pt x="84" y="58"/>
                    <a:pt x="84" y="55"/>
                  </a:cubicBezTo>
                  <a:cubicBezTo>
                    <a:pt x="84" y="52"/>
                    <a:pt x="84" y="52"/>
                    <a:pt x="84" y="52"/>
                  </a:cubicBezTo>
                  <a:cubicBezTo>
                    <a:pt x="84" y="52"/>
                    <a:pt x="84" y="52"/>
                    <a:pt x="84" y="51"/>
                  </a:cubicBezTo>
                  <a:close/>
                  <a:moveTo>
                    <a:pt x="76" y="57"/>
                  </a:moveTo>
                  <a:cubicBezTo>
                    <a:pt x="7" y="57"/>
                    <a:pt x="7" y="57"/>
                    <a:pt x="7" y="57"/>
                  </a:cubicBezTo>
                  <a:cubicBezTo>
                    <a:pt x="5" y="57"/>
                    <a:pt x="3" y="56"/>
                    <a:pt x="3" y="55"/>
                  </a:cubicBezTo>
                  <a:cubicBezTo>
                    <a:pt x="3" y="53"/>
                    <a:pt x="3" y="53"/>
                    <a:pt x="3" y="53"/>
                  </a:cubicBezTo>
                  <a:cubicBezTo>
                    <a:pt x="29" y="53"/>
                    <a:pt x="29" y="53"/>
                    <a:pt x="29" y="53"/>
                  </a:cubicBezTo>
                  <a:cubicBezTo>
                    <a:pt x="29" y="55"/>
                    <a:pt x="29" y="55"/>
                    <a:pt x="29" y="55"/>
                  </a:cubicBezTo>
                  <a:cubicBezTo>
                    <a:pt x="29" y="56"/>
                    <a:pt x="30" y="56"/>
                    <a:pt x="30" y="56"/>
                  </a:cubicBezTo>
                  <a:cubicBezTo>
                    <a:pt x="53" y="56"/>
                    <a:pt x="53" y="56"/>
                    <a:pt x="53" y="56"/>
                  </a:cubicBezTo>
                  <a:cubicBezTo>
                    <a:pt x="54" y="56"/>
                    <a:pt x="54" y="56"/>
                    <a:pt x="54" y="55"/>
                  </a:cubicBezTo>
                  <a:cubicBezTo>
                    <a:pt x="54" y="53"/>
                    <a:pt x="54" y="53"/>
                    <a:pt x="54" y="53"/>
                  </a:cubicBezTo>
                  <a:cubicBezTo>
                    <a:pt x="81" y="53"/>
                    <a:pt x="81" y="53"/>
                    <a:pt x="81" y="53"/>
                  </a:cubicBezTo>
                  <a:cubicBezTo>
                    <a:pt x="81" y="55"/>
                    <a:pt x="81" y="55"/>
                    <a:pt x="81" y="55"/>
                  </a:cubicBezTo>
                  <a:cubicBezTo>
                    <a:pt x="81" y="56"/>
                    <a:pt x="79" y="57"/>
                    <a:pt x="76" y="57"/>
                  </a:cubicBezTo>
                  <a:close/>
                  <a:moveTo>
                    <a:pt x="31" y="53"/>
                  </a:moveTo>
                  <a:cubicBezTo>
                    <a:pt x="52" y="53"/>
                    <a:pt x="52" y="53"/>
                    <a:pt x="52" y="53"/>
                  </a:cubicBezTo>
                  <a:cubicBezTo>
                    <a:pt x="52" y="54"/>
                    <a:pt x="52" y="54"/>
                    <a:pt x="52" y="54"/>
                  </a:cubicBezTo>
                  <a:cubicBezTo>
                    <a:pt x="31" y="54"/>
                    <a:pt x="31" y="54"/>
                    <a:pt x="31" y="54"/>
                  </a:cubicBezTo>
                  <a:lnTo>
                    <a:pt x="31" y="53"/>
                  </a:lnTo>
                  <a:close/>
                  <a:moveTo>
                    <a:pt x="53" y="51"/>
                  </a:moveTo>
                  <a:cubicBezTo>
                    <a:pt x="30" y="51"/>
                    <a:pt x="30" y="51"/>
                    <a:pt x="30" y="51"/>
                  </a:cubicBezTo>
                  <a:cubicBezTo>
                    <a:pt x="3" y="51"/>
                    <a:pt x="3" y="51"/>
                    <a:pt x="3" y="51"/>
                  </a:cubicBezTo>
                  <a:cubicBezTo>
                    <a:pt x="7" y="43"/>
                    <a:pt x="7" y="43"/>
                    <a:pt x="7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0" y="51"/>
                    <a:pt x="80" y="51"/>
                    <a:pt x="80" y="51"/>
                  </a:cubicBezTo>
                  <a:lnTo>
                    <a:pt x="53" y="51"/>
                  </a:lnTo>
                  <a:close/>
                  <a:moveTo>
                    <a:pt x="76" y="6"/>
                  </a:moveTo>
                  <a:cubicBezTo>
                    <a:pt x="76" y="41"/>
                    <a:pt x="76" y="41"/>
                    <a:pt x="76" y="41"/>
                  </a:cubicBezTo>
                  <a:cubicBezTo>
                    <a:pt x="8" y="41"/>
                    <a:pt x="8" y="41"/>
                    <a:pt x="8" y="41"/>
                  </a:cubicBezTo>
                  <a:cubicBezTo>
                    <a:pt x="8" y="6"/>
                    <a:pt x="8" y="6"/>
                    <a:pt x="8" y="6"/>
                  </a:cubicBezTo>
                  <a:cubicBezTo>
                    <a:pt x="8" y="5"/>
                    <a:pt x="8" y="4"/>
                    <a:pt x="8" y="3"/>
                  </a:cubicBezTo>
                  <a:cubicBezTo>
                    <a:pt x="8" y="3"/>
                    <a:pt x="9" y="3"/>
                    <a:pt x="10" y="3"/>
                  </a:cubicBezTo>
                  <a:cubicBezTo>
                    <a:pt x="74" y="3"/>
                    <a:pt x="74" y="3"/>
                    <a:pt x="74" y="3"/>
                  </a:cubicBezTo>
                  <a:cubicBezTo>
                    <a:pt x="74" y="3"/>
                    <a:pt x="75" y="3"/>
                    <a:pt x="76" y="3"/>
                  </a:cubicBezTo>
                  <a:cubicBezTo>
                    <a:pt x="76" y="4"/>
                    <a:pt x="76" y="5"/>
                    <a:pt x="76" y="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2" name="Freeform 14"/>
            <p:cNvSpPr>
              <a:spLocks noEditPoints="1"/>
            </p:cNvSpPr>
            <p:nvPr/>
          </p:nvSpPr>
          <p:spPr bwMode="auto">
            <a:xfrm>
              <a:off x="5801839" y="2896569"/>
              <a:ext cx="331940" cy="387265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3" name="Freeform 42"/>
            <p:cNvSpPr>
              <a:spLocks noEditPoints="1"/>
            </p:cNvSpPr>
            <p:nvPr/>
          </p:nvSpPr>
          <p:spPr bwMode="auto">
            <a:xfrm>
              <a:off x="3501010" y="4288055"/>
              <a:ext cx="385943" cy="38594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4" name="Freeform 41"/>
            <p:cNvSpPr>
              <a:spLocks noEditPoints="1"/>
            </p:cNvSpPr>
            <p:nvPr/>
          </p:nvSpPr>
          <p:spPr bwMode="auto">
            <a:xfrm>
              <a:off x="4972332" y="2034995"/>
              <a:ext cx="397043" cy="383809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5" name="Freeform 41"/>
            <p:cNvSpPr>
              <a:spLocks noEditPoints="1"/>
            </p:cNvSpPr>
            <p:nvPr/>
          </p:nvSpPr>
          <p:spPr bwMode="auto">
            <a:xfrm>
              <a:off x="7319804" y="5173856"/>
              <a:ext cx="397043" cy="383809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6" name="Freeform 46"/>
            <p:cNvSpPr>
              <a:spLocks noEditPoints="1"/>
            </p:cNvSpPr>
            <p:nvPr/>
          </p:nvSpPr>
          <p:spPr bwMode="auto">
            <a:xfrm>
              <a:off x="7866024" y="4675976"/>
              <a:ext cx="315253" cy="315255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14"/>
            <p:cNvSpPr>
              <a:spLocks noEditPoints="1"/>
            </p:cNvSpPr>
            <p:nvPr/>
          </p:nvSpPr>
          <p:spPr bwMode="auto">
            <a:xfrm>
              <a:off x="3324968" y="3698332"/>
              <a:ext cx="280525" cy="327280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8" name="Freeform 49"/>
            <p:cNvSpPr>
              <a:spLocks noEditPoints="1"/>
            </p:cNvSpPr>
            <p:nvPr/>
          </p:nvSpPr>
          <p:spPr bwMode="auto">
            <a:xfrm>
              <a:off x="3306314" y="4096824"/>
              <a:ext cx="218436" cy="214390"/>
            </a:xfrm>
            <a:custGeom>
              <a:avLst/>
              <a:gdLst>
                <a:gd name="T0" fmla="*/ 12 w 68"/>
                <a:gd name="T1" fmla="*/ 0 h 67"/>
                <a:gd name="T2" fmla="*/ 0 w 68"/>
                <a:gd name="T3" fmla="*/ 56 h 67"/>
                <a:gd name="T4" fmla="*/ 57 w 68"/>
                <a:gd name="T5" fmla="*/ 67 h 67"/>
                <a:gd name="T6" fmla="*/ 68 w 68"/>
                <a:gd name="T7" fmla="*/ 11 h 67"/>
                <a:gd name="T8" fmla="*/ 65 w 68"/>
                <a:gd name="T9" fmla="*/ 11 h 67"/>
                <a:gd name="T10" fmla="*/ 57 w 68"/>
                <a:gd name="T11" fmla="*/ 64 h 67"/>
                <a:gd name="T12" fmla="*/ 3 w 68"/>
                <a:gd name="T13" fmla="*/ 56 h 67"/>
                <a:gd name="T14" fmla="*/ 12 w 68"/>
                <a:gd name="T15" fmla="*/ 3 h 67"/>
                <a:gd name="T16" fmla="*/ 65 w 68"/>
                <a:gd name="T17" fmla="*/ 11 h 67"/>
                <a:gd name="T18" fmla="*/ 12 w 68"/>
                <a:gd name="T19" fmla="*/ 5 h 67"/>
                <a:gd name="T20" fmla="*/ 6 w 68"/>
                <a:gd name="T21" fmla="*/ 56 h 67"/>
                <a:gd name="T22" fmla="*/ 56 w 68"/>
                <a:gd name="T23" fmla="*/ 62 h 67"/>
                <a:gd name="T24" fmla="*/ 63 w 68"/>
                <a:gd name="T25" fmla="*/ 12 h 67"/>
                <a:gd name="T26" fmla="*/ 61 w 68"/>
                <a:gd name="T27" fmla="*/ 12 h 67"/>
                <a:gd name="T28" fmla="*/ 35 w 68"/>
                <a:gd name="T29" fmla="*/ 33 h 67"/>
                <a:gd name="T30" fmla="*/ 56 w 68"/>
                <a:gd name="T31" fmla="*/ 7 h 67"/>
                <a:gd name="T32" fmla="*/ 12 w 68"/>
                <a:gd name="T33" fmla="*/ 7 h 67"/>
                <a:gd name="T34" fmla="*/ 33 w 68"/>
                <a:gd name="T35" fmla="*/ 33 h 67"/>
                <a:gd name="T36" fmla="*/ 8 w 68"/>
                <a:gd name="T37" fmla="*/ 12 h 67"/>
                <a:gd name="T38" fmla="*/ 8 w 68"/>
                <a:gd name="T39" fmla="*/ 56 h 67"/>
                <a:gd name="T40" fmla="*/ 33 w 68"/>
                <a:gd name="T41" fmla="*/ 35 h 67"/>
                <a:gd name="T42" fmla="*/ 12 w 68"/>
                <a:gd name="T43" fmla="*/ 60 h 67"/>
                <a:gd name="T44" fmla="*/ 56 w 68"/>
                <a:gd name="T45" fmla="*/ 60 h 67"/>
                <a:gd name="T46" fmla="*/ 35 w 68"/>
                <a:gd name="T47" fmla="*/ 35 h 67"/>
                <a:gd name="T48" fmla="*/ 61 w 68"/>
                <a:gd name="T49" fmla="*/ 56 h 67"/>
                <a:gd name="T50" fmla="*/ 12 w 68"/>
                <a:gd name="T51" fmla="*/ 20 h 67"/>
                <a:gd name="T52" fmla="*/ 19 w 68"/>
                <a:gd name="T53" fmla="*/ 19 h 67"/>
                <a:gd name="T54" fmla="*/ 20 w 68"/>
                <a:gd name="T55" fmla="*/ 12 h 67"/>
                <a:gd name="T56" fmla="*/ 21 w 68"/>
                <a:gd name="T57" fmla="*/ 19 h 67"/>
                <a:gd name="T58" fmla="*/ 29 w 68"/>
                <a:gd name="T59" fmla="*/ 20 h 67"/>
                <a:gd name="T60" fmla="*/ 21 w 68"/>
                <a:gd name="T61" fmla="*/ 21 h 67"/>
                <a:gd name="T62" fmla="*/ 20 w 68"/>
                <a:gd name="T63" fmla="*/ 28 h 67"/>
                <a:gd name="T64" fmla="*/ 19 w 68"/>
                <a:gd name="T65" fmla="*/ 21 h 67"/>
                <a:gd name="T66" fmla="*/ 12 w 68"/>
                <a:gd name="T67" fmla="*/ 20 h 67"/>
                <a:gd name="T68" fmla="*/ 26 w 68"/>
                <a:gd name="T69" fmla="*/ 53 h 67"/>
                <a:gd name="T70" fmla="*/ 25 w 68"/>
                <a:gd name="T71" fmla="*/ 53 h 67"/>
                <a:gd name="T72" fmla="*/ 16 w 68"/>
                <a:gd name="T73" fmla="*/ 53 h 67"/>
                <a:gd name="T74" fmla="*/ 15 w 68"/>
                <a:gd name="T75" fmla="*/ 53 h 67"/>
                <a:gd name="T76" fmla="*/ 19 w 68"/>
                <a:gd name="T77" fmla="*/ 47 h 67"/>
                <a:gd name="T78" fmla="*/ 15 w 68"/>
                <a:gd name="T79" fmla="*/ 42 h 67"/>
                <a:gd name="T80" fmla="*/ 20 w 68"/>
                <a:gd name="T81" fmla="*/ 46 h 67"/>
                <a:gd name="T82" fmla="*/ 26 w 68"/>
                <a:gd name="T83" fmla="*/ 42 h 67"/>
                <a:gd name="T84" fmla="*/ 22 w 68"/>
                <a:gd name="T85" fmla="*/ 47 h 67"/>
                <a:gd name="T86" fmla="*/ 40 w 68"/>
                <a:gd name="T87" fmla="*/ 19 h 67"/>
                <a:gd name="T88" fmla="*/ 56 w 68"/>
                <a:gd name="T89" fmla="*/ 18 h 67"/>
                <a:gd name="T90" fmla="*/ 56 w 68"/>
                <a:gd name="T91" fmla="*/ 20 h 67"/>
                <a:gd name="T92" fmla="*/ 40 w 68"/>
                <a:gd name="T93" fmla="*/ 19 h 67"/>
                <a:gd name="T94" fmla="*/ 55 w 68"/>
                <a:gd name="T95" fmla="*/ 45 h 67"/>
                <a:gd name="T96" fmla="*/ 40 w 68"/>
                <a:gd name="T97" fmla="*/ 44 h 67"/>
                <a:gd name="T98" fmla="*/ 55 w 68"/>
                <a:gd name="T99" fmla="*/ 43 h 67"/>
                <a:gd name="T100" fmla="*/ 56 w 68"/>
                <a:gd name="T101" fmla="*/ 50 h 67"/>
                <a:gd name="T102" fmla="*/ 41 w 68"/>
                <a:gd name="T103" fmla="*/ 51 h 67"/>
                <a:gd name="T104" fmla="*/ 41 w 68"/>
                <a:gd name="T105" fmla="*/ 49 h 67"/>
                <a:gd name="T106" fmla="*/ 56 w 68"/>
                <a:gd name="T107" fmla="*/ 5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57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1"/>
                  </a:cubicBezTo>
                  <a:cubicBezTo>
                    <a:pt x="0" y="56"/>
                    <a:pt x="0" y="56"/>
                    <a:pt x="0" y="56"/>
                  </a:cubicBezTo>
                  <a:cubicBezTo>
                    <a:pt x="0" y="62"/>
                    <a:pt x="5" y="67"/>
                    <a:pt x="12" y="67"/>
                  </a:cubicBezTo>
                  <a:cubicBezTo>
                    <a:pt x="57" y="67"/>
                    <a:pt x="57" y="67"/>
                    <a:pt x="57" y="67"/>
                  </a:cubicBezTo>
                  <a:cubicBezTo>
                    <a:pt x="63" y="67"/>
                    <a:pt x="68" y="62"/>
                    <a:pt x="68" y="56"/>
                  </a:cubicBezTo>
                  <a:cubicBezTo>
                    <a:pt x="68" y="11"/>
                    <a:pt x="68" y="11"/>
                    <a:pt x="68" y="11"/>
                  </a:cubicBezTo>
                  <a:cubicBezTo>
                    <a:pt x="68" y="5"/>
                    <a:pt x="63" y="0"/>
                    <a:pt x="57" y="0"/>
                  </a:cubicBezTo>
                  <a:close/>
                  <a:moveTo>
                    <a:pt x="65" y="11"/>
                  </a:moveTo>
                  <a:cubicBezTo>
                    <a:pt x="65" y="56"/>
                    <a:pt x="65" y="56"/>
                    <a:pt x="65" y="56"/>
                  </a:cubicBezTo>
                  <a:cubicBezTo>
                    <a:pt x="65" y="61"/>
                    <a:pt x="61" y="64"/>
                    <a:pt x="57" y="64"/>
                  </a:cubicBezTo>
                  <a:cubicBezTo>
                    <a:pt x="12" y="64"/>
                    <a:pt x="12" y="64"/>
                    <a:pt x="12" y="64"/>
                  </a:cubicBezTo>
                  <a:cubicBezTo>
                    <a:pt x="7" y="64"/>
                    <a:pt x="3" y="61"/>
                    <a:pt x="3" y="56"/>
                  </a:cubicBezTo>
                  <a:cubicBezTo>
                    <a:pt x="3" y="11"/>
                    <a:pt x="3" y="11"/>
                    <a:pt x="3" y="11"/>
                  </a:cubicBezTo>
                  <a:cubicBezTo>
                    <a:pt x="3" y="7"/>
                    <a:pt x="7" y="3"/>
                    <a:pt x="12" y="3"/>
                  </a:cubicBezTo>
                  <a:cubicBezTo>
                    <a:pt x="57" y="3"/>
                    <a:pt x="57" y="3"/>
                    <a:pt x="57" y="3"/>
                  </a:cubicBezTo>
                  <a:cubicBezTo>
                    <a:pt x="61" y="3"/>
                    <a:pt x="65" y="7"/>
                    <a:pt x="65" y="11"/>
                  </a:cubicBezTo>
                  <a:close/>
                  <a:moveTo>
                    <a:pt x="56" y="5"/>
                  </a:moveTo>
                  <a:cubicBezTo>
                    <a:pt x="12" y="5"/>
                    <a:pt x="12" y="5"/>
                    <a:pt x="12" y="5"/>
                  </a:cubicBezTo>
                  <a:cubicBezTo>
                    <a:pt x="9" y="5"/>
                    <a:pt x="6" y="8"/>
                    <a:pt x="6" y="12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6" y="59"/>
                    <a:pt x="9" y="62"/>
                    <a:pt x="12" y="62"/>
                  </a:cubicBezTo>
                  <a:cubicBezTo>
                    <a:pt x="56" y="62"/>
                    <a:pt x="56" y="62"/>
                    <a:pt x="56" y="62"/>
                  </a:cubicBezTo>
                  <a:cubicBezTo>
                    <a:pt x="60" y="62"/>
                    <a:pt x="63" y="59"/>
                    <a:pt x="63" y="56"/>
                  </a:cubicBezTo>
                  <a:cubicBezTo>
                    <a:pt x="63" y="12"/>
                    <a:pt x="63" y="12"/>
                    <a:pt x="63" y="12"/>
                  </a:cubicBezTo>
                  <a:cubicBezTo>
                    <a:pt x="63" y="8"/>
                    <a:pt x="60" y="5"/>
                    <a:pt x="56" y="5"/>
                  </a:cubicBezTo>
                  <a:close/>
                  <a:moveTo>
                    <a:pt x="61" y="12"/>
                  </a:moveTo>
                  <a:cubicBezTo>
                    <a:pt x="61" y="33"/>
                    <a:pt x="61" y="33"/>
                    <a:pt x="61" y="33"/>
                  </a:cubicBezTo>
                  <a:cubicBezTo>
                    <a:pt x="35" y="33"/>
                    <a:pt x="35" y="33"/>
                    <a:pt x="35" y="33"/>
                  </a:cubicBezTo>
                  <a:cubicBezTo>
                    <a:pt x="35" y="7"/>
                    <a:pt x="35" y="7"/>
                    <a:pt x="35" y="7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9" y="7"/>
                    <a:pt x="61" y="9"/>
                    <a:pt x="61" y="12"/>
                  </a:cubicBezTo>
                  <a:close/>
                  <a:moveTo>
                    <a:pt x="12" y="7"/>
                  </a:moveTo>
                  <a:cubicBezTo>
                    <a:pt x="33" y="7"/>
                    <a:pt x="33" y="7"/>
                    <a:pt x="33" y="7"/>
                  </a:cubicBezTo>
                  <a:cubicBezTo>
                    <a:pt x="33" y="33"/>
                    <a:pt x="33" y="33"/>
                    <a:pt x="33" y="33"/>
                  </a:cubicBezTo>
                  <a:cubicBezTo>
                    <a:pt x="8" y="33"/>
                    <a:pt x="8" y="33"/>
                    <a:pt x="8" y="33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9"/>
                    <a:pt x="10" y="7"/>
                    <a:pt x="12" y="7"/>
                  </a:cubicBezTo>
                  <a:close/>
                  <a:moveTo>
                    <a:pt x="8" y="56"/>
                  </a:moveTo>
                  <a:cubicBezTo>
                    <a:pt x="8" y="35"/>
                    <a:pt x="8" y="35"/>
                    <a:pt x="8" y="35"/>
                  </a:cubicBezTo>
                  <a:cubicBezTo>
                    <a:pt x="33" y="35"/>
                    <a:pt x="33" y="35"/>
                    <a:pt x="33" y="35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2" y="60"/>
                    <a:pt x="12" y="60"/>
                    <a:pt x="12" y="60"/>
                  </a:cubicBezTo>
                  <a:cubicBezTo>
                    <a:pt x="10" y="60"/>
                    <a:pt x="8" y="58"/>
                    <a:pt x="8" y="56"/>
                  </a:cubicBezTo>
                  <a:close/>
                  <a:moveTo>
                    <a:pt x="56" y="60"/>
                  </a:moveTo>
                  <a:cubicBezTo>
                    <a:pt x="35" y="60"/>
                    <a:pt x="35" y="60"/>
                    <a:pt x="35" y="60"/>
                  </a:cubicBezTo>
                  <a:cubicBezTo>
                    <a:pt x="35" y="35"/>
                    <a:pt x="35" y="35"/>
                    <a:pt x="35" y="35"/>
                  </a:cubicBezTo>
                  <a:cubicBezTo>
                    <a:pt x="61" y="35"/>
                    <a:pt x="61" y="35"/>
                    <a:pt x="61" y="35"/>
                  </a:cubicBezTo>
                  <a:cubicBezTo>
                    <a:pt x="61" y="56"/>
                    <a:pt x="61" y="56"/>
                    <a:pt x="61" y="56"/>
                  </a:cubicBezTo>
                  <a:cubicBezTo>
                    <a:pt x="61" y="58"/>
                    <a:pt x="59" y="60"/>
                    <a:pt x="56" y="60"/>
                  </a:cubicBezTo>
                  <a:close/>
                  <a:moveTo>
                    <a:pt x="12" y="20"/>
                  </a:moveTo>
                  <a:cubicBezTo>
                    <a:pt x="12" y="19"/>
                    <a:pt x="13" y="19"/>
                    <a:pt x="13" y="19"/>
                  </a:cubicBezTo>
                  <a:cubicBezTo>
                    <a:pt x="19" y="19"/>
                    <a:pt x="19" y="19"/>
                    <a:pt x="19" y="19"/>
                  </a:cubicBezTo>
                  <a:cubicBezTo>
                    <a:pt x="19" y="13"/>
                    <a:pt x="19" y="13"/>
                    <a:pt x="19" y="13"/>
                  </a:cubicBezTo>
                  <a:cubicBezTo>
                    <a:pt x="19" y="12"/>
                    <a:pt x="20" y="12"/>
                    <a:pt x="20" y="12"/>
                  </a:cubicBezTo>
                  <a:cubicBezTo>
                    <a:pt x="21" y="12"/>
                    <a:pt x="21" y="12"/>
                    <a:pt x="21" y="13"/>
                  </a:cubicBezTo>
                  <a:cubicBezTo>
                    <a:pt x="21" y="19"/>
                    <a:pt x="21" y="19"/>
                    <a:pt x="21" y="19"/>
                  </a:cubicBezTo>
                  <a:cubicBezTo>
                    <a:pt x="28" y="19"/>
                    <a:pt x="28" y="19"/>
                    <a:pt x="28" y="19"/>
                  </a:cubicBezTo>
                  <a:cubicBezTo>
                    <a:pt x="28" y="19"/>
                    <a:pt x="29" y="19"/>
                    <a:pt x="29" y="20"/>
                  </a:cubicBezTo>
                  <a:cubicBezTo>
                    <a:pt x="29" y="20"/>
                    <a:pt x="28" y="21"/>
                    <a:pt x="28" y="21"/>
                  </a:cubicBezTo>
                  <a:cubicBezTo>
                    <a:pt x="21" y="21"/>
                    <a:pt x="21" y="21"/>
                    <a:pt x="21" y="21"/>
                  </a:cubicBezTo>
                  <a:cubicBezTo>
                    <a:pt x="21" y="27"/>
                    <a:pt x="21" y="27"/>
                    <a:pt x="21" y="27"/>
                  </a:cubicBezTo>
                  <a:cubicBezTo>
                    <a:pt x="21" y="27"/>
                    <a:pt x="21" y="28"/>
                    <a:pt x="20" y="28"/>
                  </a:cubicBezTo>
                  <a:cubicBezTo>
                    <a:pt x="20" y="28"/>
                    <a:pt x="19" y="27"/>
                    <a:pt x="19" y="27"/>
                  </a:cubicBezTo>
                  <a:cubicBezTo>
                    <a:pt x="19" y="21"/>
                    <a:pt x="19" y="21"/>
                    <a:pt x="19" y="21"/>
                  </a:cubicBezTo>
                  <a:cubicBezTo>
                    <a:pt x="13" y="21"/>
                    <a:pt x="13" y="21"/>
                    <a:pt x="13" y="21"/>
                  </a:cubicBezTo>
                  <a:cubicBezTo>
                    <a:pt x="13" y="21"/>
                    <a:pt x="12" y="20"/>
                    <a:pt x="12" y="20"/>
                  </a:cubicBezTo>
                  <a:close/>
                  <a:moveTo>
                    <a:pt x="26" y="52"/>
                  </a:moveTo>
                  <a:cubicBezTo>
                    <a:pt x="27" y="52"/>
                    <a:pt x="27" y="53"/>
                    <a:pt x="26" y="53"/>
                  </a:cubicBezTo>
                  <a:cubicBezTo>
                    <a:pt x="26" y="53"/>
                    <a:pt x="26" y="53"/>
                    <a:pt x="25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20" y="49"/>
                    <a:pt x="20" y="49"/>
                    <a:pt x="20" y="49"/>
                  </a:cubicBezTo>
                  <a:cubicBezTo>
                    <a:pt x="16" y="53"/>
                    <a:pt x="16" y="53"/>
                    <a:pt x="16" y="53"/>
                  </a:cubicBezTo>
                  <a:cubicBezTo>
                    <a:pt x="16" y="53"/>
                    <a:pt x="16" y="53"/>
                    <a:pt x="15" y="53"/>
                  </a:cubicBezTo>
                  <a:cubicBezTo>
                    <a:pt x="15" y="53"/>
                    <a:pt x="15" y="53"/>
                    <a:pt x="15" y="53"/>
                  </a:cubicBezTo>
                  <a:cubicBezTo>
                    <a:pt x="14" y="53"/>
                    <a:pt x="14" y="52"/>
                    <a:pt x="15" y="52"/>
                  </a:cubicBezTo>
                  <a:cubicBezTo>
                    <a:pt x="19" y="47"/>
                    <a:pt x="19" y="47"/>
                    <a:pt x="19" y="47"/>
                  </a:cubicBezTo>
                  <a:cubicBezTo>
                    <a:pt x="15" y="43"/>
                    <a:pt x="15" y="43"/>
                    <a:pt x="15" y="43"/>
                  </a:cubicBezTo>
                  <a:cubicBezTo>
                    <a:pt x="14" y="43"/>
                    <a:pt x="14" y="42"/>
                    <a:pt x="15" y="42"/>
                  </a:cubicBezTo>
                  <a:cubicBezTo>
                    <a:pt x="15" y="41"/>
                    <a:pt x="16" y="41"/>
                    <a:pt x="16" y="42"/>
                  </a:cubicBezTo>
                  <a:cubicBezTo>
                    <a:pt x="20" y="46"/>
                    <a:pt x="20" y="46"/>
                    <a:pt x="20" y="46"/>
                  </a:cubicBezTo>
                  <a:cubicBezTo>
                    <a:pt x="25" y="42"/>
                    <a:pt x="25" y="42"/>
                    <a:pt x="25" y="42"/>
                  </a:cubicBezTo>
                  <a:cubicBezTo>
                    <a:pt x="25" y="41"/>
                    <a:pt x="26" y="41"/>
                    <a:pt x="26" y="42"/>
                  </a:cubicBezTo>
                  <a:cubicBezTo>
                    <a:pt x="27" y="42"/>
                    <a:pt x="27" y="43"/>
                    <a:pt x="26" y="43"/>
                  </a:cubicBezTo>
                  <a:cubicBezTo>
                    <a:pt x="22" y="47"/>
                    <a:pt x="22" y="47"/>
                    <a:pt x="22" y="47"/>
                  </a:cubicBezTo>
                  <a:lnTo>
                    <a:pt x="26" y="52"/>
                  </a:lnTo>
                  <a:close/>
                  <a:moveTo>
                    <a:pt x="40" y="19"/>
                  </a:moveTo>
                  <a:cubicBezTo>
                    <a:pt x="40" y="19"/>
                    <a:pt x="41" y="18"/>
                    <a:pt x="41" y="18"/>
                  </a:cubicBezTo>
                  <a:cubicBezTo>
                    <a:pt x="56" y="18"/>
                    <a:pt x="56" y="18"/>
                    <a:pt x="56" y="18"/>
                  </a:cubicBezTo>
                  <a:cubicBezTo>
                    <a:pt x="56" y="18"/>
                    <a:pt x="57" y="19"/>
                    <a:pt x="57" y="19"/>
                  </a:cubicBezTo>
                  <a:cubicBezTo>
                    <a:pt x="57" y="20"/>
                    <a:pt x="56" y="20"/>
                    <a:pt x="56" y="20"/>
                  </a:cubicBezTo>
                  <a:cubicBezTo>
                    <a:pt x="41" y="20"/>
                    <a:pt x="41" y="20"/>
                    <a:pt x="41" y="20"/>
                  </a:cubicBezTo>
                  <a:cubicBezTo>
                    <a:pt x="41" y="20"/>
                    <a:pt x="40" y="20"/>
                    <a:pt x="40" y="19"/>
                  </a:cubicBezTo>
                  <a:close/>
                  <a:moveTo>
                    <a:pt x="56" y="44"/>
                  </a:moveTo>
                  <a:cubicBezTo>
                    <a:pt x="56" y="45"/>
                    <a:pt x="56" y="45"/>
                    <a:pt x="55" y="45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5"/>
                    <a:pt x="40" y="45"/>
                    <a:pt x="40" y="44"/>
                  </a:cubicBezTo>
                  <a:cubicBezTo>
                    <a:pt x="40" y="44"/>
                    <a:pt x="41" y="43"/>
                    <a:pt x="41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6" y="43"/>
                    <a:pt x="56" y="44"/>
                    <a:pt x="56" y="44"/>
                  </a:cubicBezTo>
                  <a:close/>
                  <a:moveTo>
                    <a:pt x="56" y="50"/>
                  </a:moveTo>
                  <a:cubicBezTo>
                    <a:pt x="56" y="51"/>
                    <a:pt x="56" y="51"/>
                    <a:pt x="55" y="51"/>
                  </a:cubicBezTo>
                  <a:cubicBezTo>
                    <a:pt x="41" y="51"/>
                    <a:pt x="41" y="51"/>
                    <a:pt x="41" y="51"/>
                  </a:cubicBezTo>
                  <a:cubicBezTo>
                    <a:pt x="41" y="51"/>
                    <a:pt x="40" y="51"/>
                    <a:pt x="40" y="50"/>
                  </a:cubicBezTo>
                  <a:cubicBezTo>
                    <a:pt x="40" y="50"/>
                    <a:pt x="41" y="49"/>
                    <a:pt x="41" y="49"/>
                  </a:cubicBezTo>
                  <a:cubicBezTo>
                    <a:pt x="55" y="49"/>
                    <a:pt x="55" y="49"/>
                    <a:pt x="55" y="49"/>
                  </a:cubicBezTo>
                  <a:cubicBezTo>
                    <a:pt x="56" y="49"/>
                    <a:pt x="56" y="50"/>
                    <a:pt x="56" y="5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9" name="Freeform 50"/>
            <p:cNvSpPr>
              <a:spLocks noEditPoints="1"/>
            </p:cNvSpPr>
            <p:nvPr/>
          </p:nvSpPr>
          <p:spPr bwMode="auto">
            <a:xfrm>
              <a:off x="8173878" y="1667655"/>
              <a:ext cx="301451" cy="291404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0" name="Freeform 36"/>
            <p:cNvSpPr>
              <a:spLocks noEditPoints="1"/>
            </p:cNvSpPr>
            <p:nvPr/>
          </p:nvSpPr>
          <p:spPr bwMode="auto">
            <a:xfrm>
              <a:off x="4420392" y="3824677"/>
              <a:ext cx="329120" cy="32912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36"/>
            <p:cNvSpPr>
              <a:spLocks noEditPoints="1"/>
            </p:cNvSpPr>
            <p:nvPr/>
          </p:nvSpPr>
          <p:spPr bwMode="auto">
            <a:xfrm>
              <a:off x="6730273" y="2777288"/>
              <a:ext cx="265777" cy="265779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2" name="Freeform 31"/>
            <p:cNvSpPr>
              <a:spLocks noEditPoints="1"/>
            </p:cNvSpPr>
            <p:nvPr/>
          </p:nvSpPr>
          <p:spPr bwMode="auto">
            <a:xfrm>
              <a:off x="5418709" y="4208219"/>
              <a:ext cx="424442" cy="461620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3" name="Freeform 32"/>
            <p:cNvSpPr>
              <a:spLocks noEditPoints="1"/>
            </p:cNvSpPr>
            <p:nvPr/>
          </p:nvSpPr>
          <p:spPr bwMode="auto">
            <a:xfrm>
              <a:off x="4905404" y="3395343"/>
              <a:ext cx="397375" cy="443694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33"/>
            <p:cNvSpPr>
              <a:spLocks noEditPoints="1"/>
            </p:cNvSpPr>
            <p:nvPr/>
          </p:nvSpPr>
          <p:spPr bwMode="auto">
            <a:xfrm>
              <a:off x="3045707" y="2808932"/>
              <a:ext cx="382175" cy="391496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35"/>
            <p:cNvSpPr>
              <a:spLocks noEditPoints="1"/>
            </p:cNvSpPr>
            <p:nvPr/>
          </p:nvSpPr>
          <p:spPr bwMode="auto">
            <a:xfrm>
              <a:off x="5473374" y="2511750"/>
              <a:ext cx="346735" cy="331374"/>
            </a:xfrm>
            <a:custGeom>
              <a:avLst/>
              <a:gdLst>
                <a:gd name="T0" fmla="*/ 44 w 67"/>
                <a:gd name="T1" fmla="*/ 21 h 64"/>
                <a:gd name="T2" fmla="*/ 25 w 67"/>
                <a:gd name="T3" fmla="*/ 19 h 64"/>
                <a:gd name="T4" fmla="*/ 24 w 67"/>
                <a:gd name="T5" fmla="*/ 21 h 64"/>
                <a:gd name="T6" fmla="*/ 16 w 67"/>
                <a:gd name="T7" fmla="*/ 30 h 64"/>
                <a:gd name="T8" fmla="*/ 26 w 67"/>
                <a:gd name="T9" fmla="*/ 36 h 64"/>
                <a:gd name="T10" fmla="*/ 32 w 67"/>
                <a:gd name="T11" fmla="*/ 42 h 64"/>
                <a:gd name="T12" fmla="*/ 26 w 67"/>
                <a:gd name="T13" fmla="*/ 48 h 64"/>
                <a:gd name="T14" fmla="*/ 42 w 67"/>
                <a:gd name="T15" fmla="*/ 48 h 64"/>
                <a:gd name="T16" fmla="*/ 36 w 67"/>
                <a:gd name="T17" fmla="*/ 42 h 64"/>
                <a:gd name="T18" fmla="*/ 42 w 67"/>
                <a:gd name="T19" fmla="*/ 36 h 64"/>
                <a:gd name="T20" fmla="*/ 51 w 67"/>
                <a:gd name="T21" fmla="*/ 30 h 64"/>
                <a:gd name="T22" fmla="*/ 19 w 67"/>
                <a:gd name="T23" fmla="*/ 30 h 64"/>
                <a:gd name="T24" fmla="*/ 24 w 67"/>
                <a:gd name="T25" fmla="*/ 31 h 64"/>
                <a:gd name="T26" fmla="*/ 48 w 67"/>
                <a:gd name="T27" fmla="*/ 30 h 64"/>
                <a:gd name="T28" fmla="*/ 44 w 67"/>
                <a:gd name="T29" fmla="*/ 31 h 64"/>
                <a:gd name="T30" fmla="*/ 48 w 67"/>
                <a:gd name="T31" fmla="*/ 30 h 64"/>
                <a:gd name="T32" fmla="*/ 61 w 67"/>
                <a:gd name="T33" fmla="*/ 20 h 64"/>
                <a:gd name="T34" fmla="*/ 51 w 67"/>
                <a:gd name="T35" fmla="*/ 9 h 64"/>
                <a:gd name="T36" fmla="*/ 43 w 67"/>
                <a:gd name="T37" fmla="*/ 0 h 64"/>
                <a:gd name="T38" fmla="*/ 30 w 67"/>
                <a:gd name="T39" fmla="*/ 2 h 64"/>
                <a:gd name="T40" fmla="*/ 19 w 67"/>
                <a:gd name="T41" fmla="*/ 6 h 64"/>
                <a:gd name="T42" fmla="*/ 7 w 67"/>
                <a:gd name="T43" fmla="*/ 13 h 64"/>
                <a:gd name="T44" fmla="*/ 4 w 67"/>
                <a:gd name="T45" fmla="*/ 26 h 64"/>
                <a:gd name="T46" fmla="*/ 7 w 67"/>
                <a:gd name="T47" fmla="*/ 41 h 64"/>
                <a:gd name="T48" fmla="*/ 13 w 67"/>
                <a:gd name="T49" fmla="*/ 55 h 64"/>
                <a:gd name="T50" fmla="*/ 24 w 67"/>
                <a:gd name="T51" fmla="*/ 64 h 64"/>
                <a:gd name="T52" fmla="*/ 34 w 67"/>
                <a:gd name="T53" fmla="*/ 61 h 64"/>
                <a:gd name="T54" fmla="*/ 44 w 67"/>
                <a:gd name="T55" fmla="*/ 64 h 64"/>
                <a:gd name="T56" fmla="*/ 54 w 67"/>
                <a:gd name="T57" fmla="*/ 55 h 64"/>
                <a:gd name="T58" fmla="*/ 61 w 67"/>
                <a:gd name="T59" fmla="*/ 41 h 64"/>
                <a:gd name="T60" fmla="*/ 63 w 67"/>
                <a:gd name="T61" fmla="*/ 26 h 64"/>
                <a:gd name="T62" fmla="*/ 58 w 67"/>
                <a:gd name="T63" fmla="*/ 19 h 64"/>
                <a:gd name="T64" fmla="*/ 54 w 67"/>
                <a:gd name="T65" fmla="*/ 13 h 64"/>
                <a:gd name="T66" fmla="*/ 46 w 67"/>
                <a:gd name="T67" fmla="*/ 7 h 64"/>
                <a:gd name="T68" fmla="*/ 39 w 67"/>
                <a:gd name="T69" fmla="*/ 5 h 64"/>
                <a:gd name="T70" fmla="*/ 29 w 67"/>
                <a:gd name="T71" fmla="*/ 5 h 64"/>
                <a:gd name="T72" fmla="*/ 22 w 67"/>
                <a:gd name="T73" fmla="*/ 7 h 64"/>
                <a:gd name="T74" fmla="*/ 18 w 67"/>
                <a:gd name="T75" fmla="*/ 12 h 64"/>
                <a:gd name="T76" fmla="*/ 9 w 67"/>
                <a:gd name="T77" fmla="*/ 14 h 64"/>
                <a:gd name="T78" fmla="*/ 6 w 67"/>
                <a:gd name="T79" fmla="*/ 28 h 64"/>
                <a:gd name="T80" fmla="*/ 9 w 67"/>
                <a:gd name="T81" fmla="*/ 40 h 64"/>
                <a:gd name="T82" fmla="*/ 9 w 67"/>
                <a:gd name="T83" fmla="*/ 50 h 64"/>
                <a:gd name="T84" fmla="*/ 18 w 67"/>
                <a:gd name="T85" fmla="*/ 53 h 64"/>
                <a:gd name="T86" fmla="*/ 24 w 67"/>
                <a:gd name="T87" fmla="*/ 61 h 64"/>
                <a:gd name="T88" fmla="*/ 33 w 67"/>
                <a:gd name="T89" fmla="*/ 58 h 64"/>
                <a:gd name="T90" fmla="*/ 43 w 67"/>
                <a:gd name="T91" fmla="*/ 61 h 64"/>
                <a:gd name="T92" fmla="*/ 48 w 67"/>
                <a:gd name="T93" fmla="*/ 53 h 64"/>
                <a:gd name="T94" fmla="*/ 10 w 67"/>
                <a:gd name="T95" fmla="*/ 32 h 64"/>
                <a:gd name="T96" fmla="*/ 34 w 67"/>
                <a:gd name="T97" fmla="*/ 56 h 64"/>
                <a:gd name="T98" fmla="*/ 49 w 67"/>
                <a:gd name="T99" fmla="*/ 53 h 64"/>
                <a:gd name="T100" fmla="*/ 58 w 67"/>
                <a:gd name="T101" fmla="*/ 50 h 64"/>
                <a:gd name="T102" fmla="*/ 60 w 67"/>
                <a:gd name="T103" fmla="*/ 32 h 64"/>
                <a:gd name="T104" fmla="*/ 64 w 67"/>
                <a:gd name="T10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" h="64">
                  <a:moveTo>
                    <a:pt x="51" y="23"/>
                  </a:moveTo>
                  <a:cubicBezTo>
                    <a:pt x="51" y="22"/>
                    <a:pt x="51" y="21"/>
                    <a:pt x="5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6" y="22"/>
                    <a:pt x="16" y="23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3"/>
                    <a:pt x="20" y="35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5" y="37"/>
                    <a:pt x="26" y="36"/>
                  </a:cubicBezTo>
                  <a:cubicBezTo>
                    <a:pt x="27" y="37"/>
                    <a:pt x="28" y="38"/>
                    <a:pt x="30" y="39"/>
                  </a:cubicBezTo>
                  <a:cubicBezTo>
                    <a:pt x="30" y="39"/>
                    <a:pt x="31" y="39"/>
                    <a:pt x="31" y="40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5"/>
                    <a:pt x="30" y="46"/>
                    <a:pt x="30" y="46"/>
                  </a:cubicBezTo>
                  <a:cubicBezTo>
                    <a:pt x="30" y="46"/>
                    <a:pt x="28" y="47"/>
                    <a:pt x="26" y="47"/>
                  </a:cubicBezTo>
                  <a:cubicBezTo>
                    <a:pt x="26" y="47"/>
                    <a:pt x="26" y="48"/>
                    <a:pt x="26" y="48"/>
                  </a:cubicBezTo>
                  <a:cubicBezTo>
                    <a:pt x="26" y="49"/>
                    <a:pt x="26" y="49"/>
                    <a:pt x="2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49"/>
                    <a:pt x="42" y="49"/>
                    <a:pt x="42" y="48"/>
                  </a:cubicBezTo>
                  <a:cubicBezTo>
                    <a:pt x="42" y="48"/>
                    <a:pt x="42" y="47"/>
                    <a:pt x="42" y="47"/>
                  </a:cubicBezTo>
                  <a:cubicBezTo>
                    <a:pt x="40" y="47"/>
                    <a:pt x="38" y="46"/>
                    <a:pt x="38" y="46"/>
                  </a:cubicBezTo>
                  <a:cubicBezTo>
                    <a:pt x="37" y="46"/>
                    <a:pt x="36" y="45"/>
                    <a:pt x="36" y="42"/>
                  </a:cubicBezTo>
                  <a:cubicBezTo>
                    <a:pt x="36" y="41"/>
                    <a:pt x="37" y="40"/>
                    <a:pt x="37" y="39"/>
                  </a:cubicBezTo>
                  <a:cubicBezTo>
                    <a:pt x="37" y="39"/>
                    <a:pt x="38" y="39"/>
                    <a:pt x="38" y="39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7"/>
                    <a:pt x="44" y="37"/>
                    <a:pt x="44" y="37"/>
                  </a:cubicBezTo>
                  <a:cubicBezTo>
                    <a:pt x="45" y="37"/>
                    <a:pt x="45" y="37"/>
                    <a:pt x="46" y="37"/>
                  </a:cubicBezTo>
                  <a:cubicBezTo>
                    <a:pt x="48" y="35"/>
                    <a:pt x="51" y="33"/>
                    <a:pt x="51" y="30"/>
                  </a:cubicBezTo>
                  <a:lnTo>
                    <a:pt x="51" y="23"/>
                  </a:lnTo>
                  <a:close/>
                  <a:moveTo>
                    <a:pt x="23" y="34"/>
                  </a:moveTo>
                  <a:cubicBezTo>
                    <a:pt x="19" y="31"/>
                    <a:pt x="19" y="30"/>
                    <a:pt x="19" y="30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3"/>
                    <a:pt x="24" y="33"/>
                  </a:cubicBezTo>
                  <a:cubicBezTo>
                    <a:pt x="24" y="34"/>
                    <a:pt x="24" y="34"/>
                    <a:pt x="23" y="34"/>
                  </a:cubicBezTo>
                  <a:close/>
                  <a:moveTo>
                    <a:pt x="48" y="30"/>
                  </a:moveTo>
                  <a:cubicBezTo>
                    <a:pt x="48" y="30"/>
                    <a:pt x="48" y="31"/>
                    <a:pt x="44" y="34"/>
                  </a:cubicBezTo>
                  <a:cubicBezTo>
                    <a:pt x="44" y="34"/>
                    <a:pt x="44" y="34"/>
                    <a:pt x="44" y="33"/>
                  </a:cubicBezTo>
                  <a:cubicBezTo>
                    <a:pt x="44" y="33"/>
                    <a:pt x="44" y="32"/>
                    <a:pt x="44" y="31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30"/>
                  </a:lnTo>
                  <a:close/>
                  <a:moveTo>
                    <a:pt x="63" y="26"/>
                  </a:moveTo>
                  <a:cubicBezTo>
                    <a:pt x="62" y="25"/>
                    <a:pt x="61" y="24"/>
                    <a:pt x="61" y="24"/>
                  </a:cubicBezTo>
                  <a:cubicBezTo>
                    <a:pt x="61" y="23"/>
                    <a:pt x="61" y="21"/>
                    <a:pt x="61" y="20"/>
                  </a:cubicBezTo>
                  <a:cubicBezTo>
                    <a:pt x="62" y="17"/>
                    <a:pt x="62" y="15"/>
                    <a:pt x="61" y="13"/>
                  </a:cubicBezTo>
                  <a:cubicBezTo>
                    <a:pt x="59" y="11"/>
                    <a:pt x="57" y="10"/>
                    <a:pt x="54" y="10"/>
                  </a:cubicBezTo>
                  <a:cubicBezTo>
                    <a:pt x="53" y="10"/>
                    <a:pt x="51" y="10"/>
                    <a:pt x="51" y="9"/>
                  </a:cubicBezTo>
                  <a:cubicBezTo>
                    <a:pt x="50" y="9"/>
                    <a:pt x="49" y="7"/>
                    <a:pt x="49" y="6"/>
                  </a:cubicBezTo>
                  <a:cubicBezTo>
                    <a:pt x="48" y="4"/>
                    <a:pt x="47" y="1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1" y="0"/>
                    <a:pt x="39" y="1"/>
                    <a:pt x="37" y="2"/>
                  </a:cubicBezTo>
                  <a:cubicBezTo>
                    <a:pt x="36" y="3"/>
                    <a:pt x="35" y="4"/>
                    <a:pt x="34" y="4"/>
                  </a:cubicBezTo>
                  <a:cubicBezTo>
                    <a:pt x="33" y="4"/>
                    <a:pt x="32" y="3"/>
                    <a:pt x="30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4" y="0"/>
                    <a:pt x="24" y="1"/>
                  </a:cubicBezTo>
                  <a:cubicBezTo>
                    <a:pt x="21" y="1"/>
                    <a:pt x="20" y="4"/>
                    <a:pt x="19" y="6"/>
                  </a:cubicBezTo>
                  <a:cubicBezTo>
                    <a:pt x="18" y="7"/>
                    <a:pt x="18" y="9"/>
                    <a:pt x="17" y="9"/>
                  </a:cubicBezTo>
                  <a:cubicBezTo>
                    <a:pt x="16" y="10"/>
                    <a:pt x="15" y="10"/>
                    <a:pt x="13" y="10"/>
                  </a:cubicBezTo>
                  <a:cubicBezTo>
                    <a:pt x="11" y="10"/>
                    <a:pt x="8" y="11"/>
                    <a:pt x="7" y="13"/>
                  </a:cubicBezTo>
                  <a:cubicBezTo>
                    <a:pt x="5" y="15"/>
                    <a:pt x="6" y="17"/>
                    <a:pt x="6" y="20"/>
                  </a:cubicBezTo>
                  <a:cubicBezTo>
                    <a:pt x="7" y="21"/>
                    <a:pt x="7" y="23"/>
                    <a:pt x="7" y="24"/>
                  </a:cubicBezTo>
                  <a:cubicBezTo>
                    <a:pt x="7" y="24"/>
                    <a:pt x="5" y="25"/>
                    <a:pt x="4" y="26"/>
                  </a:cubicBezTo>
                  <a:cubicBezTo>
                    <a:pt x="3" y="28"/>
                    <a:pt x="0" y="30"/>
                    <a:pt x="0" y="32"/>
                  </a:cubicBezTo>
                  <a:cubicBezTo>
                    <a:pt x="0" y="35"/>
                    <a:pt x="3" y="37"/>
                    <a:pt x="4" y="38"/>
                  </a:cubicBezTo>
                  <a:cubicBezTo>
                    <a:pt x="5" y="39"/>
                    <a:pt x="7" y="40"/>
                    <a:pt x="7" y="41"/>
                  </a:cubicBezTo>
                  <a:cubicBezTo>
                    <a:pt x="7" y="42"/>
                    <a:pt x="7" y="44"/>
                    <a:pt x="6" y="45"/>
                  </a:cubicBezTo>
                  <a:cubicBezTo>
                    <a:pt x="6" y="47"/>
                    <a:pt x="5" y="50"/>
                    <a:pt x="7" y="52"/>
                  </a:cubicBezTo>
                  <a:cubicBezTo>
                    <a:pt x="8" y="54"/>
                    <a:pt x="11" y="54"/>
                    <a:pt x="13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6"/>
                    <a:pt x="18" y="57"/>
                    <a:pt x="19" y="59"/>
                  </a:cubicBezTo>
                  <a:cubicBezTo>
                    <a:pt x="20" y="61"/>
                    <a:pt x="21" y="63"/>
                    <a:pt x="24" y="64"/>
                  </a:cubicBezTo>
                  <a:cubicBezTo>
                    <a:pt x="24" y="64"/>
                    <a:pt x="25" y="64"/>
                    <a:pt x="25" y="64"/>
                  </a:cubicBezTo>
                  <a:cubicBezTo>
                    <a:pt x="27" y="64"/>
                    <a:pt x="29" y="63"/>
                    <a:pt x="30" y="62"/>
                  </a:cubicBezTo>
                  <a:cubicBezTo>
                    <a:pt x="32" y="62"/>
                    <a:pt x="33" y="61"/>
                    <a:pt x="34" y="61"/>
                  </a:cubicBezTo>
                  <a:cubicBezTo>
                    <a:pt x="35" y="61"/>
                    <a:pt x="36" y="62"/>
                    <a:pt x="37" y="62"/>
                  </a:cubicBezTo>
                  <a:cubicBezTo>
                    <a:pt x="39" y="63"/>
                    <a:pt x="41" y="64"/>
                    <a:pt x="43" y="64"/>
                  </a:cubicBezTo>
                  <a:cubicBezTo>
                    <a:pt x="43" y="64"/>
                    <a:pt x="44" y="64"/>
                    <a:pt x="44" y="64"/>
                  </a:cubicBezTo>
                  <a:cubicBezTo>
                    <a:pt x="47" y="63"/>
                    <a:pt x="48" y="61"/>
                    <a:pt x="49" y="59"/>
                  </a:cubicBezTo>
                  <a:cubicBezTo>
                    <a:pt x="49" y="57"/>
                    <a:pt x="50" y="56"/>
                    <a:pt x="51" y="55"/>
                  </a:cubicBezTo>
                  <a:cubicBezTo>
                    <a:pt x="51" y="55"/>
                    <a:pt x="53" y="55"/>
                    <a:pt x="54" y="55"/>
                  </a:cubicBezTo>
                  <a:cubicBezTo>
                    <a:pt x="57" y="54"/>
                    <a:pt x="59" y="54"/>
                    <a:pt x="61" y="52"/>
                  </a:cubicBezTo>
                  <a:cubicBezTo>
                    <a:pt x="62" y="50"/>
                    <a:pt x="62" y="47"/>
                    <a:pt x="61" y="45"/>
                  </a:cubicBezTo>
                  <a:cubicBezTo>
                    <a:pt x="61" y="44"/>
                    <a:pt x="61" y="42"/>
                    <a:pt x="61" y="41"/>
                  </a:cubicBezTo>
                  <a:cubicBezTo>
                    <a:pt x="61" y="40"/>
                    <a:pt x="62" y="39"/>
                    <a:pt x="63" y="38"/>
                  </a:cubicBezTo>
                  <a:cubicBezTo>
                    <a:pt x="65" y="37"/>
                    <a:pt x="67" y="35"/>
                    <a:pt x="67" y="32"/>
                  </a:cubicBezTo>
                  <a:cubicBezTo>
                    <a:pt x="67" y="30"/>
                    <a:pt x="65" y="28"/>
                    <a:pt x="63" y="26"/>
                  </a:cubicBezTo>
                  <a:close/>
                  <a:moveTo>
                    <a:pt x="54" y="13"/>
                  </a:moveTo>
                  <a:cubicBezTo>
                    <a:pt x="56" y="13"/>
                    <a:pt x="58" y="13"/>
                    <a:pt x="58" y="14"/>
                  </a:cubicBezTo>
                  <a:cubicBezTo>
                    <a:pt x="59" y="15"/>
                    <a:pt x="59" y="17"/>
                    <a:pt x="58" y="19"/>
                  </a:cubicBezTo>
                  <a:cubicBezTo>
                    <a:pt x="58" y="21"/>
                    <a:pt x="58" y="22"/>
                    <a:pt x="58" y="24"/>
                  </a:cubicBezTo>
                  <a:cubicBezTo>
                    <a:pt x="56" y="19"/>
                    <a:pt x="53" y="15"/>
                    <a:pt x="49" y="12"/>
                  </a:cubicBezTo>
                  <a:cubicBezTo>
                    <a:pt x="51" y="13"/>
                    <a:pt x="52" y="13"/>
                    <a:pt x="54" y="13"/>
                  </a:cubicBezTo>
                  <a:close/>
                  <a:moveTo>
                    <a:pt x="39" y="5"/>
                  </a:moveTo>
                  <a:cubicBezTo>
                    <a:pt x="41" y="4"/>
                    <a:pt x="42" y="3"/>
                    <a:pt x="43" y="3"/>
                  </a:cubicBezTo>
                  <a:cubicBezTo>
                    <a:pt x="44" y="4"/>
                    <a:pt x="45" y="6"/>
                    <a:pt x="46" y="7"/>
                  </a:cubicBezTo>
                  <a:cubicBezTo>
                    <a:pt x="47" y="9"/>
                    <a:pt x="47" y="10"/>
                    <a:pt x="48" y="11"/>
                  </a:cubicBezTo>
                  <a:cubicBezTo>
                    <a:pt x="44" y="8"/>
                    <a:pt x="40" y="7"/>
                    <a:pt x="35" y="7"/>
                  </a:cubicBezTo>
                  <a:cubicBezTo>
                    <a:pt x="36" y="6"/>
                    <a:pt x="38" y="6"/>
                    <a:pt x="39" y="5"/>
                  </a:cubicBezTo>
                  <a:close/>
                  <a:moveTo>
                    <a:pt x="22" y="7"/>
                  </a:moveTo>
                  <a:cubicBezTo>
                    <a:pt x="22" y="6"/>
                    <a:pt x="23" y="4"/>
                    <a:pt x="24" y="3"/>
                  </a:cubicBezTo>
                  <a:cubicBezTo>
                    <a:pt x="26" y="3"/>
                    <a:pt x="27" y="4"/>
                    <a:pt x="29" y="5"/>
                  </a:cubicBezTo>
                  <a:cubicBezTo>
                    <a:pt x="30" y="6"/>
                    <a:pt x="32" y="6"/>
                    <a:pt x="33" y="7"/>
                  </a:cubicBezTo>
                  <a:cubicBezTo>
                    <a:pt x="28" y="7"/>
                    <a:pt x="23" y="8"/>
                    <a:pt x="19" y="11"/>
                  </a:cubicBezTo>
                  <a:cubicBezTo>
                    <a:pt x="20" y="10"/>
                    <a:pt x="21" y="9"/>
                    <a:pt x="22" y="7"/>
                  </a:cubicBezTo>
                  <a:close/>
                  <a:moveTo>
                    <a:pt x="9" y="14"/>
                  </a:moveTo>
                  <a:cubicBezTo>
                    <a:pt x="10" y="13"/>
                    <a:pt x="12" y="13"/>
                    <a:pt x="14" y="13"/>
                  </a:cubicBezTo>
                  <a:cubicBezTo>
                    <a:pt x="15" y="13"/>
                    <a:pt x="17" y="13"/>
                    <a:pt x="18" y="12"/>
                  </a:cubicBezTo>
                  <a:cubicBezTo>
                    <a:pt x="14" y="15"/>
                    <a:pt x="11" y="19"/>
                    <a:pt x="10" y="24"/>
                  </a:cubicBezTo>
                  <a:cubicBezTo>
                    <a:pt x="10" y="22"/>
                    <a:pt x="10" y="21"/>
                    <a:pt x="9" y="19"/>
                  </a:cubicBezTo>
                  <a:cubicBezTo>
                    <a:pt x="9" y="17"/>
                    <a:pt x="9" y="15"/>
                    <a:pt x="9" y="14"/>
                  </a:cubicBezTo>
                  <a:close/>
                  <a:moveTo>
                    <a:pt x="6" y="36"/>
                  </a:moveTo>
                  <a:cubicBezTo>
                    <a:pt x="5" y="35"/>
                    <a:pt x="3" y="34"/>
                    <a:pt x="3" y="32"/>
                  </a:cubicBezTo>
                  <a:cubicBezTo>
                    <a:pt x="3" y="31"/>
                    <a:pt x="5" y="30"/>
                    <a:pt x="6" y="28"/>
                  </a:cubicBezTo>
                  <a:cubicBezTo>
                    <a:pt x="8" y="27"/>
                    <a:pt x="9" y="26"/>
                    <a:pt x="9" y="25"/>
                  </a:cubicBezTo>
                  <a:cubicBezTo>
                    <a:pt x="9" y="27"/>
                    <a:pt x="8" y="30"/>
                    <a:pt x="8" y="32"/>
                  </a:cubicBezTo>
                  <a:cubicBezTo>
                    <a:pt x="8" y="35"/>
                    <a:pt x="9" y="37"/>
                    <a:pt x="9" y="40"/>
                  </a:cubicBezTo>
                  <a:cubicBezTo>
                    <a:pt x="9" y="38"/>
                    <a:pt x="8" y="37"/>
                    <a:pt x="6" y="36"/>
                  </a:cubicBezTo>
                  <a:close/>
                  <a:moveTo>
                    <a:pt x="14" y="52"/>
                  </a:moveTo>
                  <a:cubicBezTo>
                    <a:pt x="12" y="51"/>
                    <a:pt x="10" y="51"/>
                    <a:pt x="9" y="50"/>
                  </a:cubicBezTo>
                  <a:cubicBezTo>
                    <a:pt x="9" y="49"/>
                    <a:pt x="9" y="47"/>
                    <a:pt x="9" y="46"/>
                  </a:cubicBezTo>
                  <a:cubicBezTo>
                    <a:pt x="10" y="44"/>
                    <a:pt x="10" y="42"/>
                    <a:pt x="10" y="41"/>
                  </a:cubicBezTo>
                  <a:cubicBezTo>
                    <a:pt x="11" y="46"/>
                    <a:pt x="14" y="50"/>
                    <a:pt x="18" y="53"/>
                  </a:cubicBezTo>
                  <a:cubicBezTo>
                    <a:pt x="17" y="52"/>
                    <a:pt x="15" y="52"/>
                    <a:pt x="14" y="52"/>
                  </a:cubicBezTo>
                  <a:close/>
                  <a:moveTo>
                    <a:pt x="29" y="60"/>
                  </a:moveTo>
                  <a:cubicBezTo>
                    <a:pt x="27" y="61"/>
                    <a:pt x="26" y="62"/>
                    <a:pt x="24" y="61"/>
                  </a:cubicBezTo>
                  <a:cubicBezTo>
                    <a:pt x="23" y="61"/>
                    <a:pt x="22" y="59"/>
                    <a:pt x="22" y="57"/>
                  </a:cubicBezTo>
                  <a:cubicBezTo>
                    <a:pt x="21" y="56"/>
                    <a:pt x="20" y="54"/>
                    <a:pt x="19" y="53"/>
                  </a:cubicBezTo>
                  <a:cubicBezTo>
                    <a:pt x="23" y="56"/>
                    <a:pt x="28" y="58"/>
                    <a:pt x="33" y="58"/>
                  </a:cubicBezTo>
                  <a:cubicBezTo>
                    <a:pt x="32" y="58"/>
                    <a:pt x="30" y="59"/>
                    <a:pt x="29" y="60"/>
                  </a:cubicBezTo>
                  <a:close/>
                  <a:moveTo>
                    <a:pt x="46" y="57"/>
                  </a:moveTo>
                  <a:cubicBezTo>
                    <a:pt x="45" y="59"/>
                    <a:pt x="44" y="61"/>
                    <a:pt x="43" y="61"/>
                  </a:cubicBezTo>
                  <a:cubicBezTo>
                    <a:pt x="42" y="62"/>
                    <a:pt x="41" y="61"/>
                    <a:pt x="39" y="60"/>
                  </a:cubicBezTo>
                  <a:cubicBezTo>
                    <a:pt x="37" y="59"/>
                    <a:pt x="36" y="58"/>
                    <a:pt x="35" y="58"/>
                  </a:cubicBezTo>
                  <a:cubicBezTo>
                    <a:pt x="40" y="58"/>
                    <a:pt x="44" y="56"/>
                    <a:pt x="48" y="53"/>
                  </a:cubicBezTo>
                  <a:cubicBezTo>
                    <a:pt x="47" y="54"/>
                    <a:pt x="47" y="56"/>
                    <a:pt x="46" y="57"/>
                  </a:cubicBezTo>
                  <a:close/>
                  <a:moveTo>
                    <a:pt x="34" y="56"/>
                  </a:moveTo>
                  <a:cubicBezTo>
                    <a:pt x="21" y="56"/>
                    <a:pt x="10" y="45"/>
                    <a:pt x="10" y="32"/>
                  </a:cubicBezTo>
                  <a:cubicBezTo>
                    <a:pt x="10" y="19"/>
                    <a:pt x="21" y="9"/>
                    <a:pt x="34" y="9"/>
                  </a:cubicBezTo>
                  <a:cubicBezTo>
                    <a:pt x="47" y="9"/>
                    <a:pt x="58" y="19"/>
                    <a:pt x="58" y="32"/>
                  </a:cubicBezTo>
                  <a:cubicBezTo>
                    <a:pt x="58" y="45"/>
                    <a:pt x="47" y="56"/>
                    <a:pt x="34" y="56"/>
                  </a:cubicBezTo>
                  <a:close/>
                  <a:moveTo>
                    <a:pt x="58" y="50"/>
                  </a:moveTo>
                  <a:cubicBezTo>
                    <a:pt x="58" y="51"/>
                    <a:pt x="56" y="51"/>
                    <a:pt x="54" y="52"/>
                  </a:cubicBezTo>
                  <a:cubicBezTo>
                    <a:pt x="52" y="52"/>
                    <a:pt x="51" y="52"/>
                    <a:pt x="49" y="53"/>
                  </a:cubicBezTo>
                  <a:cubicBezTo>
                    <a:pt x="53" y="50"/>
                    <a:pt x="56" y="46"/>
                    <a:pt x="58" y="41"/>
                  </a:cubicBezTo>
                  <a:cubicBezTo>
                    <a:pt x="58" y="42"/>
                    <a:pt x="58" y="44"/>
                    <a:pt x="58" y="46"/>
                  </a:cubicBezTo>
                  <a:cubicBezTo>
                    <a:pt x="59" y="47"/>
                    <a:pt x="59" y="49"/>
                    <a:pt x="58" y="50"/>
                  </a:cubicBezTo>
                  <a:close/>
                  <a:moveTo>
                    <a:pt x="61" y="36"/>
                  </a:moveTo>
                  <a:cubicBezTo>
                    <a:pt x="60" y="37"/>
                    <a:pt x="59" y="38"/>
                    <a:pt x="58" y="40"/>
                  </a:cubicBezTo>
                  <a:cubicBezTo>
                    <a:pt x="59" y="37"/>
                    <a:pt x="60" y="35"/>
                    <a:pt x="60" y="32"/>
                  </a:cubicBezTo>
                  <a:cubicBezTo>
                    <a:pt x="60" y="30"/>
                    <a:pt x="59" y="27"/>
                    <a:pt x="58" y="25"/>
                  </a:cubicBezTo>
                  <a:cubicBezTo>
                    <a:pt x="59" y="26"/>
                    <a:pt x="60" y="27"/>
                    <a:pt x="61" y="28"/>
                  </a:cubicBezTo>
                  <a:cubicBezTo>
                    <a:pt x="63" y="30"/>
                    <a:pt x="64" y="31"/>
                    <a:pt x="64" y="32"/>
                  </a:cubicBezTo>
                  <a:cubicBezTo>
                    <a:pt x="64" y="34"/>
                    <a:pt x="63" y="35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6" name="Freeform 36"/>
            <p:cNvSpPr>
              <a:spLocks noEditPoints="1"/>
            </p:cNvSpPr>
            <p:nvPr/>
          </p:nvSpPr>
          <p:spPr bwMode="auto">
            <a:xfrm>
              <a:off x="4417564" y="5064957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7" name="Freeform 37"/>
            <p:cNvSpPr>
              <a:spLocks noEditPoints="1"/>
            </p:cNvSpPr>
            <p:nvPr/>
          </p:nvSpPr>
          <p:spPr bwMode="auto">
            <a:xfrm>
              <a:off x="6996050" y="2402795"/>
              <a:ext cx="375466" cy="361207"/>
            </a:xfrm>
            <a:custGeom>
              <a:avLst/>
              <a:gdLst>
                <a:gd name="T0" fmla="*/ 65 w 67"/>
                <a:gd name="T1" fmla="*/ 41 h 64"/>
                <a:gd name="T2" fmla="*/ 46 w 67"/>
                <a:gd name="T3" fmla="*/ 41 h 64"/>
                <a:gd name="T4" fmla="*/ 46 w 67"/>
                <a:gd name="T5" fmla="*/ 34 h 64"/>
                <a:gd name="T6" fmla="*/ 44 w 67"/>
                <a:gd name="T7" fmla="*/ 32 h 64"/>
                <a:gd name="T8" fmla="*/ 23 w 67"/>
                <a:gd name="T9" fmla="*/ 32 h 64"/>
                <a:gd name="T10" fmla="*/ 21 w 67"/>
                <a:gd name="T11" fmla="*/ 34 h 64"/>
                <a:gd name="T12" fmla="*/ 21 w 67"/>
                <a:gd name="T13" fmla="*/ 47 h 64"/>
                <a:gd name="T14" fmla="*/ 2 w 67"/>
                <a:gd name="T15" fmla="*/ 47 h 64"/>
                <a:gd name="T16" fmla="*/ 0 w 67"/>
                <a:gd name="T17" fmla="*/ 49 h 64"/>
                <a:gd name="T18" fmla="*/ 0 w 67"/>
                <a:gd name="T19" fmla="*/ 62 h 64"/>
                <a:gd name="T20" fmla="*/ 2 w 67"/>
                <a:gd name="T21" fmla="*/ 64 h 64"/>
                <a:gd name="T22" fmla="*/ 23 w 67"/>
                <a:gd name="T23" fmla="*/ 64 h 64"/>
                <a:gd name="T24" fmla="*/ 44 w 67"/>
                <a:gd name="T25" fmla="*/ 64 h 64"/>
                <a:gd name="T26" fmla="*/ 65 w 67"/>
                <a:gd name="T27" fmla="*/ 64 h 64"/>
                <a:gd name="T28" fmla="*/ 67 w 67"/>
                <a:gd name="T29" fmla="*/ 62 h 64"/>
                <a:gd name="T30" fmla="*/ 67 w 67"/>
                <a:gd name="T31" fmla="*/ 43 h 64"/>
                <a:gd name="T32" fmla="*/ 65 w 67"/>
                <a:gd name="T33" fmla="*/ 41 h 64"/>
                <a:gd name="T34" fmla="*/ 45 w 67"/>
                <a:gd name="T35" fmla="*/ 61 h 64"/>
                <a:gd name="T36" fmla="*/ 45 w 67"/>
                <a:gd name="T37" fmla="*/ 44 h 64"/>
                <a:gd name="T38" fmla="*/ 64 w 67"/>
                <a:gd name="T39" fmla="*/ 44 h 64"/>
                <a:gd name="T40" fmla="*/ 64 w 67"/>
                <a:gd name="T41" fmla="*/ 61 h 64"/>
                <a:gd name="T42" fmla="*/ 45 w 67"/>
                <a:gd name="T43" fmla="*/ 61 h 64"/>
                <a:gd name="T44" fmla="*/ 24 w 67"/>
                <a:gd name="T45" fmla="*/ 49 h 64"/>
                <a:gd name="T46" fmla="*/ 24 w 67"/>
                <a:gd name="T47" fmla="*/ 35 h 64"/>
                <a:gd name="T48" fmla="*/ 43 w 67"/>
                <a:gd name="T49" fmla="*/ 35 h 64"/>
                <a:gd name="T50" fmla="*/ 43 w 67"/>
                <a:gd name="T51" fmla="*/ 43 h 64"/>
                <a:gd name="T52" fmla="*/ 43 w 67"/>
                <a:gd name="T53" fmla="*/ 61 h 64"/>
                <a:gd name="T54" fmla="*/ 24 w 67"/>
                <a:gd name="T55" fmla="*/ 61 h 64"/>
                <a:gd name="T56" fmla="*/ 24 w 67"/>
                <a:gd name="T57" fmla="*/ 49 h 64"/>
                <a:gd name="T58" fmla="*/ 22 w 67"/>
                <a:gd name="T59" fmla="*/ 61 h 64"/>
                <a:gd name="T60" fmla="*/ 3 w 67"/>
                <a:gd name="T61" fmla="*/ 61 h 64"/>
                <a:gd name="T62" fmla="*/ 3 w 67"/>
                <a:gd name="T63" fmla="*/ 50 h 64"/>
                <a:gd name="T64" fmla="*/ 22 w 67"/>
                <a:gd name="T65" fmla="*/ 50 h 64"/>
                <a:gd name="T66" fmla="*/ 22 w 67"/>
                <a:gd name="T67" fmla="*/ 61 h 64"/>
                <a:gd name="T68" fmla="*/ 32 w 67"/>
                <a:gd name="T69" fmla="*/ 20 h 64"/>
                <a:gd name="T70" fmla="*/ 32 w 67"/>
                <a:gd name="T71" fmla="*/ 9 h 64"/>
                <a:gd name="T72" fmla="*/ 30 w 67"/>
                <a:gd name="T73" fmla="*/ 10 h 64"/>
                <a:gd name="T74" fmla="*/ 29 w 67"/>
                <a:gd name="T75" fmla="*/ 10 h 64"/>
                <a:gd name="T76" fmla="*/ 29 w 67"/>
                <a:gd name="T77" fmla="*/ 9 h 64"/>
                <a:gd name="T78" fmla="*/ 33 w 67"/>
                <a:gd name="T79" fmla="*/ 6 h 64"/>
                <a:gd name="T80" fmla="*/ 34 w 67"/>
                <a:gd name="T81" fmla="*/ 6 h 64"/>
                <a:gd name="T82" fmla="*/ 34 w 67"/>
                <a:gd name="T83" fmla="*/ 7 h 64"/>
                <a:gd name="T84" fmla="*/ 34 w 67"/>
                <a:gd name="T85" fmla="*/ 20 h 64"/>
                <a:gd name="T86" fmla="*/ 37 w 67"/>
                <a:gd name="T87" fmla="*/ 20 h 64"/>
                <a:gd name="T88" fmla="*/ 38 w 67"/>
                <a:gd name="T89" fmla="*/ 21 h 64"/>
                <a:gd name="T90" fmla="*/ 37 w 67"/>
                <a:gd name="T91" fmla="*/ 22 h 64"/>
                <a:gd name="T92" fmla="*/ 30 w 67"/>
                <a:gd name="T93" fmla="*/ 22 h 64"/>
                <a:gd name="T94" fmla="*/ 29 w 67"/>
                <a:gd name="T95" fmla="*/ 21 h 64"/>
                <a:gd name="T96" fmla="*/ 30 w 67"/>
                <a:gd name="T97" fmla="*/ 20 h 64"/>
                <a:gd name="T98" fmla="*/ 32 w 67"/>
                <a:gd name="T99" fmla="*/ 20 h 64"/>
                <a:gd name="T100" fmla="*/ 33 w 67"/>
                <a:gd name="T101" fmla="*/ 28 h 64"/>
                <a:gd name="T102" fmla="*/ 47 w 67"/>
                <a:gd name="T103" fmla="*/ 14 h 64"/>
                <a:gd name="T104" fmla="*/ 33 w 67"/>
                <a:gd name="T105" fmla="*/ 0 h 64"/>
                <a:gd name="T106" fmla="*/ 20 w 67"/>
                <a:gd name="T107" fmla="*/ 14 h 64"/>
                <a:gd name="T108" fmla="*/ 33 w 67"/>
                <a:gd name="T109" fmla="*/ 28 h 64"/>
                <a:gd name="T110" fmla="*/ 33 w 67"/>
                <a:gd name="T111" fmla="*/ 3 h 64"/>
                <a:gd name="T112" fmla="*/ 44 w 67"/>
                <a:gd name="T113" fmla="*/ 14 h 64"/>
                <a:gd name="T114" fmla="*/ 33 w 67"/>
                <a:gd name="T115" fmla="*/ 25 h 64"/>
                <a:gd name="T116" fmla="*/ 23 w 67"/>
                <a:gd name="T117" fmla="*/ 14 h 64"/>
                <a:gd name="T118" fmla="*/ 33 w 67"/>
                <a:gd name="T119" fmla="*/ 3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7" h="64">
                  <a:moveTo>
                    <a:pt x="65" y="41"/>
                  </a:moveTo>
                  <a:cubicBezTo>
                    <a:pt x="46" y="41"/>
                    <a:pt x="46" y="41"/>
                    <a:pt x="46" y="41"/>
                  </a:cubicBezTo>
                  <a:cubicBezTo>
                    <a:pt x="46" y="34"/>
                    <a:pt x="46" y="34"/>
                    <a:pt x="46" y="34"/>
                  </a:cubicBezTo>
                  <a:cubicBezTo>
                    <a:pt x="46" y="32"/>
                    <a:pt x="45" y="32"/>
                    <a:pt x="44" y="32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2" y="32"/>
                    <a:pt x="21" y="32"/>
                    <a:pt x="21" y="34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" y="47"/>
                    <a:pt x="2" y="47"/>
                    <a:pt x="2" y="47"/>
                  </a:cubicBezTo>
                  <a:cubicBezTo>
                    <a:pt x="1" y="47"/>
                    <a:pt x="0" y="48"/>
                    <a:pt x="0" y="49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3"/>
                    <a:pt x="1" y="64"/>
                    <a:pt x="2" y="64"/>
                  </a:cubicBezTo>
                  <a:cubicBezTo>
                    <a:pt x="23" y="64"/>
                    <a:pt x="23" y="64"/>
                    <a:pt x="23" y="64"/>
                  </a:cubicBezTo>
                  <a:cubicBezTo>
                    <a:pt x="44" y="64"/>
                    <a:pt x="44" y="64"/>
                    <a:pt x="44" y="64"/>
                  </a:cubicBezTo>
                  <a:cubicBezTo>
                    <a:pt x="65" y="64"/>
                    <a:pt x="65" y="64"/>
                    <a:pt x="65" y="64"/>
                  </a:cubicBezTo>
                  <a:cubicBezTo>
                    <a:pt x="66" y="64"/>
                    <a:pt x="67" y="63"/>
                    <a:pt x="67" y="62"/>
                  </a:cubicBezTo>
                  <a:cubicBezTo>
                    <a:pt x="67" y="43"/>
                    <a:pt x="67" y="43"/>
                    <a:pt x="67" y="43"/>
                  </a:cubicBezTo>
                  <a:cubicBezTo>
                    <a:pt x="67" y="42"/>
                    <a:pt x="66" y="41"/>
                    <a:pt x="65" y="41"/>
                  </a:cubicBezTo>
                  <a:close/>
                  <a:moveTo>
                    <a:pt x="45" y="61"/>
                  </a:moveTo>
                  <a:cubicBezTo>
                    <a:pt x="45" y="44"/>
                    <a:pt x="45" y="44"/>
                    <a:pt x="45" y="44"/>
                  </a:cubicBezTo>
                  <a:cubicBezTo>
                    <a:pt x="64" y="44"/>
                    <a:pt x="64" y="44"/>
                    <a:pt x="64" y="44"/>
                  </a:cubicBezTo>
                  <a:cubicBezTo>
                    <a:pt x="64" y="61"/>
                    <a:pt x="64" y="61"/>
                    <a:pt x="64" y="61"/>
                  </a:cubicBezTo>
                  <a:lnTo>
                    <a:pt x="45" y="61"/>
                  </a:lnTo>
                  <a:close/>
                  <a:moveTo>
                    <a:pt x="24" y="49"/>
                  </a:moveTo>
                  <a:cubicBezTo>
                    <a:pt x="24" y="35"/>
                    <a:pt x="24" y="35"/>
                    <a:pt x="24" y="35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3" y="61"/>
                    <a:pt x="43" y="61"/>
                    <a:pt x="43" y="61"/>
                  </a:cubicBezTo>
                  <a:cubicBezTo>
                    <a:pt x="24" y="61"/>
                    <a:pt x="24" y="61"/>
                    <a:pt x="24" y="61"/>
                  </a:cubicBezTo>
                  <a:lnTo>
                    <a:pt x="24" y="49"/>
                  </a:lnTo>
                  <a:close/>
                  <a:moveTo>
                    <a:pt x="22" y="61"/>
                  </a:moveTo>
                  <a:cubicBezTo>
                    <a:pt x="3" y="61"/>
                    <a:pt x="3" y="61"/>
                    <a:pt x="3" y="61"/>
                  </a:cubicBezTo>
                  <a:cubicBezTo>
                    <a:pt x="3" y="50"/>
                    <a:pt x="3" y="50"/>
                    <a:pt x="3" y="50"/>
                  </a:cubicBezTo>
                  <a:cubicBezTo>
                    <a:pt x="22" y="50"/>
                    <a:pt x="22" y="50"/>
                    <a:pt x="22" y="50"/>
                  </a:cubicBezTo>
                  <a:lnTo>
                    <a:pt x="22" y="61"/>
                  </a:lnTo>
                  <a:close/>
                  <a:moveTo>
                    <a:pt x="32" y="20"/>
                  </a:moveTo>
                  <a:cubicBezTo>
                    <a:pt x="32" y="9"/>
                    <a:pt x="32" y="9"/>
                    <a:pt x="32" y="9"/>
                  </a:cubicBezTo>
                  <a:cubicBezTo>
                    <a:pt x="30" y="10"/>
                    <a:pt x="30" y="10"/>
                    <a:pt x="30" y="10"/>
                  </a:cubicBezTo>
                  <a:cubicBezTo>
                    <a:pt x="30" y="11"/>
                    <a:pt x="29" y="11"/>
                    <a:pt x="29" y="10"/>
                  </a:cubicBezTo>
                  <a:cubicBezTo>
                    <a:pt x="29" y="10"/>
                    <a:pt x="29" y="9"/>
                    <a:pt x="29" y="9"/>
                  </a:cubicBezTo>
                  <a:cubicBezTo>
                    <a:pt x="33" y="6"/>
                    <a:pt x="33" y="6"/>
                    <a:pt x="33" y="6"/>
                  </a:cubicBezTo>
                  <a:cubicBezTo>
                    <a:pt x="33" y="6"/>
                    <a:pt x="33" y="6"/>
                    <a:pt x="34" y="6"/>
                  </a:cubicBezTo>
                  <a:cubicBezTo>
                    <a:pt x="34" y="6"/>
                    <a:pt x="34" y="7"/>
                    <a:pt x="34" y="7"/>
                  </a:cubicBezTo>
                  <a:cubicBezTo>
                    <a:pt x="34" y="20"/>
                    <a:pt x="34" y="20"/>
                    <a:pt x="34" y="20"/>
                  </a:cubicBezTo>
                  <a:cubicBezTo>
                    <a:pt x="37" y="20"/>
                    <a:pt x="37" y="20"/>
                    <a:pt x="37" y="20"/>
                  </a:cubicBezTo>
                  <a:cubicBezTo>
                    <a:pt x="37" y="20"/>
                    <a:pt x="38" y="21"/>
                    <a:pt x="38" y="21"/>
                  </a:cubicBezTo>
                  <a:cubicBezTo>
                    <a:pt x="38" y="22"/>
                    <a:pt x="37" y="22"/>
                    <a:pt x="37" y="22"/>
                  </a:cubicBezTo>
                  <a:cubicBezTo>
                    <a:pt x="30" y="22"/>
                    <a:pt x="30" y="22"/>
                    <a:pt x="30" y="22"/>
                  </a:cubicBezTo>
                  <a:cubicBezTo>
                    <a:pt x="29" y="22"/>
                    <a:pt x="29" y="22"/>
                    <a:pt x="29" y="21"/>
                  </a:cubicBezTo>
                  <a:cubicBezTo>
                    <a:pt x="29" y="21"/>
                    <a:pt x="29" y="20"/>
                    <a:pt x="30" y="20"/>
                  </a:cubicBezTo>
                  <a:lnTo>
                    <a:pt x="32" y="20"/>
                  </a:lnTo>
                  <a:close/>
                  <a:moveTo>
                    <a:pt x="33" y="28"/>
                  </a:moveTo>
                  <a:cubicBezTo>
                    <a:pt x="41" y="28"/>
                    <a:pt x="47" y="22"/>
                    <a:pt x="47" y="14"/>
                  </a:cubicBezTo>
                  <a:cubicBezTo>
                    <a:pt x="47" y="7"/>
                    <a:pt x="41" y="0"/>
                    <a:pt x="33" y="0"/>
                  </a:cubicBezTo>
                  <a:cubicBezTo>
                    <a:pt x="26" y="0"/>
                    <a:pt x="20" y="7"/>
                    <a:pt x="20" y="14"/>
                  </a:cubicBezTo>
                  <a:cubicBezTo>
                    <a:pt x="20" y="22"/>
                    <a:pt x="26" y="28"/>
                    <a:pt x="33" y="28"/>
                  </a:cubicBezTo>
                  <a:close/>
                  <a:moveTo>
                    <a:pt x="33" y="3"/>
                  </a:moveTo>
                  <a:cubicBezTo>
                    <a:pt x="39" y="3"/>
                    <a:pt x="44" y="8"/>
                    <a:pt x="44" y="14"/>
                  </a:cubicBezTo>
                  <a:cubicBezTo>
                    <a:pt x="44" y="20"/>
                    <a:pt x="39" y="25"/>
                    <a:pt x="33" y="25"/>
                  </a:cubicBezTo>
                  <a:cubicBezTo>
                    <a:pt x="27" y="25"/>
                    <a:pt x="23" y="20"/>
                    <a:pt x="23" y="14"/>
                  </a:cubicBezTo>
                  <a:cubicBezTo>
                    <a:pt x="23" y="8"/>
                    <a:pt x="27" y="3"/>
                    <a:pt x="33" y="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8" name="Freeform 31"/>
            <p:cNvSpPr>
              <a:spLocks noEditPoints="1"/>
            </p:cNvSpPr>
            <p:nvPr/>
          </p:nvSpPr>
          <p:spPr bwMode="auto">
            <a:xfrm>
              <a:off x="4997763" y="2460443"/>
              <a:ext cx="424442" cy="461620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14"/>
            <p:cNvSpPr>
              <a:spLocks noEditPoints="1"/>
            </p:cNvSpPr>
            <p:nvPr/>
          </p:nvSpPr>
          <p:spPr bwMode="auto">
            <a:xfrm>
              <a:off x="6663686" y="3178272"/>
              <a:ext cx="274883" cy="320698"/>
            </a:xfrm>
            <a:custGeom>
              <a:avLst/>
              <a:gdLst>
                <a:gd name="T0" fmla="*/ 36 w 56"/>
                <a:gd name="T1" fmla="*/ 14 h 65"/>
                <a:gd name="T2" fmla="*/ 43 w 56"/>
                <a:gd name="T3" fmla="*/ 2 h 65"/>
                <a:gd name="T4" fmla="*/ 41 w 56"/>
                <a:gd name="T5" fmla="*/ 0 h 65"/>
                <a:gd name="T6" fmla="*/ 13 w 56"/>
                <a:gd name="T7" fmla="*/ 1 h 65"/>
                <a:gd name="T8" fmla="*/ 20 w 56"/>
                <a:gd name="T9" fmla="*/ 14 h 65"/>
                <a:gd name="T10" fmla="*/ 0 w 56"/>
                <a:gd name="T11" fmla="*/ 37 h 65"/>
                <a:gd name="T12" fmla="*/ 7 w 56"/>
                <a:gd name="T13" fmla="*/ 65 h 65"/>
                <a:gd name="T14" fmla="*/ 56 w 56"/>
                <a:gd name="T15" fmla="*/ 58 h 65"/>
                <a:gd name="T16" fmla="*/ 36 w 56"/>
                <a:gd name="T17" fmla="*/ 15 h 65"/>
                <a:gd name="T18" fmla="*/ 23 w 56"/>
                <a:gd name="T19" fmla="*/ 4 h 65"/>
                <a:gd name="T20" fmla="*/ 21 w 56"/>
                <a:gd name="T21" fmla="*/ 5 h 65"/>
                <a:gd name="T22" fmla="*/ 22 w 56"/>
                <a:gd name="T23" fmla="*/ 13 h 65"/>
                <a:gd name="T24" fmla="*/ 39 w 56"/>
                <a:gd name="T25" fmla="*/ 3 h 65"/>
                <a:gd name="T26" fmla="*/ 26 w 56"/>
                <a:gd name="T27" fmla="*/ 13 h 65"/>
                <a:gd name="T28" fmla="*/ 33 w 56"/>
                <a:gd name="T29" fmla="*/ 15 h 65"/>
                <a:gd name="T30" fmla="*/ 23 w 56"/>
                <a:gd name="T31" fmla="*/ 16 h 65"/>
                <a:gd name="T32" fmla="*/ 53 w 56"/>
                <a:gd name="T33" fmla="*/ 58 h 65"/>
                <a:gd name="T34" fmla="*/ 7 w 56"/>
                <a:gd name="T35" fmla="*/ 62 h 65"/>
                <a:gd name="T36" fmla="*/ 3 w 56"/>
                <a:gd name="T37" fmla="*/ 37 h 65"/>
                <a:gd name="T38" fmla="*/ 34 w 56"/>
                <a:gd name="T39" fmla="*/ 18 h 65"/>
                <a:gd name="T40" fmla="*/ 53 w 56"/>
                <a:gd name="T41" fmla="*/ 58 h 65"/>
                <a:gd name="T42" fmla="*/ 8 w 56"/>
                <a:gd name="T43" fmla="*/ 54 h 65"/>
                <a:gd name="T44" fmla="*/ 12 w 56"/>
                <a:gd name="T45" fmla="*/ 58 h 65"/>
                <a:gd name="T46" fmla="*/ 6 w 56"/>
                <a:gd name="T47" fmla="*/ 54 h 65"/>
                <a:gd name="T48" fmla="*/ 23 w 56"/>
                <a:gd name="T49" fmla="*/ 21 h 65"/>
                <a:gd name="T50" fmla="*/ 23 w 56"/>
                <a:gd name="T51" fmla="*/ 23 h 65"/>
                <a:gd name="T52" fmla="*/ 28 w 56"/>
                <a:gd name="T53" fmla="*/ 28 h 65"/>
                <a:gd name="T54" fmla="*/ 28 w 56"/>
                <a:gd name="T55" fmla="*/ 53 h 65"/>
                <a:gd name="T56" fmla="*/ 28 w 56"/>
                <a:gd name="T57" fmla="*/ 28 h 65"/>
                <a:gd name="T58" fmla="*/ 17 w 56"/>
                <a:gd name="T59" fmla="*/ 41 h 65"/>
                <a:gd name="T60" fmla="*/ 38 w 56"/>
                <a:gd name="T61" fmla="*/ 41 h 65"/>
                <a:gd name="T62" fmla="*/ 26 w 56"/>
                <a:gd name="T63" fmla="*/ 37 h 65"/>
                <a:gd name="T64" fmla="*/ 32 w 56"/>
                <a:gd name="T65" fmla="*/ 44 h 65"/>
                <a:gd name="T66" fmla="*/ 29 w 56"/>
                <a:gd name="T67" fmla="*/ 49 h 65"/>
                <a:gd name="T68" fmla="*/ 27 w 56"/>
                <a:gd name="T69" fmla="*/ 49 h 65"/>
                <a:gd name="T70" fmla="*/ 24 w 56"/>
                <a:gd name="T71" fmla="*/ 44 h 65"/>
                <a:gd name="T72" fmla="*/ 26 w 56"/>
                <a:gd name="T73" fmla="*/ 44 h 65"/>
                <a:gd name="T74" fmla="*/ 30 w 56"/>
                <a:gd name="T75" fmla="*/ 44 h 65"/>
                <a:gd name="T76" fmla="*/ 24 w 56"/>
                <a:gd name="T77" fmla="*/ 37 h 65"/>
                <a:gd name="T78" fmla="*/ 27 w 56"/>
                <a:gd name="T79" fmla="*/ 32 h 65"/>
                <a:gd name="T80" fmla="*/ 29 w 56"/>
                <a:gd name="T81" fmla="*/ 32 h 65"/>
                <a:gd name="T82" fmla="*/ 32 w 56"/>
                <a:gd name="T83" fmla="*/ 37 h 65"/>
                <a:gd name="T84" fmla="*/ 30 w 56"/>
                <a:gd name="T85" fmla="*/ 37 h 65"/>
                <a:gd name="T86" fmla="*/ 26 w 56"/>
                <a:gd name="T87" fmla="*/ 3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56" h="65">
                  <a:moveTo>
                    <a:pt x="36" y="15"/>
                  </a:moveTo>
                  <a:cubicBezTo>
                    <a:pt x="36" y="14"/>
                    <a:pt x="36" y="14"/>
                    <a:pt x="36" y="14"/>
                  </a:cubicBezTo>
                  <a:cubicBezTo>
                    <a:pt x="43" y="3"/>
                    <a:pt x="43" y="3"/>
                    <a:pt x="43" y="3"/>
                  </a:cubicBezTo>
                  <a:cubicBezTo>
                    <a:pt x="43" y="3"/>
                    <a:pt x="43" y="3"/>
                    <a:pt x="43" y="2"/>
                  </a:cubicBezTo>
                  <a:cubicBezTo>
                    <a:pt x="43" y="1"/>
                    <a:pt x="42" y="0"/>
                    <a:pt x="41" y="0"/>
                  </a:cubicBezTo>
                  <a:cubicBezTo>
                    <a:pt x="41" y="0"/>
                    <a:pt x="41" y="0"/>
                    <a:pt x="41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4" y="0"/>
                    <a:pt x="13" y="0"/>
                    <a:pt x="13" y="1"/>
                  </a:cubicBezTo>
                  <a:cubicBezTo>
                    <a:pt x="12" y="2"/>
                    <a:pt x="12" y="3"/>
                    <a:pt x="13" y="3"/>
                  </a:cubicBezTo>
                  <a:cubicBezTo>
                    <a:pt x="20" y="14"/>
                    <a:pt x="20" y="14"/>
                    <a:pt x="20" y="14"/>
                  </a:cubicBezTo>
                  <a:cubicBezTo>
                    <a:pt x="20" y="15"/>
                    <a:pt x="20" y="15"/>
                    <a:pt x="20" y="15"/>
                  </a:cubicBezTo>
                  <a:cubicBezTo>
                    <a:pt x="9" y="16"/>
                    <a:pt x="0" y="26"/>
                    <a:pt x="0" y="37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1"/>
                    <a:pt x="3" y="65"/>
                    <a:pt x="7" y="65"/>
                  </a:cubicBezTo>
                  <a:cubicBezTo>
                    <a:pt x="49" y="65"/>
                    <a:pt x="49" y="65"/>
                    <a:pt x="49" y="65"/>
                  </a:cubicBezTo>
                  <a:cubicBezTo>
                    <a:pt x="53" y="65"/>
                    <a:pt x="56" y="61"/>
                    <a:pt x="56" y="58"/>
                  </a:cubicBezTo>
                  <a:cubicBezTo>
                    <a:pt x="56" y="37"/>
                    <a:pt x="56" y="37"/>
                    <a:pt x="56" y="37"/>
                  </a:cubicBezTo>
                  <a:cubicBezTo>
                    <a:pt x="56" y="26"/>
                    <a:pt x="47" y="16"/>
                    <a:pt x="36" y="15"/>
                  </a:cubicBezTo>
                  <a:close/>
                  <a:moveTo>
                    <a:pt x="26" y="13"/>
                  </a:moveTo>
                  <a:cubicBezTo>
                    <a:pt x="23" y="4"/>
                    <a:pt x="23" y="4"/>
                    <a:pt x="23" y="4"/>
                  </a:cubicBezTo>
                  <a:cubicBezTo>
                    <a:pt x="22" y="3"/>
                    <a:pt x="22" y="3"/>
                    <a:pt x="21" y="3"/>
                  </a:cubicBezTo>
                  <a:cubicBezTo>
                    <a:pt x="21" y="4"/>
                    <a:pt x="21" y="4"/>
                    <a:pt x="21" y="5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2" y="13"/>
                    <a:pt x="22" y="13"/>
                    <a:pt x="22" y="13"/>
                  </a:cubicBezTo>
                  <a:cubicBezTo>
                    <a:pt x="16" y="3"/>
                    <a:pt x="16" y="3"/>
                    <a:pt x="16" y="3"/>
                  </a:cubicBezTo>
                  <a:cubicBezTo>
                    <a:pt x="39" y="3"/>
                    <a:pt x="39" y="3"/>
                    <a:pt x="39" y="3"/>
                  </a:cubicBezTo>
                  <a:cubicBezTo>
                    <a:pt x="33" y="13"/>
                    <a:pt x="33" y="13"/>
                    <a:pt x="33" y="13"/>
                  </a:cubicBezTo>
                  <a:lnTo>
                    <a:pt x="26" y="13"/>
                  </a:lnTo>
                  <a:close/>
                  <a:moveTo>
                    <a:pt x="23" y="15"/>
                  </a:moveTo>
                  <a:cubicBezTo>
                    <a:pt x="33" y="15"/>
                    <a:pt x="33" y="15"/>
                    <a:pt x="33" y="15"/>
                  </a:cubicBezTo>
                  <a:cubicBezTo>
                    <a:pt x="33" y="16"/>
                    <a:pt x="33" y="16"/>
                    <a:pt x="33" y="16"/>
                  </a:cubicBezTo>
                  <a:cubicBezTo>
                    <a:pt x="23" y="16"/>
                    <a:pt x="23" y="16"/>
                    <a:pt x="23" y="16"/>
                  </a:cubicBezTo>
                  <a:lnTo>
                    <a:pt x="23" y="15"/>
                  </a:lnTo>
                  <a:close/>
                  <a:moveTo>
                    <a:pt x="53" y="58"/>
                  </a:moveTo>
                  <a:cubicBezTo>
                    <a:pt x="53" y="60"/>
                    <a:pt x="51" y="62"/>
                    <a:pt x="49" y="62"/>
                  </a:cubicBezTo>
                  <a:cubicBezTo>
                    <a:pt x="7" y="62"/>
                    <a:pt x="7" y="62"/>
                    <a:pt x="7" y="62"/>
                  </a:cubicBezTo>
                  <a:cubicBezTo>
                    <a:pt x="5" y="62"/>
                    <a:pt x="3" y="60"/>
                    <a:pt x="3" y="58"/>
                  </a:cubicBezTo>
                  <a:cubicBezTo>
                    <a:pt x="3" y="37"/>
                    <a:pt x="3" y="37"/>
                    <a:pt x="3" y="37"/>
                  </a:cubicBezTo>
                  <a:cubicBezTo>
                    <a:pt x="3" y="26"/>
                    <a:pt x="11" y="18"/>
                    <a:pt x="22" y="18"/>
                  </a:cubicBezTo>
                  <a:cubicBezTo>
                    <a:pt x="34" y="18"/>
                    <a:pt x="34" y="18"/>
                    <a:pt x="34" y="18"/>
                  </a:cubicBezTo>
                  <a:cubicBezTo>
                    <a:pt x="44" y="18"/>
                    <a:pt x="53" y="26"/>
                    <a:pt x="53" y="37"/>
                  </a:cubicBezTo>
                  <a:lnTo>
                    <a:pt x="53" y="58"/>
                  </a:lnTo>
                  <a:close/>
                  <a:moveTo>
                    <a:pt x="8" y="38"/>
                  </a:moveTo>
                  <a:cubicBezTo>
                    <a:pt x="8" y="54"/>
                    <a:pt x="8" y="54"/>
                    <a:pt x="8" y="54"/>
                  </a:cubicBezTo>
                  <a:cubicBezTo>
                    <a:pt x="8" y="55"/>
                    <a:pt x="9" y="57"/>
                    <a:pt x="11" y="57"/>
                  </a:cubicBezTo>
                  <a:cubicBezTo>
                    <a:pt x="11" y="57"/>
                    <a:pt x="12" y="57"/>
                    <a:pt x="12" y="58"/>
                  </a:cubicBezTo>
                  <a:cubicBezTo>
                    <a:pt x="12" y="58"/>
                    <a:pt x="11" y="59"/>
                    <a:pt x="11" y="59"/>
                  </a:cubicBezTo>
                  <a:cubicBezTo>
                    <a:pt x="8" y="59"/>
                    <a:pt x="6" y="56"/>
                    <a:pt x="6" y="54"/>
                  </a:cubicBezTo>
                  <a:cubicBezTo>
                    <a:pt x="6" y="38"/>
                    <a:pt x="6" y="38"/>
                    <a:pt x="6" y="38"/>
                  </a:cubicBezTo>
                  <a:cubicBezTo>
                    <a:pt x="6" y="28"/>
                    <a:pt x="14" y="21"/>
                    <a:pt x="23" y="21"/>
                  </a:cubicBezTo>
                  <a:cubicBezTo>
                    <a:pt x="24" y="21"/>
                    <a:pt x="24" y="21"/>
                    <a:pt x="24" y="22"/>
                  </a:cubicBezTo>
                  <a:cubicBezTo>
                    <a:pt x="24" y="22"/>
                    <a:pt x="24" y="23"/>
                    <a:pt x="23" y="23"/>
                  </a:cubicBezTo>
                  <a:cubicBezTo>
                    <a:pt x="15" y="23"/>
                    <a:pt x="8" y="29"/>
                    <a:pt x="8" y="38"/>
                  </a:cubicBezTo>
                  <a:close/>
                  <a:moveTo>
                    <a:pt x="28" y="28"/>
                  </a:moveTo>
                  <a:cubicBezTo>
                    <a:pt x="21" y="28"/>
                    <a:pt x="15" y="34"/>
                    <a:pt x="15" y="41"/>
                  </a:cubicBezTo>
                  <a:cubicBezTo>
                    <a:pt x="15" y="47"/>
                    <a:pt x="21" y="53"/>
                    <a:pt x="28" y="53"/>
                  </a:cubicBezTo>
                  <a:cubicBezTo>
                    <a:pt x="35" y="53"/>
                    <a:pt x="40" y="47"/>
                    <a:pt x="40" y="41"/>
                  </a:cubicBezTo>
                  <a:cubicBezTo>
                    <a:pt x="40" y="34"/>
                    <a:pt x="35" y="28"/>
                    <a:pt x="28" y="28"/>
                  </a:cubicBezTo>
                  <a:close/>
                  <a:moveTo>
                    <a:pt x="28" y="51"/>
                  </a:moveTo>
                  <a:cubicBezTo>
                    <a:pt x="22" y="51"/>
                    <a:pt x="17" y="46"/>
                    <a:pt x="17" y="41"/>
                  </a:cubicBezTo>
                  <a:cubicBezTo>
                    <a:pt x="17" y="35"/>
                    <a:pt x="22" y="30"/>
                    <a:pt x="28" y="30"/>
                  </a:cubicBezTo>
                  <a:cubicBezTo>
                    <a:pt x="33" y="30"/>
                    <a:pt x="38" y="35"/>
                    <a:pt x="38" y="41"/>
                  </a:cubicBezTo>
                  <a:cubicBezTo>
                    <a:pt x="38" y="46"/>
                    <a:pt x="33" y="51"/>
                    <a:pt x="28" y="51"/>
                  </a:cubicBezTo>
                  <a:close/>
                  <a:moveTo>
                    <a:pt x="26" y="37"/>
                  </a:moveTo>
                  <a:cubicBezTo>
                    <a:pt x="26" y="39"/>
                    <a:pt x="27" y="40"/>
                    <a:pt x="28" y="40"/>
                  </a:cubicBezTo>
                  <a:cubicBezTo>
                    <a:pt x="30" y="40"/>
                    <a:pt x="32" y="41"/>
                    <a:pt x="32" y="44"/>
                  </a:cubicBezTo>
                  <a:cubicBezTo>
                    <a:pt x="32" y="46"/>
                    <a:pt x="31" y="47"/>
                    <a:pt x="29" y="48"/>
                  </a:cubicBezTo>
                  <a:cubicBezTo>
                    <a:pt x="29" y="49"/>
                    <a:pt x="29" y="49"/>
                    <a:pt x="29" y="49"/>
                  </a:cubicBezTo>
                  <a:cubicBezTo>
                    <a:pt x="29" y="49"/>
                    <a:pt x="28" y="50"/>
                    <a:pt x="28" y="50"/>
                  </a:cubicBezTo>
                  <a:cubicBezTo>
                    <a:pt x="27" y="50"/>
                    <a:pt x="27" y="49"/>
                    <a:pt x="27" y="49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5" y="47"/>
                    <a:pt x="24" y="46"/>
                    <a:pt x="24" y="44"/>
                  </a:cubicBezTo>
                  <a:cubicBezTo>
                    <a:pt x="24" y="43"/>
                    <a:pt x="24" y="43"/>
                    <a:pt x="25" y="43"/>
                  </a:cubicBezTo>
                  <a:cubicBezTo>
                    <a:pt x="25" y="43"/>
                    <a:pt x="26" y="43"/>
                    <a:pt x="26" y="44"/>
                  </a:cubicBezTo>
                  <a:cubicBezTo>
                    <a:pt x="26" y="45"/>
                    <a:pt x="27" y="46"/>
                    <a:pt x="28" y="46"/>
                  </a:cubicBezTo>
                  <a:cubicBezTo>
                    <a:pt x="29" y="46"/>
                    <a:pt x="30" y="45"/>
                    <a:pt x="30" y="44"/>
                  </a:cubicBezTo>
                  <a:cubicBezTo>
                    <a:pt x="30" y="42"/>
                    <a:pt x="29" y="42"/>
                    <a:pt x="28" y="42"/>
                  </a:cubicBezTo>
                  <a:cubicBezTo>
                    <a:pt x="25" y="42"/>
                    <a:pt x="24" y="40"/>
                    <a:pt x="24" y="37"/>
                  </a:cubicBezTo>
                  <a:cubicBezTo>
                    <a:pt x="24" y="36"/>
                    <a:pt x="25" y="34"/>
                    <a:pt x="27" y="34"/>
                  </a:cubicBezTo>
                  <a:cubicBezTo>
                    <a:pt x="27" y="32"/>
                    <a:pt x="27" y="32"/>
                    <a:pt x="27" y="32"/>
                  </a:cubicBezTo>
                  <a:cubicBezTo>
                    <a:pt x="27" y="32"/>
                    <a:pt x="27" y="31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29" y="33"/>
                    <a:pt x="29" y="33"/>
                    <a:pt x="29" y="33"/>
                  </a:cubicBezTo>
                  <a:cubicBezTo>
                    <a:pt x="30" y="34"/>
                    <a:pt x="32" y="35"/>
                    <a:pt x="32" y="37"/>
                  </a:cubicBezTo>
                  <a:cubicBezTo>
                    <a:pt x="32" y="38"/>
                    <a:pt x="31" y="38"/>
                    <a:pt x="31" y="38"/>
                  </a:cubicBezTo>
                  <a:cubicBezTo>
                    <a:pt x="30" y="38"/>
                    <a:pt x="30" y="38"/>
                    <a:pt x="30" y="37"/>
                  </a:cubicBezTo>
                  <a:cubicBezTo>
                    <a:pt x="30" y="36"/>
                    <a:pt x="29" y="35"/>
                    <a:pt x="28" y="35"/>
                  </a:cubicBezTo>
                  <a:cubicBezTo>
                    <a:pt x="27" y="35"/>
                    <a:pt x="26" y="36"/>
                    <a:pt x="26" y="3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0" name="Freeform 37"/>
            <p:cNvSpPr>
              <a:spLocks noEditPoints="1"/>
            </p:cNvSpPr>
            <p:nvPr/>
          </p:nvSpPr>
          <p:spPr bwMode="auto">
            <a:xfrm>
              <a:off x="5514022" y="3600012"/>
              <a:ext cx="191882" cy="191884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4 w 35"/>
                <a:gd name="T21" fmla="*/ 12 h 35"/>
                <a:gd name="T22" fmla="*/ 19 w 35"/>
                <a:gd name="T23" fmla="*/ 18 h 35"/>
                <a:gd name="T24" fmla="*/ 24 w 35"/>
                <a:gd name="T25" fmla="*/ 23 h 35"/>
                <a:gd name="T26" fmla="*/ 24 w 35"/>
                <a:gd name="T27" fmla="*/ 24 h 35"/>
                <a:gd name="T28" fmla="*/ 24 w 35"/>
                <a:gd name="T29" fmla="*/ 25 h 35"/>
                <a:gd name="T30" fmla="*/ 23 w 35"/>
                <a:gd name="T31" fmla="*/ 24 h 35"/>
                <a:gd name="T32" fmla="*/ 18 w 35"/>
                <a:gd name="T33" fmla="*/ 19 h 35"/>
                <a:gd name="T34" fmla="*/ 12 w 35"/>
                <a:gd name="T35" fmla="*/ 24 h 35"/>
                <a:gd name="T36" fmla="*/ 12 w 35"/>
                <a:gd name="T37" fmla="*/ 25 h 35"/>
                <a:gd name="T38" fmla="*/ 11 w 35"/>
                <a:gd name="T39" fmla="*/ 24 h 35"/>
                <a:gd name="T40" fmla="*/ 11 w 35"/>
                <a:gd name="T41" fmla="*/ 23 h 35"/>
                <a:gd name="T42" fmla="*/ 16 w 35"/>
                <a:gd name="T43" fmla="*/ 18 h 35"/>
                <a:gd name="T44" fmla="*/ 11 w 35"/>
                <a:gd name="T45" fmla="*/ 12 h 35"/>
                <a:gd name="T46" fmla="*/ 11 w 35"/>
                <a:gd name="T47" fmla="*/ 11 h 35"/>
                <a:gd name="T48" fmla="*/ 12 w 35"/>
                <a:gd name="T49" fmla="*/ 11 h 35"/>
                <a:gd name="T50" fmla="*/ 18 w 35"/>
                <a:gd name="T51" fmla="*/ 16 h 35"/>
                <a:gd name="T52" fmla="*/ 23 w 35"/>
                <a:gd name="T53" fmla="*/ 11 h 35"/>
                <a:gd name="T54" fmla="*/ 24 w 35"/>
                <a:gd name="T55" fmla="*/ 11 h 35"/>
                <a:gd name="T56" fmla="*/ 24 w 35"/>
                <a:gd name="T57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7" y="35"/>
                    <a:pt x="35" y="27"/>
                    <a:pt x="35" y="18"/>
                  </a:cubicBezTo>
                  <a:cubicBezTo>
                    <a:pt x="35" y="8"/>
                    <a:pt x="27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4" y="12"/>
                  </a:moveTo>
                  <a:cubicBezTo>
                    <a:pt x="19" y="18"/>
                    <a:pt x="19" y="18"/>
                    <a:pt x="19" y="18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5" y="23"/>
                    <a:pt x="25" y="24"/>
                    <a:pt x="24" y="24"/>
                  </a:cubicBezTo>
                  <a:cubicBezTo>
                    <a:pt x="24" y="24"/>
                    <a:pt x="24" y="25"/>
                    <a:pt x="24" y="25"/>
                  </a:cubicBezTo>
                  <a:cubicBezTo>
                    <a:pt x="23" y="25"/>
                    <a:pt x="23" y="24"/>
                    <a:pt x="23" y="24"/>
                  </a:cubicBezTo>
                  <a:cubicBezTo>
                    <a:pt x="18" y="19"/>
                    <a:pt x="18" y="19"/>
                    <a:pt x="18" y="19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24"/>
                    <a:pt x="12" y="25"/>
                    <a:pt x="12" y="25"/>
                  </a:cubicBezTo>
                  <a:cubicBezTo>
                    <a:pt x="11" y="25"/>
                    <a:pt x="11" y="24"/>
                    <a:pt x="11" y="24"/>
                  </a:cubicBezTo>
                  <a:cubicBezTo>
                    <a:pt x="11" y="24"/>
                    <a:pt x="11" y="23"/>
                    <a:pt x="11" y="23"/>
                  </a:cubicBezTo>
                  <a:cubicBezTo>
                    <a:pt x="16" y="18"/>
                    <a:pt x="16" y="18"/>
                    <a:pt x="16" y="18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1" y="12"/>
                    <a:pt x="11" y="11"/>
                    <a:pt x="11" y="11"/>
                  </a:cubicBezTo>
                  <a:cubicBezTo>
                    <a:pt x="11" y="10"/>
                    <a:pt x="12" y="10"/>
                    <a:pt x="12" y="11"/>
                  </a:cubicBezTo>
                  <a:cubicBezTo>
                    <a:pt x="18" y="16"/>
                    <a:pt x="18" y="16"/>
                    <a:pt x="18" y="16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3" y="10"/>
                    <a:pt x="24" y="10"/>
                    <a:pt x="24" y="11"/>
                  </a:cubicBezTo>
                  <a:cubicBezTo>
                    <a:pt x="25" y="11"/>
                    <a:pt x="25" y="12"/>
                    <a:pt x="24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1" name="Freeform 36"/>
            <p:cNvSpPr>
              <a:spLocks noEditPoints="1"/>
            </p:cNvSpPr>
            <p:nvPr/>
          </p:nvSpPr>
          <p:spPr bwMode="auto">
            <a:xfrm>
              <a:off x="6318623" y="3816332"/>
              <a:ext cx="329120" cy="32912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36"/>
            <p:cNvSpPr>
              <a:spLocks noEditPoints="1"/>
            </p:cNvSpPr>
            <p:nvPr/>
          </p:nvSpPr>
          <p:spPr bwMode="auto">
            <a:xfrm>
              <a:off x="7931962" y="2574897"/>
              <a:ext cx="232130" cy="232131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3" name="Freeform 36"/>
            <p:cNvSpPr>
              <a:spLocks noEditPoints="1"/>
            </p:cNvSpPr>
            <p:nvPr/>
          </p:nvSpPr>
          <p:spPr bwMode="auto">
            <a:xfrm>
              <a:off x="3996266" y="2020116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4" name="Freeform 24"/>
            <p:cNvSpPr>
              <a:spLocks noEditPoints="1"/>
            </p:cNvSpPr>
            <p:nvPr/>
          </p:nvSpPr>
          <p:spPr bwMode="auto">
            <a:xfrm>
              <a:off x="7815448" y="5058781"/>
              <a:ext cx="357647" cy="377244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34"/>
            <p:cNvSpPr>
              <a:spLocks noEditPoints="1"/>
            </p:cNvSpPr>
            <p:nvPr/>
          </p:nvSpPr>
          <p:spPr bwMode="auto">
            <a:xfrm>
              <a:off x="7522185" y="2726666"/>
              <a:ext cx="270999" cy="363536"/>
            </a:xfrm>
            <a:custGeom>
              <a:avLst/>
              <a:gdLst>
                <a:gd name="T0" fmla="*/ 13 w 52"/>
                <a:gd name="T1" fmla="*/ 18 h 70"/>
                <a:gd name="T2" fmla="*/ 12 w 52"/>
                <a:gd name="T3" fmla="*/ 17 h 70"/>
                <a:gd name="T4" fmla="*/ 11 w 52"/>
                <a:gd name="T5" fmla="*/ 15 h 70"/>
                <a:gd name="T6" fmla="*/ 51 w 52"/>
                <a:gd name="T7" fmla="*/ 50 h 70"/>
                <a:gd name="T8" fmla="*/ 49 w 52"/>
                <a:gd name="T9" fmla="*/ 60 h 70"/>
                <a:gd name="T10" fmla="*/ 51 w 52"/>
                <a:gd name="T11" fmla="*/ 69 h 70"/>
                <a:gd name="T12" fmla="*/ 0 w 52"/>
                <a:gd name="T13" fmla="*/ 69 h 70"/>
                <a:gd name="T14" fmla="*/ 1 w 52"/>
                <a:gd name="T15" fmla="*/ 60 h 70"/>
                <a:gd name="T16" fmla="*/ 4 w 52"/>
                <a:gd name="T17" fmla="*/ 45 h 70"/>
                <a:gd name="T18" fmla="*/ 19 w 52"/>
                <a:gd name="T19" fmla="*/ 27 h 70"/>
                <a:gd name="T20" fmla="*/ 15 w 52"/>
                <a:gd name="T21" fmla="*/ 30 h 70"/>
                <a:gd name="T22" fmla="*/ 10 w 52"/>
                <a:gd name="T23" fmla="*/ 34 h 70"/>
                <a:gd name="T24" fmla="*/ 2 w 52"/>
                <a:gd name="T25" fmla="*/ 28 h 70"/>
                <a:gd name="T26" fmla="*/ 8 w 52"/>
                <a:gd name="T27" fmla="*/ 14 h 70"/>
                <a:gd name="T28" fmla="*/ 13 w 52"/>
                <a:gd name="T29" fmla="*/ 5 h 70"/>
                <a:gd name="T30" fmla="*/ 12 w 52"/>
                <a:gd name="T31" fmla="*/ 0 h 70"/>
                <a:gd name="T32" fmla="*/ 12 w 52"/>
                <a:gd name="T33" fmla="*/ 0 h 70"/>
                <a:gd name="T34" fmla="*/ 14 w 52"/>
                <a:gd name="T35" fmla="*/ 0 h 70"/>
                <a:gd name="T36" fmla="*/ 43 w 52"/>
                <a:gd name="T37" fmla="*/ 13 h 70"/>
                <a:gd name="T38" fmla="*/ 51 w 52"/>
                <a:gd name="T39" fmla="*/ 47 h 70"/>
                <a:gd name="T40" fmla="*/ 2 w 52"/>
                <a:gd name="T41" fmla="*/ 62 h 70"/>
                <a:gd name="T42" fmla="*/ 48 w 52"/>
                <a:gd name="T43" fmla="*/ 62 h 70"/>
                <a:gd name="T44" fmla="*/ 2 w 52"/>
                <a:gd name="T45" fmla="*/ 62 h 70"/>
                <a:gd name="T46" fmla="*/ 6 w 52"/>
                <a:gd name="T47" fmla="*/ 56 h 70"/>
                <a:gd name="T48" fmla="*/ 44 w 52"/>
                <a:gd name="T49" fmla="*/ 60 h 70"/>
                <a:gd name="T50" fmla="*/ 12 w 52"/>
                <a:gd name="T51" fmla="*/ 41 h 70"/>
                <a:gd name="T52" fmla="*/ 6 w 52"/>
                <a:gd name="T53" fmla="*/ 54 h 70"/>
                <a:gd name="T54" fmla="*/ 15 w 52"/>
                <a:gd name="T55" fmla="*/ 42 h 70"/>
                <a:gd name="T56" fmla="*/ 12 w 52"/>
                <a:gd name="T57" fmla="*/ 48 h 70"/>
                <a:gd name="T58" fmla="*/ 41 w 52"/>
                <a:gd name="T59" fmla="*/ 54 h 70"/>
                <a:gd name="T60" fmla="*/ 39 w 52"/>
                <a:gd name="T61" fmla="*/ 17 h 70"/>
                <a:gd name="T62" fmla="*/ 22 w 52"/>
                <a:gd name="T63" fmla="*/ 6 h 70"/>
                <a:gd name="T64" fmla="*/ 20 w 52"/>
                <a:gd name="T65" fmla="*/ 5 h 70"/>
                <a:gd name="T66" fmla="*/ 18 w 52"/>
                <a:gd name="T67" fmla="*/ 4 h 70"/>
                <a:gd name="T68" fmla="*/ 19 w 52"/>
                <a:gd name="T69" fmla="*/ 7 h 70"/>
                <a:gd name="T70" fmla="*/ 17 w 52"/>
                <a:gd name="T71" fmla="*/ 8 h 70"/>
                <a:gd name="T72" fmla="*/ 11 w 52"/>
                <a:gd name="T73" fmla="*/ 14 h 70"/>
                <a:gd name="T74" fmla="*/ 4 w 52"/>
                <a:gd name="T75" fmla="*/ 28 h 70"/>
                <a:gd name="T76" fmla="*/ 10 w 52"/>
                <a:gd name="T77" fmla="*/ 31 h 70"/>
                <a:gd name="T78" fmla="*/ 16 w 52"/>
                <a:gd name="T79" fmla="*/ 25 h 70"/>
                <a:gd name="T80" fmla="*/ 21 w 52"/>
                <a:gd name="T81" fmla="*/ 25 h 70"/>
                <a:gd name="T82" fmla="*/ 30 w 52"/>
                <a:gd name="T83" fmla="*/ 19 h 70"/>
                <a:gd name="T84" fmla="*/ 44 w 52"/>
                <a:gd name="T85" fmla="*/ 36 h 70"/>
                <a:gd name="T86" fmla="*/ 40 w 52"/>
                <a:gd name="T87" fmla="*/ 16 h 70"/>
                <a:gd name="T88" fmla="*/ 43 w 52"/>
                <a:gd name="T89" fmla="*/ 53 h 70"/>
                <a:gd name="T90" fmla="*/ 44 w 52"/>
                <a:gd name="T91" fmla="*/ 36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2" h="70">
                  <a:moveTo>
                    <a:pt x="16" y="14"/>
                  </a:moveTo>
                  <a:cubicBezTo>
                    <a:pt x="16" y="15"/>
                    <a:pt x="16" y="15"/>
                    <a:pt x="16" y="15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3" y="19"/>
                    <a:pt x="13" y="19"/>
                    <a:pt x="12" y="19"/>
                  </a:cubicBezTo>
                  <a:cubicBezTo>
                    <a:pt x="12" y="19"/>
                    <a:pt x="12" y="19"/>
                    <a:pt x="12" y="19"/>
                  </a:cubicBezTo>
                  <a:cubicBezTo>
                    <a:pt x="11" y="18"/>
                    <a:pt x="11" y="18"/>
                    <a:pt x="12" y="17"/>
                  </a:cubicBezTo>
                  <a:cubicBezTo>
                    <a:pt x="11" y="17"/>
                    <a:pt x="11" y="17"/>
                    <a:pt x="11" y="17"/>
                  </a:cubicBezTo>
                  <a:cubicBezTo>
                    <a:pt x="11" y="17"/>
                    <a:pt x="10" y="17"/>
                    <a:pt x="10" y="16"/>
                  </a:cubicBezTo>
                  <a:cubicBezTo>
                    <a:pt x="10" y="16"/>
                    <a:pt x="10" y="15"/>
                    <a:pt x="11" y="15"/>
                  </a:cubicBezTo>
                  <a:cubicBezTo>
                    <a:pt x="15" y="14"/>
                    <a:pt x="15" y="14"/>
                    <a:pt x="15" y="14"/>
                  </a:cubicBezTo>
                  <a:cubicBezTo>
                    <a:pt x="15" y="14"/>
                    <a:pt x="16" y="14"/>
                    <a:pt x="16" y="14"/>
                  </a:cubicBezTo>
                  <a:close/>
                  <a:moveTo>
                    <a:pt x="51" y="50"/>
                  </a:moveTo>
                  <a:cubicBezTo>
                    <a:pt x="46" y="54"/>
                    <a:pt x="46" y="54"/>
                    <a:pt x="46" y="54"/>
                  </a:cubicBezTo>
                  <a:cubicBezTo>
                    <a:pt x="48" y="55"/>
                    <a:pt x="49" y="56"/>
                    <a:pt x="49" y="58"/>
                  </a:cubicBezTo>
                  <a:cubicBezTo>
                    <a:pt x="49" y="59"/>
                    <a:pt x="49" y="59"/>
                    <a:pt x="49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0" y="60"/>
                    <a:pt x="51" y="60"/>
                    <a:pt x="51" y="61"/>
                  </a:cubicBezTo>
                  <a:cubicBezTo>
                    <a:pt x="51" y="69"/>
                    <a:pt x="51" y="69"/>
                    <a:pt x="51" y="69"/>
                  </a:cubicBezTo>
                  <a:cubicBezTo>
                    <a:pt x="51" y="69"/>
                    <a:pt x="50" y="70"/>
                    <a:pt x="49" y="70"/>
                  </a:cubicBezTo>
                  <a:cubicBezTo>
                    <a:pt x="1" y="70"/>
                    <a:pt x="1" y="70"/>
                    <a:pt x="1" y="70"/>
                  </a:cubicBezTo>
                  <a:cubicBezTo>
                    <a:pt x="0" y="70"/>
                    <a:pt x="0" y="69"/>
                    <a:pt x="0" y="69"/>
                  </a:cubicBezTo>
                  <a:cubicBezTo>
                    <a:pt x="0" y="61"/>
                    <a:pt x="0" y="61"/>
                    <a:pt x="0" y="61"/>
                  </a:cubicBezTo>
                  <a:cubicBezTo>
                    <a:pt x="0" y="60"/>
                    <a:pt x="0" y="60"/>
                    <a:pt x="1" y="60"/>
                  </a:cubicBezTo>
                  <a:cubicBezTo>
                    <a:pt x="1" y="60"/>
                    <a:pt x="1" y="60"/>
                    <a:pt x="1" y="60"/>
                  </a:cubicBezTo>
                  <a:cubicBezTo>
                    <a:pt x="1" y="59"/>
                    <a:pt x="1" y="59"/>
                    <a:pt x="1" y="58"/>
                  </a:cubicBezTo>
                  <a:cubicBezTo>
                    <a:pt x="1" y="57"/>
                    <a:pt x="2" y="55"/>
                    <a:pt x="3" y="54"/>
                  </a:cubicBezTo>
                  <a:cubicBezTo>
                    <a:pt x="3" y="53"/>
                    <a:pt x="2" y="49"/>
                    <a:pt x="4" y="45"/>
                  </a:cubicBezTo>
                  <a:cubicBezTo>
                    <a:pt x="5" y="43"/>
                    <a:pt x="8" y="41"/>
                    <a:pt x="11" y="39"/>
                  </a:cubicBezTo>
                  <a:cubicBezTo>
                    <a:pt x="13" y="37"/>
                    <a:pt x="16" y="35"/>
                    <a:pt x="18" y="33"/>
                  </a:cubicBezTo>
                  <a:cubicBezTo>
                    <a:pt x="19" y="31"/>
                    <a:pt x="19" y="29"/>
                    <a:pt x="19" y="27"/>
                  </a:cubicBezTo>
                  <a:cubicBezTo>
                    <a:pt x="19" y="27"/>
                    <a:pt x="19" y="27"/>
                    <a:pt x="19" y="27"/>
                  </a:cubicBezTo>
                  <a:cubicBezTo>
                    <a:pt x="18" y="27"/>
                    <a:pt x="17" y="27"/>
                    <a:pt x="16" y="27"/>
                  </a:cubicBezTo>
                  <a:cubicBezTo>
                    <a:pt x="16" y="27"/>
                    <a:pt x="15" y="28"/>
                    <a:pt x="15" y="30"/>
                  </a:cubicBezTo>
                  <a:cubicBezTo>
                    <a:pt x="14" y="31"/>
                    <a:pt x="14" y="32"/>
                    <a:pt x="13" y="32"/>
                  </a:cubicBezTo>
                  <a:cubicBezTo>
                    <a:pt x="13" y="33"/>
                    <a:pt x="12" y="34"/>
                    <a:pt x="10" y="34"/>
                  </a:cubicBezTo>
                  <a:cubicBezTo>
                    <a:pt x="10" y="34"/>
                    <a:pt x="10" y="34"/>
                    <a:pt x="10" y="34"/>
                  </a:cubicBezTo>
                  <a:cubicBezTo>
                    <a:pt x="9" y="34"/>
                    <a:pt x="8" y="33"/>
                    <a:pt x="7" y="32"/>
                  </a:cubicBezTo>
                  <a:cubicBezTo>
                    <a:pt x="6" y="32"/>
                    <a:pt x="6" y="32"/>
                    <a:pt x="5" y="31"/>
                  </a:cubicBezTo>
                  <a:cubicBezTo>
                    <a:pt x="4" y="31"/>
                    <a:pt x="2" y="30"/>
                    <a:pt x="2" y="28"/>
                  </a:cubicBezTo>
                  <a:cubicBezTo>
                    <a:pt x="2" y="27"/>
                    <a:pt x="2" y="27"/>
                    <a:pt x="2" y="27"/>
                  </a:cubicBezTo>
                  <a:cubicBezTo>
                    <a:pt x="2" y="25"/>
                    <a:pt x="2" y="23"/>
                    <a:pt x="4" y="20"/>
                  </a:cubicBezTo>
                  <a:cubicBezTo>
                    <a:pt x="7" y="17"/>
                    <a:pt x="8" y="15"/>
                    <a:pt x="8" y="14"/>
                  </a:cubicBezTo>
                  <a:cubicBezTo>
                    <a:pt x="8" y="13"/>
                    <a:pt x="8" y="13"/>
                    <a:pt x="8" y="13"/>
                  </a:cubicBezTo>
                  <a:cubicBezTo>
                    <a:pt x="8" y="13"/>
                    <a:pt x="9" y="12"/>
                    <a:pt x="14" y="6"/>
                  </a:cubicBezTo>
                  <a:cubicBezTo>
                    <a:pt x="14" y="6"/>
                    <a:pt x="14" y="5"/>
                    <a:pt x="13" y="5"/>
                  </a:cubicBezTo>
                  <a:cubicBezTo>
                    <a:pt x="13" y="4"/>
                    <a:pt x="12" y="2"/>
                    <a:pt x="12" y="2"/>
                  </a:cubicBezTo>
                  <a:cubicBezTo>
                    <a:pt x="12" y="1"/>
                    <a:pt x="12" y="1"/>
                    <a:pt x="12" y="1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14" y="0"/>
                    <a:pt x="14" y="0"/>
                    <a:pt x="14" y="0"/>
                  </a:cubicBezTo>
                  <a:cubicBezTo>
                    <a:pt x="15" y="0"/>
                    <a:pt x="18" y="1"/>
                    <a:pt x="20" y="2"/>
                  </a:cubicBezTo>
                  <a:cubicBezTo>
                    <a:pt x="21" y="2"/>
                    <a:pt x="23" y="2"/>
                    <a:pt x="24" y="2"/>
                  </a:cubicBezTo>
                  <a:cubicBezTo>
                    <a:pt x="30" y="2"/>
                    <a:pt x="37" y="4"/>
                    <a:pt x="43" y="13"/>
                  </a:cubicBezTo>
                  <a:cubicBezTo>
                    <a:pt x="48" y="22"/>
                    <a:pt x="47" y="30"/>
                    <a:pt x="47" y="36"/>
                  </a:cubicBezTo>
                  <a:cubicBezTo>
                    <a:pt x="47" y="39"/>
                    <a:pt x="46" y="41"/>
                    <a:pt x="47" y="42"/>
                  </a:cubicBezTo>
                  <a:cubicBezTo>
                    <a:pt x="48" y="45"/>
                    <a:pt x="51" y="47"/>
                    <a:pt x="51" y="47"/>
                  </a:cubicBezTo>
                  <a:cubicBezTo>
                    <a:pt x="52" y="48"/>
                    <a:pt x="52" y="48"/>
                    <a:pt x="52" y="48"/>
                  </a:cubicBezTo>
                  <a:cubicBezTo>
                    <a:pt x="52" y="49"/>
                    <a:pt x="52" y="49"/>
                    <a:pt x="51" y="50"/>
                  </a:cubicBezTo>
                  <a:close/>
                  <a:moveTo>
                    <a:pt x="2" y="62"/>
                  </a:moveTo>
                  <a:cubicBezTo>
                    <a:pt x="2" y="68"/>
                    <a:pt x="2" y="68"/>
                    <a:pt x="2" y="68"/>
                  </a:cubicBezTo>
                  <a:cubicBezTo>
                    <a:pt x="48" y="68"/>
                    <a:pt x="48" y="68"/>
                    <a:pt x="48" y="68"/>
                  </a:cubicBezTo>
                  <a:cubicBezTo>
                    <a:pt x="48" y="62"/>
                    <a:pt x="48" y="62"/>
                    <a:pt x="48" y="62"/>
                  </a:cubicBezTo>
                  <a:cubicBezTo>
                    <a:pt x="44" y="62"/>
                    <a:pt x="44" y="62"/>
                    <a:pt x="44" y="62"/>
                  </a:cubicBezTo>
                  <a:cubicBezTo>
                    <a:pt x="6" y="62"/>
                    <a:pt x="6" y="62"/>
                    <a:pt x="6" y="62"/>
                  </a:cubicBezTo>
                  <a:lnTo>
                    <a:pt x="2" y="62"/>
                  </a:lnTo>
                  <a:close/>
                  <a:moveTo>
                    <a:pt x="47" y="58"/>
                  </a:moveTo>
                  <a:cubicBezTo>
                    <a:pt x="47" y="57"/>
                    <a:pt x="46" y="56"/>
                    <a:pt x="44" y="56"/>
                  </a:cubicBezTo>
                  <a:cubicBezTo>
                    <a:pt x="6" y="56"/>
                    <a:pt x="6" y="56"/>
                    <a:pt x="6" y="56"/>
                  </a:cubicBezTo>
                  <a:cubicBezTo>
                    <a:pt x="4" y="56"/>
                    <a:pt x="3" y="57"/>
                    <a:pt x="3" y="58"/>
                  </a:cubicBezTo>
                  <a:cubicBezTo>
                    <a:pt x="3" y="59"/>
                    <a:pt x="4" y="60"/>
                    <a:pt x="6" y="60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6" y="60"/>
                    <a:pt x="47" y="59"/>
                    <a:pt x="47" y="58"/>
                  </a:cubicBezTo>
                  <a:close/>
                  <a:moveTo>
                    <a:pt x="20" y="34"/>
                  </a:moveTo>
                  <a:cubicBezTo>
                    <a:pt x="18" y="36"/>
                    <a:pt x="15" y="39"/>
                    <a:pt x="12" y="41"/>
                  </a:cubicBezTo>
                  <a:cubicBezTo>
                    <a:pt x="10" y="43"/>
                    <a:pt x="7" y="45"/>
                    <a:pt x="7" y="46"/>
                  </a:cubicBezTo>
                  <a:cubicBezTo>
                    <a:pt x="4" y="50"/>
                    <a:pt x="6" y="54"/>
                    <a:pt x="6" y="54"/>
                  </a:cubicBezTo>
                  <a:cubicBezTo>
                    <a:pt x="6" y="54"/>
                    <a:pt x="6" y="54"/>
                    <a:pt x="6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3"/>
                    <a:pt x="8" y="49"/>
                    <a:pt x="10" y="46"/>
                  </a:cubicBezTo>
                  <a:cubicBezTo>
                    <a:pt x="13" y="44"/>
                    <a:pt x="15" y="42"/>
                    <a:pt x="15" y="42"/>
                  </a:cubicBezTo>
                  <a:cubicBezTo>
                    <a:pt x="16" y="42"/>
                    <a:pt x="16" y="42"/>
                    <a:pt x="17" y="43"/>
                  </a:cubicBezTo>
                  <a:cubicBezTo>
                    <a:pt x="17" y="43"/>
                    <a:pt x="17" y="44"/>
                    <a:pt x="16" y="44"/>
                  </a:cubicBezTo>
                  <a:cubicBezTo>
                    <a:pt x="16" y="44"/>
                    <a:pt x="14" y="46"/>
                    <a:pt x="12" y="48"/>
                  </a:cubicBezTo>
                  <a:cubicBezTo>
                    <a:pt x="10" y="50"/>
                    <a:pt x="10" y="54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41" y="54"/>
                    <a:pt x="41" y="54"/>
                    <a:pt x="41" y="54"/>
                  </a:cubicBezTo>
                  <a:cubicBezTo>
                    <a:pt x="41" y="53"/>
                    <a:pt x="39" y="49"/>
                    <a:pt x="39" y="45"/>
                  </a:cubicBezTo>
                  <a:cubicBezTo>
                    <a:pt x="39" y="44"/>
                    <a:pt x="39" y="42"/>
                    <a:pt x="40" y="40"/>
                  </a:cubicBezTo>
                  <a:cubicBezTo>
                    <a:pt x="40" y="35"/>
                    <a:pt x="42" y="26"/>
                    <a:pt x="39" y="17"/>
                  </a:cubicBezTo>
                  <a:cubicBezTo>
                    <a:pt x="35" y="7"/>
                    <a:pt x="26" y="6"/>
                    <a:pt x="23" y="6"/>
                  </a:cubicBezTo>
                  <a:cubicBezTo>
                    <a:pt x="23" y="6"/>
                    <a:pt x="22" y="7"/>
                    <a:pt x="22" y="7"/>
                  </a:cubicBezTo>
                  <a:cubicBezTo>
                    <a:pt x="22" y="7"/>
                    <a:pt x="22" y="6"/>
                    <a:pt x="22" y="6"/>
                  </a:cubicBezTo>
                  <a:cubicBezTo>
                    <a:pt x="22" y="6"/>
                    <a:pt x="21" y="6"/>
                    <a:pt x="21" y="6"/>
                  </a:cubicBezTo>
                  <a:cubicBezTo>
                    <a:pt x="21" y="6"/>
                    <a:pt x="21" y="6"/>
                    <a:pt x="21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9" y="5"/>
                    <a:pt x="18" y="5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7" y="4"/>
                    <a:pt x="17" y="3"/>
                    <a:pt x="16" y="3"/>
                  </a:cubicBezTo>
                  <a:cubicBezTo>
                    <a:pt x="18" y="7"/>
                    <a:pt x="18" y="7"/>
                    <a:pt x="18" y="7"/>
                  </a:cubicBezTo>
                  <a:cubicBezTo>
                    <a:pt x="19" y="7"/>
                    <a:pt x="19" y="7"/>
                    <a:pt x="19" y="7"/>
                  </a:cubicBezTo>
                  <a:cubicBezTo>
                    <a:pt x="19" y="8"/>
                    <a:pt x="18" y="8"/>
                    <a:pt x="18" y="8"/>
                  </a:cubicBezTo>
                  <a:cubicBezTo>
                    <a:pt x="18" y="8"/>
                    <a:pt x="18" y="8"/>
                    <a:pt x="18" y="8"/>
                  </a:cubicBezTo>
                  <a:cubicBezTo>
                    <a:pt x="17" y="8"/>
                    <a:pt x="17" y="8"/>
                    <a:pt x="17" y="8"/>
                  </a:cubicBezTo>
                  <a:cubicBezTo>
                    <a:pt x="17" y="8"/>
                    <a:pt x="17" y="8"/>
                    <a:pt x="16" y="7"/>
                  </a:cubicBezTo>
                  <a:cubicBezTo>
                    <a:pt x="14" y="10"/>
                    <a:pt x="11" y="13"/>
                    <a:pt x="11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10" y="15"/>
                    <a:pt x="10" y="18"/>
                    <a:pt x="6" y="22"/>
                  </a:cubicBezTo>
                  <a:cubicBezTo>
                    <a:pt x="4" y="24"/>
                    <a:pt x="4" y="26"/>
                    <a:pt x="4" y="27"/>
                  </a:cubicBezTo>
                  <a:cubicBezTo>
                    <a:pt x="4" y="28"/>
                    <a:pt x="4" y="28"/>
                    <a:pt x="4" y="28"/>
                  </a:cubicBezTo>
                  <a:cubicBezTo>
                    <a:pt x="4" y="28"/>
                    <a:pt x="5" y="29"/>
                    <a:pt x="6" y="29"/>
                  </a:cubicBezTo>
                  <a:cubicBezTo>
                    <a:pt x="7" y="30"/>
                    <a:pt x="8" y="30"/>
                    <a:pt x="9" y="31"/>
                  </a:cubicBezTo>
                  <a:cubicBezTo>
                    <a:pt x="9" y="31"/>
                    <a:pt x="10" y="31"/>
                    <a:pt x="10" y="31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2" y="30"/>
                    <a:pt x="12" y="30"/>
                    <a:pt x="12" y="29"/>
                  </a:cubicBezTo>
                  <a:cubicBezTo>
                    <a:pt x="13" y="27"/>
                    <a:pt x="14" y="24"/>
                    <a:pt x="16" y="25"/>
                  </a:cubicBezTo>
                  <a:cubicBezTo>
                    <a:pt x="18" y="25"/>
                    <a:pt x="19" y="25"/>
                    <a:pt x="20" y="25"/>
                  </a:cubicBezTo>
                  <a:cubicBezTo>
                    <a:pt x="20" y="25"/>
                    <a:pt x="20" y="24"/>
                    <a:pt x="20" y="24"/>
                  </a:cubicBezTo>
                  <a:cubicBezTo>
                    <a:pt x="21" y="24"/>
                    <a:pt x="21" y="24"/>
                    <a:pt x="21" y="25"/>
                  </a:cubicBezTo>
                  <a:cubicBezTo>
                    <a:pt x="26" y="24"/>
                    <a:pt x="27" y="19"/>
                    <a:pt x="28" y="19"/>
                  </a:cubicBezTo>
                  <a:cubicBezTo>
                    <a:pt x="28" y="18"/>
                    <a:pt x="28" y="18"/>
                    <a:pt x="29" y="18"/>
                  </a:cubicBezTo>
                  <a:cubicBezTo>
                    <a:pt x="29" y="18"/>
                    <a:pt x="30" y="19"/>
                    <a:pt x="30" y="19"/>
                  </a:cubicBezTo>
                  <a:cubicBezTo>
                    <a:pt x="29" y="19"/>
                    <a:pt x="28" y="25"/>
                    <a:pt x="22" y="27"/>
                  </a:cubicBezTo>
                  <a:cubicBezTo>
                    <a:pt x="22" y="29"/>
                    <a:pt x="21" y="32"/>
                    <a:pt x="20" y="34"/>
                  </a:cubicBezTo>
                  <a:close/>
                  <a:moveTo>
                    <a:pt x="44" y="36"/>
                  </a:moveTo>
                  <a:cubicBezTo>
                    <a:pt x="45" y="30"/>
                    <a:pt x="45" y="22"/>
                    <a:pt x="40" y="14"/>
                  </a:cubicBezTo>
                  <a:cubicBezTo>
                    <a:pt x="37" y="8"/>
                    <a:pt x="32" y="6"/>
                    <a:pt x="28" y="5"/>
                  </a:cubicBezTo>
                  <a:cubicBezTo>
                    <a:pt x="33" y="6"/>
                    <a:pt x="38" y="9"/>
                    <a:pt x="40" y="16"/>
                  </a:cubicBezTo>
                  <a:cubicBezTo>
                    <a:pt x="44" y="26"/>
                    <a:pt x="42" y="35"/>
                    <a:pt x="42" y="41"/>
                  </a:cubicBezTo>
                  <a:cubicBezTo>
                    <a:pt x="41" y="42"/>
                    <a:pt x="41" y="44"/>
                    <a:pt x="41" y="45"/>
                  </a:cubicBezTo>
                  <a:cubicBezTo>
                    <a:pt x="41" y="48"/>
                    <a:pt x="42" y="51"/>
                    <a:pt x="43" y="53"/>
                  </a:cubicBezTo>
                  <a:cubicBezTo>
                    <a:pt x="49" y="48"/>
                    <a:pt x="49" y="48"/>
                    <a:pt x="49" y="48"/>
                  </a:cubicBezTo>
                  <a:cubicBezTo>
                    <a:pt x="48" y="47"/>
                    <a:pt x="46" y="45"/>
                    <a:pt x="45" y="43"/>
                  </a:cubicBezTo>
                  <a:cubicBezTo>
                    <a:pt x="44" y="41"/>
                    <a:pt x="44" y="39"/>
                    <a:pt x="44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33"/>
            <p:cNvSpPr>
              <a:spLocks noEditPoints="1"/>
            </p:cNvSpPr>
            <p:nvPr/>
          </p:nvSpPr>
          <p:spPr bwMode="auto">
            <a:xfrm>
              <a:off x="5177408" y="3040466"/>
              <a:ext cx="239605" cy="245450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31"/>
            <p:cNvSpPr>
              <a:spLocks noEditPoints="1"/>
            </p:cNvSpPr>
            <p:nvPr/>
          </p:nvSpPr>
          <p:spPr bwMode="auto">
            <a:xfrm>
              <a:off x="6247377" y="3109171"/>
              <a:ext cx="290845" cy="316321"/>
            </a:xfrm>
            <a:custGeom>
              <a:avLst/>
              <a:gdLst>
                <a:gd name="T0" fmla="*/ 42 w 58"/>
                <a:gd name="T1" fmla="*/ 4 h 63"/>
                <a:gd name="T2" fmla="*/ 41 w 58"/>
                <a:gd name="T3" fmla="*/ 10 h 63"/>
                <a:gd name="T4" fmla="*/ 17 w 58"/>
                <a:gd name="T5" fmla="*/ 47 h 63"/>
                <a:gd name="T6" fmla="*/ 15 w 58"/>
                <a:gd name="T7" fmla="*/ 54 h 63"/>
                <a:gd name="T8" fmla="*/ 19 w 58"/>
                <a:gd name="T9" fmla="*/ 47 h 63"/>
                <a:gd name="T10" fmla="*/ 49 w 58"/>
                <a:gd name="T11" fmla="*/ 19 h 63"/>
                <a:gd name="T12" fmla="*/ 53 w 58"/>
                <a:gd name="T13" fmla="*/ 14 h 63"/>
                <a:gd name="T14" fmla="*/ 48 w 58"/>
                <a:gd name="T15" fmla="*/ 19 h 63"/>
                <a:gd name="T16" fmla="*/ 4 w 58"/>
                <a:gd name="T17" fmla="*/ 43 h 63"/>
                <a:gd name="T18" fmla="*/ 11 w 58"/>
                <a:gd name="T19" fmla="*/ 41 h 63"/>
                <a:gd name="T20" fmla="*/ 57 w 58"/>
                <a:gd name="T21" fmla="*/ 28 h 63"/>
                <a:gd name="T22" fmla="*/ 51 w 58"/>
                <a:gd name="T23" fmla="*/ 30 h 63"/>
                <a:gd name="T24" fmla="*/ 57 w 58"/>
                <a:gd name="T25" fmla="*/ 28 h 63"/>
                <a:gd name="T26" fmla="*/ 1 w 58"/>
                <a:gd name="T27" fmla="*/ 28 h 63"/>
                <a:gd name="T28" fmla="*/ 7 w 58"/>
                <a:gd name="T29" fmla="*/ 30 h 63"/>
                <a:gd name="T30" fmla="*/ 48 w 58"/>
                <a:gd name="T31" fmla="*/ 39 h 63"/>
                <a:gd name="T32" fmla="*/ 54 w 58"/>
                <a:gd name="T33" fmla="*/ 44 h 63"/>
                <a:gd name="T34" fmla="*/ 49 w 58"/>
                <a:gd name="T35" fmla="*/ 39 h 63"/>
                <a:gd name="T36" fmla="*/ 5 w 58"/>
                <a:gd name="T37" fmla="*/ 16 h 63"/>
                <a:gd name="T38" fmla="*/ 11 w 58"/>
                <a:gd name="T39" fmla="*/ 18 h 63"/>
                <a:gd name="T40" fmla="*/ 41 w 58"/>
                <a:gd name="T41" fmla="*/ 47 h 63"/>
                <a:gd name="T42" fmla="*/ 42 w 58"/>
                <a:gd name="T43" fmla="*/ 54 h 63"/>
                <a:gd name="T44" fmla="*/ 44 w 58"/>
                <a:gd name="T45" fmla="*/ 53 h 63"/>
                <a:gd name="T46" fmla="*/ 18 w 58"/>
                <a:gd name="T47" fmla="*/ 11 h 63"/>
                <a:gd name="T48" fmla="*/ 16 w 58"/>
                <a:gd name="T49" fmla="*/ 4 h 63"/>
                <a:gd name="T50" fmla="*/ 17 w 58"/>
                <a:gd name="T51" fmla="*/ 10 h 63"/>
                <a:gd name="T52" fmla="*/ 30 w 58"/>
                <a:gd name="T53" fmla="*/ 1 h 63"/>
                <a:gd name="T54" fmla="*/ 28 w 58"/>
                <a:gd name="T55" fmla="*/ 7 h 63"/>
                <a:gd name="T56" fmla="*/ 40 w 58"/>
                <a:gd name="T57" fmla="*/ 41 h 63"/>
                <a:gd name="T58" fmla="*/ 37 w 58"/>
                <a:gd name="T59" fmla="*/ 51 h 63"/>
                <a:gd name="T60" fmla="*/ 38 w 58"/>
                <a:gd name="T61" fmla="*/ 55 h 63"/>
                <a:gd name="T62" fmla="*/ 35 w 58"/>
                <a:gd name="T63" fmla="*/ 60 h 63"/>
                <a:gd name="T64" fmla="*/ 28 w 58"/>
                <a:gd name="T65" fmla="*/ 63 h 63"/>
                <a:gd name="T66" fmla="*/ 21 w 58"/>
                <a:gd name="T67" fmla="*/ 58 h 63"/>
                <a:gd name="T68" fmla="*/ 22 w 58"/>
                <a:gd name="T69" fmla="*/ 53 h 63"/>
                <a:gd name="T70" fmla="*/ 21 w 58"/>
                <a:gd name="T71" fmla="*/ 49 h 63"/>
                <a:gd name="T72" fmla="*/ 13 w 58"/>
                <a:gd name="T73" fmla="*/ 29 h 63"/>
                <a:gd name="T74" fmla="*/ 33 w 58"/>
                <a:gd name="T75" fmla="*/ 61 h 63"/>
                <a:gd name="T76" fmla="*/ 25 w 58"/>
                <a:gd name="T77" fmla="*/ 61 h 63"/>
                <a:gd name="T78" fmla="*/ 33 w 58"/>
                <a:gd name="T79" fmla="*/ 61 h 63"/>
                <a:gd name="T80" fmla="*/ 23 w 58"/>
                <a:gd name="T81" fmla="*/ 58 h 63"/>
                <a:gd name="T82" fmla="*/ 31 w 58"/>
                <a:gd name="T83" fmla="*/ 58 h 63"/>
                <a:gd name="T84" fmla="*/ 34 w 58"/>
                <a:gd name="T85" fmla="*/ 57 h 63"/>
                <a:gd name="T86" fmla="*/ 23 w 58"/>
                <a:gd name="T87" fmla="*/ 55 h 63"/>
                <a:gd name="T88" fmla="*/ 36 w 58"/>
                <a:gd name="T89" fmla="*/ 55 h 63"/>
                <a:gd name="T90" fmla="*/ 25 w 58"/>
                <a:gd name="T91" fmla="*/ 52 h 63"/>
                <a:gd name="T92" fmla="*/ 34 w 58"/>
                <a:gd name="T93" fmla="*/ 52 h 63"/>
                <a:gd name="T94" fmla="*/ 34 w 58"/>
                <a:gd name="T95" fmla="*/ 50 h 63"/>
                <a:gd name="T96" fmla="*/ 25 w 58"/>
                <a:gd name="T97" fmla="*/ 49 h 63"/>
                <a:gd name="T98" fmla="*/ 34 w 58"/>
                <a:gd name="T99" fmla="*/ 50 h 63"/>
                <a:gd name="T100" fmla="*/ 15 w 58"/>
                <a:gd name="T101" fmla="*/ 29 h 63"/>
                <a:gd name="T102" fmla="*/ 25 w 58"/>
                <a:gd name="T103" fmla="*/ 47 h 63"/>
                <a:gd name="T104" fmla="*/ 24 w 58"/>
                <a:gd name="T105" fmla="*/ 31 h 63"/>
                <a:gd name="T106" fmla="*/ 31 w 58"/>
                <a:gd name="T107" fmla="*/ 47 h 63"/>
                <a:gd name="T108" fmla="*/ 35 w 58"/>
                <a:gd name="T109" fmla="*/ 32 h 63"/>
                <a:gd name="T110" fmla="*/ 35 w 58"/>
                <a:gd name="T111" fmla="*/ 4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58" h="63">
                  <a:moveTo>
                    <a:pt x="40" y="11"/>
                  </a:moveTo>
                  <a:cubicBezTo>
                    <a:pt x="39" y="10"/>
                    <a:pt x="39" y="10"/>
                    <a:pt x="39" y="9"/>
                  </a:cubicBezTo>
                  <a:cubicBezTo>
                    <a:pt x="42" y="4"/>
                    <a:pt x="42" y="4"/>
                    <a:pt x="42" y="4"/>
                  </a:cubicBezTo>
                  <a:cubicBezTo>
                    <a:pt x="43" y="4"/>
                    <a:pt x="43" y="3"/>
                    <a:pt x="44" y="4"/>
                  </a:cubicBezTo>
                  <a:cubicBezTo>
                    <a:pt x="44" y="4"/>
                    <a:pt x="44" y="5"/>
                    <a:pt x="44" y="5"/>
                  </a:cubicBezTo>
                  <a:cubicBezTo>
                    <a:pt x="41" y="10"/>
                    <a:pt x="41" y="10"/>
                    <a:pt x="41" y="10"/>
                  </a:cubicBezTo>
                  <a:cubicBezTo>
                    <a:pt x="41" y="10"/>
                    <a:pt x="41" y="11"/>
                    <a:pt x="40" y="11"/>
                  </a:cubicBezTo>
                  <a:cubicBezTo>
                    <a:pt x="40" y="11"/>
                    <a:pt x="40" y="11"/>
                    <a:pt x="40" y="11"/>
                  </a:cubicBezTo>
                  <a:close/>
                  <a:moveTo>
                    <a:pt x="17" y="47"/>
                  </a:moveTo>
                  <a:cubicBezTo>
                    <a:pt x="14" y="53"/>
                    <a:pt x="14" y="53"/>
                    <a:pt x="14" y="53"/>
                  </a:cubicBezTo>
                  <a:cubicBezTo>
                    <a:pt x="14" y="53"/>
                    <a:pt x="14" y="54"/>
                    <a:pt x="15" y="54"/>
                  </a:cubicBezTo>
                  <a:cubicBezTo>
                    <a:pt x="15" y="54"/>
                    <a:pt x="15" y="54"/>
                    <a:pt x="15" y="54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19" y="47"/>
                    <a:pt x="19" y="47"/>
                  </a:cubicBezTo>
                  <a:cubicBezTo>
                    <a:pt x="18" y="47"/>
                    <a:pt x="18" y="47"/>
                    <a:pt x="17" y="47"/>
                  </a:cubicBezTo>
                  <a:close/>
                  <a:moveTo>
                    <a:pt x="48" y="19"/>
                  </a:moveTo>
                  <a:cubicBezTo>
                    <a:pt x="49" y="19"/>
                    <a:pt x="49" y="19"/>
                    <a:pt x="49" y="19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5"/>
                    <a:pt x="55" y="15"/>
                    <a:pt x="54" y="14"/>
                  </a:cubicBezTo>
                  <a:cubicBezTo>
                    <a:pt x="54" y="14"/>
                    <a:pt x="54" y="14"/>
                    <a:pt x="53" y="14"/>
                  </a:cubicBezTo>
                  <a:cubicBezTo>
                    <a:pt x="48" y="17"/>
                    <a:pt x="48" y="17"/>
                    <a:pt x="48" y="17"/>
                  </a:cubicBezTo>
                  <a:cubicBezTo>
                    <a:pt x="47" y="17"/>
                    <a:pt x="47" y="18"/>
                    <a:pt x="48" y="18"/>
                  </a:cubicBezTo>
                  <a:cubicBezTo>
                    <a:pt x="48" y="19"/>
                    <a:pt x="48" y="19"/>
                    <a:pt x="48" y="19"/>
                  </a:cubicBezTo>
                  <a:close/>
                  <a:moveTo>
                    <a:pt x="10" y="39"/>
                  </a:moveTo>
                  <a:cubicBezTo>
                    <a:pt x="5" y="42"/>
                    <a:pt x="5" y="42"/>
                    <a:pt x="5" y="42"/>
                  </a:cubicBezTo>
                  <a:cubicBezTo>
                    <a:pt x="4" y="42"/>
                    <a:pt x="4" y="43"/>
                    <a:pt x="4" y="43"/>
                  </a:cubicBezTo>
                  <a:cubicBezTo>
                    <a:pt x="4" y="44"/>
                    <a:pt x="5" y="44"/>
                    <a:pt x="5" y="44"/>
                  </a:cubicBezTo>
                  <a:cubicBezTo>
                    <a:pt x="5" y="44"/>
                    <a:pt x="5" y="44"/>
                    <a:pt x="6" y="44"/>
                  </a:cubicBezTo>
                  <a:cubicBezTo>
                    <a:pt x="11" y="41"/>
                    <a:pt x="11" y="41"/>
                    <a:pt x="11" y="41"/>
                  </a:cubicBezTo>
                  <a:cubicBezTo>
                    <a:pt x="11" y="40"/>
                    <a:pt x="11" y="40"/>
                    <a:pt x="11" y="39"/>
                  </a:cubicBezTo>
                  <a:cubicBezTo>
                    <a:pt x="11" y="39"/>
                    <a:pt x="10" y="39"/>
                    <a:pt x="10" y="39"/>
                  </a:cubicBezTo>
                  <a:close/>
                  <a:moveTo>
                    <a:pt x="57" y="28"/>
                  </a:moveTo>
                  <a:cubicBezTo>
                    <a:pt x="51" y="28"/>
                    <a:pt x="51" y="28"/>
                    <a:pt x="51" y="28"/>
                  </a:cubicBezTo>
                  <a:cubicBezTo>
                    <a:pt x="51" y="28"/>
                    <a:pt x="50" y="28"/>
                    <a:pt x="50" y="29"/>
                  </a:cubicBezTo>
                  <a:cubicBezTo>
                    <a:pt x="50" y="29"/>
                    <a:pt x="51" y="30"/>
                    <a:pt x="51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58" y="30"/>
                    <a:pt x="58" y="29"/>
                    <a:pt x="58" y="29"/>
                  </a:cubicBezTo>
                  <a:cubicBezTo>
                    <a:pt x="58" y="28"/>
                    <a:pt x="58" y="28"/>
                    <a:pt x="57" y="28"/>
                  </a:cubicBezTo>
                  <a:close/>
                  <a:moveTo>
                    <a:pt x="8" y="29"/>
                  </a:moveTo>
                  <a:cubicBezTo>
                    <a:pt x="8" y="28"/>
                    <a:pt x="8" y="28"/>
                    <a:pt x="7" y="28"/>
                  </a:cubicBezTo>
                  <a:cubicBezTo>
                    <a:pt x="1" y="28"/>
                    <a:pt x="1" y="28"/>
                    <a:pt x="1" y="28"/>
                  </a:cubicBezTo>
                  <a:cubicBezTo>
                    <a:pt x="1" y="28"/>
                    <a:pt x="0" y="28"/>
                    <a:pt x="0" y="29"/>
                  </a:cubicBezTo>
                  <a:cubicBezTo>
                    <a:pt x="0" y="29"/>
                    <a:pt x="1" y="30"/>
                    <a:pt x="1" y="30"/>
                  </a:cubicBezTo>
                  <a:cubicBezTo>
                    <a:pt x="7" y="30"/>
                    <a:pt x="7" y="30"/>
                    <a:pt x="7" y="30"/>
                  </a:cubicBezTo>
                  <a:cubicBezTo>
                    <a:pt x="8" y="30"/>
                    <a:pt x="8" y="29"/>
                    <a:pt x="8" y="29"/>
                  </a:cubicBezTo>
                  <a:close/>
                  <a:moveTo>
                    <a:pt x="49" y="39"/>
                  </a:moveTo>
                  <a:cubicBezTo>
                    <a:pt x="48" y="39"/>
                    <a:pt x="48" y="39"/>
                    <a:pt x="48" y="39"/>
                  </a:cubicBezTo>
                  <a:cubicBezTo>
                    <a:pt x="47" y="40"/>
                    <a:pt x="47" y="40"/>
                    <a:pt x="48" y="41"/>
                  </a:cubicBezTo>
                  <a:cubicBezTo>
                    <a:pt x="53" y="44"/>
                    <a:pt x="53" y="44"/>
                    <a:pt x="53" y="44"/>
                  </a:cubicBezTo>
                  <a:cubicBezTo>
                    <a:pt x="53" y="44"/>
                    <a:pt x="53" y="44"/>
                    <a:pt x="54" y="44"/>
                  </a:cubicBezTo>
                  <a:cubicBezTo>
                    <a:pt x="54" y="44"/>
                    <a:pt x="54" y="44"/>
                    <a:pt x="54" y="43"/>
                  </a:cubicBezTo>
                  <a:cubicBezTo>
                    <a:pt x="55" y="43"/>
                    <a:pt x="55" y="42"/>
                    <a:pt x="54" y="42"/>
                  </a:cubicBezTo>
                  <a:lnTo>
                    <a:pt x="49" y="39"/>
                  </a:lnTo>
                  <a:close/>
                  <a:moveTo>
                    <a:pt x="6" y="14"/>
                  </a:moveTo>
                  <a:cubicBezTo>
                    <a:pt x="5" y="14"/>
                    <a:pt x="4" y="14"/>
                    <a:pt x="4" y="14"/>
                  </a:cubicBezTo>
                  <a:cubicBezTo>
                    <a:pt x="4" y="15"/>
                    <a:pt x="4" y="15"/>
                    <a:pt x="5" y="16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0" y="19"/>
                    <a:pt x="10" y="19"/>
                    <a:pt x="10" y="19"/>
                  </a:cubicBezTo>
                  <a:cubicBezTo>
                    <a:pt x="11" y="19"/>
                    <a:pt x="11" y="19"/>
                    <a:pt x="11" y="18"/>
                  </a:cubicBezTo>
                  <a:cubicBezTo>
                    <a:pt x="11" y="18"/>
                    <a:pt x="11" y="17"/>
                    <a:pt x="11" y="17"/>
                  </a:cubicBezTo>
                  <a:lnTo>
                    <a:pt x="6" y="14"/>
                  </a:lnTo>
                  <a:close/>
                  <a:moveTo>
                    <a:pt x="41" y="47"/>
                  </a:moveTo>
                  <a:cubicBezTo>
                    <a:pt x="41" y="47"/>
                    <a:pt x="40" y="47"/>
                    <a:pt x="40" y="47"/>
                  </a:cubicBezTo>
                  <a:cubicBezTo>
                    <a:pt x="39" y="47"/>
                    <a:pt x="39" y="48"/>
                    <a:pt x="39" y="48"/>
                  </a:cubicBezTo>
                  <a:cubicBezTo>
                    <a:pt x="42" y="54"/>
                    <a:pt x="42" y="54"/>
                    <a:pt x="42" y="54"/>
                  </a:cubicBezTo>
                  <a:cubicBezTo>
                    <a:pt x="43" y="54"/>
                    <a:pt x="43" y="54"/>
                    <a:pt x="43" y="54"/>
                  </a:cubicBezTo>
                  <a:cubicBezTo>
                    <a:pt x="43" y="54"/>
                    <a:pt x="44" y="54"/>
                    <a:pt x="44" y="54"/>
                  </a:cubicBezTo>
                  <a:cubicBezTo>
                    <a:pt x="44" y="54"/>
                    <a:pt x="44" y="53"/>
                    <a:pt x="44" y="53"/>
                  </a:cubicBezTo>
                  <a:lnTo>
                    <a:pt x="41" y="47"/>
                  </a:lnTo>
                  <a:close/>
                  <a:moveTo>
                    <a:pt x="17" y="10"/>
                  </a:moveTo>
                  <a:cubicBezTo>
                    <a:pt x="18" y="10"/>
                    <a:pt x="18" y="11"/>
                    <a:pt x="18" y="11"/>
                  </a:cubicBezTo>
                  <a:cubicBezTo>
                    <a:pt x="18" y="11"/>
                    <a:pt x="19" y="11"/>
                    <a:pt x="19" y="11"/>
                  </a:cubicBezTo>
                  <a:cubicBezTo>
                    <a:pt x="19" y="10"/>
                    <a:pt x="19" y="10"/>
                    <a:pt x="19" y="9"/>
                  </a:cubicBezTo>
                  <a:cubicBezTo>
                    <a:pt x="16" y="4"/>
                    <a:pt x="16" y="4"/>
                    <a:pt x="16" y="4"/>
                  </a:cubicBezTo>
                  <a:cubicBezTo>
                    <a:pt x="16" y="4"/>
                    <a:pt x="15" y="3"/>
                    <a:pt x="15" y="4"/>
                  </a:cubicBezTo>
                  <a:cubicBezTo>
                    <a:pt x="14" y="4"/>
                    <a:pt x="14" y="5"/>
                    <a:pt x="14" y="5"/>
                  </a:cubicBezTo>
                  <a:lnTo>
                    <a:pt x="17" y="10"/>
                  </a:lnTo>
                  <a:close/>
                  <a:moveTo>
                    <a:pt x="29" y="8"/>
                  </a:moveTo>
                  <a:cubicBezTo>
                    <a:pt x="30" y="8"/>
                    <a:pt x="30" y="7"/>
                    <a:pt x="30" y="7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30" y="0"/>
                    <a:pt x="29" y="0"/>
                  </a:cubicBezTo>
                  <a:cubicBezTo>
                    <a:pt x="29" y="0"/>
                    <a:pt x="28" y="0"/>
                    <a:pt x="28" y="1"/>
                  </a:cubicBezTo>
                  <a:cubicBezTo>
                    <a:pt x="28" y="7"/>
                    <a:pt x="28" y="7"/>
                    <a:pt x="28" y="7"/>
                  </a:cubicBezTo>
                  <a:cubicBezTo>
                    <a:pt x="28" y="7"/>
                    <a:pt x="29" y="8"/>
                    <a:pt x="29" y="8"/>
                  </a:cubicBezTo>
                  <a:close/>
                  <a:moveTo>
                    <a:pt x="45" y="29"/>
                  </a:moveTo>
                  <a:cubicBezTo>
                    <a:pt x="45" y="33"/>
                    <a:pt x="44" y="38"/>
                    <a:pt x="40" y="41"/>
                  </a:cubicBezTo>
                  <a:cubicBezTo>
                    <a:pt x="38" y="43"/>
                    <a:pt x="37" y="46"/>
                    <a:pt x="37" y="47"/>
                  </a:cubicBezTo>
                  <a:cubicBezTo>
                    <a:pt x="38" y="48"/>
                    <a:pt x="38" y="48"/>
                    <a:pt x="38" y="49"/>
                  </a:cubicBezTo>
                  <a:cubicBezTo>
                    <a:pt x="38" y="50"/>
                    <a:pt x="38" y="50"/>
                    <a:pt x="37" y="51"/>
                  </a:cubicBezTo>
                  <a:cubicBezTo>
                    <a:pt x="38" y="51"/>
                    <a:pt x="38" y="51"/>
                    <a:pt x="38" y="52"/>
                  </a:cubicBezTo>
                  <a:cubicBezTo>
                    <a:pt x="38" y="53"/>
                    <a:pt x="38" y="53"/>
                    <a:pt x="37" y="53"/>
                  </a:cubicBezTo>
                  <a:cubicBezTo>
                    <a:pt x="38" y="54"/>
                    <a:pt x="38" y="54"/>
                    <a:pt x="38" y="55"/>
                  </a:cubicBezTo>
                  <a:cubicBezTo>
                    <a:pt x="38" y="56"/>
                    <a:pt x="38" y="56"/>
                    <a:pt x="37" y="56"/>
                  </a:cubicBezTo>
                  <a:cubicBezTo>
                    <a:pt x="38" y="57"/>
                    <a:pt x="38" y="57"/>
                    <a:pt x="38" y="58"/>
                  </a:cubicBezTo>
                  <a:cubicBezTo>
                    <a:pt x="38" y="59"/>
                    <a:pt x="37" y="60"/>
                    <a:pt x="35" y="60"/>
                  </a:cubicBezTo>
                  <a:cubicBezTo>
                    <a:pt x="35" y="60"/>
                    <a:pt x="35" y="61"/>
                    <a:pt x="35" y="61"/>
                  </a:cubicBezTo>
                  <a:cubicBezTo>
                    <a:pt x="35" y="63"/>
                    <a:pt x="33" y="63"/>
                    <a:pt x="31" y="63"/>
                  </a:cubicBezTo>
                  <a:cubicBezTo>
                    <a:pt x="28" y="63"/>
                    <a:pt x="28" y="63"/>
                    <a:pt x="28" y="63"/>
                  </a:cubicBezTo>
                  <a:cubicBezTo>
                    <a:pt x="26" y="63"/>
                    <a:pt x="23" y="63"/>
                    <a:pt x="23" y="61"/>
                  </a:cubicBezTo>
                  <a:cubicBezTo>
                    <a:pt x="23" y="61"/>
                    <a:pt x="23" y="60"/>
                    <a:pt x="23" y="60"/>
                  </a:cubicBezTo>
                  <a:cubicBezTo>
                    <a:pt x="22" y="60"/>
                    <a:pt x="21" y="59"/>
                    <a:pt x="21" y="58"/>
                  </a:cubicBezTo>
                  <a:cubicBezTo>
                    <a:pt x="21" y="57"/>
                    <a:pt x="21" y="57"/>
                    <a:pt x="22" y="56"/>
                  </a:cubicBezTo>
                  <a:cubicBezTo>
                    <a:pt x="21" y="56"/>
                    <a:pt x="21" y="56"/>
                    <a:pt x="21" y="55"/>
                  </a:cubicBezTo>
                  <a:cubicBezTo>
                    <a:pt x="21" y="54"/>
                    <a:pt x="21" y="54"/>
                    <a:pt x="22" y="53"/>
                  </a:cubicBezTo>
                  <a:cubicBezTo>
                    <a:pt x="21" y="53"/>
                    <a:pt x="21" y="53"/>
                    <a:pt x="21" y="52"/>
                  </a:cubicBezTo>
                  <a:cubicBezTo>
                    <a:pt x="21" y="51"/>
                    <a:pt x="21" y="51"/>
                    <a:pt x="22" y="51"/>
                  </a:cubicBezTo>
                  <a:cubicBezTo>
                    <a:pt x="21" y="50"/>
                    <a:pt x="21" y="50"/>
                    <a:pt x="21" y="49"/>
                  </a:cubicBezTo>
                  <a:cubicBezTo>
                    <a:pt x="21" y="48"/>
                    <a:pt x="21" y="48"/>
                    <a:pt x="22" y="47"/>
                  </a:cubicBezTo>
                  <a:cubicBezTo>
                    <a:pt x="22" y="46"/>
                    <a:pt x="21" y="43"/>
                    <a:pt x="18" y="41"/>
                  </a:cubicBezTo>
                  <a:cubicBezTo>
                    <a:pt x="15" y="38"/>
                    <a:pt x="13" y="33"/>
                    <a:pt x="13" y="29"/>
                  </a:cubicBezTo>
                  <a:cubicBezTo>
                    <a:pt x="13" y="20"/>
                    <a:pt x="20" y="13"/>
                    <a:pt x="29" y="13"/>
                  </a:cubicBezTo>
                  <a:cubicBezTo>
                    <a:pt x="38" y="13"/>
                    <a:pt x="45" y="20"/>
                    <a:pt x="45" y="29"/>
                  </a:cubicBezTo>
                  <a:close/>
                  <a:moveTo>
                    <a:pt x="33" y="61"/>
                  </a:moveTo>
                  <a:cubicBezTo>
                    <a:pt x="33" y="61"/>
                    <a:pt x="32" y="60"/>
                    <a:pt x="31" y="60"/>
                  </a:cubicBezTo>
                  <a:cubicBezTo>
                    <a:pt x="28" y="60"/>
                    <a:pt x="28" y="60"/>
                    <a:pt x="28" y="60"/>
                  </a:cubicBezTo>
                  <a:cubicBezTo>
                    <a:pt x="26" y="60"/>
                    <a:pt x="26" y="61"/>
                    <a:pt x="25" y="61"/>
                  </a:cubicBezTo>
                  <a:cubicBezTo>
                    <a:pt x="26" y="61"/>
                    <a:pt x="26" y="61"/>
                    <a:pt x="28" y="61"/>
                  </a:cubicBezTo>
                  <a:cubicBezTo>
                    <a:pt x="31" y="61"/>
                    <a:pt x="31" y="61"/>
                    <a:pt x="31" y="61"/>
                  </a:cubicBezTo>
                  <a:cubicBezTo>
                    <a:pt x="32" y="61"/>
                    <a:pt x="33" y="61"/>
                    <a:pt x="33" y="61"/>
                  </a:cubicBezTo>
                  <a:close/>
                  <a:moveTo>
                    <a:pt x="34" y="57"/>
                  </a:moveTo>
                  <a:cubicBezTo>
                    <a:pt x="25" y="57"/>
                    <a:pt x="25" y="57"/>
                    <a:pt x="25" y="57"/>
                  </a:cubicBezTo>
                  <a:cubicBezTo>
                    <a:pt x="24" y="57"/>
                    <a:pt x="23" y="58"/>
                    <a:pt x="23" y="58"/>
                  </a:cubicBezTo>
                  <a:cubicBezTo>
                    <a:pt x="23" y="58"/>
                    <a:pt x="24" y="58"/>
                    <a:pt x="25" y="58"/>
                  </a:cubicBezTo>
                  <a:cubicBezTo>
                    <a:pt x="28" y="58"/>
                    <a:pt x="28" y="58"/>
                    <a:pt x="28" y="58"/>
                  </a:cubicBezTo>
                  <a:cubicBezTo>
                    <a:pt x="31" y="58"/>
                    <a:pt x="31" y="58"/>
                    <a:pt x="31" y="58"/>
                  </a:cubicBezTo>
                  <a:cubicBezTo>
                    <a:pt x="34" y="58"/>
                    <a:pt x="34" y="58"/>
                    <a:pt x="34" y="58"/>
                  </a:cubicBezTo>
                  <a:cubicBezTo>
                    <a:pt x="35" y="58"/>
                    <a:pt x="35" y="58"/>
                    <a:pt x="36" y="58"/>
                  </a:cubicBezTo>
                  <a:cubicBezTo>
                    <a:pt x="35" y="58"/>
                    <a:pt x="35" y="57"/>
                    <a:pt x="34" y="57"/>
                  </a:cubicBezTo>
                  <a:close/>
                  <a:moveTo>
                    <a:pt x="34" y="54"/>
                  </a:moveTo>
                  <a:cubicBezTo>
                    <a:pt x="25" y="54"/>
                    <a:pt x="25" y="54"/>
                    <a:pt x="25" y="54"/>
                  </a:cubicBezTo>
                  <a:cubicBezTo>
                    <a:pt x="24" y="54"/>
                    <a:pt x="23" y="55"/>
                    <a:pt x="23" y="55"/>
                  </a:cubicBezTo>
                  <a:cubicBezTo>
                    <a:pt x="23" y="55"/>
                    <a:pt x="24" y="55"/>
                    <a:pt x="25" y="55"/>
                  </a:cubicBezTo>
                  <a:cubicBezTo>
                    <a:pt x="34" y="55"/>
                    <a:pt x="34" y="55"/>
                    <a:pt x="34" y="55"/>
                  </a:cubicBezTo>
                  <a:cubicBezTo>
                    <a:pt x="35" y="55"/>
                    <a:pt x="35" y="55"/>
                    <a:pt x="36" y="55"/>
                  </a:cubicBezTo>
                  <a:cubicBezTo>
                    <a:pt x="35" y="55"/>
                    <a:pt x="35" y="54"/>
                    <a:pt x="34" y="54"/>
                  </a:cubicBezTo>
                  <a:close/>
                  <a:moveTo>
                    <a:pt x="34" y="52"/>
                  </a:moveTo>
                  <a:cubicBezTo>
                    <a:pt x="25" y="52"/>
                    <a:pt x="25" y="52"/>
                    <a:pt x="25" y="52"/>
                  </a:cubicBezTo>
                  <a:cubicBezTo>
                    <a:pt x="24" y="52"/>
                    <a:pt x="23" y="52"/>
                    <a:pt x="23" y="52"/>
                  </a:cubicBezTo>
                  <a:cubicBezTo>
                    <a:pt x="23" y="52"/>
                    <a:pt x="24" y="52"/>
                    <a:pt x="25" y="52"/>
                  </a:cubicBezTo>
                  <a:cubicBezTo>
                    <a:pt x="34" y="52"/>
                    <a:pt x="34" y="52"/>
                    <a:pt x="34" y="52"/>
                  </a:cubicBezTo>
                  <a:cubicBezTo>
                    <a:pt x="35" y="52"/>
                    <a:pt x="35" y="52"/>
                    <a:pt x="36" y="52"/>
                  </a:cubicBezTo>
                  <a:cubicBezTo>
                    <a:pt x="35" y="52"/>
                    <a:pt x="35" y="52"/>
                    <a:pt x="34" y="52"/>
                  </a:cubicBezTo>
                  <a:close/>
                  <a:moveTo>
                    <a:pt x="34" y="50"/>
                  </a:moveTo>
                  <a:cubicBezTo>
                    <a:pt x="35" y="50"/>
                    <a:pt x="35" y="49"/>
                    <a:pt x="36" y="49"/>
                  </a:cubicBezTo>
                  <a:cubicBezTo>
                    <a:pt x="35" y="49"/>
                    <a:pt x="35" y="49"/>
                    <a:pt x="34" y="49"/>
                  </a:cubicBezTo>
                  <a:cubicBezTo>
                    <a:pt x="25" y="49"/>
                    <a:pt x="25" y="49"/>
                    <a:pt x="25" y="49"/>
                  </a:cubicBezTo>
                  <a:cubicBezTo>
                    <a:pt x="24" y="49"/>
                    <a:pt x="23" y="49"/>
                    <a:pt x="23" y="49"/>
                  </a:cubicBezTo>
                  <a:cubicBezTo>
                    <a:pt x="23" y="49"/>
                    <a:pt x="24" y="50"/>
                    <a:pt x="25" y="50"/>
                  </a:cubicBezTo>
                  <a:lnTo>
                    <a:pt x="34" y="50"/>
                  </a:lnTo>
                  <a:close/>
                  <a:moveTo>
                    <a:pt x="43" y="29"/>
                  </a:moveTo>
                  <a:cubicBezTo>
                    <a:pt x="43" y="21"/>
                    <a:pt x="37" y="15"/>
                    <a:pt x="29" y="15"/>
                  </a:cubicBezTo>
                  <a:cubicBezTo>
                    <a:pt x="22" y="15"/>
                    <a:pt x="15" y="21"/>
                    <a:pt x="15" y="29"/>
                  </a:cubicBezTo>
                  <a:cubicBezTo>
                    <a:pt x="15" y="33"/>
                    <a:pt x="17" y="36"/>
                    <a:pt x="20" y="39"/>
                  </a:cubicBezTo>
                  <a:cubicBezTo>
                    <a:pt x="22" y="42"/>
                    <a:pt x="23" y="44"/>
                    <a:pt x="24" y="47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26" y="47"/>
                    <a:pt x="26" y="47"/>
                    <a:pt x="26" y="47"/>
                  </a:cubicBezTo>
                  <a:cubicBezTo>
                    <a:pt x="23" y="32"/>
                    <a:pt x="23" y="32"/>
                    <a:pt x="23" y="32"/>
                  </a:cubicBezTo>
                  <a:cubicBezTo>
                    <a:pt x="23" y="32"/>
                    <a:pt x="24" y="31"/>
                    <a:pt x="24" y="31"/>
                  </a:cubicBezTo>
                  <a:cubicBezTo>
                    <a:pt x="25" y="31"/>
                    <a:pt x="25" y="31"/>
                    <a:pt x="25" y="32"/>
                  </a:cubicBezTo>
                  <a:cubicBezTo>
                    <a:pt x="28" y="47"/>
                    <a:pt x="28" y="47"/>
                    <a:pt x="28" y="47"/>
                  </a:cubicBezTo>
                  <a:cubicBezTo>
                    <a:pt x="31" y="47"/>
                    <a:pt x="31" y="47"/>
                    <a:pt x="31" y="4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33" y="31"/>
                    <a:pt x="34" y="31"/>
                    <a:pt x="35" y="31"/>
                  </a:cubicBezTo>
                  <a:cubicBezTo>
                    <a:pt x="35" y="31"/>
                    <a:pt x="35" y="32"/>
                    <a:pt x="35" y="32"/>
                  </a:cubicBezTo>
                  <a:cubicBezTo>
                    <a:pt x="33" y="47"/>
                    <a:pt x="33" y="47"/>
                    <a:pt x="33" y="47"/>
                  </a:cubicBezTo>
                  <a:cubicBezTo>
                    <a:pt x="34" y="47"/>
                    <a:pt x="34" y="47"/>
                    <a:pt x="34" y="47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35" y="44"/>
                    <a:pt x="37" y="42"/>
                    <a:pt x="39" y="39"/>
                  </a:cubicBezTo>
                  <a:cubicBezTo>
                    <a:pt x="42" y="36"/>
                    <a:pt x="43" y="33"/>
                    <a:pt x="43" y="2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85"/>
            <p:cNvSpPr>
              <a:spLocks noEditPoints="1"/>
            </p:cNvSpPr>
            <p:nvPr/>
          </p:nvSpPr>
          <p:spPr bwMode="auto">
            <a:xfrm>
              <a:off x="5960994" y="2348196"/>
              <a:ext cx="250919" cy="188560"/>
            </a:xfrm>
            <a:custGeom>
              <a:avLst/>
              <a:gdLst>
                <a:gd name="T0" fmla="*/ 53 w 71"/>
                <a:gd name="T1" fmla="*/ 5 h 51"/>
                <a:gd name="T2" fmla="*/ 0 w 71"/>
                <a:gd name="T3" fmla="*/ 12 h 51"/>
                <a:gd name="T4" fmla="*/ 8 w 71"/>
                <a:gd name="T5" fmla="*/ 33 h 51"/>
                <a:gd name="T6" fmla="*/ 12 w 71"/>
                <a:gd name="T7" fmla="*/ 43 h 51"/>
                <a:gd name="T8" fmla="*/ 46 w 71"/>
                <a:gd name="T9" fmla="*/ 40 h 51"/>
                <a:gd name="T10" fmla="*/ 11 w 71"/>
                <a:gd name="T11" fmla="*/ 35 h 51"/>
                <a:gd name="T12" fmla="*/ 48 w 71"/>
                <a:gd name="T13" fmla="*/ 31 h 51"/>
                <a:gd name="T14" fmla="*/ 56 w 71"/>
                <a:gd name="T15" fmla="*/ 6 h 51"/>
                <a:gd name="T16" fmla="*/ 71 w 71"/>
                <a:gd name="T17" fmla="*/ 2 h 51"/>
                <a:gd name="T18" fmla="*/ 45 w 71"/>
                <a:gd name="T19" fmla="*/ 18 h 51"/>
                <a:gd name="T20" fmla="*/ 49 w 71"/>
                <a:gd name="T21" fmla="*/ 18 h 51"/>
                <a:gd name="T22" fmla="*/ 45 w 71"/>
                <a:gd name="T23" fmla="*/ 20 h 51"/>
                <a:gd name="T24" fmla="*/ 9 w 71"/>
                <a:gd name="T25" fmla="*/ 30 h 51"/>
                <a:gd name="T26" fmla="*/ 12 w 71"/>
                <a:gd name="T27" fmla="*/ 32 h 51"/>
                <a:gd name="T28" fmla="*/ 28 w 71"/>
                <a:gd name="T29" fmla="*/ 18 h 51"/>
                <a:gd name="T30" fmla="*/ 35 w 71"/>
                <a:gd name="T31" fmla="*/ 18 h 51"/>
                <a:gd name="T32" fmla="*/ 43 w 71"/>
                <a:gd name="T33" fmla="*/ 18 h 51"/>
                <a:gd name="T34" fmla="*/ 28 w 71"/>
                <a:gd name="T35" fmla="*/ 20 h 51"/>
                <a:gd name="T36" fmla="*/ 28 w 71"/>
                <a:gd name="T37" fmla="*/ 25 h 51"/>
                <a:gd name="T38" fmla="*/ 21 w 71"/>
                <a:gd name="T39" fmla="*/ 25 h 51"/>
                <a:gd name="T40" fmla="*/ 26 w 71"/>
                <a:gd name="T41" fmla="*/ 25 h 51"/>
                <a:gd name="T42" fmla="*/ 20 w 71"/>
                <a:gd name="T43" fmla="*/ 13 h 51"/>
                <a:gd name="T44" fmla="*/ 18 w 71"/>
                <a:gd name="T45" fmla="*/ 18 h 51"/>
                <a:gd name="T46" fmla="*/ 18 w 71"/>
                <a:gd name="T47" fmla="*/ 13 h 51"/>
                <a:gd name="T48" fmla="*/ 19 w 71"/>
                <a:gd name="T49" fmla="*/ 25 h 51"/>
                <a:gd name="T50" fmla="*/ 18 w 71"/>
                <a:gd name="T51" fmla="*/ 20 h 51"/>
                <a:gd name="T52" fmla="*/ 5 w 71"/>
                <a:gd name="T53" fmla="*/ 20 h 51"/>
                <a:gd name="T54" fmla="*/ 13 w 71"/>
                <a:gd name="T55" fmla="*/ 27 h 51"/>
                <a:gd name="T56" fmla="*/ 14 w 71"/>
                <a:gd name="T57" fmla="*/ 32 h 51"/>
                <a:gd name="T58" fmla="*/ 26 w 71"/>
                <a:gd name="T59" fmla="*/ 27 h 51"/>
                <a:gd name="T60" fmla="*/ 21 w 71"/>
                <a:gd name="T61" fmla="*/ 27 h 51"/>
                <a:gd name="T62" fmla="*/ 33 w 71"/>
                <a:gd name="T63" fmla="*/ 32 h 51"/>
                <a:gd name="T64" fmla="*/ 36 w 71"/>
                <a:gd name="T65" fmla="*/ 27 h 51"/>
                <a:gd name="T66" fmla="*/ 35 w 71"/>
                <a:gd name="T67" fmla="*/ 32 h 51"/>
                <a:gd name="T68" fmla="*/ 37 w 71"/>
                <a:gd name="T69" fmla="*/ 20 h 51"/>
                <a:gd name="T70" fmla="*/ 36 w 71"/>
                <a:gd name="T71" fmla="*/ 25 h 51"/>
                <a:gd name="T72" fmla="*/ 9 w 71"/>
                <a:gd name="T73" fmla="*/ 13 h 51"/>
                <a:gd name="T74" fmla="*/ 3 w 71"/>
                <a:gd name="T75" fmla="*/ 14 h 51"/>
                <a:gd name="T76" fmla="*/ 42 w 71"/>
                <a:gd name="T77" fmla="*/ 32 h 51"/>
                <a:gd name="T78" fmla="*/ 46 w 71"/>
                <a:gd name="T79" fmla="*/ 27 h 51"/>
                <a:gd name="T80" fmla="*/ 13 w 71"/>
                <a:gd name="T81" fmla="*/ 44 h 51"/>
                <a:gd name="T82" fmla="*/ 17 w 71"/>
                <a:gd name="T83" fmla="*/ 48 h 51"/>
                <a:gd name="T84" fmla="*/ 12 w 71"/>
                <a:gd name="T85" fmla="*/ 48 h 51"/>
                <a:gd name="T86" fmla="*/ 13 w 71"/>
                <a:gd name="T87" fmla="*/ 49 h 51"/>
                <a:gd name="T88" fmla="*/ 40 w 71"/>
                <a:gd name="T89" fmla="*/ 51 h 51"/>
                <a:gd name="T90" fmla="*/ 40 w 71"/>
                <a:gd name="T91" fmla="*/ 49 h 51"/>
                <a:gd name="T92" fmla="*/ 42 w 71"/>
                <a:gd name="T93" fmla="*/ 48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71" h="51">
                  <a:moveTo>
                    <a:pt x="70" y="0"/>
                  </a:moveTo>
                  <a:cubicBezTo>
                    <a:pt x="59" y="0"/>
                    <a:pt x="59" y="0"/>
                    <a:pt x="59" y="0"/>
                  </a:cubicBezTo>
                  <a:cubicBezTo>
                    <a:pt x="56" y="0"/>
                    <a:pt x="54" y="2"/>
                    <a:pt x="53" y="5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4" y="10"/>
                    <a:pt x="4" y="10"/>
                    <a:pt x="4" y="10"/>
                  </a:cubicBezTo>
                  <a:cubicBezTo>
                    <a:pt x="2" y="10"/>
                    <a:pt x="1" y="11"/>
                    <a:pt x="0" y="12"/>
                  </a:cubicBezTo>
                  <a:cubicBezTo>
                    <a:pt x="0" y="13"/>
                    <a:pt x="0" y="14"/>
                    <a:pt x="0" y="16"/>
                  </a:cubicBezTo>
                  <a:cubicBezTo>
                    <a:pt x="6" y="31"/>
                    <a:pt x="6" y="31"/>
                    <a:pt x="6" y="31"/>
                  </a:cubicBezTo>
                  <a:cubicBezTo>
                    <a:pt x="7" y="32"/>
                    <a:pt x="7" y="32"/>
                    <a:pt x="8" y="33"/>
                  </a:cubicBezTo>
                  <a:cubicBezTo>
                    <a:pt x="8" y="33"/>
                    <a:pt x="8" y="33"/>
                    <a:pt x="8" y="34"/>
                  </a:cubicBezTo>
                  <a:cubicBezTo>
                    <a:pt x="8" y="38"/>
                    <a:pt x="8" y="38"/>
                    <a:pt x="8" y="38"/>
                  </a:cubicBezTo>
                  <a:cubicBezTo>
                    <a:pt x="8" y="41"/>
                    <a:pt x="10" y="43"/>
                    <a:pt x="12" y="43"/>
                  </a:cubicBezTo>
                  <a:cubicBezTo>
                    <a:pt x="46" y="43"/>
                    <a:pt x="46" y="43"/>
                    <a:pt x="46" y="43"/>
                  </a:cubicBezTo>
                  <a:cubicBezTo>
                    <a:pt x="46" y="43"/>
                    <a:pt x="47" y="42"/>
                    <a:pt x="47" y="41"/>
                  </a:cubicBezTo>
                  <a:cubicBezTo>
                    <a:pt x="47" y="41"/>
                    <a:pt x="46" y="40"/>
                    <a:pt x="46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1" y="40"/>
                    <a:pt x="11" y="39"/>
                    <a:pt x="11" y="38"/>
                  </a:cubicBezTo>
                  <a:cubicBezTo>
                    <a:pt x="11" y="35"/>
                    <a:pt x="11" y="35"/>
                    <a:pt x="11" y="35"/>
                  </a:cubicBezTo>
                  <a:cubicBezTo>
                    <a:pt x="11" y="35"/>
                    <a:pt x="12" y="35"/>
                    <a:pt x="12" y="35"/>
                  </a:cubicBezTo>
                  <a:cubicBezTo>
                    <a:pt x="42" y="35"/>
                    <a:pt x="42" y="35"/>
                    <a:pt x="42" y="35"/>
                  </a:cubicBezTo>
                  <a:cubicBezTo>
                    <a:pt x="45" y="35"/>
                    <a:pt x="47" y="33"/>
                    <a:pt x="48" y="31"/>
                  </a:cubicBezTo>
                  <a:cubicBezTo>
                    <a:pt x="54" y="13"/>
                    <a:pt x="54" y="13"/>
                    <a:pt x="54" y="13"/>
                  </a:cubicBezTo>
                  <a:cubicBezTo>
                    <a:pt x="54" y="13"/>
                    <a:pt x="54" y="12"/>
                    <a:pt x="54" y="12"/>
                  </a:cubicBezTo>
                  <a:cubicBezTo>
                    <a:pt x="56" y="6"/>
                    <a:pt x="56" y="6"/>
                    <a:pt x="56" y="6"/>
                  </a:cubicBezTo>
                  <a:cubicBezTo>
                    <a:pt x="56" y="4"/>
                    <a:pt x="58" y="3"/>
                    <a:pt x="59" y="3"/>
                  </a:cubicBezTo>
                  <a:cubicBezTo>
                    <a:pt x="70" y="3"/>
                    <a:pt x="70" y="3"/>
                    <a:pt x="70" y="3"/>
                  </a:cubicBezTo>
                  <a:cubicBezTo>
                    <a:pt x="70" y="3"/>
                    <a:pt x="71" y="3"/>
                    <a:pt x="71" y="2"/>
                  </a:cubicBezTo>
                  <a:cubicBezTo>
                    <a:pt x="71" y="1"/>
                    <a:pt x="70" y="0"/>
                    <a:pt x="70" y="0"/>
                  </a:cubicBezTo>
                  <a:close/>
                  <a:moveTo>
                    <a:pt x="49" y="18"/>
                  </a:moveTo>
                  <a:cubicBezTo>
                    <a:pt x="45" y="18"/>
                    <a:pt x="45" y="18"/>
                    <a:pt x="45" y="18"/>
                  </a:cubicBezTo>
                  <a:cubicBezTo>
                    <a:pt x="46" y="13"/>
                    <a:pt x="46" y="13"/>
                    <a:pt x="46" y="13"/>
                  </a:cubicBezTo>
                  <a:cubicBezTo>
                    <a:pt x="50" y="13"/>
                    <a:pt x="50" y="13"/>
                    <a:pt x="50" y="13"/>
                  </a:cubicBezTo>
                  <a:lnTo>
                    <a:pt x="49" y="18"/>
                  </a:lnTo>
                  <a:close/>
                  <a:moveTo>
                    <a:pt x="47" y="25"/>
                  </a:moveTo>
                  <a:cubicBezTo>
                    <a:pt x="44" y="25"/>
                    <a:pt x="44" y="25"/>
                    <a:pt x="44" y="25"/>
                  </a:cubicBezTo>
                  <a:cubicBezTo>
                    <a:pt x="45" y="20"/>
                    <a:pt x="45" y="20"/>
                    <a:pt x="45" y="20"/>
                  </a:cubicBezTo>
                  <a:cubicBezTo>
                    <a:pt x="48" y="20"/>
                    <a:pt x="48" y="20"/>
                    <a:pt x="48" y="20"/>
                  </a:cubicBezTo>
                  <a:lnTo>
                    <a:pt x="47" y="25"/>
                  </a:lnTo>
                  <a:close/>
                  <a:moveTo>
                    <a:pt x="9" y="30"/>
                  </a:moveTo>
                  <a:cubicBezTo>
                    <a:pt x="8" y="27"/>
                    <a:pt x="8" y="27"/>
                    <a:pt x="8" y="27"/>
                  </a:cubicBezTo>
                  <a:cubicBezTo>
                    <a:pt x="11" y="27"/>
                    <a:pt x="11" y="27"/>
                    <a:pt x="11" y="27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1" y="32"/>
                    <a:pt x="10" y="31"/>
                    <a:pt x="9" y="30"/>
                  </a:cubicBezTo>
                  <a:close/>
                  <a:moveTo>
                    <a:pt x="35" y="18"/>
                  </a:moveTo>
                  <a:cubicBezTo>
                    <a:pt x="28" y="18"/>
                    <a:pt x="28" y="18"/>
                    <a:pt x="28" y="18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5" y="13"/>
                    <a:pt x="35" y="13"/>
                    <a:pt x="35" y="13"/>
                  </a:cubicBezTo>
                  <a:lnTo>
                    <a:pt x="35" y="18"/>
                  </a:lnTo>
                  <a:close/>
                  <a:moveTo>
                    <a:pt x="37" y="13"/>
                  </a:moveTo>
                  <a:cubicBezTo>
                    <a:pt x="44" y="13"/>
                    <a:pt x="44" y="13"/>
                    <a:pt x="44" y="13"/>
                  </a:cubicBezTo>
                  <a:cubicBezTo>
                    <a:pt x="43" y="18"/>
                    <a:pt x="43" y="18"/>
                    <a:pt x="43" y="18"/>
                  </a:cubicBezTo>
                  <a:cubicBezTo>
                    <a:pt x="37" y="18"/>
                    <a:pt x="37" y="18"/>
                    <a:pt x="37" y="18"/>
                  </a:cubicBezTo>
                  <a:lnTo>
                    <a:pt x="37" y="13"/>
                  </a:lnTo>
                  <a:close/>
                  <a:moveTo>
                    <a:pt x="28" y="20"/>
                  </a:moveTo>
                  <a:cubicBezTo>
                    <a:pt x="35" y="20"/>
                    <a:pt x="35" y="20"/>
                    <a:pt x="35" y="20"/>
                  </a:cubicBezTo>
                  <a:cubicBezTo>
                    <a:pt x="34" y="25"/>
                    <a:pt x="34" y="25"/>
                    <a:pt x="34" y="25"/>
                  </a:cubicBezTo>
                  <a:cubicBezTo>
                    <a:pt x="28" y="25"/>
                    <a:pt x="28" y="25"/>
                    <a:pt x="28" y="25"/>
                  </a:cubicBezTo>
                  <a:lnTo>
                    <a:pt x="28" y="20"/>
                  </a:lnTo>
                  <a:close/>
                  <a:moveTo>
                    <a:pt x="26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6" y="20"/>
                    <a:pt x="26" y="20"/>
                    <a:pt x="26" y="20"/>
                  </a:cubicBezTo>
                  <a:lnTo>
                    <a:pt x="26" y="25"/>
                  </a:lnTo>
                  <a:close/>
                  <a:moveTo>
                    <a:pt x="26" y="18"/>
                  </a:moveTo>
                  <a:cubicBezTo>
                    <a:pt x="20" y="18"/>
                    <a:pt x="20" y="18"/>
                    <a:pt x="20" y="18"/>
                  </a:cubicBezTo>
                  <a:cubicBezTo>
                    <a:pt x="20" y="13"/>
                    <a:pt x="20" y="13"/>
                    <a:pt x="20" y="13"/>
                  </a:cubicBezTo>
                  <a:cubicBezTo>
                    <a:pt x="27" y="13"/>
                    <a:pt x="27" y="13"/>
                    <a:pt x="27" y="13"/>
                  </a:cubicBezTo>
                  <a:lnTo>
                    <a:pt x="26" y="18"/>
                  </a:lnTo>
                  <a:close/>
                  <a:moveTo>
                    <a:pt x="18" y="18"/>
                  </a:moveTo>
                  <a:cubicBezTo>
                    <a:pt x="12" y="18"/>
                    <a:pt x="12" y="18"/>
                    <a:pt x="12" y="18"/>
                  </a:cubicBezTo>
                  <a:cubicBezTo>
                    <a:pt x="11" y="13"/>
                    <a:pt x="11" y="13"/>
                    <a:pt x="11" y="13"/>
                  </a:cubicBezTo>
                  <a:cubicBezTo>
                    <a:pt x="18" y="13"/>
                    <a:pt x="18" y="13"/>
                    <a:pt x="18" y="13"/>
                  </a:cubicBezTo>
                  <a:lnTo>
                    <a:pt x="18" y="18"/>
                  </a:lnTo>
                  <a:close/>
                  <a:moveTo>
                    <a:pt x="18" y="20"/>
                  </a:moveTo>
                  <a:cubicBezTo>
                    <a:pt x="19" y="25"/>
                    <a:pt x="19" y="25"/>
                    <a:pt x="19" y="25"/>
                  </a:cubicBezTo>
                  <a:cubicBezTo>
                    <a:pt x="13" y="25"/>
                    <a:pt x="13" y="25"/>
                    <a:pt x="13" y="25"/>
                  </a:cubicBezTo>
                  <a:cubicBezTo>
                    <a:pt x="12" y="20"/>
                    <a:pt x="12" y="20"/>
                    <a:pt x="12" y="20"/>
                  </a:cubicBezTo>
                  <a:lnTo>
                    <a:pt x="18" y="20"/>
                  </a:lnTo>
                  <a:close/>
                  <a:moveTo>
                    <a:pt x="11" y="25"/>
                  </a:moveTo>
                  <a:cubicBezTo>
                    <a:pt x="7" y="25"/>
                    <a:pt x="7" y="25"/>
                    <a:pt x="7" y="25"/>
                  </a:cubicBezTo>
                  <a:cubicBezTo>
                    <a:pt x="5" y="20"/>
                    <a:pt x="5" y="20"/>
                    <a:pt x="5" y="20"/>
                  </a:cubicBezTo>
                  <a:cubicBezTo>
                    <a:pt x="10" y="20"/>
                    <a:pt x="10" y="20"/>
                    <a:pt x="10" y="20"/>
                  </a:cubicBezTo>
                  <a:lnTo>
                    <a:pt x="11" y="25"/>
                  </a:lnTo>
                  <a:close/>
                  <a:moveTo>
                    <a:pt x="13" y="27"/>
                  </a:moveTo>
                  <a:cubicBezTo>
                    <a:pt x="19" y="27"/>
                    <a:pt x="19" y="27"/>
                    <a:pt x="19" y="27"/>
                  </a:cubicBezTo>
                  <a:cubicBezTo>
                    <a:pt x="19" y="32"/>
                    <a:pt x="19" y="32"/>
                    <a:pt x="19" y="32"/>
                  </a:cubicBezTo>
                  <a:cubicBezTo>
                    <a:pt x="14" y="32"/>
                    <a:pt x="14" y="32"/>
                    <a:pt x="14" y="32"/>
                  </a:cubicBezTo>
                  <a:lnTo>
                    <a:pt x="13" y="27"/>
                  </a:lnTo>
                  <a:close/>
                  <a:moveTo>
                    <a:pt x="21" y="27"/>
                  </a:moveTo>
                  <a:cubicBezTo>
                    <a:pt x="26" y="27"/>
                    <a:pt x="26" y="27"/>
                    <a:pt x="26" y="27"/>
                  </a:cubicBezTo>
                  <a:cubicBezTo>
                    <a:pt x="26" y="32"/>
                    <a:pt x="26" y="32"/>
                    <a:pt x="26" y="32"/>
                  </a:cubicBezTo>
                  <a:cubicBezTo>
                    <a:pt x="21" y="32"/>
                    <a:pt x="21" y="32"/>
                    <a:pt x="21" y="32"/>
                  </a:cubicBezTo>
                  <a:lnTo>
                    <a:pt x="21" y="27"/>
                  </a:lnTo>
                  <a:close/>
                  <a:moveTo>
                    <a:pt x="28" y="27"/>
                  </a:moveTo>
                  <a:cubicBezTo>
                    <a:pt x="34" y="27"/>
                    <a:pt x="34" y="27"/>
                    <a:pt x="34" y="27"/>
                  </a:cubicBezTo>
                  <a:cubicBezTo>
                    <a:pt x="33" y="32"/>
                    <a:pt x="33" y="32"/>
                    <a:pt x="33" y="32"/>
                  </a:cubicBezTo>
                  <a:cubicBezTo>
                    <a:pt x="28" y="32"/>
                    <a:pt x="28" y="32"/>
                    <a:pt x="28" y="32"/>
                  </a:cubicBezTo>
                  <a:lnTo>
                    <a:pt x="28" y="27"/>
                  </a:lnTo>
                  <a:close/>
                  <a:moveTo>
                    <a:pt x="36" y="27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35" y="32"/>
                    <a:pt x="35" y="32"/>
                    <a:pt x="35" y="32"/>
                  </a:cubicBezTo>
                  <a:lnTo>
                    <a:pt x="36" y="27"/>
                  </a:lnTo>
                  <a:close/>
                  <a:moveTo>
                    <a:pt x="36" y="25"/>
                  </a:moveTo>
                  <a:cubicBezTo>
                    <a:pt x="37" y="20"/>
                    <a:pt x="37" y="20"/>
                    <a:pt x="37" y="20"/>
                  </a:cubicBezTo>
                  <a:cubicBezTo>
                    <a:pt x="43" y="20"/>
                    <a:pt x="43" y="20"/>
                    <a:pt x="43" y="20"/>
                  </a:cubicBezTo>
                  <a:cubicBezTo>
                    <a:pt x="42" y="25"/>
                    <a:pt x="42" y="25"/>
                    <a:pt x="42" y="25"/>
                  </a:cubicBezTo>
                  <a:lnTo>
                    <a:pt x="36" y="25"/>
                  </a:lnTo>
                  <a:close/>
                  <a:moveTo>
                    <a:pt x="4" y="13"/>
                  </a:moveTo>
                  <a:cubicBezTo>
                    <a:pt x="4" y="13"/>
                    <a:pt x="4" y="13"/>
                    <a:pt x="4" y="13"/>
                  </a:cubicBezTo>
                  <a:cubicBezTo>
                    <a:pt x="9" y="13"/>
                    <a:pt x="9" y="13"/>
                    <a:pt x="9" y="13"/>
                  </a:cubicBezTo>
                  <a:cubicBezTo>
                    <a:pt x="10" y="18"/>
                    <a:pt x="10" y="18"/>
                    <a:pt x="10" y="18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3"/>
                    <a:pt x="3" y="13"/>
                    <a:pt x="4" y="13"/>
                  </a:cubicBezTo>
                  <a:close/>
                  <a:moveTo>
                    <a:pt x="42" y="32"/>
                  </a:moveTo>
                  <a:cubicBezTo>
                    <a:pt x="42" y="32"/>
                    <a:pt x="42" y="32"/>
                    <a:pt x="42" y="32"/>
                  </a:cubicBezTo>
                  <a:cubicBezTo>
                    <a:pt x="43" y="27"/>
                    <a:pt x="43" y="27"/>
                    <a:pt x="43" y="27"/>
                  </a:cubicBezTo>
                  <a:cubicBezTo>
                    <a:pt x="46" y="27"/>
                    <a:pt x="46" y="27"/>
                    <a:pt x="46" y="27"/>
                  </a:cubicBezTo>
                  <a:cubicBezTo>
                    <a:pt x="45" y="30"/>
                    <a:pt x="45" y="30"/>
                    <a:pt x="45" y="30"/>
                  </a:cubicBezTo>
                  <a:cubicBezTo>
                    <a:pt x="45" y="31"/>
                    <a:pt x="43" y="32"/>
                    <a:pt x="42" y="32"/>
                  </a:cubicBezTo>
                  <a:close/>
                  <a:moveTo>
                    <a:pt x="13" y="44"/>
                  </a:moveTo>
                  <a:cubicBezTo>
                    <a:pt x="11" y="44"/>
                    <a:pt x="10" y="46"/>
                    <a:pt x="10" y="48"/>
                  </a:cubicBezTo>
                  <a:cubicBezTo>
                    <a:pt x="10" y="50"/>
                    <a:pt x="11" y="51"/>
                    <a:pt x="13" y="51"/>
                  </a:cubicBezTo>
                  <a:cubicBezTo>
                    <a:pt x="15" y="51"/>
                    <a:pt x="17" y="50"/>
                    <a:pt x="17" y="48"/>
                  </a:cubicBezTo>
                  <a:cubicBezTo>
                    <a:pt x="17" y="46"/>
                    <a:pt x="15" y="44"/>
                    <a:pt x="13" y="44"/>
                  </a:cubicBezTo>
                  <a:close/>
                  <a:moveTo>
                    <a:pt x="13" y="49"/>
                  </a:moveTo>
                  <a:cubicBezTo>
                    <a:pt x="13" y="49"/>
                    <a:pt x="12" y="48"/>
                    <a:pt x="12" y="48"/>
                  </a:cubicBezTo>
                  <a:cubicBezTo>
                    <a:pt x="12" y="47"/>
                    <a:pt x="13" y="46"/>
                    <a:pt x="13" y="46"/>
                  </a:cubicBezTo>
                  <a:cubicBezTo>
                    <a:pt x="14" y="46"/>
                    <a:pt x="15" y="47"/>
                    <a:pt x="15" y="48"/>
                  </a:cubicBezTo>
                  <a:cubicBezTo>
                    <a:pt x="15" y="48"/>
                    <a:pt x="14" y="49"/>
                    <a:pt x="13" y="49"/>
                  </a:cubicBezTo>
                  <a:close/>
                  <a:moveTo>
                    <a:pt x="40" y="44"/>
                  </a:moveTo>
                  <a:cubicBezTo>
                    <a:pt x="38" y="44"/>
                    <a:pt x="37" y="46"/>
                    <a:pt x="37" y="48"/>
                  </a:cubicBezTo>
                  <a:cubicBezTo>
                    <a:pt x="37" y="50"/>
                    <a:pt x="38" y="51"/>
                    <a:pt x="40" y="51"/>
                  </a:cubicBezTo>
                  <a:cubicBezTo>
                    <a:pt x="42" y="51"/>
                    <a:pt x="44" y="50"/>
                    <a:pt x="44" y="48"/>
                  </a:cubicBezTo>
                  <a:cubicBezTo>
                    <a:pt x="44" y="46"/>
                    <a:pt x="42" y="44"/>
                    <a:pt x="40" y="44"/>
                  </a:cubicBezTo>
                  <a:close/>
                  <a:moveTo>
                    <a:pt x="40" y="49"/>
                  </a:moveTo>
                  <a:cubicBezTo>
                    <a:pt x="39" y="49"/>
                    <a:pt x="39" y="48"/>
                    <a:pt x="39" y="48"/>
                  </a:cubicBezTo>
                  <a:cubicBezTo>
                    <a:pt x="39" y="47"/>
                    <a:pt x="39" y="46"/>
                    <a:pt x="40" y="46"/>
                  </a:cubicBezTo>
                  <a:cubicBezTo>
                    <a:pt x="41" y="46"/>
                    <a:pt x="42" y="47"/>
                    <a:pt x="42" y="48"/>
                  </a:cubicBezTo>
                  <a:cubicBezTo>
                    <a:pt x="42" y="48"/>
                    <a:pt x="41" y="49"/>
                    <a:pt x="40" y="4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24"/>
            <p:cNvSpPr>
              <a:spLocks noEditPoints="1"/>
            </p:cNvSpPr>
            <p:nvPr/>
          </p:nvSpPr>
          <p:spPr bwMode="auto">
            <a:xfrm>
              <a:off x="7048915" y="1566049"/>
              <a:ext cx="323243" cy="340955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0" name="Freeform 30"/>
            <p:cNvSpPr>
              <a:spLocks noEditPoints="1"/>
            </p:cNvSpPr>
            <p:nvPr/>
          </p:nvSpPr>
          <p:spPr bwMode="auto">
            <a:xfrm>
              <a:off x="5147268" y="5467123"/>
              <a:ext cx="299883" cy="284634"/>
            </a:xfrm>
            <a:custGeom>
              <a:avLst/>
              <a:gdLst>
                <a:gd name="T0" fmla="*/ 75 w 75"/>
                <a:gd name="T1" fmla="*/ 27 h 71"/>
                <a:gd name="T2" fmla="*/ 69 w 75"/>
                <a:gd name="T3" fmla="*/ 14 h 71"/>
                <a:gd name="T4" fmla="*/ 64 w 75"/>
                <a:gd name="T5" fmla="*/ 0 h 71"/>
                <a:gd name="T6" fmla="*/ 5 w 75"/>
                <a:gd name="T7" fmla="*/ 11 h 71"/>
                <a:gd name="T8" fmla="*/ 1 w 75"/>
                <a:gd name="T9" fmla="*/ 26 h 71"/>
                <a:gd name="T10" fmla="*/ 0 w 75"/>
                <a:gd name="T11" fmla="*/ 31 h 71"/>
                <a:gd name="T12" fmla="*/ 1 w 75"/>
                <a:gd name="T13" fmla="*/ 65 h 71"/>
                <a:gd name="T14" fmla="*/ 70 w 75"/>
                <a:gd name="T15" fmla="*/ 71 h 71"/>
                <a:gd name="T16" fmla="*/ 70 w 75"/>
                <a:gd name="T17" fmla="*/ 61 h 71"/>
                <a:gd name="T18" fmla="*/ 4 w 75"/>
                <a:gd name="T19" fmla="*/ 26 h 71"/>
                <a:gd name="T20" fmla="*/ 71 w 75"/>
                <a:gd name="T21" fmla="*/ 26 h 71"/>
                <a:gd name="T22" fmla="*/ 58 w 75"/>
                <a:gd name="T23" fmla="*/ 33 h 71"/>
                <a:gd name="T24" fmla="*/ 54 w 75"/>
                <a:gd name="T25" fmla="*/ 28 h 71"/>
                <a:gd name="T26" fmla="*/ 52 w 75"/>
                <a:gd name="T27" fmla="*/ 31 h 71"/>
                <a:gd name="T28" fmla="*/ 44 w 75"/>
                <a:gd name="T29" fmla="*/ 31 h 71"/>
                <a:gd name="T30" fmla="*/ 52 w 75"/>
                <a:gd name="T31" fmla="*/ 31 h 71"/>
                <a:gd name="T32" fmla="*/ 37 w 75"/>
                <a:gd name="T33" fmla="*/ 33 h 71"/>
                <a:gd name="T34" fmla="*/ 42 w 75"/>
                <a:gd name="T35" fmla="*/ 28 h 71"/>
                <a:gd name="T36" fmla="*/ 28 w 75"/>
                <a:gd name="T37" fmla="*/ 33 h 71"/>
                <a:gd name="T38" fmla="*/ 23 w 75"/>
                <a:gd name="T39" fmla="*/ 28 h 71"/>
                <a:gd name="T40" fmla="*/ 21 w 75"/>
                <a:gd name="T41" fmla="*/ 28 h 71"/>
                <a:gd name="T42" fmla="*/ 17 w 75"/>
                <a:gd name="T43" fmla="*/ 33 h 71"/>
                <a:gd name="T44" fmla="*/ 21 w 75"/>
                <a:gd name="T45" fmla="*/ 28 h 71"/>
                <a:gd name="T46" fmla="*/ 18 w 75"/>
                <a:gd name="T47" fmla="*/ 35 h 71"/>
                <a:gd name="T48" fmla="*/ 28 w 75"/>
                <a:gd name="T49" fmla="*/ 35 h 71"/>
                <a:gd name="T50" fmla="*/ 38 w 75"/>
                <a:gd name="T51" fmla="*/ 35 h 71"/>
                <a:gd name="T52" fmla="*/ 48 w 75"/>
                <a:gd name="T53" fmla="*/ 35 h 71"/>
                <a:gd name="T54" fmla="*/ 58 w 75"/>
                <a:gd name="T55" fmla="*/ 35 h 71"/>
                <a:gd name="T56" fmla="*/ 67 w 75"/>
                <a:gd name="T57" fmla="*/ 62 h 71"/>
                <a:gd name="T58" fmla="*/ 29 w 75"/>
                <a:gd name="T59" fmla="*/ 40 h 71"/>
                <a:gd name="T60" fmla="*/ 13 w 75"/>
                <a:gd name="T61" fmla="*/ 62 h 71"/>
                <a:gd name="T62" fmla="*/ 12 w 75"/>
                <a:gd name="T63" fmla="*/ 33 h 71"/>
                <a:gd name="T64" fmla="*/ 28 w 75"/>
                <a:gd name="T65" fmla="*/ 42 h 71"/>
                <a:gd name="T66" fmla="*/ 68 w 75"/>
                <a:gd name="T67" fmla="*/ 33 h 71"/>
                <a:gd name="T68" fmla="*/ 64 w 75"/>
                <a:gd name="T69" fmla="*/ 28 h 71"/>
                <a:gd name="T70" fmla="*/ 68 w 75"/>
                <a:gd name="T71" fmla="*/ 33 h 71"/>
                <a:gd name="T72" fmla="*/ 11 w 75"/>
                <a:gd name="T73" fmla="*/ 14 h 71"/>
                <a:gd name="T74" fmla="*/ 11 w 75"/>
                <a:gd name="T75" fmla="*/ 3 h 71"/>
                <a:gd name="T76" fmla="*/ 67 w 75"/>
                <a:gd name="T77" fmla="*/ 11 h 71"/>
                <a:gd name="T78" fmla="*/ 11 w 75"/>
                <a:gd name="T79" fmla="*/ 31 h 71"/>
                <a:gd name="T80" fmla="*/ 3 w 75"/>
                <a:gd name="T81" fmla="*/ 31 h 71"/>
                <a:gd name="T82" fmla="*/ 4 w 75"/>
                <a:gd name="T83" fmla="*/ 65 h 71"/>
                <a:gd name="T84" fmla="*/ 29 w 75"/>
                <a:gd name="T85" fmla="*/ 64 h 71"/>
                <a:gd name="T86" fmla="*/ 71 w 75"/>
                <a:gd name="T87" fmla="*/ 67 h 71"/>
                <a:gd name="T88" fmla="*/ 4 w 75"/>
                <a:gd name="T89" fmla="*/ 67 h 71"/>
                <a:gd name="T90" fmla="*/ 62 w 75"/>
                <a:gd name="T91" fmla="*/ 56 h 71"/>
                <a:gd name="T92" fmla="*/ 39 w 75"/>
                <a:gd name="T93" fmla="*/ 40 h 71"/>
                <a:gd name="T94" fmla="*/ 39 w 75"/>
                <a:gd name="T95" fmla="*/ 57 h 71"/>
                <a:gd name="T96" fmla="*/ 60 w 75"/>
                <a:gd name="T97" fmla="*/ 5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1">
                  <a:moveTo>
                    <a:pt x="75" y="31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6"/>
                    <a:pt x="75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70" y="13"/>
                    <a:pt x="70" y="12"/>
                    <a:pt x="70" y="1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7" y="0"/>
                    <a:pt x="6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5" y="1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6"/>
                    <a:pt x="5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61"/>
                    <a:pt x="1" y="63"/>
                    <a:pt x="1" y="65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9"/>
                    <a:pt x="3" y="71"/>
                    <a:pt x="6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1"/>
                    <a:pt x="74" y="69"/>
                    <a:pt x="74" y="67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3"/>
                    <a:pt x="72" y="61"/>
                    <a:pt x="70" y="61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3" y="36"/>
                    <a:pt x="75" y="33"/>
                    <a:pt x="75" y="31"/>
                  </a:cubicBezTo>
                  <a:close/>
                  <a:moveTo>
                    <a:pt x="4" y="2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71" y="26"/>
                    <a:pt x="71" y="26"/>
                    <a:pt x="71" y="26"/>
                  </a:cubicBezTo>
                  <a:lnTo>
                    <a:pt x="4" y="26"/>
                  </a:lnTo>
                  <a:close/>
                  <a:moveTo>
                    <a:pt x="62" y="31"/>
                  </a:moveTo>
                  <a:cubicBezTo>
                    <a:pt x="62" y="32"/>
                    <a:pt x="60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5" y="33"/>
                    <a:pt x="54" y="32"/>
                    <a:pt x="54" y="3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31"/>
                  </a:lnTo>
                  <a:close/>
                  <a:moveTo>
                    <a:pt x="52" y="31"/>
                  </a:moveTo>
                  <a:cubicBezTo>
                    <a:pt x="52" y="32"/>
                    <a:pt x="50" y="33"/>
                    <a:pt x="48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5" y="33"/>
                    <a:pt x="44" y="32"/>
                    <a:pt x="44" y="31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52" y="31"/>
                  </a:lnTo>
                  <a:close/>
                  <a:moveTo>
                    <a:pt x="42" y="31"/>
                  </a:moveTo>
                  <a:cubicBezTo>
                    <a:pt x="42" y="32"/>
                    <a:pt x="40" y="33"/>
                    <a:pt x="38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3"/>
                    <a:pt x="34" y="32"/>
                    <a:pt x="34" y="31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2" y="28"/>
                    <a:pt x="42" y="28"/>
                    <a:pt x="42" y="28"/>
                  </a:cubicBezTo>
                  <a:lnTo>
                    <a:pt x="42" y="31"/>
                  </a:lnTo>
                  <a:close/>
                  <a:moveTo>
                    <a:pt x="32" y="31"/>
                  </a:moveTo>
                  <a:cubicBezTo>
                    <a:pt x="32" y="32"/>
                    <a:pt x="30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3"/>
                    <a:pt x="23" y="32"/>
                    <a:pt x="23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32" y="28"/>
                    <a:pt x="32" y="28"/>
                    <a:pt x="32" y="28"/>
                  </a:cubicBezTo>
                  <a:lnTo>
                    <a:pt x="32" y="31"/>
                  </a:lnTo>
                  <a:close/>
                  <a:moveTo>
                    <a:pt x="21" y="28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0" y="33"/>
                    <a:pt x="18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2"/>
                    <a:pt x="13" y="31"/>
                  </a:cubicBezTo>
                  <a:cubicBezTo>
                    <a:pt x="13" y="28"/>
                    <a:pt x="13" y="28"/>
                    <a:pt x="13" y="28"/>
                  </a:cubicBezTo>
                  <a:lnTo>
                    <a:pt x="21" y="28"/>
                  </a:lnTo>
                  <a:close/>
                  <a:moveTo>
                    <a:pt x="12" y="33"/>
                  </a:moveTo>
                  <a:cubicBezTo>
                    <a:pt x="13" y="35"/>
                    <a:pt x="15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3" y="35"/>
                    <a:pt x="25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2" y="35"/>
                    <a:pt x="33" y="33"/>
                  </a:cubicBezTo>
                  <a:cubicBezTo>
                    <a:pt x="34" y="35"/>
                    <a:pt x="35" y="35"/>
                    <a:pt x="37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2" y="35"/>
                    <a:pt x="43" y="33"/>
                  </a:cubicBezTo>
                  <a:cubicBezTo>
                    <a:pt x="44" y="35"/>
                    <a:pt x="45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0" y="35"/>
                    <a:pt x="52" y="35"/>
                    <a:pt x="53" y="33"/>
                  </a:cubicBezTo>
                  <a:cubicBezTo>
                    <a:pt x="54" y="35"/>
                    <a:pt x="55" y="35"/>
                    <a:pt x="57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0" y="35"/>
                    <a:pt x="62" y="35"/>
                    <a:pt x="63" y="33"/>
                  </a:cubicBezTo>
                  <a:cubicBezTo>
                    <a:pt x="64" y="35"/>
                    <a:pt x="65" y="35"/>
                    <a:pt x="67" y="35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3" y="40"/>
                    <a:pt x="13" y="40"/>
                    <a:pt x="13" y="4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5"/>
                    <a:pt x="11" y="35"/>
                    <a:pt x="12" y="33"/>
                  </a:cubicBezTo>
                  <a:close/>
                  <a:moveTo>
                    <a:pt x="15" y="6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62"/>
                    <a:pt x="28" y="62"/>
                    <a:pt x="28" y="62"/>
                  </a:cubicBezTo>
                  <a:lnTo>
                    <a:pt x="15" y="62"/>
                  </a:lnTo>
                  <a:close/>
                  <a:moveTo>
                    <a:pt x="68" y="33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5" y="33"/>
                    <a:pt x="64" y="32"/>
                    <a:pt x="64" y="31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2"/>
                    <a:pt x="70" y="33"/>
                    <a:pt x="68" y="33"/>
                  </a:cubicBezTo>
                  <a:close/>
                  <a:moveTo>
                    <a:pt x="67" y="11"/>
                  </a:moveTo>
                  <a:cubicBezTo>
                    <a:pt x="67" y="13"/>
                    <a:pt x="66" y="14"/>
                    <a:pt x="6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3"/>
                    <a:pt x="8" y="1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3"/>
                    <a:pt x="67" y="4"/>
                    <a:pt x="67" y="5"/>
                  </a:cubicBezTo>
                  <a:lnTo>
                    <a:pt x="67" y="11"/>
                  </a:lnTo>
                  <a:close/>
                  <a:moveTo>
                    <a:pt x="3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0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3"/>
                    <a:pt x="3" y="32"/>
                    <a:pt x="3" y="31"/>
                  </a:cubicBezTo>
                  <a:lnTo>
                    <a:pt x="3" y="28"/>
                  </a:lnTo>
                  <a:close/>
                  <a:moveTo>
                    <a:pt x="4" y="67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5" y="64"/>
                    <a:pt x="6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4"/>
                    <a:pt x="71" y="65"/>
                    <a:pt x="71" y="65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8"/>
                    <a:pt x="70" y="68"/>
                    <a:pt x="70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8"/>
                    <a:pt x="4" y="67"/>
                  </a:cubicBezTo>
                  <a:close/>
                  <a:moveTo>
                    <a:pt x="39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2" y="57"/>
                    <a:pt x="62" y="56"/>
                    <a:pt x="62" y="5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7"/>
                    <a:pt x="39" y="57"/>
                  </a:cubicBezTo>
                  <a:close/>
                  <a:moveTo>
                    <a:pt x="40" y="42"/>
                  </a:moveTo>
                  <a:cubicBezTo>
                    <a:pt x="60" y="42"/>
                    <a:pt x="60" y="42"/>
                    <a:pt x="60" y="4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0" y="55"/>
                    <a:pt x="40" y="55"/>
                    <a:pt x="40" y="5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1" name="Freeform 32"/>
            <p:cNvSpPr>
              <a:spLocks noEditPoints="1"/>
            </p:cNvSpPr>
            <p:nvPr/>
          </p:nvSpPr>
          <p:spPr bwMode="auto">
            <a:xfrm>
              <a:off x="6843052" y="5474730"/>
              <a:ext cx="311167" cy="347437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2" name="Freeform 41"/>
            <p:cNvSpPr>
              <a:spLocks noEditPoints="1"/>
            </p:cNvSpPr>
            <p:nvPr/>
          </p:nvSpPr>
          <p:spPr bwMode="auto">
            <a:xfrm>
              <a:off x="8626374" y="3481429"/>
              <a:ext cx="328520" cy="317570"/>
            </a:xfrm>
            <a:custGeom>
              <a:avLst/>
              <a:gdLst>
                <a:gd name="T0" fmla="*/ 12 w 63"/>
                <a:gd name="T1" fmla="*/ 10 h 61"/>
                <a:gd name="T2" fmla="*/ 13 w 63"/>
                <a:gd name="T3" fmla="*/ 10 h 61"/>
                <a:gd name="T4" fmla="*/ 13 w 63"/>
                <a:gd name="T5" fmla="*/ 12 h 61"/>
                <a:gd name="T6" fmla="*/ 13 w 63"/>
                <a:gd name="T7" fmla="*/ 29 h 61"/>
                <a:gd name="T8" fmla="*/ 13 w 63"/>
                <a:gd name="T9" fmla="*/ 31 h 61"/>
                <a:gd name="T10" fmla="*/ 13 w 63"/>
                <a:gd name="T11" fmla="*/ 31 h 61"/>
                <a:gd name="T12" fmla="*/ 12 w 63"/>
                <a:gd name="T13" fmla="*/ 31 h 61"/>
                <a:gd name="T14" fmla="*/ 12 w 63"/>
                <a:gd name="T15" fmla="*/ 10 h 61"/>
                <a:gd name="T16" fmla="*/ 61 w 63"/>
                <a:gd name="T17" fmla="*/ 59 h 61"/>
                <a:gd name="T18" fmla="*/ 56 w 63"/>
                <a:gd name="T19" fmla="*/ 61 h 61"/>
                <a:gd name="T20" fmla="*/ 51 w 63"/>
                <a:gd name="T21" fmla="*/ 59 h 61"/>
                <a:gd name="T22" fmla="*/ 38 w 63"/>
                <a:gd name="T23" fmla="*/ 47 h 61"/>
                <a:gd name="T24" fmla="*/ 36 w 63"/>
                <a:gd name="T25" fmla="*/ 42 h 61"/>
                <a:gd name="T26" fmla="*/ 32 w 63"/>
                <a:gd name="T27" fmla="*/ 38 h 61"/>
                <a:gd name="T28" fmla="*/ 22 w 63"/>
                <a:gd name="T29" fmla="*/ 41 h 61"/>
                <a:gd name="T30" fmla="*/ 8 w 63"/>
                <a:gd name="T31" fmla="*/ 35 h 61"/>
                <a:gd name="T32" fmla="*/ 8 w 63"/>
                <a:gd name="T33" fmla="*/ 6 h 61"/>
                <a:gd name="T34" fmla="*/ 22 w 63"/>
                <a:gd name="T35" fmla="*/ 0 h 61"/>
                <a:gd name="T36" fmla="*/ 36 w 63"/>
                <a:gd name="T37" fmla="*/ 6 h 61"/>
                <a:gd name="T38" fmla="*/ 39 w 63"/>
                <a:gd name="T39" fmla="*/ 31 h 61"/>
                <a:gd name="T40" fmla="*/ 43 w 63"/>
                <a:gd name="T41" fmla="*/ 35 h 61"/>
                <a:gd name="T42" fmla="*/ 48 w 63"/>
                <a:gd name="T43" fmla="*/ 37 h 61"/>
                <a:gd name="T44" fmla="*/ 60 w 63"/>
                <a:gd name="T45" fmla="*/ 49 h 61"/>
                <a:gd name="T46" fmla="*/ 61 w 63"/>
                <a:gd name="T47" fmla="*/ 59 h 61"/>
                <a:gd name="T48" fmla="*/ 10 w 63"/>
                <a:gd name="T49" fmla="*/ 8 h 61"/>
                <a:gd name="T50" fmla="*/ 5 w 63"/>
                <a:gd name="T51" fmla="*/ 21 h 61"/>
                <a:gd name="T52" fmla="*/ 10 w 63"/>
                <a:gd name="T53" fmla="*/ 33 h 61"/>
                <a:gd name="T54" fmla="*/ 22 w 63"/>
                <a:gd name="T55" fmla="*/ 38 h 61"/>
                <a:gd name="T56" fmla="*/ 34 w 63"/>
                <a:gd name="T57" fmla="*/ 33 h 61"/>
                <a:gd name="T58" fmla="*/ 39 w 63"/>
                <a:gd name="T59" fmla="*/ 21 h 61"/>
                <a:gd name="T60" fmla="*/ 34 w 63"/>
                <a:gd name="T61" fmla="*/ 8 h 61"/>
                <a:gd name="T62" fmla="*/ 22 w 63"/>
                <a:gd name="T63" fmla="*/ 3 h 61"/>
                <a:gd name="T64" fmla="*/ 10 w 63"/>
                <a:gd name="T65" fmla="*/ 8 h 61"/>
                <a:gd name="T66" fmla="*/ 36 w 63"/>
                <a:gd name="T67" fmla="*/ 34 h 61"/>
                <a:gd name="T68" fmla="*/ 34 w 63"/>
                <a:gd name="T69" fmla="*/ 35 h 61"/>
                <a:gd name="T70" fmla="*/ 38 w 63"/>
                <a:gd name="T71" fmla="*/ 39 h 61"/>
                <a:gd name="T72" fmla="*/ 39 w 63"/>
                <a:gd name="T73" fmla="*/ 37 h 61"/>
                <a:gd name="T74" fmla="*/ 40 w 63"/>
                <a:gd name="T75" fmla="*/ 36 h 61"/>
                <a:gd name="T76" fmla="*/ 37 w 63"/>
                <a:gd name="T77" fmla="*/ 33 h 61"/>
                <a:gd name="T78" fmla="*/ 36 w 63"/>
                <a:gd name="T79" fmla="*/ 34 h 61"/>
                <a:gd name="T80" fmla="*/ 41 w 63"/>
                <a:gd name="T81" fmla="*/ 44 h 61"/>
                <a:gd name="T82" fmla="*/ 53 w 63"/>
                <a:gd name="T83" fmla="*/ 57 h 61"/>
                <a:gd name="T84" fmla="*/ 58 w 63"/>
                <a:gd name="T85" fmla="*/ 57 h 61"/>
                <a:gd name="T86" fmla="*/ 60 w 63"/>
                <a:gd name="T87" fmla="*/ 54 h 61"/>
                <a:gd name="T88" fmla="*/ 58 w 63"/>
                <a:gd name="T89" fmla="*/ 51 h 61"/>
                <a:gd name="T90" fmla="*/ 46 w 63"/>
                <a:gd name="T91" fmla="*/ 39 h 61"/>
                <a:gd name="T92" fmla="*/ 43 w 63"/>
                <a:gd name="T93" fmla="*/ 38 h 61"/>
                <a:gd name="T94" fmla="*/ 42 w 63"/>
                <a:gd name="T95" fmla="*/ 38 h 61"/>
                <a:gd name="T96" fmla="*/ 41 w 63"/>
                <a:gd name="T97" fmla="*/ 38 h 61"/>
                <a:gd name="T98" fmla="*/ 40 w 63"/>
                <a:gd name="T99" fmla="*/ 39 h 61"/>
                <a:gd name="T100" fmla="*/ 40 w 63"/>
                <a:gd name="T101" fmla="*/ 40 h 61"/>
                <a:gd name="T102" fmla="*/ 39 w 63"/>
                <a:gd name="T103" fmla="*/ 40 h 61"/>
                <a:gd name="T104" fmla="*/ 41 w 63"/>
                <a:gd name="T105" fmla="*/ 44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3" h="61">
                  <a:moveTo>
                    <a:pt x="12" y="10"/>
                  </a:moveTo>
                  <a:cubicBezTo>
                    <a:pt x="12" y="10"/>
                    <a:pt x="13" y="10"/>
                    <a:pt x="13" y="10"/>
                  </a:cubicBezTo>
                  <a:cubicBezTo>
                    <a:pt x="14" y="11"/>
                    <a:pt x="14" y="11"/>
                    <a:pt x="13" y="12"/>
                  </a:cubicBezTo>
                  <a:cubicBezTo>
                    <a:pt x="8" y="17"/>
                    <a:pt x="8" y="24"/>
                    <a:pt x="13" y="29"/>
                  </a:cubicBezTo>
                  <a:cubicBezTo>
                    <a:pt x="14" y="30"/>
                    <a:pt x="14" y="30"/>
                    <a:pt x="13" y="31"/>
                  </a:cubicBezTo>
                  <a:cubicBezTo>
                    <a:pt x="13" y="31"/>
                    <a:pt x="13" y="31"/>
                    <a:pt x="13" y="31"/>
                  </a:cubicBezTo>
                  <a:cubicBezTo>
                    <a:pt x="12" y="31"/>
                    <a:pt x="12" y="31"/>
                    <a:pt x="12" y="31"/>
                  </a:cubicBezTo>
                  <a:cubicBezTo>
                    <a:pt x="6" y="25"/>
                    <a:pt x="6" y="16"/>
                    <a:pt x="12" y="10"/>
                  </a:cubicBezTo>
                  <a:close/>
                  <a:moveTo>
                    <a:pt x="61" y="59"/>
                  </a:moveTo>
                  <a:cubicBezTo>
                    <a:pt x="59" y="60"/>
                    <a:pt x="58" y="61"/>
                    <a:pt x="56" y="61"/>
                  </a:cubicBezTo>
                  <a:cubicBezTo>
                    <a:pt x="54" y="61"/>
                    <a:pt x="52" y="60"/>
                    <a:pt x="51" y="59"/>
                  </a:cubicBezTo>
                  <a:cubicBezTo>
                    <a:pt x="38" y="47"/>
                    <a:pt x="38" y="47"/>
                    <a:pt x="38" y="47"/>
                  </a:cubicBezTo>
                  <a:cubicBezTo>
                    <a:pt x="37" y="45"/>
                    <a:pt x="36" y="43"/>
                    <a:pt x="36" y="42"/>
                  </a:cubicBezTo>
                  <a:cubicBezTo>
                    <a:pt x="32" y="38"/>
                    <a:pt x="32" y="38"/>
                    <a:pt x="32" y="38"/>
                  </a:cubicBezTo>
                  <a:cubicBezTo>
                    <a:pt x="29" y="40"/>
                    <a:pt x="26" y="41"/>
                    <a:pt x="22" y="41"/>
                  </a:cubicBezTo>
                  <a:cubicBezTo>
                    <a:pt x="17" y="41"/>
                    <a:pt x="12" y="38"/>
                    <a:pt x="8" y="35"/>
                  </a:cubicBezTo>
                  <a:cubicBezTo>
                    <a:pt x="0" y="27"/>
                    <a:pt x="0" y="14"/>
                    <a:pt x="8" y="6"/>
                  </a:cubicBezTo>
                  <a:cubicBezTo>
                    <a:pt x="12" y="3"/>
                    <a:pt x="17" y="0"/>
                    <a:pt x="22" y="0"/>
                  </a:cubicBezTo>
                  <a:cubicBezTo>
                    <a:pt x="28" y="0"/>
                    <a:pt x="33" y="3"/>
                    <a:pt x="36" y="6"/>
                  </a:cubicBezTo>
                  <a:cubicBezTo>
                    <a:pt x="43" y="13"/>
                    <a:pt x="44" y="23"/>
                    <a:pt x="39" y="31"/>
                  </a:cubicBezTo>
                  <a:cubicBezTo>
                    <a:pt x="43" y="35"/>
                    <a:pt x="43" y="35"/>
                    <a:pt x="43" y="35"/>
                  </a:cubicBezTo>
                  <a:cubicBezTo>
                    <a:pt x="45" y="35"/>
                    <a:pt x="47" y="35"/>
                    <a:pt x="48" y="37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3" y="52"/>
                    <a:pt x="63" y="56"/>
                    <a:pt x="61" y="59"/>
                  </a:cubicBezTo>
                  <a:close/>
                  <a:moveTo>
                    <a:pt x="10" y="8"/>
                  </a:moveTo>
                  <a:cubicBezTo>
                    <a:pt x="7" y="12"/>
                    <a:pt x="5" y="16"/>
                    <a:pt x="5" y="21"/>
                  </a:cubicBezTo>
                  <a:cubicBezTo>
                    <a:pt x="5" y="25"/>
                    <a:pt x="7" y="29"/>
                    <a:pt x="10" y="33"/>
                  </a:cubicBezTo>
                  <a:cubicBezTo>
                    <a:pt x="13" y="36"/>
                    <a:pt x="18" y="38"/>
                    <a:pt x="22" y="38"/>
                  </a:cubicBezTo>
                  <a:cubicBezTo>
                    <a:pt x="27" y="38"/>
                    <a:pt x="31" y="36"/>
                    <a:pt x="34" y="33"/>
                  </a:cubicBezTo>
                  <a:cubicBezTo>
                    <a:pt x="37" y="29"/>
                    <a:pt x="39" y="25"/>
                    <a:pt x="39" y="21"/>
                  </a:cubicBezTo>
                  <a:cubicBezTo>
                    <a:pt x="39" y="16"/>
                    <a:pt x="37" y="12"/>
                    <a:pt x="34" y="8"/>
                  </a:cubicBezTo>
                  <a:cubicBezTo>
                    <a:pt x="31" y="5"/>
                    <a:pt x="27" y="3"/>
                    <a:pt x="22" y="3"/>
                  </a:cubicBezTo>
                  <a:cubicBezTo>
                    <a:pt x="18" y="3"/>
                    <a:pt x="13" y="5"/>
                    <a:pt x="10" y="8"/>
                  </a:cubicBezTo>
                  <a:close/>
                  <a:moveTo>
                    <a:pt x="36" y="34"/>
                  </a:moveTo>
                  <a:cubicBezTo>
                    <a:pt x="35" y="34"/>
                    <a:pt x="35" y="35"/>
                    <a:pt x="34" y="35"/>
                  </a:cubicBezTo>
                  <a:cubicBezTo>
                    <a:pt x="38" y="39"/>
                    <a:pt x="38" y="39"/>
                    <a:pt x="38" y="39"/>
                  </a:cubicBezTo>
                  <a:cubicBezTo>
                    <a:pt x="38" y="38"/>
                    <a:pt x="38" y="38"/>
                    <a:pt x="39" y="37"/>
                  </a:cubicBezTo>
                  <a:cubicBezTo>
                    <a:pt x="39" y="37"/>
                    <a:pt x="40" y="36"/>
                    <a:pt x="40" y="36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6" y="33"/>
                    <a:pt x="36" y="34"/>
                    <a:pt x="36" y="34"/>
                  </a:cubicBezTo>
                  <a:close/>
                  <a:moveTo>
                    <a:pt x="41" y="44"/>
                  </a:moveTo>
                  <a:cubicBezTo>
                    <a:pt x="53" y="57"/>
                    <a:pt x="53" y="57"/>
                    <a:pt x="53" y="57"/>
                  </a:cubicBezTo>
                  <a:cubicBezTo>
                    <a:pt x="54" y="58"/>
                    <a:pt x="57" y="58"/>
                    <a:pt x="58" y="57"/>
                  </a:cubicBezTo>
                  <a:cubicBezTo>
                    <a:pt x="59" y="56"/>
                    <a:pt x="60" y="55"/>
                    <a:pt x="60" y="54"/>
                  </a:cubicBezTo>
                  <a:cubicBezTo>
                    <a:pt x="60" y="53"/>
                    <a:pt x="59" y="52"/>
                    <a:pt x="58" y="51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5" y="38"/>
                    <a:pt x="44" y="38"/>
                    <a:pt x="43" y="38"/>
                  </a:cubicBez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0" y="39"/>
                  </a:cubicBezTo>
                  <a:cubicBezTo>
                    <a:pt x="40" y="39"/>
                    <a:pt x="40" y="39"/>
                    <a:pt x="40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9" y="42"/>
                    <a:pt x="39" y="43"/>
                    <a:pt x="41" y="44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3" name="Freeform 17"/>
            <p:cNvSpPr>
              <a:spLocks noEditPoints="1"/>
            </p:cNvSpPr>
            <p:nvPr/>
          </p:nvSpPr>
          <p:spPr bwMode="auto">
            <a:xfrm>
              <a:off x="4270782" y="4215532"/>
              <a:ext cx="353973" cy="299836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4" name="Freeform 52"/>
            <p:cNvSpPr>
              <a:spLocks noEditPoints="1"/>
            </p:cNvSpPr>
            <p:nvPr/>
          </p:nvSpPr>
          <p:spPr bwMode="auto">
            <a:xfrm>
              <a:off x="7414484" y="4462722"/>
              <a:ext cx="427572" cy="402274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5" name="Freeform 36"/>
            <p:cNvSpPr>
              <a:spLocks noEditPoints="1"/>
            </p:cNvSpPr>
            <p:nvPr/>
          </p:nvSpPr>
          <p:spPr bwMode="auto">
            <a:xfrm>
              <a:off x="7626142" y="3331001"/>
              <a:ext cx="421885" cy="352397"/>
            </a:xfrm>
            <a:custGeom>
              <a:avLst/>
              <a:gdLst>
                <a:gd name="T0" fmla="*/ 71 w 72"/>
                <a:gd name="T1" fmla="*/ 15 h 60"/>
                <a:gd name="T2" fmla="*/ 57 w 72"/>
                <a:gd name="T3" fmla="*/ 17 h 60"/>
                <a:gd name="T4" fmla="*/ 44 w 72"/>
                <a:gd name="T5" fmla="*/ 45 h 60"/>
                <a:gd name="T6" fmla="*/ 12 w 72"/>
                <a:gd name="T7" fmla="*/ 45 h 60"/>
                <a:gd name="T8" fmla="*/ 14 w 72"/>
                <a:gd name="T9" fmla="*/ 48 h 60"/>
                <a:gd name="T10" fmla="*/ 48 w 72"/>
                <a:gd name="T11" fmla="*/ 50 h 60"/>
                <a:gd name="T12" fmla="*/ 14 w 72"/>
                <a:gd name="T13" fmla="*/ 51 h 60"/>
                <a:gd name="T14" fmla="*/ 9 w 72"/>
                <a:gd name="T15" fmla="*/ 44 h 60"/>
                <a:gd name="T16" fmla="*/ 8 w 72"/>
                <a:gd name="T17" fmla="*/ 41 h 60"/>
                <a:gd name="T18" fmla="*/ 1 w 72"/>
                <a:gd name="T19" fmla="*/ 22 h 60"/>
                <a:gd name="T20" fmla="*/ 11 w 72"/>
                <a:gd name="T21" fmla="*/ 40 h 60"/>
                <a:gd name="T22" fmla="*/ 44 w 72"/>
                <a:gd name="T23" fmla="*/ 42 h 60"/>
                <a:gd name="T24" fmla="*/ 54 w 72"/>
                <a:gd name="T25" fmla="*/ 16 h 60"/>
                <a:gd name="T26" fmla="*/ 71 w 72"/>
                <a:gd name="T27" fmla="*/ 12 h 60"/>
                <a:gd name="T28" fmla="*/ 18 w 72"/>
                <a:gd name="T29" fmla="*/ 56 h 60"/>
                <a:gd name="T30" fmla="*/ 11 w 72"/>
                <a:gd name="T31" fmla="*/ 56 h 60"/>
                <a:gd name="T32" fmla="*/ 18 w 72"/>
                <a:gd name="T33" fmla="*/ 56 h 60"/>
                <a:gd name="T34" fmla="*/ 15 w 72"/>
                <a:gd name="T35" fmla="*/ 54 h 60"/>
                <a:gd name="T36" fmla="*/ 15 w 72"/>
                <a:gd name="T37" fmla="*/ 58 h 60"/>
                <a:gd name="T38" fmla="*/ 45 w 72"/>
                <a:gd name="T39" fmla="*/ 56 h 60"/>
                <a:gd name="T40" fmla="*/ 38 w 72"/>
                <a:gd name="T41" fmla="*/ 56 h 60"/>
                <a:gd name="T42" fmla="*/ 45 w 72"/>
                <a:gd name="T43" fmla="*/ 56 h 60"/>
                <a:gd name="T44" fmla="*/ 42 w 72"/>
                <a:gd name="T45" fmla="*/ 54 h 60"/>
                <a:gd name="T46" fmla="*/ 42 w 72"/>
                <a:gd name="T47" fmla="*/ 58 h 60"/>
                <a:gd name="T48" fmla="*/ 46 w 72"/>
                <a:gd name="T49" fmla="*/ 35 h 60"/>
                <a:gd name="T50" fmla="*/ 12 w 72"/>
                <a:gd name="T51" fmla="*/ 34 h 60"/>
                <a:gd name="T52" fmla="*/ 12 w 72"/>
                <a:gd name="T53" fmla="*/ 36 h 60"/>
                <a:gd name="T54" fmla="*/ 46 w 72"/>
                <a:gd name="T55" fmla="*/ 35 h 60"/>
                <a:gd name="T56" fmla="*/ 12 w 72"/>
                <a:gd name="T57" fmla="*/ 39 h 60"/>
                <a:gd name="T58" fmla="*/ 43 w 72"/>
                <a:gd name="T59" fmla="*/ 40 h 60"/>
                <a:gd name="T60" fmla="*/ 43 w 72"/>
                <a:gd name="T61" fmla="*/ 38 h 60"/>
                <a:gd name="T62" fmla="*/ 13 w 72"/>
                <a:gd name="T63" fmla="*/ 28 h 60"/>
                <a:gd name="T64" fmla="*/ 16 w 72"/>
                <a:gd name="T65" fmla="*/ 23 h 60"/>
                <a:gd name="T66" fmla="*/ 28 w 72"/>
                <a:gd name="T67" fmla="*/ 14 h 60"/>
                <a:gd name="T68" fmla="*/ 33 w 72"/>
                <a:gd name="T69" fmla="*/ 17 h 60"/>
                <a:gd name="T70" fmla="*/ 36 w 72"/>
                <a:gd name="T71" fmla="*/ 22 h 60"/>
                <a:gd name="T72" fmla="*/ 39 w 72"/>
                <a:gd name="T73" fmla="*/ 17 h 60"/>
                <a:gd name="T74" fmla="*/ 51 w 72"/>
                <a:gd name="T75" fmla="*/ 7 h 60"/>
                <a:gd name="T76" fmla="*/ 51 w 72"/>
                <a:gd name="T77" fmla="*/ 0 h 60"/>
                <a:gd name="T78" fmla="*/ 49 w 72"/>
                <a:gd name="T79" fmla="*/ 5 h 60"/>
                <a:gd name="T80" fmla="*/ 36 w 72"/>
                <a:gd name="T81" fmla="*/ 15 h 60"/>
                <a:gd name="T82" fmla="*/ 31 w 72"/>
                <a:gd name="T83" fmla="*/ 12 h 60"/>
                <a:gd name="T84" fmla="*/ 28 w 72"/>
                <a:gd name="T85" fmla="*/ 7 h 60"/>
                <a:gd name="T86" fmla="*/ 25 w 72"/>
                <a:gd name="T87" fmla="*/ 11 h 60"/>
                <a:gd name="T88" fmla="*/ 13 w 72"/>
                <a:gd name="T89" fmla="*/ 22 h 60"/>
                <a:gd name="T90" fmla="*/ 13 w 72"/>
                <a:gd name="T91" fmla="*/ 2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72" h="60">
                  <a:moveTo>
                    <a:pt x="72" y="13"/>
                  </a:moveTo>
                  <a:cubicBezTo>
                    <a:pt x="72" y="14"/>
                    <a:pt x="71" y="15"/>
                    <a:pt x="71" y="15"/>
                  </a:cubicBezTo>
                  <a:cubicBezTo>
                    <a:pt x="60" y="15"/>
                    <a:pt x="60" y="15"/>
                    <a:pt x="60" y="15"/>
                  </a:cubicBezTo>
                  <a:cubicBezTo>
                    <a:pt x="59" y="15"/>
                    <a:pt x="57" y="16"/>
                    <a:pt x="57" y="17"/>
                  </a:cubicBezTo>
                  <a:cubicBezTo>
                    <a:pt x="49" y="41"/>
                    <a:pt x="49" y="41"/>
                    <a:pt x="49" y="41"/>
                  </a:cubicBezTo>
                  <a:cubicBezTo>
                    <a:pt x="49" y="43"/>
                    <a:pt x="46" y="45"/>
                    <a:pt x="44" y="45"/>
                  </a:cubicBezTo>
                  <a:cubicBezTo>
                    <a:pt x="14" y="45"/>
                    <a:pt x="14" y="45"/>
                    <a:pt x="14" y="45"/>
                  </a:cubicBezTo>
                  <a:cubicBezTo>
                    <a:pt x="13" y="45"/>
                    <a:pt x="13" y="45"/>
                    <a:pt x="12" y="45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2" y="47"/>
                    <a:pt x="13" y="48"/>
                    <a:pt x="14" y="48"/>
                  </a:cubicBezTo>
                  <a:cubicBezTo>
                    <a:pt x="47" y="48"/>
                    <a:pt x="47" y="48"/>
                    <a:pt x="47" y="48"/>
                  </a:cubicBezTo>
                  <a:cubicBezTo>
                    <a:pt x="48" y="48"/>
                    <a:pt x="48" y="49"/>
                    <a:pt x="48" y="50"/>
                  </a:cubicBezTo>
                  <a:cubicBezTo>
                    <a:pt x="48" y="50"/>
                    <a:pt x="48" y="51"/>
                    <a:pt x="47" y="51"/>
                  </a:cubicBezTo>
                  <a:cubicBezTo>
                    <a:pt x="14" y="51"/>
                    <a:pt x="14" y="51"/>
                    <a:pt x="14" y="51"/>
                  </a:cubicBezTo>
                  <a:cubicBezTo>
                    <a:pt x="11" y="51"/>
                    <a:pt x="9" y="49"/>
                    <a:pt x="9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2"/>
                    <a:pt x="8" y="42"/>
                    <a:pt x="8" y="41"/>
                  </a:cubicBezTo>
                  <a:cubicBezTo>
                    <a:pt x="0" y="24"/>
                    <a:pt x="0" y="24"/>
                    <a:pt x="0" y="24"/>
                  </a:cubicBezTo>
                  <a:cubicBezTo>
                    <a:pt x="0" y="23"/>
                    <a:pt x="0" y="22"/>
                    <a:pt x="1" y="22"/>
                  </a:cubicBezTo>
                  <a:cubicBezTo>
                    <a:pt x="2" y="21"/>
                    <a:pt x="3" y="22"/>
                    <a:pt x="3" y="22"/>
                  </a:cubicBezTo>
                  <a:cubicBezTo>
                    <a:pt x="11" y="40"/>
                    <a:pt x="11" y="40"/>
                    <a:pt x="11" y="40"/>
                  </a:cubicBezTo>
                  <a:cubicBezTo>
                    <a:pt x="11" y="41"/>
                    <a:pt x="13" y="42"/>
                    <a:pt x="14" y="42"/>
                  </a:cubicBezTo>
                  <a:cubicBezTo>
                    <a:pt x="44" y="42"/>
                    <a:pt x="44" y="42"/>
                    <a:pt x="44" y="42"/>
                  </a:cubicBezTo>
                  <a:cubicBezTo>
                    <a:pt x="45" y="42"/>
                    <a:pt x="46" y="41"/>
                    <a:pt x="47" y="40"/>
                  </a:cubicBezTo>
                  <a:cubicBezTo>
                    <a:pt x="54" y="16"/>
                    <a:pt x="54" y="16"/>
                    <a:pt x="54" y="16"/>
                  </a:cubicBezTo>
                  <a:cubicBezTo>
                    <a:pt x="55" y="13"/>
                    <a:pt x="57" y="12"/>
                    <a:pt x="60" y="12"/>
                  </a:cubicBezTo>
                  <a:cubicBezTo>
                    <a:pt x="71" y="12"/>
                    <a:pt x="71" y="12"/>
                    <a:pt x="71" y="12"/>
                  </a:cubicBezTo>
                  <a:cubicBezTo>
                    <a:pt x="71" y="12"/>
                    <a:pt x="72" y="12"/>
                    <a:pt x="72" y="13"/>
                  </a:cubicBezTo>
                  <a:close/>
                  <a:moveTo>
                    <a:pt x="18" y="56"/>
                  </a:moveTo>
                  <a:cubicBezTo>
                    <a:pt x="18" y="58"/>
                    <a:pt x="17" y="60"/>
                    <a:pt x="15" y="60"/>
                  </a:cubicBezTo>
                  <a:cubicBezTo>
                    <a:pt x="13" y="60"/>
                    <a:pt x="11" y="58"/>
                    <a:pt x="11" y="56"/>
                  </a:cubicBezTo>
                  <a:cubicBezTo>
                    <a:pt x="11" y="54"/>
                    <a:pt x="13" y="52"/>
                    <a:pt x="15" y="52"/>
                  </a:cubicBezTo>
                  <a:cubicBezTo>
                    <a:pt x="17" y="52"/>
                    <a:pt x="18" y="54"/>
                    <a:pt x="18" y="56"/>
                  </a:cubicBezTo>
                  <a:close/>
                  <a:moveTo>
                    <a:pt x="16" y="56"/>
                  </a:moveTo>
                  <a:cubicBezTo>
                    <a:pt x="16" y="55"/>
                    <a:pt x="16" y="54"/>
                    <a:pt x="15" y="54"/>
                  </a:cubicBezTo>
                  <a:cubicBezTo>
                    <a:pt x="14" y="54"/>
                    <a:pt x="13" y="55"/>
                    <a:pt x="13" y="56"/>
                  </a:cubicBezTo>
                  <a:cubicBezTo>
                    <a:pt x="13" y="57"/>
                    <a:pt x="14" y="58"/>
                    <a:pt x="15" y="58"/>
                  </a:cubicBezTo>
                  <a:cubicBezTo>
                    <a:pt x="16" y="58"/>
                    <a:pt x="16" y="57"/>
                    <a:pt x="16" y="56"/>
                  </a:cubicBezTo>
                  <a:close/>
                  <a:moveTo>
                    <a:pt x="45" y="56"/>
                  </a:moveTo>
                  <a:cubicBezTo>
                    <a:pt x="45" y="58"/>
                    <a:pt x="44" y="60"/>
                    <a:pt x="42" y="60"/>
                  </a:cubicBezTo>
                  <a:cubicBezTo>
                    <a:pt x="40" y="60"/>
                    <a:pt x="38" y="58"/>
                    <a:pt x="38" y="56"/>
                  </a:cubicBezTo>
                  <a:cubicBezTo>
                    <a:pt x="38" y="54"/>
                    <a:pt x="40" y="52"/>
                    <a:pt x="42" y="52"/>
                  </a:cubicBezTo>
                  <a:cubicBezTo>
                    <a:pt x="44" y="52"/>
                    <a:pt x="45" y="54"/>
                    <a:pt x="45" y="56"/>
                  </a:cubicBezTo>
                  <a:close/>
                  <a:moveTo>
                    <a:pt x="43" y="56"/>
                  </a:moveTo>
                  <a:cubicBezTo>
                    <a:pt x="43" y="55"/>
                    <a:pt x="43" y="54"/>
                    <a:pt x="42" y="54"/>
                  </a:cubicBezTo>
                  <a:cubicBezTo>
                    <a:pt x="41" y="54"/>
                    <a:pt x="40" y="55"/>
                    <a:pt x="40" y="56"/>
                  </a:cubicBezTo>
                  <a:cubicBezTo>
                    <a:pt x="40" y="57"/>
                    <a:pt x="41" y="58"/>
                    <a:pt x="42" y="58"/>
                  </a:cubicBezTo>
                  <a:cubicBezTo>
                    <a:pt x="43" y="58"/>
                    <a:pt x="43" y="57"/>
                    <a:pt x="43" y="56"/>
                  </a:cubicBezTo>
                  <a:close/>
                  <a:moveTo>
                    <a:pt x="46" y="35"/>
                  </a:moveTo>
                  <a:cubicBezTo>
                    <a:pt x="46" y="34"/>
                    <a:pt x="45" y="34"/>
                    <a:pt x="45" y="34"/>
                  </a:cubicBezTo>
                  <a:cubicBezTo>
                    <a:pt x="12" y="34"/>
                    <a:pt x="12" y="34"/>
                    <a:pt x="12" y="34"/>
                  </a:cubicBezTo>
                  <a:cubicBezTo>
                    <a:pt x="11" y="34"/>
                    <a:pt x="11" y="34"/>
                    <a:pt x="11" y="35"/>
                  </a:cubicBezTo>
                  <a:cubicBezTo>
                    <a:pt x="11" y="35"/>
                    <a:pt x="11" y="36"/>
                    <a:pt x="12" y="36"/>
                  </a:cubicBezTo>
                  <a:cubicBezTo>
                    <a:pt x="45" y="36"/>
                    <a:pt x="45" y="36"/>
                    <a:pt x="45" y="36"/>
                  </a:cubicBezTo>
                  <a:cubicBezTo>
                    <a:pt x="45" y="36"/>
                    <a:pt x="46" y="35"/>
                    <a:pt x="46" y="35"/>
                  </a:cubicBezTo>
                  <a:close/>
                  <a:moveTo>
                    <a:pt x="13" y="38"/>
                  </a:moveTo>
                  <a:cubicBezTo>
                    <a:pt x="13" y="38"/>
                    <a:pt x="12" y="39"/>
                    <a:pt x="12" y="39"/>
                  </a:cubicBezTo>
                  <a:cubicBezTo>
                    <a:pt x="12" y="40"/>
                    <a:pt x="13" y="40"/>
                    <a:pt x="13" y="40"/>
                  </a:cubicBezTo>
                  <a:cubicBezTo>
                    <a:pt x="43" y="40"/>
                    <a:pt x="43" y="40"/>
                    <a:pt x="43" y="40"/>
                  </a:cubicBezTo>
                  <a:cubicBezTo>
                    <a:pt x="44" y="40"/>
                    <a:pt x="44" y="40"/>
                    <a:pt x="44" y="39"/>
                  </a:cubicBezTo>
                  <a:cubicBezTo>
                    <a:pt x="44" y="39"/>
                    <a:pt x="44" y="38"/>
                    <a:pt x="43" y="38"/>
                  </a:cubicBezTo>
                  <a:lnTo>
                    <a:pt x="13" y="38"/>
                  </a:lnTo>
                  <a:close/>
                  <a:moveTo>
                    <a:pt x="13" y="28"/>
                  </a:moveTo>
                  <a:cubicBezTo>
                    <a:pt x="14" y="28"/>
                    <a:pt x="16" y="27"/>
                    <a:pt x="16" y="25"/>
                  </a:cubicBezTo>
                  <a:cubicBezTo>
                    <a:pt x="16" y="24"/>
                    <a:pt x="16" y="24"/>
                    <a:pt x="16" y="23"/>
                  </a:cubicBezTo>
                  <a:cubicBezTo>
                    <a:pt x="26" y="13"/>
                    <a:pt x="26" y="13"/>
                    <a:pt x="26" y="13"/>
                  </a:cubicBezTo>
                  <a:cubicBezTo>
                    <a:pt x="27" y="13"/>
                    <a:pt x="27" y="14"/>
                    <a:pt x="28" y="14"/>
                  </a:cubicBezTo>
                  <a:cubicBezTo>
                    <a:pt x="28" y="14"/>
                    <a:pt x="29" y="13"/>
                    <a:pt x="29" y="13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3" y="18"/>
                    <a:pt x="33" y="18"/>
                    <a:pt x="33" y="19"/>
                  </a:cubicBezTo>
                  <a:cubicBezTo>
                    <a:pt x="33" y="20"/>
                    <a:pt x="34" y="22"/>
                    <a:pt x="36" y="22"/>
                  </a:cubicBezTo>
                  <a:cubicBezTo>
                    <a:pt x="38" y="22"/>
                    <a:pt x="39" y="20"/>
                    <a:pt x="39" y="19"/>
                  </a:cubicBezTo>
                  <a:cubicBezTo>
                    <a:pt x="39" y="18"/>
                    <a:pt x="39" y="18"/>
                    <a:pt x="39" y="17"/>
                  </a:cubicBezTo>
                  <a:cubicBezTo>
                    <a:pt x="50" y="6"/>
                    <a:pt x="50" y="6"/>
                    <a:pt x="50" y="6"/>
                  </a:cubicBezTo>
                  <a:cubicBezTo>
                    <a:pt x="50" y="7"/>
                    <a:pt x="51" y="7"/>
                    <a:pt x="51" y="7"/>
                  </a:cubicBezTo>
                  <a:cubicBezTo>
                    <a:pt x="53" y="7"/>
                    <a:pt x="54" y="5"/>
                    <a:pt x="54" y="4"/>
                  </a:cubicBezTo>
                  <a:cubicBezTo>
                    <a:pt x="54" y="2"/>
                    <a:pt x="53" y="0"/>
                    <a:pt x="51" y="0"/>
                  </a:cubicBezTo>
                  <a:cubicBezTo>
                    <a:pt x="50" y="0"/>
                    <a:pt x="48" y="2"/>
                    <a:pt x="48" y="4"/>
                  </a:cubicBezTo>
                  <a:cubicBezTo>
                    <a:pt x="48" y="4"/>
                    <a:pt x="48" y="5"/>
                    <a:pt x="49" y="5"/>
                  </a:cubicBezTo>
                  <a:cubicBezTo>
                    <a:pt x="38" y="16"/>
                    <a:pt x="38" y="16"/>
                    <a:pt x="38" y="16"/>
                  </a:cubicBezTo>
                  <a:cubicBezTo>
                    <a:pt x="37" y="16"/>
                    <a:pt x="37" y="15"/>
                    <a:pt x="36" y="15"/>
                  </a:cubicBezTo>
                  <a:cubicBezTo>
                    <a:pt x="36" y="15"/>
                    <a:pt x="35" y="16"/>
                    <a:pt x="35" y="16"/>
                  </a:cubicBezTo>
                  <a:cubicBezTo>
                    <a:pt x="31" y="12"/>
                    <a:pt x="31" y="12"/>
                    <a:pt x="31" y="12"/>
                  </a:cubicBezTo>
                  <a:cubicBezTo>
                    <a:pt x="31" y="11"/>
                    <a:pt x="31" y="11"/>
                    <a:pt x="31" y="10"/>
                  </a:cubicBezTo>
                  <a:cubicBezTo>
                    <a:pt x="31" y="9"/>
                    <a:pt x="30" y="7"/>
                    <a:pt x="28" y="7"/>
                  </a:cubicBezTo>
                  <a:cubicBezTo>
                    <a:pt x="26" y="7"/>
                    <a:pt x="25" y="9"/>
                    <a:pt x="25" y="10"/>
                  </a:cubicBezTo>
                  <a:cubicBezTo>
                    <a:pt x="25" y="11"/>
                    <a:pt x="25" y="11"/>
                    <a:pt x="25" y="11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4" y="22"/>
                    <a:pt x="13" y="22"/>
                    <a:pt x="13" y="22"/>
                  </a:cubicBezTo>
                  <a:cubicBezTo>
                    <a:pt x="11" y="22"/>
                    <a:pt x="10" y="23"/>
                    <a:pt x="10" y="25"/>
                  </a:cubicBezTo>
                  <a:cubicBezTo>
                    <a:pt x="10" y="27"/>
                    <a:pt x="11" y="28"/>
                    <a:pt x="13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6" name="Freeform 24"/>
            <p:cNvSpPr>
              <a:spLocks noEditPoints="1"/>
            </p:cNvSpPr>
            <p:nvPr/>
          </p:nvSpPr>
          <p:spPr bwMode="auto">
            <a:xfrm>
              <a:off x="5655996" y="1632312"/>
              <a:ext cx="288083" cy="303868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7" name="Freeform 54"/>
            <p:cNvSpPr>
              <a:spLocks noEditPoints="1"/>
            </p:cNvSpPr>
            <p:nvPr/>
          </p:nvSpPr>
          <p:spPr bwMode="auto">
            <a:xfrm>
              <a:off x="4791165" y="5149532"/>
              <a:ext cx="329105" cy="382276"/>
            </a:xfrm>
            <a:custGeom>
              <a:avLst/>
              <a:gdLst>
                <a:gd name="T0" fmla="*/ 31 w 62"/>
                <a:gd name="T1" fmla="*/ 49 h 70"/>
                <a:gd name="T2" fmla="*/ 45 w 62"/>
                <a:gd name="T3" fmla="*/ 35 h 70"/>
                <a:gd name="T4" fmla="*/ 45 w 62"/>
                <a:gd name="T5" fmla="*/ 8 h 70"/>
                <a:gd name="T6" fmla="*/ 17 w 62"/>
                <a:gd name="T7" fmla="*/ 8 h 70"/>
                <a:gd name="T8" fmla="*/ 17 w 62"/>
                <a:gd name="T9" fmla="*/ 35 h 70"/>
                <a:gd name="T10" fmla="*/ 31 w 62"/>
                <a:gd name="T11" fmla="*/ 49 h 70"/>
                <a:gd name="T12" fmla="*/ 31 w 62"/>
                <a:gd name="T13" fmla="*/ 8 h 70"/>
                <a:gd name="T14" fmla="*/ 44 w 62"/>
                <a:gd name="T15" fmla="*/ 21 h 70"/>
                <a:gd name="T16" fmla="*/ 31 w 62"/>
                <a:gd name="T17" fmla="*/ 34 h 70"/>
                <a:gd name="T18" fmla="*/ 18 w 62"/>
                <a:gd name="T19" fmla="*/ 21 h 70"/>
                <a:gd name="T20" fmla="*/ 31 w 62"/>
                <a:gd name="T21" fmla="*/ 8 h 70"/>
                <a:gd name="T22" fmla="*/ 25 w 62"/>
                <a:gd name="T23" fmla="*/ 50 h 70"/>
                <a:gd name="T24" fmla="*/ 27 w 62"/>
                <a:gd name="T25" fmla="*/ 48 h 70"/>
                <a:gd name="T26" fmla="*/ 30 w 62"/>
                <a:gd name="T27" fmla="*/ 50 h 70"/>
                <a:gd name="T28" fmla="*/ 31 w 62"/>
                <a:gd name="T29" fmla="*/ 51 h 70"/>
                <a:gd name="T30" fmla="*/ 32 w 62"/>
                <a:gd name="T31" fmla="*/ 50 h 70"/>
                <a:gd name="T32" fmla="*/ 34 w 62"/>
                <a:gd name="T33" fmla="*/ 48 h 70"/>
                <a:gd name="T34" fmla="*/ 37 w 62"/>
                <a:gd name="T35" fmla="*/ 50 h 70"/>
                <a:gd name="T36" fmla="*/ 31 w 62"/>
                <a:gd name="T37" fmla="*/ 53 h 70"/>
                <a:gd name="T38" fmla="*/ 25 w 62"/>
                <a:gd name="T39" fmla="*/ 50 h 70"/>
                <a:gd name="T40" fmla="*/ 8 w 62"/>
                <a:gd name="T41" fmla="*/ 53 h 70"/>
                <a:gd name="T42" fmla="*/ 31 w 62"/>
                <a:gd name="T43" fmla="*/ 62 h 70"/>
                <a:gd name="T44" fmla="*/ 54 w 62"/>
                <a:gd name="T45" fmla="*/ 53 h 70"/>
                <a:gd name="T46" fmla="*/ 39 w 62"/>
                <a:gd name="T47" fmla="*/ 44 h 70"/>
                <a:gd name="T48" fmla="*/ 35 w 62"/>
                <a:gd name="T49" fmla="*/ 47 h 70"/>
                <a:gd name="T50" fmla="*/ 44 w 62"/>
                <a:gd name="T51" fmla="*/ 51 h 70"/>
                <a:gd name="T52" fmla="*/ 31 w 62"/>
                <a:gd name="T53" fmla="*/ 54 h 70"/>
                <a:gd name="T54" fmla="*/ 18 w 62"/>
                <a:gd name="T55" fmla="*/ 51 h 70"/>
                <a:gd name="T56" fmla="*/ 26 w 62"/>
                <a:gd name="T57" fmla="*/ 47 h 70"/>
                <a:gd name="T58" fmla="*/ 23 w 62"/>
                <a:gd name="T59" fmla="*/ 44 h 70"/>
                <a:gd name="T60" fmla="*/ 8 w 62"/>
                <a:gd name="T61" fmla="*/ 53 h 70"/>
                <a:gd name="T62" fmla="*/ 16 w 62"/>
                <a:gd name="T63" fmla="*/ 51 h 70"/>
                <a:gd name="T64" fmla="*/ 31 w 62"/>
                <a:gd name="T65" fmla="*/ 56 h 70"/>
                <a:gd name="T66" fmla="*/ 46 w 62"/>
                <a:gd name="T67" fmla="*/ 51 h 70"/>
                <a:gd name="T68" fmla="*/ 42 w 62"/>
                <a:gd name="T69" fmla="*/ 47 h 70"/>
                <a:gd name="T70" fmla="*/ 52 w 62"/>
                <a:gd name="T71" fmla="*/ 53 h 70"/>
                <a:gd name="T72" fmla="*/ 31 w 62"/>
                <a:gd name="T73" fmla="*/ 60 h 70"/>
                <a:gd name="T74" fmla="*/ 10 w 62"/>
                <a:gd name="T75" fmla="*/ 53 h 70"/>
                <a:gd name="T76" fmla="*/ 20 w 62"/>
                <a:gd name="T77" fmla="*/ 47 h 70"/>
                <a:gd name="T78" fmla="*/ 16 w 62"/>
                <a:gd name="T79" fmla="*/ 51 h 70"/>
                <a:gd name="T80" fmla="*/ 62 w 62"/>
                <a:gd name="T81" fmla="*/ 55 h 70"/>
                <a:gd name="T82" fmla="*/ 31 w 62"/>
                <a:gd name="T83" fmla="*/ 70 h 70"/>
                <a:gd name="T84" fmla="*/ 0 w 62"/>
                <a:gd name="T85" fmla="*/ 55 h 70"/>
                <a:gd name="T86" fmla="*/ 20 w 62"/>
                <a:gd name="T87" fmla="*/ 41 h 70"/>
                <a:gd name="T88" fmla="*/ 23 w 62"/>
                <a:gd name="T89" fmla="*/ 44 h 70"/>
                <a:gd name="T90" fmla="*/ 3 w 62"/>
                <a:gd name="T91" fmla="*/ 55 h 70"/>
                <a:gd name="T92" fmla="*/ 31 w 62"/>
                <a:gd name="T93" fmla="*/ 67 h 70"/>
                <a:gd name="T94" fmla="*/ 59 w 62"/>
                <a:gd name="T95" fmla="*/ 55 h 70"/>
                <a:gd name="T96" fmla="*/ 39 w 62"/>
                <a:gd name="T97" fmla="*/ 44 h 70"/>
                <a:gd name="T98" fmla="*/ 42 w 62"/>
                <a:gd name="T99" fmla="*/ 41 h 70"/>
                <a:gd name="T100" fmla="*/ 62 w 62"/>
                <a:gd name="T101" fmla="*/ 5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70">
                  <a:moveTo>
                    <a:pt x="31" y="49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52" y="27"/>
                    <a:pt x="52" y="15"/>
                    <a:pt x="45" y="8"/>
                  </a:cubicBezTo>
                  <a:cubicBezTo>
                    <a:pt x="37" y="0"/>
                    <a:pt x="25" y="0"/>
                    <a:pt x="17" y="8"/>
                  </a:cubicBezTo>
                  <a:cubicBezTo>
                    <a:pt x="10" y="15"/>
                    <a:pt x="10" y="27"/>
                    <a:pt x="17" y="35"/>
                  </a:cubicBezTo>
                  <a:lnTo>
                    <a:pt x="31" y="49"/>
                  </a:lnTo>
                  <a:close/>
                  <a:moveTo>
                    <a:pt x="31" y="8"/>
                  </a:moveTo>
                  <a:cubicBezTo>
                    <a:pt x="38" y="8"/>
                    <a:pt x="44" y="14"/>
                    <a:pt x="44" y="21"/>
                  </a:cubicBezTo>
                  <a:cubicBezTo>
                    <a:pt x="44" y="29"/>
                    <a:pt x="38" y="34"/>
                    <a:pt x="31" y="34"/>
                  </a:cubicBezTo>
                  <a:cubicBezTo>
                    <a:pt x="24" y="34"/>
                    <a:pt x="18" y="29"/>
                    <a:pt x="18" y="21"/>
                  </a:cubicBezTo>
                  <a:cubicBezTo>
                    <a:pt x="18" y="14"/>
                    <a:pt x="24" y="8"/>
                    <a:pt x="31" y="8"/>
                  </a:cubicBezTo>
                  <a:close/>
                  <a:moveTo>
                    <a:pt x="25" y="50"/>
                  </a:moveTo>
                  <a:cubicBezTo>
                    <a:pt x="25" y="49"/>
                    <a:pt x="26" y="49"/>
                    <a:pt x="27" y="48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1" y="51"/>
                    <a:pt x="32" y="51"/>
                    <a:pt x="32" y="5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6" y="49"/>
                    <a:pt x="37" y="49"/>
                    <a:pt x="37" y="50"/>
                  </a:cubicBezTo>
                  <a:cubicBezTo>
                    <a:pt x="37" y="52"/>
                    <a:pt x="34" y="53"/>
                    <a:pt x="31" y="53"/>
                  </a:cubicBezTo>
                  <a:cubicBezTo>
                    <a:pt x="28" y="53"/>
                    <a:pt x="25" y="52"/>
                    <a:pt x="25" y="50"/>
                  </a:cubicBezTo>
                  <a:close/>
                  <a:moveTo>
                    <a:pt x="8" y="53"/>
                  </a:moveTo>
                  <a:cubicBezTo>
                    <a:pt x="8" y="58"/>
                    <a:pt x="18" y="62"/>
                    <a:pt x="31" y="62"/>
                  </a:cubicBezTo>
                  <a:cubicBezTo>
                    <a:pt x="44" y="62"/>
                    <a:pt x="54" y="58"/>
                    <a:pt x="54" y="53"/>
                  </a:cubicBezTo>
                  <a:cubicBezTo>
                    <a:pt x="54" y="49"/>
                    <a:pt x="48" y="45"/>
                    <a:pt x="39" y="44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1" y="48"/>
                    <a:pt x="44" y="49"/>
                    <a:pt x="44" y="51"/>
                  </a:cubicBezTo>
                  <a:cubicBezTo>
                    <a:pt x="44" y="52"/>
                    <a:pt x="39" y="54"/>
                    <a:pt x="31" y="54"/>
                  </a:cubicBezTo>
                  <a:cubicBezTo>
                    <a:pt x="23" y="54"/>
                    <a:pt x="18" y="52"/>
                    <a:pt x="18" y="51"/>
                  </a:cubicBezTo>
                  <a:cubicBezTo>
                    <a:pt x="18" y="49"/>
                    <a:pt x="21" y="48"/>
                    <a:pt x="26" y="47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4" y="45"/>
                    <a:pt x="8" y="49"/>
                    <a:pt x="8" y="53"/>
                  </a:cubicBezTo>
                  <a:close/>
                  <a:moveTo>
                    <a:pt x="16" y="51"/>
                  </a:moveTo>
                  <a:cubicBezTo>
                    <a:pt x="16" y="54"/>
                    <a:pt x="23" y="56"/>
                    <a:pt x="31" y="56"/>
                  </a:cubicBezTo>
                  <a:cubicBezTo>
                    <a:pt x="39" y="56"/>
                    <a:pt x="46" y="54"/>
                    <a:pt x="46" y="51"/>
                  </a:cubicBezTo>
                  <a:cubicBezTo>
                    <a:pt x="46" y="49"/>
                    <a:pt x="44" y="47"/>
                    <a:pt x="42" y="47"/>
                  </a:cubicBezTo>
                  <a:cubicBezTo>
                    <a:pt x="48" y="48"/>
                    <a:pt x="52" y="50"/>
                    <a:pt x="52" y="53"/>
                  </a:cubicBezTo>
                  <a:cubicBezTo>
                    <a:pt x="52" y="56"/>
                    <a:pt x="43" y="60"/>
                    <a:pt x="31" y="60"/>
                  </a:cubicBezTo>
                  <a:cubicBezTo>
                    <a:pt x="19" y="60"/>
                    <a:pt x="10" y="56"/>
                    <a:pt x="10" y="53"/>
                  </a:cubicBezTo>
                  <a:cubicBezTo>
                    <a:pt x="10" y="50"/>
                    <a:pt x="14" y="48"/>
                    <a:pt x="20" y="47"/>
                  </a:cubicBezTo>
                  <a:cubicBezTo>
                    <a:pt x="17" y="47"/>
                    <a:pt x="16" y="49"/>
                    <a:pt x="16" y="51"/>
                  </a:cubicBezTo>
                  <a:close/>
                  <a:moveTo>
                    <a:pt x="62" y="55"/>
                  </a:moveTo>
                  <a:cubicBezTo>
                    <a:pt x="62" y="64"/>
                    <a:pt x="49" y="70"/>
                    <a:pt x="31" y="70"/>
                  </a:cubicBezTo>
                  <a:cubicBezTo>
                    <a:pt x="13" y="70"/>
                    <a:pt x="0" y="64"/>
                    <a:pt x="0" y="55"/>
                  </a:cubicBezTo>
                  <a:cubicBezTo>
                    <a:pt x="0" y="49"/>
                    <a:pt x="8" y="43"/>
                    <a:pt x="20" y="4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0" y="45"/>
                    <a:pt x="3" y="50"/>
                    <a:pt x="3" y="55"/>
                  </a:cubicBezTo>
                  <a:cubicBezTo>
                    <a:pt x="3" y="61"/>
                    <a:pt x="14" y="67"/>
                    <a:pt x="31" y="67"/>
                  </a:cubicBezTo>
                  <a:cubicBezTo>
                    <a:pt x="48" y="67"/>
                    <a:pt x="59" y="61"/>
                    <a:pt x="59" y="55"/>
                  </a:cubicBezTo>
                  <a:cubicBezTo>
                    <a:pt x="59" y="50"/>
                    <a:pt x="51" y="45"/>
                    <a:pt x="39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54" y="43"/>
                    <a:pt x="62" y="49"/>
                    <a:pt x="6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8" name="Freeform 55"/>
            <p:cNvSpPr>
              <a:spLocks noEditPoints="1"/>
            </p:cNvSpPr>
            <p:nvPr/>
          </p:nvSpPr>
          <p:spPr bwMode="auto">
            <a:xfrm>
              <a:off x="8806238" y="3947425"/>
              <a:ext cx="340055" cy="372752"/>
            </a:xfrm>
            <a:custGeom>
              <a:avLst/>
              <a:gdLst>
                <a:gd name="T0" fmla="*/ 31 w 63"/>
                <a:gd name="T1" fmla="*/ 45 h 67"/>
                <a:gd name="T2" fmla="*/ 42 w 63"/>
                <a:gd name="T3" fmla="*/ 33 h 67"/>
                <a:gd name="T4" fmla="*/ 52 w 63"/>
                <a:gd name="T5" fmla="*/ 33 h 67"/>
                <a:gd name="T6" fmla="*/ 52 w 63"/>
                <a:gd name="T7" fmla="*/ 0 h 67"/>
                <a:gd name="T8" fmla="*/ 11 w 63"/>
                <a:gd name="T9" fmla="*/ 0 h 67"/>
                <a:gd name="T10" fmla="*/ 11 w 63"/>
                <a:gd name="T11" fmla="*/ 33 h 67"/>
                <a:gd name="T12" fmla="*/ 21 w 63"/>
                <a:gd name="T13" fmla="*/ 33 h 67"/>
                <a:gd name="T14" fmla="*/ 31 w 63"/>
                <a:gd name="T15" fmla="*/ 45 h 67"/>
                <a:gd name="T16" fmla="*/ 15 w 63"/>
                <a:gd name="T17" fmla="*/ 29 h 67"/>
                <a:gd name="T18" fmla="*/ 15 w 63"/>
                <a:gd name="T19" fmla="*/ 4 h 67"/>
                <a:gd name="T20" fmla="*/ 48 w 63"/>
                <a:gd name="T21" fmla="*/ 4 h 67"/>
                <a:gd name="T22" fmla="*/ 48 w 63"/>
                <a:gd name="T23" fmla="*/ 29 h 67"/>
                <a:gd name="T24" fmla="*/ 45 w 63"/>
                <a:gd name="T25" fmla="*/ 29 h 67"/>
                <a:gd name="T26" fmla="*/ 17 w 63"/>
                <a:gd name="T27" fmla="*/ 29 h 67"/>
                <a:gd name="T28" fmla="*/ 15 w 63"/>
                <a:gd name="T29" fmla="*/ 29 h 67"/>
                <a:gd name="T30" fmla="*/ 25 w 63"/>
                <a:gd name="T31" fmla="*/ 47 h 67"/>
                <a:gd name="T32" fmla="*/ 29 w 63"/>
                <a:gd name="T33" fmla="*/ 45 h 67"/>
                <a:gd name="T34" fmla="*/ 30 w 63"/>
                <a:gd name="T35" fmla="*/ 46 h 67"/>
                <a:gd name="T36" fmla="*/ 31 w 63"/>
                <a:gd name="T37" fmla="*/ 47 h 67"/>
                <a:gd name="T38" fmla="*/ 33 w 63"/>
                <a:gd name="T39" fmla="*/ 46 h 67"/>
                <a:gd name="T40" fmla="*/ 34 w 63"/>
                <a:gd name="T41" fmla="*/ 45 h 67"/>
                <a:gd name="T42" fmla="*/ 37 w 63"/>
                <a:gd name="T43" fmla="*/ 47 h 67"/>
                <a:gd name="T44" fmla="*/ 31 w 63"/>
                <a:gd name="T45" fmla="*/ 50 h 67"/>
                <a:gd name="T46" fmla="*/ 25 w 63"/>
                <a:gd name="T47" fmla="*/ 47 h 67"/>
                <a:gd name="T48" fmla="*/ 8 w 63"/>
                <a:gd name="T49" fmla="*/ 50 h 67"/>
                <a:gd name="T50" fmla="*/ 31 w 63"/>
                <a:gd name="T51" fmla="*/ 59 h 67"/>
                <a:gd name="T52" fmla="*/ 54 w 63"/>
                <a:gd name="T53" fmla="*/ 50 h 67"/>
                <a:gd name="T54" fmla="*/ 37 w 63"/>
                <a:gd name="T55" fmla="*/ 41 h 67"/>
                <a:gd name="T56" fmla="*/ 34 w 63"/>
                <a:gd name="T57" fmla="*/ 44 h 67"/>
                <a:gd name="T58" fmla="*/ 44 w 63"/>
                <a:gd name="T59" fmla="*/ 48 h 67"/>
                <a:gd name="T60" fmla="*/ 31 w 63"/>
                <a:gd name="T61" fmla="*/ 51 h 67"/>
                <a:gd name="T62" fmla="*/ 18 w 63"/>
                <a:gd name="T63" fmla="*/ 48 h 67"/>
                <a:gd name="T64" fmla="*/ 28 w 63"/>
                <a:gd name="T65" fmla="*/ 44 h 67"/>
                <a:gd name="T66" fmla="*/ 25 w 63"/>
                <a:gd name="T67" fmla="*/ 41 h 67"/>
                <a:gd name="T68" fmla="*/ 8 w 63"/>
                <a:gd name="T69" fmla="*/ 50 h 67"/>
                <a:gd name="T70" fmla="*/ 16 w 63"/>
                <a:gd name="T71" fmla="*/ 48 h 67"/>
                <a:gd name="T72" fmla="*/ 31 w 63"/>
                <a:gd name="T73" fmla="*/ 53 h 67"/>
                <a:gd name="T74" fmla="*/ 46 w 63"/>
                <a:gd name="T75" fmla="*/ 48 h 67"/>
                <a:gd name="T76" fmla="*/ 42 w 63"/>
                <a:gd name="T77" fmla="*/ 44 h 67"/>
                <a:gd name="T78" fmla="*/ 52 w 63"/>
                <a:gd name="T79" fmla="*/ 50 h 67"/>
                <a:gd name="T80" fmla="*/ 31 w 63"/>
                <a:gd name="T81" fmla="*/ 57 h 67"/>
                <a:gd name="T82" fmla="*/ 10 w 63"/>
                <a:gd name="T83" fmla="*/ 50 h 67"/>
                <a:gd name="T84" fmla="*/ 20 w 63"/>
                <a:gd name="T85" fmla="*/ 44 h 67"/>
                <a:gd name="T86" fmla="*/ 16 w 63"/>
                <a:gd name="T87" fmla="*/ 48 h 67"/>
                <a:gd name="T88" fmla="*/ 63 w 63"/>
                <a:gd name="T89" fmla="*/ 52 h 67"/>
                <a:gd name="T90" fmla="*/ 31 w 63"/>
                <a:gd name="T91" fmla="*/ 67 h 67"/>
                <a:gd name="T92" fmla="*/ 0 w 63"/>
                <a:gd name="T93" fmla="*/ 52 h 67"/>
                <a:gd name="T94" fmla="*/ 22 w 63"/>
                <a:gd name="T95" fmla="*/ 38 h 67"/>
                <a:gd name="T96" fmla="*/ 25 w 63"/>
                <a:gd name="T97" fmla="*/ 40 h 67"/>
                <a:gd name="T98" fmla="*/ 3 w 63"/>
                <a:gd name="T99" fmla="*/ 52 h 67"/>
                <a:gd name="T100" fmla="*/ 31 w 63"/>
                <a:gd name="T101" fmla="*/ 64 h 67"/>
                <a:gd name="T102" fmla="*/ 60 w 63"/>
                <a:gd name="T103" fmla="*/ 52 h 67"/>
                <a:gd name="T104" fmla="*/ 38 w 63"/>
                <a:gd name="T105" fmla="*/ 40 h 67"/>
                <a:gd name="T106" fmla="*/ 40 w 63"/>
                <a:gd name="T107" fmla="*/ 38 h 67"/>
                <a:gd name="T108" fmla="*/ 63 w 63"/>
                <a:gd name="T109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" h="67">
                  <a:moveTo>
                    <a:pt x="31" y="45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1" y="33"/>
                    <a:pt x="21" y="33"/>
                    <a:pt x="21" y="33"/>
                  </a:cubicBezTo>
                  <a:lnTo>
                    <a:pt x="31" y="45"/>
                  </a:lnTo>
                  <a:close/>
                  <a:moveTo>
                    <a:pt x="15" y="29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15" y="29"/>
                  </a:lnTo>
                  <a:close/>
                  <a:moveTo>
                    <a:pt x="25" y="47"/>
                  </a:moveTo>
                  <a:cubicBezTo>
                    <a:pt x="25" y="46"/>
                    <a:pt x="27" y="45"/>
                    <a:pt x="29" y="4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1" y="47"/>
                    <a:pt x="31" y="47"/>
                  </a:cubicBezTo>
                  <a:cubicBezTo>
                    <a:pt x="32" y="47"/>
                    <a:pt x="32" y="46"/>
                    <a:pt x="33" y="4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6" y="45"/>
                    <a:pt x="37" y="46"/>
                    <a:pt x="37" y="47"/>
                  </a:cubicBezTo>
                  <a:cubicBezTo>
                    <a:pt x="37" y="49"/>
                    <a:pt x="34" y="50"/>
                    <a:pt x="31" y="50"/>
                  </a:cubicBezTo>
                  <a:cubicBezTo>
                    <a:pt x="28" y="50"/>
                    <a:pt x="25" y="49"/>
                    <a:pt x="25" y="47"/>
                  </a:cubicBezTo>
                  <a:close/>
                  <a:moveTo>
                    <a:pt x="8" y="50"/>
                  </a:moveTo>
                  <a:cubicBezTo>
                    <a:pt x="8" y="55"/>
                    <a:pt x="18" y="59"/>
                    <a:pt x="31" y="59"/>
                  </a:cubicBezTo>
                  <a:cubicBezTo>
                    <a:pt x="44" y="59"/>
                    <a:pt x="54" y="55"/>
                    <a:pt x="54" y="50"/>
                  </a:cubicBezTo>
                  <a:cubicBezTo>
                    <a:pt x="54" y="45"/>
                    <a:pt x="47" y="42"/>
                    <a:pt x="37" y="41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41" y="45"/>
                    <a:pt x="44" y="46"/>
                    <a:pt x="44" y="48"/>
                  </a:cubicBezTo>
                  <a:cubicBezTo>
                    <a:pt x="44" y="49"/>
                    <a:pt x="39" y="51"/>
                    <a:pt x="31" y="51"/>
                  </a:cubicBezTo>
                  <a:cubicBezTo>
                    <a:pt x="23" y="51"/>
                    <a:pt x="18" y="49"/>
                    <a:pt x="18" y="48"/>
                  </a:cubicBezTo>
                  <a:cubicBezTo>
                    <a:pt x="18" y="46"/>
                    <a:pt x="22" y="45"/>
                    <a:pt x="28" y="44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15" y="42"/>
                    <a:pt x="8" y="45"/>
                    <a:pt x="8" y="50"/>
                  </a:cubicBezTo>
                  <a:close/>
                  <a:moveTo>
                    <a:pt x="16" y="48"/>
                  </a:moveTo>
                  <a:cubicBezTo>
                    <a:pt x="16" y="51"/>
                    <a:pt x="24" y="53"/>
                    <a:pt x="31" y="53"/>
                  </a:cubicBezTo>
                  <a:cubicBezTo>
                    <a:pt x="39" y="53"/>
                    <a:pt x="46" y="51"/>
                    <a:pt x="46" y="48"/>
                  </a:cubicBezTo>
                  <a:cubicBezTo>
                    <a:pt x="46" y="46"/>
                    <a:pt x="45" y="44"/>
                    <a:pt x="42" y="44"/>
                  </a:cubicBezTo>
                  <a:cubicBezTo>
                    <a:pt x="48" y="45"/>
                    <a:pt x="52" y="47"/>
                    <a:pt x="52" y="50"/>
                  </a:cubicBezTo>
                  <a:cubicBezTo>
                    <a:pt x="52" y="53"/>
                    <a:pt x="44" y="57"/>
                    <a:pt x="31" y="57"/>
                  </a:cubicBezTo>
                  <a:cubicBezTo>
                    <a:pt x="19" y="57"/>
                    <a:pt x="10" y="53"/>
                    <a:pt x="10" y="50"/>
                  </a:cubicBezTo>
                  <a:cubicBezTo>
                    <a:pt x="10" y="47"/>
                    <a:pt x="14" y="45"/>
                    <a:pt x="20" y="44"/>
                  </a:cubicBezTo>
                  <a:cubicBezTo>
                    <a:pt x="18" y="44"/>
                    <a:pt x="16" y="46"/>
                    <a:pt x="16" y="48"/>
                  </a:cubicBezTo>
                  <a:close/>
                  <a:moveTo>
                    <a:pt x="63" y="52"/>
                  </a:moveTo>
                  <a:cubicBezTo>
                    <a:pt x="63" y="61"/>
                    <a:pt x="49" y="67"/>
                    <a:pt x="31" y="67"/>
                  </a:cubicBezTo>
                  <a:cubicBezTo>
                    <a:pt x="14" y="67"/>
                    <a:pt x="0" y="61"/>
                    <a:pt x="0" y="52"/>
                  </a:cubicBezTo>
                  <a:cubicBezTo>
                    <a:pt x="0" y="45"/>
                    <a:pt x="9" y="40"/>
                    <a:pt x="22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11" y="42"/>
                    <a:pt x="3" y="47"/>
                    <a:pt x="3" y="52"/>
                  </a:cubicBezTo>
                  <a:cubicBezTo>
                    <a:pt x="3" y="58"/>
                    <a:pt x="14" y="64"/>
                    <a:pt x="31" y="64"/>
                  </a:cubicBezTo>
                  <a:cubicBezTo>
                    <a:pt x="48" y="64"/>
                    <a:pt x="60" y="58"/>
                    <a:pt x="60" y="52"/>
                  </a:cubicBezTo>
                  <a:cubicBezTo>
                    <a:pt x="60" y="47"/>
                    <a:pt x="51" y="42"/>
                    <a:pt x="38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53" y="40"/>
                    <a:pt x="63" y="45"/>
                    <a:pt x="63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9" name="Freeform 55"/>
            <p:cNvSpPr>
              <a:spLocks noEditPoints="1"/>
            </p:cNvSpPr>
            <p:nvPr/>
          </p:nvSpPr>
          <p:spPr bwMode="auto">
            <a:xfrm>
              <a:off x="3612898" y="1953683"/>
              <a:ext cx="268115" cy="293895"/>
            </a:xfrm>
            <a:custGeom>
              <a:avLst/>
              <a:gdLst>
                <a:gd name="T0" fmla="*/ 31 w 63"/>
                <a:gd name="T1" fmla="*/ 45 h 67"/>
                <a:gd name="T2" fmla="*/ 42 w 63"/>
                <a:gd name="T3" fmla="*/ 33 h 67"/>
                <a:gd name="T4" fmla="*/ 52 w 63"/>
                <a:gd name="T5" fmla="*/ 33 h 67"/>
                <a:gd name="T6" fmla="*/ 52 w 63"/>
                <a:gd name="T7" fmla="*/ 0 h 67"/>
                <a:gd name="T8" fmla="*/ 11 w 63"/>
                <a:gd name="T9" fmla="*/ 0 h 67"/>
                <a:gd name="T10" fmla="*/ 11 w 63"/>
                <a:gd name="T11" fmla="*/ 33 h 67"/>
                <a:gd name="T12" fmla="*/ 21 w 63"/>
                <a:gd name="T13" fmla="*/ 33 h 67"/>
                <a:gd name="T14" fmla="*/ 31 w 63"/>
                <a:gd name="T15" fmla="*/ 45 h 67"/>
                <a:gd name="T16" fmla="*/ 15 w 63"/>
                <a:gd name="T17" fmla="*/ 29 h 67"/>
                <a:gd name="T18" fmla="*/ 15 w 63"/>
                <a:gd name="T19" fmla="*/ 4 h 67"/>
                <a:gd name="T20" fmla="*/ 48 w 63"/>
                <a:gd name="T21" fmla="*/ 4 h 67"/>
                <a:gd name="T22" fmla="*/ 48 w 63"/>
                <a:gd name="T23" fmla="*/ 29 h 67"/>
                <a:gd name="T24" fmla="*/ 45 w 63"/>
                <a:gd name="T25" fmla="*/ 29 h 67"/>
                <a:gd name="T26" fmla="*/ 17 w 63"/>
                <a:gd name="T27" fmla="*/ 29 h 67"/>
                <a:gd name="T28" fmla="*/ 15 w 63"/>
                <a:gd name="T29" fmla="*/ 29 h 67"/>
                <a:gd name="T30" fmla="*/ 25 w 63"/>
                <a:gd name="T31" fmla="*/ 47 h 67"/>
                <a:gd name="T32" fmla="*/ 29 w 63"/>
                <a:gd name="T33" fmla="*/ 45 h 67"/>
                <a:gd name="T34" fmla="*/ 30 w 63"/>
                <a:gd name="T35" fmla="*/ 46 h 67"/>
                <a:gd name="T36" fmla="*/ 31 w 63"/>
                <a:gd name="T37" fmla="*/ 47 h 67"/>
                <a:gd name="T38" fmla="*/ 33 w 63"/>
                <a:gd name="T39" fmla="*/ 46 h 67"/>
                <a:gd name="T40" fmla="*/ 34 w 63"/>
                <a:gd name="T41" fmla="*/ 45 h 67"/>
                <a:gd name="T42" fmla="*/ 37 w 63"/>
                <a:gd name="T43" fmla="*/ 47 h 67"/>
                <a:gd name="T44" fmla="*/ 31 w 63"/>
                <a:gd name="T45" fmla="*/ 50 h 67"/>
                <a:gd name="T46" fmla="*/ 25 w 63"/>
                <a:gd name="T47" fmla="*/ 47 h 67"/>
                <a:gd name="T48" fmla="*/ 8 w 63"/>
                <a:gd name="T49" fmla="*/ 50 h 67"/>
                <a:gd name="T50" fmla="*/ 31 w 63"/>
                <a:gd name="T51" fmla="*/ 59 h 67"/>
                <a:gd name="T52" fmla="*/ 54 w 63"/>
                <a:gd name="T53" fmla="*/ 50 h 67"/>
                <a:gd name="T54" fmla="*/ 37 w 63"/>
                <a:gd name="T55" fmla="*/ 41 h 67"/>
                <a:gd name="T56" fmla="*/ 34 w 63"/>
                <a:gd name="T57" fmla="*/ 44 h 67"/>
                <a:gd name="T58" fmla="*/ 44 w 63"/>
                <a:gd name="T59" fmla="*/ 48 h 67"/>
                <a:gd name="T60" fmla="*/ 31 w 63"/>
                <a:gd name="T61" fmla="*/ 51 h 67"/>
                <a:gd name="T62" fmla="*/ 18 w 63"/>
                <a:gd name="T63" fmla="*/ 48 h 67"/>
                <a:gd name="T64" fmla="*/ 28 w 63"/>
                <a:gd name="T65" fmla="*/ 44 h 67"/>
                <a:gd name="T66" fmla="*/ 25 w 63"/>
                <a:gd name="T67" fmla="*/ 41 h 67"/>
                <a:gd name="T68" fmla="*/ 8 w 63"/>
                <a:gd name="T69" fmla="*/ 50 h 67"/>
                <a:gd name="T70" fmla="*/ 16 w 63"/>
                <a:gd name="T71" fmla="*/ 48 h 67"/>
                <a:gd name="T72" fmla="*/ 31 w 63"/>
                <a:gd name="T73" fmla="*/ 53 h 67"/>
                <a:gd name="T74" fmla="*/ 46 w 63"/>
                <a:gd name="T75" fmla="*/ 48 h 67"/>
                <a:gd name="T76" fmla="*/ 42 w 63"/>
                <a:gd name="T77" fmla="*/ 44 h 67"/>
                <a:gd name="T78" fmla="*/ 52 w 63"/>
                <a:gd name="T79" fmla="*/ 50 h 67"/>
                <a:gd name="T80" fmla="*/ 31 w 63"/>
                <a:gd name="T81" fmla="*/ 57 h 67"/>
                <a:gd name="T82" fmla="*/ 10 w 63"/>
                <a:gd name="T83" fmla="*/ 50 h 67"/>
                <a:gd name="T84" fmla="*/ 20 w 63"/>
                <a:gd name="T85" fmla="*/ 44 h 67"/>
                <a:gd name="T86" fmla="*/ 16 w 63"/>
                <a:gd name="T87" fmla="*/ 48 h 67"/>
                <a:gd name="T88" fmla="*/ 63 w 63"/>
                <a:gd name="T89" fmla="*/ 52 h 67"/>
                <a:gd name="T90" fmla="*/ 31 w 63"/>
                <a:gd name="T91" fmla="*/ 67 h 67"/>
                <a:gd name="T92" fmla="*/ 0 w 63"/>
                <a:gd name="T93" fmla="*/ 52 h 67"/>
                <a:gd name="T94" fmla="*/ 22 w 63"/>
                <a:gd name="T95" fmla="*/ 38 h 67"/>
                <a:gd name="T96" fmla="*/ 25 w 63"/>
                <a:gd name="T97" fmla="*/ 40 h 67"/>
                <a:gd name="T98" fmla="*/ 3 w 63"/>
                <a:gd name="T99" fmla="*/ 52 h 67"/>
                <a:gd name="T100" fmla="*/ 31 w 63"/>
                <a:gd name="T101" fmla="*/ 64 h 67"/>
                <a:gd name="T102" fmla="*/ 60 w 63"/>
                <a:gd name="T103" fmla="*/ 52 h 67"/>
                <a:gd name="T104" fmla="*/ 38 w 63"/>
                <a:gd name="T105" fmla="*/ 40 h 67"/>
                <a:gd name="T106" fmla="*/ 40 w 63"/>
                <a:gd name="T107" fmla="*/ 38 h 67"/>
                <a:gd name="T108" fmla="*/ 63 w 63"/>
                <a:gd name="T109" fmla="*/ 52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63" h="67">
                  <a:moveTo>
                    <a:pt x="31" y="45"/>
                  </a:moveTo>
                  <a:cubicBezTo>
                    <a:pt x="42" y="33"/>
                    <a:pt x="42" y="33"/>
                    <a:pt x="42" y="33"/>
                  </a:cubicBezTo>
                  <a:cubicBezTo>
                    <a:pt x="52" y="33"/>
                    <a:pt x="52" y="33"/>
                    <a:pt x="52" y="33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21" y="33"/>
                    <a:pt x="21" y="33"/>
                    <a:pt x="21" y="33"/>
                  </a:cubicBezTo>
                  <a:lnTo>
                    <a:pt x="31" y="45"/>
                  </a:lnTo>
                  <a:close/>
                  <a:moveTo>
                    <a:pt x="15" y="29"/>
                  </a:moveTo>
                  <a:cubicBezTo>
                    <a:pt x="15" y="4"/>
                    <a:pt x="15" y="4"/>
                    <a:pt x="15" y="4"/>
                  </a:cubicBezTo>
                  <a:cubicBezTo>
                    <a:pt x="48" y="4"/>
                    <a:pt x="48" y="4"/>
                    <a:pt x="48" y="4"/>
                  </a:cubicBezTo>
                  <a:cubicBezTo>
                    <a:pt x="48" y="29"/>
                    <a:pt x="48" y="29"/>
                    <a:pt x="48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17" y="29"/>
                    <a:pt x="17" y="29"/>
                    <a:pt x="17" y="29"/>
                  </a:cubicBezTo>
                  <a:lnTo>
                    <a:pt x="15" y="29"/>
                  </a:lnTo>
                  <a:close/>
                  <a:moveTo>
                    <a:pt x="25" y="47"/>
                  </a:moveTo>
                  <a:cubicBezTo>
                    <a:pt x="25" y="46"/>
                    <a:pt x="27" y="45"/>
                    <a:pt x="29" y="45"/>
                  </a:cubicBezTo>
                  <a:cubicBezTo>
                    <a:pt x="30" y="46"/>
                    <a:pt x="30" y="46"/>
                    <a:pt x="30" y="46"/>
                  </a:cubicBezTo>
                  <a:cubicBezTo>
                    <a:pt x="30" y="46"/>
                    <a:pt x="31" y="47"/>
                    <a:pt x="31" y="47"/>
                  </a:cubicBezTo>
                  <a:cubicBezTo>
                    <a:pt x="32" y="47"/>
                    <a:pt x="32" y="46"/>
                    <a:pt x="33" y="46"/>
                  </a:cubicBezTo>
                  <a:cubicBezTo>
                    <a:pt x="34" y="45"/>
                    <a:pt x="34" y="45"/>
                    <a:pt x="34" y="45"/>
                  </a:cubicBezTo>
                  <a:cubicBezTo>
                    <a:pt x="36" y="45"/>
                    <a:pt x="37" y="46"/>
                    <a:pt x="37" y="47"/>
                  </a:cubicBezTo>
                  <a:cubicBezTo>
                    <a:pt x="37" y="49"/>
                    <a:pt x="34" y="50"/>
                    <a:pt x="31" y="50"/>
                  </a:cubicBezTo>
                  <a:cubicBezTo>
                    <a:pt x="28" y="50"/>
                    <a:pt x="25" y="49"/>
                    <a:pt x="25" y="47"/>
                  </a:cubicBezTo>
                  <a:close/>
                  <a:moveTo>
                    <a:pt x="8" y="50"/>
                  </a:moveTo>
                  <a:cubicBezTo>
                    <a:pt x="8" y="55"/>
                    <a:pt x="18" y="59"/>
                    <a:pt x="31" y="59"/>
                  </a:cubicBezTo>
                  <a:cubicBezTo>
                    <a:pt x="44" y="59"/>
                    <a:pt x="54" y="55"/>
                    <a:pt x="54" y="50"/>
                  </a:cubicBezTo>
                  <a:cubicBezTo>
                    <a:pt x="54" y="45"/>
                    <a:pt x="47" y="42"/>
                    <a:pt x="37" y="41"/>
                  </a:cubicBezTo>
                  <a:cubicBezTo>
                    <a:pt x="34" y="44"/>
                    <a:pt x="34" y="44"/>
                    <a:pt x="34" y="44"/>
                  </a:cubicBezTo>
                  <a:cubicBezTo>
                    <a:pt x="41" y="45"/>
                    <a:pt x="44" y="46"/>
                    <a:pt x="44" y="48"/>
                  </a:cubicBezTo>
                  <a:cubicBezTo>
                    <a:pt x="44" y="49"/>
                    <a:pt x="39" y="51"/>
                    <a:pt x="31" y="51"/>
                  </a:cubicBezTo>
                  <a:cubicBezTo>
                    <a:pt x="23" y="51"/>
                    <a:pt x="18" y="49"/>
                    <a:pt x="18" y="48"/>
                  </a:cubicBezTo>
                  <a:cubicBezTo>
                    <a:pt x="18" y="46"/>
                    <a:pt x="22" y="45"/>
                    <a:pt x="28" y="44"/>
                  </a:cubicBezTo>
                  <a:cubicBezTo>
                    <a:pt x="25" y="41"/>
                    <a:pt x="25" y="41"/>
                    <a:pt x="25" y="41"/>
                  </a:cubicBezTo>
                  <a:cubicBezTo>
                    <a:pt x="15" y="42"/>
                    <a:pt x="8" y="45"/>
                    <a:pt x="8" y="50"/>
                  </a:cubicBezTo>
                  <a:close/>
                  <a:moveTo>
                    <a:pt x="16" y="48"/>
                  </a:moveTo>
                  <a:cubicBezTo>
                    <a:pt x="16" y="51"/>
                    <a:pt x="24" y="53"/>
                    <a:pt x="31" y="53"/>
                  </a:cubicBezTo>
                  <a:cubicBezTo>
                    <a:pt x="39" y="53"/>
                    <a:pt x="46" y="51"/>
                    <a:pt x="46" y="48"/>
                  </a:cubicBezTo>
                  <a:cubicBezTo>
                    <a:pt x="46" y="46"/>
                    <a:pt x="45" y="44"/>
                    <a:pt x="42" y="44"/>
                  </a:cubicBezTo>
                  <a:cubicBezTo>
                    <a:pt x="48" y="45"/>
                    <a:pt x="52" y="47"/>
                    <a:pt x="52" y="50"/>
                  </a:cubicBezTo>
                  <a:cubicBezTo>
                    <a:pt x="52" y="53"/>
                    <a:pt x="44" y="57"/>
                    <a:pt x="31" y="57"/>
                  </a:cubicBezTo>
                  <a:cubicBezTo>
                    <a:pt x="19" y="57"/>
                    <a:pt x="10" y="53"/>
                    <a:pt x="10" y="50"/>
                  </a:cubicBezTo>
                  <a:cubicBezTo>
                    <a:pt x="10" y="47"/>
                    <a:pt x="14" y="45"/>
                    <a:pt x="20" y="44"/>
                  </a:cubicBezTo>
                  <a:cubicBezTo>
                    <a:pt x="18" y="44"/>
                    <a:pt x="16" y="46"/>
                    <a:pt x="16" y="48"/>
                  </a:cubicBezTo>
                  <a:close/>
                  <a:moveTo>
                    <a:pt x="63" y="52"/>
                  </a:moveTo>
                  <a:cubicBezTo>
                    <a:pt x="63" y="61"/>
                    <a:pt x="49" y="67"/>
                    <a:pt x="31" y="67"/>
                  </a:cubicBezTo>
                  <a:cubicBezTo>
                    <a:pt x="14" y="67"/>
                    <a:pt x="0" y="61"/>
                    <a:pt x="0" y="52"/>
                  </a:cubicBezTo>
                  <a:cubicBezTo>
                    <a:pt x="0" y="45"/>
                    <a:pt x="9" y="40"/>
                    <a:pt x="22" y="38"/>
                  </a:cubicBezTo>
                  <a:cubicBezTo>
                    <a:pt x="25" y="40"/>
                    <a:pt x="25" y="40"/>
                    <a:pt x="25" y="40"/>
                  </a:cubicBezTo>
                  <a:cubicBezTo>
                    <a:pt x="11" y="42"/>
                    <a:pt x="3" y="47"/>
                    <a:pt x="3" y="52"/>
                  </a:cubicBezTo>
                  <a:cubicBezTo>
                    <a:pt x="3" y="58"/>
                    <a:pt x="14" y="64"/>
                    <a:pt x="31" y="64"/>
                  </a:cubicBezTo>
                  <a:cubicBezTo>
                    <a:pt x="48" y="64"/>
                    <a:pt x="60" y="58"/>
                    <a:pt x="60" y="52"/>
                  </a:cubicBezTo>
                  <a:cubicBezTo>
                    <a:pt x="60" y="47"/>
                    <a:pt x="51" y="42"/>
                    <a:pt x="38" y="40"/>
                  </a:cubicBezTo>
                  <a:cubicBezTo>
                    <a:pt x="40" y="38"/>
                    <a:pt x="40" y="38"/>
                    <a:pt x="40" y="38"/>
                  </a:cubicBezTo>
                  <a:cubicBezTo>
                    <a:pt x="53" y="40"/>
                    <a:pt x="63" y="45"/>
                    <a:pt x="63" y="5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0" name="Freeform 91"/>
            <p:cNvSpPr>
              <a:spLocks noEditPoints="1"/>
            </p:cNvSpPr>
            <p:nvPr/>
          </p:nvSpPr>
          <p:spPr bwMode="auto">
            <a:xfrm>
              <a:off x="6856760" y="1839359"/>
              <a:ext cx="255906" cy="255905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1" name="Freeform 54"/>
            <p:cNvSpPr>
              <a:spLocks noEditPoints="1"/>
            </p:cNvSpPr>
            <p:nvPr/>
          </p:nvSpPr>
          <p:spPr bwMode="auto">
            <a:xfrm>
              <a:off x="7248011" y="3738365"/>
              <a:ext cx="258419" cy="300168"/>
            </a:xfrm>
            <a:custGeom>
              <a:avLst/>
              <a:gdLst>
                <a:gd name="T0" fmla="*/ 31 w 62"/>
                <a:gd name="T1" fmla="*/ 49 h 70"/>
                <a:gd name="T2" fmla="*/ 45 w 62"/>
                <a:gd name="T3" fmla="*/ 35 h 70"/>
                <a:gd name="T4" fmla="*/ 45 w 62"/>
                <a:gd name="T5" fmla="*/ 8 h 70"/>
                <a:gd name="T6" fmla="*/ 17 w 62"/>
                <a:gd name="T7" fmla="*/ 8 h 70"/>
                <a:gd name="T8" fmla="*/ 17 w 62"/>
                <a:gd name="T9" fmla="*/ 35 h 70"/>
                <a:gd name="T10" fmla="*/ 31 w 62"/>
                <a:gd name="T11" fmla="*/ 49 h 70"/>
                <a:gd name="T12" fmla="*/ 31 w 62"/>
                <a:gd name="T13" fmla="*/ 8 h 70"/>
                <a:gd name="T14" fmla="*/ 44 w 62"/>
                <a:gd name="T15" fmla="*/ 21 h 70"/>
                <a:gd name="T16" fmla="*/ 31 w 62"/>
                <a:gd name="T17" fmla="*/ 34 h 70"/>
                <a:gd name="T18" fmla="*/ 18 w 62"/>
                <a:gd name="T19" fmla="*/ 21 h 70"/>
                <a:gd name="T20" fmla="*/ 31 w 62"/>
                <a:gd name="T21" fmla="*/ 8 h 70"/>
                <a:gd name="T22" fmla="*/ 25 w 62"/>
                <a:gd name="T23" fmla="*/ 50 h 70"/>
                <a:gd name="T24" fmla="*/ 27 w 62"/>
                <a:gd name="T25" fmla="*/ 48 h 70"/>
                <a:gd name="T26" fmla="*/ 30 w 62"/>
                <a:gd name="T27" fmla="*/ 50 h 70"/>
                <a:gd name="T28" fmla="*/ 31 w 62"/>
                <a:gd name="T29" fmla="*/ 51 h 70"/>
                <a:gd name="T30" fmla="*/ 32 w 62"/>
                <a:gd name="T31" fmla="*/ 50 h 70"/>
                <a:gd name="T32" fmla="*/ 34 w 62"/>
                <a:gd name="T33" fmla="*/ 48 h 70"/>
                <a:gd name="T34" fmla="*/ 37 w 62"/>
                <a:gd name="T35" fmla="*/ 50 h 70"/>
                <a:gd name="T36" fmla="*/ 31 w 62"/>
                <a:gd name="T37" fmla="*/ 53 h 70"/>
                <a:gd name="T38" fmla="*/ 25 w 62"/>
                <a:gd name="T39" fmla="*/ 50 h 70"/>
                <a:gd name="T40" fmla="*/ 8 w 62"/>
                <a:gd name="T41" fmla="*/ 53 h 70"/>
                <a:gd name="T42" fmla="*/ 31 w 62"/>
                <a:gd name="T43" fmla="*/ 62 h 70"/>
                <a:gd name="T44" fmla="*/ 54 w 62"/>
                <a:gd name="T45" fmla="*/ 53 h 70"/>
                <a:gd name="T46" fmla="*/ 39 w 62"/>
                <a:gd name="T47" fmla="*/ 44 h 70"/>
                <a:gd name="T48" fmla="*/ 35 w 62"/>
                <a:gd name="T49" fmla="*/ 47 h 70"/>
                <a:gd name="T50" fmla="*/ 44 w 62"/>
                <a:gd name="T51" fmla="*/ 51 h 70"/>
                <a:gd name="T52" fmla="*/ 31 w 62"/>
                <a:gd name="T53" fmla="*/ 54 h 70"/>
                <a:gd name="T54" fmla="*/ 18 w 62"/>
                <a:gd name="T55" fmla="*/ 51 h 70"/>
                <a:gd name="T56" fmla="*/ 26 w 62"/>
                <a:gd name="T57" fmla="*/ 47 h 70"/>
                <a:gd name="T58" fmla="*/ 23 w 62"/>
                <a:gd name="T59" fmla="*/ 44 h 70"/>
                <a:gd name="T60" fmla="*/ 8 w 62"/>
                <a:gd name="T61" fmla="*/ 53 h 70"/>
                <a:gd name="T62" fmla="*/ 16 w 62"/>
                <a:gd name="T63" fmla="*/ 51 h 70"/>
                <a:gd name="T64" fmla="*/ 31 w 62"/>
                <a:gd name="T65" fmla="*/ 56 h 70"/>
                <a:gd name="T66" fmla="*/ 46 w 62"/>
                <a:gd name="T67" fmla="*/ 51 h 70"/>
                <a:gd name="T68" fmla="*/ 42 w 62"/>
                <a:gd name="T69" fmla="*/ 47 h 70"/>
                <a:gd name="T70" fmla="*/ 52 w 62"/>
                <a:gd name="T71" fmla="*/ 53 h 70"/>
                <a:gd name="T72" fmla="*/ 31 w 62"/>
                <a:gd name="T73" fmla="*/ 60 h 70"/>
                <a:gd name="T74" fmla="*/ 10 w 62"/>
                <a:gd name="T75" fmla="*/ 53 h 70"/>
                <a:gd name="T76" fmla="*/ 20 w 62"/>
                <a:gd name="T77" fmla="*/ 47 h 70"/>
                <a:gd name="T78" fmla="*/ 16 w 62"/>
                <a:gd name="T79" fmla="*/ 51 h 70"/>
                <a:gd name="T80" fmla="*/ 62 w 62"/>
                <a:gd name="T81" fmla="*/ 55 h 70"/>
                <a:gd name="T82" fmla="*/ 31 w 62"/>
                <a:gd name="T83" fmla="*/ 70 h 70"/>
                <a:gd name="T84" fmla="*/ 0 w 62"/>
                <a:gd name="T85" fmla="*/ 55 h 70"/>
                <a:gd name="T86" fmla="*/ 20 w 62"/>
                <a:gd name="T87" fmla="*/ 41 h 70"/>
                <a:gd name="T88" fmla="*/ 23 w 62"/>
                <a:gd name="T89" fmla="*/ 44 h 70"/>
                <a:gd name="T90" fmla="*/ 3 w 62"/>
                <a:gd name="T91" fmla="*/ 55 h 70"/>
                <a:gd name="T92" fmla="*/ 31 w 62"/>
                <a:gd name="T93" fmla="*/ 67 h 70"/>
                <a:gd name="T94" fmla="*/ 59 w 62"/>
                <a:gd name="T95" fmla="*/ 55 h 70"/>
                <a:gd name="T96" fmla="*/ 39 w 62"/>
                <a:gd name="T97" fmla="*/ 44 h 70"/>
                <a:gd name="T98" fmla="*/ 42 w 62"/>
                <a:gd name="T99" fmla="*/ 41 h 70"/>
                <a:gd name="T100" fmla="*/ 62 w 62"/>
                <a:gd name="T101" fmla="*/ 55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2" h="70">
                  <a:moveTo>
                    <a:pt x="31" y="49"/>
                  </a:moveTo>
                  <a:cubicBezTo>
                    <a:pt x="45" y="35"/>
                    <a:pt x="45" y="35"/>
                    <a:pt x="45" y="35"/>
                  </a:cubicBezTo>
                  <a:cubicBezTo>
                    <a:pt x="52" y="27"/>
                    <a:pt x="52" y="15"/>
                    <a:pt x="45" y="8"/>
                  </a:cubicBezTo>
                  <a:cubicBezTo>
                    <a:pt x="37" y="0"/>
                    <a:pt x="25" y="0"/>
                    <a:pt x="17" y="8"/>
                  </a:cubicBezTo>
                  <a:cubicBezTo>
                    <a:pt x="10" y="15"/>
                    <a:pt x="10" y="27"/>
                    <a:pt x="17" y="35"/>
                  </a:cubicBezTo>
                  <a:lnTo>
                    <a:pt x="31" y="49"/>
                  </a:lnTo>
                  <a:close/>
                  <a:moveTo>
                    <a:pt x="31" y="8"/>
                  </a:moveTo>
                  <a:cubicBezTo>
                    <a:pt x="38" y="8"/>
                    <a:pt x="44" y="14"/>
                    <a:pt x="44" y="21"/>
                  </a:cubicBezTo>
                  <a:cubicBezTo>
                    <a:pt x="44" y="29"/>
                    <a:pt x="38" y="34"/>
                    <a:pt x="31" y="34"/>
                  </a:cubicBezTo>
                  <a:cubicBezTo>
                    <a:pt x="24" y="34"/>
                    <a:pt x="18" y="29"/>
                    <a:pt x="18" y="21"/>
                  </a:cubicBezTo>
                  <a:cubicBezTo>
                    <a:pt x="18" y="14"/>
                    <a:pt x="24" y="8"/>
                    <a:pt x="31" y="8"/>
                  </a:cubicBezTo>
                  <a:close/>
                  <a:moveTo>
                    <a:pt x="25" y="50"/>
                  </a:moveTo>
                  <a:cubicBezTo>
                    <a:pt x="25" y="49"/>
                    <a:pt x="26" y="49"/>
                    <a:pt x="27" y="48"/>
                  </a:cubicBezTo>
                  <a:cubicBezTo>
                    <a:pt x="30" y="50"/>
                    <a:pt x="30" y="50"/>
                    <a:pt x="30" y="50"/>
                  </a:cubicBezTo>
                  <a:cubicBezTo>
                    <a:pt x="30" y="51"/>
                    <a:pt x="30" y="51"/>
                    <a:pt x="31" y="51"/>
                  </a:cubicBezTo>
                  <a:cubicBezTo>
                    <a:pt x="31" y="51"/>
                    <a:pt x="32" y="51"/>
                    <a:pt x="32" y="50"/>
                  </a:cubicBezTo>
                  <a:cubicBezTo>
                    <a:pt x="34" y="48"/>
                    <a:pt x="34" y="48"/>
                    <a:pt x="34" y="48"/>
                  </a:cubicBezTo>
                  <a:cubicBezTo>
                    <a:pt x="36" y="49"/>
                    <a:pt x="37" y="49"/>
                    <a:pt x="37" y="50"/>
                  </a:cubicBezTo>
                  <a:cubicBezTo>
                    <a:pt x="37" y="52"/>
                    <a:pt x="34" y="53"/>
                    <a:pt x="31" y="53"/>
                  </a:cubicBezTo>
                  <a:cubicBezTo>
                    <a:pt x="28" y="53"/>
                    <a:pt x="25" y="52"/>
                    <a:pt x="25" y="50"/>
                  </a:cubicBezTo>
                  <a:close/>
                  <a:moveTo>
                    <a:pt x="8" y="53"/>
                  </a:moveTo>
                  <a:cubicBezTo>
                    <a:pt x="8" y="58"/>
                    <a:pt x="18" y="62"/>
                    <a:pt x="31" y="62"/>
                  </a:cubicBezTo>
                  <a:cubicBezTo>
                    <a:pt x="44" y="62"/>
                    <a:pt x="54" y="58"/>
                    <a:pt x="54" y="53"/>
                  </a:cubicBezTo>
                  <a:cubicBezTo>
                    <a:pt x="54" y="49"/>
                    <a:pt x="48" y="45"/>
                    <a:pt x="39" y="44"/>
                  </a:cubicBezTo>
                  <a:cubicBezTo>
                    <a:pt x="35" y="47"/>
                    <a:pt x="35" y="47"/>
                    <a:pt x="35" y="47"/>
                  </a:cubicBezTo>
                  <a:cubicBezTo>
                    <a:pt x="41" y="48"/>
                    <a:pt x="44" y="49"/>
                    <a:pt x="44" y="51"/>
                  </a:cubicBezTo>
                  <a:cubicBezTo>
                    <a:pt x="44" y="52"/>
                    <a:pt x="39" y="54"/>
                    <a:pt x="31" y="54"/>
                  </a:cubicBezTo>
                  <a:cubicBezTo>
                    <a:pt x="23" y="54"/>
                    <a:pt x="18" y="52"/>
                    <a:pt x="18" y="51"/>
                  </a:cubicBezTo>
                  <a:cubicBezTo>
                    <a:pt x="18" y="49"/>
                    <a:pt x="21" y="48"/>
                    <a:pt x="26" y="47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4" y="45"/>
                    <a:pt x="8" y="49"/>
                    <a:pt x="8" y="53"/>
                  </a:cubicBezTo>
                  <a:close/>
                  <a:moveTo>
                    <a:pt x="16" y="51"/>
                  </a:moveTo>
                  <a:cubicBezTo>
                    <a:pt x="16" y="54"/>
                    <a:pt x="23" y="56"/>
                    <a:pt x="31" y="56"/>
                  </a:cubicBezTo>
                  <a:cubicBezTo>
                    <a:pt x="39" y="56"/>
                    <a:pt x="46" y="54"/>
                    <a:pt x="46" y="51"/>
                  </a:cubicBezTo>
                  <a:cubicBezTo>
                    <a:pt x="46" y="49"/>
                    <a:pt x="44" y="47"/>
                    <a:pt x="42" y="47"/>
                  </a:cubicBezTo>
                  <a:cubicBezTo>
                    <a:pt x="48" y="48"/>
                    <a:pt x="52" y="50"/>
                    <a:pt x="52" y="53"/>
                  </a:cubicBezTo>
                  <a:cubicBezTo>
                    <a:pt x="52" y="56"/>
                    <a:pt x="43" y="60"/>
                    <a:pt x="31" y="60"/>
                  </a:cubicBezTo>
                  <a:cubicBezTo>
                    <a:pt x="19" y="60"/>
                    <a:pt x="10" y="56"/>
                    <a:pt x="10" y="53"/>
                  </a:cubicBezTo>
                  <a:cubicBezTo>
                    <a:pt x="10" y="50"/>
                    <a:pt x="14" y="48"/>
                    <a:pt x="20" y="47"/>
                  </a:cubicBezTo>
                  <a:cubicBezTo>
                    <a:pt x="17" y="47"/>
                    <a:pt x="16" y="49"/>
                    <a:pt x="16" y="51"/>
                  </a:cubicBezTo>
                  <a:close/>
                  <a:moveTo>
                    <a:pt x="62" y="55"/>
                  </a:moveTo>
                  <a:cubicBezTo>
                    <a:pt x="62" y="64"/>
                    <a:pt x="49" y="70"/>
                    <a:pt x="31" y="70"/>
                  </a:cubicBezTo>
                  <a:cubicBezTo>
                    <a:pt x="13" y="70"/>
                    <a:pt x="0" y="64"/>
                    <a:pt x="0" y="55"/>
                  </a:cubicBezTo>
                  <a:cubicBezTo>
                    <a:pt x="0" y="49"/>
                    <a:pt x="8" y="43"/>
                    <a:pt x="20" y="41"/>
                  </a:cubicBezTo>
                  <a:cubicBezTo>
                    <a:pt x="23" y="44"/>
                    <a:pt x="23" y="44"/>
                    <a:pt x="23" y="44"/>
                  </a:cubicBezTo>
                  <a:cubicBezTo>
                    <a:pt x="10" y="45"/>
                    <a:pt x="3" y="50"/>
                    <a:pt x="3" y="55"/>
                  </a:cubicBezTo>
                  <a:cubicBezTo>
                    <a:pt x="3" y="61"/>
                    <a:pt x="14" y="67"/>
                    <a:pt x="31" y="67"/>
                  </a:cubicBezTo>
                  <a:cubicBezTo>
                    <a:pt x="48" y="67"/>
                    <a:pt x="59" y="61"/>
                    <a:pt x="59" y="55"/>
                  </a:cubicBezTo>
                  <a:cubicBezTo>
                    <a:pt x="59" y="50"/>
                    <a:pt x="51" y="45"/>
                    <a:pt x="39" y="44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54" y="43"/>
                    <a:pt x="62" y="49"/>
                    <a:pt x="62" y="5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2" name="Freeform 96"/>
            <p:cNvSpPr>
              <a:spLocks noEditPoints="1"/>
            </p:cNvSpPr>
            <p:nvPr/>
          </p:nvSpPr>
          <p:spPr bwMode="auto">
            <a:xfrm>
              <a:off x="6805586" y="4925363"/>
              <a:ext cx="282662" cy="282661"/>
            </a:xfrm>
            <a:custGeom>
              <a:avLst/>
              <a:gdLst>
                <a:gd name="T0" fmla="*/ 45 w 62"/>
                <a:gd name="T1" fmla="*/ 4 h 62"/>
                <a:gd name="T2" fmla="*/ 45 w 62"/>
                <a:gd name="T3" fmla="*/ 9 h 62"/>
                <a:gd name="T4" fmla="*/ 17 w 62"/>
                <a:gd name="T5" fmla="*/ 52 h 62"/>
                <a:gd name="T6" fmla="*/ 16 w 62"/>
                <a:gd name="T7" fmla="*/ 58 h 62"/>
                <a:gd name="T8" fmla="*/ 19 w 62"/>
                <a:gd name="T9" fmla="*/ 52 h 62"/>
                <a:gd name="T10" fmla="*/ 54 w 62"/>
                <a:gd name="T11" fmla="*/ 19 h 62"/>
                <a:gd name="T12" fmla="*/ 56 w 62"/>
                <a:gd name="T13" fmla="*/ 15 h 62"/>
                <a:gd name="T14" fmla="*/ 53 w 62"/>
                <a:gd name="T15" fmla="*/ 19 h 62"/>
                <a:gd name="T16" fmla="*/ 4 w 62"/>
                <a:gd name="T17" fmla="*/ 46 h 62"/>
                <a:gd name="T18" fmla="*/ 9 w 62"/>
                <a:gd name="T19" fmla="*/ 44 h 62"/>
                <a:gd name="T20" fmla="*/ 61 w 62"/>
                <a:gd name="T21" fmla="*/ 30 h 62"/>
                <a:gd name="T22" fmla="*/ 56 w 62"/>
                <a:gd name="T23" fmla="*/ 32 h 62"/>
                <a:gd name="T24" fmla="*/ 61 w 62"/>
                <a:gd name="T25" fmla="*/ 30 h 62"/>
                <a:gd name="T26" fmla="*/ 1 w 62"/>
                <a:gd name="T27" fmla="*/ 30 h 62"/>
                <a:gd name="T28" fmla="*/ 5 w 62"/>
                <a:gd name="T29" fmla="*/ 32 h 62"/>
                <a:gd name="T30" fmla="*/ 52 w 62"/>
                <a:gd name="T31" fmla="*/ 43 h 62"/>
                <a:gd name="T32" fmla="*/ 57 w 62"/>
                <a:gd name="T33" fmla="*/ 47 h 62"/>
                <a:gd name="T34" fmla="*/ 54 w 62"/>
                <a:gd name="T35" fmla="*/ 43 h 62"/>
                <a:gd name="T36" fmla="*/ 10 w 62"/>
                <a:gd name="T37" fmla="*/ 18 h 62"/>
                <a:gd name="T38" fmla="*/ 4 w 62"/>
                <a:gd name="T39" fmla="*/ 15 h 62"/>
                <a:gd name="T40" fmla="*/ 45 w 62"/>
                <a:gd name="T41" fmla="*/ 52 h 62"/>
                <a:gd name="T42" fmla="*/ 45 w 62"/>
                <a:gd name="T43" fmla="*/ 57 h 62"/>
                <a:gd name="T44" fmla="*/ 47 w 62"/>
                <a:gd name="T45" fmla="*/ 56 h 62"/>
                <a:gd name="T46" fmla="*/ 30 w 62"/>
                <a:gd name="T47" fmla="*/ 56 h 62"/>
                <a:gd name="T48" fmla="*/ 32 w 62"/>
                <a:gd name="T49" fmla="*/ 61 h 62"/>
                <a:gd name="T50" fmla="*/ 17 w 62"/>
                <a:gd name="T51" fmla="*/ 9 h 62"/>
                <a:gd name="T52" fmla="*/ 19 w 62"/>
                <a:gd name="T53" fmla="*/ 8 h 62"/>
                <a:gd name="T54" fmla="*/ 15 w 62"/>
                <a:gd name="T55" fmla="*/ 5 h 62"/>
                <a:gd name="T56" fmla="*/ 32 w 62"/>
                <a:gd name="T57" fmla="*/ 5 h 62"/>
                <a:gd name="T58" fmla="*/ 30 w 62"/>
                <a:gd name="T59" fmla="*/ 1 h 62"/>
                <a:gd name="T60" fmla="*/ 53 w 62"/>
                <a:gd name="T61" fmla="*/ 30 h 62"/>
                <a:gd name="T62" fmla="*/ 29 w 62"/>
                <a:gd name="T63" fmla="*/ 53 h 62"/>
                <a:gd name="T64" fmla="*/ 14 w 62"/>
                <a:gd name="T65" fmla="*/ 19 h 62"/>
                <a:gd name="T66" fmla="*/ 48 w 62"/>
                <a:gd name="T67" fmla="*/ 19 h 62"/>
                <a:gd name="T68" fmla="*/ 46 w 62"/>
                <a:gd name="T69" fmla="*/ 22 h 62"/>
                <a:gd name="T70" fmla="*/ 46 w 62"/>
                <a:gd name="T71" fmla="*/ 22 h 62"/>
                <a:gd name="T72" fmla="*/ 39 w 62"/>
                <a:gd name="T73" fmla="*/ 27 h 62"/>
                <a:gd name="T74" fmla="*/ 31 w 62"/>
                <a:gd name="T75" fmla="*/ 48 h 62"/>
                <a:gd name="T76" fmla="*/ 36 w 62"/>
                <a:gd name="T77" fmla="*/ 27 h 62"/>
                <a:gd name="T78" fmla="*/ 36 w 62"/>
                <a:gd name="T79" fmla="*/ 27 h 62"/>
                <a:gd name="T80" fmla="*/ 23 w 62"/>
                <a:gd name="T81" fmla="*/ 27 h 62"/>
                <a:gd name="T82" fmla="*/ 21 w 62"/>
                <a:gd name="T83" fmla="*/ 27 h 62"/>
                <a:gd name="T84" fmla="*/ 28 w 62"/>
                <a:gd name="T85" fmla="*/ 47 h 62"/>
                <a:gd name="T86" fmla="*/ 28 w 62"/>
                <a:gd name="T87" fmla="*/ 47 h 62"/>
                <a:gd name="T88" fmla="*/ 39 w 62"/>
                <a:gd name="T89" fmla="*/ 29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62" h="62">
                  <a:moveTo>
                    <a:pt x="43" y="9"/>
                  </a:moveTo>
                  <a:cubicBezTo>
                    <a:pt x="43" y="9"/>
                    <a:pt x="43" y="9"/>
                    <a:pt x="43" y="8"/>
                  </a:cubicBezTo>
                  <a:cubicBezTo>
                    <a:pt x="45" y="4"/>
                    <a:pt x="45" y="4"/>
                    <a:pt x="45" y="4"/>
                  </a:cubicBezTo>
                  <a:cubicBezTo>
                    <a:pt x="45" y="4"/>
                    <a:pt x="46" y="4"/>
                    <a:pt x="46" y="4"/>
                  </a:cubicBezTo>
                  <a:cubicBezTo>
                    <a:pt x="47" y="4"/>
                    <a:pt x="47" y="5"/>
                    <a:pt x="47" y="5"/>
                  </a:cubicBezTo>
                  <a:cubicBezTo>
                    <a:pt x="45" y="9"/>
                    <a:pt x="45" y="9"/>
                    <a:pt x="45" y="9"/>
                  </a:cubicBezTo>
                  <a:cubicBezTo>
                    <a:pt x="44" y="9"/>
                    <a:pt x="44" y="10"/>
                    <a:pt x="44" y="10"/>
                  </a:cubicBezTo>
                  <a:cubicBezTo>
                    <a:pt x="43" y="10"/>
                    <a:pt x="43" y="9"/>
                    <a:pt x="43" y="9"/>
                  </a:cubicBezTo>
                  <a:close/>
                  <a:moveTo>
                    <a:pt x="17" y="52"/>
                  </a:moveTo>
                  <a:cubicBezTo>
                    <a:pt x="15" y="56"/>
                    <a:pt x="15" y="56"/>
                    <a:pt x="15" y="56"/>
                  </a:cubicBezTo>
                  <a:cubicBezTo>
                    <a:pt x="15" y="57"/>
                    <a:pt x="15" y="57"/>
                    <a:pt x="15" y="58"/>
                  </a:cubicBezTo>
                  <a:cubicBezTo>
                    <a:pt x="16" y="58"/>
                    <a:pt x="16" y="58"/>
                    <a:pt x="16" y="58"/>
                  </a:cubicBezTo>
                  <a:cubicBezTo>
                    <a:pt x="16" y="58"/>
                    <a:pt x="17" y="57"/>
                    <a:pt x="17" y="5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3"/>
                    <a:pt x="19" y="52"/>
                    <a:pt x="19" y="52"/>
                  </a:cubicBezTo>
                  <a:cubicBezTo>
                    <a:pt x="18" y="52"/>
                    <a:pt x="18" y="52"/>
                    <a:pt x="17" y="52"/>
                  </a:cubicBezTo>
                  <a:close/>
                  <a:moveTo>
                    <a:pt x="53" y="19"/>
                  </a:moveTo>
                  <a:cubicBezTo>
                    <a:pt x="53" y="19"/>
                    <a:pt x="53" y="19"/>
                    <a:pt x="54" y="1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58" y="16"/>
                    <a:pt x="58" y="16"/>
                    <a:pt x="58" y="15"/>
                  </a:cubicBezTo>
                  <a:cubicBezTo>
                    <a:pt x="57" y="15"/>
                    <a:pt x="57" y="14"/>
                    <a:pt x="56" y="15"/>
                  </a:cubicBezTo>
                  <a:cubicBezTo>
                    <a:pt x="53" y="17"/>
                    <a:pt x="53" y="17"/>
                    <a:pt x="53" y="17"/>
                  </a:cubicBezTo>
                  <a:cubicBezTo>
                    <a:pt x="52" y="17"/>
                    <a:pt x="52" y="18"/>
                    <a:pt x="52" y="18"/>
                  </a:cubicBezTo>
                  <a:cubicBezTo>
                    <a:pt x="52" y="19"/>
                    <a:pt x="53" y="19"/>
                    <a:pt x="53" y="19"/>
                  </a:cubicBezTo>
                  <a:close/>
                  <a:moveTo>
                    <a:pt x="8" y="43"/>
                  </a:moveTo>
                  <a:cubicBezTo>
                    <a:pt x="4" y="45"/>
                    <a:pt x="4" y="45"/>
                    <a:pt x="4" y="45"/>
                  </a:cubicBezTo>
                  <a:cubicBezTo>
                    <a:pt x="4" y="45"/>
                    <a:pt x="4" y="46"/>
                    <a:pt x="4" y="46"/>
                  </a:cubicBezTo>
                  <a:cubicBezTo>
                    <a:pt x="4" y="46"/>
                    <a:pt x="5" y="47"/>
                    <a:pt x="5" y="47"/>
                  </a:cubicBezTo>
                  <a:cubicBezTo>
                    <a:pt x="5" y="47"/>
                    <a:pt x="5" y="47"/>
                    <a:pt x="5" y="47"/>
                  </a:cubicBezTo>
                  <a:cubicBezTo>
                    <a:pt x="9" y="44"/>
                    <a:pt x="9" y="44"/>
                    <a:pt x="9" y="44"/>
                  </a:cubicBezTo>
                  <a:cubicBezTo>
                    <a:pt x="10" y="44"/>
                    <a:pt x="10" y="43"/>
                    <a:pt x="10" y="43"/>
                  </a:cubicBezTo>
                  <a:cubicBezTo>
                    <a:pt x="9" y="42"/>
                    <a:pt x="9" y="42"/>
                    <a:pt x="8" y="43"/>
                  </a:cubicBezTo>
                  <a:close/>
                  <a:moveTo>
                    <a:pt x="61" y="30"/>
                  </a:moveTo>
                  <a:cubicBezTo>
                    <a:pt x="56" y="30"/>
                    <a:pt x="56" y="30"/>
                    <a:pt x="56" y="30"/>
                  </a:cubicBezTo>
                  <a:cubicBezTo>
                    <a:pt x="56" y="30"/>
                    <a:pt x="55" y="30"/>
                    <a:pt x="55" y="31"/>
                  </a:cubicBezTo>
                  <a:cubicBezTo>
                    <a:pt x="55" y="31"/>
                    <a:pt x="56" y="32"/>
                    <a:pt x="5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61" y="32"/>
                    <a:pt x="62" y="31"/>
                    <a:pt x="62" y="31"/>
                  </a:cubicBezTo>
                  <a:cubicBezTo>
                    <a:pt x="62" y="30"/>
                    <a:pt x="61" y="30"/>
                    <a:pt x="61" y="30"/>
                  </a:cubicBezTo>
                  <a:close/>
                  <a:moveTo>
                    <a:pt x="6" y="31"/>
                  </a:moveTo>
                  <a:cubicBezTo>
                    <a:pt x="6" y="30"/>
                    <a:pt x="6" y="30"/>
                    <a:pt x="5" y="30"/>
                  </a:cubicBezTo>
                  <a:cubicBezTo>
                    <a:pt x="1" y="30"/>
                    <a:pt x="1" y="30"/>
                    <a:pt x="1" y="30"/>
                  </a:cubicBezTo>
                  <a:cubicBezTo>
                    <a:pt x="0" y="30"/>
                    <a:pt x="0" y="30"/>
                    <a:pt x="0" y="31"/>
                  </a:cubicBezTo>
                  <a:cubicBezTo>
                    <a:pt x="0" y="31"/>
                    <a:pt x="0" y="32"/>
                    <a:pt x="1" y="32"/>
                  </a:cubicBezTo>
                  <a:cubicBezTo>
                    <a:pt x="5" y="32"/>
                    <a:pt x="5" y="32"/>
                    <a:pt x="5" y="32"/>
                  </a:cubicBezTo>
                  <a:cubicBezTo>
                    <a:pt x="6" y="32"/>
                    <a:pt x="6" y="31"/>
                    <a:pt x="6" y="31"/>
                  </a:cubicBezTo>
                  <a:close/>
                  <a:moveTo>
                    <a:pt x="54" y="43"/>
                  </a:moveTo>
                  <a:cubicBezTo>
                    <a:pt x="53" y="42"/>
                    <a:pt x="52" y="42"/>
                    <a:pt x="52" y="43"/>
                  </a:cubicBezTo>
                  <a:cubicBezTo>
                    <a:pt x="52" y="43"/>
                    <a:pt x="52" y="44"/>
                    <a:pt x="53" y="44"/>
                  </a:cubicBezTo>
                  <a:cubicBezTo>
                    <a:pt x="56" y="47"/>
                    <a:pt x="56" y="47"/>
                    <a:pt x="56" y="47"/>
                  </a:cubicBezTo>
                  <a:cubicBezTo>
                    <a:pt x="57" y="47"/>
                    <a:pt x="57" y="47"/>
                    <a:pt x="57" y="47"/>
                  </a:cubicBezTo>
                  <a:cubicBezTo>
                    <a:pt x="57" y="47"/>
                    <a:pt x="58" y="46"/>
                    <a:pt x="58" y="46"/>
                  </a:cubicBezTo>
                  <a:cubicBezTo>
                    <a:pt x="58" y="46"/>
                    <a:pt x="58" y="45"/>
                    <a:pt x="57" y="45"/>
                  </a:cubicBezTo>
                  <a:lnTo>
                    <a:pt x="54" y="43"/>
                  </a:lnTo>
                  <a:close/>
                  <a:moveTo>
                    <a:pt x="8" y="19"/>
                  </a:moveTo>
                  <a:cubicBezTo>
                    <a:pt x="8" y="19"/>
                    <a:pt x="9" y="19"/>
                    <a:pt x="9" y="19"/>
                  </a:cubicBezTo>
                  <a:cubicBezTo>
                    <a:pt x="9" y="19"/>
                    <a:pt x="9" y="19"/>
                    <a:pt x="10" y="18"/>
                  </a:cubicBezTo>
                  <a:cubicBezTo>
                    <a:pt x="10" y="18"/>
                    <a:pt x="10" y="17"/>
                    <a:pt x="9" y="17"/>
                  </a:cubicBezTo>
                  <a:cubicBezTo>
                    <a:pt x="5" y="15"/>
                    <a:pt x="5" y="15"/>
                    <a:pt x="5" y="15"/>
                  </a:cubicBezTo>
                  <a:cubicBezTo>
                    <a:pt x="5" y="14"/>
                    <a:pt x="4" y="15"/>
                    <a:pt x="4" y="15"/>
                  </a:cubicBezTo>
                  <a:cubicBezTo>
                    <a:pt x="4" y="16"/>
                    <a:pt x="4" y="16"/>
                    <a:pt x="4" y="17"/>
                  </a:cubicBezTo>
                  <a:lnTo>
                    <a:pt x="8" y="19"/>
                  </a:lnTo>
                  <a:close/>
                  <a:moveTo>
                    <a:pt x="45" y="52"/>
                  </a:moveTo>
                  <a:cubicBezTo>
                    <a:pt x="44" y="52"/>
                    <a:pt x="44" y="52"/>
                    <a:pt x="43" y="52"/>
                  </a:cubicBezTo>
                  <a:cubicBezTo>
                    <a:pt x="43" y="52"/>
                    <a:pt x="43" y="53"/>
                    <a:pt x="43" y="53"/>
                  </a:cubicBezTo>
                  <a:cubicBezTo>
                    <a:pt x="45" y="57"/>
                    <a:pt x="45" y="57"/>
                    <a:pt x="45" y="57"/>
                  </a:cubicBezTo>
                  <a:cubicBezTo>
                    <a:pt x="45" y="57"/>
                    <a:pt x="46" y="58"/>
                    <a:pt x="46" y="58"/>
                  </a:cubicBezTo>
                  <a:cubicBezTo>
                    <a:pt x="46" y="58"/>
                    <a:pt x="46" y="58"/>
                    <a:pt x="46" y="58"/>
                  </a:cubicBezTo>
                  <a:cubicBezTo>
                    <a:pt x="47" y="57"/>
                    <a:pt x="47" y="57"/>
                    <a:pt x="47" y="56"/>
                  </a:cubicBezTo>
                  <a:lnTo>
                    <a:pt x="45" y="52"/>
                  </a:lnTo>
                  <a:close/>
                  <a:moveTo>
                    <a:pt x="31" y="55"/>
                  </a:moveTo>
                  <a:cubicBezTo>
                    <a:pt x="30" y="55"/>
                    <a:pt x="30" y="56"/>
                    <a:pt x="30" y="56"/>
                  </a:cubicBezTo>
                  <a:cubicBezTo>
                    <a:pt x="30" y="61"/>
                    <a:pt x="30" y="61"/>
                    <a:pt x="30" y="61"/>
                  </a:cubicBezTo>
                  <a:cubicBezTo>
                    <a:pt x="30" y="61"/>
                    <a:pt x="30" y="62"/>
                    <a:pt x="31" y="62"/>
                  </a:cubicBezTo>
                  <a:cubicBezTo>
                    <a:pt x="31" y="62"/>
                    <a:pt x="32" y="61"/>
                    <a:pt x="32" y="61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2" y="56"/>
                    <a:pt x="31" y="55"/>
                    <a:pt x="31" y="55"/>
                  </a:cubicBezTo>
                  <a:close/>
                  <a:moveTo>
                    <a:pt x="17" y="9"/>
                  </a:moveTo>
                  <a:cubicBezTo>
                    <a:pt x="17" y="9"/>
                    <a:pt x="18" y="10"/>
                    <a:pt x="18" y="10"/>
                  </a:cubicBezTo>
                  <a:cubicBezTo>
                    <a:pt x="18" y="10"/>
                    <a:pt x="18" y="9"/>
                    <a:pt x="19" y="9"/>
                  </a:cubicBezTo>
                  <a:cubicBezTo>
                    <a:pt x="19" y="9"/>
                    <a:pt x="19" y="9"/>
                    <a:pt x="19" y="8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6" y="4"/>
                    <a:pt x="16" y="4"/>
                    <a:pt x="15" y="4"/>
                  </a:cubicBezTo>
                  <a:cubicBezTo>
                    <a:pt x="15" y="4"/>
                    <a:pt x="15" y="5"/>
                    <a:pt x="15" y="5"/>
                  </a:cubicBezTo>
                  <a:lnTo>
                    <a:pt x="17" y="9"/>
                  </a:lnTo>
                  <a:close/>
                  <a:moveTo>
                    <a:pt x="31" y="6"/>
                  </a:moveTo>
                  <a:cubicBezTo>
                    <a:pt x="31" y="6"/>
                    <a:pt x="32" y="6"/>
                    <a:pt x="32" y="5"/>
                  </a:cubicBezTo>
                  <a:cubicBezTo>
                    <a:pt x="32" y="1"/>
                    <a:pt x="32" y="1"/>
                    <a:pt x="32" y="1"/>
                  </a:cubicBezTo>
                  <a:cubicBezTo>
                    <a:pt x="32" y="0"/>
                    <a:pt x="31" y="0"/>
                    <a:pt x="31" y="0"/>
                  </a:cubicBezTo>
                  <a:cubicBezTo>
                    <a:pt x="30" y="0"/>
                    <a:pt x="30" y="0"/>
                    <a:pt x="30" y="1"/>
                  </a:cubicBezTo>
                  <a:cubicBezTo>
                    <a:pt x="30" y="5"/>
                    <a:pt x="30" y="5"/>
                    <a:pt x="30" y="5"/>
                  </a:cubicBezTo>
                  <a:cubicBezTo>
                    <a:pt x="30" y="6"/>
                    <a:pt x="30" y="6"/>
                    <a:pt x="31" y="6"/>
                  </a:cubicBezTo>
                  <a:close/>
                  <a:moveTo>
                    <a:pt x="53" y="30"/>
                  </a:moveTo>
                  <a:cubicBezTo>
                    <a:pt x="32" y="53"/>
                    <a:pt x="32" y="53"/>
                    <a:pt x="32" y="53"/>
                  </a:cubicBezTo>
                  <a:cubicBezTo>
                    <a:pt x="32" y="53"/>
                    <a:pt x="31" y="53"/>
                    <a:pt x="31" y="53"/>
                  </a:cubicBezTo>
                  <a:cubicBezTo>
                    <a:pt x="30" y="53"/>
                    <a:pt x="30" y="53"/>
                    <a:pt x="29" y="53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29"/>
                    <a:pt x="8" y="28"/>
                    <a:pt x="9" y="27"/>
                  </a:cubicBezTo>
                  <a:cubicBezTo>
                    <a:pt x="14" y="19"/>
                    <a:pt x="14" y="19"/>
                    <a:pt x="14" y="19"/>
                  </a:cubicBezTo>
                  <a:cubicBezTo>
                    <a:pt x="14" y="19"/>
                    <a:pt x="15" y="18"/>
                    <a:pt x="15" y="18"/>
                  </a:cubicBezTo>
                  <a:cubicBezTo>
                    <a:pt x="46" y="18"/>
                    <a:pt x="46" y="18"/>
                    <a:pt x="46" y="18"/>
                  </a:cubicBezTo>
                  <a:cubicBezTo>
                    <a:pt x="47" y="18"/>
                    <a:pt x="48" y="19"/>
                    <a:pt x="48" y="19"/>
                  </a:cubicBezTo>
                  <a:cubicBezTo>
                    <a:pt x="53" y="27"/>
                    <a:pt x="53" y="27"/>
                    <a:pt x="53" y="27"/>
                  </a:cubicBezTo>
                  <a:cubicBezTo>
                    <a:pt x="54" y="28"/>
                    <a:pt x="54" y="29"/>
                    <a:pt x="53" y="30"/>
                  </a:cubicBezTo>
                  <a:close/>
                  <a:moveTo>
                    <a:pt x="46" y="22"/>
                  </a:moveTo>
                  <a:cubicBezTo>
                    <a:pt x="41" y="27"/>
                    <a:pt x="41" y="27"/>
                    <a:pt x="41" y="27"/>
                  </a:cubicBezTo>
                  <a:cubicBezTo>
                    <a:pt x="50" y="27"/>
                    <a:pt x="50" y="27"/>
                    <a:pt x="50" y="27"/>
                  </a:cubicBezTo>
                  <a:lnTo>
                    <a:pt x="46" y="22"/>
                  </a:lnTo>
                  <a:close/>
                  <a:moveTo>
                    <a:pt x="44" y="21"/>
                  </a:moveTo>
                  <a:cubicBezTo>
                    <a:pt x="33" y="21"/>
                    <a:pt x="33" y="21"/>
                    <a:pt x="33" y="21"/>
                  </a:cubicBezTo>
                  <a:cubicBezTo>
                    <a:pt x="39" y="27"/>
                    <a:pt x="39" y="27"/>
                    <a:pt x="39" y="27"/>
                  </a:cubicBezTo>
                  <a:lnTo>
                    <a:pt x="44" y="21"/>
                  </a:lnTo>
                  <a:close/>
                  <a:moveTo>
                    <a:pt x="25" y="29"/>
                  </a:moveTo>
                  <a:cubicBezTo>
                    <a:pt x="31" y="48"/>
                    <a:pt x="31" y="48"/>
                    <a:pt x="31" y="48"/>
                  </a:cubicBezTo>
                  <a:cubicBezTo>
                    <a:pt x="37" y="29"/>
                    <a:pt x="37" y="29"/>
                    <a:pt x="37" y="29"/>
                  </a:cubicBezTo>
                  <a:lnTo>
                    <a:pt x="25" y="29"/>
                  </a:lnTo>
                  <a:close/>
                  <a:moveTo>
                    <a:pt x="36" y="27"/>
                  </a:moveTo>
                  <a:cubicBezTo>
                    <a:pt x="31" y="22"/>
                    <a:pt x="31" y="22"/>
                    <a:pt x="31" y="22"/>
                  </a:cubicBezTo>
                  <a:cubicBezTo>
                    <a:pt x="26" y="27"/>
                    <a:pt x="26" y="27"/>
                    <a:pt x="26" y="27"/>
                  </a:cubicBezTo>
                  <a:lnTo>
                    <a:pt x="36" y="27"/>
                  </a:lnTo>
                  <a:close/>
                  <a:moveTo>
                    <a:pt x="28" y="21"/>
                  </a:moveTo>
                  <a:cubicBezTo>
                    <a:pt x="18" y="21"/>
                    <a:pt x="18" y="21"/>
                    <a:pt x="18" y="21"/>
                  </a:cubicBezTo>
                  <a:cubicBezTo>
                    <a:pt x="23" y="27"/>
                    <a:pt x="23" y="27"/>
                    <a:pt x="23" y="27"/>
                  </a:cubicBezTo>
                  <a:lnTo>
                    <a:pt x="28" y="21"/>
                  </a:lnTo>
                  <a:close/>
                  <a:moveTo>
                    <a:pt x="12" y="27"/>
                  </a:moveTo>
                  <a:cubicBezTo>
                    <a:pt x="21" y="27"/>
                    <a:pt x="21" y="27"/>
                    <a:pt x="21" y="27"/>
                  </a:cubicBezTo>
                  <a:cubicBezTo>
                    <a:pt x="16" y="22"/>
                    <a:pt x="16" y="22"/>
                    <a:pt x="16" y="22"/>
                  </a:cubicBezTo>
                  <a:lnTo>
                    <a:pt x="12" y="27"/>
                  </a:lnTo>
                  <a:close/>
                  <a:moveTo>
                    <a:pt x="28" y="47"/>
                  </a:moveTo>
                  <a:cubicBezTo>
                    <a:pt x="22" y="29"/>
                    <a:pt x="22" y="29"/>
                    <a:pt x="22" y="29"/>
                  </a:cubicBezTo>
                  <a:cubicBezTo>
                    <a:pt x="12" y="29"/>
                    <a:pt x="12" y="29"/>
                    <a:pt x="12" y="29"/>
                  </a:cubicBezTo>
                  <a:lnTo>
                    <a:pt x="28" y="47"/>
                  </a:lnTo>
                  <a:close/>
                  <a:moveTo>
                    <a:pt x="33" y="47"/>
                  </a:moveTo>
                  <a:cubicBezTo>
                    <a:pt x="49" y="29"/>
                    <a:pt x="49" y="29"/>
                    <a:pt x="49" y="29"/>
                  </a:cubicBezTo>
                  <a:cubicBezTo>
                    <a:pt x="39" y="29"/>
                    <a:pt x="39" y="29"/>
                    <a:pt x="39" y="29"/>
                  </a:cubicBezTo>
                  <a:lnTo>
                    <a:pt x="33" y="4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3" name="Freeform 52"/>
            <p:cNvSpPr>
              <a:spLocks noEditPoints="1"/>
            </p:cNvSpPr>
            <p:nvPr/>
          </p:nvSpPr>
          <p:spPr bwMode="auto">
            <a:xfrm>
              <a:off x="5499324" y="5343165"/>
              <a:ext cx="269059" cy="253140"/>
            </a:xfrm>
            <a:custGeom>
              <a:avLst/>
              <a:gdLst>
                <a:gd name="T0" fmla="*/ 23 w 68"/>
                <a:gd name="T1" fmla="*/ 5 h 67"/>
                <a:gd name="T2" fmla="*/ 7 w 68"/>
                <a:gd name="T3" fmla="*/ 11 h 67"/>
                <a:gd name="T4" fmla="*/ 7 w 68"/>
                <a:gd name="T5" fmla="*/ 67 h 67"/>
                <a:gd name="T6" fmla="*/ 38 w 68"/>
                <a:gd name="T7" fmla="*/ 62 h 67"/>
                <a:gd name="T8" fmla="*/ 49 w 68"/>
                <a:gd name="T9" fmla="*/ 56 h 67"/>
                <a:gd name="T10" fmla="*/ 64 w 68"/>
                <a:gd name="T11" fmla="*/ 47 h 67"/>
                <a:gd name="T12" fmla="*/ 60 w 68"/>
                <a:gd name="T13" fmla="*/ 0 h 67"/>
                <a:gd name="T14" fmla="*/ 52 w 68"/>
                <a:gd name="T15" fmla="*/ 51 h 67"/>
                <a:gd name="T16" fmla="*/ 59 w 68"/>
                <a:gd name="T17" fmla="*/ 44 h 67"/>
                <a:gd name="T18" fmla="*/ 56 w 68"/>
                <a:gd name="T19" fmla="*/ 41 h 67"/>
                <a:gd name="T20" fmla="*/ 56 w 68"/>
                <a:gd name="T21" fmla="*/ 51 h 67"/>
                <a:gd name="T22" fmla="*/ 50 w 68"/>
                <a:gd name="T23" fmla="*/ 43 h 67"/>
                <a:gd name="T24" fmla="*/ 33 w 68"/>
                <a:gd name="T25" fmla="*/ 45 h 67"/>
                <a:gd name="T26" fmla="*/ 48 w 68"/>
                <a:gd name="T27" fmla="*/ 53 h 67"/>
                <a:gd name="T28" fmla="*/ 26 w 68"/>
                <a:gd name="T29" fmla="*/ 7 h 67"/>
                <a:gd name="T30" fmla="*/ 65 w 68"/>
                <a:gd name="T31" fmla="*/ 7 h 67"/>
                <a:gd name="T32" fmla="*/ 56 w 68"/>
                <a:gd name="T33" fmla="*/ 39 h 67"/>
                <a:gd name="T34" fmla="*/ 9 w 68"/>
                <a:gd name="T35" fmla="*/ 23 h 67"/>
                <a:gd name="T36" fmla="*/ 12 w 68"/>
                <a:gd name="T37" fmla="*/ 30 h 67"/>
                <a:gd name="T38" fmla="*/ 10 w 68"/>
                <a:gd name="T39" fmla="*/ 32 h 67"/>
                <a:gd name="T40" fmla="*/ 10 w 68"/>
                <a:gd name="T41" fmla="*/ 38 h 67"/>
                <a:gd name="T42" fmla="*/ 12 w 68"/>
                <a:gd name="T43" fmla="*/ 40 h 67"/>
                <a:gd name="T44" fmla="*/ 9 w 68"/>
                <a:gd name="T45" fmla="*/ 47 h 67"/>
                <a:gd name="T46" fmla="*/ 12 w 68"/>
                <a:gd name="T47" fmla="*/ 54 h 67"/>
                <a:gd name="T48" fmla="*/ 9 w 68"/>
                <a:gd name="T49" fmla="*/ 55 h 67"/>
                <a:gd name="T50" fmla="*/ 19 w 68"/>
                <a:gd name="T51" fmla="*/ 61 h 67"/>
                <a:gd name="T52" fmla="*/ 25 w 68"/>
                <a:gd name="T53" fmla="*/ 64 h 67"/>
                <a:gd name="T54" fmla="*/ 3 w 68"/>
                <a:gd name="T55" fmla="*/ 19 h 67"/>
                <a:gd name="T56" fmla="*/ 12 w 68"/>
                <a:gd name="T57" fmla="*/ 22 h 67"/>
                <a:gd name="T58" fmla="*/ 34 w 68"/>
                <a:gd name="T59" fmla="*/ 61 h 67"/>
                <a:gd name="T60" fmla="*/ 19 w 68"/>
                <a:gd name="T61" fmla="*/ 59 h 67"/>
                <a:gd name="T62" fmla="*/ 19 w 68"/>
                <a:gd name="T63" fmla="*/ 8 h 67"/>
                <a:gd name="T64" fmla="*/ 21 w 68"/>
                <a:gd name="T65" fmla="*/ 17 h 67"/>
                <a:gd name="T66" fmla="*/ 24 w 68"/>
                <a:gd name="T67" fmla="*/ 19 h 67"/>
                <a:gd name="T68" fmla="*/ 20 w 68"/>
                <a:gd name="T69" fmla="*/ 26 h 67"/>
                <a:gd name="T70" fmla="*/ 24 w 68"/>
                <a:gd name="T71" fmla="*/ 33 h 67"/>
                <a:gd name="T72" fmla="*/ 21 w 68"/>
                <a:gd name="T73" fmla="*/ 35 h 67"/>
                <a:gd name="T74" fmla="*/ 21 w 68"/>
                <a:gd name="T75" fmla="*/ 41 h 67"/>
                <a:gd name="T76" fmla="*/ 24 w 68"/>
                <a:gd name="T77" fmla="*/ 43 h 67"/>
                <a:gd name="T78" fmla="*/ 21 w 68"/>
                <a:gd name="T79" fmla="*/ 49 h 67"/>
                <a:gd name="T80" fmla="*/ 24 w 68"/>
                <a:gd name="T81" fmla="*/ 51 h 67"/>
                <a:gd name="T82" fmla="*/ 38 w 68"/>
                <a:gd name="T83" fmla="*/ 57 h 67"/>
                <a:gd name="T84" fmla="*/ 40 w 68"/>
                <a:gd name="T85" fmla="*/ 58 h 67"/>
                <a:gd name="T86" fmla="*/ 40 w 68"/>
                <a:gd name="T87" fmla="*/ 55 h 67"/>
                <a:gd name="T88" fmla="*/ 40 w 68"/>
                <a:gd name="T89" fmla="*/ 58 h 67"/>
                <a:gd name="T90" fmla="*/ 33 w 68"/>
                <a:gd name="T91" fmla="*/ 13 h 67"/>
                <a:gd name="T92" fmla="*/ 58 w 68"/>
                <a:gd name="T93" fmla="*/ 11 h 67"/>
                <a:gd name="T94" fmla="*/ 58 w 68"/>
                <a:gd name="T95" fmla="*/ 21 h 67"/>
                <a:gd name="T96" fmla="*/ 33 w 68"/>
                <a:gd name="T97" fmla="*/ 19 h 67"/>
                <a:gd name="T98" fmla="*/ 59 w 68"/>
                <a:gd name="T99" fmla="*/ 28 h 67"/>
                <a:gd name="T100" fmla="*/ 32 w 68"/>
                <a:gd name="T101" fmla="*/ 28 h 67"/>
                <a:gd name="T102" fmla="*/ 59 w 68"/>
                <a:gd name="T103" fmla="*/ 28 h 67"/>
                <a:gd name="T104" fmla="*/ 33 w 68"/>
                <a:gd name="T105" fmla="*/ 37 h 67"/>
                <a:gd name="T106" fmla="*/ 58 w 68"/>
                <a:gd name="T107" fmla="*/ 35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8" h="67">
                  <a:moveTo>
                    <a:pt x="60" y="0"/>
                  </a:moveTo>
                  <a:cubicBezTo>
                    <a:pt x="31" y="0"/>
                    <a:pt x="31" y="0"/>
                    <a:pt x="31" y="0"/>
                  </a:cubicBezTo>
                  <a:cubicBezTo>
                    <a:pt x="27" y="0"/>
                    <a:pt x="24" y="2"/>
                    <a:pt x="23" y="5"/>
                  </a:cubicBezTo>
                  <a:cubicBezTo>
                    <a:pt x="19" y="5"/>
                    <a:pt x="19" y="5"/>
                    <a:pt x="19" y="5"/>
                  </a:cubicBezTo>
                  <a:cubicBezTo>
                    <a:pt x="15" y="5"/>
                    <a:pt x="13" y="8"/>
                    <a:pt x="12" y="11"/>
                  </a:cubicBezTo>
                  <a:cubicBezTo>
                    <a:pt x="7" y="11"/>
                    <a:pt x="7" y="11"/>
                    <a:pt x="7" y="11"/>
                  </a:cubicBezTo>
                  <a:cubicBezTo>
                    <a:pt x="3" y="11"/>
                    <a:pt x="0" y="14"/>
                    <a:pt x="0" y="19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4"/>
                    <a:pt x="3" y="67"/>
                    <a:pt x="7" y="67"/>
                  </a:cubicBezTo>
                  <a:cubicBezTo>
                    <a:pt x="25" y="67"/>
                    <a:pt x="25" y="67"/>
                    <a:pt x="25" y="67"/>
                  </a:cubicBezTo>
                  <a:cubicBezTo>
                    <a:pt x="29" y="67"/>
                    <a:pt x="33" y="66"/>
                    <a:pt x="35" y="64"/>
                  </a:cubicBezTo>
                  <a:cubicBezTo>
                    <a:pt x="38" y="62"/>
                    <a:pt x="38" y="62"/>
                    <a:pt x="38" y="62"/>
                  </a:cubicBezTo>
                  <a:cubicBezTo>
                    <a:pt x="41" y="62"/>
                    <a:pt x="45" y="60"/>
                    <a:pt x="47" y="59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6"/>
                    <a:pt x="49" y="56"/>
                    <a:pt x="49" y="56"/>
                  </a:cubicBezTo>
                  <a:cubicBezTo>
                    <a:pt x="53" y="56"/>
                    <a:pt x="57" y="55"/>
                    <a:pt x="59" y="53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4" y="47"/>
                    <a:pt x="64" y="47"/>
                    <a:pt x="64" y="47"/>
                  </a:cubicBezTo>
                  <a:cubicBezTo>
                    <a:pt x="66" y="46"/>
                    <a:pt x="68" y="41"/>
                    <a:pt x="68" y="38"/>
                  </a:cubicBezTo>
                  <a:cubicBezTo>
                    <a:pt x="68" y="7"/>
                    <a:pt x="68" y="7"/>
                    <a:pt x="68" y="7"/>
                  </a:cubicBezTo>
                  <a:cubicBezTo>
                    <a:pt x="68" y="3"/>
                    <a:pt x="64" y="0"/>
                    <a:pt x="60" y="0"/>
                  </a:cubicBezTo>
                  <a:close/>
                  <a:moveTo>
                    <a:pt x="52" y="53"/>
                  </a:moveTo>
                  <a:cubicBezTo>
                    <a:pt x="52" y="52"/>
                    <a:pt x="52" y="52"/>
                    <a:pt x="52" y="52"/>
                  </a:cubicBezTo>
                  <a:cubicBezTo>
                    <a:pt x="52" y="52"/>
                    <a:pt x="52" y="51"/>
                    <a:pt x="52" y="51"/>
                  </a:cubicBezTo>
                  <a:cubicBezTo>
                    <a:pt x="52" y="45"/>
                    <a:pt x="52" y="45"/>
                    <a:pt x="52" y="45"/>
                  </a:cubicBezTo>
                  <a:cubicBezTo>
                    <a:pt x="58" y="45"/>
                    <a:pt x="58" y="45"/>
                    <a:pt x="58" y="45"/>
                  </a:cubicBezTo>
                  <a:cubicBezTo>
                    <a:pt x="59" y="45"/>
                    <a:pt x="59" y="45"/>
                    <a:pt x="59" y="44"/>
                  </a:cubicBezTo>
                  <a:cubicBezTo>
                    <a:pt x="59" y="44"/>
                    <a:pt x="59" y="43"/>
                    <a:pt x="58" y="43"/>
                  </a:cubicBezTo>
                  <a:cubicBezTo>
                    <a:pt x="52" y="43"/>
                    <a:pt x="52" y="43"/>
                    <a:pt x="52" y="43"/>
                  </a:cubicBezTo>
                  <a:cubicBezTo>
                    <a:pt x="53" y="42"/>
                    <a:pt x="54" y="41"/>
                    <a:pt x="56" y="41"/>
                  </a:cubicBezTo>
                  <a:cubicBezTo>
                    <a:pt x="64" y="41"/>
                    <a:pt x="64" y="41"/>
                    <a:pt x="64" y="41"/>
                  </a:cubicBezTo>
                  <a:cubicBezTo>
                    <a:pt x="64" y="43"/>
                    <a:pt x="63" y="45"/>
                    <a:pt x="62" y="45"/>
                  </a:cubicBezTo>
                  <a:cubicBezTo>
                    <a:pt x="56" y="51"/>
                    <a:pt x="56" y="51"/>
                    <a:pt x="56" y="51"/>
                  </a:cubicBezTo>
                  <a:cubicBezTo>
                    <a:pt x="56" y="52"/>
                    <a:pt x="54" y="52"/>
                    <a:pt x="52" y="53"/>
                  </a:cubicBezTo>
                  <a:close/>
                  <a:moveTo>
                    <a:pt x="56" y="39"/>
                  </a:moveTo>
                  <a:cubicBezTo>
                    <a:pt x="53" y="39"/>
                    <a:pt x="51" y="41"/>
                    <a:pt x="50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2" y="43"/>
                    <a:pt x="32" y="44"/>
                    <a:pt x="32" y="44"/>
                  </a:cubicBezTo>
                  <a:cubicBezTo>
                    <a:pt x="32" y="45"/>
                    <a:pt x="32" y="45"/>
                    <a:pt x="33" y="45"/>
                  </a:cubicBezTo>
                  <a:cubicBezTo>
                    <a:pt x="50" y="45"/>
                    <a:pt x="50" y="45"/>
                    <a:pt x="50" y="45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8" y="53"/>
                    <a:pt x="48" y="53"/>
                    <a:pt x="48" y="53"/>
                  </a:cubicBezTo>
                  <a:cubicBezTo>
                    <a:pt x="31" y="53"/>
                    <a:pt x="31" y="53"/>
                    <a:pt x="31" y="53"/>
                  </a:cubicBezTo>
                  <a:cubicBezTo>
                    <a:pt x="28" y="53"/>
                    <a:pt x="26" y="51"/>
                    <a:pt x="26" y="49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26" y="5"/>
                    <a:pt x="28" y="3"/>
                    <a:pt x="31" y="3"/>
                  </a:cubicBezTo>
                  <a:cubicBezTo>
                    <a:pt x="60" y="3"/>
                    <a:pt x="60" y="3"/>
                    <a:pt x="60" y="3"/>
                  </a:cubicBezTo>
                  <a:cubicBezTo>
                    <a:pt x="63" y="3"/>
                    <a:pt x="65" y="5"/>
                    <a:pt x="65" y="7"/>
                  </a:cubicBezTo>
                  <a:cubicBezTo>
                    <a:pt x="65" y="38"/>
                    <a:pt x="65" y="38"/>
                    <a:pt x="65" y="38"/>
                  </a:cubicBezTo>
                  <a:cubicBezTo>
                    <a:pt x="65" y="38"/>
                    <a:pt x="65" y="39"/>
                    <a:pt x="65" y="39"/>
                  </a:cubicBezTo>
                  <a:lnTo>
                    <a:pt x="56" y="39"/>
                  </a:lnTo>
                  <a:close/>
                  <a:moveTo>
                    <a:pt x="12" y="22"/>
                  </a:moveTo>
                  <a:cubicBezTo>
                    <a:pt x="10" y="22"/>
                    <a:pt x="10" y="22"/>
                    <a:pt x="10" y="22"/>
                  </a:cubicBezTo>
                  <a:cubicBezTo>
                    <a:pt x="9" y="22"/>
                    <a:pt x="9" y="23"/>
                    <a:pt x="9" y="23"/>
                  </a:cubicBezTo>
                  <a:cubicBezTo>
                    <a:pt x="9" y="24"/>
                    <a:pt x="9" y="24"/>
                    <a:pt x="10" y="24"/>
                  </a:cubicBezTo>
                  <a:cubicBezTo>
                    <a:pt x="12" y="24"/>
                    <a:pt x="12" y="24"/>
                    <a:pt x="12" y="24"/>
                  </a:cubicBezTo>
                  <a:cubicBezTo>
                    <a:pt x="12" y="30"/>
                    <a:pt x="12" y="30"/>
                    <a:pt x="12" y="30"/>
                  </a:cubicBezTo>
                  <a:cubicBezTo>
                    <a:pt x="10" y="30"/>
                    <a:pt x="10" y="30"/>
                    <a:pt x="10" y="30"/>
                  </a:cubicBezTo>
                  <a:cubicBezTo>
                    <a:pt x="9" y="30"/>
                    <a:pt x="9" y="31"/>
                    <a:pt x="9" y="31"/>
                  </a:cubicBezTo>
                  <a:cubicBezTo>
                    <a:pt x="9" y="32"/>
                    <a:pt x="9" y="32"/>
                    <a:pt x="10" y="32"/>
                  </a:cubicBezTo>
                  <a:cubicBezTo>
                    <a:pt x="12" y="32"/>
                    <a:pt x="12" y="32"/>
                    <a:pt x="12" y="32"/>
                  </a:cubicBezTo>
                  <a:cubicBezTo>
                    <a:pt x="12" y="38"/>
                    <a:pt x="12" y="38"/>
                    <a:pt x="12" y="38"/>
                  </a:cubicBezTo>
                  <a:cubicBezTo>
                    <a:pt x="10" y="38"/>
                    <a:pt x="10" y="38"/>
                    <a:pt x="10" y="38"/>
                  </a:cubicBezTo>
                  <a:cubicBezTo>
                    <a:pt x="9" y="38"/>
                    <a:pt x="9" y="39"/>
                    <a:pt x="9" y="39"/>
                  </a:cubicBezTo>
                  <a:cubicBezTo>
                    <a:pt x="9" y="40"/>
                    <a:pt x="9" y="40"/>
                    <a:pt x="10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12" y="46"/>
                    <a:pt x="12" y="46"/>
                    <a:pt x="12" y="46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9" y="46"/>
                    <a:pt x="9" y="47"/>
                    <a:pt x="9" y="47"/>
                  </a:cubicBezTo>
                  <a:cubicBezTo>
                    <a:pt x="9" y="48"/>
                    <a:pt x="9" y="48"/>
                    <a:pt x="10" y="48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2" y="54"/>
                    <a:pt x="12" y="54"/>
                    <a:pt x="12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9" y="54"/>
                    <a:pt x="9" y="55"/>
                    <a:pt x="9" y="55"/>
                  </a:cubicBezTo>
                  <a:cubicBezTo>
                    <a:pt x="9" y="56"/>
                    <a:pt x="9" y="56"/>
                    <a:pt x="10" y="56"/>
                  </a:cubicBezTo>
                  <a:cubicBezTo>
                    <a:pt x="13" y="56"/>
                    <a:pt x="13" y="56"/>
                    <a:pt x="13" y="56"/>
                  </a:cubicBezTo>
                  <a:cubicBezTo>
                    <a:pt x="14" y="59"/>
                    <a:pt x="16" y="61"/>
                    <a:pt x="19" y="61"/>
                  </a:cubicBezTo>
                  <a:cubicBezTo>
                    <a:pt x="27" y="61"/>
                    <a:pt x="27" y="61"/>
                    <a:pt x="27" y="61"/>
                  </a:cubicBezTo>
                  <a:cubicBezTo>
                    <a:pt x="27" y="64"/>
                    <a:pt x="27" y="64"/>
                    <a:pt x="27" y="64"/>
                  </a:cubicBezTo>
                  <a:cubicBezTo>
                    <a:pt x="26" y="64"/>
                    <a:pt x="26" y="64"/>
                    <a:pt x="25" y="64"/>
                  </a:cubicBezTo>
                  <a:cubicBezTo>
                    <a:pt x="7" y="64"/>
                    <a:pt x="7" y="64"/>
                    <a:pt x="7" y="64"/>
                  </a:cubicBezTo>
                  <a:cubicBezTo>
                    <a:pt x="5" y="64"/>
                    <a:pt x="3" y="62"/>
                    <a:pt x="3" y="60"/>
                  </a:cubicBezTo>
                  <a:cubicBezTo>
                    <a:pt x="3" y="19"/>
                    <a:pt x="3" y="19"/>
                    <a:pt x="3" y="19"/>
                  </a:cubicBezTo>
                  <a:cubicBezTo>
                    <a:pt x="3" y="16"/>
                    <a:pt x="5" y="14"/>
                    <a:pt x="7" y="14"/>
                  </a:cubicBezTo>
                  <a:cubicBezTo>
                    <a:pt x="12" y="14"/>
                    <a:pt x="12" y="14"/>
                    <a:pt x="12" y="14"/>
                  </a:cubicBezTo>
                  <a:lnTo>
                    <a:pt x="12" y="22"/>
                  </a:lnTo>
                  <a:close/>
                  <a:moveTo>
                    <a:pt x="29" y="64"/>
                  </a:moveTo>
                  <a:cubicBezTo>
                    <a:pt x="29" y="61"/>
                    <a:pt x="29" y="61"/>
                    <a:pt x="29" y="61"/>
                  </a:cubicBezTo>
                  <a:cubicBezTo>
                    <a:pt x="34" y="61"/>
                    <a:pt x="34" y="61"/>
                    <a:pt x="34" y="61"/>
                  </a:cubicBezTo>
                  <a:cubicBezTo>
                    <a:pt x="33" y="62"/>
                    <a:pt x="33" y="62"/>
                    <a:pt x="33" y="62"/>
                  </a:cubicBezTo>
                  <a:cubicBezTo>
                    <a:pt x="32" y="63"/>
                    <a:pt x="31" y="63"/>
                    <a:pt x="29" y="64"/>
                  </a:cubicBezTo>
                  <a:close/>
                  <a:moveTo>
                    <a:pt x="19" y="59"/>
                  </a:moveTo>
                  <a:cubicBezTo>
                    <a:pt x="16" y="59"/>
                    <a:pt x="14" y="57"/>
                    <a:pt x="14" y="54"/>
                  </a:cubicBezTo>
                  <a:cubicBezTo>
                    <a:pt x="14" y="13"/>
                    <a:pt x="14" y="13"/>
                    <a:pt x="14" y="13"/>
                  </a:cubicBezTo>
                  <a:cubicBezTo>
                    <a:pt x="14" y="10"/>
                    <a:pt x="16" y="8"/>
                    <a:pt x="19" y="8"/>
                  </a:cubicBezTo>
                  <a:cubicBezTo>
                    <a:pt x="24" y="8"/>
                    <a:pt x="24" y="8"/>
                    <a:pt x="24" y="8"/>
                  </a:cubicBezTo>
                  <a:cubicBezTo>
                    <a:pt x="24" y="17"/>
                    <a:pt x="24" y="17"/>
                    <a:pt x="24" y="17"/>
                  </a:cubicBezTo>
                  <a:cubicBezTo>
                    <a:pt x="21" y="17"/>
                    <a:pt x="21" y="17"/>
                    <a:pt x="21" y="17"/>
                  </a:cubicBezTo>
                  <a:cubicBezTo>
                    <a:pt x="21" y="17"/>
                    <a:pt x="20" y="17"/>
                    <a:pt x="20" y="18"/>
                  </a:cubicBezTo>
                  <a:cubicBezTo>
                    <a:pt x="20" y="18"/>
                    <a:pt x="21" y="19"/>
                    <a:pt x="21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5"/>
                    <a:pt x="24" y="25"/>
                    <a:pt x="24" y="25"/>
                  </a:cubicBezTo>
                  <a:cubicBezTo>
                    <a:pt x="21" y="25"/>
                    <a:pt x="21" y="25"/>
                    <a:pt x="21" y="25"/>
                  </a:cubicBezTo>
                  <a:cubicBezTo>
                    <a:pt x="21" y="25"/>
                    <a:pt x="20" y="25"/>
                    <a:pt x="20" y="26"/>
                  </a:cubicBezTo>
                  <a:cubicBezTo>
                    <a:pt x="20" y="26"/>
                    <a:pt x="21" y="27"/>
                    <a:pt x="21" y="27"/>
                  </a:cubicBezTo>
                  <a:cubicBezTo>
                    <a:pt x="24" y="27"/>
                    <a:pt x="24" y="27"/>
                    <a:pt x="24" y="27"/>
                  </a:cubicBezTo>
                  <a:cubicBezTo>
                    <a:pt x="24" y="33"/>
                    <a:pt x="24" y="33"/>
                    <a:pt x="24" y="33"/>
                  </a:cubicBezTo>
                  <a:cubicBezTo>
                    <a:pt x="21" y="33"/>
                    <a:pt x="21" y="33"/>
                    <a:pt x="21" y="33"/>
                  </a:cubicBezTo>
                  <a:cubicBezTo>
                    <a:pt x="21" y="33"/>
                    <a:pt x="20" y="33"/>
                    <a:pt x="20" y="34"/>
                  </a:cubicBezTo>
                  <a:cubicBezTo>
                    <a:pt x="20" y="34"/>
                    <a:pt x="21" y="35"/>
                    <a:pt x="21" y="35"/>
                  </a:cubicBezTo>
                  <a:cubicBezTo>
                    <a:pt x="24" y="35"/>
                    <a:pt x="24" y="35"/>
                    <a:pt x="24" y="35"/>
                  </a:cubicBezTo>
                  <a:cubicBezTo>
                    <a:pt x="24" y="41"/>
                    <a:pt x="24" y="41"/>
                    <a:pt x="24" y="41"/>
                  </a:cubicBezTo>
                  <a:cubicBezTo>
                    <a:pt x="21" y="41"/>
                    <a:pt x="21" y="41"/>
                    <a:pt x="21" y="41"/>
                  </a:cubicBezTo>
                  <a:cubicBezTo>
                    <a:pt x="21" y="41"/>
                    <a:pt x="20" y="41"/>
                    <a:pt x="20" y="42"/>
                  </a:cubicBezTo>
                  <a:cubicBezTo>
                    <a:pt x="20" y="42"/>
                    <a:pt x="21" y="43"/>
                    <a:pt x="21" y="43"/>
                  </a:cubicBezTo>
                  <a:cubicBezTo>
                    <a:pt x="24" y="43"/>
                    <a:pt x="24" y="43"/>
                    <a:pt x="24" y="43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1" y="49"/>
                    <a:pt x="21" y="49"/>
                    <a:pt x="21" y="49"/>
                  </a:cubicBezTo>
                  <a:cubicBezTo>
                    <a:pt x="21" y="49"/>
                    <a:pt x="20" y="49"/>
                    <a:pt x="20" y="50"/>
                  </a:cubicBezTo>
                  <a:cubicBezTo>
                    <a:pt x="20" y="50"/>
                    <a:pt x="21" y="51"/>
                    <a:pt x="21" y="51"/>
                  </a:cubicBezTo>
                  <a:cubicBezTo>
                    <a:pt x="24" y="51"/>
                    <a:pt x="24" y="51"/>
                    <a:pt x="24" y="51"/>
                  </a:cubicBezTo>
                  <a:cubicBezTo>
                    <a:pt x="25" y="53"/>
                    <a:pt x="28" y="55"/>
                    <a:pt x="31" y="55"/>
                  </a:cubicBezTo>
                  <a:cubicBezTo>
                    <a:pt x="38" y="55"/>
                    <a:pt x="38" y="55"/>
                    <a:pt x="38" y="55"/>
                  </a:cubicBezTo>
                  <a:cubicBezTo>
                    <a:pt x="38" y="57"/>
                    <a:pt x="38" y="57"/>
                    <a:pt x="38" y="57"/>
                  </a:cubicBezTo>
                  <a:cubicBezTo>
                    <a:pt x="37" y="59"/>
                    <a:pt x="37" y="59"/>
                    <a:pt x="37" y="59"/>
                  </a:cubicBezTo>
                  <a:lnTo>
                    <a:pt x="19" y="59"/>
                  </a:lnTo>
                  <a:close/>
                  <a:moveTo>
                    <a:pt x="40" y="58"/>
                  </a:moveTo>
                  <a:cubicBezTo>
                    <a:pt x="40" y="58"/>
                    <a:pt x="40" y="58"/>
                    <a:pt x="40" y="58"/>
                  </a:cubicBezTo>
                  <a:cubicBezTo>
                    <a:pt x="41" y="57"/>
                    <a:pt x="41" y="57"/>
                    <a:pt x="40" y="57"/>
                  </a:cubicBezTo>
                  <a:cubicBezTo>
                    <a:pt x="40" y="55"/>
                    <a:pt x="40" y="55"/>
                    <a:pt x="40" y="55"/>
                  </a:cubicBezTo>
                  <a:cubicBezTo>
                    <a:pt x="46" y="55"/>
                    <a:pt x="46" y="55"/>
                    <a:pt x="46" y="55"/>
                  </a:cubicBezTo>
                  <a:cubicBezTo>
                    <a:pt x="45" y="56"/>
                    <a:pt x="45" y="56"/>
                    <a:pt x="45" y="56"/>
                  </a:cubicBezTo>
                  <a:cubicBezTo>
                    <a:pt x="44" y="57"/>
                    <a:pt x="42" y="58"/>
                    <a:pt x="40" y="58"/>
                  </a:cubicBezTo>
                  <a:close/>
                  <a:moveTo>
                    <a:pt x="59" y="12"/>
                  </a:moveTo>
                  <a:cubicBezTo>
                    <a:pt x="59" y="12"/>
                    <a:pt x="59" y="13"/>
                    <a:pt x="58" y="13"/>
                  </a:cubicBezTo>
                  <a:cubicBezTo>
                    <a:pt x="33" y="13"/>
                    <a:pt x="33" y="13"/>
                    <a:pt x="33" y="13"/>
                  </a:cubicBezTo>
                  <a:cubicBezTo>
                    <a:pt x="32" y="13"/>
                    <a:pt x="32" y="12"/>
                    <a:pt x="32" y="12"/>
                  </a:cubicBezTo>
                  <a:cubicBezTo>
                    <a:pt x="32" y="11"/>
                    <a:pt x="32" y="11"/>
                    <a:pt x="33" y="11"/>
                  </a:cubicBezTo>
                  <a:cubicBezTo>
                    <a:pt x="58" y="11"/>
                    <a:pt x="58" y="11"/>
                    <a:pt x="58" y="11"/>
                  </a:cubicBezTo>
                  <a:cubicBezTo>
                    <a:pt x="59" y="11"/>
                    <a:pt x="59" y="11"/>
                    <a:pt x="59" y="12"/>
                  </a:cubicBezTo>
                  <a:close/>
                  <a:moveTo>
                    <a:pt x="59" y="20"/>
                  </a:moveTo>
                  <a:cubicBezTo>
                    <a:pt x="59" y="21"/>
                    <a:pt x="59" y="21"/>
                    <a:pt x="58" y="21"/>
                  </a:cubicBezTo>
                  <a:cubicBezTo>
                    <a:pt x="33" y="21"/>
                    <a:pt x="33" y="21"/>
                    <a:pt x="33" y="21"/>
                  </a:cubicBezTo>
                  <a:cubicBezTo>
                    <a:pt x="32" y="21"/>
                    <a:pt x="32" y="21"/>
                    <a:pt x="32" y="20"/>
                  </a:cubicBezTo>
                  <a:cubicBezTo>
                    <a:pt x="32" y="19"/>
                    <a:pt x="32" y="19"/>
                    <a:pt x="33" y="19"/>
                  </a:cubicBezTo>
                  <a:cubicBezTo>
                    <a:pt x="58" y="19"/>
                    <a:pt x="58" y="19"/>
                    <a:pt x="58" y="19"/>
                  </a:cubicBezTo>
                  <a:cubicBezTo>
                    <a:pt x="59" y="19"/>
                    <a:pt x="59" y="19"/>
                    <a:pt x="59" y="20"/>
                  </a:cubicBezTo>
                  <a:close/>
                  <a:moveTo>
                    <a:pt x="59" y="28"/>
                  </a:moveTo>
                  <a:cubicBezTo>
                    <a:pt x="59" y="29"/>
                    <a:pt x="59" y="29"/>
                    <a:pt x="58" y="29"/>
                  </a:cubicBezTo>
                  <a:cubicBezTo>
                    <a:pt x="33" y="29"/>
                    <a:pt x="33" y="29"/>
                    <a:pt x="33" y="29"/>
                  </a:cubicBezTo>
                  <a:cubicBezTo>
                    <a:pt x="32" y="29"/>
                    <a:pt x="32" y="29"/>
                    <a:pt x="32" y="28"/>
                  </a:cubicBezTo>
                  <a:cubicBezTo>
                    <a:pt x="32" y="27"/>
                    <a:pt x="32" y="27"/>
                    <a:pt x="33" y="27"/>
                  </a:cubicBezTo>
                  <a:cubicBezTo>
                    <a:pt x="58" y="27"/>
                    <a:pt x="58" y="27"/>
                    <a:pt x="58" y="27"/>
                  </a:cubicBezTo>
                  <a:cubicBezTo>
                    <a:pt x="59" y="27"/>
                    <a:pt x="59" y="27"/>
                    <a:pt x="59" y="28"/>
                  </a:cubicBezTo>
                  <a:close/>
                  <a:moveTo>
                    <a:pt x="59" y="36"/>
                  </a:moveTo>
                  <a:cubicBezTo>
                    <a:pt x="59" y="37"/>
                    <a:pt x="59" y="37"/>
                    <a:pt x="58" y="37"/>
                  </a:cubicBezTo>
                  <a:cubicBezTo>
                    <a:pt x="33" y="37"/>
                    <a:pt x="33" y="37"/>
                    <a:pt x="33" y="37"/>
                  </a:cubicBezTo>
                  <a:cubicBezTo>
                    <a:pt x="32" y="37"/>
                    <a:pt x="32" y="37"/>
                    <a:pt x="32" y="36"/>
                  </a:cubicBezTo>
                  <a:cubicBezTo>
                    <a:pt x="32" y="36"/>
                    <a:pt x="32" y="35"/>
                    <a:pt x="33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59" y="35"/>
                    <a:pt x="59" y="36"/>
                    <a:pt x="59" y="3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4" name="Freeform 28"/>
            <p:cNvSpPr>
              <a:spLocks noEditPoints="1"/>
            </p:cNvSpPr>
            <p:nvPr/>
          </p:nvSpPr>
          <p:spPr bwMode="auto">
            <a:xfrm>
              <a:off x="6704825" y="3901485"/>
              <a:ext cx="450645" cy="365668"/>
            </a:xfrm>
            <a:custGeom>
              <a:avLst/>
              <a:gdLst>
                <a:gd name="T0" fmla="*/ 26 w 74"/>
                <a:gd name="T1" fmla="*/ 0 h 60"/>
                <a:gd name="T2" fmla="*/ 19 w 74"/>
                <a:gd name="T3" fmla="*/ 53 h 60"/>
                <a:gd name="T4" fmla="*/ 49 w 74"/>
                <a:gd name="T5" fmla="*/ 60 h 60"/>
                <a:gd name="T6" fmla="*/ 56 w 74"/>
                <a:gd name="T7" fmla="*/ 7 h 60"/>
                <a:gd name="T8" fmla="*/ 53 w 74"/>
                <a:gd name="T9" fmla="*/ 7 h 60"/>
                <a:gd name="T10" fmla="*/ 49 w 74"/>
                <a:gd name="T11" fmla="*/ 57 h 60"/>
                <a:gd name="T12" fmla="*/ 22 w 74"/>
                <a:gd name="T13" fmla="*/ 53 h 60"/>
                <a:gd name="T14" fmla="*/ 26 w 74"/>
                <a:gd name="T15" fmla="*/ 3 h 60"/>
                <a:gd name="T16" fmla="*/ 53 w 74"/>
                <a:gd name="T17" fmla="*/ 7 h 60"/>
                <a:gd name="T18" fmla="*/ 25 w 74"/>
                <a:gd name="T19" fmla="*/ 6 h 60"/>
                <a:gd name="T20" fmla="*/ 24 w 74"/>
                <a:gd name="T21" fmla="*/ 50 h 60"/>
                <a:gd name="T22" fmla="*/ 50 w 74"/>
                <a:gd name="T23" fmla="*/ 51 h 60"/>
                <a:gd name="T24" fmla="*/ 51 w 74"/>
                <a:gd name="T25" fmla="*/ 7 h 60"/>
                <a:gd name="T26" fmla="*/ 49 w 74"/>
                <a:gd name="T27" fmla="*/ 49 h 60"/>
                <a:gd name="T28" fmla="*/ 26 w 74"/>
                <a:gd name="T29" fmla="*/ 8 h 60"/>
                <a:gd name="T30" fmla="*/ 49 w 74"/>
                <a:gd name="T31" fmla="*/ 49 h 60"/>
                <a:gd name="T32" fmla="*/ 37 w 74"/>
                <a:gd name="T33" fmla="*/ 56 h 60"/>
                <a:gd name="T34" fmla="*/ 37 w 74"/>
                <a:gd name="T35" fmla="*/ 52 h 60"/>
                <a:gd name="T36" fmla="*/ 74 w 74"/>
                <a:gd name="T37" fmla="*/ 23 h 60"/>
                <a:gd name="T38" fmla="*/ 67 w 74"/>
                <a:gd name="T39" fmla="*/ 41 h 60"/>
                <a:gd name="T40" fmla="*/ 66 w 74"/>
                <a:gd name="T41" fmla="*/ 39 h 60"/>
                <a:gd name="T42" fmla="*/ 66 w 74"/>
                <a:gd name="T43" fmla="*/ 7 h 60"/>
                <a:gd name="T44" fmla="*/ 68 w 74"/>
                <a:gd name="T45" fmla="*/ 6 h 60"/>
                <a:gd name="T46" fmla="*/ 69 w 74"/>
                <a:gd name="T47" fmla="*/ 23 h 60"/>
                <a:gd name="T48" fmla="*/ 64 w 74"/>
                <a:gd name="T49" fmla="*/ 37 h 60"/>
                <a:gd name="T50" fmla="*/ 63 w 74"/>
                <a:gd name="T51" fmla="*/ 35 h 60"/>
                <a:gd name="T52" fmla="*/ 63 w 74"/>
                <a:gd name="T53" fmla="*/ 11 h 60"/>
                <a:gd name="T54" fmla="*/ 65 w 74"/>
                <a:gd name="T55" fmla="*/ 10 h 60"/>
                <a:gd name="T56" fmla="*/ 64 w 74"/>
                <a:gd name="T57" fmla="*/ 23 h 60"/>
                <a:gd name="T58" fmla="*/ 60 w 74"/>
                <a:gd name="T59" fmla="*/ 33 h 60"/>
                <a:gd name="T60" fmla="*/ 60 w 74"/>
                <a:gd name="T61" fmla="*/ 31 h 60"/>
                <a:gd name="T62" fmla="*/ 60 w 74"/>
                <a:gd name="T63" fmla="*/ 15 h 60"/>
                <a:gd name="T64" fmla="*/ 61 w 74"/>
                <a:gd name="T65" fmla="*/ 14 h 60"/>
                <a:gd name="T66" fmla="*/ 8 w 74"/>
                <a:gd name="T67" fmla="*/ 39 h 60"/>
                <a:gd name="T68" fmla="*/ 7 w 74"/>
                <a:gd name="T69" fmla="*/ 41 h 60"/>
                <a:gd name="T70" fmla="*/ 0 w 74"/>
                <a:gd name="T71" fmla="*/ 23 h 60"/>
                <a:gd name="T72" fmla="*/ 8 w 74"/>
                <a:gd name="T73" fmla="*/ 6 h 60"/>
                <a:gd name="T74" fmla="*/ 2 w 74"/>
                <a:gd name="T75" fmla="*/ 23 h 60"/>
                <a:gd name="T76" fmla="*/ 12 w 74"/>
                <a:gd name="T77" fmla="*/ 35 h 60"/>
                <a:gd name="T78" fmla="*/ 11 w 74"/>
                <a:gd name="T79" fmla="*/ 37 h 60"/>
                <a:gd name="T80" fmla="*/ 6 w 74"/>
                <a:gd name="T81" fmla="*/ 23 h 60"/>
                <a:gd name="T82" fmla="*/ 11 w 74"/>
                <a:gd name="T83" fmla="*/ 10 h 60"/>
                <a:gd name="T84" fmla="*/ 8 w 74"/>
                <a:gd name="T85" fmla="*/ 23 h 60"/>
                <a:gd name="T86" fmla="*/ 15 w 74"/>
                <a:gd name="T87" fmla="*/ 15 h 60"/>
                <a:gd name="T88" fmla="*/ 15 w 74"/>
                <a:gd name="T89" fmla="*/ 31 h 60"/>
                <a:gd name="T90" fmla="*/ 14 w 74"/>
                <a:gd name="T91" fmla="*/ 33 h 60"/>
                <a:gd name="T92" fmla="*/ 11 w 74"/>
                <a:gd name="T93" fmla="*/ 23 h 60"/>
                <a:gd name="T94" fmla="*/ 15 w 74"/>
                <a:gd name="T95" fmla="*/ 14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74" h="60">
                  <a:moveTo>
                    <a:pt x="49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22" y="0"/>
                    <a:pt x="19" y="3"/>
                    <a:pt x="19" y="7"/>
                  </a:cubicBezTo>
                  <a:cubicBezTo>
                    <a:pt x="19" y="53"/>
                    <a:pt x="19" y="53"/>
                    <a:pt x="19" y="53"/>
                  </a:cubicBezTo>
                  <a:cubicBezTo>
                    <a:pt x="19" y="56"/>
                    <a:pt x="22" y="60"/>
                    <a:pt x="26" y="60"/>
                  </a:cubicBezTo>
                  <a:cubicBezTo>
                    <a:pt x="49" y="60"/>
                    <a:pt x="49" y="60"/>
                    <a:pt x="49" y="60"/>
                  </a:cubicBezTo>
                  <a:cubicBezTo>
                    <a:pt x="53" y="60"/>
                    <a:pt x="56" y="56"/>
                    <a:pt x="56" y="53"/>
                  </a:cubicBezTo>
                  <a:cubicBezTo>
                    <a:pt x="56" y="7"/>
                    <a:pt x="56" y="7"/>
                    <a:pt x="56" y="7"/>
                  </a:cubicBezTo>
                  <a:cubicBezTo>
                    <a:pt x="56" y="3"/>
                    <a:pt x="53" y="0"/>
                    <a:pt x="49" y="0"/>
                  </a:cubicBezTo>
                  <a:close/>
                  <a:moveTo>
                    <a:pt x="53" y="7"/>
                  </a:moveTo>
                  <a:cubicBezTo>
                    <a:pt x="53" y="53"/>
                    <a:pt x="53" y="53"/>
                    <a:pt x="53" y="53"/>
                  </a:cubicBezTo>
                  <a:cubicBezTo>
                    <a:pt x="53" y="55"/>
                    <a:pt x="51" y="57"/>
                    <a:pt x="49" y="57"/>
                  </a:cubicBezTo>
                  <a:cubicBezTo>
                    <a:pt x="26" y="57"/>
                    <a:pt x="26" y="57"/>
                    <a:pt x="26" y="57"/>
                  </a:cubicBezTo>
                  <a:cubicBezTo>
                    <a:pt x="24" y="57"/>
                    <a:pt x="22" y="55"/>
                    <a:pt x="22" y="53"/>
                  </a:cubicBezTo>
                  <a:cubicBezTo>
                    <a:pt x="22" y="7"/>
                    <a:pt x="22" y="7"/>
                    <a:pt x="22" y="7"/>
                  </a:cubicBezTo>
                  <a:cubicBezTo>
                    <a:pt x="22" y="5"/>
                    <a:pt x="24" y="3"/>
                    <a:pt x="26" y="3"/>
                  </a:cubicBezTo>
                  <a:cubicBezTo>
                    <a:pt x="49" y="3"/>
                    <a:pt x="49" y="3"/>
                    <a:pt x="49" y="3"/>
                  </a:cubicBezTo>
                  <a:cubicBezTo>
                    <a:pt x="51" y="3"/>
                    <a:pt x="53" y="5"/>
                    <a:pt x="53" y="7"/>
                  </a:cubicBezTo>
                  <a:close/>
                  <a:moveTo>
                    <a:pt x="50" y="6"/>
                  </a:moveTo>
                  <a:cubicBezTo>
                    <a:pt x="25" y="6"/>
                    <a:pt x="25" y="6"/>
                    <a:pt x="25" y="6"/>
                  </a:cubicBezTo>
                  <a:cubicBezTo>
                    <a:pt x="24" y="6"/>
                    <a:pt x="24" y="6"/>
                    <a:pt x="24" y="7"/>
                  </a:cubicBezTo>
                  <a:cubicBezTo>
                    <a:pt x="24" y="50"/>
                    <a:pt x="24" y="50"/>
                    <a:pt x="24" y="50"/>
                  </a:cubicBezTo>
                  <a:cubicBezTo>
                    <a:pt x="24" y="51"/>
                    <a:pt x="24" y="51"/>
                    <a:pt x="25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1" y="51"/>
                    <a:pt x="51" y="50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51" y="6"/>
                    <a:pt x="50" y="6"/>
                    <a:pt x="50" y="6"/>
                  </a:cubicBezTo>
                  <a:close/>
                  <a:moveTo>
                    <a:pt x="49" y="49"/>
                  </a:moveTo>
                  <a:cubicBezTo>
                    <a:pt x="26" y="49"/>
                    <a:pt x="26" y="49"/>
                    <a:pt x="26" y="49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49" y="8"/>
                    <a:pt x="49" y="8"/>
                    <a:pt x="49" y="8"/>
                  </a:cubicBezTo>
                  <a:lnTo>
                    <a:pt x="49" y="49"/>
                  </a:lnTo>
                  <a:close/>
                  <a:moveTo>
                    <a:pt x="39" y="54"/>
                  </a:moveTo>
                  <a:cubicBezTo>
                    <a:pt x="39" y="55"/>
                    <a:pt x="38" y="56"/>
                    <a:pt x="37" y="56"/>
                  </a:cubicBezTo>
                  <a:cubicBezTo>
                    <a:pt x="36" y="56"/>
                    <a:pt x="35" y="55"/>
                    <a:pt x="35" y="54"/>
                  </a:cubicBezTo>
                  <a:cubicBezTo>
                    <a:pt x="35" y="53"/>
                    <a:pt x="36" y="52"/>
                    <a:pt x="37" y="52"/>
                  </a:cubicBezTo>
                  <a:cubicBezTo>
                    <a:pt x="38" y="52"/>
                    <a:pt x="39" y="53"/>
                    <a:pt x="39" y="54"/>
                  </a:cubicBezTo>
                  <a:close/>
                  <a:moveTo>
                    <a:pt x="74" y="23"/>
                  </a:moveTo>
                  <a:cubicBezTo>
                    <a:pt x="74" y="30"/>
                    <a:pt x="72" y="36"/>
                    <a:pt x="68" y="41"/>
                  </a:cubicBezTo>
                  <a:cubicBezTo>
                    <a:pt x="68" y="41"/>
                    <a:pt x="67" y="41"/>
                    <a:pt x="67" y="41"/>
                  </a:cubicBezTo>
                  <a:cubicBezTo>
                    <a:pt x="67" y="41"/>
                    <a:pt x="67" y="41"/>
                    <a:pt x="67" y="41"/>
                  </a:cubicBezTo>
                  <a:cubicBezTo>
                    <a:pt x="66" y="40"/>
                    <a:pt x="66" y="40"/>
                    <a:pt x="66" y="39"/>
                  </a:cubicBezTo>
                  <a:cubicBezTo>
                    <a:pt x="70" y="35"/>
                    <a:pt x="72" y="29"/>
                    <a:pt x="72" y="23"/>
                  </a:cubicBezTo>
                  <a:cubicBezTo>
                    <a:pt x="72" y="17"/>
                    <a:pt x="70" y="12"/>
                    <a:pt x="66" y="7"/>
                  </a:cubicBezTo>
                  <a:cubicBezTo>
                    <a:pt x="66" y="7"/>
                    <a:pt x="66" y="6"/>
                    <a:pt x="67" y="6"/>
                  </a:cubicBezTo>
                  <a:cubicBezTo>
                    <a:pt x="67" y="5"/>
                    <a:pt x="68" y="6"/>
                    <a:pt x="68" y="6"/>
                  </a:cubicBezTo>
                  <a:cubicBezTo>
                    <a:pt x="72" y="11"/>
                    <a:pt x="74" y="17"/>
                    <a:pt x="74" y="23"/>
                  </a:cubicBezTo>
                  <a:close/>
                  <a:moveTo>
                    <a:pt x="69" y="23"/>
                  </a:moveTo>
                  <a:cubicBezTo>
                    <a:pt x="69" y="28"/>
                    <a:pt x="67" y="33"/>
                    <a:pt x="65" y="36"/>
                  </a:cubicBezTo>
                  <a:cubicBezTo>
                    <a:pt x="64" y="37"/>
                    <a:pt x="64" y="37"/>
                    <a:pt x="64" y="37"/>
                  </a:cubicBezTo>
                  <a:cubicBezTo>
                    <a:pt x="64" y="37"/>
                    <a:pt x="63" y="37"/>
                    <a:pt x="63" y="37"/>
                  </a:cubicBezTo>
                  <a:cubicBezTo>
                    <a:pt x="63" y="36"/>
                    <a:pt x="63" y="36"/>
                    <a:pt x="63" y="35"/>
                  </a:cubicBezTo>
                  <a:cubicBezTo>
                    <a:pt x="66" y="32"/>
                    <a:pt x="67" y="28"/>
                    <a:pt x="67" y="23"/>
                  </a:cubicBezTo>
                  <a:cubicBezTo>
                    <a:pt x="67" y="19"/>
                    <a:pt x="66" y="15"/>
                    <a:pt x="63" y="11"/>
                  </a:cubicBezTo>
                  <a:cubicBezTo>
                    <a:pt x="63" y="11"/>
                    <a:pt x="63" y="10"/>
                    <a:pt x="63" y="10"/>
                  </a:cubicBezTo>
                  <a:cubicBezTo>
                    <a:pt x="64" y="10"/>
                    <a:pt x="64" y="10"/>
                    <a:pt x="65" y="10"/>
                  </a:cubicBezTo>
                  <a:cubicBezTo>
                    <a:pt x="67" y="14"/>
                    <a:pt x="69" y="19"/>
                    <a:pt x="69" y="23"/>
                  </a:cubicBezTo>
                  <a:close/>
                  <a:moveTo>
                    <a:pt x="64" y="23"/>
                  </a:moveTo>
                  <a:cubicBezTo>
                    <a:pt x="64" y="26"/>
                    <a:pt x="63" y="29"/>
                    <a:pt x="61" y="32"/>
                  </a:cubicBezTo>
                  <a:cubicBezTo>
                    <a:pt x="61" y="32"/>
                    <a:pt x="61" y="33"/>
                    <a:pt x="60" y="33"/>
                  </a:cubicBezTo>
                  <a:cubicBezTo>
                    <a:pt x="60" y="33"/>
                    <a:pt x="60" y="33"/>
                    <a:pt x="60" y="33"/>
                  </a:cubicBezTo>
                  <a:cubicBezTo>
                    <a:pt x="59" y="32"/>
                    <a:pt x="59" y="32"/>
                    <a:pt x="60" y="31"/>
                  </a:cubicBezTo>
                  <a:cubicBezTo>
                    <a:pt x="61" y="29"/>
                    <a:pt x="62" y="26"/>
                    <a:pt x="62" y="23"/>
                  </a:cubicBezTo>
                  <a:cubicBezTo>
                    <a:pt x="62" y="21"/>
                    <a:pt x="61" y="18"/>
                    <a:pt x="60" y="15"/>
                  </a:cubicBezTo>
                  <a:cubicBezTo>
                    <a:pt x="59" y="15"/>
                    <a:pt x="59" y="14"/>
                    <a:pt x="60" y="14"/>
                  </a:cubicBezTo>
                  <a:cubicBezTo>
                    <a:pt x="60" y="14"/>
                    <a:pt x="61" y="14"/>
                    <a:pt x="61" y="14"/>
                  </a:cubicBezTo>
                  <a:cubicBezTo>
                    <a:pt x="63" y="17"/>
                    <a:pt x="64" y="20"/>
                    <a:pt x="64" y="23"/>
                  </a:cubicBezTo>
                  <a:close/>
                  <a:moveTo>
                    <a:pt x="8" y="39"/>
                  </a:moveTo>
                  <a:cubicBezTo>
                    <a:pt x="9" y="40"/>
                    <a:pt x="8" y="40"/>
                    <a:pt x="8" y="41"/>
                  </a:cubicBezTo>
                  <a:cubicBezTo>
                    <a:pt x="8" y="41"/>
                    <a:pt x="8" y="41"/>
                    <a:pt x="7" y="41"/>
                  </a:cubicBezTo>
                  <a:cubicBezTo>
                    <a:pt x="7" y="41"/>
                    <a:pt x="7" y="41"/>
                    <a:pt x="7" y="41"/>
                  </a:cubicBezTo>
                  <a:cubicBezTo>
                    <a:pt x="3" y="36"/>
                    <a:pt x="0" y="30"/>
                    <a:pt x="0" y="23"/>
                  </a:cubicBezTo>
                  <a:cubicBezTo>
                    <a:pt x="0" y="17"/>
                    <a:pt x="3" y="11"/>
                    <a:pt x="7" y="6"/>
                  </a:cubicBezTo>
                  <a:cubicBezTo>
                    <a:pt x="7" y="6"/>
                    <a:pt x="8" y="5"/>
                    <a:pt x="8" y="6"/>
                  </a:cubicBezTo>
                  <a:cubicBezTo>
                    <a:pt x="8" y="6"/>
                    <a:pt x="9" y="7"/>
                    <a:pt x="8" y="7"/>
                  </a:cubicBezTo>
                  <a:cubicBezTo>
                    <a:pt x="5" y="12"/>
                    <a:pt x="2" y="17"/>
                    <a:pt x="2" y="23"/>
                  </a:cubicBezTo>
                  <a:cubicBezTo>
                    <a:pt x="2" y="29"/>
                    <a:pt x="5" y="35"/>
                    <a:pt x="8" y="39"/>
                  </a:cubicBezTo>
                  <a:close/>
                  <a:moveTo>
                    <a:pt x="12" y="35"/>
                  </a:moveTo>
                  <a:cubicBezTo>
                    <a:pt x="12" y="36"/>
                    <a:pt x="12" y="36"/>
                    <a:pt x="11" y="37"/>
                  </a:cubicBezTo>
                  <a:cubicBezTo>
                    <a:pt x="11" y="37"/>
                    <a:pt x="11" y="37"/>
                    <a:pt x="11" y="37"/>
                  </a:cubicBezTo>
                  <a:cubicBezTo>
                    <a:pt x="10" y="37"/>
                    <a:pt x="10" y="37"/>
                    <a:pt x="10" y="36"/>
                  </a:cubicBezTo>
                  <a:cubicBezTo>
                    <a:pt x="7" y="33"/>
                    <a:pt x="6" y="28"/>
                    <a:pt x="6" y="23"/>
                  </a:cubicBezTo>
                  <a:cubicBezTo>
                    <a:pt x="6" y="19"/>
                    <a:pt x="7" y="14"/>
                    <a:pt x="10" y="10"/>
                  </a:cubicBezTo>
                  <a:cubicBezTo>
                    <a:pt x="10" y="10"/>
                    <a:pt x="11" y="10"/>
                    <a:pt x="11" y="10"/>
                  </a:cubicBezTo>
                  <a:cubicBezTo>
                    <a:pt x="12" y="10"/>
                    <a:pt x="12" y="11"/>
                    <a:pt x="12" y="11"/>
                  </a:cubicBezTo>
                  <a:cubicBezTo>
                    <a:pt x="9" y="15"/>
                    <a:pt x="8" y="19"/>
                    <a:pt x="8" y="23"/>
                  </a:cubicBezTo>
                  <a:cubicBezTo>
                    <a:pt x="8" y="28"/>
                    <a:pt x="9" y="32"/>
                    <a:pt x="12" y="35"/>
                  </a:cubicBezTo>
                  <a:close/>
                  <a:moveTo>
                    <a:pt x="15" y="15"/>
                  </a:moveTo>
                  <a:cubicBezTo>
                    <a:pt x="14" y="18"/>
                    <a:pt x="13" y="21"/>
                    <a:pt x="13" y="23"/>
                  </a:cubicBezTo>
                  <a:cubicBezTo>
                    <a:pt x="13" y="26"/>
                    <a:pt x="14" y="29"/>
                    <a:pt x="15" y="31"/>
                  </a:cubicBezTo>
                  <a:cubicBezTo>
                    <a:pt x="15" y="32"/>
                    <a:pt x="15" y="32"/>
                    <a:pt x="15" y="33"/>
                  </a:cubicBezTo>
                  <a:cubicBezTo>
                    <a:pt x="15" y="33"/>
                    <a:pt x="14" y="33"/>
                    <a:pt x="14" y="33"/>
                  </a:cubicBezTo>
                  <a:cubicBezTo>
                    <a:pt x="14" y="33"/>
                    <a:pt x="14" y="32"/>
                    <a:pt x="13" y="32"/>
                  </a:cubicBezTo>
                  <a:cubicBezTo>
                    <a:pt x="12" y="29"/>
                    <a:pt x="11" y="26"/>
                    <a:pt x="11" y="23"/>
                  </a:cubicBezTo>
                  <a:cubicBezTo>
                    <a:pt x="11" y="20"/>
                    <a:pt x="12" y="17"/>
                    <a:pt x="13" y="14"/>
                  </a:cubicBezTo>
                  <a:cubicBezTo>
                    <a:pt x="14" y="14"/>
                    <a:pt x="14" y="14"/>
                    <a:pt x="15" y="14"/>
                  </a:cubicBezTo>
                  <a:cubicBezTo>
                    <a:pt x="15" y="14"/>
                    <a:pt x="15" y="15"/>
                    <a:pt x="15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5" name="Freeform 36"/>
            <p:cNvSpPr>
              <a:spLocks noEditPoints="1"/>
            </p:cNvSpPr>
            <p:nvPr/>
          </p:nvSpPr>
          <p:spPr bwMode="auto">
            <a:xfrm>
              <a:off x="5782123" y="3933313"/>
              <a:ext cx="154602" cy="154603"/>
            </a:xfrm>
            <a:custGeom>
              <a:avLst/>
              <a:gdLst>
                <a:gd name="T0" fmla="*/ 18 w 35"/>
                <a:gd name="T1" fmla="*/ 0 h 35"/>
                <a:gd name="T2" fmla="*/ 0 w 35"/>
                <a:gd name="T3" fmla="*/ 18 h 35"/>
                <a:gd name="T4" fmla="*/ 18 w 35"/>
                <a:gd name="T5" fmla="*/ 35 h 35"/>
                <a:gd name="T6" fmla="*/ 35 w 35"/>
                <a:gd name="T7" fmla="*/ 18 h 35"/>
                <a:gd name="T8" fmla="*/ 18 w 35"/>
                <a:gd name="T9" fmla="*/ 0 h 35"/>
                <a:gd name="T10" fmla="*/ 18 w 35"/>
                <a:gd name="T11" fmla="*/ 32 h 35"/>
                <a:gd name="T12" fmla="*/ 3 w 35"/>
                <a:gd name="T13" fmla="*/ 18 h 35"/>
                <a:gd name="T14" fmla="*/ 18 w 35"/>
                <a:gd name="T15" fmla="*/ 3 h 35"/>
                <a:gd name="T16" fmla="*/ 32 w 35"/>
                <a:gd name="T17" fmla="*/ 18 h 35"/>
                <a:gd name="T18" fmla="*/ 18 w 35"/>
                <a:gd name="T19" fmla="*/ 32 h 35"/>
                <a:gd name="T20" fmla="*/ 27 w 35"/>
                <a:gd name="T21" fmla="*/ 12 h 35"/>
                <a:gd name="T22" fmla="*/ 27 w 35"/>
                <a:gd name="T23" fmla="*/ 14 h 35"/>
                <a:gd name="T24" fmla="*/ 16 w 35"/>
                <a:gd name="T25" fmla="*/ 23 h 35"/>
                <a:gd name="T26" fmla="*/ 16 w 35"/>
                <a:gd name="T27" fmla="*/ 23 h 35"/>
                <a:gd name="T28" fmla="*/ 15 w 35"/>
                <a:gd name="T29" fmla="*/ 23 h 35"/>
                <a:gd name="T30" fmla="*/ 9 w 35"/>
                <a:gd name="T31" fmla="*/ 18 h 35"/>
                <a:gd name="T32" fmla="*/ 9 w 35"/>
                <a:gd name="T33" fmla="*/ 16 h 35"/>
                <a:gd name="T34" fmla="*/ 10 w 35"/>
                <a:gd name="T35" fmla="*/ 16 h 35"/>
                <a:gd name="T36" fmla="*/ 16 w 35"/>
                <a:gd name="T37" fmla="*/ 21 h 35"/>
                <a:gd name="T38" fmla="*/ 26 w 35"/>
                <a:gd name="T39" fmla="*/ 12 h 35"/>
                <a:gd name="T40" fmla="*/ 27 w 35"/>
                <a:gd name="T41" fmla="*/ 1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5" h="35">
                  <a:moveTo>
                    <a:pt x="18" y="0"/>
                  </a:moveTo>
                  <a:cubicBezTo>
                    <a:pt x="8" y="0"/>
                    <a:pt x="0" y="8"/>
                    <a:pt x="0" y="18"/>
                  </a:cubicBezTo>
                  <a:cubicBezTo>
                    <a:pt x="0" y="27"/>
                    <a:pt x="8" y="35"/>
                    <a:pt x="18" y="35"/>
                  </a:cubicBezTo>
                  <a:cubicBezTo>
                    <a:pt x="28" y="35"/>
                    <a:pt x="35" y="27"/>
                    <a:pt x="35" y="18"/>
                  </a:cubicBezTo>
                  <a:cubicBezTo>
                    <a:pt x="35" y="8"/>
                    <a:pt x="28" y="0"/>
                    <a:pt x="18" y="0"/>
                  </a:cubicBezTo>
                  <a:close/>
                  <a:moveTo>
                    <a:pt x="18" y="32"/>
                  </a:moveTo>
                  <a:cubicBezTo>
                    <a:pt x="10" y="32"/>
                    <a:pt x="3" y="26"/>
                    <a:pt x="3" y="18"/>
                  </a:cubicBezTo>
                  <a:cubicBezTo>
                    <a:pt x="3" y="10"/>
                    <a:pt x="10" y="3"/>
                    <a:pt x="18" y="3"/>
                  </a:cubicBezTo>
                  <a:cubicBezTo>
                    <a:pt x="26" y="3"/>
                    <a:pt x="32" y="10"/>
                    <a:pt x="32" y="18"/>
                  </a:cubicBezTo>
                  <a:cubicBezTo>
                    <a:pt x="32" y="26"/>
                    <a:pt x="26" y="32"/>
                    <a:pt x="18" y="32"/>
                  </a:cubicBezTo>
                  <a:close/>
                  <a:moveTo>
                    <a:pt x="27" y="12"/>
                  </a:moveTo>
                  <a:cubicBezTo>
                    <a:pt x="28" y="13"/>
                    <a:pt x="28" y="13"/>
                    <a:pt x="27" y="14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6" y="23"/>
                    <a:pt x="16" y="23"/>
                    <a:pt x="16" y="23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9" y="18"/>
                    <a:pt x="9" y="18"/>
                    <a:pt x="9" y="18"/>
                  </a:cubicBezTo>
                  <a:cubicBezTo>
                    <a:pt x="8" y="18"/>
                    <a:pt x="8" y="17"/>
                    <a:pt x="9" y="16"/>
                  </a:cubicBezTo>
                  <a:cubicBezTo>
                    <a:pt x="9" y="16"/>
                    <a:pt x="10" y="16"/>
                    <a:pt x="10" y="16"/>
                  </a:cubicBezTo>
                  <a:cubicBezTo>
                    <a:pt x="16" y="21"/>
                    <a:pt x="16" y="21"/>
                    <a:pt x="16" y="21"/>
                  </a:cubicBezTo>
                  <a:cubicBezTo>
                    <a:pt x="26" y="12"/>
                    <a:pt x="26" y="12"/>
                    <a:pt x="26" y="12"/>
                  </a:cubicBezTo>
                  <a:cubicBezTo>
                    <a:pt x="26" y="12"/>
                    <a:pt x="27" y="12"/>
                    <a:pt x="27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6" name="Freeform 24"/>
            <p:cNvSpPr>
              <a:spLocks noEditPoints="1"/>
            </p:cNvSpPr>
            <p:nvPr/>
          </p:nvSpPr>
          <p:spPr bwMode="auto">
            <a:xfrm>
              <a:off x="5176463" y="4958743"/>
              <a:ext cx="432385" cy="456077"/>
            </a:xfrm>
            <a:custGeom>
              <a:avLst/>
              <a:gdLst>
                <a:gd name="T0" fmla="*/ 22 w 62"/>
                <a:gd name="T1" fmla="*/ 32 h 65"/>
                <a:gd name="T2" fmla="*/ 22 w 62"/>
                <a:gd name="T3" fmla="*/ 52 h 65"/>
                <a:gd name="T4" fmla="*/ 26 w 62"/>
                <a:gd name="T5" fmla="*/ 43 h 65"/>
                <a:gd name="T6" fmla="*/ 47 w 62"/>
                <a:gd name="T7" fmla="*/ 7 h 65"/>
                <a:gd name="T8" fmla="*/ 47 w 62"/>
                <a:gd name="T9" fmla="*/ 19 h 65"/>
                <a:gd name="T10" fmla="*/ 40 w 62"/>
                <a:gd name="T11" fmla="*/ 37 h 65"/>
                <a:gd name="T12" fmla="*/ 36 w 62"/>
                <a:gd name="T13" fmla="*/ 27 h 65"/>
                <a:gd name="T14" fmla="*/ 32 w 62"/>
                <a:gd name="T15" fmla="*/ 26 h 65"/>
                <a:gd name="T16" fmla="*/ 24 w 62"/>
                <a:gd name="T17" fmla="*/ 22 h 65"/>
                <a:gd name="T18" fmla="*/ 18 w 62"/>
                <a:gd name="T19" fmla="*/ 21 h 65"/>
                <a:gd name="T20" fmla="*/ 11 w 62"/>
                <a:gd name="T21" fmla="*/ 28 h 65"/>
                <a:gd name="T22" fmla="*/ 6 w 62"/>
                <a:gd name="T23" fmla="*/ 28 h 65"/>
                <a:gd name="T24" fmla="*/ 3 w 62"/>
                <a:gd name="T25" fmla="*/ 38 h 65"/>
                <a:gd name="T26" fmla="*/ 0 w 62"/>
                <a:gd name="T27" fmla="*/ 43 h 65"/>
                <a:gd name="T28" fmla="*/ 3 w 62"/>
                <a:gd name="T29" fmla="*/ 47 h 65"/>
                <a:gd name="T30" fmla="*/ 6 w 62"/>
                <a:gd name="T31" fmla="*/ 58 h 65"/>
                <a:gd name="T32" fmla="*/ 11 w 62"/>
                <a:gd name="T33" fmla="*/ 58 h 65"/>
                <a:gd name="T34" fmla="*/ 18 w 62"/>
                <a:gd name="T35" fmla="*/ 65 h 65"/>
                <a:gd name="T36" fmla="*/ 24 w 62"/>
                <a:gd name="T37" fmla="*/ 64 h 65"/>
                <a:gd name="T38" fmla="*/ 32 w 62"/>
                <a:gd name="T39" fmla="*/ 60 h 65"/>
                <a:gd name="T40" fmla="*/ 36 w 62"/>
                <a:gd name="T41" fmla="*/ 59 h 65"/>
                <a:gd name="T42" fmla="*/ 40 w 62"/>
                <a:gd name="T43" fmla="*/ 49 h 65"/>
                <a:gd name="T44" fmla="*/ 44 w 62"/>
                <a:gd name="T45" fmla="*/ 46 h 65"/>
                <a:gd name="T46" fmla="*/ 38 w 62"/>
                <a:gd name="T47" fmla="*/ 53 h 65"/>
                <a:gd name="T48" fmla="*/ 22 w 62"/>
                <a:gd name="T49" fmla="*/ 58 h 65"/>
                <a:gd name="T50" fmla="*/ 6 w 62"/>
                <a:gd name="T51" fmla="*/ 53 h 65"/>
                <a:gd name="T52" fmla="*/ 7 w 62"/>
                <a:gd name="T53" fmla="*/ 38 h 65"/>
                <a:gd name="T54" fmla="*/ 18 w 62"/>
                <a:gd name="T55" fmla="*/ 24 h 65"/>
                <a:gd name="T56" fmla="*/ 36 w 62"/>
                <a:gd name="T57" fmla="*/ 30 h 65"/>
                <a:gd name="T58" fmla="*/ 41 w 62"/>
                <a:gd name="T59" fmla="*/ 44 h 65"/>
                <a:gd name="T60" fmla="*/ 59 w 62"/>
                <a:gd name="T61" fmla="*/ 11 h 65"/>
                <a:gd name="T62" fmla="*/ 60 w 62"/>
                <a:gd name="T63" fmla="*/ 7 h 65"/>
                <a:gd name="T64" fmla="*/ 54 w 62"/>
                <a:gd name="T65" fmla="*/ 4 h 65"/>
                <a:gd name="T66" fmla="*/ 49 w 62"/>
                <a:gd name="T67" fmla="*/ 0 h 65"/>
                <a:gd name="T68" fmla="*/ 46 w 62"/>
                <a:gd name="T69" fmla="*/ 0 h 65"/>
                <a:gd name="T70" fmla="*/ 40 w 62"/>
                <a:gd name="T71" fmla="*/ 4 h 65"/>
                <a:gd name="T72" fmla="*/ 38 w 62"/>
                <a:gd name="T73" fmla="*/ 4 h 65"/>
                <a:gd name="T74" fmla="*/ 35 w 62"/>
                <a:gd name="T75" fmla="*/ 11 h 65"/>
                <a:gd name="T76" fmla="*/ 33 w 62"/>
                <a:gd name="T77" fmla="*/ 14 h 65"/>
                <a:gd name="T78" fmla="*/ 35 w 62"/>
                <a:gd name="T79" fmla="*/ 18 h 65"/>
                <a:gd name="T80" fmla="*/ 37 w 62"/>
                <a:gd name="T81" fmla="*/ 24 h 65"/>
                <a:gd name="T82" fmla="*/ 40 w 62"/>
                <a:gd name="T83" fmla="*/ 25 h 65"/>
                <a:gd name="T84" fmla="*/ 46 w 62"/>
                <a:gd name="T85" fmla="*/ 28 h 65"/>
                <a:gd name="T86" fmla="*/ 49 w 62"/>
                <a:gd name="T87" fmla="*/ 29 h 65"/>
                <a:gd name="T88" fmla="*/ 54 w 62"/>
                <a:gd name="T89" fmla="*/ 24 h 65"/>
                <a:gd name="T90" fmla="*/ 57 w 62"/>
                <a:gd name="T91" fmla="*/ 24 h 65"/>
                <a:gd name="T92" fmla="*/ 59 w 62"/>
                <a:gd name="T93" fmla="*/ 18 h 65"/>
                <a:gd name="T94" fmla="*/ 61 w 62"/>
                <a:gd name="T95" fmla="*/ 12 h 65"/>
                <a:gd name="T96" fmla="*/ 52 w 62"/>
                <a:gd name="T97" fmla="*/ 22 h 65"/>
                <a:gd name="T98" fmla="*/ 43 w 62"/>
                <a:gd name="T99" fmla="*/ 25 h 65"/>
                <a:gd name="T100" fmla="*/ 36 w 62"/>
                <a:gd name="T101" fmla="*/ 15 h 65"/>
                <a:gd name="T102" fmla="*/ 38 w 62"/>
                <a:gd name="T103" fmla="*/ 7 h 65"/>
                <a:gd name="T104" fmla="*/ 50 w 62"/>
                <a:gd name="T105" fmla="*/ 3 h 65"/>
                <a:gd name="T106" fmla="*/ 56 w 62"/>
                <a:gd name="T107" fmla="*/ 11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62" h="65">
                  <a:moveTo>
                    <a:pt x="22" y="32"/>
                  </a:moveTo>
                  <a:cubicBezTo>
                    <a:pt x="15" y="32"/>
                    <a:pt x="11" y="37"/>
                    <a:pt x="11" y="43"/>
                  </a:cubicBezTo>
                  <a:cubicBezTo>
                    <a:pt x="11" y="49"/>
                    <a:pt x="15" y="54"/>
                    <a:pt x="22" y="54"/>
                  </a:cubicBezTo>
                  <a:cubicBezTo>
                    <a:pt x="28" y="54"/>
                    <a:pt x="33" y="49"/>
                    <a:pt x="33" y="43"/>
                  </a:cubicBezTo>
                  <a:cubicBezTo>
                    <a:pt x="33" y="37"/>
                    <a:pt x="28" y="32"/>
                    <a:pt x="22" y="32"/>
                  </a:cubicBezTo>
                  <a:close/>
                  <a:moveTo>
                    <a:pt x="22" y="52"/>
                  </a:moveTo>
                  <a:cubicBezTo>
                    <a:pt x="17" y="52"/>
                    <a:pt x="13" y="48"/>
                    <a:pt x="13" y="43"/>
                  </a:cubicBezTo>
                  <a:cubicBezTo>
                    <a:pt x="13" y="38"/>
                    <a:pt x="17" y="34"/>
                    <a:pt x="22" y="34"/>
                  </a:cubicBezTo>
                  <a:cubicBezTo>
                    <a:pt x="27" y="34"/>
                    <a:pt x="31" y="38"/>
                    <a:pt x="31" y="43"/>
                  </a:cubicBezTo>
                  <a:cubicBezTo>
                    <a:pt x="31" y="48"/>
                    <a:pt x="27" y="52"/>
                    <a:pt x="22" y="52"/>
                  </a:cubicBezTo>
                  <a:close/>
                  <a:moveTo>
                    <a:pt x="26" y="43"/>
                  </a:moveTo>
                  <a:cubicBezTo>
                    <a:pt x="26" y="45"/>
                    <a:pt x="24" y="47"/>
                    <a:pt x="22" y="47"/>
                  </a:cubicBezTo>
                  <a:cubicBezTo>
                    <a:pt x="19" y="47"/>
                    <a:pt x="17" y="45"/>
                    <a:pt x="17" y="43"/>
                  </a:cubicBezTo>
                  <a:cubicBezTo>
                    <a:pt x="17" y="40"/>
                    <a:pt x="19" y="38"/>
                    <a:pt x="22" y="38"/>
                  </a:cubicBezTo>
                  <a:cubicBezTo>
                    <a:pt x="24" y="38"/>
                    <a:pt x="26" y="40"/>
                    <a:pt x="26" y="43"/>
                  </a:cubicBezTo>
                  <a:close/>
                  <a:moveTo>
                    <a:pt x="47" y="7"/>
                  </a:moveTo>
                  <a:cubicBezTo>
                    <a:pt x="43" y="7"/>
                    <a:pt x="40" y="10"/>
                    <a:pt x="40" y="14"/>
                  </a:cubicBezTo>
                  <a:cubicBezTo>
                    <a:pt x="40" y="18"/>
                    <a:pt x="43" y="21"/>
                    <a:pt x="47" y="21"/>
                  </a:cubicBezTo>
                  <a:cubicBezTo>
                    <a:pt x="51" y="21"/>
                    <a:pt x="54" y="18"/>
                    <a:pt x="54" y="14"/>
                  </a:cubicBezTo>
                  <a:cubicBezTo>
                    <a:pt x="54" y="10"/>
                    <a:pt x="51" y="7"/>
                    <a:pt x="47" y="7"/>
                  </a:cubicBezTo>
                  <a:close/>
                  <a:moveTo>
                    <a:pt x="47" y="19"/>
                  </a:moveTo>
                  <a:cubicBezTo>
                    <a:pt x="44" y="19"/>
                    <a:pt x="42" y="17"/>
                    <a:pt x="42" y="14"/>
                  </a:cubicBezTo>
                  <a:cubicBezTo>
                    <a:pt x="42" y="12"/>
                    <a:pt x="44" y="9"/>
                    <a:pt x="47" y="9"/>
                  </a:cubicBezTo>
                  <a:cubicBezTo>
                    <a:pt x="49" y="9"/>
                    <a:pt x="52" y="12"/>
                    <a:pt x="52" y="14"/>
                  </a:cubicBezTo>
                  <a:cubicBezTo>
                    <a:pt x="52" y="17"/>
                    <a:pt x="49" y="19"/>
                    <a:pt x="47" y="19"/>
                  </a:cubicBezTo>
                  <a:close/>
                  <a:moveTo>
                    <a:pt x="43" y="39"/>
                  </a:moveTo>
                  <a:cubicBezTo>
                    <a:pt x="43" y="38"/>
                    <a:pt x="42" y="38"/>
                    <a:pt x="42" y="38"/>
                  </a:cubicBezTo>
                  <a:cubicBezTo>
                    <a:pt x="42" y="38"/>
                    <a:pt x="42" y="38"/>
                    <a:pt x="41" y="38"/>
                  </a:cubicBezTo>
                  <a:cubicBezTo>
                    <a:pt x="41" y="38"/>
                    <a:pt x="41" y="38"/>
                    <a:pt x="41" y="38"/>
                  </a:cubicBezTo>
                  <a:cubicBezTo>
                    <a:pt x="40" y="38"/>
                    <a:pt x="40" y="38"/>
                    <a:pt x="40" y="37"/>
                  </a:cubicBezTo>
                  <a:cubicBezTo>
                    <a:pt x="39" y="36"/>
                    <a:pt x="40" y="36"/>
                    <a:pt x="40" y="35"/>
                  </a:cubicBezTo>
                  <a:cubicBezTo>
                    <a:pt x="41" y="35"/>
                    <a:pt x="41" y="35"/>
                    <a:pt x="42" y="34"/>
                  </a:cubicBezTo>
                  <a:cubicBezTo>
                    <a:pt x="42" y="33"/>
                    <a:pt x="42" y="33"/>
                    <a:pt x="41" y="32"/>
                  </a:cubicBezTo>
                  <a:cubicBezTo>
                    <a:pt x="40" y="31"/>
                    <a:pt x="39" y="29"/>
                    <a:pt x="38" y="28"/>
                  </a:cubicBezTo>
                  <a:cubicBezTo>
                    <a:pt x="38" y="27"/>
                    <a:pt x="37" y="27"/>
                    <a:pt x="36" y="27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7"/>
                    <a:pt x="35" y="27"/>
                    <a:pt x="35" y="28"/>
                  </a:cubicBezTo>
                  <a:cubicBezTo>
                    <a:pt x="35" y="28"/>
                    <a:pt x="34" y="28"/>
                    <a:pt x="34" y="28"/>
                  </a:cubicBezTo>
                  <a:cubicBezTo>
                    <a:pt x="33" y="28"/>
                    <a:pt x="33" y="28"/>
                    <a:pt x="33" y="28"/>
                  </a:cubicBezTo>
                  <a:cubicBezTo>
                    <a:pt x="32" y="27"/>
                    <a:pt x="32" y="27"/>
                    <a:pt x="32" y="26"/>
                  </a:cubicBezTo>
                  <a:cubicBezTo>
                    <a:pt x="33" y="25"/>
                    <a:pt x="33" y="25"/>
                    <a:pt x="33" y="24"/>
                  </a:cubicBezTo>
                  <a:cubicBezTo>
                    <a:pt x="32" y="24"/>
                    <a:pt x="32" y="23"/>
                    <a:pt x="32" y="23"/>
                  </a:cubicBezTo>
                  <a:cubicBezTo>
                    <a:pt x="30" y="22"/>
                    <a:pt x="28" y="22"/>
                    <a:pt x="26" y="21"/>
                  </a:cubicBezTo>
                  <a:cubicBezTo>
                    <a:pt x="26" y="21"/>
                    <a:pt x="26" y="21"/>
                    <a:pt x="26" y="21"/>
                  </a:cubicBezTo>
                  <a:cubicBezTo>
                    <a:pt x="25" y="21"/>
                    <a:pt x="25" y="21"/>
                    <a:pt x="24" y="22"/>
                  </a:cubicBezTo>
                  <a:cubicBezTo>
                    <a:pt x="24" y="22"/>
                    <a:pt x="24" y="22"/>
                    <a:pt x="24" y="23"/>
                  </a:cubicBezTo>
                  <a:cubicBezTo>
                    <a:pt x="24" y="24"/>
                    <a:pt x="23" y="24"/>
                    <a:pt x="22" y="24"/>
                  </a:cubicBezTo>
                  <a:cubicBezTo>
                    <a:pt x="21" y="24"/>
                    <a:pt x="20" y="24"/>
                    <a:pt x="20" y="23"/>
                  </a:cubicBezTo>
                  <a:cubicBezTo>
                    <a:pt x="20" y="22"/>
                    <a:pt x="20" y="22"/>
                    <a:pt x="20" y="22"/>
                  </a:cubicBezTo>
                  <a:cubicBezTo>
                    <a:pt x="19" y="21"/>
                    <a:pt x="19" y="21"/>
                    <a:pt x="18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6" y="22"/>
                    <a:pt x="14" y="22"/>
                    <a:pt x="12" y="23"/>
                  </a:cubicBezTo>
                  <a:cubicBezTo>
                    <a:pt x="12" y="23"/>
                    <a:pt x="12" y="24"/>
                    <a:pt x="11" y="24"/>
                  </a:cubicBezTo>
                  <a:cubicBezTo>
                    <a:pt x="11" y="25"/>
                    <a:pt x="11" y="25"/>
                    <a:pt x="12" y="26"/>
                  </a:cubicBezTo>
                  <a:cubicBezTo>
                    <a:pt x="12" y="27"/>
                    <a:pt x="12" y="27"/>
                    <a:pt x="11" y="28"/>
                  </a:cubicBezTo>
                  <a:cubicBezTo>
                    <a:pt x="11" y="28"/>
                    <a:pt x="11" y="28"/>
                    <a:pt x="10" y="28"/>
                  </a:cubicBezTo>
                  <a:cubicBezTo>
                    <a:pt x="10" y="28"/>
                    <a:pt x="9" y="28"/>
                    <a:pt x="9" y="28"/>
                  </a:cubicBezTo>
                  <a:cubicBezTo>
                    <a:pt x="9" y="27"/>
                    <a:pt x="8" y="27"/>
                    <a:pt x="8" y="27"/>
                  </a:cubicBezTo>
                  <a:cubicBezTo>
                    <a:pt x="8" y="27"/>
                    <a:pt x="8" y="27"/>
                    <a:pt x="8" y="27"/>
                  </a:cubicBezTo>
                  <a:cubicBezTo>
                    <a:pt x="7" y="27"/>
                    <a:pt x="6" y="27"/>
                    <a:pt x="6" y="28"/>
                  </a:cubicBezTo>
                  <a:cubicBezTo>
                    <a:pt x="5" y="29"/>
                    <a:pt x="4" y="31"/>
                    <a:pt x="3" y="32"/>
                  </a:cubicBezTo>
                  <a:cubicBezTo>
                    <a:pt x="2" y="33"/>
                    <a:pt x="2" y="33"/>
                    <a:pt x="2" y="34"/>
                  </a:cubicBezTo>
                  <a:cubicBezTo>
                    <a:pt x="3" y="35"/>
                    <a:pt x="3" y="35"/>
                    <a:pt x="4" y="35"/>
                  </a:cubicBezTo>
                  <a:cubicBezTo>
                    <a:pt x="4" y="36"/>
                    <a:pt x="5" y="36"/>
                    <a:pt x="4" y="37"/>
                  </a:cubicBezTo>
                  <a:cubicBezTo>
                    <a:pt x="4" y="38"/>
                    <a:pt x="4" y="38"/>
                    <a:pt x="3" y="38"/>
                  </a:cubicBezTo>
                  <a:cubicBezTo>
                    <a:pt x="3" y="38"/>
                    <a:pt x="3" y="38"/>
                    <a:pt x="3" y="38"/>
                  </a:cubicBezTo>
                  <a:cubicBezTo>
                    <a:pt x="2" y="38"/>
                    <a:pt x="2" y="38"/>
                    <a:pt x="2" y="38"/>
                  </a:cubicBezTo>
                  <a:cubicBezTo>
                    <a:pt x="2" y="38"/>
                    <a:pt x="1" y="38"/>
                    <a:pt x="1" y="39"/>
                  </a:cubicBezTo>
                  <a:cubicBezTo>
                    <a:pt x="1" y="39"/>
                    <a:pt x="0" y="39"/>
                    <a:pt x="0" y="40"/>
                  </a:cubicBezTo>
                  <a:cubicBezTo>
                    <a:pt x="0" y="41"/>
                    <a:pt x="0" y="42"/>
                    <a:pt x="0" y="43"/>
                  </a:cubicBezTo>
                  <a:cubicBezTo>
                    <a:pt x="0" y="44"/>
                    <a:pt x="0" y="45"/>
                    <a:pt x="0" y="46"/>
                  </a:cubicBezTo>
                  <a:cubicBezTo>
                    <a:pt x="0" y="46"/>
                    <a:pt x="1" y="47"/>
                    <a:pt x="1" y="47"/>
                  </a:cubicBezTo>
                  <a:cubicBezTo>
                    <a:pt x="1" y="47"/>
                    <a:pt x="2" y="48"/>
                    <a:pt x="2" y="48"/>
                  </a:cubicBezTo>
                  <a:cubicBezTo>
                    <a:pt x="2" y="48"/>
                    <a:pt x="2" y="48"/>
                    <a:pt x="3" y="47"/>
                  </a:cubicBezTo>
                  <a:cubicBezTo>
                    <a:pt x="3" y="47"/>
                    <a:pt x="3" y="47"/>
                    <a:pt x="3" y="47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49"/>
                    <a:pt x="4" y="50"/>
                    <a:pt x="4" y="51"/>
                  </a:cubicBezTo>
                  <a:cubicBezTo>
                    <a:pt x="3" y="51"/>
                    <a:pt x="3" y="51"/>
                    <a:pt x="2" y="52"/>
                  </a:cubicBezTo>
                  <a:cubicBezTo>
                    <a:pt x="2" y="52"/>
                    <a:pt x="2" y="53"/>
                    <a:pt x="3" y="53"/>
                  </a:cubicBezTo>
                  <a:cubicBezTo>
                    <a:pt x="4" y="55"/>
                    <a:pt x="5" y="57"/>
                    <a:pt x="6" y="58"/>
                  </a:cubicBezTo>
                  <a:cubicBezTo>
                    <a:pt x="6" y="58"/>
                    <a:pt x="7" y="59"/>
                    <a:pt x="8" y="5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8" y="59"/>
                    <a:pt x="9" y="58"/>
                    <a:pt x="9" y="58"/>
                  </a:cubicBezTo>
                  <a:cubicBezTo>
                    <a:pt x="9" y="58"/>
                    <a:pt x="10" y="57"/>
                    <a:pt x="10" y="57"/>
                  </a:cubicBezTo>
                  <a:cubicBezTo>
                    <a:pt x="11" y="57"/>
                    <a:pt x="11" y="58"/>
                    <a:pt x="11" y="58"/>
                  </a:cubicBezTo>
                  <a:cubicBezTo>
                    <a:pt x="12" y="58"/>
                    <a:pt x="12" y="59"/>
                    <a:pt x="12" y="60"/>
                  </a:cubicBezTo>
                  <a:cubicBezTo>
                    <a:pt x="11" y="60"/>
                    <a:pt x="11" y="61"/>
                    <a:pt x="11" y="61"/>
                  </a:cubicBezTo>
                  <a:cubicBezTo>
                    <a:pt x="12" y="62"/>
                    <a:pt x="12" y="62"/>
                    <a:pt x="12" y="63"/>
                  </a:cubicBezTo>
                  <a:cubicBezTo>
                    <a:pt x="14" y="64"/>
                    <a:pt x="16" y="64"/>
                    <a:pt x="18" y="65"/>
                  </a:cubicBezTo>
                  <a:cubicBezTo>
                    <a:pt x="18" y="65"/>
                    <a:pt x="18" y="65"/>
                    <a:pt x="18" y="65"/>
                  </a:cubicBezTo>
                  <a:cubicBezTo>
                    <a:pt x="19" y="65"/>
                    <a:pt x="19" y="64"/>
                    <a:pt x="20" y="64"/>
                  </a:cubicBezTo>
                  <a:cubicBezTo>
                    <a:pt x="20" y="64"/>
                    <a:pt x="20" y="63"/>
                    <a:pt x="20" y="63"/>
                  </a:cubicBezTo>
                  <a:cubicBezTo>
                    <a:pt x="20" y="62"/>
                    <a:pt x="21" y="61"/>
                    <a:pt x="22" y="61"/>
                  </a:cubicBezTo>
                  <a:cubicBezTo>
                    <a:pt x="23" y="61"/>
                    <a:pt x="24" y="62"/>
                    <a:pt x="24" y="63"/>
                  </a:cubicBezTo>
                  <a:cubicBezTo>
                    <a:pt x="24" y="63"/>
                    <a:pt x="24" y="64"/>
                    <a:pt x="24" y="64"/>
                  </a:cubicBezTo>
                  <a:cubicBezTo>
                    <a:pt x="25" y="64"/>
                    <a:pt x="25" y="65"/>
                    <a:pt x="26" y="65"/>
                  </a:cubicBezTo>
                  <a:cubicBezTo>
                    <a:pt x="26" y="65"/>
                    <a:pt x="26" y="65"/>
                    <a:pt x="26" y="65"/>
                  </a:cubicBezTo>
                  <a:cubicBezTo>
                    <a:pt x="28" y="64"/>
                    <a:pt x="30" y="64"/>
                    <a:pt x="32" y="63"/>
                  </a:cubicBezTo>
                  <a:cubicBezTo>
                    <a:pt x="32" y="62"/>
                    <a:pt x="32" y="62"/>
                    <a:pt x="33" y="61"/>
                  </a:cubicBezTo>
                  <a:cubicBezTo>
                    <a:pt x="33" y="61"/>
                    <a:pt x="33" y="60"/>
                    <a:pt x="32" y="60"/>
                  </a:cubicBezTo>
                  <a:cubicBezTo>
                    <a:pt x="32" y="59"/>
                    <a:pt x="32" y="58"/>
                    <a:pt x="33" y="58"/>
                  </a:cubicBezTo>
                  <a:cubicBezTo>
                    <a:pt x="33" y="58"/>
                    <a:pt x="33" y="57"/>
                    <a:pt x="34" y="57"/>
                  </a:cubicBezTo>
                  <a:cubicBezTo>
                    <a:pt x="34" y="57"/>
                    <a:pt x="35" y="58"/>
                    <a:pt x="35" y="58"/>
                  </a:cubicBezTo>
                  <a:cubicBezTo>
                    <a:pt x="35" y="58"/>
                    <a:pt x="36" y="59"/>
                    <a:pt x="36" y="59"/>
                  </a:cubicBezTo>
                  <a:cubicBezTo>
                    <a:pt x="36" y="59"/>
                    <a:pt x="36" y="59"/>
                    <a:pt x="36" y="59"/>
                  </a:cubicBezTo>
                  <a:cubicBezTo>
                    <a:pt x="37" y="59"/>
                    <a:pt x="38" y="58"/>
                    <a:pt x="38" y="58"/>
                  </a:cubicBezTo>
                  <a:cubicBezTo>
                    <a:pt x="39" y="57"/>
                    <a:pt x="40" y="55"/>
                    <a:pt x="41" y="53"/>
                  </a:cubicBezTo>
                  <a:cubicBezTo>
                    <a:pt x="42" y="53"/>
                    <a:pt x="42" y="52"/>
                    <a:pt x="42" y="52"/>
                  </a:cubicBezTo>
                  <a:cubicBezTo>
                    <a:pt x="41" y="51"/>
                    <a:pt x="41" y="51"/>
                    <a:pt x="40" y="51"/>
                  </a:cubicBezTo>
                  <a:cubicBezTo>
                    <a:pt x="40" y="50"/>
                    <a:pt x="39" y="49"/>
                    <a:pt x="40" y="49"/>
                  </a:cubicBezTo>
                  <a:cubicBezTo>
                    <a:pt x="40" y="48"/>
                    <a:pt x="40" y="47"/>
                    <a:pt x="41" y="47"/>
                  </a:cubicBezTo>
                  <a:cubicBezTo>
                    <a:pt x="41" y="47"/>
                    <a:pt x="41" y="47"/>
                    <a:pt x="41" y="47"/>
                  </a:cubicBezTo>
                  <a:cubicBezTo>
                    <a:pt x="42" y="48"/>
                    <a:pt x="42" y="48"/>
                    <a:pt x="42" y="48"/>
                  </a:cubicBezTo>
                  <a:cubicBezTo>
                    <a:pt x="42" y="48"/>
                    <a:pt x="43" y="47"/>
                    <a:pt x="43" y="47"/>
                  </a:cubicBezTo>
                  <a:cubicBezTo>
                    <a:pt x="43" y="47"/>
                    <a:pt x="44" y="46"/>
                    <a:pt x="44" y="46"/>
                  </a:cubicBezTo>
                  <a:cubicBezTo>
                    <a:pt x="44" y="45"/>
                    <a:pt x="44" y="44"/>
                    <a:pt x="44" y="43"/>
                  </a:cubicBezTo>
                  <a:cubicBezTo>
                    <a:pt x="44" y="42"/>
                    <a:pt x="44" y="41"/>
                    <a:pt x="44" y="40"/>
                  </a:cubicBezTo>
                  <a:cubicBezTo>
                    <a:pt x="44" y="39"/>
                    <a:pt x="43" y="39"/>
                    <a:pt x="43" y="39"/>
                  </a:cubicBezTo>
                  <a:close/>
                  <a:moveTo>
                    <a:pt x="37" y="48"/>
                  </a:moveTo>
                  <a:cubicBezTo>
                    <a:pt x="36" y="50"/>
                    <a:pt x="37" y="52"/>
                    <a:pt x="38" y="53"/>
                  </a:cubicBezTo>
                  <a:cubicBezTo>
                    <a:pt x="38" y="54"/>
                    <a:pt x="37" y="54"/>
                    <a:pt x="36" y="55"/>
                  </a:cubicBezTo>
                  <a:cubicBezTo>
                    <a:pt x="35" y="54"/>
                    <a:pt x="33" y="54"/>
                    <a:pt x="31" y="55"/>
                  </a:cubicBezTo>
                  <a:cubicBezTo>
                    <a:pt x="29" y="57"/>
                    <a:pt x="29" y="59"/>
                    <a:pt x="29" y="60"/>
                  </a:cubicBezTo>
                  <a:cubicBezTo>
                    <a:pt x="28" y="61"/>
                    <a:pt x="27" y="61"/>
                    <a:pt x="26" y="61"/>
                  </a:cubicBezTo>
                  <a:cubicBezTo>
                    <a:pt x="26" y="60"/>
                    <a:pt x="24" y="58"/>
                    <a:pt x="22" y="58"/>
                  </a:cubicBezTo>
                  <a:cubicBezTo>
                    <a:pt x="20" y="58"/>
                    <a:pt x="18" y="60"/>
                    <a:pt x="18" y="61"/>
                  </a:cubicBezTo>
                  <a:cubicBezTo>
                    <a:pt x="17" y="61"/>
                    <a:pt x="16" y="61"/>
                    <a:pt x="15" y="60"/>
                  </a:cubicBezTo>
                  <a:cubicBezTo>
                    <a:pt x="15" y="59"/>
                    <a:pt x="15" y="57"/>
                    <a:pt x="13" y="55"/>
                  </a:cubicBezTo>
                  <a:cubicBezTo>
                    <a:pt x="11" y="54"/>
                    <a:pt x="9" y="54"/>
                    <a:pt x="8" y="55"/>
                  </a:cubicBezTo>
                  <a:cubicBezTo>
                    <a:pt x="7" y="54"/>
                    <a:pt x="6" y="54"/>
                    <a:pt x="6" y="53"/>
                  </a:cubicBezTo>
                  <a:cubicBezTo>
                    <a:pt x="7" y="52"/>
                    <a:pt x="8" y="50"/>
                    <a:pt x="7" y="48"/>
                  </a:cubicBezTo>
                  <a:cubicBezTo>
                    <a:pt x="7" y="46"/>
                    <a:pt x="5" y="44"/>
                    <a:pt x="3" y="44"/>
                  </a:cubicBezTo>
                  <a:cubicBezTo>
                    <a:pt x="3" y="44"/>
                    <a:pt x="3" y="43"/>
                    <a:pt x="3" y="43"/>
                  </a:cubicBezTo>
                  <a:cubicBezTo>
                    <a:pt x="3" y="42"/>
                    <a:pt x="3" y="42"/>
                    <a:pt x="3" y="41"/>
                  </a:cubicBezTo>
                  <a:cubicBezTo>
                    <a:pt x="5" y="41"/>
                    <a:pt x="7" y="40"/>
                    <a:pt x="7" y="38"/>
                  </a:cubicBezTo>
                  <a:cubicBezTo>
                    <a:pt x="8" y="36"/>
                    <a:pt x="7" y="34"/>
                    <a:pt x="6" y="33"/>
                  </a:cubicBezTo>
                  <a:cubicBezTo>
                    <a:pt x="6" y="32"/>
                    <a:pt x="7" y="31"/>
                    <a:pt x="8" y="30"/>
                  </a:cubicBezTo>
                  <a:cubicBezTo>
                    <a:pt x="9" y="32"/>
                    <a:pt x="11" y="32"/>
                    <a:pt x="13" y="30"/>
                  </a:cubicBezTo>
                  <a:cubicBezTo>
                    <a:pt x="15" y="29"/>
                    <a:pt x="15" y="27"/>
                    <a:pt x="15" y="25"/>
                  </a:cubicBezTo>
                  <a:cubicBezTo>
                    <a:pt x="16" y="25"/>
                    <a:pt x="17" y="25"/>
                    <a:pt x="18" y="24"/>
                  </a:cubicBezTo>
                  <a:cubicBezTo>
                    <a:pt x="18" y="26"/>
                    <a:pt x="20" y="27"/>
                    <a:pt x="22" y="27"/>
                  </a:cubicBezTo>
                  <a:cubicBezTo>
                    <a:pt x="24" y="27"/>
                    <a:pt x="26" y="26"/>
                    <a:pt x="26" y="24"/>
                  </a:cubicBezTo>
                  <a:cubicBezTo>
                    <a:pt x="27" y="25"/>
                    <a:pt x="28" y="25"/>
                    <a:pt x="29" y="25"/>
                  </a:cubicBezTo>
                  <a:cubicBezTo>
                    <a:pt x="29" y="27"/>
                    <a:pt x="29" y="29"/>
                    <a:pt x="31" y="30"/>
                  </a:cubicBezTo>
                  <a:cubicBezTo>
                    <a:pt x="33" y="32"/>
                    <a:pt x="35" y="32"/>
                    <a:pt x="36" y="30"/>
                  </a:cubicBezTo>
                  <a:cubicBezTo>
                    <a:pt x="37" y="31"/>
                    <a:pt x="38" y="32"/>
                    <a:pt x="38" y="33"/>
                  </a:cubicBezTo>
                  <a:cubicBezTo>
                    <a:pt x="37" y="34"/>
                    <a:pt x="36" y="36"/>
                    <a:pt x="37" y="38"/>
                  </a:cubicBezTo>
                  <a:cubicBezTo>
                    <a:pt x="37" y="40"/>
                    <a:pt x="39" y="41"/>
                    <a:pt x="41" y="41"/>
                  </a:cubicBezTo>
                  <a:cubicBezTo>
                    <a:pt x="41" y="42"/>
                    <a:pt x="41" y="42"/>
                    <a:pt x="41" y="43"/>
                  </a:cubicBezTo>
                  <a:cubicBezTo>
                    <a:pt x="41" y="43"/>
                    <a:pt x="41" y="44"/>
                    <a:pt x="41" y="44"/>
                  </a:cubicBezTo>
                  <a:cubicBezTo>
                    <a:pt x="39" y="44"/>
                    <a:pt x="37" y="46"/>
                    <a:pt x="37" y="48"/>
                  </a:cubicBezTo>
                  <a:close/>
                  <a:moveTo>
                    <a:pt x="61" y="12"/>
                  </a:moveTo>
                  <a:cubicBezTo>
                    <a:pt x="61" y="12"/>
                    <a:pt x="61" y="11"/>
                    <a:pt x="61" y="11"/>
                  </a:cubicBezTo>
                  <a:cubicBezTo>
                    <a:pt x="60" y="11"/>
                    <a:pt x="60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1"/>
                    <a:pt x="59" y="11"/>
                    <a:pt x="59" y="11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59" y="10"/>
                    <a:pt x="60" y="10"/>
                    <a:pt x="60" y="9"/>
                  </a:cubicBezTo>
                  <a:cubicBezTo>
                    <a:pt x="60" y="9"/>
                    <a:pt x="60" y="8"/>
                    <a:pt x="60" y="7"/>
                  </a:cubicBezTo>
                  <a:cubicBezTo>
                    <a:pt x="59" y="6"/>
                    <a:pt x="58" y="5"/>
                    <a:pt x="57" y="4"/>
                  </a:cubicBezTo>
                  <a:cubicBezTo>
                    <a:pt x="57" y="4"/>
                    <a:pt x="57" y="4"/>
                    <a:pt x="56" y="4"/>
                  </a:cubicBezTo>
                  <a:cubicBezTo>
                    <a:pt x="56" y="4"/>
                    <a:pt x="56" y="4"/>
                    <a:pt x="56" y="4"/>
                  </a:cubicBezTo>
                  <a:cubicBezTo>
                    <a:pt x="55" y="4"/>
                    <a:pt x="55" y="4"/>
                    <a:pt x="55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4" y="4"/>
                    <a:pt x="54" y="4"/>
                  </a:cubicBezTo>
                  <a:cubicBezTo>
                    <a:pt x="54" y="4"/>
                    <a:pt x="55" y="3"/>
                    <a:pt x="54" y="2"/>
                  </a:cubicBezTo>
                  <a:cubicBezTo>
                    <a:pt x="54" y="2"/>
                    <a:pt x="54" y="1"/>
                    <a:pt x="53" y="1"/>
                  </a:cubicBezTo>
                  <a:cubicBezTo>
                    <a:pt x="52" y="1"/>
                    <a:pt x="51" y="0"/>
                    <a:pt x="50" y="0"/>
                  </a:cubicBezTo>
                  <a:cubicBezTo>
                    <a:pt x="49" y="0"/>
                    <a:pt x="49" y="0"/>
                    <a:pt x="49" y="0"/>
                  </a:cubicBezTo>
                  <a:cubicBezTo>
                    <a:pt x="49" y="0"/>
                    <a:pt x="48" y="0"/>
                    <a:pt x="48" y="0"/>
                  </a:cubicBezTo>
                  <a:cubicBezTo>
                    <a:pt x="48" y="1"/>
                    <a:pt x="47" y="1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2"/>
                    <a:pt x="47" y="2"/>
                    <a:pt x="47" y="2"/>
                  </a:cubicBezTo>
                  <a:cubicBezTo>
                    <a:pt x="47" y="1"/>
                    <a:pt x="46" y="1"/>
                    <a:pt x="46" y="0"/>
                  </a:cubicBezTo>
                  <a:cubicBezTo>
                    <a:pt x="46" y="0"/>
                    <a:pt x="45" y="0"/>
                    <a:pt x="45" y="0"/>
                  </a:cubicBezTo>
                  <a:cubicBezTo>
                    <a:pt x="45" y="0"/>
                    <a:pt x="45" y="0"/>
                    <a:pt x="44" y="0"/>
                  </a:cubicBezTo>
                  <a:cubicBezTo>
                    <a:pt x="43" y="0"/>
                    <a:pt x="42" y="1"/>
                    <a:pt x="41" y="1"/>
                  </a:cubicBezTo>
                  <a:cubicBezTo>
                    <a:pt x="40" y="1"/>
                    <a:pt x="40" y="2"/>
                    <a:pt x="40" y="2"/>
                  </a:cubicBezTo>
                  <a:cubicBezTo>
                    <a:pt x="40" y="3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40" y="4"/>
                  </a:cubicBezTo>
                  <a:cubicBezTo>
                    <a:pt x="40" y="4"/>
                    <a:pt x="40" y="4"/>
                    <a:pt x="39" y="4"/>
                  </a:cubicBezTo>
                  <a:cubicBezTo>
                    <a:pt x="39" y="4"/>
                    <a:pt x="39" y="4"/>
                    <a:pt x="38" y="4"/>
                  </a:cubicBezTo>
                  <a:cubicBezTo>
                    <a:pt x="38" y="4"/>
                    <a:pt x="38" y="4"/>
                    <a:pt x="38" y="4"/>
                  </a:cubicBezTo>
                  <a:cubicBezTo>
                    <a:pt x="37" y="4"/>
                    <a:pt x="37" y="4"/>
                    <a:pt x="37" y="4"/>
                  </a:cubicBezTo>
                  <a:cubicBezTo>
                    <a:pt x="36" y="5"/>
                    <a:pt x="35" y="6"/>
                    <a:pt x="34" y="7"/>
                  </a:cubicBezTo>
                  <a:cubicBezTo>
                    <a:pt x="34" y="8"/>
                    <a:pt x="34" y="9"/>
                    <a:pt x="34" y="9"/>
                  </a:cubicBezTo>
                  <a:cubicBezTo>
                    <a:pt x="34" y="10"/>
                    <a:pt x="35" y="10"/>
                    <a:pt x="35" y="10"/>
                  </a:cubicBezTo>
                  <a:cubicBezTo>
                    <a:pt x="35" y="10"/>
                    <a:pt x="35" y="10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5" y="11"/>
                    <a:pt x="35" y="11"/>
                    <a:pt x="35" y="11"/>
                  </a:cubicBezTo>
                  <a:cubicBezTo>
                    <a:pt x="34" y="11"/>
                    <a:pt x="34" y="11"/>
                    <a:pt x="34" y="11"/>
                  </a:cubicBezTo>
                  <a:cubicBezTo>
                    <a:pt x="33" y="11"/>
                    <a:pt x="33" y="12"/>
                    <a:pt x="33" y="12"/>
                  </a:cubicBezTo>
                  <a:cubicBezTo>
                    <a:pt x="33" y="13"/>
                    <a:pt x="33" y="14"/>
                    <a:pt x="33" y="14"/>
                  </a:cubicBezTo>
                  <a:cubicBezTo>
                    <a:pt x="33" y="15"/>
                    <a:pt x="33" y="16"/>
                    <a:pt x="33" y="16"/>
                  </a:cubicBezTo>
                  <a:cubicBezTo>
                    <a:pt x="33" y="17"/>
                    <a:pt x="33" y="17"/>
                    <a:pt x="33" y="18"/>
                  </a:cubicBezTo>
                  <a:cubicBezTo>
                    <a:pt x="34" y="18"/>
                    <a:pt x="34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8"/>
                    <a:pt x="35" y="18"/>
                    <a:pt x="35" y="18"/>
                  </a:cubicBezTo>
                  <a:cubicBezTo>
                    <a:pt x="35" y="19"/>
                    <a:pt x="34" y="19"/>
                    <a:pt x="34" y="20"/>
                  </a:cubicBezTo>
                  <a:cubicBezTo>
                    <a:pt x="34" y="20"/>
                    <a:pt x="34" y="21"/>
                    <a:pt x="34" y="21"/>
                  </a:cubicBezTo>
                  <a:cubicBezTo>
                    <a:pt x="35" y="22"/>
                    <a:pt x="36" y="23"/>
                    <a:pt x="37" y="24"/>
                  </a:cubicBezTo>
                  <a:cubicBezTo>
                    <a:pt x="37" y="25"/>
                    <a:pt x="37" y="25"/>
                    <a:pt x="38" y="25"/>
                  </a:cubicBezTo>
                  <a:cubicBezTo>
                    <a:pt x="38" y="25"/>
                    <a:pt x="38" y="25"/>
                    <a:pt x="38" y="25"/>
                  </a:cubicBezTo>
                  <a:cubicBezTo>
                    <a:pt x="39" y="25"/>
                    <a:pt x="39" y="25"/>
                    <a:pt x="39" y="24"/>
                  </a:cubicBezTo>
                  <a:cubicBezTo>
                    <a:pt x="40" y="24"/>
                    <a:pt x="40" y="24"/>
                    <a:pt x="40" y="24"/>
                  </a:cubicBezTo>
                  <a:cubicBezTo>
                    <a:pt x="40" y="24"/>
                    <a:pt x="40" y="24"/>
                    <a:pt x="40" y="25"/>
                  </a:cubicBezTo>
                  <a:cubicBezTo>
                    <a:pt x="40" y="25"/>
                    <a:pt x="40" y="26"/>
                    <a:pt x="40" y="26"/>
                  </a:cubicBezTo>
                  <a:cubicBezTo>
                    <a:pt x="40" y="27"/>
                    <a:pt x="40" y="27"/>
                    <a:pt x="41" y="27"/>
                  </a:cubicBezTo>
                  <a:cubicBezTo>
                    <a:pt x="42" y="28"/>
                    <a:pt x="43" y="28"/>
                    <a:pt x="44" y="29"/>
                  </a:cubicBezTo>
                  <a:cubicBezTo>
                    <a:pt x="45" y="29"/>
                    <a:pt x="45" y="29"/>
                    <a:pt x="45" y="29"/>
                  </a:cubicBezTo>
                  <a:cubicBezTo>
                    <a:pt x="45" y="29"/>
                    <a:pt x="46" y="28"/>
                    <a:pt x="46" y="28"/>
                  </a:cubicBezTo>
                  <a:cubicBezTo>
                    <a:pt x="46" y="28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7" y="27"/>
                    <a:pt x="47" y="27"/>
                  </a:cubicBezTo>
                  <a:cubicBezTo>
                    <a:pt x="47" y="27"/>
                    <a:pt x="48" y="28"/>
                    <a:pt x="48" y="28"/>
                  </a:cubicBezTo>
                  <a:cubicBezTo>
                    <a:pt x="48" y="28"/>
                    <a:pt x="49" y="29"/>
                    <a:pt x="49" y="29"/>
                  </a:cubicBezTo>
                  <a:cubicBezTo>
                    <a:pt x="49" y="29"/>
                    <a:pt x="49" y="29"/>
                    <a:pt x="50" y="29"/>
                  </a:cubicBezTo>
                  <a:cubicBezTo>
                    <a:pt x="51" y="28"/>
                    <a:pt x="52" y="28"/>
                    <a:pt x="53" y="27"/>
                  </a:cubicBezTo>
                  <a:cubicBezTo>
                    <a:pt x="54" y="27"/>
                    <a:pt x="54" y="27"/>
                    <a:pt x="54" y="26"/>
                  </a:cubicBezTo>
                  <a:cubicBezTo>
                    <a:pt x="55" y="26"/>
                    <a:pt x="54" y="25"/>
                    <a:pt x="54" y="25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4" y="24"/>
                  </a:cubicBezTo>
                  <a:cubicBezTo>
                    <a:pt x="54" y="24"/>
                    <a:pt x="54" y="24"/>
                    <a:pt x="55" y="24"/>
                  </a:cubicBezTo>
                  <a:cubicBezTo>
                    <a:pt x="55" y="25"/>
                    <a:pt x="55" y="25"/>
                    <a:pt x="56" y="25"/>
                  </a:cubicBezTo>
                  <a:cubicBezTo>
                    <a:pt x="56" y="25"/>
                    <a:pt x="56" y="25"/>
                    <a:pt x="56" y="25"/>
                  </a:cubicBezTo>
                  <a:cubicBezTo>
                    <a:pt x="57" y="25"/>
                    <a:pt x="57" y="25"/>
                    <a:pt x="57" y="24"/>
                  </a:cubicBezTo>
                  <a:cubicBezTo>
                    <a:pt x="58" y="23"/>
                    <a:pt x="59" y="22"/>
                    <a:pt x="60" y="21"/>
                  </a:cubicBezTo>
                  <a:cubicBezTo>
                    <a:pt x="60" y="21"/>
                    <a:pt x="60" y="20"/>
                    <a:pt x="60" y="20"/>
                  </a:cubicBezTo>
                  <a:cubicBezTo>
                    <a:pt x="60" y="19"/>
                    <a:pt x="59" y="19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59" y="18"/>
                    <a:pt x="59" y="18"/>
                    <a:pt x="59" y="18"/>
                  </a:cubicBezTo>
                  <a:cubicBezTo>
                    <a:pt x="60" y="18"/>
                    <a:pt x="60" y="18"/>
                    <a:pt x="60" y="18"/>
                  </a:cubicBezTo>
                  <a:cubicBezTo>
                    <a:pt x="61" y="17"/>
                    <a:pt x="61" y="17"/>
                    <a:pt x="61" y="16"/>
                  </a:cubicBezTo>
                  <a:cubicBezTo>
                    <a:pt x="61" y="16"/>
                    <a:pt x="62" y="15"/>
                    <a:pt x="62" y="14"/>
                  </a:cubicBezTo>
                  <a:cubicBezTo>
                    <a:pt x="62" y="14"/>
                    <a:pt x="61" y="13"/>
                    <a:pt x="61" y="12"/>
                  </a:cubicBezTo>
                  <a:close/>
                  <a:moveTo>
                    <a:pt x="58" y="15"/>
                  </a:moveTo>
                  <a:cubicBezTo>
                    <a:pt x="57" y="15"/>
                    <a:pt x="56" y="16"/>
                    <a:pt x="56" y="17"/>
                  </a:cubicBezTo>
                  <a:cubicBezTo>
                    <a:pt x="55" y="18"/>
                    <a:pt x="56" y="20"/>
                    <a:pt x="57" y="21"/>
                  </a:cubicBezTo>
                  <a:cubicBezTo>
                    <a:pt x="56" y="21"/>
                    <a:pt x="56" y="21"/>
                    <a:pt x="56" y="22"/>
                  </a:cubicBezTo>
                  <a:cubicBezTo>
                    <a:pt x="55" y="21"/>
                    <a:pt x="53" y="21"/>
                    <a:pt x="52" y="22"/>
                  </a:cubicBezTo>
                  <a:cubicBezTo>
                    <a:pt x="51" y="23"/>
                    <a:pt x="51" y="24"/>
                    <a:pt x="51" y="25"/>
                  </a:cubicBezTo>
                  <a:cubicBezTo>
                    <a:pt x="51" y="25"/>
                    <a:pt x="50" y="25"/>
                    <a:pt x="50" y="25"/>
                  </a:cubicBezTo>
                  <a:cubicBezTo>
                    <a:pt x="49" y="24"/>
                    <a:pt x="48" y="24"/>
                    <a:pt x="47" y="24"/>
                  </a:cubicBezTo>
                  <a:cubicBezTo>
                    <a:pt x="46" y="24"/>
                    <a:pt x="45" y="24"/>
                    <a:pt x="44" y="25"/>
                  </a:cubicBezTo>
                  <a:cubicBezTo>
                    <a:pt x="44" y="25"/>
                    <a:pt x="43" y="25"/>
                    <a:pt x="43" y="25"/>
                  </a:cubicBezTo>
                  <a:cubicBezTo>
                    <a:pt x="43" y="24"/>
                    <a:pt x="43" y="23"/>
                    <a:pt x="42" y="22"/>
                  </a:cubicBezTo>
                  <a:cubicBezTo>
                    <a:pt x="41" y="21"/>
                    <a:pt x="39" y="21"/>
                    <a:pt x="38" y="22"/>
                  </a:cubicBezTo>
                  <a:cubicBezTo>
                    <a:pt x="38" y="21"/>
                    <a:pt x="38" y="21"/>
                    <a:pt x="37" y="21"/>
                  </a:cubicBezTo>
                  <a:cubicBezTo>
                    <a:pt x="38" y="20"/>
                    <a:pt x="39" y="18"/>
                    <a:pt x="38" y="17"/>
                  </a:cubicBezTo>
                  <a:cubicBezTo>
                    <a:pt x="38" y="16"/>
                    <a:pt x="37" y="15"/>
                    <a:pt x="36" y="15"/>
                  </a:cubicBezTo>
                  <a:cubicBezTo>
                    <a:pt x="36" y="15"/>
                    <a:pt x="36" y="15"/>
                    <a:pt x="36" y="14"/>
                  </a:cubicBezTo>
                  <a:cubicBezTo>
                    <a:pt x="36" y="14"/>
                    <a:pt x="36" y="14"/>
                    <a:pt x="36" y="14"/>
                  </a:cubicBezTo>
                  <a:cubicBezTo>
                    <a:pt x="37" y="14"/>
                    <a:pt x="38" y="13"/>
                    <a:pt x="38" y="11"/>
                  </a:cubicBezTo>
                  <a:cubicBezTo>
                    <a:pt x="39" y="10"/>
                    <a:pt x="38" y="9"/>
                    <a:pt x="37" y="8"/>
                  </a:cubicBezTo>
                  <a:cubicBezTo>
                    <a:pt x="38" y="8"/>
                    <a:pt x="38" y="7"/>
                    <a:pt x="38" y="7"/>
                  </a:cubicBezTo>
                  <a:cubicBezTo>
                    <a:pt x="39" y="8"/>
                    <a:pt x="41" y="8"/>
                    <a:pt x="42" y="7"/>
                  </a:cubicBezTo>
                  <a:cubicBezTo>
                    <a:pt x="43" y="6"/>
                    <a:pt x="43" y="5"/>
                    <a:pt x="43" y="4"/>
                  </a:cubicBezTo>
                  <a:cubicBezTo>
                    <a:pt x="43" y="3"/>
                    <a:pt x="44" y="3"/>
                    <a:pt x="44" y="3"/>
                  </a:cubicBezTo>
                  <a:cubicBezTo>
                    <a:pt x="45" y="4"/>
                    <a:pt x="46" y="5"/>
                    <a:pt x="47" y="5"/>
                  </a:cubicBezTo>
                  <a:cubicBezTo>
                    <a:pt x="48" y="5"/>
                    <a:pt x="49" y="4"/>
                    <a:pt x="50" y="3"/>
                  </a:cubicBezTo>
                  <a:cubicBezTo>
                    <a:pt x="50" y="3"/>
                    <a:pt x="51" y="3"/>
                    <a:pt x="51" y="4"/>
                  </a:cubicBezTo>
                  <a:cubicBezTo>
                    <a:pt x="51" y="5"/>
                    <a:pt x="51" y="6"/>
                    <a:pt x="52" y="7"/>
                  </a:cubicBezTo>
                  <a:cubicBezTo>
                    <a:pt x="53" y="8"/>
                    <a:pt x="55" y="8"/>
                    <a:pt x="56" y="7"/>
                  </a:cubicBezTo>
                  <a:cubicBezTo>
                    <a:pt x="56" y="7"/>
                    <a:pt x="56" y="8"/>
                    <a:pt x="57" y="8"/>
                  </a:cubicBezTo>
                  <a:cubicBezTo>
                    <a:pt x="56" y="9"/>
                    <a:pt x="55" y="10"/>
                    <a:pt x="56" y="11"/>
                  </a:cubicBezTo>
                  <a:cubicBezTo>
                    <a:pt x="56" y="13"/>
                    <a:pt x="57" y="14"/>
                    <a:pt x="58" y="14"/>
                  </a:cubicBezTo>
                  <a:cubicBezTo>
                    <a:pt x="58" y="14"/>
                    <a:pt x="59" y="14"/>
                    <a:pt x="59" y="14"/>
                  </a:cubicBezTo>
                  <a:cubicBezTo>
                    <a:pt x="59" y="15"/>
                    <a:pt x="58" y="15"/>
                    <a:pt x="58" y="1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7" name="Freeform 33"/>
            <p:cNvSpPr>
              <a:spLocks noEditPoints="1"/>
            </p:cNvSpPr>
            <p:nvPr/>
          </p:nvSpPr>
          <p:spPr bwMode="auto">
            <a:xfrm>
              <a:off x="8282120" y="3507224"/>
              <a:ext cx="277453" cy="284221"/>
            </a:xfrm>
            <a:custGeom>
              <a:avLst/>
              <a:gdLst>
                <a:gd name="T0" fmla="*/ 8 w 52"/>
                <a:gd name="T1" fmla="*/ 19 h 53"/>
                <a:gd name="T2" fmla="*/ 8 w 52"/>
                <a:gd name="T3" fmla="*/ 19 h 53"/>
                <a:gd name="T4" fmla="*/ 8 w 52"/>
                <a:gd name="T5" fmla="*/ 18 h 53"/>
                <a:gd name="T6" fmla="*/ 8 w 52"/>
                <a:gd name="T7" fmla="*/ 17 h 53"/>
                <a:gd name="T8" fmla="*/ 8 w 52"/>
                <a:gd name="T9" fmla="*/ 17 h 53"/>
                <a:gd name="T10" fmla="*/ 15 w 52"/>
                <a:gd name="T11" fmla="*/ 10 h 53"/>
                <a:gd name="T12" fmla="*/ 17 w 52"/>
                <a:gd name="T13" fmla="*/ 10 h 53"/>
                <a:gd name="T14" fmla="*/ 17 w 52"/>
                <a:gd name="T15" fmla="*/ 12 h 53"/>
                <a:gd name="T16" fmla="*/ 13 w 52"/>
                <a:gd name="T17" fmla="*/ 17 h 53"/>
                <a:gd name="T18" fmla="*/ 39 w 52"/>
                <a:gd name="T19" fmla="*/ 17 h 53"/>
                <a:gd name="T20" fmla="*/ 40 w 52"/>
                <a:gd name="T21" fmla="*/ 18 h 53"/>
                <a:gd name="T22" fmla="*/ 39 w 52"/>
                <a:gd name="T23" fmla="*/ 20 h 53"/>
                <a:gd name="T24" fmla="*/ 13 w 52"/>
                <a:gd name="T25" fmla="*/ 20 h 53"/>
                <a:gd name="T26" fmla="*/ 17 w 52"/>
                <a:gd name="T27" fmla="*/ 24 h 53"/>
                <a:gd name="T28" fmla="*/ 17 w 52"/>
                <a:gd name="T29" fmla="*/ 26 h 53"/>
                <a:gd name="T30" fmla="*/ 16 w 52"/>
                <a:gd name="T31" fmla="*/ 26 h 53"/>
                <a:gd name="T32" fmla="*/ 15 w 52"/>
                <a:gd name="T33" fmla="*/ 26 h 53"/>
                <a:gd name="T34" fmla="*/ 8 w 52"/>
                <a:gd name="T35" fmla="*/ 19 h 53"/>
                <a:gd name="T36" fmla="*/ 43 w 52"/>
                <a:gd name="T37" fmla="*/ 34 h 53"/>
                <a:gd name="T38" fmla="*/ 43 w 52"/>
                <a:gd name="T39" fmla="*/ 34 h 53"/>
                <a:gd name="T40" fmla="*/ 36 w 52"/>
                <a:gd name="T41" fmla="*/ 27 h 53"/>
                <a:gd name="T42" fmla="*/ 34 w 52"/>
                <a:gd name="T43" fmla="*/ 27 h 53"/>
                <a:gd name="T44" fmla="*/ 34 w 52"/>
                <a:gd name="T45" fmla="*/ 29 h 53"/>
                <a:gd name="T46" fmla="*/ 39 w 52"/>
                <a:gd name="T47" fmla="*/ 33 h 53"/>
                <a:gd name="T48" fmla="*/ 13 w 52"/>
                <a:gd name="T49" fmla="*/ 33 h 53"/>
                <a:gd name="T50" fmla="*/ 11 w 52"/>
                <a:gd name="T51" fmla="*/ 35 h 53"/>
                <a:gd name="T52" fmla="*/ 13 w 52"/>
                <a:gd name="T53" fmla="*/ 36 h 53"/>
                <a:gd name="T54" fmla="*/ 39 w 52"/>
                <a:gd name="T55" fmla="*/ 36 h 53"/>
                <a:gd name="T56" fmla="*/ 34 w 52"/>
                <a:gd name="T57" fmla="*/ 41 h 53"/>
                <a:gd name="T58" fmla="*/ 34 w 52"/>
                <a:gd name="T59" fmla="*/ 43 h 53"/>
                <a:gd name="T60" fmla="*/ 35 w 52"/>
                <a:gd name="T61" fmla="*/ 43 h 53"/>
                <a:gd name="T62" fmla="*/ 36 w 52"/>
                <a:gd name="T63" fmla="*/ 43 h 53"/>
                <a:gd name="T64" fmla="*/ 43 w 52"/>
                <a:gd name="T65" fmla="*/ 36 h 53"/>
                <a:gd name="T66" fmla="*/ 43 w 52"/>
                <a:gd name="T67" fmla="*/ 36 h 53"/>
                <a:gd name="T68" fmla="*/ 44 w 52"/>
                <a:gd name="T69" fmla="*/ 35 h 53"/>
                <a:gd name="T70" fmla="*/ 43 w 52"/>
                <a:gd name="T71" fmla="*/ 34 h 53"/>
                <a:gd name="T72" fmla="*/ 52 w 52"/>
                <a:gd name="T73" fmla="*/ 7 h 53"/>
                <a:gd name="T74" fmla="*/ 52 w 52"/>
                <a:gd name="T75" fmla="*/ 45 h 53"/>
                <a:gd name="T76" fmla="*/ 45 w 52"/>
                <a:gd name="T77" fmla="*/ 53 h 53"/>
                <a:gd name="T78" fmla="*/ 7 w 52"/>
                <a:gd name="T79" fmla="*/ 53 h 53"/>
                <a:gd name="T80" fmla="*/ 0 w 52"/>
                <a:gd name="T81" fmla="*/ 45 h 53"/>
                <a:gd name="T82" fmla="*/ 0 w 52"/>
                <a:gd name="T83" fmla="*/ 7 h 53"/>
                <a:gd name="T84" fmla="*/ 7 w 52"/>
                <a:gd name="T85" fmla="*/ 0 h 53"/>
                <a:gd name="T86" fmla="*/ 45 w 52"/>
                <a:gd name="T87" fmla="*/ 0 h 53"/>
                <a:gd name="T88" fmla="*/ 52 w 52"/>
                <a:gd name="T89" fmla="*/ 7 h 53"/>
                <a:gd name="T90" fmla="*/ 49 w 52"/>
                <a:gd name="T91" fmla="*/ 7 h 53"/>
                <a:gd name="T92" fmla="*/ 45 w 52"/>
                <a:gd name="T93" fmla="*/ 3 h 53"/>
                <a:gd name="T94" fmla="*/ 7 w 52"/>
                <a:gd name="T95" fmla="*/ 3 h 53"/>
                <a:gd name="T96" fmla="*/ 3 w 52"/>
                <a:gd name="T97" fmla="*/ 7 h 53"/>
                <a:gd name="T98" fmla="*/ 3 w 52"/>
                <a:gd name="T99" fmla="*/ 45 h 53"/>
                <a:gd name="T100" fmla="*/ 7 w 52"/>
                <a:gd name="T101" fmla="*/ 50 h 53"/>
                <a:gd name="T102" fmla="*/ 45 w 52"/>
                <a:gd name="T103" fmla="*/ 50 h 53"/>
                <a:gd name="T104" fmla="*/ 49 w 52"/>
                <a:gd name="T105" fmla="*/ 45 h 53"/>
                <a:gd name="T106" fmla="*/ 49 w 52"/>
                <a:gd name="T10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52" h="53">
                  <a:moveTo>
                    <a:pt x="8" y="19"/>
                  </a:moveTo>
                  <a:cubicBezTo>
                    <a:pt x="8" y="19"/>
                    <a:pt x="8" y="19"/>
                    <a:pt x="8" y="19"/>
                  </a:cubicBezTo>
                  <a:cubicBezTo>
                    <a:pt x="8" y="19"/>
                    <a:pt x="8" y="18"/>
                    <a:pt x="8" y="18"/>
                  </a:cubicBezTo>
                  <a:cubicBezTo>
                    <a:pt x="8" y="18"/>
                    <a:pt x="8" y="17"/>
                    <a:pt x="8" y="17"/>
                  </a:cubicBezTo>
                  <a:cubicBezTo>
                    <a:pt x="8" y="17"/>
                    <a:pt x="8" y="17"/>
                    <a:pt x="8" y="17"/>
                  </a:cubicBezTo>
                  <a:cubicBezTo>
                    <a:pt x="15" y="10"/>
                    <a:pt x="15" y="10"/>
                    <a:pt x="15" y="10"/>
                  </a:cubicBezTo>
                  <a:cubicBezTo>
                    <a:pt x="15" y="9"/>
                    <a:pt x="16" y="9"/>
                    <a:pt x="17" y="10"/>
                  </a:cubicBezTo>
                  <a:cubicBezTo>
                    <a:pt x="18" y="11"/>
                    <a:pt x="18" y="12"/>
                    <a:pt x="17" y="12"/>
                  </a:cubicBezTo>
                  <a:cubicBezTo>
                    <a:pt x="13" y="17"/>
                    <a:pt x="13" y="17"/>
                    <a:pt x="13" y="17"/>
                  </a:cubicBezTo>
                  <a:cubicBezTo>
                    <a:pt x="39" y="17"/>
                    <a:pt x="39" y="17"/>
                    <a:pt x="39" y="17"/>
                  </a:cubicBezTo>
                  <a:cubicBezTo>
                    <a:pt x="40" y="17"/>
                    <a:pt x="40" y="17"/>
                    <a:pt x="40" y="18"/>
                  </a:cubicBezTo>
                  <a:cubicBezTo>
                    <a:pt x="40" y="19"/>
                    <a:pt x="40" y="20"/>
                    <a:pt x="39" y="20"/>
                  </a:cubicBezTo>
                  <a:cubicBezTo>
                    <a:pt x="13" y="20"/>
                    <a:pt x="13" y="20"/>
                    <a:pt x="13" y="20"/>
                  </a:cubicBezTo>
                  <a:cubicBezTo>
                    <a:pt x="17" y="24"/>
                    <a:pt x="17" y="24"/>
                    <a:pt x="17" y="24"/>
                  </a:cubicBezTo>
                  <a:cubicBezTo>
                    <a:pt x="18" y="24"/>
                    <a:pt x="18" y="25"/>
                    <a:pt x="17" y="26"/>
                  </a:cubicBezTo>
                  <a:cubicBezTo>
                    <a:pt x="17" y="26"/>
                    <a:pt x="16" y="26"/>
                    <a:pt x="16" y="26"/>
                  </a:cubicBezTo>
                  <a:cubicBezTo>
                    <a:pt x="16" y="26"/>
                    <a:pt x="15" y="26"/>
                    <a:pt x="15" y="26"/>
                  </a:cubicBezTo>
                  <a:lnTo>
                    <a:pt x="8" y="19"/>
                  </a:lnTo>
                  <a:close/>
                  <a:moveTo>
                    <a:pt x="43" y="34"/>
                  </a:moveTo>
                  <a:cubicBezTo>
                    <a:pt x="43" y="34"/>
                    <a:pt x="43" y="34"/>
                    <a:pt x="43" y="34"/>
                  </a:cubicBezTo>
                  <a:cubicBezTo>
                    <a:pt x="36" y="27"/>
                    <a:pt x="36" y="27"/>
                    <a:pt x="36" y="27"/>
                  </a:cubicBezTo>
                  <a:cubicBezTo>
                    <a:pt x="36" y="26"/>
                    <a:pt x="35" y="26"/>
                    <a:pt x="34" y="27"/>
                  </a:cubicBezTo>
                  <a:cubicBezTo>
                    <a:pt x="34" y="28"/>
                    <a:pt x="34" y="29"/>
                    <a:pt x="34" y="29"/>
                  </a:cubicBezTo>
                  <a:cubicBezTo>
                    <a:pt x="39" y="33"/>
                    <a:pt x="39" y="33"/>
                    <a:pt x="39" y="33"/>
                  </a:cubicBezTo>
                  <a:cubicBezTo>
                    <a:pt x="13" y="33"/>
                    <a:pt x="13" y="33"/>
                    <a:pt x="13" y="33"/>
                  </a:cubicBezTo>
                  <a:cubicBezTo>
                    <a:pt x="12" y="33"/>
                    <a:pt x="11" y="34"/>
                    <a:pt x="11" y="35"/>
                  </a:cubicBezTo>
                  <a:cubicBezTo>
                    <a:pt x="11" y="36"/>
                    <a:pt x="12" y="36"/>
                    <a:pt x="13" y="36"/>
                  </a:cubicBezTo>
                  <a:cubicBezTo>
                    <a:pt x="39" y="36"/>
                    <a:pt x="39" y="36"/>
                    <a:pt x="39" y="36"/>
                  </a:cubicBezTo>
                  <a:cubicBezTo>
                    <a:pt x="34" y="41"/>
                    <a:pt x="34" y="41"/>
                    <a:pt x="34" y="41"/>
                  </a:cubicBezTo>
                  <a:cubicBezTo>
                    <a:pt x="34" y="41"/>
                    <a:pt x="34" y="42"/>
                    <a:pt x="34" y="43"/>
                  </a:cubicBezTo>
                  <a:cubicBezTo>
                    <a:pt x="35" y="43"/>
                    <a:pt x="35" y="43"/>
                    <a:pt x="35" y="43"/>
                  </a:cubicBezTo>
                  <a:cubicBezTo>
                    <a:pt x="36" y="43"/>
                    <a:pt x="36" y="43"/>
                    <a:pt x="36" y="43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3" y="36"/>
                    <a:pt x="43" y="36"/>
                    <a:pt x="43" y="36"/>
                  </a:cubicBezTo>
                  <a:cubicBezTo>
                    <a:pt x="44" y="36"/>
                    <a:pt x="44" y="35"/>
                    <a:pt x="44" y="35"/>
                  </a:cubicBezTo>
                  <a:cubicBezTo>
                    <a:pt x="44" y="35"/>
                    <a:pt x="44" y="34"/>
                    <a:pt x="43" y="34"/>
                  </a:cubicBezTo>
                  <a:close/>
                  <a:moveTo>
                    <a:pt x="52" y="7"/>
                  </a:moveTo>
                  <a:cubicBezTo>
                    <a:pt x="52" y="45"/>
                    <a:pt x="52" y="45"/>
                    <a:pt x="52" y="45"/>
                  </a:cubicBezTo>
                  <a:cubicBezTo>
                    <a:pt x="52" y="49"/>
                    <a:pt x="49" y="53"/>
                    <a:pt x="45" y="53"/>
                  </a:cubicBezTo>
                  <a:cubicBezTo>
                    <a:pt x="7" y="53"/>
                    <a:pt x="7" y="53"/>
                    <a:pt x="7" y="53"/>
                  </a:cubicBezTo>
                  <a:cubicBezTo>
                    <a:pt x="3" y="53"/>
                    <a:pt x="0" y="49"/>
                    <a:pt x="0" y="45"/>
                  </a:cubicBezTo>
                  <a:cubicBezTo>
                    <a:pt x="0" y="7"/>
                    <a:pt x="0" y="7"/>
                    <a:pt x="0" y="7"/>
                  </a:cubicBezTo>
                  <a:cubicBezTo>
                    <a:pt x="0" y="4"/>
                    <a:pt x="3" y="0"/>
                    <a:pt x="7" y="0"/>
                  </a:cubicBezTo>
                  <a:cubicBezTo>
                    <a:pt x="45" y="0"/>
                    <a:pt x="45" y="0"/>
                    <a:pt x="45" y="0"/>
                  </a:cubicBezTo>
                  <a:cubicBezTo>
                    <a:pt x="49" y="0"/>
                    <a:pt x="52" y="4"/>
                    <a:pt x="52" y="7"/>
                  </a:cubicBezTo>
                  <a:close/>
                  <a:moveTo>
                    <a:pt x="49" y="7"/>
                  </a:moveTo>
                  <a:cubicBezTo>
                    <a:pt x="49" y="5"/>
                    <a:pt x="47" y="3"/>
                    <a:pt x="45" y="3"/>
                  </a:cubicBezTo>
                  <a:cubicBezTo>
                    <a:pt x="7" y="3"/>
                    <a:pt x="7" y="3"/>
                    <a:pt x="7" y="3"/>
                  </a:cubicBezTo>
                  <a:cubicBezTo>
                    <a:pt x="4" y="3"/>
                    <a:pt x="3" y="5"/>
                    <a:pt x="3" y="7"/>
                  </a:cubicBezTo>
                  <a:cubicBezTo>
                    <a:pt x="3" y="45"/>
                    <a:pt x="3" y="45"/>
                    <a:pt x="3" y="45"/>
                  </a:cubicBezTo>
                  <a:cubicBezTo>
                    <a:pt x="3" y="48"/>
                    <a:pt x="4" y="50"/>
                    <a:pt x="7" y="50"/>
                  </a:cubicBezTo>
                  <a:cubicBezTo>
                    <a:pt x="45" y="50"/>
                    <a:pt x="45" y="50"/>
                    <a:pt x="45" y="50"/>
                  </a:cubicBezTo>
                  <a:cubicBezTo>
                    <a:pt x="47" y="50"/>
                    <a:pt x="49" y="48"/>
                    <a:pt x="49" y="45"/>
                  </a:cubicBezTo>
                  <a:lnTo>
                    <a:pt x="49" y="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8" name="Freeform 16"/>
            <p:cNvSpPr>
              <a:spLocks noEditPoints="1"/>
            </p:cNvSpPr>
            <p:nvPr/>
          </p:nvSpPr>
          <p:spPr bwMode="auto">
            <a:xfrm>
              <a:off x="4577545" y="4645950"/>
              <a:ext cx="304036" cy="335220"/>
            </a:xfrm>
            <a:custGeom>
              <a:avLst/>
              <a:gdLst>
                <a:gd name="T0" fmla="*/ 33 w 66"/>
                <a:gd name="T1" fmla="*/ 0 h 73"/>
                <a:gd name="T2" fmla="*/ 26 w 66"/>
                <a:gd name="T3" fmla="*/ 6 h 73"/>
                <a:gd name="T4" fmla="*/ 39 w 66"/>
                <a:gd name="T5" fmla="*/ 7 h 73"/>
                <a:gd name="T6" fmla="*/ 28 w 66"/>
                <a:gd name="T7" fmla="*/ 5 h 73"/>
                <a:gd name="T8" fmla="*/ 33 w 66"/>
                <a:gd name="T9" fmla="*/ 1 h 73"/>
                <a:gd name="T10" fmla="*/ 28 w 66"/>
                <a:gd name="T11" fmla="*/ 5 h 73"/>
                <a:gd name="T12" fmla="*/ 50 w 66"/>
                <a:gd name="T13" fmla="*/ 13 h 73"/>
                <a:gd name="T14" fmla="*/ 55 w 66"/>
                <a:gd name="T15" fmla="*/ 15 h 73"/>
                <a:gd name="T16" fmla="*/ 54 w 66"/>
                <a:gd name="T17" fmla="*/ 8 h 73"/>
                <a:gd name="T18" fmla="*/ 45 w 66"/>
                <a:gd name="T19" fmla="*/ 8 h 73"/>
                <a:gd name="T20" fmla="*/ 49 w 66"/>
                <a:gd name="T21" fmla="*/ 11 h 73"/>
                <a:gd name="T22" fmla="*/ 33 w 66"/>
                <a:gd name="T23" fmla="*/ 7 h 73"/>
                <a:gd name="T24" fmla="*/ 17 w 66"/>
                <a:gd name="T25" fmla="*/ 12 h 73"/>
                <a:gd name="T26" fmla="*/ 21 w 66"/>
                <a:gd name="T27" fmla="*/ 8 h 73"/>
                <a:gd name="T28" fmla="*/ 14 w 66"/>
                <a:gd name="T29" fmla="*/ 6 h 73"/>
                <a:gd name="T30" fmla="*/ 10 w 66"/>
                <a:gd name="T31" fmla="*/ 15 h 73"/>
                <a:gd name="T32" fmla="*/ 15 w 66"/>
                <a:gd name="T33" fmla="*/ 12 h 73"/>
                <a:gd name="T34" fmla="*/ 15 w 66"/>
                <a:gd name="T35" fmla="*/ 13 h 73"/>
                <a:gd name="T36" fmla="*/ 0 w 66"/>
                <a:gd name="T37" fmla="*/ 35 h 73"/>
                <a:gd name="T38" fmla="*/ 4 w 66"/>
                <a:gd name="T39" fmla="*/ 43 h 73"/>
                <a:gd name="T40" fmla="*/ 14 w 66"/>
                <a:gd name="T41" fmla="*/ 60 h 73"/>
                <a:gd name="T42" fmla="*/ 11 w 66"/>
                <a:gd name="T43" fmla="*/ 68 h 73"/>
                <a:gd name="T44" fmla="*/ 12 w 66"/>
                <a:gd name="T45" fmla="*/ 73 h 73"/>
                <a:gd name="T46" fmla="*/ 15 w 66"/>
                <a:gd name="T47" fmla="*/ 70 h 73"/>
                <a:gd name="T48" fmla="*/ 20 w 66"/>
                <a:gd name="T49" fmla="*/ 63 h 73"/>
                <a:gd name="T50" fmla="*/ 46 w 66"/>
                <a:gd name="T51" fmla="*/ 63 h 73"/>
                <a:gd name="T52" fmla="*/ 52 w 66"/>
                <a:gd name="T53" fmla="*/ 70 h 73"/>
                <a:gd name="T54" fmla="*/ 57 w 66"/>
                <a:gd name="T55" fmla="*/ 71 h 73"/>
                <a:gd name="T56" fmla="*/ 56 w 66"/>
                <a:gd name="T57" fmla="*/ 67 h 73"/>
                <a:gd name="T58" fmla="*/ 62 w 66"/>
                <a:gd name="T59" fmla="*/ 43 h 73"/>
                <a:gd name="T60" fmla="*/ 66 w 66"/>
                <a:gd name="T61" fmla="*/ 35 h 73"/>
                <a:gd name="T62" fmla="*/ 2 w 66"/>
                <a:gd name="T63" fmla="*/ 38 h 73"/>
                <a:gd name="T64" fmla="*/ 3 w 66"/>
                <a:gd name="T65" fmla="*/ 32 h 73"/>
                <a:gd name="T66" fmla="*/ 3 w 66"/>
                <a:gd name="T67" fmla="*/ 41 h 73"/>
                <a:gd name="T68" fmla="*/ 47 w 66"/>
                <a:gd name="T69" fmla="*/ 8 h 73"/>
                <a:gd name="T70" fmla="*/ 53 w 66"/>
                <a:gd name="T71" fmla="*/ 10 h 73"/>
                <a:gd name="T72" fmla="*/ 47 w 66"/>
                <a:gd name="T73" fmla="*/ 8 h 73"/>
                <a:gd name="T74" fmla="*/ 12 w 66"/>
                <a:gd name="T75" fmla="*/ 10 h 73"/>
                <a:gd name="T76" fmla="*/ 17 w 66"/>
                <a:gd name="T77" fmla="*/ 7 h 73"/>
                <a:gd name="T78" fmla="*/ 11 w 66"/>
                <a:gd name="T79" fmla="*/ 13 h 73"/>
                <a:gd name="T80" fmla="*/ 12 w 66"/>
                <a:gd name="T81" fmla="*/ 66 h 73"/>
                <a:gd name="T82" fmla="*/ 17 w 66"/>
                <a:gd name="T83" fmla="*/ 64 h 73"/>
                <a:gd name="T84" fmla="*/ 53 w 66"/>
                <a:gd name="T85" fmla="*/ 66 h 73"/>
                <a:gd name="T86" fmla="*/ 48 w 66"/>
                <a:gd name="T87" fmla="*/ 64 h 73"/>
                <a:gd name="T88" fmla="*/ 53 w 66"/>
                <a:gd name="T89" fmla="*/ 66 h 73"/>
                <a:gd name="T90" fmla="*/ 6 w 66"/>
                <a:gd name="T91" fmla="*/ 37 h 73"/>
                <a:gd name="T92" fmla="*/ 60 w 66"/>
                <a:gd name="T93" fmla="*/ 37 h 73"/>
                <a:gd name="T94" fmla="*/ 64 w 66"/>
                <a:gd name="T95" fmla="*/ 38 h 73"/>
                <a:gd name="T96" fmla="*/ 62 w 66"/>
                <a:gd name="T97" fmla="*/ 37 h 73"/>
                <a:gd name="T98" fmla="*/ 64 w 66"/>
                <a:gd name="T99" fmla="*/ 35 h 73"/>
                <a:gd name="T100" fmla="*/ 33 w 66"/>
                <a:gd name="T101" fmla="*/ 12 h 73"/>
                <a:gd name="T102" fmla="*/ 33 w 66"/>
                <a:gd name="T103" fmla="*/ 61 h 73"/>
                <a:gd name="T104" fmla="*/ 33 w 66"/>
                <a:gd name="T105" fmla="*/ 12 h 73"/>
                <a:gd name="T106" fmla="*/ 10 w 66"/>
                <a:gd name="T107" fmla="*/ 37 h 73"/>
                <a:gd name="T108" fmla="*/ 56 w 66"/>
                <a:gd name="T109" fmla="*/ 37 h 73"/>
                <a:gd name="T110" fmla="*/ 36 w 66"/>
                <a:gd name="T111" fmla="*/ 35 h 73"/>
                <a:gd name="T112" fmla="*/ 49 w 66"/>
                <a:gd name="T113" fmla="*/ 38 h 73"/>
                <a:gd name="T114" fmla="*/ 32 w 66"/>
                <a:gd name="T115" fmla="*/ 40 h 73"/>
                <a:gd name="T116" fmla="*/ 31 w 66"/>
                <a:gd name="T117" fmla="*/ 32 h 73"/>
                <a:gd name="T118" fmla="*/ 34 w 66"/>
                <a:gd name="T119" fmla="*/ 16 h 73"/>
                <a:gd name="T120" fmla="*/ 36 w 66"/>
                <a:gd name="T121" fmla="*/ 3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66" h="73">
                  <a:moveTo>
                    <a:pt x="39" y="6"/>
                  </a:moveTo>
                  <a:cubicBezTo>
                    <a:pt x="39" y="2"/>
                    <a:pt x="37" y="0"/>
                    <a:pt x="33" y="0"/>
                  </a:cubicBezTo>
                  <a:cubicBezTo>
                    <a:pt x="32" y="0"/>
                    <a:pt x="32" y="0"/>
                    <a:pt x="32" y="0"/>
                  </a:cubicBezTo>
                  <a:cubicBezTo>
                    <a:pt x="29" y="0"/>
                    <a:pt x="26" y="2"/>
                    <a:pt x="26" y="6"/>
                  </a:cubicBezTo>
                  <a:cubicBezTo>
                    <a:pt x="26" y="7"/>
                    <a:pt x="26" y="7"/>
                    <a:pt x="26" y="7"/>
                  </a:cubicBezTo>
                  <a:cubicBezTo>
                    <a:pt x="39" y="7"/>
                    <a:pt x="39" y="7"/>
                    <a:pt x="39" y="7"/>
                  </a:cubicBezTo>
                  <a:lnTo>
                    <a:pt x="39" y="6"/>
                  </a:lnTo>
                  <a:close/>
                  <a:moveTo>
                    <a:pt x="28" y="5"/>
                  </a:moveTo>
                  <a:cubicBezTo>
                    <a:pt x="28" y="3"/>
                    <a:pt x="30" y="1"/>
                    <a:pt x="32" y="1"/>
                  </a:cubicBezTo>
                  <a:cubicBezTo>
                    <a:pt x="33" y="1"/>
                    <a:pt x="33" y="1"/>
                    <a:pt x="33" y="1"/>
                  </a:cubicBezTo>
                  <a:cubicBezTo>
                    <a:pt x="35" y="1"/>
                    <a:pt x="37" y="3"/>
                    <a:pt x="38" y="5"/>
                  </a:cubicBezTo>
                  <a:lnTo>
                    <a:pt x="28" y="5"/>
                  </a:lnTo>
                  <a:close/>
                  <a:moveTo>
                    <a:pt x="62" y="30"/>
                  </a:moveTo>
                  <a:cubicBezTo>
                    <a:pt x="60" y="23"/>
                    <a:pt x="56" y="17"/>
                    <a:pt x="50" y="13"/>
                  </a:cubicBezTo>
                  <a:cubicBezTo>
                    <a:pt x="50" y="12"/>
                    <a:pt x="50" y="12"/>
                    <a:pt x="50" y="12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5" y="15"/>
                    <a:pt x="55" y="15"/>
                    <a:pt x="55" y="15"/>
                  </a:cubicBezTo>
                  <a:cubicBezTo>
                    <a:pt x="57" y="13"/>
                    <a:pt x="56" y="10"/>
                    <a:pt x="54" y="8"/>
                  </a:cubicBezTo>
                  <a:cubicBezTo>
                    <a:pt x="51" y="6"/>
                    <a:pt x="51" y="6"/>
                    <a:pt x="51" y="6"/>
                  </a:cubicBezTo>
                  <a:cubicBezTo>
                    <a:pt x="49" y="5"/>
                    <a:pt x="46" y="6"/>
                    <a:pt x="45" y="8"/>
                  </a:cubicBezTo>
                  <a:cubicBezTo>
                    <a:pt x="44" y="8"/>
                    <a:pt x="44" y="8"/>
                    <a:pt x="44" y="8"/>
                  </a:cubicBezTo>
                  <a:cubicBezTo>
                    <a:pt x="49" y="11"/>
                    <a:pt x="49" y="11"/>
                    <a:pt x="49" y="11"/>
                  </a:cubicBezTo>
                  <a:cubicBezTo>
                    <a:pt x="49" y="12"/>
                    <a:pt x="49" y="12"/>
                    <a:pt x="49" y="12"/>
                  </a:cubicBezTo>
                  <a:cubicBezTo>
                    <a:pt x="44" y="9"/>
                    <a:pt x="39" y="7"/>
                    <a:pt x="33" y="7"/>
                  </a:cubicBezTo>
                  <a:cubicBezTo>
                    <a:pt x="27" y="7"/>
                    <a:pt x="21" y="9"/>
                    <a:pt x="17" y="12"/>
                  </a:cubicBezTo>
                  <a:cubicBezTo>
                    <a:pt x="17" y="12"/>
                    <a:pt x="17" y="12"/>
                    <a:pt x="17" y="12"/>
                  </a:cubicBezTo>
                  <a:cubicBezTo>
                    <a:pt x="17" y="11"/>
                    <a:pt x="17" y="11"/>
                    <a:pt x="17" y="11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20" y="6"/>
                    <a:pt x="17" y="5"/>
                    <a:pt x="14" y="6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9" y="10"/>
                    <a:pt x="9" y="13"/>
                    <a:pt x="10" y="15"/>
                  </a:cubicBezTo>
                  <a:cubicBezTo>
                    <a:pt x="11" y="15"/>
                    <a:pt x="11" y="15"/>
                    <a:pt x="11" y="15"/>
                  </a:cubicBezTo>
                  <a:cubicBezTo>
                    <a:pt x="15" y="12"/>
                    <a:pt x="15" y="12"/>
                    <a:pt x="15" y="12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5" y="13"/>
                    <a:pt x="15" y="13"/>
                    <a:pt x="15" y="13"/>
                  </a:cubicBezTo>
                  <a:cubicBezTo>
                    <a:pt x="10" y="17"/>
                    <a:pt x="5" y="23"/>
                    <a:pt x="4" y="30"/>
                  </a:cubicBezTo>
                  <a:cubicBezTo>
                    <a:pt x="2" y="31"/>
                    <a:pt x="0" y="33"/>
                    <a:pt x="0" y="35"/>
                  </a:cubicBezTo>
                  <a:cubicBezTo>
                    <a:pt x="0" y="38"/>
                    <a:pt x="0" y="38"/>
                    <a:pt x="0" y="38"/>
                  </a:cubicBezTo>
                  <a:cubicBezTo>
                    <a:pt x="0" y="41"/>
                    <a:pt x="2" y="43"/>
                    <a:pt x="4" y="43"/>
                  </a:cubicBezTo>
                  <a:cubicBezTo>
                    <a:pt x="5" y="50"/>
                    <a:pt x="9" y="56"/>
                    <a:pt x="14" y="60"/>
                  </a:cubicBezTo>
                  <a:cubicBezTo>
                    <a:pt x="14" y="60"/>
                    <a:pt x="14" y="60"/>
                    <a:pt x="14" y="60"/>
                  </a:cubicBezTo>
                  <a:cubicBezTo>
                    <a:pt x="10" y="67"/>
                    <a:pt x="10" y="67"/>
                    <a:pt x="10" y="67"/>
                  </a:cubicBezTo>
                  <a:cubicBezTo>
                    <a:pt x="11" y="68"/>
                    <a:pt x="11" y="68"/>
                    <a:pt x="11" y="68"/>
                  </a:cubicBezTo>
                  <a:cubicBezTo>
                    <a:pt x="9" y="71"/>
                    <a:pt x="9" y="71"/>
                    <a:pt x="9" y="71"/>
                  </a:cubicBezTo>
                  <a:cubicBezTo>
                    <a:pt x="12" y="73"/>
                    <a:pt x="12" y="73"/>
                    <a:pt x="12" y="7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5" y="70"/>
                    <a:pt x="15" y="70"/>
                    <a:pt x="15" y="70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0" y="63"/>
                    <a:pt x="20" y="63"/>
                    <a:pt x="20" y="63"/>
                  </a:cubicBezTo>
                  <a:cubicBezTo>
                    <a:pt x="24" y="65"/>
                    <a:pt x="28" y="66"/>
                    <a:pt x="33" y="66"/>
                  </a:cubicBezTo>
                  <a:cubicBezTo>
                    <a:pt x="37" y="66"/>
                    <a:pt x="42" y="65"/>
                    <a:pt x="46" y="63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4" y="73"/>
                    <a:pt x="54" y="73"/>
                    <a:pt x="54" y="73"/>
                  </a:cubicBezTo>
                  <a:cubicBezTo>
                    <a:pt x="57" y="71"/>
                    <a:pt x="57" y="71"/>
                    <a:pt x="57" y="71"/>
                  </a:cubicBezTo>
                  <a:cubicBezTo>
                    <a:pt x="55" y="68"/>
                    <a:pt x="55" y="68"/>
                    <a:pt x="55" y="68"/>
                  </a:cubicBezTo>
                  <a:cubicBezTo>
                    <a:pt x="56" y="67"/>
                    <a:pt x="56" y="67"/>
                    <a:pt x="56" y="67"/>
                  </a:cubicBezTo>
                  <a:cubicBezTo>
                    <a:pt x="51" y="60"/>
                    <a:pt x="51" y="60"/>
                    <a:pt x="51" y="60"/>
                  </a:cubicBezTo>
                  <a:cubicBezTo>
                    <a:pt x="57" y="56"/>
                    <a:pt x="60" y="50"/>
                    <a:pt x="62" y="43"/>
                  </a:cubicBezTo>
                  <a:cubicBezTo>
                    <a:pt x="64" y="43"/>
                    <a:pt x="66" y="41"/>
                    <a:pt x="66" y="38"/>
                  </a:cubicBezTo>
                  <a:cubicBezTo>
                    <a:pt x="66" y="35"/>
                    <a:pt x="66" y="35"/>
                    <a:pt x="66" y="35"/>
                  </a:cubicBezTo>
                  <a:cubicBezTo>
                    <a:pt x="66" y="33"/>
                    <a:pt x="64" y="31"/>
                    <a:pt x="62" y="30"/>
                  </a:cubicBezTo>
                  <a:close/>
                  <a:moveTo>
                    <a:pt x="2" y="38"/>
                  </a:moveTo>
                  <a:cubicBezTo>
                    <a:pt x="2" y="35"/>
                    <a:pt x="2" y="35"/>
                    <a:pt x="2" y="35"/>
                  </a:cubicBezTo>
                  <a:cubicBezTo>
                    <a:pt x="2" y="34"/>
                    <a:pt x="2" y="33"/>
                    <a:pt x="3" y="32"/>
                  </a:cubicBezTo>
                  <a:cubicBezTo>
                    <a:pt x="3" y="34"/>
                    <a:pt x="3" y="35"/>
                    <a:pt x="3" y="37"/>
                  </a:cubicBezTo>
                  <a:cubicBezTo>
                    <a:pt x="3" y="38"/>
                    <a:pt x="3" y="40"/>
                    <a:pt x="3" y="41"/>
                  </a:cubicBezTo>
                  <a:cubicBezTo>
                    <a:pt x="2" y="41"/>
                    <a:pt x="2" y="40"/>
                    <a:pt x="2" y="38"/>
                  </a:cubicBezTo>
                  <a:close/>
                  <a:moveTo>
                    <a:pt x="47" y="8"/>
                  </a:moveTo>
                  <a:cubicBezTo>
                    <a:pt x="48" y="7"/>
                    <a:pt x="49" y="7"/>
                    <a:pt x="50" y="8"/>
                  </a:cubicBezTo>
                  <a:cubicBezTo>
                    <a:pt x="53" y="10"/>
                    <a:pt x="53" y="10"/>
                    <a:pt x="53" y="10"/>
                  </a:cubicBezTo>
                  <a:cubicBezTo>
                    <a:pt x="54" y="10"/>
                    <a:pt x="55" y="12"/>
                    <a:pt x="54" y="13"/>
                  </a:cubicBezTo>
                  <a:lnTo>
                    <a:pt x="47" y="8"/>
                  </a:lnTo>
                  <a:close/>
                  <a:moveTo>
                    <a:pt x="11" y="13"/>
                  </a:moveTo>
                  <a:cubicBezTo>
                    <a:pt x="11" y="12"/>
                    <a:pt x="11" y="10"/>
                    <a:pt x="12" y="10"/>
                  </a:cubicBezTo>
                  <a:cubicBezTo>
                    <a:pt x="15" y="8"/>
                    <a:pt x="15" y="8"/>
                    <a:pt x="15" y="8"/>
                  </a:cubicBezTo>
                  <a:cubicBezTo>
                    <a:pt x="16" y="7"/>
                    <a:pt x="16" y="7"/>
                    <a:pt x="17" y="7"/>
                  </a:cubicBezTo>
                  <a:cubicBezTo>
                    <a:pt x="18" y="7"/>
                    <a:pt x="18" y="8"/>
                    <a:pt x="19" y="8"/>
                  </a:cubicBezTo>
                  <a:lnTo>
                    <a:pt x="11" y="13"/>
                  </a:lnTo>
                  <a:close/>
                  <a:moveTo>
                    <a:pt x="15" y="68"/>
                  </a:moveTo>
                  <a:cubicBezTo>
                    <a:pt x="12" y="66"/>
                    <a:pt x="12" y="66"/>
                    <a:pt x="12" y="66"/>
                  </a:cubicBezTo>
                  <a:cubicBezTo>
                    <a:pt x="15" y="62"/>
                    <a:pt x="15" y="62"/>
                    <a:pt x="15" y="62"/>
                  </a:cubicBezTo>
                  <a:cubicBezTo>
                    <a:pt x="17" y="64"/>
                    <a:pt x="17" y="64"/>
                    <a:pt x="17" y="64"/>
                  </a:cubicBezTo>
                  <a:lnTo>
                    <a:pt x="15" y="68"/>
                  </a:lnTo>
                  <a:close/>
                  <a:moveTo>
                    <a:pt x="53" y="66"/>
                  </a:moveTo>
                  <a:cubicBezTo>
                    <a:pt x="51" y="68"/>
                    <a:pt x="51" y="68"/>
                    <a:pt x="51" y="68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50" y="62"/>
                    <a:pt x="50" y="62"/>
                    <a:pt x="50" y="62"/>
                  </a:cubicBezTo>
                  <a:lnTo>
                    <a:pt x="53" y="66"/>
                  </a:lnTo>
                  <a:close/>
                  <a:moveTo>
                    <a:pt x="33" y="64"/>
                  </a:moveTo>
                  <a:cubicBezTo>
                    <a:pt x="18" y="64"/>
                    <a:pt x="6" y="52"/>
                    <a:pt x="6" y="37"/>
                  </a:cubicBezTo>
                  <a:cubicBezTo>
                    <a:pt x="6" y="22"/>
                    <a:pt x="18" y="10"/>
                    <a:pt x="33" y="10"/>
                  </a:cubicBezTo>
                  <a:cubicBezTo>
                    <a:pt x="48" y="10"/>
                    <a:pt x="60" y="22"/>
                    <a:pt x="60" y="37"/>
                  </a:cubicBezTo>
                  <a:cubicBezTo>
                    <a:pt x="60" y="52"/>
                    <a:pt x="48" y="64"/>
                    <a:pt x="33" y="64"/>
                  </a:cubicBezTo>
                  <a:close/>
                  <a:moveTo>
                    <a:pt x="64" y="38"/>
                  </a:moveTo>
                  <a:cubicBezTo>
                    <a:pt x="64" y="40"/>
                    <a:pt x="63" y="41"/>
                    <a:pt x="62" y="41"/>
                  </a:cubicBezTo>
                  <a:cubicBezTo>
                    <a:pt x="62" y="40"/>
                    <a:pt x="62" y="38"/>
                    <a:pt x="62" y="37"/>
                  </a:cubicBezTo>
                  <a:cubicBezTo>
                    <a:pt x="62" y="35"/>
                    <a:pt x="62" y="34"/>
                    <a:pt x="62" y="32"/>
                  </a:cubicBezTo>
                  <a:cubicBezTo>
                    <a:pt x="63" y="33"/>
                    <a:pt x="64" y="34"/>
                    <a:pt x="64" y="35"/>
                  </a:cubicBezTo>
                  <a:lnTo>
                    <a:pt x="64" y="38"/>
                  </a:lnTo>
                  <a:close/>
                  <a:moveTo>
                    <a:pt x="33" y="12"/>
                  </a:moveTo>
                  <a:cubicBezTo>
                    <a:pt x="19" y="12"/>
                    <a:pt x="8" y="23"/>
                    <a:pt x="8" y="37"/>
                  </a:cubicBezTo>
                  <a:cubicBezTo>
                    <a:pt x="8" y="50"/>
                    <a:pt x="19" y="61"/>
                    <a:pt x="33" y="61"/>
                  </a:cubicBezTo>
                  <a:cubicBezTo>
                    <a:pt x="46" y="61"/>
                    <a:pt x="57" y="50"/>
                    <a:pt x="57" y="37"/>
                  </a:cubicBezTo>
                  <a:cubicBezTo>
                    <a:pt x="57" y="23"/>
                    <a:pt x="46" y="12"/>
                    <a:pt x="33" y="12"/>
                  </a:cubicBezTo>
                  <a:close/>
                  <a:moveTo>
                    <a:pt x="33" y="60"/>
                  </a:moveTo>
                  <a:cubicBezTo>
                    <a:pt x="20" y="60"/>
                    <a:pt x="10" y="49"/>
                    <a:pt x="10" y="37"/>
                  </a:cubicBezTo>
                  <a:cubicBezTo>
                    <a:pt x="10" y="24"/>
                    <a:pt x="20" y="14"/>
                    <a:pt x="33" y="14"/>
                  </a:cubicBezTo>
                  <a:cubicBezTo>
                    <a:pt x="45" y="14"/>
                    <a:pt x="56" y="24"/>
                    <a:pt x="56" y="37"/>
                  </a:cubicBezTo>
                  <a:cubicBezTo>
                    <a:pt x="56" y="49"/>
                    <a:pt x="45" y="60"/>
                    <a:pt x="33" y="60"/>
                  </a:cubicBezTo>
                  <a:close/>
                  <a:moveTo>
                    <a:pt x="36" y="35"/>
                  </a:moveTo>
                  <a:cubicBezTo>
                    <a:pt x="49" y="35"/>
                    <a:pt x="49" y="35"/>
                    <a:pt x="49" y="35"/>
                  </a:cubicBezTo>
                  <a:cubicBezTo>
                    <a:pt x="49" y="38"/>
                    <a:pt x="49" y="38"/>
                    <a:pt x="49" y="38"/>
                  </a:cubicBezTo>
                  <a:cubicBezTo>
                    <a:pt x="36" y="38"/>
                    <a:pt x="36" y="38"/>
                    <a:pt x="36" y="38"/>
                  </a:cubicBezTo>
                  <a:cubicBezTo>
                    <a:pt x="35" y="40"/>
                    <a:pt x="34" y="40"/>
                    <a:pt x="32" y="40"/>
                  </a:cubicBezTo>
                  <a:cubicBezTo>
                    <a:pt x="30" y="40"/>
                    <a:pt x="28" y="39"/>
                    <a:pt x="28" y="36"/>
                  </a:cubicBezTo>
                  <a:cubicBezTo>
                    <a:pt x="28" y="34"/>
                    <a:pt x="29" y="33"/>
                    <a:pt x="31" y="32"/>
                  </a:cubicBezTo>
                  <a:cubicBezTo>
                    <a:pt x="31" y="16"/>
                    <a:pt x="31" y="16"/>
                    <a:pt x="31" y="16"/>
                  </a:cubicBezTo>
                  <a:cubicBezTo>
                    <a:pt x="34" y="16"/>
                    <a:pt x="34" y="16"/>
                    <a:pt x="34" y="16"/>
                  </a:cubicBezTo>
                  <a:cubicBezTo>
                    <a:pt x="34" y="32"/>
                    <a:pt x="34" y="32"/>
                    <a:pt x="34" y="32"/>
                  </a:cubicBezTo>
                  <a:cubicBezTo>
                    <a:pt x="35" y="33"/>
                    <a:pt x="36" y="34"/>
                    <a:pt x="36" y="35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9" name="Freeform 30"/>
            <p:cNvSpPr>
              <a:spLocks noEditPoints="1"/>
            </p:cNvSpPr>
            <p:nvPr/>
          </p:nvSpPr>
          <p:spPr bwMode="auto">
            <a:xfrm>
              <a:off x="4124046" y="4572825"/>
              <a:ext cx="323527" cy="307075"/>
            </a:xfrm>
            <a:custGeom>
              <a:avLst/>
              <a:gdLst>
                <a:gd name="T0" fmla="*/ 75 w 75"/>
                <a:gd name="T1" fmla="*/ 27 h 71"/>
                <a:gd name="T2" fmla="*/ 69 w 75"/>
                <a:gd name="T3" fmla="*/ 14 h 71"/>
                <a:gd name="T4" fmla="*/ 64 w 75"/>
                <a:gd name="T5" fmla="*/ 0 h 71"/>
                <a:gd name="T6" fmla="*/ 5 w 75"/>
                <a:gd name="T7" fmla="*/ 11 h 71"/>
                <a:gd name="T8" fmla="*/ 1 w 75"/>
                <a:gd name="T9" fmla="*/ 26 h 71"/>
                <a:gd name="T10" fmla="*/ 0 w 75"/>
                <a:gd name="T11" fmla="*/ 31 h 71"/>
                <a:gd name="T12" fmla="*/ 1 w 75"/>
                <a:gd name="T13" fmla="*/ 65 h 71"/>
                <a:gd name="T14" fmla="*/ 70 w 75"/>
                <a:gd name="T15" fmla="*/ 71 h 71"/>
                <a:gd name="T16" fmla="*/ 70 w 75"/>
                <a:gd name="T17" fmla="*/ 61 h 71"/>
                <a:gd name="T18" fmla="*/ 4 w 75"/>
                <a:gd name="T19" fmla="*/ 26 h 71"/>
                <a:gd name="T20" fmla="*/ 71 w 75"/>
                <a:gd name="T21" fmla="*/ 26 h 71"/>
                <a:gd name="T22" fmla="*/ 58 w 75"/>
                <a:gd name="T23" fmla="*/ 33 h 71"/>
                <a:gd name="T24" fmla="*/ 54 w 75"/>
                <a:gd name="T25" fmla="*/ 28 h 71"/>
                <a:gd name="T26" fmla="*/ 52 w 75"/>
                <a:gd name="T27" fmla="*/ 31 h 71"/>
                <a:gd name="T28" fmla="*/ 44 w 75"/>
                <a:gd name="T29" fmla="*/ 31 h 71"/>
                <a:gd name="T30" fmla="*/ 52 w 75"/>
                <a:gd name="T31" fmla="*/ 31 h 71"/>
                <a:gd name="T32" fmla="*/ 37 w 75"/>
                <a:gd name="T33" fmla="*/ 33 h 71"/>
                <a:gd name="T34" fmla="*/ 42 w 75"/>
                <a:gd name="T35" fmla="*/ 28 h 71"/>
                <a:gd name="T36" fmla="*/ 28 w 75"/>
                <a:gd name="T37" fmla="*/ 33 h 71"/>
                <a:gd name="T38" fmla="*/ 23 w 75"/>
                <a:gd name="T39" fmla="*/ 28 h 71"/>
                <a:gd name="T40" fmla="*/ 21 w 75"/>
                <a:gd name="T41" fmla="*/ 28 h 71"/>
                <a:gd name="T42" fmla="*/ 17 w 75"/>
                <a:gd name="T43" fmla="*/ 33 h 71"/>
                <a:gd name="T44" fmla="*/ 21 w 75"/>
                <a:gd name="T45" fmla="*/ 28 h 71"/>
                <a:gd name="T46" fmla="*/ 18 w 75"/>
                <a:gd name="T47" fmla="*/ 35 h 71"/>
                <a:gd name="T48" fmla="*/ 28 w 75"/>
                <a:gd name="T49" fmla="*/ 35 h 71"/>
                <a:gd name="T50" fmla="*/ 38 w 75"/>
                <a:gd name="T51" fmla="*/ 35 h 71"/>
                <a:gd name="T52" fmla="*/ 48 w 75"/>
                <a:gd name="T53" fmla="*/ 35 h 71"/>
                <a:gd name="T54" fmla="*/ 58 w 75"/>
                <a:gd name="T55" fmla="*/ 35 h 71"/>
                <a:gd name="T56" fmla="*/ 67 w 75"/>
                <a:gd name="T57" fmla="*/ 62 h 71"/>
                <a:gd name="T58" fmla="*/ 29 w 75"/>
                <a:gd name="T59" fmla="*/ 40 h 71"/>
                <a:gd name="T60" fmla="*/ 13 w 75"/>
                <a:gd name="T61" fmla="*/ 62 h 71"/>
                <a:gd name="T62" fmla="*/ 12 w 75"/>
                <a:gd name="T63" fmla="*/ 33 h 71"/>
                <a:gd name="T64" fmla="*/ 28 w 75"/>
                <a:gd name="T65" fmla="*/ 42 h 71"/>
                <a:gd name="T66" fmla="*/ 68 w 75"/>
                <a:gd name="T67" fmla="*/ 33 h 71"/>
                <a:gd name="T68" fmla="*/ 64 w 75"/>
                <a:gd name="T69" fmla="*/ 28 h 71"/>
                <a:gd name="T70" fmla="*/ 68 w 75"/>
                <a:gd name="T71" fmla="*/ 33 h 71"/>
                <a:gd name="T72" fmla="*/ 11 w 75"/>
                <a:gd name="T73" fmla="*/ 14 h 71"/>
                <a:gd name="T74" fmla="*/ 11 w 75"/>
                <a:gd name="T75" fmla="*/ 3 h 71"/>
                <a:gd name="T76" fmla="*/ 67 w 75"/>
                <a:gd name="T77" fmla="*/ 11 h 71"/>
                <a:gd name="T78" fmla="*/ 11 w 75"/>
                <a:gd name="T79" fmla="*/ 31 h 71"/>
                <a:gd name="T80" fmla="*/ 3 w 75"/>
                <a:gd name="T81" fmla="*/ 31 h 71"/>
                <a:gd name="T82" fmla="*/ 4 w 75"/>
                <a:gd name="T83" fmla="*/ 65 h 71"/>
                <a:gd name="T84" fmla="*/ 29 w 75"/>
                <a:gd name="T85" fmla="*/ 64 h 71"/>
                <a:gd name="T86" fmla="*/ 71 w 75"/>
                <a:gd name="T87" fmla="*/ 67 h 71"/>
                <a:gd name="T88" fmla="*/ 4 w 75"/>
                <a:gd name="T89" fmla="*/ 67 h 71"/>
                <a:gd name="T90" fmla="*/ 62 w 75"/>
                <a:gd name="T91" fmla="*/ 56 h 71"/>
                <a:gd name="T92" fmla="*/ 39 w 75"/>
                <a:gd name="T93" fmla="*/ 40 h 71"/>
                <a:gd name="T94" fmla="*/ 39 w 75"/>
                <a:gd name="T95" fmla="*/ 57 h 71"/>
                <a:gd name="T96" fmla="*/ 60 w 75"/>
                <a:gd name="T97" fmla="*/ 55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5" h="71">
                  <a:moveTo>
                    <a:pt x="75" y="31"/>
                  </a:moveTo>
                  <a:cubicBezTo>
                    <a:pt x="75" y="28"/>
                    <a:pt x="75" y="28"/>
                    <a:pt x="75" y="28"/>
                  </a:cubicBezTo>
                  <a:cubicBezTo>
                    <a:pt x="75" y="27"/>
                    <a:pt x="75" y="27"/>
                    <a:pt x="75" y="27"/>
                  </a:cubicBezTo>
                  <a:cubicBezTo>
                    <a:pt x="75" y="27"/>
                    <a:pt x="75" y="26"/>
                    <a:pt x="75" y="26"/>
                  </a:cubicBezTo>
                  <a:cubicBezTo>
                    <a:pt x="70" y="14"/>
                    <a:pt x="70" y="14"/>
                    <a:pt x="70" y="14"/>
                  </a:cubicBezTo>
                  <a:cubicBezTo>
                    <a:pt x="70" y="14"/>
                    <a:pt x="69" y="14"/>
                    <a:pt x="69" y="14"/>
                  </a:cubicBezTo>
                  <a:cubicBezTo>
                    <a:pt x="70" y="13"/>
                    <a:pt x="70" y="12"/>
                    <a:pt x="70" y="11"/>
                  </a:cubicBezTo>
                  <a:cubicBezTo>
                    <a:pt x="70" y="5"/>
                    <a:pt x="70" y="5"/>
                    <a:pt x="70" y="5"/>
                  </a:cubicBezTo>
                  <a:cubicBezTo>
                    <a:pt x="70" y="2"/>
                    <a:pt x="67" y="0"/>
                    <a:pt x="64" y="0"/>
                  </a:cubicBezTo>
                  <a:cubicBezTo>
                    <a:pt x="11" y="0"/>
                    <a:pt x="11" y="0"/>
                    <a:pt x="11" y="0"/>
                  </a:cubicBezTo>
                  <a:cubicBezTo>
                    <a:pt x="8" y="0"/>
                    <a:pt x="5" y="2"/>
                    <a:pt x="5" y="5"/>
                  </a:cubicBezTo>
                  <a:cubicBezTo>
                    <a:pt x="5" y="11"/>
                    <a:pt x="5" y="11"/>
                    <a:pt x="5" y="11"/>
                  </a:cubicBezTo>
                  <a:cubicBezTo>
                    <a:pt x="5" y="12"/>
                    <a:pt x="5" y="13"/>
                    <a:pt x="6" y="14"/>
                  </a:cubicBezTo>
                  <a:cubicBezTo>
                    <a:pt x="6" y="14"/>
                    <a:pt x="6" y="14"/>
                    <a:pt x="5" y="14"/>
                  </a:cubicBezTo>
                  <a:cubicBezTo>
                    <a:pt x="1" y="26"/>
                    <a:pt x="1" y="26"/>
                    <a:pt x="1" y="26"/>
                  </a:cubicBezTo>
                  <a:cubicBezTo>
                    <a:pt x="0" y="26"/>
                    <a:pt x="0" y="27"/>
                    <a:pt x="0" y="27"/>
                  </a:cubicBezTo>
                  <a:cubicBezTo>
                    <a:pt x="0" y="27"/>
                    <a:pt x="0" y="27"/>
                    <a:pt x="0" y="28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0" y="33"/>
                    <a:pt x="2" y="36"/>
                    <a:pt x="5" y="36"/>
                  </a:cubicBezTo>
                  <a:cubicBezTo>
                    <a:pt x="5" y="61"/>
                    <a:pt x="5" y="61"/>
                    <a:pt x="5" y="61"/>
                  </a:cubicBezTo>
                  <a:cubicBezTo>
                    <a:pt x="3" y="61"/>
                    <a:pt x="1" y="63"/>
                    <a:pt x="1" y="65"/>
                  </a:cubicBezTo>
                  <a:cubicBezTo>
                    <a:pt x="1" y="67"/>
                    <a:pt x="1" y="67"/>
                    <a:pt x="1" y="67"/>
                  </a:cubicBezTo>
                  <a:cubicBezTo>
                    <a:pt x="1" y="69"/>
                    <a:pt x="3" y="71"/>
                    <a:pt x="6" y="71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2" y="71"/>
                    <a:pt x="74" y="69"/>
                    <a:pt x="74" y="67"/>
                  </a:cubicBezTo>
                  <a:cubicBezTo>
                    <a:pt x="74" y="65"/>
                    <a:pt x="74" y="65"/>
                    <a:pt x="74" y="65"/>
                  </a:cubicBezTo>
                  <a:cubicBezTo>
                    <a:pt x="74" y="63"/>
                    <a:pt x="72" y="61"/>
                    <a:pt x="70" y="61"/>
                  </a:cubicBezTo>
                  <a:cubicBezTo>
                    <a:pt x="70" y="36"/>
                    <a:pt x="70" y="36"/>
                    <a:pt x="70" y="36"/>
                  </a:cubicBezTo>
                  <a:cubicBezTo>
                    <a:pt x="73" y="36"/>
                    <a:pt x="75" y="33"/>
                    <a:pt x="75" y="31"/>
                  </a:cubicBezTo>
                  <a:close/>
                  <a:moveTo>
                    <a:pt x="4" y="26"/>
                  </a:moveTo>
                  <a:cubicBezTo>
                    <a:pt x="8" y="16"/>
                    <a:pt x="8" y="16"/>
                    <a:pt x="8" y="16"/>
                  </a:cubicBezTo>
                  <a:cubicBezTo>
                    <a:pt x="67" y="16"/>
                    <a:pt x="67" y="16"/>
                    <a:pt x="67" y="16"/>
                  </a:cubicBezTo>
                  <a:cubicBezTo>
                    <a:pt x="71" y="26"/>
                    <a:pt x="71" y="26"/>
                    <a:pt x="71" y="26"/>
                  </a:cubicBezTo>
                  <a:lnTo>
                    <a:pt x="4" y="26"/>
                  </a:lnTo>
                  <a:close/>
                  <a:moveTo>
                    <a:pt x="62" y="31"/>
                  </a:moveTo>
                  <a:cubicBezTo>
                    <a:pt x="62" y="32"/>
                    <a:pt x="60" y="33"/>
                    <a:pt x="58" y="33"/>
                  </a:cubicBezTo>
                  <a:cubicBezTo>
                    <a:pt x="57" y="33"/>
                    <a:pt x="57" y="33"/>
                    <a:pt x="57" y="33"/>
                  </a:cubicBezTo>
                  <a:cubicBezTo>
                    <a:pt x="55" y="33"/>
                    <a:pt x="54" y="32"/>
                    <a:pt x="54" y="31"/>
                  </a:cubicBezTo>
                  <a:cubicBezTo>
                    <a:pt x="54" y="28"/>
                    <a:pt x="54" y="28"/>
                    <a:pt x="54" y="28"/>
                  </a:cubicBezTo>
                  <a:cubicBezTo>
                    <a:pt x="62" y="28"/>
                    <a:pt x="62" y="28"/>
                    <a:pt x="62" y="28"/>
                  </a:cubicBezTo>
                  <a:lnTo>
                    <a:pt x="62" y="31"/>
                  </a:lnTo>
                  <a:close/>
                  <a:moveTo>
                    <a:pt x="52" y="31"/>
                  </a:moveTo>
                  <a:cubicBezTo>
                    <a:pt x="52" y="32"/>
                    <a:pt x="50" y="33"/>
                    <a:pt x="48" y="33"/>
                  </a:cubicBezTo>
                  <a:cubicBezTo>
                    <a:pt x="47" y="33"/>
                    <a:pt x="47" y="33"/>
                    <a:pt x="47" y="33"/>
                  </a:cubicBezTo>
                  <a:cubicBezTo>
                    <a:pt x="45" y="33"/>
                    <a:pt x="44" y="32"/>
                    <a:pt x="44" y="31"/>
                  </a:cubicBezTo>
                  <a:cubicBezTo>
                    <a:pt x="44" y="28"/>
                    <a:pt x="44" y="28"/>
                    <a:pt x="44" y="28"/>
                  </a:cubicBezTo>
                  <a:cubicBezTo>
                    <a:pt x="52" y="28"/>
                    <a:pt x="52" y="28"/>
                    <a:pt x="52" y="28"/>
                  </a:cubicBezTo>
                  <a:lnTo>
                    <a:pt x="52" y="31"/>
                  </a:lnTo>
                  <a:close/>
                  <a:moveTo>
                    <a:pt x="42" y="31"/>
                  </a:moveTo>
                  <a:cubicBezTo>
                    <a:pt x="42" y="32"/>
                    <a:pt x="40" y="33"/>
                    <a:pt x="38" y="33"/>
                  </a:cubicBezTo>
                  <a:cubicBezTo>
                    <a:pt x="37" y="33"/>
                    <a:pt x="37" y="33"/>
                    <a:pt x="37" y="33"/>
                  </a:cubicBezTo>
                  <a:cubicBezTo>
                    <a:pt x="35" y="33"/>
                    <a:pt x="34" y="32"/>
                    <a:pt x="34" y="31"/>
                  </a:cubicBezTo>
                  <a:cubicBezTo>
                    <a:pt x="34" y="28"/>
                    <a:pt x="34" y="28"/>
                    <a:pt x="34" y="28"/>
                  </a:cubicBezTo>
                  <a:cubicBezTo>
                    <a:pt x="42" y="28"/>
                    <a:pt x="42" y="28"/>
                    <a:pt x="42" y="28"/>
                  </a:cubicBezTo>
                  <a:lnTo>
                    <a:pt x="42" y="31"/>
                  </a:lnTo>
                  <a:close/>
                  <a:moveTo>
                    <a:pt x="32" y="31"/>
                  </a:moveTo>
                  <a:cubicBezTo>
                    <a:pt x="32" y="32"/>
                    <a:pt x="30" y="33"/>
                    <a:pt x="28" y="33"/>
                  </a:cubicBezTo>
                  <a:cubicBezTo>
                    <a:pt x="27" y="33"/>
                    <a:pt x="27" y="33"/>
                    <a:pt x="27" y="33"/>
                  </a:cubicBezTo>
                  <a:cubicBezTo>
                    <a:pt x="25" y="33"/>
                    <a:pt x="23" y="32"/>
                    <a:pt x="23" y="31"/>
                  </a:cubicBezTo>
                  <a:cubicBezTo>
                    <a:pt x="23" y="28"/>
                    <a:pt x="23" y="28"/>
                    <a:pt x="23" y="28"/>
                  </a:cubicBezTo>
                  <a:cubicBezTo>
                    <a:pt x="32" y="28"/>
                    <a:pt x="32" y="28"/>
                    <a:pt x="32" y="28"/>
                  </a:cubicBezTo>
                  <a:lnTo>
                    <a:pt x="32" y="31"/>
                  </a:lnTo>
                  <a:close/>
                  <a:moveTo>
                    <a:pt x="21" y="28"/>
                  </a:moveTo>
                  <a:cubicBezTo>
                    <a:pt x="21" y="31"/>
                    <a:pt x="21" y="31"/>
                    <a:pt x="21" y="31"/>
                  </a:cubicBezTo>
                  <a:cubicBezTo>
                    <a:pt x="21" y="32"/>
                    <a:pt x="20" y="33"/>
                    <a:pt x="18" y="33"/>
                  </a:cubicBezTo>
                  <a:cubicBezTo>
                    <a:pt x="17" y="33"/>
                    <a:pt x="17" y="33"/>
                    <a:pt x="17" y="33"/>
                  </a:cubicBezTo>
                  <a:cubicBezTo>
                    <a:pt x="15" y="33"/>
                    <a:pt x="13" y="32"/>
                    <a:pt x="13" y="31"/>
                  </a:cubicBezTo>
                  <a:cubicBezTo>
                    <a:pt x="13" y="28"/>
                    <a:pt x="13" y="28"/>
                    <a:pt x="13" y="28"/>
                  </a:cubicBezTo>
                  <a:lnTo>
                    <a:pt x="21" y="28"/>
                  </a:lnTo>
                  <a:close/>
                  <a:moveTo>
                    <a:pt x="12" y="33"/>
                  </a:moveTo>
                  <a:cubicBezTo>
                    <a:pt x="13" y="35"/>
                    <a:pt x="15" y="35"/>
                    <a:pt x="17" y="35"/>
                  </a:cubicBezTo>
                  <a:cubicBezTo>
                    <a:pt x="18" y="35"/>
                    <a:pt x="18" y="35"/>
                    <a:pt x="18" y="35"/>
                  </a:cubicBezTo>
                  <a:cubicBezTo>
                    <a:pt x="20" y="35"/>
                    <a:pt x="21" y="35"/>
                    <a:pt x="22" y="33"/>
                  </a:cubicBezTo>
                  <a:cubicBezTo>
                    <a:pt x="23" y="35"/>
                    <a:pt x="25" y="35"/>
                    <a:pt x="27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2" y="35"/>
                    <a:pt x="33" y="33"/>
                  </a:cubicBezTo>
                  <a:cubicBezTo>
                    <a:pt x="34" y="35"/>
                    <a:pt x="35" y="35"/>
                    <a:pt x="37" y="35"/>
                  </a:cubicBezTo>
                  <a:cubicBezTo>
                    <a:pt x="38" y="35"/>
                    <a:pt x="38" y="35"/>
                    <a:pt x="38" y="35"/>
                  </a:cubicBezTo>
                  <a:cubicBezTo>
                    <a:pt x="40" y="35"/>
                    <a:pt x="42" y="35"/>
                    <a:pt x="43" y="33"/>
                  </a:cubicBezTo>
                  <a:cubicBezTo>
                    <a:pt x="44" y="35"/>
                    <a:pt x="45" y="35"/>
                    <a:pt x="47" y="35"/>
                  </a:cubicBezTo>
                  <a:cubicBezTo>
                    <a:pt x="48" y="35"/>
                    <a:pt x="48" y="35"/>
                    <a:pt x="48" y="35"/>
                  </a:cubicBezTo>
                  <a:cubicBezTo>
                    <a:pt x="50" y="35"/>
                    <a:pt x="52" y="35"/>
                    <a:pt x="53" y="33"/>
                  </a:cubicBezTo>
                  <a:cubicBezTo>
                    <a:pt x="54" y="35"/>
                    <a:pt x="55" y="35"/>
                    <a:pt x="57" y="35"/>
                  </a:cubicBezTo>
                  <a:cubicBezTo>
                    <a:pt x="58" y="35"/>
                    <a:pt x="58" y="35"/>
                    <a:pt x="58" y="35"/>
                  </a:cubicBezTo>
                  <a:cubicBezTo>
                    <a:pt x="60" y="35"/>
                    <a:pt x="62" y="35"/>
                    <a:pt x="63" y="33"/>
                  </a:cubicBezTo>
                  <a:cubicBezTo>
                    <a:pt x="64" y="35"/>
                    <a:pt x="65" y="35"/>
                    <a:pt x="67" y="35"/>
                  </a:cubicBezTo>
                  <a:cubicBezTo>
                    <a:pt x="67" y="62"/>
                    <a:pt x="67" y="62"/>
                    <a:pt x="67" y="62"/>
                  </a:cubicBezTo>
                  <a:cubicBezTo>
                    <a:pt x="30" y="62"/>
                    <a:pt x="30" y="62"/>
                    <a:pt x="30" y="62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0" y="40"/>
                    <a:pt x="30" y="40"/>
                    <a:pt x="29" y="4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3" y="40"/>
                    <a:pt x="13" y="40"/>
                    <a:pt x="13" y="41"/>
                  </a:cubicBezTo>
                  <a:cubicBezTo>
                    <a:pt x="13" y="62"/>
                    <a:pt x="13" y="62"/>
                    <a:pt x="13" y="62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8" y="35"/>
                    <a:pt x="8" y="35"/>
                    <a:pt x="8" y="35"/>
                  </a:cubicBezTo>
                  <a:cubicBezTo>
                    <a:pt x="10" y="35"/>
                    <a:pt x="11" y="35"/>
                    <a:pt x="12" y="33"/>
                  </a:cubicBezTo>
                  <a:close/>
                  <a:moveTo>
                    <a:pt x="15" y="62"/>
                  </a:moveTo>
                  <a:cubicBezTo>
                    <a:pt x="15" y="42"/>
                    <a:pt x="15" y="42"/>
                    <a:pt x="15" y="42"/>
                  </a:cubicBezTo>
                  <a:cubicBezTo>
                    <a:pt x="28" y="42"/>
                    <a:pt x="28" y="42"/>
                    <a:pt x="28" y="42"/>
                  </a:cubicBezTo>
                  <a:cubicBezTo>
                    <a:pt x="28" y="62"/>
                    <a:pt x="28" y="62"/>
                    <a:pt x="28" y="62"/>
                  </a:cubicBezTo>
                  <a:lnTo>
                    <a:pt x="15" y="62"/>
                  </a:lnTo>
                  <a:close/>
                  <a:moveTo>
                    <a:pt x="68" y="33"/>
                  </a:moveTo>
                  <a:cubicBezTo>
                    <a:pt x="67" y="33"/>
                    <a:pt x="67" y="33"/>
                    <a:pt x="67" y="33"/>
                  </a:cubicBezTo>
                  <a:cubicBezTo>
                    <a:pt x="65" y="33"/>
                    <a:pt x="64" y="32"/>
                    <a:pt x="64" y="31"/>
                  </a:cubicBezTo>
                  <a:cubicBezTo>
                    <a:pt x="64" y="28"/>
                    <a:pt x="64" y="28"/>
                    <a:pt x="64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2" y="31"/>
                    <a:pt x="72" y="31"/>
                    <a:pt x="72" y="31"/>
                  </a:cubicBezTo>
                  <a:cubicBezTo>
                    <a:pt x="72" y="32"/>
                    <a:pt x="70" y="33"/>
                    <a:pt x="68" y="33"/>
                  </a:cubicBezTo>
                  <a:close/>
                  <a:moveTo>
                    <a:pt x="67" y="11"/>
                  </a:moveTo>
                  <a:cubicBezTo>
                    <a:pt x="67" y="13"/>
                    <a:pt x="66" y="14"/>
                    <a:pt x="64" y="14"/>
                  </a:cubicBezTo>
                  <a:cubicBezTo>
                    <a:pt x="11" y="14"/>
                    <a:pt x="11" y="14"/>
                    <a:pt x="11" y="14"/>
                  </a:cubicBezTo>
                  <a:cubicBezTo>
                    <a:pt x="9" y="14"/>
                    <a:pt x="8" y="13"/>
                    <a:pt x="8" y="11"/>
                  </a:cubicBezTo>
                  <a:cubicBezTo>
                    <a:pt x="8" y="5"/>
                    <a:pt x="8" y="5"/>
                    <a:pt x="8" y="5"/>
                  </a:cubicBezTo>
                  <a:cubicBezTo>
                    <a:pt x="8" y="4"/>
                    <a:pt x="9" y="3"/>
                    <a:pt x="11" y="3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6" y="3"/>
                    <a:pt x="67" y="4"/>
                    <a:pt x="67" y="5"/>
                  </a:cubicBezTo>
                  <a:lnTo>
                    <a:pt x="67" y="11"/>
                  </a:lnTo>
                  <a:close/>
                  <a:moveTo>
                    <a:pt x="3" y="28"/>
                  </a:moveTo>
                  <a:cubicBezTo>
                    <a:pt x="11" y="28"/>
                    <a:pt x="11" y="28"/>
                    <a:pt x="11" y="28"/>
                  </a:cubicBezTo>
                  <a:cubicBezTo>
                    <a:pt x="11" y="31"/>
                    <a:pt x="11" y="31"/>
                    <a:pt x="11" y="31"/>
                  </a:cubicBezTo>
                  <a:cubicBezTo>
                    <a:pt x="11" y="32"/>
                    <a:pt x="10" y="33"/>
                    <a:pt x="8" y="33"/>
                  </a:cubicBezTo>
                  <a:cubicBezTo>
                    <a:pt x="7" y="33"/>
                    <a:pt x="7" y="33"/>
                    <a:pt x="7" y="33"/>
                  </a:cubicBezTo>
                  <a:cubicBezTo>
                    <a:pt x="5" y="33"/>
                    <a:pt x="3" y="32"/>
                    <a:pt x="3" y="31"/>
                  </a:cubicBezTo>
                  <a:lnTo>
                    <a:pt x="3" y="28"/>
                  </a:lnTo>
                  <a:close/>
                  <a:moveTo>
                    <a:pt x="4" y="67"/>
                  </a:moveTo>
                  <a:cubicBezTo>
                    <a:pt x="4" y="65"/>
                    <a:pt x="4" y="65"/>
                    <a:pt x="4" y="65"/>
                  </a:cubicBezTo>
                  <a:cubicBezTo>
                    <a:pt x="4" y="65"/>
                    <a:pt x="5" y="64"/>
                    <a:pt x="6" y="64"/>
                  </a:cubicBezTo>
                  <a:cubicBezTo>
                    <a:pt x="14" y="64"/>
                    <a:pt x="14" y="64"/>
                    <a:pt x="14" y="64"/>
                  </a:cubicBezTo>
                  <a:cubicBezTo>
                    <a:pt x="29" y="64"/>
                    <a:pt x="29" y="64"/>
                    <a:pt x="29" y="64"/>
                  </a:cubicBezTo>
                  <a:cubicBezTo>
                    <a:pt x="70" y="64"/>
                    <a:pt x="70" y="64"/>
                    <a:pt x="70" y="64"/>
                  </a:cubicBezTo>
                  <a:cubicBezTo>
                    <a:pt x="70" y="64"/>
                    <a:pt x="71" y="65"/>
                    <a:pt x="71" y="65"/>
                  </a:cubicBezTo>
                  <a:cubicBezTo>
                    <a:pt x="71" y="67"/>
                    <a:pt x="71" y="67"/>
                    <a:pt x="71" y="67"/>
                  </a:cubicBezTo>
                  <a:cubicBezTo>
                    <a:pt x="71" y="68"/>
                    <a:pt x="70" y="68"/>
                    <a:pt x="70" y="68"/>
                  </a:cubicBezTo>
                  <a:cubicBezTo>
                    <a:pt x="6" y="68"/>
                    <a:pt x="6" y="68"/>
                    <a:pt x="6" y="68"/>
                  </a:cubicBezTo>
                  <a:cubicBezTo>
                    <a:pt x="5" y="68"/>
                    <a:pt x="4" y="68"/>
                    <a:pt x="4" y="67"/>
                  </a:cubicBezTo>
                  <a:close/>
                  <a:moveTo>
                    <a:pt x="39" y="57"/>
                  </a:moveTo>
                  <a:cubicBezTo>
                    <a:pt x="61" y="57"/>
                    <a:pt x="61" y="57"/>
                    <a:pt x="61" y="57"/>
                  </a:cubicBezTo>
                  <a:cubicBezTo>
                    <a:pt x="62" y="57"/>
                    <a:pt x="62" y="56"/>
                    <a:pt x="62" y="56"/>
                  </a:cubicBezTo>
                  <a:cubicBezTo>
                    <a:pt x="62" y="41"/>
                    <a:pt x="62" y="41"/>
                    <a:pt x="62" y="41"/>
                  </a:cubicBezTo>
                  <a:cubicBezTo>
                    <a:pt x="62" y="40"/>
                    <a:pt x="62" y="40"/>
                    <a:pt x="61" y="40"/>
                  </a:cubicBezTo>
                  <a:cubicBezTo>
                    <a:pt x="39" y="40"/>
                    <a:pt x="39" y="40"/>
                    <a:pt x="39" y="40"/>
                  </a:cubicBezTo>
                  <a:cubicBezTo>
                    <a:pt x="38" y="40"/>
                    <a:pt x="38" y="40"/>
                    <a:pt x="38" y="41"/>
                  </a:cubicBezTo>
                  <a:cubicBezTo>
                    <a:pt x="38" y="56"/>
                    <a:pt x="38" y="56"/>
                    <a:pt x="38" y="56"/>
                  </a:cubicBezTo>
                  <a:cubicBezTo>
                    <a:pt x="38" y="56"/>
                    <a:pt x="38" y="57"/>
                    <a:pt x="39" y="57"/>
                  </a:cubicBezTo>
                  <a:close/>
                  <a:moveTo>
                    <a:pt x="40" y="42"/>
                  </a:moveTo>
                  <a:cubicBezTo>
                    <a:pt x="60" y="42"/>
                    <a:pt x="60" y="42"/>
                    <a:pt x="60" y="42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40" y="55"/>
                    <a:pt x="40" y="55"/>
                    <a:pt x="40" y="55"/>
                  </a:cubicBezTo>
                  <a:lnTo>
                    <a:pt x="40" y="4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0" name="Freeform 17"/>
            <p:cNvSpPr>
              <a:spLocks noEditPoints="1"/>
            </p:cNvSpPr>
            <p:nvPr/>
          </p:nvSpPr>
          <p:spPr bwMode="auto">
            <a:xfrm>
              <a:off x="8238493" y="4190759"/>
              <a:ext cx="395516" cy="335025"/>
            </a:xfrm>
            <a:custGeom>
              <a:avLst/>
              <a:gdLst>
                <a:gd name="T0" fmla="*/ 70 w 72"/>
                <a:gd name="T1" fmla="*/ 16 h 61"/>
                <a:gd name="T2" fmla="*/ 56 w 72"/>
                <a:gd name="T3" fmla="*/ 18 h 61"/>
                <a:gd name="T4" fmla="*/ 43 w 72"/>
                <a:gd name="T5" fmla="*/ 46 h 61"/>
                <a:gd name="T6" fmla="*/ 12 w 72"/>
                <a:gd name="T7" fmla="*/ 46 h 61"/>
                <a:gd name="T8" fmla="*/ 13 w 72"/>
                <a:gd name="T9" fmla="*/ 49 h 61"/>
                <a:gd name="T10" fmla="*/ 48 w 72"/>
                <a:gd name="T11" fmla="*/ 51 h 61"/>
                <a:gd name="T12" fmla="*/ 13 w 72"/>
                <a:gd name="T13" fmla="*/ 52 h 61"/>
                <a:gd name="T14" fmla="*/ 9 w 72"/>
                <a:gd name="T15" fmla="*/ 45 h 61"/>
                <a:gd name="T16" fmla="*/ 7 w 72"/>
                <a:gd name="T17" fmla="*/ 42 h 61"/>
                <a:gd name="T18" fmla="*/ 1 w 72"/>
                <a:gd name="T19" fmla="*/ 23 h 61"/>
                <a:gd name="T20" fmla="*/ 10 w 72"/>
                <a:gd name="T21" fmla="*/ 41 h 61"/>
                <a:gd name="T22" fmla="*/ 43 w 72"/>
                <a:gd name="T23" fmla="*/ 43 h 61"/>
                <a:gd name="T24" fmla="*/ 54 w 72"/>
                <a:gd name="T25" fmla="*/ 17 h 61"/>
                <a:gd name="T26" fmla="*/ 70 w 72"/>
                <a:gd name="T27" fmla="*/ 13 h 61"/>
                <a:gd name="T28" fmla="*/ 18 w 72"/>
                <a:gd name="T29" fmla="*/ 57 h 61"/>
                <a:gd name="T30" fmla="*/ 11 w 72"/>
                <a:gd name="T31" fmla="*/ 57 h 61"/>
                <a:gd name="T32" fmla="*/ 18 w 72"/>
                <a:gd name="T33" fmla="*/ 57 h 61"/>
                <a:gd name="T34" fmla="*/ 14 w 72"/>
                <a:gd name="T35" fmla="*/ 55 h 61"/>
                <a:gd name="T36" fmla="*/ 14 w 72"/>
                <a:gd name="T37" fmla="*/ 59 h 61"/>
                <a:gd name="T38" fmla="*/ 45 w 72"/>
                <a:gd name="T39" fmla="*/ 57 h 61"/>
                <a:gd name="T40" fmla="*/ 38 w 72"/>
                <a:gd name="T41" fmla="*/ 57 h 61"/>
                <a:gd name="T42" fmla="*/ 45 w 72"/>
                <a:gd name="T43" fmla="*/ 57 h 61"/>
                <a:gd name="T44" fmla="*/ 41 w 72"/>
                <a:gd name="T45" fmla="*/ 55 h 61"/>
                <a:gd name="T46" fmla="*/ 41 w 72"/>
                <a:gd name="T47" fmla="*/ 59 h 61"/>
                <a:gd name="T48" fmla="*/ 12 w 72"/>
                <a:gd name="T49" fmla="*/ 37 h 61"/>
                <a:gd name="T50" fmla="*/ 45 w 72"/>
                <a:gd name="T51" fmla="*/ 36 h 61"/>
                <a:gd name="T52" fmla="*/ 12 w 72"/>
                <a:gd name="T53" fmla="*/ 35 h 61"/>
                <a:gd name="T54" fmla="*/ 12 w 72"/>
                <a:gd name="T55" fmla="*/ 37 h 61"/>
                <a:gd name="T56" fmla="*/ 12 w 72"/>
                <a:gd name="T57" fmla="*/ 40 h 61"/>
                <a:gd name="T58" fmla="*/ 43 w 72"/>
                <a:gd name="T59" fmla="*/ 41 h 61"/>
                <a:gd name="T60" fmla="*/ 43 w 72"/>
                <a:gd name="T61" fmla="*/ 39 h 61"/>
                <a:gd name="T62" fmla="*/ 37 w 72"/>
                <a:gd name="T63" fmla="*/ 31 h 61"/>
                <a:gd name="T64" fmla="*/ 44 w 72"/>
                <a:gd name="T65" fmla="*/ 30 h 61"/>
                <a:gd name="T66" fmla="*/ 43 w 72"/>
                <a:gd name="T67" fmla="*/ 0 h 61"/>
                <a:gd name="T68" fmla="*/ 36 w 72"/>
                <a:gd name="T69" fmla="*/ 0 h 61"/>
                <a:gd name="T70" fmla="*/ 37 w 72"/>
                <a:gd name="T71" fmla="*/ 31 h 61"/>
                <a:gd name="T72" fmla="*/ 31 w 72"/>
                <a:gd name="T73" fmla="*/ 31 h 61"/>
                <a:gd name="T74" fmla="*/ 32 w 72"/>
                <a:gd name="T75" fmla="*/ 8 h 61"/>
                <a:gd name="T76" fmla="*/ 25 w 72"/>
                <a:gd name="T77" fmla="*/ 8 h 61"/>
                <a:gd name="T78" fmla="*/ 24 w 72"/>
                <a:gd name="T79" fmla="*/ 30 h 61"/>
                <a:gd name="T80" fmla="*/ 13 w 72"/>
                <a:gd name="T81" fmla="*/ 31 h 61"/>
                <a:gd name="T82" fmla="*/ 20 w 72"/>
                <a:gd name="T83" fmla="*/ 30 h 61"/>
                <a:gd name="T84" fmla="*/ 20 w 72"/>
                <a:gd name="T85" fmla="*/ 16 h 61"/>
                <a:gd name="T86" fmla="*/ 13 w 72"/>
                <a:gd name="T87" fmla="*/ 16 h 61"/>
                <a:gd name="T88" fmla="*/ 13 w 72"/>
                <a:gd name="T89" fmla="*/ 31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2" h="61">
                  <a:moveTo>
                    <a:pt x="72" y="14"/>
                  </a:moveTo>
                  <a:cubicBezTo>
                    <a:pt x="72" y="15"/>
                    <a:pt x="71" y="16"/>
                    <a:pt x="70" y="16"/>
                  </a:cubicBezTo>
                  <a:cubicBezTo>
                    <a:pt x="59" y="16"/>
                    <a:pt x="59" y="16"/>
                    <a:pt x="59" y="16"/>
                  </a:cubicBezTo>
                  <a:cubicBezTo>
                    <a:pt x="58" y="16"/>
                    <a:pt x="57" y="17"/>
                    <a:pt x="56" y="18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8" y="44"/>
                    <a:pt x="46" y="46"/>
                    <a:pt x="43" y="46"/>
                  </a:cubicBezTo>
                  <a:cubicBezTo>
                    <a:pt x="13" y="46"/>
                    <a:pt x="13" y="46"/>
                    <a:pt x="13" y="46"/>
                  </a:cubicBezTo>
                  <a:cubicBezTo>
                    <a:pt x="13" y="46"/>
                    <a:pt x="12" y="46"/>
                    <a:pt x="12" y="46"/>
                  </a:cubicBezTo>
                  <a:cubicBezTo>
                    <a:pt x="12" y="48"/>
                    <a:pt x="12" y="48"/>
                    <a:pt x="12" y="48"/>
                  </a:cubicBezTo>
                  <a:cubicBezTo>
                    <a:pt x="12" y="49"/>
                    <a:pt x="12" y="49"/>
                    <a:pt x="13" y="49"/>
                  </a:cubicBezTo>
                  <a:cubicBezTo>
                    <a:pt x="47" y="49"/>
                    <a:pt x="47" y="49"/>
                    <a:pt x="47" y="49"/>
                  </a:cubicBezTo>
                  <a:cubicBezTo>
                    <a:pt x="47" y="49"/>
                    <a:pt x="48" y="50"/>
                    <a:pt x="48" y="51"/>
                  </a:cubicBezTo>
                  <a:cubicBezTo>
                    <a:pt x="48" y="52"/>
                    <a:pt x="47" y="52"/>
                    <a:pt x="47" y="52"/>
                  </a:cubicBezTo>
                  <a:cubicBezTo>
                    <a:pt x="13" y="52"/>
                    <a:pt x="13" y="52"/>
                    <a:pt x="13" y="52"/>
                  </a:cubicBezTo>
                  <a:cubicBezTo>
                    <a:pt x="11" y="52"/>
                    <a:pt x="9" y="50"/>
                    <a:pt x="9" y="48"/>
                  </a:cubicBezTo>
                  <a:cubicBezTo>
                    <a:pt x="9" y="45"/>
                    <a:pt x="9" y="45"/>
                    <a:pt x="9" y="45"/>
                  </a:cubicBezTo>
                  <a:cubicBezTo>
                    <a:pt x="9" y="45"/>
                    <a:pt x="9" y="44"/>
                    <a:pt x="9" y="44"/>
                  </a:cubicBezTo>
                  <a:cubicBezTo>
                    <a:pt x="8" y="44"/>
                    <a:pt x="8" y="43"/>
                    <a:pt x="7" y="42"/>
                  </a:cubicBezTo>
                  <a:cubicBezTo>
                    <a:pt x="0" y="25"/>
                    <a:pt x="0" y="25"/>
                    <a:pt x="0" y="25"/>
                  </a:cubicBezTo>
                  <a:cubicBezTo>
                    <a:pt x="0" y="24"/>
                    <a:pt x="0" y="23"/>
                    <a:pt x="1" y="23"/>
                  </a:cubicBezTo>
                  <a:cubicBezTo>
                    <a:pt x="1" y="22"/>
                    <a:pt x="2" y="23"/>
                    <a:pt x="3" y="24"/>
                  </a:cubicBezTo>
                  <a:cubicBezTo>
                    <a:pt x="10" y="41"/>
                    <a:pt x="10" y="41"/>
                    <a:pt x="10" y="41"/>
                  </a:cubicBezTo>
                  <a:cubicBezTo>
                    <a:pt x="11" y="42"/>
                    <a:pt x="12" y="43"/>
                    <a:pt x="13" y="43"/>
                  </a:cubicBezTo>
                  <a:cubicBezTo>
                    <a:pt x="43" y="43"/>
                    <a:pt x="43" y="43"/>
                    <a:pt x="43" y="43"/>
                  </a:cubicBezTo>
                  <a:cubicBezTo>
                    <a:pt x="44" y="43"/>
                    <a:pt x="46" y="42"/>
                    <a:pt x="46" y="41"/>
                  </a:cubicBezTo>
                  <a:cubicBezTo>
                    <a:pt x="54" y="17"/>
                    <a:pt x="54" y="17"/>
                    <a:pt x="54" y="17"/>
                  </a:cubicBezTo>
                  <a:cubicBezTo>
                    <a:pt x="54" y="15"/>
                    <a:pt x="57" y="13"/>
                    <a:pt x="59" y="13"/>
                  </a:cubicBezTo>
                  <a:cubicBezTo>
                    <a:pt x="70" y="13"/>
                    <a:pt x="70" y="13"/>
                    <a:pt x="70" y="13"/>
                  </a:cubicBezTo>
                  <a:cubicBezTo>
                    <a:pt x="71" y="13"/>
                    <a:pt x="72" y="13"/>
                    <a:pt x="72" y="14"/>
                  </a:cubicBezTo>
                  <a:close/>
                  <a:moveTo>
                    <a:pt x="18" y="57"/>
                  </a:moveTo>
                  <a:cubicBezTo>
                    <a:pt x="18" y="59"/>
                    <a:pt x="16" y="61"/>
                    <a:pt x="14" y="61"/>
                  </a:cubicBezTo>
                  <a:cubicBezTo>
                    <a:pt x="12" y="61"/>
                    <a:pt x="11" y="59"/>
                    <a:pt x="11" y="57"/>
                  </a:cubicBezTo>
                  <a:cubicBezTo>
                    <a:pt x="11" y="55"/>
                    <a:pt x="12" y="53"/>
                    <a:pt x="14" y="53"/>
                  </a:cubicBezTo>
                  <a:cubicBezTo>
                    <a:pt x="16" y="53"/>
                    <a:pt x="18" y="55"/>
                    <a:pt x="18" y="57"/>
                  </a:cubicBezTo>
                  <a:close/>
                  <a:moveTo>
                    <a:pt x="16" y="57"/>
                  </a:moveTo>
                  <a:cubicBezTo>
                    <a:pt x="16" y="56"/>
                    <a:pt x="15" y="55"/>
                    <a:pt x="14" y="55"/>
                  </a:cubicBezTo>
                  <a:cubicBezTo>
                    <a:pt x="14" y="55"/>
                    <a:pt x="13" y="56"/>
                    <a:pt x="13" y="57"/>
                  </a:cubicBezTo>
                  <a:cubicBezTo>
                    <a:pt x="13" y="58"/>
                    <a:pt x="14" y="59"/>
                    <a:pt x="14" y="59"/>
                  </a:cubicBezTo>
                  <a:cubicBezTo>
                    <a:pt x="15" y="59"/>
                    <a:pt x="16" y="58"/>
                    <a:pt x="16" y="57"/>
                  </a:cubicBezTo>
                  <a:close/>
                  <a:moveTo>
                    <a:pt x="45" y="57"/>
                  </a:moveTo>
                  <a:cubicBezTo>
                    <a:pt x="45" y="59"/>
                    <a:pt x="43" y="61"/>
                    <a:pt x="41" y="61"/>
                  </a:cubicBezTo>
                  <a:cubicBezTo>
                    <a:pt x="39" y="61"/>
                    <a:pt x="38" y="59"/>
                    <a:pt x="38" y="57"/>
                  </a:cubicBezTo>
                  <a:cubicBezTo>
                    <a:pt x="38" y="55"/>
                    <a:pt x="39" y="53"/>
                    <a:pt x="41" y="53"/>
                  </a:cubicBezTo>
                  <a:cubicBezTo>
                    <a:pt x="43" y="53"/>
                    <a:pt x="45" y="55"/>
                    <a:pt x="45" y="57"/>
                  </a:cubicBezTo>
                  <a:close/>
                  <a:moveTo>
                    <a:pt x="43" y="57"/>
                  </a:moveTo>
                  <a:cubicBezTo>
                    <a:pt x="43" y="56"/>
                    <a:pt x="42" y="55"/>
                    <a:pt x="41" y="55"/>
                  </a:cubicBezTo>
                  <a:cubicBezTo>
                    <a:pt x="40" y="55"/>
                    <a:pt x="40" y="56"/>
                    <a:pt x="40" y="57"/>
                  </a:cubicBezTo>
                  <a:cubicBezTo>
                    <a:pt x="40" y="58"/>
                    <a:pt x="40" y="59"/>
                    <a:pt x="41" y="59"/>
                  </a:cubicBezTo>
                  <a:cubicBezTo>
                    <a:pt x="42" y="59"/>
                    <a:pt x="43" y="58"/>
                    <a:pt x="43" y="57"/>
                  </a:cubicBezTo>
                  <a:close/>
                  <a:moveTo>
                    <a:pt x="12" y="37"/>
                  </a:moveTo>
                  <a:cubicBezTo>
                    <a:pt x="44" y="37"/>
                    <a:pt x="44" y="37"/>
                    <a:pt x="44" y="37"/>
                  </a:cubicBezTo>
                  <a:cubicBezTo>
                    <a:pt x="45" y="37"/>
                    <a:pt x="45" y="36"/>
                    <a:pt x="45" y="36"/>
                  </a:cubicBezTo>
                  <a:cubicBezTo>
                    <a:pt x="45" y="35"/>
                    <a:pt x="45" y="35"/>
                    <a:pt x="44" y="35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1" y="35"/>
                    <a:pt x="11" y="35"/>
                    <a:pt x="11" y="36"/>
                  </a:cubicBezTo>
                  <a:cubicBezTo>
                    <a:pt x="11" y="36"/>
                    <a:pt x="11" y="37"/>
                    <a:pt x="12" y="37"/>
                  </a:cubicBezTo>
                  <a:close/>
                  <a:moveTo>
                    <a:pt x="13" y="39"/>
                  </a:moveTo>
                  <a:cubicBezTo>
                    <a:pt x="13" y="39"/>
                    <a:pt x="12" y="40"/>
                    <a:pt x="12" y="40"/>
                  </a:cubicBezTo>
                  <a:cubicBezTo>
                    <a:pt x="12" y="41"/>
                    <a:pt x="13" y="41"/>
                    <a:pt x="13" y="41"/>
                  </a:cubicBezTo>
                  <a:cubicBezTo>
                    <a:pt x="43" y="41"/>
                    <a:pt x="43" y="41"/>
                    <a:pt x="43" y="41"/>
                  </a:cubicBezTo>
                  <a:cubicBezTo>
                    <a:pt x="44" y="41"/>
                    <a:pt x="44" y="41"/>
                    <a:pt x="44" y="40"/>
                  </a:cubicBezTo>
                  <a:cubicBezTo>
                    <a:pt x="44" y="40"/>
                    <a:pt x="44" y="39"/>
                    <a:pt x="43" y="39"/>
                  </a:cubicBezTo>
                  <a:lnTo>
                    <a:pt x="13" y="39"/>
                  </a:lnTo>
                  <a:close/>
                  <a:moveTo>
                    <a:pt x="37" y="31"/>
                  </a:moveTo>
                  <a:cubicBezTo>
                    <a:pt x="43" y="31"/>
                    <a:pt x="43" y="31"/>
                    <a:pt x="43" y="31"/>
                  </a:cubicBezTo>
                  <a:cubicBezTo>
                    <a:pt x="43" y="31"/>
                    <a:pt x="44" y="30"/>
                    <a:pt x="44" y="30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6" y="0"/>
                    <a:pt x="36" y="0"/>
                  </a:cubicBezTo>
                  <a:cubicBezTo>
                    <a:pt x="36" y="30"/>
                    <a:pt x="36" y="30"/>
                    <a:pt x="36" y="30"/>
                  </a:cubicBezTo>
                  <a:cubicBezTo>
                    <a:pt x="36" y="30"/>
                    <a:pt x="36" y="31"/>
                    <a:pt x="37" y="31"/>
                  </a:cubicBezTo>
                  <a:close/>
                  <a:moveTo>
                    <a:pt x="25" y="31"/>
                  </a:moveTo>
                  <a:cubicBezTo>
                    <a:pt x="31" y="31"/>
                    <a:pt x="31" y="31"/>
                    <a:pt x="31" y="31"/>
                  </a:cubicBezTo>
                  <a:cubicBezTo>
                    <a:pt x="32" y="31"/>
                    <a:pt x="32" y="30"/>
                    <a:pt x="32" y="30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8"/>
                    <a:pt x="32" y="8"/>
                    <a:pt x="31" y="8"/>
                  </a:cubicBezTo>
                  <a:cubicBezTo>
                    <a:pt x="25" y="8"/>
                    <a:pt x="25" y="8"/>
                    <a:pt x="25" y="8"/>
                  </a:cubicBezTo>
                  <a:cubicBezTo>
                    <a:pt x="25" y="8"/>
                    <a:pt x="24" y="8"/>
                    <a:pt x="24" y="8"/>
                  </a:cubicBezTo>
                  <a:cubicBezTo>
                    <a:pt x="24" y="30"/>
                    <a:pt x="24" y="30"/>
                    <a:pt x="24" y="30"/>
                  </a:cubicBezTo>
                  <a:cubicBezTo>
                    <a:pt x="24" y="30"/>
                    <a:pt x="25" y="31"/>
                    <a:pt x="25" y="31"/>
                  </a:cubicBezTo>
                  <a:close/>
                  <a:moveTo>
                    <a:pt x="13" y="31"/>
                  </a:moveTo>
                  <a:cubicBezTo>
                    <a:pt x="20" y="31"/>
                    <a:pt x="20" y="31"/>
                    <a:pt x="20" y="31"/>
                  </a:cubicBezTo>
                  <a:cubicBezTo>
                    <a:pt x="20" y="31"/>
                    <a:pt x="20" y="30"/>
                    <a:pt x="20" y="30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20" y="16"/>
                    <a:pt x="20" y="16"/>
                    <a:pt x="20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16"/>
                    <a:pt x="13" y="16"/>
                    <a:pt x="13" y="16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3" y="30"/>
                    <a:pt x="13" y="31"/>
                    <a:pt x="13" y="3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32"/>
            <p:cNvSpPr>
              <a:spLocks noEditPoints="1"/>
            </p:cNvSpPr>
            <p:nvPr/>
          </p:nvSpPr>
          <p:spPr bwMode="auto">
            <a:xfrm>
              <a:off x="7709719" y="3927654"/>
              <a:ext cx="267607" cy="298800"/>
            </a:xfrm>
            <a:custGeom>
              <a:avLst/>
              <a:gdLst>
                <a:gd name="T0" fmla="*/ 55 w 69"/>
                <a:gd name="T1" fmla="*/ 0 h 77"/>
                <a:gd name="T2" fmla="*/ 45 w 69"/>
                <a:gd name="T3" fmla="*/ 5 h 77"/>
                <a:gd name="T4" fmla="*/ 31 w 69"/>
                <a:gd name="T5" fmla="*/ 7 h 77"/>
                <a:gd name="T6" fmla="*/ 24 w 69"/>
                <a:gd name="T7" fmla="*/ 7 h 77"/>
                <a:gd name="T8" fmla="*/ 10 w 69"/>
                <a:gd name="T9" fmla="*/ 5 h 77"/>
                <a:gd name="T10" fmla="*/ 0 w 69"/>
                <a:gd name="T11" fmla="*/ 69 h 77"/>
                <a:gd name="T12" fmla="*/ 69 w 69"/>
                <a:gd name="T13" fmla="*/ 14 h 77"/>
                <a:gd name="T14" fmla="*/ 10 w 69"/>
                <a:gd name="T15" fmla="*/ 13 h 77"/>
                <a:gd name="T16" fmla="*/ 24 w 69"/>
                <a:gd name="T17" fmla="*/ 10 h 77"/>
                <a:gd name="T18" fmla="*/ 31 w 69"/>
                <a:gd name="T19" fmla="*/ 10 h 77"/>
                <a:gd name="T20" fmla="*/ 45 w 69"/>
                <a:gd name="T21" fmla="*/ 13 h 77"/>
                <a:gd name="T22" fmla="*/ 55 w 69"/>
                <a:gd name="T23" fmla="*/ 17 h 77"/>
                <a:gd name="T24" fmla="*/ 66 w 69"/>
                <a:gd name="T25" fmla="*/ 14 h 77"/>
                <a:gd name="T26" fmla="*/ 7 w 69"/>
                <a:gd name="T27" fmla="*/ 10 h 77"/>
                <a:gd name="T28" fmla="*/ 61 w 69"/>
                <a:gd name="T29" fmla="*/ 74 h 77"/>
                <a:gd name="T30" fmla="*/ 34 w 69"/>
                <a:gd name="T31" fmla="*/ 39 h 77"/>
                <a:gd name="T32" fmla="*/ 34 w 69"/>
                <a:gd name="T33" fmla="*/ 39 h 77"/>
                <a:gd name="T34" fmla="*/ 33 w 69"/>
                <a:gd name="T35" fmla="*/ 36 h 77"/>
                <a:gd name="T36" fmla="*/ 44 w 69"/>
                <a:gd name="T37" fmla="*/ 33 h 77"/>
                <a:gd name="T38" fmla="*/ 45 w 69"/>
                <a:gd name="T39" fmla="*/ 36 h 77"/>
                <a:gd name="T40" fmla="*/ 54 w 69"/>
                <a:gd name="T41" fmla="*/ 39 h 77"/>
                <a:gd name="T42" fmla="*/ 54 w 69"/>
                <a:gd name="T43" fmla="*/ 39 h 77"/>
                <a:gd name="T44" fmla="*/ 53 w 69"/>
                <a:gd name="T45" fmla="*/ 36 h 77"/>
                <a:gd name="T46" fmla="*/ 14 w 69"/>
                <a:gd name="T47" fmla="*/ 43 h 77"/>
                <a:gd name="T48" fmla="*/ 15 w 69"/>
                <a:gd name="T49" fmla="*/ 46 h 77"/>
                <a:gd name="T50" fmla="*/ 24 w 69"/>
                <a:gd name="T51" fmla="*/ 49 h 77"/>
                <a:gd name="T52" fmla="*/ 24 w 69"/>
                <a:gd name="T53" fmla="*/ 49 h 77"/>
                <a:gd name="T54" fmla="*/ 23 w 69"/>
                <a:gd name="T55" fmla="*/ 46 h 77"/>
                <a:gd name="T56" fmla="*/ 34 w 69"/>
                <a:gd name="T57" fmla="*/ 43 h 77"/>
                <a:gd name="T58" fmla="*/ 35 w 69"/>
                <a:gd name="T59" fmla="*/ 46 h 77"/>
                <a:gd name="T60" fmla="*/ 44 w 69"/>
                <a:gd name="T61" fmla="*/ 49 h 77"/>
                <a:gd name="T62" fmla="*/ 44 w 69"/>
                <a:gd name="T63" fmla="*/ 49 h 77"/>
                <a:gd name="T64" fmla="*/ 43 w 69"/>
                <a:gd name="T65" fmla="*/ 46 h 77"/>
                <a:gd name="T66" fmla="*/ 54 w 69"/>
                <a:gd name="T67" fmla="*/ 43 h 77"/>
                <a:gd name="T68" fmla="*/ 55 w 69"/>
                <a:gd name="T69" fmla="*/ 46 h 77"/>
                <a:gd name="T70" fmla="*/ 14 w 69"/>
                <a:gd name="T71" fmla="*/ 59 h 77"/>
                <a:gd name="T72" fmla="*/ 14 w 69"/>
                <a:gd name="T73" fmla="*/ 59 h 77"/>
                <a:gd name="T74" fmla="*/ 13 w 69"/>
                <a:gd name="T75" fmla="*/ 56 h 77"/>
                <a:gd name="T76" fmla="*/ 24 w 69"/>
                <a:gd name="T77" fmla="*/ 53 h 77"/>
                <a:gd name="T78" fmla="*/ 25 w 69"/>
                <a:gd name="T79" fmla="*/ 56 h 77"/>
                <a:gd name="T80" fmla="*/ 34 w 69"/>
                <a:gd name="T81" fmla="*/ 59 h 77"/>
                <a:gd name="T82" fmla="*/ 34 w 69"/>
                <a:gd name="T83" fmla="*/ 59 h 77"/>
                <a:gd name="T84" fmla="*/ 33 w 69"/>
                <a:gd name="T85" fmla="*/ 56 h 77"/>
                <a:gd name="T86" fmla="*/ 44 w 69"/>
                <a:gd name="T87" fmla="*/ 53 h 77"/>
                <a:gd name="T88" fmla="*/ 45 w 69"/>
                <a:gd name="T89" fmla="*/ 56 h 77"/>
                <a:gd name="T90" fmla="*/ 54 w 69"/>
                <a:gd name="T91" fmla="*/ 59 h 77"/>
                <a:gd name="T92" fmla="*/ 54 w 69"/>
                <a:gd name="T93" fmla="*/ 59 h 77"/>
                <a:gd name="T94" fmla="*/ 53 w 69"/>
                <a:gd name="T95" fmla="*/ 56 h 77"/>
                <a:gd name="T96" fmla="*/ 14 w 69"/>
                <a:gd name="T97" fmla="*/ 63 h 77"/>
                <a:gd name="T98" fmla="*/ 15 w 69"/>
                <a:gd name="T99" fmla="*/ 65 h 77"/>
                <a:gd name="T100" fmla="*/ 24 w 69"/>
                <a:gd name="T101" fmla="*/ 68 h 77"/>
                <a:gd name="T102" fmla="*/ 24 w 69"/>
                <a:gd name="T103" fmla="*/ 68 h 77"/>
                <a:gd name="T104" fmla="*/ 23 w 69"/>
                <a:gd name="T105" fmla="*/ 65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9" h="77">
                  <a:moveTo>
                    <a:pt x="61" y="7"/>
                  </a:moveTo>
                  <a:cubicBezTo>
                    <a:pt x="59" y="7"/>
                    <a:pt x="59" y="7"/>
                    <a:pt x="59" y="7"/>
                  </a:cubicBezTo>
                  <a:cubicBezTo>
                    <a:pt x="59" y="5"/>
                    <a:pt x="59" y="5"/>
                    <a:pt x="59" y="5"/>
                  </a:cubicBezTo>
                  <a:cubicBezTo>
                    <a:pt x="59" y="2"/>
                    <a:pt x="57" y="0"/>
                    <a:pt x="55" y="0"/>
                  </a:cubicBezTo>
                  <a:cubicBezTo>
                    <a:pt x="53" y="0"/>
                    <a:pt x="51" y="2"/>
                    <a:pt x="51" y="5"/>
                  </a:cubicBezTo>
                  <a:cubicBezTo>
                    <a:pt x="51" y="7"/>
                    <a:pt x="51" y="7"/>
                    <a:pt x="51" y="7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5" y="5"/>
                    <a:pt x="45" y="5"/>
                    <a:pt x="45" y="5"/>
                  </a:cubicBezTo>
                  <a:cubicBezTo>
                    <a:pt x="45" y="2"/>
                    <a:pt x="43" y="0"/>
                    <a:pt x="41" y="0"/>
                  </a:cubicBezTo>
                  <a:cubicBezTo>
                    <a:pt x="39" y="0"/>
                    <a:pt x="37" y="2"/>
                    <a:pt x="37" y="5"/>
                  </a:cubicBezTo>
                  <a:cubicBezTo>
                    <a:pt x="37" y="7"/>
                    <a:pt x="37" y="7"/>
                    <a:pt x="37" y="7"/>
                  </a:cubicBezTo>
                  <a:cubicBezTo>
                    <a:pt x="31" y="7"/>
                    <a:pt x="31" y="7"/>
                    <a:pt x="31" y="7"/>
                  </a:cubicBezTo>
                  <a:cubicBezTo>
                    <a:pt x="31" y="5"/>
                    <a:pt x="31" y="5"/>
                    <a:pt x="31" y="5"/>
                  </a:cubicBezTo>
                  <a:cubicBezTo>
                    <a:pt x="31" y="2"/>
                    <a:pt x="29" y="0"/>
                    <a:pt x="27" y="0"/>
                  </a:cubicBezTo>
                  <a:cubicBezTo>
                    <a:pt x="25" y="0"/>
                    <a:pt x="24" y="2"/>
                    <a:pt x="24" y="5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17" y="7"/>
                    <a:pt x="17" y="7"/>
                    <a:pt x="17" y="7"/>
                  </a:cubicBezTo>
                  <a:cubicBezTo>
                    <a:pt x="17" y="5"/>
                    <a:pt x="17" y="5"/>
                    <a:pt x="17" y="5"/>
                  </a:cubicBezTo>
                  <a:cubicBezTo>
                    <a:pt x="17" y="2"/>
                    <a:pt x="16" y="0"/>
                    <a:pt x="14" y="0"/>
                  </a:cubicBezTo>
                  <a:cubicBezTo>
                    <a:pt x="11" y="0"/>
                    <a:pt x="10" y="2"/>
                    <a:pt x="10" y="5"/>
                  </a:cubicBezTo>
                  <a:cubicBezTo>
                    <a:pt x="10" y="7"/>
                    <a:pt x="10" y="7"/>
                    <a:pt x="10" y="7"/>
                  </a:cubicBezTo>
                  <a:cubicBezTo>
                    <a:pt x="7" y="7"/>
                    <a:pt x="7" y="7"/>
                    <a:pt x="7" y="7"/>
                  </a:cubicBezTo>
                  <a:cubicBezTo>
                    <a:pt x="3" y="7"/>
                    <a:pt x="0" y="10"/>
                    <a:pt x="0" y="14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4"/>
                    <a:pt x="3" y="77"/>
                    <a:pt x="7" y="77"/>
                  </a:cubicBezTo>
                  <a:cubicBezTo>
                    <a:pt x="61" y="77"/>
                    <a:pt x="61" y="77"/>
                    <a:pt x="61" y="77"/>
                  </a:cubicBezTo>
                  <a:cubicBezTo>
                    <a:pt x="65" y="77"/>
                    <a:pt x="69" y="74"/>
                    <a:pt x="69" y="69"/>
                  </a:cubicBezTo>
                  <a:cubicBezTo>
                    <a:pt x="69" y="14"/>
                    <a:pt x="69" y="14"/>
                    <a:pt x="69" y="14"/>
                  </a:cubicBezTo>
                  <a:cubicBezTo>
                    <a:pt x="69" y="10"/>
                    <a:pt x="65" y="7"/>
                    <a:pt x="61" y="7"/>
                  </a:cubicBezTo>
                  <a:close/>
                  <a:moveTo>
                    <a:pt x="7" y="10"/>
                  </a:moveTo>
                  <a:cubicBezTo>
                    <a:pt x="10" y="10"/>
                    <a:pt x="10" y="10"/>
                    <a:pt x="10" y="10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5"/>
                    <a:pt x="11" y="17"/>
                    <a:pt x="14" y="17"/>
                  </a:cubicBezTo>
                  <a:cubicBezTo>
                    <a:pt x="16" y="17"/>
                    <a:pt x="17" y="15"/>
                    <a:pt x="17" y="13"/>
                  </a:cubicBezTo>
                  <a:cubicBezTo>
                    <a:pt x="17" y="10"/>
                    <a:pt x="17" y="10"/>
                    <a:pt x="17" y="10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13"/>
                    <a:pt x="24" y="13"/>
                    <a:pt x="24" y="13"/>
                  </a:cubicBezTo>
                  <a:cubicBezTo>
                    <a:pt x="24" y="15"/>
                    <a:pt x="25" y="17"/>
                    <a:pt x="27" y="17"/>
                  </a:cubicBezTo>
                  <a:cubicBezTo>
                    <a:pt x="29" y="17"/>
                    <a:pt x="31" y="15"/>
                    <a:pt x="31" y="13"/>
                  </a:cubicBezTo>
                  <a:cubicBezTo>
                    <a:pt x="31" y="10"/>
                    <a:pt x="31" y="10"/>
                    <a:pt x="31" y="10"/>
                  </a:cubicBezTo>
                  <a:cubicBezTo>
                    <a:pt x="37" y="10"/>
                    <a:pt x="37" y="10"/>
                    <a:pt x="37" y="10"/>
                  </a:cubicBezTo>
                  <a:cubicBezTo>
                    <a:pt x="37" y="13"/>
                    <a:pt x="37" y="13"/>
                    <a:pt x="37" y="13"/>
                  </a:cubicBezTo>
                  <a:cubicBezTo>
                    <a:pt x="37" y="15"/>
                    <a:pt x="39" y="17"/>
                    <a:pt x="41" y="17"/>
                  </a:cubicBezTo>
                  <a:cubicBezTo>
                    <a:pt x="43" y="17"/>
                    <a:pt x="45" y="15"/>
                    <a:pt x="45" y="13"/>
                  </a:cubicBezTo>
                  <a:cubicBezTo>
                    <a:pt x="45" y="10"/>
                    <a:pt x="45" y="10"/>
                    <a:pt x="45" y="10"/>
                  </a:cubicBezTo>
                  <a:cubicBezTo>
                    <a:pt x="51" y="10"/>
                    <a:pt x="51" y="10"/>
                    <a:pt x="51" y="10"/>
                  </a:cubicBezTo>
                  <a:cubicBezTo>
                    <a:pt x="51" y="13"/>
                    <a:pt x="51" y="13"/>
                    <a:pt x="51" y="13"/>
                  </a:cubicBezTo>
                  <a:cubicBezTo>
                    <a:pt x="51" y="15"/>
                    <a:pt x="53" y="17"/>
                    <a:pt x="55" y="17"/>
                  </a:cubicBezTo>
                  <a:cubicBezTo>
                    <a:pt x="57" y="17"/>
                    <a:pt x="59" y="15"/>
                    <a:pt x="59" y="13"/>
                  </a:cubicBezTo>
                  <a:cubicBezTo>
                    <a:pt x="59" y="10"/>
                    <a:pt x="59" y="10"/>
                    <a:pt x="59" y="10"/>
                  </a:cubicBezTo>
                  <a:cubicBezTo>
                    <a:pt x="61" y="10"/>
                    <a:pt x="61" y="10"/>
                    <a:pt x="61" y="10"/>
                  </a:cubicBezTo>
                  <a:cubicBezTo>
                    <a:pt x="64" y="10"/>
                    <a:pt x="66" y="12"/>
                    <a:pt x="66" y="14"/>
                  </a:cubicBezTo>
                  <a:cubicBezTo>
                    <a:pt x="66" y="26"/>
                    <a:pt x="66" y="26"/>
                    <a:pt x="66" y="26"/>
                  </a:cubicBezTo>
                  <a:cubicBezTo>
                    <a:pt x="3" y="26"/>
                    <a:pt x="3" y="26"/>
                    <a:pt x="3" y="26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3" y="12"/>
                    <a:pt x="5" y="10"/>
                    <a:pt x="7" y="10"/>
                  </a:cubicBezTo>
                  <a:close/>
                  <a:moveTo>
                    <a:pt x="3" y="28"/>
                  </a:moveTo>
                  <a:cubicBezTo>
                    <a:pt x="66" y="28"/>
                    <a:pt x="66" y="28"/>
                    <a:pt x="66" y="28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2"/>
                    <a:pt x="64" y="74"/>
                    <a:pt x="61" y="74"/>
                  </a:cubicBezTo>
                  <a:cubicBezTo>
                    <a:pt x="7" y="74"/>
                    <a:pt x="7" y="74"/>
                    <a:pt x="7" y="74"/>
                  </a:cubicBezTo>
                  <a:cubicBezTo>
                    <a:pt x="5" y="74"/>
                    <a:pt x="3" y="72"/>
                    <a:pt x="3" y="69"/>
                  </a:cubicBezTo>
                  <a:lnTo>
                    <a:pt x="3" y="28"/>
                  </a:lnTo>
                  <a:close/>
                  <a:moveTo>
                    <a:pt x="34" y="39"/>
                  </a:moveTo>
                  <a:cubicBezTo>
                    <a:pt x="36" y="39"/>
                    <a:pt x="37" y="38"/>
                    <a:pt x="37" y="36"/>
                  </a:cubicBezTo>
                  <a:cubicBezTo>
                    <a:pt x="37" y="34"/>
                    <a:pt x="36" y="33"/>
                    <a:pt x="34" y="33"/>
                  </a:cubicBezTo>
                  <a:cubicBezTo>
                    <a:pt x="33" y="33"/>
                    <a:pt x="31" y="34"/>
                    <a:pt x="31" y="36"/>
                  </a:cubicBezTo>
                  <a:cubicBezTo>
                    <a:pt x="31" y="38"/>
                    <a:pt x="33" y="39"/>
                    <a:pt x="34" y="39"/>
                  </a:cubicBezTo>
                  <a:close/>
                  <a:moveTo>
                    <a:pt x="34" y="35"/>
                  </a:moveTo>
                  <a:cubicBezTo>
                    <a:pt x="35" y="35"/>
                    <a:pt x="35" y="36"/>
                    <a:pt x="35" y="36"/>
                  </a:cubicBezTo>
                  <a:cubicBezTo>
                    <a:pt x="35" y="36"/>
                    <a:pt x="35" y="37"/>
                    <a:pt x="34" y="37"/>
                  </a:cubicBezTo>
                  <a:cubicBezTo>
                    <a:pt x="34" y="37"/>
                    <a:pt x="33" y="36"/>
                    <a:pt x="33" y="36"/>
                  </a:cubicBezTo>
                  <a:cubicBezTo>
                    <a:pt x="33" y="36"/>
                    <a:pt x="34" y="35"/>
                    <a:pt x="34" y="35"/>
                  </a:cubicBezTo>
                  <a:close/>
                  <a:moveTo>
                    <a:pt x="44" y="39"/>
                  </a:moveTo>
                  <a:cubicBezTo>
                    <a:pt x="46" y="39"/>
                    <a:pt x="47" y="38"/>
                    <a:pt x="47" y="36"/>
                  </a:cubicBezTo>
                  <a:cubicBezTo>
                    <a:pt x="47" y="34"/>
                    <a:pt x="46" y="33"/>
                    <a:pt x="44" y="33"/>
                  </a:cubicBezTo>
                  <a:cubicBezTo>
                    <a:pt x="43" y="33"/>
                    <a:pt x="41" y="34"/>
                    <a:pt x="41" y="36"/>
                  </a:cubicBezTo>
                  <a:cubicBezTo>
                    <a:pt x="41" y="38"/>
                    <a:pt x="43" y="39"/>
                    <a:pt x="44" y="39"/>
                  </a:cubicBezTo>
                  <a:close/>
                  <a:moveTo>
                    <a:pt x="44" y="35"/>
                  </a:moveTo>
                  <a:cubicBezTo>
                    <a:pt x="45" y="35"/>
                    <a:pt x="45" y="36"/>
                    <a:pt x="45" y="36"/>
                  </a:cubicBezTo>
                  <a:cubicBezTo>
                    <a:pt x="45" y="36"/>
                    <a:pt x="45" y="37"/>
                    <a:pt x="44" y="37"/>
                  </a:cubicBezTo>
                  <a:cubicBezTo>
                    <a:pt x="44" y="37"/>
                    <a:pt x="43" y="36"/>
                    <a:pt x="43" y="36"/>
                  </a:cubicBezTo>
                  <a:cubicBezTo>
                    <a:pt x="43" y="36"/>
                    <a:pt x="44" y="35"/>
                    <a:pt x="44" y="35"/>
                  </a:cubicBezTo>
                  <a:close/>
                  <a:moveTo>
                    <a:pt x="54" y="39"/>
                  </a:moveTo>
                  <a:cubicBezTo>
                    <a:pt x="56" y="39"/>
                    <a:pt x="57" y="38"/>
                    <a:pt x="57" y="36"/>
                  </a:cubicBezTo>
                  <a:cubicBezTo>
                    <a:pt x="57" y="34"/>
                    <a:pt x="56" y="33"/>
                    <a:pt x="54" y="33"/>
                  </a:cubicBezTo>
                  <a:cubicBezTo>
                    <a:pt x="52" y="33"/>
                    <a:pt x="51" y="34"/>
                    <a:pt x="51" y="36"/>
                  </a:cubicBezTo>
                  <a:cubicBezTo>
                    <a:pt x="51" y="38"/>
                    <a:pt x="52" y="39"/>
                    <a:pt x="54" y="39"/>
                  </a:cubicBezTo>
                  <a:close/>
                  <a:moveTo>
                    <a:pt x="54" y="35"/>
                  </a:moveTo>
                  <a:cubicBezTo>
                    <a:pt x="55" y="35"/>
                    <a:pt x="55" y="36"/>
                    <a:pt x="55" y="36"/>
                  </a:cubicBezTo>
                  <a:cubicBezTo>
                    <a:pt x="55" y="36"/>
                    <a:pt x="55" y="37"/>
                    <a:pt x="54" y="37"/>
                  </a:cubicBezTo>
                  <a:cubicBezTo>
                    <a:pt x="54" y="37"/>
                    <a:pt x="53" y="36"/>
                    <a:pt x="53" y="36"/>
                  </a:cubicBezTo>
                  <a:cubicBezTo>
                    <a:pt x="53" y="36"/>
                    <a:pt x="54" y="35"/>
                    <a:pt x="54" y="35"/>
                  </a:cubicBezTo>
                  <a:close/>
                  <a:moveTo>
                    <a:pt x="14" y="49"/>
                  </a:moveTo>
                  <a:cubicBezTo>
                    <a:pt x="16" y="49"/>
                    <a:pt x="17" y="47"/>
                    <a:pt x="17" y="46"/>
                  </a:cubicBezTo>
                  <a:cubicBezTo>
                    <a:pt x="17" y="44"/>
                    <a:pt x="16" y="43"/>
                    <a:pt x="14" y="43"/>
                  </a:cubicBezTo>
                  <a:cubicBezTo>
                    <a:pt x="13" y="43"/>
                    <a:pt x="11" y="44"/>
                    <a:pt x="11" y="46"/>
                  </a:cubicBezTo>
                  <a:cubicBezTo>
                    <a:pt x="11" y="47"/>
                    <a:pt x="13" y="49"/>
                    <a:pt x="14" y="49"/>
                  </a:cubicBezTo>
                  <a:close/>
                  <a:moveTo>
                    <a:pt x="14" y="45"/>
                  </a:moveTo>
                  <a:cubicBezTo>
                    <a:pt x="15" y="45"/>
                    <a:pt x="15" y="45"/>
                    <a:pt x="15" y="46"/>
                  </a:cubicBezTo>
                  <a:cubicBezTo>
                    <a:pt x="15" y="46"/>
                    <a:pt x="15" y="47"/>
                    <a:pt x="14" y="47"/>
                  </a:cubicBezTo>
                  <a:cubicBezTo>
                    <a:pt x="14" y="47"/>
                    <a:pt x="13" y="46"/>
                    <a:pt x="13" y="46"/>
                  </a:cubicBezTo>
                  <a:cubicBezTo>
                    <a:pt x="13" y="45"/>
                    <a:pt x="14" y="45"/>
                    <a:pt x="14" y="45"/>
                  </a:cubicBezTo>
                  <a:close/>
                  <a:moveTo>
                    <a:pt x="24" y="49"/>
                  </a:moveTo>
                  <a:cubicBezTo>
                    <a:pt x="26" y="49"/>
                    <a:pt x="27" y="47"/>
                    <a:pt x="27" y="46"/>
                  </a:cubicBezTo>
                  <a:cubicBezTo>
                    <a:pt x="27" y="44"/>
                    <a:pt x="26" y="43"/>
                    <a:pt x="24" y="43"/>
                  </a:cubicBezTo>
                  <a:cubicBezTo>
                    <a:pt x="23" y="43"/>
                    <a:pt x="21" y="44"/>
                    <a:pt x="21" y="46"/>
                  </a:cubicBezTo>
                  <a:cubicBezTo>
                    <a:pt x="21" y="47"/>
                    <a:pt x="23" y="49"/>
                    <a:pt x="24" y="49"/>
                  </a:cubicBezTo>
                  <a:close/>
                  <a:moveTo>
                    <a:pt x="24" y="45"/>
                  </a:moveTo>
                  <a:cubicBezTo>
                    <a:pt x="25" y="45"/>
                    <a:pt x="25" y="45"/>
                    <a:pt x="25" y="46"/>
                  </a:cubicBezTo>
                  <a:cubicBezTo>
                    <a:pt x="25" y="46"/>
                    <a:pt x="25" y="47"/>
                    <a:pt x="24" y="47"/>
                  </a:cubicBezTo>
                  <a:cubicBezTo>
                    <a:pt x="24" y="47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lose/>
                  <a:moveTo>
                    <a:pt x="34" y="49"/>
                  </a:moveTo>
                  <a:cubicBezTo>
                    <a:pt x="36" y="49"/>
                    <a:pt x="37" y="47"/>
                    <a:pt x="37" y="46"/>
                  </a:cubicBezTo>
                  <a:cubicBezTo>
                    <a:pt x="37" y="44"/>
                    <a:pt x="36" y="43"/>
                    <a:pt x="34" y="43"/>
                  </a:cubicBezTo>
                  <a:cubicBezTo>
                    <a:pt x="33" y="43"/>
                    <a:pt x="31" y="44"/>
                    <a:pt x="31" y="46"/>
                  </a:cubicBezTo>
                  <a:cubicBezTo>
                    <a:pt x="31" y="47"/>
                    <a:pt x="33" y="49"/>
                    <a:pt x="34" y="49"/>
                  </a:cubicBezTo>
                  <a:close/>
                  <a:moveTo>
                    <a:pt x="34" y="45"/>
                  </a:moveTo>
                  <a:cubicBezTo>
                    <a:pt x="35" y="45"/>
                    <a:pt x="35" y="45"/>
                    <a:pt x="35" y="46"/>
                  </a:cubicBezTo>
                  <a:cubicBezTo>
                    <a:pt x="35" y="46"/>
                    <a:pt x="35" y="47"/>
                    <a:pt x="34" y="47"/>
                  </a:cubicBezTo>
                  <a:cubicBezTo>
                    <a:pt x="34" y="47"/>
                    <a:pt x="33" y="46"/>
                    <a:pt x="33" y="46"/>
                  </a:cubicBezTo>
                  <a:cubicBezTo>
                    <a:pt x="33" y="45"/>
                    <a:pt x="34" y="45"/>
                    <a:pt x="34" y="45"/>
                  </a:cubicBezTo>
                  <a:close/>
                  <a:moveTo>
                    <a:pt x="44" y="49"/>
                  </a:moveTo>
                  <a:cubicBezTo>
                    <a:pt x="46" y="49"/>
                    <a:pt x="47" y="47"/>
                    <a:pt x="47" y="46"/>
                  </a:cubicBezTo>
                  <a:cubicBezTo>
                    <a:pt x="47" y="44"/>
                    <a:pt x="46" y="43"/>
                    <a:pt x="44" y="43"/>
                  </a:cubicBezTo>
                  <a:cubicBezTo>
                    <a:pt x="43" y="43"/>
                    <a:pt x="41" y="44"/>
                    <a:pt x="41" y="46"/>
                  </a:cubicBezTo>
                  <a:cubicBezTo>
                    <a:pt x="41" y="47"/>
                    <a:pt x="43" y="49"/>
                    <a:pt x="44" y="49"/>
                  </a:cubicBezTo>
                  <a:close/>
                  <a:moveTo>
                    <a:pt x="44" y="45"/>
                  </a:moveTo>
                  <a:cubicBezTo>
                    <a:pt x="45" y="45"/>
                    <a:pt x="45" y="45"/>
                    <a:pt x="45" y="46"/>
                  </a:cubicBezTo>
                  <a:cubicBezTo>
                    <a:pt x="45" y="46"/>
                    <a:pt x="45" y="47"/>
                    <a:pt x="44" y="47"/>
                  </a:cubicBezTo>
                  <a:cubicBezTo>
                    <a:pt x="44" y="47"/>
                    <a:pt x="43" y="46"/>
                    <a:pt x="43" y="46"/>
                  </a:cubicBezTo>
                  <a:cubicBezTo>
                    <a:pt x="43" y="45"/>
                    <a:pt x="44" y="45"/>
                    <a:pt x="44" y="45"/>
                  </a:cubicBezTo>
                  <a:close/>
                  <a:moveTo>
                    <a:pt x="54" y="49"/>
                  </a:moveTo>
                  <a:cubicBezTo>
                    <a:pt x="56" y="49"/>
                    <a:pt x="57" y="47"/>
                    <a:pt x="57" y="46"/>
                  </a:cubicBezTo>
                  <a:cubicBezTo>
                    <a:pt x="57" y="44"/>
                    <a:pt x="56" y="43"/>
                    <a:pt x="54" y="43"/>
                  </a:cubicBezTo>
                  <a:cubicBezTo>
                    <a:pt x="52" y="43"/>
                    <a:pt x="51" y="44"/>
                    <a:pt x="51" y="46"/>
                  </a:cubicBezTo>
                  <a:cubicBezTo>
                    <a:pt x="51" y="47"/>
                    <a:pt x="52" y="49"/>
                    <a:pt x="54" y="49"/>
                  </a:cubicBezTo>
                  <a:close/>
                  <a:moveTo>
                    <a:pt x="54" y="45"/>
                  </a:moveTo>
                  <a:cubicBezTo>
                    <a:pt x="55" y="45"/>
                    <a:pt x="55" y="45"/>
                    <a:pt x="55" y="46"/>
                  </a:cubicBezTo>
                  <a:cubicBezTo>
                    <a:pt x="55" y="46"/>
                    <a:pt x="55" y="47"/>
                    <a:pt x="54" y="47"/>
                  </a:cubicBezTo>
                  <a:cubicBezTo>
                    <a:pt x="54" y="47"/>
                    <a:pt x="53" y="46"/>
                    <a:pt x="53" y="46"/>
                  </a:cubicBezTo>
                  <a:cubicBezTo>
                    <a:pt x="53" y="45"/>
                    <a:pt x="54" y="45"/>
                    <a:pt x="54" y="45"/>
                  </a:cubicBezTo>
                  <a:close/>
                  <a:moveTo>
                    <a:pt x="14" y="59"/>
                  </a:moveTo>
                  <a:cubicBezTo>
                    <a:pt x="16" y="59"/>
                    <a:pt x="17" y="57"/>
                    <a:pt x="17" y="56"/>
                  </a:cubicBezTo>
                  <a:cubicBezTo>
                    <a:pt x="17" y="54"/>
                    <a:pt x="16" y="53"/>
                    <a:pt x="14" y="53"/>
                  </a:cubicBezTo>
                  <a:cubicBezTo>
                    <a:pt x="13" y="53"/>
                    <a:pt x="11" y="54"/>
                    <a:pt x="11" y="56"/>
                  </a:cubicBezTo>
                  <a:cubicBezTo>
                    <a:pt x="11" y="57"/>
                    <a:pt x="13" y="59"/>
                    <a:pt x="14" y="59"/>
                  </a:cubicBezTo>
                  <a:close/>
                  <a:moveTo>
                    <a:pt x="14" y="55"/>
                  </a:moveTo>
                  <a:cubicBezTo>
                    <a:pt x="15" y="55"/>
                    <a:pt x="15" y="55"/>
                    <a:pt x="15" y="56"/>
                  </a:cubicBezTo>
                  <a:cubicBezTo>
                    <a:pt x="15" y="56"/>
                    <a:pt x="15" y="57"/>
                    <a:pt x="14" y="57"/>
                  </a:cubicBezTo>
                  <a:cubicBezTo>
                    <a:pt x="14" y="57"/>
                    <a:pt x="13" y="56"/>
                    <a:pt x="13" y="56"/>
                  </a:cubicBezTo>
                  <a:cubicBezTo>
                    <a:pt x="13" y="55"/>
                    <a:pt x="14" y="55"/>
                    <a:pt x="14" y="55"/>
                  </a:cubicBezTo>
                  <a:close/>
                  <a:moveTo>
                    <a:pt x="24" y="59"/>
                  </a:moveTo>
                  <a:cubicBezTo>
                    <a:pt x="26" y="59"/>
                    <a:pt x="27" y="57"/>
                    <a:pt x="27" y="56"/>
                  </a:cubicBezTo>
                  <a:cubicBezTo>
                    <a:pt x="27" y="54"/>
                    <a:pt x="26" y="53"/>
                    <a:pt x="24" y="53"/>
                  </a:cubicBezTo>
                  <a:cubicBezTo>
                    <a:pt x="23" y="53"/>
                    <a:pt x="21" y="54"/>
                    <a:pt x="21" y="56"/>
                  </a:cubicBezTo>
                  <a:cubicBezTo>
                    <a:pt x="21" y="57"/>
                    <a:pt x="23" y="59"/>
                    <a:pt x="24" y="59"/>
                  </a:cubicBezTo>
                  <a:close/>
                  <a:moveTo>
                    <a:pt x="24" y="55"/>
                  </a:moveTo>
                  <a:cubicBezTo>
                    <a:pt x="25" y="55"/>
                    <a:pt x="25" y="55"/>
                    <a:pt x="25" y="56"/>
                  </a:cubicBezTo>
                  <a:cubicBezTo>
                    <a:pt x="25" y="56"/>
                    <a:pt x="25" y="57"/>
                    <a:pt x="24" y="57"/>
                  </a:cubicBezTo>
                  <a:cubicBezTo>
                    <a:pt x="24" y="57"/>
                    <a:pt x="23" y="56"/>
                    <a:pt x="23" y="56"/>
                  </a:cubicBezTo>
                  <a:cubicBezTo>
                    <a:pt x="23" y="55"/>
                    <a:pt x="24" y="55"/>
                    <a:pt x="24" y="55"/>
                  </a:cubicBezTo>
                  <a:close/>
                  <a:moveTo>
                    <a:pt x="34" y="59"/>
                  </a:moveTo>
                  <a:cubicBezTo>
                    <a:pt x="36" y="59"/>
                    <a:pt x="37" y="57"/>
                    <a:pt x="37" y="56"/>
                  </a:cubicBezTo>
                  <a:cubicBezTo>
                    <a:pt x="37" y="54"/>
                    <a:pt x="36" y="53"/>
                    <a:pt x="34" y="53"/>
                  </a:cubicBezTo>
                  <a:cubicBezTo>
                    <a:pt x="33" y="53"/>
                    <a:pt x="31" y="54"/>
                    <a:pt x="31" y="56"/>
                  </a:cubicBezTo>
                  <a:cubicBezTo>
                    <a:pt x="31" y="57"/>
                    <a:pt x="33" y="59"/>
                    <a:pt x="34" y="59"/>
                  </a:cubicBezTo>
                  <a:close/>
                  <a:moveTo>
                    <a:pt x="34" y="55"/>
                  </a:moveTo>
                  <a:cubicBezTo>
                    <a:pt x="35" y="55"/>
                    <a:pt x="35" y="55"/>
                    <a:pt x="35" y="56"/>
                  </a:cubicBezTo>
                  <a:cubicBezTo>
                    <a:pt x="35" y="56"/>
                    <a:pt x="35" y="57"/>
                    <a:pt x="34" y="57"/>
                  </a:cubicBezTo>
                  <a:cubicBezTo>
                    <a:pt x="34" y="57"/>
                    <a:pt x="33" y="56"/>
                    <a:pt x="33" y="56"/>
                  </a:cubicBezTo>
                  <a:cubicBezTo>
                    <a:pt x="33" y="55"/>
                    <a:pt x="34" y="55"/>
                    <a:pt x="34" y="55"/>
                  </a:cubicBezTo>
                  <a:close/>
                  <a:moveTo>
                    <a:pt x="44" y="59"/>
                  </a:moveTo>
                  <a:cubicBezTo>
                    <a:pt x="46" y="59"/>
                    <a:pt x="47" y="57"/>
                    <a:pt x="47" y="56"/>
                  </a:cubicBezTo>
                  <a:cubicBezTo>
                    <a:pt x="47" y="54"/>
                    <a:pt x="46" y="53"/>
                    <a:pt x="44" y="53"/>
                  </a:cubicBezTo>
                  <a:cubicBezTo>
                    <a:pt x="43" y="53"/>
                    <a:pt x="41" y="54"/>
                    <a:pt x="41" y="56"/>
                  </a:cubicBezTo>
                  <a:cubicBezTo>
                    <a:pt x="41" y="57"/>
                    <a:pt x="43" y="59"/>
                    <a:pt x="44" y="59"/>
                  </a:cubicBezTo>
                  <a:close/>
                  <a:moveTo>
                    <a:pt x="44" y="55"/>
                  </a:moveTo>
                  <a:cubicBezTo>
                    <a:pt x="45" y="55"/>
                    <a:pt x="45" y="55"/>
                    <a:pt x="45" y="56"/>
                  </a:cubicBezTo>
                  <a:cubicBezTo>
                    <a:pt x="45" y="56"/>
                    <a:pt x="45" y="57"/>
                    <a:pt x="44" y="57"/>
                  </a:cubicBezTo>
                  <a:cubicBezTo>
                    <a:pt x="44" y="57"/>
                    <a:pt x="43" y="56"/>
                    <a:pt x="43" y="56"/>
                  </a:cubicBezTo>
                  <a:cubicBezTo>
                    <a:pt x="43" y="55"/>
                    <a:pt x="44" y="55"/>
                    <a:pt x="44" y="55"/>
                  </a:cubicBezTo>
                  <a:close/>
                  <a:moveTo>
                    <a:pt x="54" y="59"/>
                  </a:moveTo>
                  <a:cubicBezTo>
                    <a:pt x="56" y="59"/>
                    <a:pt x="57" y="57"/>
                    <a:pt x="57" y="56"/>
                  </a:cubicBezTo>
                  <a:cubicBezTo>
                    <a:pt x="57" y="54"/>
                    <a:pt x="56" y="53"/>
                    <a:pt x="54" y="53"/>
                  </a:cubicBezTo>
                  <a:cubicBezTo>
                    <a:pt x="52" y="53"/>
                    <a:pt x="51" y="54"/>
                    <a:pt x="51" y="56"/>
                  </a:cubicBezTo>
                  <a:cubicBezTo>
                    <a:pt x="51" y="57"/>
                    <a:pt x="52" y="59"/>
                    <a:pt x="54" y="59"/>
                  </a:cubicBezTo>
                  <a:close/>
                  <a:moveTo>
                    <a:pt x="54" y="55"/>
                  </a:moveTo>
                  <a:cubicBezTo>
                    <a:pt x="55" y="55"/>
                    <a:pt x="55" y="55"/>
                    <a:pt x="55" y="56"/>
                  </a:cubicBezTo>
                  <a:cubicBezTo>
                    <a:pt x="55" y="56"/>
                    <a:pt x="55" y="57"/>
                    <a:pt x="54" y="57"/>
                  </a:cubicBezTo>
                  <a:cubicBezTo>
                    <a:pt x="54" y="57"/>
                    <a:pt x="53" y="56"/>
                    <a:pt x="53" y="56"/>
                  </a:cubicBezTo>
                  <a:cubicBezTo>
                    <a:pt x="53" y="55"/>
                    <a:pt x="54" y="55"/>
                    <a:pt x="54" y="55"/>
                  </a:cubicBezTo>
                  <a:close/>
                  <a:moveTo>
                    <a:pt x="14" y="68"/>
                  </a:moveTo>
                  <a:cubicBezTo>
                    <a:pt x="16" y="68"/>
                    <a:pt x="17" y="67"/>
                    <a:pt x="17" y="65"/>
                  </a:cubicBezTo>
                  <a:cubicBezTo>
                    <a:pt x="17" y="64"/>
                    <a:pt x="16" y="63"/>
                    <a:pt x="14" y="63"/>
                  </a:cubicBezTo>
                  <a:cubicBezTo>
                    <a:pt x="13" y="63"/>
                    <a:pt x="11" y="64"/>
                    <a:pt x="11" y="65"/>
                  </a:cubicBezTo>
                  <a:cubicBezTo>
                    <a:pt x="11" y="67"/>
                    <a:pt x="13" y="68"/>
                    <a:pt x="14" y="68"/>
                  </a:cubicBezTo>
                  <a:close/>
                  <a:moveTo>
                    <a:pt x="14" y="65"/>
                  </a:moveTo>
                  <a:cubicBezTo>
                    <a:pt x="15" y="65"/>
                    <a:pt x="15" y="65"/>
                    <a:pt x="15" y="65"/>
                  </a:cubicBezTo>
                  <a:cubicBezTo>
                    <a:pt x="15" y="66"/>
                    <a:pt x="15" y="66"/>
                    <a:pt x="14" y="66"/>
                  </a:cubicBezTo>
                  <a:cubicBezTo>
                    <a:pt x="14" y="66"/>
                    <a:pt x="13" y="66"/>
                    <a:pt x="13" y="65"/>
                  </a:cubicBezTo>
                  <a:cubicBezTo>
                    <a:pt x="13" y="65"/>
                    <a:pt x="14" y="65"/>
                    <a:pt x="14" y="65"/>
                  </a:cubicBezTo>
                  <a:close/>
                  <a:moveTo>
                    <a:pt x="24" y="68"/>
                  </a:moveTo>
                  <a:cubicBezTo>
                    <a:pt x="26" y="68"/>
                    <a:pt x="27" y="67"/>
                    <a:pt x="27" y="65"/>
                  </a:cubicBezTo>
                  <a:cubicBezTo>
                    <a:pt x="27" y="64"/>
                    <a:pt x="26" y="63"/>
                    <a:pt x="24" y="63"/>
                  </a:cubicBezTo>
                  <a:cubicBezTo>
                    <a:pt x="23" y="63"/>
                    <a:pt x="21" y="64"/>
                    <a:pt x="21" y="65"/>
                  </a:cubicBezTo>
                  <a:cubicBezTo>
                    <a:pt x="21" y="67"/>
                    <a:pt x="23" y="68"/>
                    <a:pt x="24" y="68"/>
                  </a:cubicBezTo>
                  <a:close/>
                  <a:moveTo>
                    <a:pt x="24" y="65"/>
                  </a:moveTo>
                  <a:cubicBezTo>
                    <a:pt x="25" y="65"/>
                    <a:pt x="25" y="65"/>
                    <a:pt x="25" y="65"/>
                  </a:cubicBezTo>
                  <a:cubicBezTo>
                    <a:pt x="25" y="66"/>
                    <a:pt x="25" y="66"/>
                    <a:pt x="24" y="66"/>
                  </a:cubicBezTo>
                  <a:cubicBezTo>
                    <a:pt x="24" y="66"/>
                    <a:pt x="23" y="66"/>
                    <a:pt x="23" y="65"/>
                  </a:cubicBezTo>
                  <a:cubicBezTo>
                    <a:pt x="23" y="65"/>
                    <a:pt x="24" y="65"/>
                    <a:pt x="24" y="6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60"/>
            <p:cNvSpPr>
              <a:spLocks noEditPoints="1"/>
            </p:cNvSpPr>
            <p:nvPr/>
          </p:nvSpPr>
          <p:spPr bwMode="auto">
            <a:xfrm>
              <a:off x="5007514" y="1797752"/>
              <a:ext cx="299924" cy="195603"/>
            </a:xfrm>
            <a:custGeom>
              <a:avLst/>
              <a:gdLst>
                <a:gd name="T0" fmla="*/ 28 w 77"/>
                <a:gd name="T1" fmla="*/ 2 h 48"/>
                <a:gd name="T2" fmla="*/ 10 w 77"/>
                <a:gd name="T3" fmla="*/ 9 h 48"/>
                <a:gd name="T4" fmla="*/ 0 w 77"/>
                <a:gd name="T5" fmla="*/ 34 h 48"/>
                <a:gd name="T6" fmla="*/ 9 w 77"/>
                <a:gd name="T7" fmla="*/ 42 h 48"/>
                <a:gd name="T8" fmla="*/ 10 w 77"/>
                <a:gd name="T9" fmla="*/ 44 h 48"/>
                <a:gd name="T10" fmla="*/ 11 w 77"/>
                <a:gd name="T11" fmla="*/ 46 h 48"/>
                <a:gd name="T12" fmla="*/ 13 w 77"/>
                <a:gd name="T13" fmla="*/ 47 h 48"/>
                <a:gd name="T14" fmla="*/ 15 w 77"/>
                <a:gd name="T15" fmla="*/ 48 h 48"/>
                <a:gd name="T16" fmla="*/ 19 w 77"/>
                <a:gd name="T17" fmla="*/ 48 h 48"/>
                <a:gd name="T18" fmla="*/ 21 w 77"/>
                <a:gd name="T19" fmla="*/ 47 h 48"/>
                <a:gd name="T20" fmla="*/ 23 w 77"/>
                <a:gd name="T21" fmla="*/ 46 h 48"/>
                <a:gd name="T22" fmla="*/ 25 w 77"/>
                <a:gd name="T23" fmla="*/ 43 h 48"/>
                <a:gd name="T24" fmla="*/ 49 w 77"/>
                <a:gd name="T25" fmla="*/ 42 h 48"/>
                <a:gd name="T26" fmla="*/ 50 w 77"/>
                <a:gd name="T27" fmla="*/ 44 h 48"/>
                <a:gd name="T28" fmla="*/ 52 w 77"/>
                <a:gd name="T29" fmla="*/ 46 h 48"/>
                <a:gd name="T30" fmla="*/ 54 w 77"/>
                <a:gd name="T31" fmla="*/ 47 h 48"/>
                <a:gd name="T32" fmla="*/ 56 w 77"/>
                <a:gd name="T33" fmla="*/ 48 h 48"/>
                <a:gd name="T34" fmla="*/ 60 w 77"/>
                <a:gd name="T35" fmla="*/ 48 h 48"/>
                <a:gd name="T36" fmla="*/ 62 w 77"/>
                <a:gd name="T37" fmla="*/ 47 h 48"/>
                <a:gd name="T38" fmla="*/ 64 w 77"/>
                <a:gd name="T39" fmla="*/ 46 h 48"/>
                <a:gd name="T40" fmla="*/ 65 w 77"/>
                <a:gd name="T41" fmla="*/ 43 h 48"/>
                <a:gd name="T42" fmla="*/ 75 w 77"/>
                <a:gd name="T43" fmla="*/ 42 h 48"/>
                <a:gd name="T44" fmla="*/ 77 w 77"/>
                <a:gd name="T45" fmla="*/ 2 h 48"/>
                <a:gd name="T46" fmla="*/ 3 w 77"/>
                <a:gd name="T47" fmla="*/ 39 h 48"/>
                <a:gd name="T48" fmla="*/ 10 w 77"/>
                <a:gd name="T49" fmla="*/ 35 h 48"/>
                <a:gd name="T50" fmla="*/ 21 w 77"/>
                <a:gd name="T51" fmla="*/ 42 h 48"/>
                <a:gd name="T52" fmla="*/ 19 w 77"/>
                <a:gd name="T53" fmla="*/ 43 h 48"/>
                <a:gd name="T54" fmla="*/ 15 w 77"/>
                <a:gd name="T55" fmla="*/ 44 h 48"/>
                <a:gd name="T56" fmla="*/ 13 w 77"/>
                <a:gd name="T57" fmla="*/ 42 h 48"/>
                <a:gd name="T58" fmla="*/ 12 w 77"/>
                <a:gd name="T59" fmla="*/ 40 h 48"/>
                <a:gd name="T60" fmla="*/ 14 w 77"/>
                <a:gd name="T61" fmla="*/ 36 h 48"/>
                <a:gd name="T62" fmla="*/ 17 w 77"/>
                <a:gd name="T63" fmla="*/ 35 h 48"/>
                <a:gd name="T64" fmla="*/ 20 w 77"/>
                <a:gd name="T65" fmla="*/ 36 h 48"/>
                <a:gd name="T66" fmla="*/ 21 w 77"/>
                <a:gd name="T67" fmla="*/ 40 h 48"/>
                <a:gd name="T68" fmla="*/ 17 w 77"/>
                <a:gd name="T69" fmla="*/ 31 h 48"/>
                <a:gd name="T70" fmla="*/ 3 w 77"/>
                <a:gd name="T71" fmla="*/ 32 h 48"/>
                <a:gd name="T72" fmla="*/ 11 w 77"/>
                <a:gd name="T73" fmla="*/ 12 h 48"/>
                <a:gd name="T74" fmla="*/ 29 w 77"/>
                <a:gd name="T75" fmla="*/ 12 h 48"/>
                <a:gd name="T76" fmla="*/ 22 w 77"/>
                <a:gd name="T77" fmla="*/ 33 h 48"/>
                <a:gd name="T78" fmla="*/ 24 w 77"/>
                <a:gd name="T79" fmla="*/ 35 h 48"/>
                <a:gd name="T80" fmla="*/ 50 w 77"/>
                <a:gd name="T81" fmla="*/ 35 h 48"/>
                <a:gd name="T82" fmla="*/ 61 w 77"/>
                <a:gd name="T83" fmla="*/ 42 h 48"/>
                <a:gd name="T84" fmla="*/ 60 w 77"/>
                <a:gd name="T85" fmla="*/ 43 h 48"/>
                <a:gd name="T86" fmla="*/ 56 w 77"/>
                <a:gd name="T87" fmla="*/ 44 h 48"/>
                <a:gd name="T88" fmla="*/ 54 w 77"/>
                <a:gd name="T89" fmla="*/ 42 h 48"/>
                <a:gd name="T90" fmla="*/ 53 w 77"/>
                <a:gd name="T91" fmla="*/ 40 h 48"/>
                <a:gd name="T92" fmla="*/ 55 w 77"/>
                <a:gd name="T93" fmla="*/ 36 h 48"/>
                <a:gd name="T94" fmla="*/ 58 w 77"/>
                <a:gd name="T95" fmla="*/ 35 h 48"/>
                <a:gd name="T96" fmla="*/ 60 w 77"/>
                <a:gd name="T97" fmla="*/ 36 h 48"/>
                <a:gd name="T98" fmla="*/ 62 w 77"/>
                <a:gd name="T99" fmla="*/ 40 h 48"/>
                <a:gd name="T100" fmla="*/ 66 w 77"/>
                <a:gd name="T101" fmla="*/ 39 h 48"/>
                <a:gd name="T102" fmla="*/ 74 w 77"/>
                <a:gd name="T103" fmla="*/ 39 h 48"/>
                <a:gd name="T104" fmla="*/ 12 w 77"/>
                <a:gd name="T105" fmla="*/ 14 h 48"/>
                <a:gd name="T106" fmla="*/ 7 w 77"/>
                <a:gd name="T107" fmla="*/ 25 h 48"/>
                <a:gd name="T108" fmla="*/ 27 w 77"/>
                <a:gd name="T109" fmla="*/ 14 h 48"/>
                <a:gd name="T110" fmla="*/ 8 w 77"/>
                <a:gd name="T111" fmla="*/ 23 h 48"/>
                <a:gd name="T112" fmla="*/ 25 w 77"/>
                <a:gd name="T113" fmla="*/ 23 h 48"/>
                <a:gd name="T114" fmla="*/ 14 w 77"/>
                <a:gd name="T115" fmla="*/ 29 h 48"/>
                <a:gd name="T116" fmla="*/ 17 w 77"/>
                <a:gd name="T11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48">
                  <a:moveTo>
                    <a:pt x="75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4"/>
                  </a:cubicBezTo>
                  <a:cubicBezTo>
                    <a:pt x="24" y="44"/>
                    <a:pt x="25" y="4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2"/>
                    <a:pt x="25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49" y="43"/>
                    <a:pt x="50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4" y="47"/>
                    <a:pt x="54" y="4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8"/>
                    <a:pt x="57" y="48"/>
                    <a:pt x="58" y="48"/>
                  </a:cubicBezTo>
                  <a:cubicBezTo>
                    <a:pt x="58" y="48"/>
                    <a:pt x="59" y="48"/>
                    <a:pt x="59" y="48"/>
                  </a:cubicBezTo>
                  <a:cubicBezTo>
                    <a:pt x="59" y="48"/>
                    <a:pt x="59" y="48"/>
                    <a:pt x="60" y="48"/>
                  </a:cubicBezTo>
                  <a:cubicBezTo>
                    <a:pt x="60" y="48"/>
                    <a:pt x="60" y="48"/>
                    <a:pt x="61" y="48"/>
                  </a:cubicBezTo>
                  <a:cubicBezTo>
                    <a:pt x="61" y="48"/>
                    <a:pt x="61" y="48"/>
                    <a:pt x="61" y="47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2" y="47"/>
                    <a:pt x="62" y="47"/>
                    <a:pt x="63" y="47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4" y="46"/>
                    <a:pt x="64" y="46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5" y="45"/>
                    <a:pt x="65" y="44"/>
                  </a:cubicBezTo>
                  <a:cubicBezTo>
                    <a:pt x="65" y="44"/>
                    <a:pt x="65" y="44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2"/>
                    <a:pt x="66" y="42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6" y="42"/>
                    <a:pt x="77" y="41"/>
                    <a:pt x="77" y="4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lose/>
                  <a:moveTo>
                    <a:pt x="8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6"/>
                    <a:pt x="9" y="37"/>
                    <a:pt x="8" y="39"/>
                  </a:cubicBezTo>
                  <a:close/>
                  <a:moveTo>
                    <a:pt x="21" y="41"/>
                  </a:move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19" y="43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ubicBezTo>
                    <a:pt x="15" y="44"/>
                    <a:pt x="15" y="44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3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1"/>
                    <a:pt x="13" y="41"/>
                  </a:cubicBezTo>
                  <a:cubicBezTo>
                    <a:pt x="13" y="40"/>
                    <a:pt x="12" y="40"/>
                    <a:pt x="12" y="40"/>
                  </a:cubicBezTo>
                  <a:cubicBezTo>
                    <a:pt x="12" y="39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4" y="37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5"/>
                    <a:pt x="18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lose/>
                  <a:moveTo>
                    <a:pt x="22" y="33"/>
                  </a:moveTo>
                  <a:cubicBezTo>
                    <a:pt x="21" y="32"/>
                    <a:pt x="19" y="31"/>
                    <a:pt x="17" y="31"/>
                  </a:cubicBezTo>
                  <a:cubicBezTo>
                    <a:pt x="15" y="31"/>
                    <a:pt x="13" y="32"/>
                    <a:pt x="1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3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11"/>
                    <a:pt x="29" y="1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8" y="33"/>
                    <a:pt x="28" y="33"/>
                  </a:cubicBezTo>
                  <a:lnTo>
                    <a:pt x="22" y="33"/>
                  </a:lnTo>
                  <a:close/>
                  <a:moveTo>
                    <a:pt x="49" y="39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5" y="37"/>
                    <a:pt x="25" y="36"/>
                    <a:pt x="24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49" y="37"/>
                    <a:pt x="49" y="39"/>
                  </a:cubicBezTo>
                  <a:close/>
                  <a:moveTo>
                    <a:pt x="62" y="41"/>
                  </a:moveTo>
                  <a:cubicBezTo>
                    <a:pt x="62" y="41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59" y="44"/>
                    <a:pt x="58" y="44"/>
                    <a:pt x="58" y="44"/>
                  </a:cubicBezTo>
                  <a:cubicBezTo>
                    <a:pt x="57" y="44"/>
                    <a:pt x="56" y="44"/>
                    <a:pt x="56" y="44"/>
                  </a:cubicBezTo>
                  <a:cubicBezTo>
                    <a:pt x="56" y="44"/>
                    <a:pt x="55" y="44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3" y="41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8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6" y="36"/>
                    <a:pt x="56" y="36"/>
                  </a:cubicBezTo>
                  <a:cubicBezTo>
                    <a:pt x="56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6"/>
                  </a:cubicBezTo>
                  <a:cubicBezTo>
                    <a:pt x="59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2" y="40"/>
                    <a:pt x="62" y="40"/>
                    <a:pt x="62" y="41"/>
                  </a:cubicBezTo>
                  <a:close/>
                  <a:moveTo>
                    <a:pt x="74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66" y="37"/>
                    <a:pt x="65" y="36"/>
                    <a:pt x="65" y="35"/>
                  </a:cubicBezTo>
                  <a:cubicBezTo>
                    <a:pt x="74" y="35"/>
                    <a:pt x="74" y="35"/>
                    <a:pt x="74" y="35"/>
                  </a:cubicBezTo>
                  <a:lnTo>
                    <a:pt x="74" y="39"/>
                  </a:lnTo>
                  <a:close/>
                  <a:moveTo>
                    <a:pt x="26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4"/>
                    <a:pt x="12" y="1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7" y="25"/>
                    <a:pt x="27" y="2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6" y="13"/>
                    <a:pt x="26" y="13"/>
                  </a:cubicBezTo>
                  <a:close/>
                  <a:moveTo>
                    <a:pt x="25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23"/>
                  </a:lnTo>
                  <a:close/>
                  <a:moveTo>
                    <a:pt x="18" y="28"/>
                  </a:moveTo>
                  <a:cubicBezTo>
                    <a:pt x="18" y="28"/>
                    <a:pt x="18" y="29"/>
                    <a:pt x="17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8"/>
                    <a:pt x="13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 60"/>
            <p:cNvSpPr>
              <a:spLocks noEditPoints="1"/>
            </p:cNvSpPr>
            <p:nvPr/>
          </p:nvSpPr>
          <p:spPr bwMode="auto">
            <a:xfrm>
              <a:off x="3668030" y="4983937"/>
              <a:ext cx="299924" cy="195603"/>
            </a:xfrm>
            <a:custGeom>
              <a:avLst/>
              <a:gdLst>
                <a:gd name="T0" fmla="*/ 28 w 77"/>
                <a:gd name="T1" fmla="*/ 2 h 48"/>
                <a:gd name="T2" fmla="*/ 10 w 77"/>
                <a:gd name="T3" fmla="*/ 9 h 48"/>
                <a:gd name="T4" fmla="*/ 0 w 77"/>
                <a:gd name="T5" fmla="*/ 34 h 48"/>
                <a:gd name="T6" fmla="*/ 9 w 77"/>
                <a:gd name="T7" fmla="*/ 42 h 48"/>
                <a:gd name="T8" fmla="*/ 10 w 77"/>
                <a:gd name="T9" fmla="*/ 44 h 48"/>
                <a:gd name="T10" fmla="*/ 11 w 77"/>
                <a:gd name="T11" fmla="*/ 46 h 48"/>
                <a:gd name="T12" fmla="*/ 13 w 77"/>
                <a:gd name="T13" fmla="*/ 47 h 48"/>
                <a:gd name="T14" fmla="*/ 15 w 77"/>
                <a:gd name="T15" fmla="*/ 48 h 48"/>
                <a:gd name="T16" fmla="*/ 19 w 77"/>
                <a:gd name="T17" fmla="*/ 48 h 48"/>
                <a:gd name="T18" fmla="*/ 21 w 77"/>
                <a:gd name="T19" fmla="*/ 47 h 48"/>
                <a:gd name="T20" fmla="*/ 23 w 77"/>
                <a:gd name="T21" fmla="*/ 46 h 48"/>
                <a:gd name="T22" fmla="*/ 25 w 77"/>
                <a:gd name="T23" fmla="*/ 43 h 48"/>
                <a:gd name="T24" fmla="*/ 49 w 77"/>
                <a:gd name="T25" fmla="*/ 42 h 48"/>
                <a:gd name="T26" fmla="*/ 50 w 77"/>
                <a:gd name="T27" fmla="*/ 44 h 48"/>
                <a:gd name="T28" fmla="*/ 52 w 77"/>
                <a:gd name="T29" fmla="*/ 46 h 48"/>
                <a:gd name="T30" fmla="*/ 54 w 77"/>
                <a:gd name="T31" fmla="*/ 47 h 48"/>
                <a:gd name="T32" fmla="*/ 56 w 77"/>
                <a:gd name="T33" fmla="*/ 48 h 48"/>
                <a:gd name="T34" fmla="*/ 60 w 77"/>
                <a:gd name="T35" fmla="*/ 48 h 48"/>
                <a:gd name="T36" fmla="*/ 62 w 77"/>
                <a:gd name="T37" fmla="*/ 47 h 48"/>
                <a:gd name="T38" fmla="*/ 64 w 77"/>
                <a:gd name="T39" fmla="*/ 46 h 48"/>
                <a:gd name="T40" fmla="*/ 65 w 77"/>
                <a:gd name="T41" fmla="*/ 43 h 48"/>
                <a:gd name="T42" fmla="*/ 75 w 77"/>
                <a:gd name="T43" fmla="*/ 42 h 48"/>
                <a:gd name="T44" fmla="*/ 77 w 77"/>
                <a:gd name="T45" fmla="*/ 2 h 48"/>
                <a:gd name="T46" fmla="*/ 3 w 77"/>
                <a:gd name="T47" fmla="*/ 39 h 48"/>
                <a:gd name="T48" fmla="*/ 10 w 77"/>
                <a:gd name="T49" fmla="*/ 35 h 48"/>
                <a:gd name="T50" fmla="*/ 21 w 77"/>
                <a:gd name="T51" fmla="*/ 42 h 48"/>
                <a:gd name="T52" fmla="*/ 19 w 77"/>
                <a:gd name="T53" fmla="*/ 43 h 48"/>
                <a:gd name="T54" fmla="*/ 15 w 77"/>
                <a:gd name="T55" fmla="*/ 44 h 48"/>
                <a:gd name="T56" fmla="*/ 13 w 77"/>
                <a:gd name="T57" fmla="*/ 42 h 48"/>
                <a:gd name="T58" fmla="*/ 12 w 77"/>
                <a:gd name="T59" fmla="*/ 40 h 48"/>
                <a:gd name="T60" fmla="*/ 14 w 77"/>
                <a:gd name="T61" fmla="*/ 36 h 48"/>
                <a:gd name="T62" fmla="*/ 17 w 77"/>
                <a:gd name="T63" fmla="*/ 35 h 48"/>
                <a:gd name="T64" fmla="*/ 20 w 77"/>
                <a:gd name="T65" fmla="*/ 36 h 48"/>
                <a:gd name="T66" fmla="*/ 21 w 77"/>
                <a:gd name="T67" fmla="*/ 40 h 48"/>
                <a:gd name="T68" fmla="*/ 17 w 77"/>
                <a:gd name="T69" fmla="*/ 31 h 48"/>
                <a:gd name="T70" fmla="*/ 3 w 77"/>
                <a:gd name="T71" fmla="*/ 32 h 48"/>
                <a:gd name="T72" fmla="*/ 11 w 77"/>
                <a:gd name="T73" fmla="*/ 12 h 48"/>
                <a:gd name="T74" fmla="*/ 29 w 77"/>
                <a:gd name="T75" fmla="*/ 12 h 48"/>
                <a:gd name="T76" fmla="*/ 22 w 77"/>
                <a:gd name="T77" fmla="*/ 33 h 48"/>
                <a:gd name="T78" fmla="*/ 24 w 77"/>
                <a:gd name="T79" fmla="*/ 35 h 48"/>
                <a:gd name="T80" fmla="*/ 50 w 77"/>
                <a:gd name="T81" fmla="*/ 35 h 48"/>
                <a:gd name="T82" fmla="*/ 61 w 77"/>
                <a:gd name="T83" fmla="*/ 42 h 48"/>
                <a:gd name="T84" fmla="*/ 60 w 77"/>
                <a:gd name="T85" fmla="*/ 43 h 48"/>
                <a:gd name="T86" fmla="*/ 56 w 77"/>
                <a:gd name="T87" fmla="*/ 44 h 48"/>
                <a:gd name="T88" fmla="*/ 54 w 77"/>
                <a:gd name="T89" fmla="*/ 42 h 48"/>
                <a:gd name="T90" fmla="*/ 53 w 77"/>
                <a:gd name="T91" fmla="*/ 40 h 48"/>
                <a:gd name="T92" fmla="*/ 55 w 77"/>
                <a:gd name="T93" fmla="*/ 36 h 48"/>
                <a:gd name="T94" fmla="*/ 58 w 77"/>
                <a:gd name="T95" fmla="*/ 35 h 48"/>
                <a:gd name="T96" fmla="*/ 60 w 77"/>
                <a:gd name="T97" fmla="*/ 36 h 48"/>
                <a:gd name="T98" fmla="*/ 62 w 77"/>
                <a:gd name="T99" fmla="*/ 40 h 48"/>
                <a:gd name="T100" fmla="*/ 66 w 77"/>
                <a:gd name="T101" fmla="*/ 39 h 48"/>
                <a:gd name="T102" fmla="*/ 74 w 77"/>
                <a:gd name="T103" fmla="*/ 39 h 48"/>
                <a:gd name="T104" fmla="*/ 12 w 77"/>
                <a:gd name="T105" fmla="*/ 14 h 48"/>
                <a:gd name="T106" fmla="*/ 7 w 77"/>
                <a:gd name="T107" fmla="*/ 25 h 48"/>
                <a:gd name="T108" fmla="*/ 27 w 77"/>
                <a:gd name="T109" fmla="*/ 14 h 48"/>
                <a:gd name="T110" fmla="*/ 8 w 77"/>
                <a:gd name="T111" fmla="*/ 23 h 48"/>
                <a:gd name="T112" fmla="*/ 25 w 77"/>
                <a:gd name="T113" fmla="*/ 23 h 48"/>
                <a:gd name="T114" fmla="*/ 14 w 77"/>
                <a:gd name="T115" fmla="*/ 29 h 48"/>
                <a:gd name="T116" fmla="*/ 17 w 77"/>
                <a:gd name="T117" fmla="*/ 27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77" h="48">
                  <a:moveTo>
                    <a:pt x="75" y="0"/>
                  </a:moveTo>
                  <a:cubicBezTo>
                    <a:pt x="30" y="0"/>
                    <a:pt x="30" y="0"/>
                    <a:pt x="30" y="0"/>
                  </a:cubicBezTo>
                  <a:cubicBezTo>
                    <a:pt x="29" y="0"/>
                    <a:pt x="28" y="1"/>
                    <a:pt x="28" y="2"/>
                  </a:cubicBezTo>
                  <a:cubicBezTo>
                    <a:pt x="28" y="8"/>
                    <a:pt x="28" y="8"/>
                    <a:pt x="28" y="8"/>
                  </a:cubicBezTo>
                  <a:cubicBezTo>
                    <a:pt x="11" y="8"/>
                    <a:pt x="11" y="8"/>
                    <a:pt x="11" y="8"/>
                  </a:cubicBezTo>
                  <a:cubicBezTo>
                    <a:pt x="11" y="8"/>
                    <a:pt x="10" y="8"/>
                    <a:pt x="10" y="9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0" y="22"/>
                    <a:pt x="0" y="22"/>
                    <a:pt x="0" y="23"/>
                  </a:cubicBezTo>
                  <a:cubicBezTo>
                    <a:pt x="0" y="34"/>
                    <a:pt x="0" y="34"/>
                    <a:pt x="0" y="34"/>
                  </a:cubicBezTo>
                  <a:cubicBezTo>
                    <a:pt x="0" y="40"/>
                    <a:pt x="0" y="40"/>
                    <a:pt x="0" y="40"/>
                  </a:cubicBezTo>
                  <a:cubicBezTo>
                    <a:pt x="0" y="41"/>
                    <a:pt x="1" y="42"/>
                    <a:pt x="2" y="42"/>
                  </a:cubicBezTo>
                  <a:cubicBezTo>
                    <a:pt x="9" y="42"/>
                    <a:pt x="9" y="42"/>
                    <a:pt x="9" y="42"/>
                  </a:cubicBezTo>
                  <a:cubicBezTo>
                    <a:pt x="9" y="42"/>
                    <a:pt x="9" y="43"/>
                    <a:pt x="9" y="43"/>
                  </a:cubicBezTo>
                  <a:cubicBezTo>
                    <a:pt x="9" y="43"/>
                    <a:pt x="9" y="43"/>
                    <a:pt x="9" y="43"/>
                  </a:cubicBezTo>
                  <a:cubicBezTo>
                    <a:pt x="9" y="44"/>
                    <a:pt x="10" y="44"/>
                    <a:pt x="10" y="44"/>
                  </a:cubicBezTo>
                  <a:cubicBezTo>
                    <a:pt x="10" y="45"/>
                    <a:pt x="10" y="45"/>
                    <a:pt x="10" y="45"/>
                  </a:cubicBezTo>
                  <a:cubicBezTo>
                    <a:pt x="10" y="45"/>
                    <a:pt x="11" y="45"/>
                    <a:pt x="11" y="46"/>
                  </a:cubicBezTo>
                  <a:cubicBezTo>
                    <a:pt x="11" y="46"/>
                    <a:pt x="11" y="46"/>
                    <a:pt x="11" y="46"/>
                  </a:cubicBezTo>
                  <a:cubicBezTo>
                    <a:pt x="11" y="46"/>
                    <a:pt x="12" y="46"/>
                    <a:pt x="12" y="47"/>
                  </a:cubicBezTo>
                  <a:cubicBezTo>
                    <a:pt x="12" y="47"/>
                    <a:pt x="12" y="47"/>
                    <a:pt x="12" y="47"/>
                  </a:cubicBezTo>
                  <a:cubicBezTo>
                    <a:pt x="13" y="47"/>
                    <a:pt x="13" y="47"/>
                    <a:pt x="13" y="47"/>
                  </a:cubicBezTo>
                  <a:cubicBezTo>
                    <a:pt x="13" y="48"/>
                    <a:pt x="14" y="48"/>
                    <a:pt x="14" y="48"/>
                  </a:cubicBezTo>
                  <a:cubicBezTo>
                    <a:pt x="14" y="48"/>
                    <a:pt x="14" y="48"/>
                    <a:pt x="15" y="48"/>
                  </a:cubicBezTo>
                  <a:cubicBezTo>
                    <a:pt x="15" y="48"/>
                    <a:pt x="15" y="48"/>
                    <a:pt x="15" y="48"/>
                  </a:cubicBezTo>
                  <a:cubicBezTo>
                    <a:pt x="16" y="48"/>
                    <a:pt x="16" y="48"/>
                    <a:pt x="17" y="48"/>
                  </a:cubicBezTo>
                  <a:cubicBezTo>
                    <a:pt x="17" y="48"/>
                    <a:pt x="18" y="48"/>
                    <a:pt x="19" y="48"/>
                  </a:cubicBezTo>
                  <a:cubicBezTo>
                    <a:pt x="19" y="48"/>
                    <a:pt x="19" y="48"/>
                    <a:pt x="19" y="48"/>
                  </a:cubicBezTo>
                  <a:cubicBezTo>
                    <a:pt x="19" y="48"/>
                    <a:pt x="20" y="48"/>
                    <a:pt x="20" y="48"/>
                  </a:cubicBezTo>
                  <a:cubicBezTo>
                    <a:pt x="20" y="48"/>
                    <a:pt x="20" y="48"/>
                    <a:pt x="21" y="47"/>
                  </a:cubicBezTo>
                  <a:cubicBezTo>
                    <a:pt x="21" y="47"/>
                    <a:pt x="21" y="47"/>
                    <a:pt x="21" y="47"/>
                  </a:cubicBezTo>
                  <a:cubicBezTo>
                    <a:pt x="22" y="47"/>
                    <a:pt x="22" y="47"/>
                    <a:pt x="22" y="47"/>
                  </a:cubicBezTo>
                  <a:cubicBezTo>
                    <a:pt x="22" y="46"/>
                    <a:pt x="22" y="46"/>
                    <a:pt x="23" y="46"/>
                  </a:cubicBezTo>
                  <a:cubicBezTo>
                    <a:pt x="23" y="46"/>
                    <a:pt x="23" y="46"/>
                    <a:pt x="23" y="46"/>
                  </a:cubicBezTo>
                  <a:cubicBezTo>
                    <a:pt x="23" y="45"/>
                    <a:pt x="24" y="45"/>
                    <a:pt x="24" y="45"/>
                  </a:cubicBezTo>
                  <a:cubicBezTo>
                    <a:pt x="24" y="45"/>
                    <a:pt x="24" y="45"/>
                    <a:pt x="24" y="44"/>
                  </a:cubicBezTo>
                  <a:cubicBezTo>
                    <a:pt x="24" y="44"/>
                    <a:pt x="25" y="44"/>
                    <a:pt x="25" y="43"/>
                  </a:cubicBezTo>
                  <a:cubicBezTo>
                    <a:pt x="25" y="43"/>
                    <a:pt x="25" y="43"/>
                    <a:pt x="25" y="43"/>
                  </a:cubicBezTo>
                  <a:cubicBezTo>
                    <a:pt x="25" y="43"/>
                    <a:pt x="25" y="42"/>
                    <a:pt x="25" y="42"/>
                  </a:cubicBezTo>
                  <a:cubicBezTo>
                    <a:pt x="49" y="42"/>
                    <a:pt x="49" y="42"/>
                    <a:pt x="49" y="42"/>
                  </a:cubicBezTo>
                  <a:cubicBezTo>
                    <a:pt x="49" y="42"/>
                    <a:pt x="49" y="43"/>
                    <a:pt x="50" y="43"/>
                  </a:cubicBezTo>
                  <a:cubicBezTo>
                    <a:pt x="50" y="43"/>
                    <a:pt x="50" y="43"/>
                    <a:pt x="50" y="43"/>
                  </a:cubicBezTo>
                  <a:cubicBezTo>
                    <a:pt x="50" y="44"/>
                    <a:pt x="50" y="44"/>
                    <a:pt x="50" y="44"/>
                  </a:cubicBezTo>
                  <a:cubicBezTo>
                    <a:pt x="51" y="45"/>
                    <a:pt x="51" y="45"/>
                    <a:pt x="51" y="45"/>
                  </a:cubicBezTo>
                  <a:cubicBezTo>
                    <a:pt x="51" y="45"/>
                    <a:pt x="51" y="45"/>
                    <a:pt x="51" y="46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2" y="46"/>
                    <a:pt x="52" y="46"/>
                    <a:pt x="53" y="47"/>
                  </a:cubicBezTo>
                  <a:cubicBezTo>
                    <a:pt x="53" y="47"/>
                    <a:pt x="53" y="47"/>
                    <a:pt x="53" y="47"/>
                  </a:cubicBezTo>
                  <a:cubicBezTo>
                    <a:pt x="53" y="47"/>
                    <a:pt x="54" y="47"/>
                    <a:pt x="54" y="47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5" y="48"/>
                    <a:pt x="55" y="48"/>
                    <a:pt x="55" y="48"/>
                  </a:cubicBezTo>
                  <a:cubicBezTo>
                    <a:pt x="56" y="48"/>
                    <a:pt x="56" y="48"/>
                    <a:pt x="56" y="48"/>
                  </a:cubicBezTo>
                  <a:cubicBezTo>
                    <a:pt x="56" y="48"/>
                    <a:pt x="57" y="48"/>
                    <a:pt x="58" y="48"/>
                  </a:cubicBezTo>
                  <a:cubicBezTo>
                    <a:pt x="58" y="48"/>
                    <a:pt x="59" y="48"/>
                    <a:pt x="59" y="48"/>
                  </a:cubicBezTo>
                  <a:cubicBezTo>
                    <a:pt x="59" y="48"/>
                    <a:pt x="59" y="48"/>
                    <a:pt x="60" y="48"/>
                  </a:cubicBezTo>
                  <a:cubicBezTo>
                    <a:pt x="60" y="48"/>
                    <a:pt x="60" y="48"/>
                    <a:pt x="61" y="48"/>
                  </a:cubicBezTo>
                  <a:cubicBezTo>
                    <a:pt x="61" y="48"/>
                    <a:pt x="61" y="48"/>
                    <a:pt x="61" y="47"/>
                  </a:cubicBezTo>
                  <a:cubicBezTo>
                    <a:pt x="61" y="47"/>
                    <a:pt x="62" y="47"/>
                    <a:pt x="62" y="47"/>
                  </a:cubicBezTo>
                  <a:cubicBezTo>
                    <a:pt x="62" y="47"/>
                    <a:pt x="62" y="47"/>
                    <a:pt x="63" y="47"/>
                  </a:cubicBezTo>
                  <a:cubicBezTo>
                    <a:pt x="63" y="46"/>
                    <a:pt x="63" y="46"/>
                    <a:pt x="63" y="46"/>
                  </a:cubicBezTo>
                  <a:cubicBezTo>
                    <a:pt x="63" y="46"/>
                    <a:pt x="64" y="46"/>
                    <a:pt x="64" y="46"/>
                  </a:cubicBezTo>
                  <a:cubicBezTo>
                    <a:pt x="64" y="45"/>
                    <a:pt x="64" y="45"/>
                    <a:pt x="64" y="45"/>
                  </a:cubicBezTo>
                  <a:cubicBezTo>
                    <a:pt x="64" y="45"/>
                    <a:pt x="65" y="45"/>
                    <a:pt x="65" y="44"/>
                  </a:cubicBezTo>
                  <a:cubicBezTo>
                    <a:pt x="65" y="44"/>
                    <a:pt x="65" y="44"/>
                    <a:pt x="65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66" y="43"/>
                    <a:pt x="66" y="42"/>
                    <a:pt x="66" y="42"/>
                  </a:cubicBezTo>
                  <a:cubicBezTo>
                    <a:pt x="75" y="42"/>
                    <a:pt x="75" y="42"/>
                    <a:pt x="75" y="42"/>
                  </a:cubicBezTo>
                  <a:cubicBezTo>
                    <a:pt x="76" y="42"/>
                    <a:pt x="77" y="41"/>
                    <a:pt x="77" y="40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2"/>
                    <a:pt x="77" y="2"/>
                    <a:pt x="77" y="2"/>
                  </a:cubicBezTo>
                  <a:cubicBezTo>
                    <a:pt x="77" y="1"/>
                    <a:pt x="76" y="0"/>
                    <a:pt x="75" y="0"/>
                  </a:cubicBezTo>
                  <a:close/>
                  <a:moveTo>
                    <a:pt x="8" y="39"/>
                  </a:moveTo>
                  <a:cubicBezTo>
                    <a:pt x="3" y="39"/>
                    <a:pt x="3" y="39"/>
                    <a:pt x="3" y="39"/>
                  </a:cubicBezTo>
                  <a:cubicBezTo>
                    <a:pt x="3" y="35"/>
                    <a:pt x="3" y="35"/>
                    <a:pt x="3" y="35"/>
                  </a:cubicBezTo>
                  <a:cubicBezTo>
                    <a:pt x="4" y="35"/>
                    <a:pt x="4" y="35"/>
                    <a:pt x="4" y="35"/>
                  </a:cubicBezTo>
                  <a:cubicBezTo>
                    <a:pt x="10" y="35"/>
                    <a:pt x="10" y="35"/>
                    <a:pt x="10" y="35"/>
                  </a:cubicBezTo>
                  <a:cubicBezTo>
                    <a:pt x="9" y="36"/>
                    <a:pt x="9" y="37"/>
                    <a:pt x="8" y="39"/>
                  </a:cubicBezTo>
                  <a:close/>
                  <a:moveTo>
                    <a:pt x="21" y="41"/>
                  </a:moveTo>
                  <a:cubicBezTo>
                    <a:pt x="21" y="41"/>
                    <a:pt x="21" y="42"/>
                    <a:pt x="21" y="42"/>
                  </a:cubicBezTo>
                  <a:cubicBezTo>
                    <a:pt x="21" y="42"/>
                    <a:pt x="21" y="42"/>
                    <a:pt x="21" y="42"/>
                  </a:cubicBezTo>
                  <a:cubicBezTo>
                    <a:pt x="20" y="43"/>
                    <a:pt x="20" y="43"/>
                    <a:pt x="20" y="43"/>
                  </a:cubicBezTo>
                  <a:cubicBezTo>
                    <a:pt x="20" y="43"/>
                    <a:pt x="19" y="43"/>
                    <a:pt x="19" y="43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18" y="44"/>
                    <a:pt x="17" y="44"/>
                    <a:pt x="17" y="44"/>
                  </a:cubicBezTo>
                  <a:cubicBezTo>
                    <a:pt x="16" y="44"/>
                    <a:pt x="16" y="44"/>
                    <a:pt x="15" y="44"/>
                  </a:cubicBezTo>
                  <a:cubicBezTo>
                    <a:pt x="15" y="44"/>
                    <a:pt x="15" y="44"/>
                    <a:pt x="15" y="43"/>
                  </a:cubicBezTo>
                  <a:cubicBezTo>
                    <a:pt x="14" y="43"/>
                    <a:pt x="14" y="43"/>
                    <a:pt x="14" y="43"/>
                  </a:cubicBezTo>
                  <a:cubicBezTo>
                    <a:pt x="14" y="43"/>
                    <a:pt x="13" y="43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1"/>
                    <a:pt x="13" y="41"/>
                  </a:cubicBezTo>
                  <a:cubicBezTo>
                    <a:pt x="13" y="40"/>
                    <a:pt x="12" y="40"/>
                    <a:pt x="12" y="40"/>
                  </a:cubicBezTo>
                  <a:cubicBezTo>
                    <a:pt x="12" y="39"/>
                    <a:pt x="13" y="38"/>
                    <a:pt x="13" y="37"/>
                  </a:cubicBezTo>
                  <a:cubicBezTo>
                    <a:pt x="13" y="37"/>
                    <a:pt x="13" y="37"/>
                    <a:pt x="13" y="37"/>
                  </a:cubicBezTo>
                  <a:cubicBezTo>
                    <a:pt x="13" y="37"/>
                    <a:pt x="14" y="37"/>
                    <a:pt x="14" y="36"/>
                  </a:cubicBezTo>
                  <a:cubicBezTo>
                    <a:pt x="14" y="36"/>
                    <a:pt x="14" y="36"/>
                    <a:pt x="15" y="36"/>
                  </a:cubicBezTo>
                  <a:cubicBezTo>
                    <a:pt x="15" y="36"/>
                    <a:pt x="15" y="36"/>
                    <a:pt x="15" y="36"/>
                  </a:cubicBezTo>
                  <a:cubicBezTo>
                    <a:pt x="16" y="35"/>
                    <a:pt x="16" y="35"/>
                    <a:pt x="17" y="35"/>
                  </a:cubicBezTo>
                  <a:cubicBezTo>
                    <a:pt x="17" y="35"/>
                    <a:pt x="18" y="35"/>
                    <a:pt x="19" y="36"/>
                  </a:cubicBezTo>
                  <a:cubicBezTo>
                    <a:pt x="19" y="36"/>
                    <a:pt x="19" y="36"/>
                    <a:pt x="19" y="36"/>
                  </a:cubicBezTo>
                  <a:cubicBezTo>
                    <a:pt x="19" y="36"/>
                    <a:pt x="20" y="36"/>
                    <a:pt x="20" y="36"/>
                  </a:cubicBezTo>
                  <a:cubicBezTo>
                    <a:pt x="20" y="37"/>
                    <a:pt x="20" y="37"/>
                    <a:pt x="21" y="37"/>
                  </a:cubicBezTo>
                  <a:cubicBezTo>
                    <a:pt x="21" y="37"/>
                    <a:pt x="21" y="37"/>
                    <a:pt x="21" y="37"/>
                  </a:cubicBezTo>
                  <a:cubicBezTo>
                    <a:pt x="21" y="38"/>
                    <a:pt x="21" y="39"/>
                    <a:pt x="21" y="40"/>
                  </a:cubicBezTo>
                  <a:cubicBezTo>
                    <a:pt x="21" y="40"/>
                    <a:pt x="21" y="40"/>
                    <a:pt x="21" y="41"/>
                  </a:cubicBezTo>
                  <a:close/>
                  <a:moveTo>
                    <a:pt x="22" y="33"/>
                  </a:moveTo>
                  <a:cubicBezTo>
                    <a:pt x="21" y="32"/>
                    <a:pt x="19" y="31"/>
                    <a:pt x="17" y="31"/>
                  </a:cubicBezTo>
                  <a:cubicBezTo>
                    <a:pt x="15" y="31"/>
                    <a:pt x="13" y="32"/>
                    <a:pt x="12" y="33"/>
                  </a:cubicBezTo>
                  <a:cubicBezTo>
                    <a:pt x="4" y="33"/>
                    <a:pt x="4" y="33"/>
                    <a:pt x="4" y="33"/>
                  </a:cubicBezTo>
                  <a:cubicBezTo>
                    <a:pt x="3" y="33"/>
                    <a:pt x="3" y="33"/>
                    <a:pt x="3" y="32"/>
                  </a:cubicBezTo>
                  <a:cubicBezTo>
                    <a:pt x="3" y="25"/>
                    <a:pt x="3" y="25"/>
                    <a:pt x="3" y="25"/>
                  </a:cubicBezTo>
                  <a:cubicBezTo>
                    <a:pt x="3" y="24"/>
                    <a:pt x="3" y="23"/>
                    <a:pt x="4" y="22"/>
                  </a:cubicBezTo>
                  <a:cubicBezTo>
                    <a:pt x="11" y="12"/>
                    <a:pt x="11" y="12"/>
                    <a:pt x="11" y="12"/>
                  </a:cubicBezTo>
                  <a:cubicBezTo>
                    <a:pt x="12" y="11"/>
                    <a:pt x="13" y="11"/>
                    <a:pt x="13" y="11"/>
                  </a:cubicBezTo>
                  <a:cubicBezTo>
                    <a:pt x="28" y="11"/>
                    <a:pt x="28" y="11"/>
                    <a:pt x="28" y="11"/>
                  </a:cubicBezTo>
                  <a:cubicBezTo>
                    <a:pt x="28" y="11"/>
                    <a:pt x="29" y="11"/>
                    <a:pt x="29" y="12"/>
                  </a:cubicBezTo>
                  <a:cubicBezTo>
                    <a:pt x="29" y="32"/>
                    <a:pt x="29" y="32"/>
                    <a:pt x="29" y="32"/>
                  </a:cubicBezTo>
                  <a:cubicBezTo>
                    <a:pt x="29" y="33"/>
                    <a:pt x="28" y="33"/>
                    <a:pt x="28" y="33"/>
                  </a:cubicBezTo>
                  <a:lnTo>
                    <a:pt x="22" y="33"/>
                  </a:lnTo>
                  <a:close/>
                  <a:moveTo>
                    <a:pt x="49" y="39"/>
                  </a:moveTo>
                  <a:cubicBezTo>
                    <a:pt x="25" y="39"/>
                    <a:pt x="25" y="39"/>
                    <a:pt x="25" y="39"/>
                  </a:cubicBezTo>
                  <a:cubicBezTo>
                    <a:pt x="25" y="37"/>
                    <a:pt x="25" y="36"/>
                    <a:pt x="24" y="35"/>
                  </a:cubicBezTo>
                  <a:cubicBezTo>
                    <a:pt x="28" y="35"/>
                    <a:pt x="28" y="35"/>
                    <a:pt x="28" y="35"/>
                  </a:cubicBezTo>
                  <a:cubicBezTo>
                    <a:pt x="30" y="35"/>
                    <a:pt x="30" y="35"/>
                    <a:pt x="3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6"/>
                    <a:pt x="49" y="37"/>
                    <a:pt x="49" y="39"/>
                  </a:cubicBezTo>
                  <a:close/>
                  <a:moveTo>
                    <a:pt x="62" y="41"/>
                  </a:moveTo>
                  <a:cubicBezTo>
                    <a:pt x="62" y="41"/>
                    <a:pt x="62" y="42"/>
                    <a:pt x="61" y="42"/>
                  </a:cubicBezTo>
                  <a:cubicBezTo>
                    <a:pt x="61" y="42"/>
                    <a:pt x="61" y="42"/>
                    <a:pt x="61" y="42"/>
                  </a:cubicBezTo>
                  <a:cubicBezTo>
                    <a:pt x="61" y="43"/>
                    <a:pt x="61" y="43"/>
                    <a:pt x="60" y="43"/>
                  </a:cubicBezTo>
                  <a:cubicBezTo>
                    <a:pt x="60" y="43"/>
                    <a:pt x="60" y="43"/>
                    <a:pt x="60" y="43"/>
                  </a:cubicBezTo>
                  <a:cubicBezTo>
                    <a:pt x="60" y="44"/>
                    <a:pt x="59" y="44"/>
                    <a:pt x="59" y="44"/>
                  </a:cubicBezTo>
                  <a:cubicBezTo>
                    <a:pt x="59" y="44"/>
                    <a:pt x="58" y="44"/>
                    <a:pt x="58" y="44"/>
                  </a:cubicBezTo>
                  <a:cubicBezTo>
                    <a:pt x="57" y="44"/>
                    <a:pt x="56" y="44"/>
                    <a:pt x="56" y="44"/>
                  </a:cubicBezTo>
                  <a:cubicBezTo>
                    <a:pt x="56" y="44"/>
                    <a:pt x="55" y="44"/>
                    <a:pt x="55" y="43"/>
                  </a:cubicBezTo>
                  <a:cubicBezTo>
                    <a:pt x="55" y="43"/>
                    <a:pt x="55" y="43"/>
                    <a:pt x="55" y="43"/>
                  </a:cubicBezTo>
                  <a:cubicBezTo>
                    <a:pt x="54" y="43"/>
                    <a:pt x="54" y="43"/>
                    <a:pt x="54" y="42"/>
                  </a:cubicBezTo>
                  <a:cubicBezTo>
                    <a:pt x="54" y="42"/>
                    <a:pt x="54" y="42"/>
                    <a:pt x="54" y="42"/>
                  </a:cubicBezTo>
                  <a:cubicBezTo>
                    <a:pt x="54" y="42"/>
                    <a:pt x="53" y="41"/>
                    <a:pt x="53" y="41"/>
                  </a:cubicBezTo>
                  <a:cubicBezTo>
                    <a:pt x="53" y="40"/>
                    <a:pt x="53" y="40"/>
                    <a:pt x="53" y="40"/>
                  </a:cubicBezTo>
                  <a:cubicBezTo>
                    <a:pt x="53" y="39"/>
                    <a:pt x="53" y="38"/>
                    <a:pt x="54" y="37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37"/>
                    <a:pt x="54" y="37"/>
                    <a:pt x="55" y="36"/>
                  </a:cubicBezTo>
                  <a:cubicBezTo>
                    <a:pt x="55" y="36"/>
                    <a:pt x="55" y="36"/>
                    <a:pt x="55" y="36"/>
                  </a:cubicBezTo>
                  <a:cubicBezTo>
                    <a:pt x="55" y="36"/>
                    <a:pt x="56" y="36"/>
                    <a:pt x="56" y="36"/>
                  </a:cubicBezTo>
                  <a:cubicBezTo>
                    <a:pt x="56" y="35"/>
                    <a:pt x="57" y="35"/>
                    <a:pt x="58" y="35"/>
                  </a:cubicBezTo>
                  <a:cubicBezTo>
                    <a:pt x="58" y="35"/>
                    <a:pt x="59" y="35"/>
                    <a:pt x="59" y="36"/>
                  </a:cubicBezTo>
                  <a:cubicBezTo>
                    <a:pt x="59" y="36"/>
                    <a:pt x="60" y="36"/>
                    <a:pt x="60" y="36"/>
                  </a:cubicBezTo>
                  <a:cubicBezTo>
                    <a:pt x="60" y="36"/>
                    <a:pt x="60" y="36"/>
                    <a:pt x="60" y="36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1" y="37"/>
                    <a:pt x="61" y="37"/>
                    <a:pt x="61" y="37"/>
                  </a:cubicBezTo>
                  <a:cubicBezTo>
                    <a:pt x="62" y="38"/>
                    <a:pt x="62" y="39"/>
                    <a:pt x="62" y="40"/>
                  </a:cubicBezTo>
                  <a:cubicBezTo>
                    <a:pt x="62" y="40"/>
                    <a:pt x="62" y="40"/>
                    <a:pt x="62" y="41"/>
                  </a:cubicBezTo>
                  <a:close/>
                  <a:moveTo>
                    <a:pt x="74" y="39"/>
                  </a:moveTo>
                  <a:cubicBezTo>
                    <a:pt x="66" y="39"/>
                    <a:pt x="66" y="39"/>
                    <a:pt x="66" y="39"/>
                  </a:cubicBezTo>
                  <a:cubicBezTo>
                    <a:pt x="66" y="37"/>
                    <a:pt x="65" y="36"/>
                    <a:pt x="65" y="35"/>
                  </a:cubicBezTo>
                  <a:cubicBezTo>
                    <a:pt x="74" y="35"/>
                    <a:pt x="74" y="35"/>
                    <a:pt x="74" y="35"/>
                  </a:cubicBezTo>
                  <a:lnTo>
                    <a:pt x="74" y="39"/>
                  </a:lnTo>
                  <a:close/>
                  <a:moveTo>
                    <a:pt x="26" y="13"/>
                  </a:moveTo>
                  <a:cubicBezTo>
                    <a:pt x="13" y="13"/>
                    <a:pt x="13" y="13"/>
                    <a:pt x="13" y="13"/>
                  </a:cubicBezTo>
                  <a:cubicBezTo>
                    <a:pt x="12" y="13"/>
                    <a:pt x="12" y="14"/>
                    <a:pt x="12" y="14"/>
                  </a:cubicBezTo>
                  <a:cubicBezTo>
                    <a:pt x="6" y="23"/>
                    <a:pt x="6" y="23"/>
                    <a:pt x="6" y="23"/>
                  </a:cubicBezTo>
                  <a:cubicBezTo>
                    <a:pt x="5" y="24"/>
                    <a:pt x="5" y="24"/>
                    <a:pt x="6" y="24"/>
                  </a:cubicBezTo>
                  <a:cubicBezTo>
                    <a:pt x="6" y="25"/>
                    <a:pt x="6" y="25"/>
                    <a:pt x="7" y="25"/>
                  </a:cubicBezTo>
                  <a:cubicBezTo>
                    <a:pt x="26" y="25"/>
                    <a:pt x="26" y="25"/>
                    <a:pt x="26" y="25"/>
                  </a:cubicBezTo>
                  <a:cubicBezTo>
                    <a:pt x="26" y="25"/>
                    <a:pt x="27" y="25"/>
                    <a:pt x="27" y="24"/>
                  </a:cubicBezTo>
                  <a:cubicBezTo>
                    <a:pt x="27" y="14"/>
                    <a:pt x="27" y="14"/>
                    <a:pt x="27" y="14"/>
                  </a:cubicBezTo>
                  <a:cubicBezTo>
                    <a:pt x="27" y="14"/>
                    <a:pt x="26" y="13"/>
                    <a:pt x="26" y="13"/>
                  </a:cubicBezTo>
                  <a:close/>
                  <a:moveTo>
                    <a:pt x="25" y="23"/>
                  </a:moveTo>
                  <a:cubicBezTo>
                    <a:pt x="8" y="23"/>
                    <a:pt x="8" y="23"/>
                    <a:pt x="8" y="23"/>
                  </a:cubicBezTo>
                  <a:cubicBezTo>
                    <a:pt x="13" y="15"/>
                    <a:pt x="13" y="15"/>
                    <a:pt x="13" y="15"/>
                  </a:cubicBezTo>
                  <a:cubicBezTo>
                    <a:pt x="25" y="15"/>
                    <a:pt x="25" y="15"/>
                    <a:pt x="25" y="15"/>
                  </a:cubicBezTo>
                  <a:lnTo>
                    <a:pt x="25" y="23"/>
                  </a:lnTo>
                  <a:close/>
                  <a:moveTo>
                    <a:pt x="18" y="28"/>
                  </a:moveTo>
                  <a:cubicBezTo>
                    <a:pt x="18" y="28"/>
                    <a:pt x="18" y="29"/>
                    <a:pt x="17" y="29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3" y="29"/>
                    <a:pt x="13" y="28"/>
                    <a:pt x="13" y="28"/>
                  </a:cubicBezTo>
                  <a:cubicBezTo>
                    <a:pt x="13" y="27"/>
                    <a:pt x="13" y="27"/>
                    <a:pt x="14" y="27"/>
                  </a:cubicBezTo>
                  <a:cubicBezTo>
                    <a:pt x="17" y="27"/>
                    <a:pt x="17" y="27"/>
                    <a:pt x="17" y="27"/>
                  </a:cubicBezTo>
                  <a:cubicBezTo>
                    <a:pt x="18" y="27"/>
                    <a:pt x="18" y="27"/>
                    <a:pt x="18" y="2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4" name="Freeform 64"/>
            <p:cNvSpPr>
              <a:spLocks noEditPoints="1"/>
            </p:cNvSpPr>
            <p:nvPr/>
          </p:nvSpPr>
          <p:spPr bwMode="auto">
            <a:xfrm>
              <a:off x="4446233" y="1761946"/>
              <a:ext cx="284921" cy="192035"/>
            </a:xfrm>
            <a:custGeom>
              <a:avLst/>
              <a:gdLst>
                <a:gd name="T0" fmla="*/ 58 w 58"/>
                <a:gd name="T1" fmla="*/ 18 h 38"/>
                <a:gd name="T2" fmla="*/ 31 w 58"/>
                <a:gd name="T3" fmla="*/ 0 h 38"/>
                <a:gd name="T4" fmla="*/ 1 w 58"/>
                <a:gd name="T5" fmla="*/ 18 h 38"/>
                <a:gd name="T6" fmla="*/ 0 w 58"/>
                <a:gd name="T7" fmla="*/ 20 h 38"/>
                <a:gd name="T8" fmla="*/ 31 w 58"/>
                <a:gd name="T9" fmla="*/ 38 h 38"/>
                <a:gd name="T10" fmla="*/ 58 w 58"/>
                <a:gd name="T11" fmla="*/ 20 h 38"/>
                <a:gd name="T12" fmla="*/ 58 w 58"/>
                <a:gd name="T13" fmla="*/ 18 h 38"/>
                <a:gd name="T14" fmla="*/ 18 w 58"/>
                <a:gd name="T15" fmla="*/ 19 h 38"/>
                <a:gd name="T16" fmla="*/ 16 w 58"/>
                <a:gd name="T17" fmla="*/ 19 h 38"/>
                <a:gd name="T18" fmla="*/ 28 w 58"/>
                <a:gd name="T19" fmla="*/ 34 h 38"/>
                <a:gd name="T20" fmla="*/ 4 w 58"/>
                <a:gd name="T21" fmla="*/ 19 h 38"/>
                <a:gd name="T22" fmla="*/ 27 w 58"/>
                <a:gd name="T23" fmla="*/ 4 h 38"/>
                <a:gd name="T24" fmla="*/ 19 w 58"/>
                <a:gd name="T25" fmla="*/ 9 h 38"/>
                <a:gd name="T26" fmla="*/ 21 w 58"/>
                <a:gd name="T27" fmla="*/ 10 h 38"/>
                <a:gd name="T28" fmla="*/ 31 w 58"/>
                <a:gd name="T29" fmla="*/ 5 h 38"/>
                <a:gd name="T30" fmla="*/ 45 w 58"/>
                <a:gd name="T31" fmla="*/ 19 h 38"/>
                <a:gd name="T32" fmla="*/ 31 w 58"/>
                <a:gd name="T33" fmla="*/ 33 h 38"/>
                <a:gd name="T34" fmla="*/ 18 w 58"/>
                <a:gd name="T35" fmla="*/ 19 h 38"/>
                <a:gd name="T36" fmla="*/ 36 w 58"/>
                <a:gd name="T37" fmla="*/ 34 h 38"/>
                <a:gd name="T38" fmla="*/ 47 w 58"/>
                <a:gd name="T39" fmla="*/ 19 h 38"/>
                <a:gd name="T40" fmla="*/ 38 w 58"/>
                <a:gd name="T41" fmla="*/ 4 h 38"/>
                <a:gd name="T42" fmla="*/ 55 w 58"/>
                <a:gd name="T43" fmla="*/ 19 h 38"/>
                <a:gd name="T44" fmla="*/ 36 w 58"/>
                <a:gd name="T45" fmla="*/ 34 h 38"/>
                <a:gd name="T46" fmla="*/ 40 w 58"/>
                <a:gd name="T47" fmla="*/ 19 h 38"/>
                <a:gd name="T48" fmla="*/ 31 w 58"/>
                <a:gd name="T49" fmla="*/ 28 h 38"/>
                <a:gd name="T50" fmla="*/ 23 w 58"/>
                <a:gd name="T51" fmla="*/ 19 h 38"/>
                <a:gd name="T52" fmla="*/ 31 w 58"/>
                <a:gd name="T53" fmla="*/ 19 h 38"/>
                <a:gd name="T54" fmla="*/ 24 w 58"/>
                <a:gd name="T55" fmla="*/ 14 h 38"/>
                <a:gd name="T56" fmla="*/ 31 w 58"/>
                <a:gd name="T57" fmla="*/ 10 h 38"/>
                <a:gd name="T58" fmla="*/ 40 w 58"/>
                <a:gd name="T5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38">
                  <a:moveTo>
                    <a:pt x="58" y="18"/>
                  </a:moveTo>
                  <a:cubicBezTo>
                    <a:pt x="57" y="18"/>
                    <a:pt x="47" y="0"/>
                    <a:pt x="31" y="0"/>
                  </a:cubicBezTo>
                  <a:cubicBezTo>
                    <a:pt x="15" y="0"/>
                    <a:pt x="1" y="17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3" y="38"/>
                    <a:pt x="31" y="38"/>
                  </a:cubicBezTo>
                  <a:cubicBezTo>
                    <a:pt x="49" y="38"/>
                    <a:pt x="57" y="20"/>
                    <a:pt x="58" y="20"/>
                  </a:cubicBezTo>
                  <a:cubicBezTo>
                    <a:pt x="58" y="19"/>
                    <a:pt x="58" y="19"/>
                    <a:pt x="58" y="18"/>
                  </a:cubicBezTo>
                  <a:close/>
                  <a:moveTo>
                    <a:pt x="18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6" y="27"/>
                    <a:pt x="21" y="33"/>
                    <a:pt x="28" y="34"/>
                  </a:cubicBezTo>
                  <a:cubicBezTo>
                    <a:pt x="16" y="33"/>
                    <a:pt x="6" y="22"/>
                    <a:pt x="4" y="19"/>
                  </a:cubicBezTo>
                  <a:cubicBezTo>
                    <a:pt x="6" y="16"/>
                    <a:pt x="16" y="6"/>
                    <a:pt x="27" y="4"/>
                  </a:cubicBezTo>
                  <a:cubicBezTo>
                    <a:pt x="24" y="5"/>
                    <a:pt x="21" y="7"/>
                    <a:pt x="19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3" y="7"/>
                    <a:pt x="27" y="5"/>
                    <a:pt x="31" y="5"/>
                  </a:cubicBezTo>
                  <a:cubicBezTo>
                    <a:pt x="39" y="5"/>
                    <a:pt x="45" y="11"/>
                    <a:pt x="45" y="19"/>
                  </a:cubicBezTo>
                  <a:cubicBezTo>
                    <a:pt x="45" y="27"/>
                    <a:pt x="39" y="33"/>
                    <a:pt x="31" y="33"/>
                  </a:cubicBezTo>
                  <a:cubicBezTo>
                    <a:pt x="24" y="33"/>
                    <a:pt x="18" y="27"/>
                    <a:pt x="18" y="19"/>
                  </a:cubicBezTo>
                  <a:close/>
                  <a:moveTo>
                    <a:pt x="36" y="34"/>
                  </a:moveTo>
                  <a:cubicBezTo>
                    <a:pt x="42" y="32"/>
                    <a:pt x="47" y="26"/>
                    <a:pt x="47" y="19"/>
                  </a:cubicBezTo>
                  <a:cubicBezTo>
                    <a:pt x="47" y="12"/>
                    <a:pt x="43" y="7"/>
                    <a:pt x="38" y="4"/>
                  </a:cubicBezTo>
                  <a:cubicBezTo>
                    <a:pt x="47" y="8"/>
                    <a:pt x="53" y="17"/>
                    <a:pt x="55" y="19"/>
                  </a:cubicBezTo>
                  <a:cubicBezTo>
                    <a:pt x="53" y="22"/>
                    <a:pt x="47" y="32"/>
                    <a:pt x="36" y="34"/>
                  </a:cubicBezTo>
                  <a:close/>
                  <a:moveTo>
                    <a:pt x="40" y="19"/>
                  </a:moveTo>
                  <a:cubicBezTo>
                    <a:pt x="40" y="24"/>
                    <a:pt x="36" y="28"/>
                    <a:pt x="31" y="28"/>
                  </a:cubicBezTo>
                  <a:cubicBezTo>
                    <a:pt x="27" y="28"/>
                    <a:pt x="23" y="24"/>
                    <a:pt x="23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2"/>
                    <a:pt x="29" y="10"/>
                    <a:pt x="31" y="10"/>
                  </a:cubicBezTo>
                  <a:cubicBezTo>
                    <a:pt x="36" y="10"/>
                    <a:pt x="40" y="14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5" name="Freeform 20"/>
            <p:cNvSpPr>
              <a:spLocks noEditPoints="1"/>
            </p:cNvSpPr>
            <p:nvPr/>
          </p:nvSpPr>
          <p:spPr bwMode="auto">
            <a:xfrm>
              <a:off x="7966245" y="4370787"/>
              <a:ext cx="248280" cy="230333"/>
            </a:xfrm>
            <a:custGeom>
              <a:avLst/>
              <a:gdLst>
                <a:gd name="T0" fmla="*/ 55 w 70"/>
                <a:gd name="T1" fmla="*/ 45 h 65"/>
                <a:gd name="T2" fmla="*/ 55 w 70"/>
                <a:gd name="T3" fmla="*/ 35 h 65"/>
                <a:gd name="T4" fmla="*/ 29 w 70"/>
                <a:gd name="T5" fmla="*/ 25 h 65"/>
                <a:gd name="T6" fmla="*/ 40 w 70"/>
                <a:gd name="T7" fmla="*/ 50 h 65"/>
                <a:gd name="T8" fmla="*/ 49 w 70"/>
                <a:gd name="T9" fmla="*/ 51 h 65"/>
                <a:gd name="T10" fmla="*/ 64 w 70"/>
                <a:gd name="T11" fmla="*/ 65 h 65"/>
                <a:gd name="T12" fmla="*/ 48 w 70"/>
                <a:gd name="T13" fmla="*/ 44 h 65"/>
                <a:gd name="T14" fmla="*/ 28 w 70"/>
                <a:gd name="T15" fmla="*/ 35 h 65"/>
                <a:gd name="T16" fmla="*/ 48 w 70"/>
                <a:gd name="T17" fmla="*/ 27 h 65"/>
                <a:gd name="T18" fmla="*/ 50 w 70"/>
                <a:gd name="T19" fmla="*/ 47 h 65"/>
                <a:gd name="T20" fmla="*/ 51 w 70"/>
                <a:gd name="T21" fmla="*/ 45 h 65"/>
                <a:gd name="T22" fmla="*/ 66 w 70"/>
                <a:gd name="T23" fmla="*/ 61 h 65"/>
                <a:gd name="T24" fmla="*/ 52 w 70"/>
                <a:gd name="T25" fmla="*/ 50 h 65"/>
                <a:gd name="T26" fmla="*/ 53 w 70"/>
                <a:gd name="T27" fmla="*/ 49 h 65"/>
                <a:gd name="T28" fmla="*/ 55 w 70"/>
                <a:gd name="T29" fmla="*/ 48 h 65"/>
                <a:gd name="T30" fmla="*/ 66 w 70"/>
                <a:gd name="T31" fmla="*/ 61 h 65"/>
                <a:gd name="T32" fmla="*/ 34 w 70"/>
                <a:gd name="T33" fmla="*/ 42 h 65"/>
                <a:gd name="T34" fmla="*/ 32 w 70"/>
                <a:gd name="T35" fmla="*/ 43 h 65"/>
                <a:gd name="T36" fmla="*/ 34 w 70"/>
                <a:gd name="T37" fmla="*/ 28 h 65"/>
                <a:gd name="T38" fmla="*/ 39 w 70"/>
                <a:gd name="T39" fmla="*/ 60 h 65"/>
                <a:gd name="T40" fmla="*/ 33 w 70"/>
                <a:gd name="T41" fmla="*/ 60 h 65"/>
                <a:gd name="T42" fmla="*/ 31 w 70"/>
                <a:gd name="T43" fmla="*/ 60 h 65"/>
                <a:gd name="T44" fmla="*/ 28 w 70"/>
                <a:gd name="T45" fmla="*/ 47 h 65"/>
                <a:gd name="T46" fmla="*/ 18 w 70"/>
                <a:gd name="T47" fmla="*/ 33 h 65"/>
                <a:gd name="T48" fmla="*/ 18 w 70"/>
                <a:gd name="T49" fmla="*/ 31 h 65"/>
                <a:gd name="T50" fmla="*/ 31 w 70"/>
                <a:gd name="T51" fmla="*/ 21 h 65"/>
                <a:gd name="T52" fmla="*/ 45 w 70"/>
                <a:gd name="T53" fmla="*/ 19 h 65"/>
                <a:gd name="T54" fmla="*/ 47 w 70"/>
                <a:gd name="T55" fmla="*/ 19 h 65"/>
                <a:gd name="T56" fmla="*/ 56 w 70"/>
                <a:gd name="T57" fmla="*/ 33 h 65"/>
                <a:gd name="T58" fmla="*/ 55 w 70"/>
                <a:gd name="T59" fmla="*/ 43 h 65"/>
                <a:gd name="T60" fmla="*/ 60 w 70"/>
                <a:gd name="T61" fmla="*/ 45 h 65"/>
                <a:gd name="T62" fmla="*/ 32 w 70"/>
                <a:gd name="T63" fmla="*/ 0 h 65"/>
                <a:gd name="T64" fmla="*/ 51 w 70"/>
                <a:gd name="T65" fmla="*/ 57 h 65"/>
                <a:gd name="T66" fmla="*/ 60 w 70"/>
                <a:gd name="T67" fmla="*/ 24 h 65"/>
                <a:gd name="T68" fmla="*/ 60 w 70"/>
                <a:gd name="T69" fmla="*/ 24 h 65"/>
                <a:gd name="T70" fmla="*/ 33 w 70"/>
                <a:gd name="T71" fmla="*/ 15 h 65"/>
                <a:gd name="T72" fmla="*/ 31 w 70"/>
                <a:gd name="T73" fmla="*/ 15 h 65"/>
                <a:gd name="T74" fmla="*/ 25 w 70"/>
                <a:gd name="T75" fmla="*/ 4 h 65"/>
                <a:gd name="T76" fmla="*/ 25 w 70"/>
                <a:gd name="T77" fmla="*/ 4 h 65"/>
                <a:gd name="T78" fmla="*/ 3 w 70"/>
                <a:gd name="T79" fmla="*/ 31 h 65"/>
                <a:gd name="T80" fmla="*/ 17 w 70"/>
                <a:gd name="T81" fmla="*/ 44 h 65"/>
                <a:gd name="T82" fmla="*/ 4 w 70"/>
                <a:gd name="T83" fmla="*/ 39 h 65"/>
                <a:gd name="T84" fmla="*/ 4 w 70"/>
                <a:gd name="T85" fmla="*/ 3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70" h="65">
                  <a:moveTo>
                    <a:pt x="68" y="55"/>
                  </a:moveTo>
                  <a:cubicBezTo>
                    <a:pt x="59" y="47"/>
                    <a:pt x="59" y="47"/>
                    <a:pt x="59" y="47"/>
                  </a:cubicBezTo>
                  <a:cubicBezTo>
                    <a:pt x="58" y="46"/>
                    <a:pt x="56" y="45"/>
                    <a:pt x="55" y="45"/>
                  </a:cubicBezTo>
                  <a:cubicBezTo>
                    <a:pt x="54" y="45"/>
                    <a:pt x="54" y="45"/>
                    <a:pt x="54" y="45"/>
                  </a:cubicBezTo>
                  <a:cubicBezTo>
                    <a:pt x="52" y="44"/>
                    <a:pt x="52" y="44"/>
                    <a:pt x="52" y="44"/>
                  </a:cubicBezTo>
                  <a:cubicBezTo>
                    <a:pt x="54" y="41"/>
                    <a:pt x="55" y="38"/>
                    <a:pt x="55" y="35"/>
                  </a:cubicBezTo>
                  <a:cubicBezTo>
                    <a:pt x="55" y="31"/>
                    <a:pt x="53" y="28"/>
                    <a:pt x="50" y="25"/>
                  </a:cubicBezTo>
                  <a:cubicBezTo>
                    <a:pt x="47" y="22"/>
                    <a:pt x="44" y="21"/>
                    <a:pt x="40" y="21"/>
                  </a:cubicBezTo>
                  <a:cubicBezTo>
                    <a:pt x="36" y="21"/>
                    <a:pt x="32" y="22"/>
                    <a:pt x="29" y="25"/>
                  </a:cubicBezTo>
                  <a:cubicBezTo>
                    <a:pt x="26" y="28"/>
                    <a:pt x="25" y="31"/>
                    <a:pt x="25" y="35"/>
                  </a:cubicBezTo>
                  <a:cubicBezTo>
                    <a:pt x="25" y="39"/>
                    <a:pt x="26" y="43"/>
                    <a:pt x="29" y="46"/>
                  </a:cubicBezTo>
                  <a:cubicBezTo>
                    <a:pt x="32" y="49"/>
                    <a:pt x="36" y="50"/>
                    <a:pt x="40" y="50"/>
                  </a:cubicBezTo>
                  <a:cubicBezTo>
                    <a:pt x="43" y="50"/>
                    <a:pt x="46" y="50"/>
                    <a:pt x="48" y="48"/>
                  </a:cubicBezTo>
                  <a:cubicBezTo>
                    <a:pt x="49" y="49"/>
                    <a:pt x="49" y="49"/>
                    <a:pt x="49" y="49"/>
                  </a:cubicBezTo>
                  <a:cubicBezTo>
                    <a:pt x="49" y="50"/>
                    <a:pt x="49" y="50"/>
                    <a:pt x="49" y="51"/>
                  </a:cubicBezTo>
                  <a:cubicBezTo>
                    <a:pt x="49" y="52"/>
                    <a:pt x="50" y="53"/>
                    <a:pt x="51" y="55"/>
                  </a:cubicBezTo>
                  <a:cubicBezTo>
                    <a:pt x="60" y="63"/>
                    <a:pt x="60" y="63"/>
                    <a:pt x="60" y="63"/>
                  </a:cubicBezTo>
                  <a:cubicBezTo>
                    <a:pt x="61" y="64"/>
                    <a:pt x="62" y="65"/>
                    <a:pt x="64" y="65"/>
                  </a:cubicBezTo>
                  <a:cubicBezTo>
                    <a:pt x="65" y="65"/>
                    <a:pt x="67" y="64"/>
                    <a:pt x="68" y="63"/>
                  </a:cubicBezTo>
                  <a:cubicBezTo>
                    <a:pt x="70" y="61"/>
                    <a:pt x="70" y="58"/>
                    <a:pt x="68" y="55"/>
                  </a:cubicBezTo>
                  <a:close/>
                  <a:moveTo>
                    <a:pt x="48" y="44"/>
                  </a:moveTo>
                  <a:cubicBezTo>
                    <a:pt x="46" y="46"/>
                    <a:pt x="43" y="47"/>
                    <a:pt x="40" y="47"/>
                  </a:cubicBezTo>
                  <a:cubicBezTo>
                    <a:pt x="37" y="47"/>
                    <a:pt x="34" y="46"/>
                    <a:pt x="31" y="44"/>
                  </a:cubicBezTo>
                  <a:cubicBezTo>
                    <a:pt x="29" y="42"/>
                    <a:pt x="28" y="39"/>
                    <a:pt x="28" y="35"/>
                  </a:cubicBezTo>
                  <a:cubicBezTo>
                    <a:pt x="28" y="32"/>
                    <a:pt x="29" y="29"/>
                    <a:pt x="31" y="27"/>
                  </a:cubicBezTo>
                  <a:cubicBezTo>
                    <a:pt x="34" y="25"/>
                    <a:pt x="37" y="24"/>
                    <a:pt x="40" y="24"/>
                  </a:cubicBezTo>
                  <a:cubicBezTo>
                    <a:pt x="43" y="24"/>
                    <a:pt x="46" y="25"/>
                    <a:pt x="48" y="27"/>
                  </a:cubicBezTo>
                  <a:cubicBezTo>
                    <a:pt x="53" y="32"/>
                    <a:pt x="53" y="39"/>
                    <a:pt x="48" y="44"/>
                  </a:cubicBezTo>
                  <a:close/>
                  <a:moveTo>
                    <a:pt x="51" y="47"/>
                  </a:moveTo>
                  <a:cubicBezTo>
                    <a:pt x="51" y="47"/>
                    <a:pt x="50" y="47"/>
                    <a:pt x="50" y="47"/>
                  </a:cubicBezTo>
                  <a:cubicBezTo>
                    <a:pt x="49" y="47"/>
                    <a:pt x="49" y="47"/>
                    <a:pt x="49" y="47"/>
                  </a:cubicBezTo>
                  <a:cubicBezTo>
                    <a:pt x="50" y="46"/>
                    <a:pt x="50" y="46"/>
                    <a:pt x="50" y="46"/>
                  </a:cubicBezTo>
                  <a:cubicBezTo>
                    <a:pt x="51" y="46"/>
                    <a:pt x="51" y="45"/>
                    <a:pt x="51" y="45"/>
                  </a:cubicBezTo>
                  <a:cubicBezTo>
                    <a:pt x="52" y="46"/>
                    <a:pt x="52" y="46"/>
                    <a:pt x="52" y="46"/>
                  </a:cubicBezTo>
                  <a:cubicBezTo>
                    <a:pt x="51" y="46"/>
                    <a:pt x="51" y="46"/>
                    <a:pt x="51" y="47"/>
                  </a:cubicBezTo>
                  <a:close/>
                  <a:moveTo>
                    <a:pt x="66" y="61"/>
                  </a:moveTo>
                  <a:cubicBezTo>
                    <a:pt x="65" y="62"/>
                    <a:pt x="63" y="62"/>
                    <a:pt x="62" y="61"/>
                  </a:cubicBezTo>
                  <a:cubicBezTo>
                    <a:pt x="53" y="52"/>
                    <a:pt x="53" y="52"/>
                    <a:pt x="53" y="52"/>
                  </a:cubicBezTo>
                  <a:cubicBezTo>
                    <a:pt x="53" y="52"/>
                    <a:pt x="52" y="51"/>
                    <a:pt x="52" y="50"/>
                  </a:cubicBezTo>
                  <a:cubicBezTo>
                    <a:pt x="52" y="50"/>
                    <a:pt x="52" y="50"/>
                    <a:pt x="52" y="50"/>
                  </a:cubicBezTo>
                  <a:cubicBezTo>
                    <a:pt x="52" y="50"/>
                    <a:pt x="52" y="49"/>
                    <a:pt x="52" y="49"/>
                  </a:cubicBezTo>
                  <a:cubicBezTo>
                    <a:pt x="53" y="49"/>
                    <a:pt x="53" y="49"/>
                    <a:pt x="53" y="49"/>
                  </a:cubicBezTo>
                  <a:cubicBezTo>
                    <a:pt x="53" y="48"/>
                    <a:pt x="53" y="48"/>
                    <a:pt x="54" y="48"/>
                  </a:cubicBezTo>
                  <a:cubicBezTo>
                    <a:pt x="54" y="48"/>
                    <a:pt x="54" y="48"/>
                    <a:pt x="54" y="48"/>
                  </a:cubicBezTo>
                  <a:cubicBezTo>
                    <a:pt x="54" y="48"/>
                    <a:pt x="54" y="48"/>
                    <a:pt x="55" y="48"/>
                  </a:cubicBezTo>
                  <a:cubicBezTo>
                    <a:pt x="55" y="48"/>
                    <a:pt x="56" y="48"/>
                    <a:pt x="57" y="49"/>
                  </a:cubicBezTo>
                  <a:cubicBezTo>
                    <a:pt x="65" y="58"/>
                    <a:pt x="65" y="58"/>
                    <a:pt x="65" y="58"/>
                  </a:cubicBezTo>
                  <a:cubicBezTo>
                    <a:pt x="66" y="59"/>
                    <a:pt x="67" y="60"/>
                    <a:pt x="66" y="61"/>
                  </a:cubicBezTo>
                  <a:close/>
                  <a:moveTo>
                    <a:pt x="34" y="29"/>
                  </a:moveTo>
                  <a:cubicBezTo>
                    <a:pt x="32" y="31"/>
                    <a:pt x="31" y="33"/>
                    <a:pt x="31" y="35"/>
                  </a:cubicBezTo>
                  <a:cubicBezTo>
                    <a:pt x="31" y="38"/>
                    <a:pt x="32" y="40"/>
                    <a:pt x="34" y="42"/>
                  </a:cubicBezTo>
                  <a:cubicBezTo>
                    <a:pt x="34" y="42"/>
                    <a:pt x="34" y="43"/>
                    <a:pt x="34" y="43"/>
                  </a:cubicBezTo>
                  <a:cubicBezTo>
                    <a:pt x="33" y="43"/>
                    <a:pt x="33" y="43"/>
                    <a:pt x="33" y="43"/>
                  </a:cubicBezTo>
                  <a:cubicBezTo>
                    <a:pt x="33" y="43"/>
                    <a:pt x="32" y="43"/>
                    <a:pt x="32" y="43"/>
                  </a:cubicBezTo>
                  <a:cubicBezTo>
                    <a:pt x="30" y="41"/>
                    <a:pt x="29" y="38"/>
                    <a:pt x="29" y="35"/>
                  </a:cubicBezTo>
                  <a:cubicBezTo>
                    <a:pt x="29" y="33"/>
                    <a:pt x="30" y="30"/>
                    <a:pt x="32" y="28"/>
                  </a:cubicBezTo>
                  <a:cubicBezTo>
                    <a:pt x="33" y="28"/>
                    <a:pt x="33" y="28"/>
                    <a:pt x="34" y="28"/>
                  </a:cubicBezTo>
                  <a:cubicBezTo>
                    <a:pt x="34" y="28"/>
                    <a:pt x="34" y="29"/>
                    <a:pt x="34" y="29"/>
                  </a:cubicBezTo>
                  <a:close/>
                  <a:moveTo>
                    <a:pt x="49" y="55"/>
                  </a:moveTo>
                  <a:cubicBezTo>
                    <a:pt x="46" y="57"/>
                    <a:pt x="43" y="59"/>
                    <a:pt x="39" y="60"/>
                  </a:cubicBezTo>
                  <a:cubicBezTo>
                    <a:pt x="41" y="58"/>
                    <a:pt x="43" y="55"/>
                    <a:pt x="45" y="52"/>
                  </a:cubicBezTo>
                  <a:cubicBezTo>
                    <a:pt x="44" y="52"/>
                    <a:pt x="43" y="52"/>
                    <a:pt x="42" y="52"/>
                  </a:cubicBezTo>
                  <a:cubicBezTo>
                    <a:pt x="40" y="57"/>
                    <a:pt x="37" y="60"/>
                    <a:pt x="33" y="60"/>
                  </a:cubicBezTo>
                  <a:cubicBezTo>
                    <a:pt x="33" y="51"/>
                    <a:pt x="33" y="51"/>
                    <a:pt x="33" y="51"/>
                  </a:cubicBezTo>
                  <a:cubicBezTo>
                    <a:pt x="32" y="51"/>
                    <a:pt x="32" y="50"/>
                    <a:pt x="31" y="50"/>
                  </a:cubicBezTo>
                  <a:cubicBezTo>
                    <a:pt x="31" y="60"/>
                    <a:pt x="31" y="60"/>
                    <a:pt x="31" y="60"/>
                  </a:cubicBezTo>
                  <a:cubicBezTo>
                    <a:pt x="26" y="60"/>
                    <a:pt x="22" y="54"/>
                    <a:pt x="20" y="47"/>
                  </a:cubicBezTo>
                  <a:cubicBezTo>
                    <a:pt x="22" y="47"/>
                    <a:pt x="25" y="48"/>
                    <a:pt x="28" y="48"/>
                  </a:cubicBezTo>
                  <a:cubicBezTo>
                    <a:pt x="28" y="48"/>
                    <a:pt x="28" y="48"/>
                    <a:pt x="28" y="47"/>
                  </a:cubicBezTo>
                  <a:cubicBezTo>
                    <a:pt x="27" y="47"/>
                    <a:pt x="27" y="46"/>
                    <a:pt x="26" y="46"/>
                  </a:cubicBezTo>
                  <a:cubicBezTo>
                    <a:pt x="24" y="45"/>
                    <a:pt x="21" y="45"/>
                    <a:pt x="19" y="44"/>
                  </a:cubicBezTo>
                  <a:cubicBezTo>
                    <a:pt x="18" y="41"/>
                    <a:pt x="18" y="37"/>
                    <a:pt x="18" y="33"/>
                  </a:cubicBezTo>
                  <a:cubicBezTo>
                    <a:pt x="23" y="33"/>
                    <a:pt x="23" y="33"/>
                    <a:pt x="23" y="33"/>
                  </a:cubicBezTo>
                  <a:cubicBezTo>
                    <a:pt x="23" y="32"/>
                    <a:pt x="23" y="31"/>
                    <a:pt x="24" y="31"/>
                  </a:cubicBezTo>
                  <a:cubicBezTo>
                    <a:pt x="18" y="31"/>
                    <a:pt x="18" y="31"/>
                    <a:pt x="18" y="31"/>
                  </a:cubicBezTo>
                  <a:cubicBezTo>
                    <a:pt x="18" y="26"/>
                    <a:pt x="18" y="22"/>
                    <a:pt x="19" y="19"/>
                  </a:cubicBezTo>
                  <a:cubicBezTo>
                    <a:pt x="23" y="18"/>
                    <a:pt x="27" y="17"/>
                    <a:pt x="31" y="17"/>
                  </a:cubicBezTo>
                  <a:cubicBezTo>
                    <a:pt x="31" y="21"/>
                    <a:pt x="31" y="21"/>
                    <a:pt x="31" y="21"/>
                  </a:cubicBezTo>
                  <a:cubicBezTo>
                    <a:pt x="32" y="21"/>
                    <a:pt x="32" y="20"/>
                    <a:pt x="33" y="20"/>
                  </a:cubicBezTo>
                  <a:cubicBezTo>
                    <a:pt x="33" y="17"/>
                    <a:pt x="33" y="17"/>
                    <a:pt x="33" y="17"/>
                  </a:cubicBezTo>
                  <a:cubicBezTo>
                    <a:pt x="37" y="17"/>
                    <a:pt x="41" y="18"/>
                    <a:pt x="45" y="19"/>
                  </a:cubicBezTo>
                  <a:cubicBezTo>
                    <a:pt x="45" y="19"/>
                    <a:pt x="45" y="19"/>
                    <a:pt x="45" y="20"/>
                  </a:cubicBezTo>
                  <a:cubicBezTo>
                    <a:pt x="46" y="20"/>
                    <a:pt x="47" y="20"/>
                    <a:pt x="48" y="21"/>
                  </a:cubicBezTo>
                  <a:cubicBezTo>
                    <a:pt x="47" y="20"/>
                    <a:pt x="47" y="20"/>
                    <a:pt x="47" y="19"/>
                  </a:cubicBezTo>
                  <a:cubicBezTo>
                    <a:pt x="55" y="22"/>
                    <a:pt x="60" y="26"/>
                    <a:pt x="61" y="31"/>
                  </a:cubicBezTo>
                  <a:cubicBezTo>
                    <a:pt x="56" y="31"/>
                    <a:pt x="56" y="31"/>
                    <a:pt x="56" y="31"/>
                  </a:cubicBezTo>
                  <a:cubicBezTo>
                    <a:pt x="56" y="31"/>
                    <a:pt x="56" y="32"/>
                    <a:pt x="56" y="33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1" y="35"/>
                    <a:pt x="59" y="38"/>
                    <a:pt x="56" y="40"/>
                  </a:cubicBezTo>
                  <a:cubicBezTo>
                    <a:pt x="56" y="41"/>
                    <a:pt x="55" y="42"/>
                    <a:pt x="55" y="43"/>
                  </a:cubicBezTo>
                  <a:cubicBezTo>
                    <a:pt x="57" y="41"/>
                    <a:pt x="59" y="40"/>
                    <a:pt x="60" y="39"/>
                  </a:cubicBezTo>
                  <a:cubicBezTo>
                    <a:pt x="60" y="40"/>
                    <a:pt x="59" y="42"/>
                    <a:pt x="58" y="44"/>
                  </a:cubicBezTo>
                  <a:cubicBezTo>
                    <a:pt x="59" y="44"/>
                    <a:pt x="60" y="45"/>
                    <a:pt x="60" y="45"/>
                  </a:cubicBezTo>
                  <a:cubicBezTo>
                    <a:pt x="61" y="46"/>
                    <a:pt x="61" y="46"/>
                    <a:pt x="61" y="46"/>
                  </a:cubicBezTo>
                  <a:cubicBezTo>
                    <a:pt x="63" y="41"/>
                    <a:pt x="64" y="37"/>
                    <a:pt x="64" y="32"/>
                  </a:cubicBezTo>
                  <a:cubicBezTo>
                    <a:pt x="64" y="14"/>
                    <a:pt x="50" y="0"/>
                    <a:pt x="32" y="0"/>
                  </a:cubicBezTo>
                  <a:cubicBezTo>
                    <a:pt x="15" y="0"/>
                    <a:pt x="0" y="14"/>
                    <a:pt x="0" y="32"/>
                  </a:cubicBezTo>
                  <a:cubicBezTo>
                    <a:pt x="0" y="49"/>
                    <a:pt x="15" y="63"/>
                    <a:pt x="32" y="63"/>
                  </a:cubicBezTo>
                  <a:cubicBezTo>
                    <a:pt x="39" y="63"/>
                    <a:pt x="46" y="61"/>
                    <a:pt x="51" y="57"/>
                  </a:cubicBezTo>
                  <a:cubicBezTo>
                    <a:pt x="50" y="56"/>
                    <a:pt x="50" y="56"/>
                    <a:pt x="50" y="56"/>
                  </a:cubicBezTo>
                  <a:cubicBezTo>
                    <a:pt x="49" y="56"/>
                    <a:pt x="49" y="55"/>
                    <a:pt x="49" y="55"/>
                  </a:cubicBezTo>
                  <a:close/>
                  <a:moveTo>
                    <a:pt x="60" y="24"/>
                  </a:moveTo>
                  <a:cubicBezTo>
                    <a:pt x="57" y="21"/>
                    <a:pt x="53" y="19"/>
                    <a:pt x="47" y="17"/>
                  </a:cubicBezTo>
                  <a:cubicBezTo>
                    <a:pt x="45" y="11"/>
                    <a:pt x="42" y="6"/>
                    <a:pt x="39" y="4"/>
                  </a:cubicBezTo>
                  <a:cubicBezTo>
                    <a:pt x="50" y="6"/>
                    <a:pt x="58" y="14"/>
                    <a:pt x="60" y="24"/>
                  </a:cubicBezTo>
                  <a:close/>
                  <a:moveTo>
                    <a:pt x="33" y="3"/>
                  </a:moveTo>
                  <a:cubicBezTo>
                    <a:pt x="38" y="3"/>
                    <a:pt x="42" y="9"/>
                    <a:pt x="44" y="16"/>
                  </a:cubicBezTo>
                  <a:cubicBezTo>
                    <a:pt x="41" y="16"/>
                    <a:pt x="37" y="15"/>
                    <a:pt x="33" y="15"/>
                  </a:cubicBezTo>
                  <a:lnTo>
                    <a:pt x="33" y="3"/>
                  </a:lnTo>
                  <a:close/>
                  <a:moveTo>
                    <a:pt x="31" y="3"/>
                  </a:moveTo>
                  <a:cubicBezTo>
                    <a:pt x="31" y="15"/>
                    <a:pt x="31" y="15"/>
                    <a:pt x="31" y="15"/>
                  </a:cubicBezTo>
                  <a:cubicBezTo>
                    <a:pt x="27" y="15"/>
                    <a:pt x="23" y="16"/>
                    <a:pt x="20" y="16"/>
                  </a:cubicBezTo>
                  <a:cubicBezTo>
                    <a:pt x="22" y="9"/>
                    <a:pt x="26" y="3"/>
                    <a:pt x="31" y="3"/>
                  </a:cubicBezTo>
                  <a:close/>
                  <a:moveTo>
                    <a:pt x="25" y="4"/>
                  </a:moveTo>
                  <a:cubicBezTo>
                    <a:pt x="22" y="6"/>
                    <a:pt x="19" y="11"/>
                    <a:pt x="18" y="17"/>
                  </a:cubicBezTo>
                  <a:cubicBezTo>
                    <a:pt x="12" y="19"/>
                    <a:pt x="7" y="21"/>
                    <a:pt x="4" y="24"/>
                  </a:cubicBezTo>
                  <a:cubicBezTo>
                    <a:pt x="7" y="14"/>
                    <a:pt x="15" y="6"/>
                    <a:pt x="25" y="4"/>
                  </a:cubicBezTo>
                  <a:close/>
                  <a:moveTo>
                    <a:pt x="17" y="19"/>
                  </a:moveTo>
                  <a:cubicBezTo>
                    <a:pt x="16" y="23"/>
                    <a:pt x="16" y="27"/>
                    <a:pt x="16" y="31"/>
                  </a:cubicBezTo>
                  <a:cubicBezTo>
                    <a:pt x="3" y="31"/>
                    <a:pt x="3" y="31"/>
                    <a:pt x="3" y="31"/>
                  </a:cubicBezTo>
                  <a:cubicBezTo>
                    <a:pt x="4" y="26"/>
                    <a:pt x="9" y="22"/>
                    <a:pt x="17" y="19"/>
                  </a:cubicBezTo>
                  <a:close/>
                  <a:moveTo>
                    <a:pt x="16" y="33"/>
                  </a:moveTo>
                  <a:cubicBezTo>
                    <a:pt x="16" y="37"/>
                    <a:pt x="16" y="40"/>
                    <a:pt x="17" y="44"/>
                  </a:cubicBezTo>
                  <a:cubicBezTo>
                    <a:pt x="9" y="41"/>
                    <a:pt x="4" y="37"/>
                    <a:pt x="3" y="33"/>
                  </a:cubicBezTo>
                  <a:lnTo>
                    <a:pt x="16" y="33"/>
                  </a:lnTo>
                  <a:close/>
                  <a:moveTo>
                    <a:pt x="4" y="39"/>
                  </a:moveTo>
                  <a:cubicBezTo>
                    <a:pt x="7" y="42"/>
                    <a:pt x="12" y="44"/>
                    <a:pt x="18" y="46"/>
                  </a:cubicBezTo>
                  <a:cubicBezTo>
                    <a:pt x="19" y="52"/>
                    <a:pt x="22" y="57"/>
                    <a:pt x="25" y="60"/>
                  </a:cubicBezTo>
                  <a:cubicBezTo>
                    <a:pt x="15" y="57"/>
                    <a:pt x="7" y="49"/>
                    <a:pt x="4" y="3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6" name="Freeform 35"/>
            <p:cNvSpPr>
              <a:spLocks noEditPoints="1"/>
            </p:cNvSpPr>
            <p:nvPr/>
          </p:nvSpPr>
          <p:spPr bwMode="auto">
            <a:xfrm>
              <a:off x="6856905" y="3611909"/>
              <a:ext cx="239130" cy="228536"/>
            </a:xfrm>
            <a:custGeom>
              <a:avLst/>
              <a:gdLst>
                <a:gd name="T0" fmla="*/ 44 w 67"/>
                <a:gd name="T1" fmla="*/ 21 h 64"/>
                <a:gd name="T2" fmla="*/ 25 w 67"/>
                <a:gd name="T3" fmla="*/ 19 h 64"/>
                <a:gd name="T4" fmla="*/ 24 w 67"/>
                <a:gd name="T5" fmla="*/ 21 h 64"/>
                <a:gd name="T6" fmla="*/ 16 w 67"/>
                <a:gd name="T7" fmla="*/ 30 h 64"/>
                <a:gd name="T8" fmla="*/ 26 w 67"/>
                <a:gd name="T9" fmla="*/ 36 h 64"/>
                <a:gd name="T10" fmla="*/ 32 w 67"/>
                <a:gd name="T11" fmla="*/ 42 h 64"/>
                <a:gd name="T12" fmla="*/ 26 w 67"/>
                <a:gd name="T13" fmla="*/ 48 h 64"/>
                <a:gd name="T14" fmla="*/ 42 w 67"/>
                <a:gd name="T15" fmla="*/ 48 h 64"/>
                <a:gd name="T16" fmla="*/ 36 w 67"/>
                <a:gd name="T17" fmla="*/ 42 h 64"/>
                <a:gd name="T18" fmla="*/ 42 w 67"/>
                <a:gd name="T19" fmla="*/ 36 h 64"/>
                <a:gd name="T20" fmla="*/ 51 w 67"/>
                <a:gd name="T21" fmla="*/ 30 h 64"/>
                <a:gd name="T22" fmla="*/ 19 w 67"/>
                <a:gd name="T23" fmla="*/ 30 h 64"/>
                <a:gd name="T24" fmla="*/ 24 w 67"/>
                <a:gd name="T25" fmla="*/ 31 h 64"/>
                <a:gd name="T26" fmla="*/ 48 w 67"/>
                <a:gd name="T27" fmla="*/ 30 h 64"/>
                <a:gd name="T28" fmla="*/ 44 w 67"/>
                <a:gd name="T29" fmla="*/ 31 h 64"/>
                <a:gd name="T30" fmla="*/ 48 w 67"/>
                <a:gd name="T31" fmla="*/ 30 h 64"/>
                <a:gd name="T32" fmla="*/ 61 w 67"/>
                <a:gd name="T33" fmla="*/ 20 h 64"/>
                <a:gd name="T34" fmla="*/ 51 w 67"/>
                <a:gd name="T35" fmla="*/ 9 h 64"/>
                <a:gd name="T36" fmla="*/ 43 w 67"/>
                <a:gd name="T37" fmla="*/ 0 h 64"/>
                <a:gd name="T38" fmla="*/ 30 w 67"/>
                <a:gd name="T39" fmla="*/ 2 h 64"/>
                <a:gd name="T40" fmla="*/ 19 w 67"/>
                <a:gd name="T41" fmla="*/ 6 h 64"/>
                <a:gd name="T42" fmla="*/ 7 w 67"/>
                <a:gd name="T43" fmla="*/ 13 h 64"/>
                <a:gd name="T44" fmla="*/ 4 w 67"/>
                <a:gd name="T45" fmla="*/ 26 h 64"/>
                <a:gd name="T46" fmla="*/ 7 w 67"/>
                <a:gd name="T47" fmla="*/ 41 h 64"/>
                <a:gd name="T48" fmla="*/ 13 w 67"/>
                <a:gd name="T49" fmla="*/ 55 h 64"/>
                <a:gd name="T50" fmla="*/ 24 w 67"/>
                <a:gd name="T51" fmla="*/ 64 h 64"/>
                <a:gd name="T52" fmla="*/ 34 w 67"/>
                <a:gd name="T53" fmla="*/ 61 h 64"/>
                <a:gd name="T54" fmla="*/ 44 w 67"/>
                <a:gd name="T55" fmla="*/ 64 h 64"/>
                <a:gd name="T56" fmla="*/ 54 w 67"/>
                <a:gd name="T57" fmla="*/ 55 h 64"/>
                <a:gd name="T58" fmla="*/ 61 w 67"/>
                <a:gd name="T59" fmla="*/ 41 h 64"/>
                <a:gd name="T60" fmla="*/ 63 w 67"/>
                <a:gd name="T61" fmla="*/ 26 h 64"/>
                <a:gd name="T62" fmla="*/ 58 w 67"/>
                <a:gd name="T63" fmla="*/ 19 h 64"/>
                <a:gd name="T64" fmla="*/ 54 w 67"/>
                <a:gd name="T65" fmla="*/ 13 h 64"/>
                <a:gd name="T66" fmla="*/ 46 w 67"/>
                <a:gd name="T67" fmla="*/ 7 h 64"/>
                <a:gd name="T68" fmla="*/ 39 w 67"/>
                <a:gd name="T69" fmla="*/ 5 h 64"/>
                <a:gd name="T70" fmla="*/ 29 w 67"/>
                <a:gd name="T71" fmla="*/ 5 h 64"/>
                <a:gd name="T72" fmla="*/ 22 w 67"/>
                <a:gd name="T73" fmla="*/ 7 h 64"/>
                <a:gd name="T74" fmla="*/ 18 w 67"/>
                <a:gd name="T75" fmla="*/ 12 h 64"/>
                <a:gd name="T76" fmla="*/ 9 w 67"/>
                <a:gd name="T77" fmla="*/ 14 h 64"/>
                <a:gd name="T78" fmla="*/ 6 w 67"/>
                <a:gd name="T79" fmla="*/ 28 h 64"/>
                <a:gd name="T80" fmla="*/ 9 w 67"/>
                <a:gd name="T81" fmla="*/ 40 h 64"/>
                <a:gd name="T82" fmla="*/ 9 w 67"/>
                <a:gd name="T83" fmla="*/ 50 h 64"/>
                <a:gd name="T84" fmla="*/ 18 w 67"/>
                <a:gd name="T85" fmla="*/ 53 h 64"/>
                <a:gd name="T86" fmla="*/ 24 w 67"/>
                <a:gd name="T87" fmla="*/ 61 h 64"/>
                <a:gd name="T88" fmla="*/ 33 w 67"/>
                <a:gd name="T89" fmla="*/ 58 h 64"/>
                <a:gd name="T90" fmla="*/ 43 w 67"/>
                <a:gd name="T91" fmla="*/ 61 h 64"/>
                <a:gd name="T92" fmla="*/ 48 w 67"/>
                <a:gd name="T93" fmla="*/ 53 h 64"/>
                <a:gd name="T94" fmla="*/ 10 w 67"/>
                <a:gd name="T95" fmla="*/ 32 h 64"/>
                <a:gd name="T96" fmla="*/ 34 w 67"/>
                <a:gd name="T97" fmla="*/ 56 h 64"/>
                <a:gd name="T98" fmla="*/ 49 w 67"/>
                <a:gd name="T99" fmla="*/ 53 h 64"/>
                <a:gd name="T100" fmla="*/ 58 w 67"/>
                <a:gd name="T101" fmla="*/ 50 h 64"/>
                <a:gd name="T102" fmla="*/ 60 w 67"/>
                <a:gd name="T103" fmla="*/ 32 h 64"/>
                <a:gd name="T104" fmla="*/ 64 w 67"/>
                <a:gd name="T105" fmla="*/ 32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7" h="64">
                  <a:moveTo>
                    <a:pt x="51" y="23"/>
                  </a:moveTo>
                  <a:cubicBezTo>
                    <a:pt x="51" y="22"/>
                    <a:pt x="51" y="21"/>
                    <a:pt x="50" y="21"/>
                  </a:cubicBezTo>
                  <a:cubicBezTo>
                    <a:pt x="44" y="21"/>
                    <a:pt x="44" y="21"/>
                    <a:pt x="44" y="21"/>
                  </a:cubicBezTo>
                  <a:cubicBezTo>
                    <a:pt x="44" y="20"/>
                    <a:pt x="44" y="20"/>
                    <a:pt x="44" y="20"/>
                  </a:cubicBezTo>
                  <a:cubicBezTo>
                    <a:pt x="44" y="20"/>
                    <a:pt x="44" y="19"/>
                    <a:pt x="43" y="19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24" y="19"/>
                    <a:pt x="24" y="19"/>
                    <a:pt x="24" y="19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4" y="21"/>
                    <a:pt x="24" y="21"/>
                    <a:pt x="24" y="21"/>
                  </a:cubicBezTo>
                  <a:cubicBezTo>
                    <a:pt x="18" y="21"/>
                    <a:pt x="18" y="21"/>
                    <a:pt x="18" y="21"/>
                  </a:cubicBezTo>
                  <a:cubicBezTo>
                    <a:pt x="17" y="21"/>
                    <a:pt x="16" y="22"/>
                    <a:pt x="16" y="23"/>
                  </a:cubicBezTo>
                  <a:cubicBezTo>
                    <a:pt x="16" y="30"/>
                    <a:pt x="16" y="30"/>
                    <a:pt x="16" y="30"/>
                  </a:cubicBezTo>
                  <a:cubicBezTo>
                    <a:pt x="16" y="33"/>
                    <a:pt x="20" y="35"/>
                    <a:pt x="22" y="37"/>
                  </a:cubicBezTo>
                  <a:cubicBezTo>
                    <a:pt x="23" y="37"/>
                    <a:pt x="23" y="37"/>
                    <a:pt x="23" y="37"/>
                  </a:cubicBezTo>
                  <a:cubicBezTo>
                    <a:pt x="24" y="37"/>
                    <a:pt x="25" y="37"/>
                    <a:pt x="26" y="36"/>
                  </a:cubicBezTo>
                  <a:cubicBezTo>
                    <a:pt x="27" y="37"/>
                    <a:pt x="28" y="38"/>
                    <a:pt x="30" y="39"/>
                  </a:cubicBezTo>
                  <a:cubicBezTo>
                    <a:pt x="30" y="39"/>
                    <a:pt x="31" y="39"/>
                    <a:pt x="31" y="40"/>
                  </a:cubicBezTo>
                  <a:cubicBezTo>
                    <a:pt x="31" y="40"/>
                    <a:pt x="32" y="41"/>
                    <a:pt x="32" y="42"/>
                  </a:cubicBezTo>
                  <a:cubicBezTo>
                    <a:pt x="32" y="45"/>
                    <a:pt x="30" y="46"/>
                    <a:pt x="30" y="46"/>
                  </a:cubicBezTo>
                  <a:cubicBezTo>
                    <a:pt x="30" y="46"/>
                    <a:pt x="28" y="47"/>
                    <a:pt x="26" y="47"/>
                  </a:cubicBezTo>
                  <a:cubicBezTo>
                    <a:pt x="26" y="47"/>
                    <a:pt x="26" y="48"/>
                    <a:pt x="26" y="48"/>
                  </a:cubicBezTo>
                  <a:cubicBezTo>
                    <a:pt x="26" y="49"/>
                    <a:pt x="26" y="49"/>
                    <a:pt x="27" y="49"/>
                  </a:cubicBezTo>
                  <a:cubicBezTo>
                    <a:pt x="41" y="49"/>
                    <a:pt x="41" y="49"/>
                    <a:pt x="41" y="49"/>
                  </a:cubicBezTo>
                  <a:cubicBezTo>
                    <a:pt x="42" y="49"/>
                    <a:pt x="42" y="49"/>
                    <a:pt x="42" y="48"/>
                  </a:cubicBezTo>
                  <a:cubicBezTo>
                    <a:pt x="42" y="48"/>
                    <a:pt x="42" y="47"/>
                    <a:pt x="42" y="47"/>
                  </a:cubicBezTo>
                  <a:cubicBezTo>
                    <a:pt x="40" y="47"/>
                    <a:pt x="38" y="46"/>
                    <a:pt x="38" y="46"/>
                  </a:cubicBezTo>
                  <a:cubicBezTo>
                    <a:pt x="37" y="46"/>
                    <a:pt x="36" y="45"/>
                    <a:pt x="36" y="42"/>
                  </a:cubicBezTo>
                  <a:cubicBezTo>
                    <a:pt x="36" y="41"/>
                    <a:pt x="37" y="40"/>
                    <a:pt x="37" y="39"/>
                  </a:cubicBezTo>
                  <a:cubicBezTo>
                    <a:pt x="37" y="39"/>
                    <a:pt x="38" y="39"/>
                    <a:pt x="38" y="39"/>
                  </a:cubicBezTo>
                  <a:cubicBezTo>
                    <a:pt x="40" y="38"/>
                    <a:pt x="41" y="37"/>
                    <a:pt x="42" y="36"/>
                  </a:cubicBezTo>
                  <a:cubicBezTo>
                    <a:pt x="43" y="37"/>
                    <a:pt x="44" y="37"/>
                    <a:pt x="44" y="37"/>
                  </a:cubicBezTo>
                  <a:cubicBezTo>
                    <a:pt x="45" y="37"/>
                    <a:pt x="45" y="37"/>
                    <a:pt x="46" y="37"/>
                  </a:cubicBezTo>
                  <a:cubicBezTo>
                    <a:pt x="48" y="35"/>
                    <a:pt x="51" y="33"/>
                    <a:pt x="51" y="30"/>
                  </a:cubicBezTo>
                  <a:lnTo>
                    <a:pt x="51" y="23"/>
                  </a:lnTo>
                  <a:close/>
                  <a:moveTo>
                    <a:pt x="23" y="34"/>
                  </a:moveTo>
                  <a:cubicBezTo>
                    <a:pt x="19" y="31"/>
                    <a:pt x="19" y="30"/>
                    <a:pt x="19" y="30"/>
                  </a:cubicBezTo>
                  <a:cubicBezTo>
                    <a:pt x="19" y="24"/>
                    <a:pt x="19" y="24"/>
                    <a:pt x="19" y="24"/>
                  </a:cubicBezTo>
                  <a:cubicBezTo>
                    <a:pt x="24" y="24"/>
                    <a:pt x="24" y="24"/>
                    <a:pt x="24" y="24"/>
                  </a:cubicBezTo>
                  <a:cubicBezTo>
                    <a:pt x="24" y="31"/>
                    <a:pt x="24" y="31"/>
                    <a:pt x="24" y="31"/>
                  </a:cubicBezTo>
                  <a:cubicBezTo>
                    <a:pt x="24" y="32"/>
                    <a:pt x="24" y="33"/>
                    <a:pt x="24" y="33"/>
                  </a:cubicBezTo>
                  <a:cubicBezTo>
                    <a:pt x="24" y="34"/>
                    <a:pt x="24" y="34"/>
                    <a:pt x="23" y="34"/>
                  </a:cubicBezTo>
                  <a:close/>
                  <a:moveTo>
                    <a:pt x="48" y="30"/>
                  </a:moveTo>
                  <a:cubicBezTo>
                    <a:pt x="48" y="30"/>
                    <a:pt x="48" y="31"/>
                    <a:pt x="44" y="34"/>
                  </a:cubicBezTo>
                  <a:cubicBezTo>
                    <a:pt x="44" y="34"/>
                    <a:pt x="44" y="34"/>
                    <a:pt x="44" y="33"/>
                  </a:cubicBezTo>
                  <a:cubicBezTo>
                    <a:pt x="44" y="33"/>
                    <a:pt x="44" y="32"/>
                    <a:pt x="44" y="31"/>
                  </a:cubicBezTo>
                  <a:cubicBezTo>
                    <a:pt x="44" y="24"/>
                    <a:pt x="44" y="24"/>
                    <a:pt x="44" y="24"/>
                  </a:cubicBezTo>
                  <a:cubicBezTo>
                    <a:pt x="48" y="24"/>
                    <a:pt x="48" y="24"/>
                    <a:pt x="48" y="24"/>
                  </a:cubicBezTo>
                  <a:lnTo>
                    <a:pt x="48" y="30"/>
                  </a:lnTo>
                  <a:close/>
                  <a:moveTo>
                    <a:pt x="63" y="26"/>
                  </a:moveTo>
                  <a:cubicBezTo>
                    <a:pt x="62" y="25"/>
                    <a:pt x="61" y="24"/>
                    <a:pt x="61" y="24"/>
                  </a:cubicBezTo>
                  <a:cubicBezTo>
                    <a:pt x="61" y="23"/>
                    <a:pt x="61" y="21"/>
                    <a:pt x="61" y="20"/>
                  </a:cubicBezTo>
                  <a:cubicBezTo>
                    <a:pt x="62" y="17"/>
                    <a:pt x="62" y="15"/>
                    <a:pt x="61" y="13"/>
                  </a:cubicBezTo>
                  <a:cubicBezTo>
                    <a:pt x="59" y="11"/>
                    <a:pt x="57" y="10"/>
                    <a:pt x="54" y="10"/>
                  </a:cubicBezTo>
                  <a:cubicBezTo>
                    <a:pt x="53" y="10"/>
                    <a:pt x="51" y="10"/>
                    <a:pt x="51" y="9"/>
                  </a:cubicBezTo>
                  <a:cubicBezTo>
                    <a:pt x="50" y="9"/>
                    <a:pt x="49" y="7"/>
                    <a:pt x="49" y="6"/>
                  </a:cubicBezTo>
                  <a:cubicBezTo>
                    <a:pt x="48" y="4"/>
                    <a:pt x="47" y="1"/>
                    <a:pt x="44" y="1"/>
                  </a:cubicBezTo>
                  <a:cubicBezTo>
                    <a:pt x="44" y="0"/>
                    <a:pt x="43" y="0"/>
                    <a:pt x="43" y="0"/>
                  </a:cubicBezTo>
                  <a:cubicBezTo>
                    <a:pt x="41" y="0"/>
                    <a:pt x="39" y="1"/>
                    <a:pt x="37" y="2"/>
                  </a:cubicBezTo>
                  <a:cubicBezTo>
                    <a:pt x="36" y="3"/>
                    <a:pt x="35" y="4"/>
                    <a:pt x="34" y="4"/>
                  </a:cubicBezTo>
                  <a:cubicBezTo>
                    <a:pt x="33" y="4"/>
                    <a:pt x="32" y="3"/>
                    <a:pt x="30" y="2"/>
                  </a:cubicBezTo>
                  <a:cubicBezTo>
                    <a:pt x="29" y="1"/>
                    <a:pt x="27" y="0"/>
                    <a:pt x="25" y="0"/>
                  </a:cubicBezTo>
                  <a:cubicBezTo>
                    <a:pt x="25" y="0"/>
                    <a:pt x="24" y="0"/>
                    <a:pt x="24" y="1"/>
                  </a:cubicBezTo>
                  <a:cubicBezTo>
                    <a:pt x="21" y="1"/>
                    <a:pt x="20" y="4"/>
                    <a:pt x="19" y="6"/>
                  </a:cubicBezTo>
                  <a:cubicBezTo>
                    <a:pt x="18" y="7"/>
                    <a:pt x="18" y="9"/>
                    <a:pt x="17" y="9"/>
                  </a:cubicBezTo>
                  <a:cubicBezTo>
                    <a:pt x="16" y="10"/>
                    <a:pt x="15" y="10"/>
                    <a:pt x="13" y="10"/>
                  </a:cubicBezTo>
                  <a:cubicBezTo>
                    <a:pt x="11" y="10"/>
                    <a:pt x="8" y="11"/>
                    <a:pt x="7" y="13"/>
                  </a:cubicBezTo>
                  <a:cubicBezTo>
                    <a:pt x="5" y="15"/>
                    <a:pt x="6" y="17"/>
                    <a:pt x="6" y="20"/>
                  </a:cubicBezTo>
                  <a:cubicBezTo>
                    <a:pt x="7" y="21"/>
                    <a:pt x="7" y="23"/>
                    <a:pt x="7" y="24"/>
                  </a:cubicBezTo>
                  <a:cubicBezTo>
                    <a:pt x="7" y="24"/>
                    <a:pt x="5" y="25"/>
                    <a:pt x="4" y="26"/>
                  </a:cubicBezTo>
                  <a:cubicBezTo>
                    <a:pt x="3" y="28"/>
                    <a:pt x="0" y="30"/>
                    <a:pt x="0" y="32"/>
                  </a:cubicBezTo>
                  <a:cubicBezTo>
                    <a:pt x="0" y="35"/>
                    <a:pt x="3" y="37"/>
                    <a:pt x="4" y="38"/>
                  </a:cubicBezTo>
                  <a:cubicBezTo>
                    <a:pt x="5" y="39"/>
                    <a:pt x="7" y="40"/>
                    <a:pt x="7" y="41"/>
                  </a:cubicBezTo>
                  <a:cubicBezTo>
                    <a:pt x="7" y="42"/>
                    <a:pt x="7" y="44"/>
                    <a:pt x="6" y="45"/>
                  </a:cubicBezTo>
                  <a:cubicBezTo>
                    <a:pt x="6" y="47"/>
                    <a:pt x="5" y="50"/>
                    <a:pt x="7" y="52"/>
                  </a:cubicBezTo>
                  <a:cubicBezTo>
                    <a:pt x="8" y="54"/>
                    <a:pt x="11" y="54"/>
                    <a:pt x="13" y="55"/>
                  </a:cubicBezTo>
                  <a:cubicBezTo>
                    <a:pt x="15" y="55"/>
                    <a:pt x="16" y="55"/>
                    <a:pt x="17" y="55"/>
                  </a:cubicBezTo>
                  <a:cubicBezTo>
                    <a:pt x="18" y="56"/>
                    <a:pt x="18" y="57"/>
                    <a:pt x="19" y="59"/>
                  </a:cubicBezTo>
                  <a:cubicBezTo>
                    <a:pt x="20" y="61"/>
                    <a:pt x="21" y="63"/>
                    <a:pt x="24" y="64"/>
                  </a:cubicBezTo>
                  <a:cubicBezTo>
                    <a:pt x="24" y="64"/>
                    <a:pt x="25" y="64"/>
                    <a:pt x="25" y="64"/>
                  </a:cubicBezTo>
                  <a:cubicBezTo>
                    <a:pt x="27" y="64"/>
                    <a:pt x="29" y="63"/>
                    <a:pt x="30" y="62"/>
                  </a:cubicBezTo>
                  <a:cubicBezTo>
                    <a:pt x="32" y="62"/>
                    <a:pt x="33" y="61"/>
                    <a:pt x="34" y="61"/>
                  </a:cubicBezTo>
                  <a:cubicBezTo>
                    <a:pt x="35" y="61"/>
                    <a:pt x="36" y="62"/>
                    <a:pt x="37" y="62"/>
                  </a:cubicBezTo>
                  <a:cubicBezTo>
                    <a:pt x="39" y="63"/>
                    <a:pt x="41" y="64"/>
                    <a:pt x="43" y="64"/>
                  </a:cubicBezTo>
                  <a:cubicBezTo>
                    <a:pt x="43" y="64"/>
                    <a:pt x="44" y="64"/>
                    <a:pt x="44" y="64"/>
                  </a:cubicBezTo>
                  <a:cubicBezTo>
                    <a:pt x="47" y="63"/>
                    <a:pt x="48" y="61"/>
                    <a:pt x="49" y="59"/>
                  </a:cubicBezTo>
                  <a:cubicBezTo>
                    <a:pt x="49" y="57"/>
                    <a:pt x="50" y="56"/>
                    <a:pt x="51" y="55"/>
                  </a:cubicBezTo>
                  <a:cubicBezTo>
                    <a:pt x="51" y="55"/>
                    <a:pt x="53" y="55"/>
                    <a:pt x="54" y="55"/>
                  </a:cubicBezTo>
                  <a:cubicBezTo>
                    <a:pt x="57" y="54"/>
                    <a:pt x="59" y="54"/>
                    <a:pt x="61" y="52"/>
                  </a:cubicBezTo>
                  <a:cubicBezTo>
                    <a:pt x="62" y="50"/>
                    <a:pt x="62" y="47"/>
                    <a:pt x="61" y="45"/>
                  </a:cubicBezTo>
                  <a:cubicBezTo>
                    <a:pt x="61" y="44"/>
                    <a:pt x="61" y="42"/>
                    <a:pt x="61" y="41"/>
                  </a:cubicBezTo>
                  <a:cubicBezTo>
                    <a:pt x="61" y="40"/>
                    <a:pt x="62" y="39"/>
                    <a:pt x="63" y="38"/>
                  </a:cubicBezTo>
                  <a:cubicBezTo>
                    <a:pt x="65" y="37"/>
                    <a:pt x="67" y="35"/>
                    <a:pt x="67" y="32"/>
                  </a:cubicBezTo>
                  <a:cubicBezTo>
                    <a:pt x="67" y="30"/>
                    <a:pt x="65" y="28"/>
                    <a:pt x="63" y="26"/>
                  </a:cubicBezTo>
                  <a:close/>
                  <a:moveTo>
                    <a:pt x="54" y="13"/>
                  </a:moveTo>
                  <a:cubicBezTo>
                    <a:pt x="56" y="13"/>
                    <a:pt x="58" y="13"/>
                    <a:pt x="58" y="14"/>
                  </a:cubicBezTo>
                  <a:cubicBezTo>
                    <a:pt x="59" y="15"/>
                    <a:pt x="59" y="17"/>
                    <a:pt x="58" y="19"/>
                  </a:cubicBezTo>
                  <a:cubicBezTo>
                    <a:pt x="58" y="21"/>
                    <a:pt x="58" y="22"/>
                    <a:pt x="58" y="24"/>
                  </a:cubicBezTo>
                  <a:cubicBezTo>
                    <a:pt x="56" y="19"/>
                    <a:pt x="53" y="15"/>
                    <a:pt x="49" y="12"/>
                  </a:cubicBezTo>
                  <a:cubicBezTo>
                    <a:pt x="51" y="13"/>
                    <a:pt x="52" y="13"/>
                    <a:pt x="54" y="13"/>
                  </a:cubicBezTo>
                  <a:close/>
                  <a:moveTo>
                    <a:pt x="39" y="5"/>
                  </a:moveTo>
                  <a:cubicBezTo>
                    <a:pt x="41" y="4"/>
                    <a:pt x="42" y="3"/>
                    <a:pt x="43" y="3"/>
                  </a:cubicBezTo>
                  <a:cubicBezTo>
                    <a:pt x="44" y="4"/>
                    <a:pt x="45" y="6"/>
                    <a:pt x="46" y="7"/>
                  </a:cubicBezTo>
                  <a:cubicBezTo>
                    <a:pt x="47" y="9"/>
                    <a:pt x="47" y="10"/>
                    <a:pt x="48" y="11"/>
                  </a:cubicBezTo>
                  <a:cubicBezTo>
                    <a:pt x="44" y="8"/>
                    <a:pt x="40" y="7"/>
                    <a:pt x="35" y="7"/>
                  </a:cubicBezTo>
                  <a:cubicBezTo>
                    <a:pt x="36" y="6"/>
                    <a:pt x="38" y="6"/>
                    <a:pt x="39" y="5"/>
                  </a:cubicBezTo>
                  <a:close/>
                  <a:moveTo>
                    <a:pt x="22" y="7"/>
                  </a:moveTo>
                  <a:cubicBezTo>
                    <a:pt x="22" y="6"/>
                    <a:pt x="23" y="4"/>
                    <a:pt x="24" y="3"/>
                  </a:cubicBezTo>
                  <a:cubicBezTo>
                    <a:pt x="26" y="3"/>
                    <a:pt x="27" y="4"/>
                    <a:pt x="29" y="5"/>
                  </a:cubicBezTo>
                  <a:cubicBezTo>
                    <a:pt x="30" y="6"/>
                    <a:pt x="32" y="6"/>
                    <a:pt x="33" y="7"/>
                  </a:cubicBezTo>
                  <a:cubicBezTo>
                    <a:pt x="28" y="7"/>
                    <a:pt x="23" y="8"/>
                    <a:pt x="19" y="11"/>
                  </a:cubicBezTo>
                  <a:cubicBezTo>
                    <a:pt x="20" y="10"/>
                    <a:pt x="21" y="9"/>
                    <a:pt x="22" y="7"/>
                  </a:cubicBezTo>
                  <a:close/>
                  <a:moveTo>
                    <a:pt x="9" y="14"/>
                  </a:moveTo>
                  <a:cubicBezTo>
                    <a:pt x="10" y="13"/>
                    <a:pt x="12" y="13"/>
                    <a:pt x="14" y="13"/>
                  </a:cubicBezTo>
                  <a:cubicBezTo>
                    <a:pt x="15" y="13"/>
                    <a:pt x="17" y="13"/>
                    <a:pt x="18" y="12"/>
                  </a:cubicBezTo>
                  <a:cubicBezTo>
                    <a:pt x="14" y="15"/>
                    <a:pt x="11" y="19"/>
                    <a:pt x="10" y="24"/>
                  </a:cubicBezTo>
                  <a:cubicBezTo>
                    <a:pt x="10" y="22"/>
                    <a:pt x="10" y="21"/>
                    <a:pt x="9" y="19"/>
                  </a:cubicBezTo>
                  <a:cubicBezTo>
                    <a:pt x="9" y="17"/>
                    <a:pt x="9" y="15"/>
                    <a:pt x="9" y="14"/>
                  </a:cubicBezTo>
                  <a:close/>
                  <a:moveTo>
                    <a:pt x="6" y="36"/>
                  </a:moveTo>
                  <a:cubicBezTo>
                    <a:pt x="5" y="35"/>
                    <a:pt x="3" y="34"/>
                    <a:pt x="3" y="32"/>
                  </a:cubicBezTo>
                  <a:cubicBezTo>
                    <a:pt x="3" y="31"/>
                    <a:pt x="5" y="30"/>
                    <a:pt x="6" y="28"/>
                  </a:cubicBezTo>
                  <a:cubicBezTo>
                    <a:pt x="8" y="27"/>
                    <a:pt x="9" y="26"/>
                    <a:pt x="9" y="25"/>
                  </a:cubicBezTo>
                  <a:cubicBezTo>
                    <a:pt x="9" y="27"/>
                    <a:pt x="8" y="30"/>
                    <a:pt x="8" y="32"/>
                  </a:cubicBezTo>
                  <a:cubicBezTo>
                    <a:pt x="8" y="35"/>
                    <a:pt x="9" y="37"/>
                    <a:pt x="9" y="40"/>
                  </a:cubicBezTo>
                  <a:cubicBezTo>
                    <a:pt x="9" y="38"/>
                    <a:pt x="8" y="37"/>
                    <a:pt x="6" y="36"/>
                  </a:cubicBezTo>
                  <a:close/>
                  <a:moveTo>
                    <a:pt x="14" y="52"/>
                  </a:moveTo>
                  <a:cubicBezTo>
                    <a:pt x="12" y="51"/>
                    <a:pt x="10" y="51"/>
                    <a:pt x="9" y="50"/>
                  </a:cubicBezTo>
                  <a:cubicBezTo>
                    <a:pt x="9" y="49"/>
                    <a:pt x="9" y="47"/>
                    <a:pt x="9" y="46"/>
                  </a:cubicBezTo>
                  <a:cubicBezTo>
                    <a:pt x="10" y="44"/>
                    <a:pt x="10" y="42"/>
                    <a:pt x="10" y="41"/>
                  </a:cubicBezTo>
                  <a:cubicBezTo>
                    <a:pt x="11" y="46"/>
                    <a:pt x="14" y="50"/>
                    <a:pt x="18" y="53"/>
                  </a:cubicBezTo>
                  <a:cubicBezTo>
                    <a:pt x="17" y="52"/>
                    <a:pt x="15" y="52"/>
                    <a:pt x="14" y="52"/>
                  </a:cubicBezTo>
                  <a:close/>
                  <a:moveTo>
                    <a:pt x="29" y="60"/>
                  </a:moveTo>
                  <a:cubicBezTo>
                    <a:pt x="27" y="61"/>
                    <a:pt x="26" y="62"/>
                    <a:pt x="24" y="61"/>
                  </a:cubicBezTo>
                  <a:cubicBezTo>
                    <a:pt x="23" y="61"/>
                    <a:pt x="22" y="59"/>
                    <a:pt x="22" y="57"/>
                  </a:cubicBezTo>
                  <a:cubicBezTo>
                    <a:pt x="21" y="56"/>
                    <a:pt x="20" y="54"/>
                    <a:pt x="19" y="53"/>
                  </a:cubicBezTo>
                  <a:cubicBezTo>
                    <a:pt x="23" y="56"/>
                    <a:pt x="28" y="58"/>
                    <a:pt x="33" y="58"/>
                  </a:cubicBezTo>
                  <a:cubicBezTo>
                    <a:pt x="32" y="58"/>
                    <a:pt x="30" y="59"/>
                    <a:pt x="29" y="60"/>
                  </a:cubicBezTo>
                  <a:close/>
                  <a:moveTo>
                    <a:pt x="46" y="57"/>
                  </a:moveTo>
                  <a:cubicBezTo>
                    <a:pt x="45" y="59"/>
                    <a:pt x="44" y="61"/>
                    <a:pt x="43" y="61"/>
                  </a:cubicBezTo>
                  <a:cubicBezTo>
                    <a:pt x="42" y="62"/>
                    <a:pt x="41" y="61"/>
                    <a:pt x="39" y="60"/>
                  </a:cubicBezTo>
                  <a:cubicBezTo>
                    <a:pt x="37" y="59"/>
                    <a:pt x="36" y="58"/>
                    <a:pt x="35" y="58"/>
                  </a:cubicBezTo>
                  <a:cubicBezTo>
                    <a:pt x="40" y="58"/>
                    <a:pt x="44" y="56"/>
                    <a:pt x="48" y="53"/>
                  </a:cubicBezTo>
                  <a:cubicBezTo>
                    <a:pt x="47" y="54"/>
                    <a:pt x="47" y="56"/>
                    <a:pt x="46" y="57"/>
                  </a:cubicBezTo>
                  <a:close/>
                  <a:moveTo>
                    <a:pt x="34" y="56"/>
                  </a:moveTo>
                  <a:cubicBezTo>
                    <a:pt x="21" y="56"/>
                    <a:pt x="10" y="45"/>
                    <a:pt x="10" y="32"/>
                  </a:cubicBezTo>
                  <a:cubicBezTo>
                    <a:pt x="10" y="19"/>
                    <a:pt x="21" y="9"/>
                    <a:pt x="34" y="9"/>
                  </a:cubicBezTo>
                  <a:cubicBezTo>
                    <a:pt x="47" y="9"/>
                    <a:pt x="58" y="19"/>
                    <a:pt x="58" y="32"/>
                  </a:cubicBezTo>
                  <a:cubicBezTo>
                    <a:pt x="58" y="45"/>
                    <a:pt x="47" y="56"/>
                    <a:pt x="34" y="56"/>
                  </a:cubicBezTo>
                  <a:close/>
                  <a:moveTo>
                    <a:pt x="58" y="50"/>
                  </a:moveTo>
                  <a:cubicBezTo>
                    <a:pt x="58" y="51"/>
                    <a:pt x="56" y="51"/>
                    <a:pt x="54" y="52"/>
                  </a:cubicBezTo>
                  <a:cubicBezTo>
                    <a:pt x="52" y="52"/>
                    <a:pt x="51" y="52"/>
                    <a:pt x="49" y="53"/>
                  </a:cubicBezTo>
                  <a:cubicBezTo>
                    <a:pt x="53" y="50"/>
                    <a:pt x="56" y="46"/>
                    <a:pt x="58" y="41"/>
                  </a:cubicBezTo>
                  <a:cubicBezTo>
                    <a:pt x="58" y="42"/>
                    <a:pt x="58" y="44"/>
                    <a:pt x="58" y="46"/>
                  </a:cubicBezTo>
                  <a:cubicBezTo>
                    <a:pt x="59" y="47"/>
                    <a:pt x="59" y="49"/>
                    <a:pt x="58" y="50"/>
                  </a:cubicBezTo>
                  <a:close/>
                  <a:moveTo>
                    <a:pt x="61" y="36"/>
                  </a:moveTo>
                  <a:cubicBezTo>
                    <a:pt x="60" y="37"/>
                    <a:pt x="59" y="38"/>
                    <a:pt x="58" y="40"/>
                  </a:cubicBezTo>
                  <a:cubicBezTo>
                    <a:pt x="59" y="37"/>
                    <a:pt x="60" y="35"/>
                    <a:pt x="60" y="32"/>
                  </a:cubicBezTo>
                  <a:cubicBezTo>
                    <a:pt x="60" y="30"/>
                    <a:pt x="59" y="27"/>
                    <a:pt x="58" y="25"/>
                  </a:cubicBezTo>
                  <a:cubicBezTo>
                    <a:pt x="59" y="26"/>
                    <a:pt x="60" y="27"/>
                    <a:pt x="61" y="28"/>
                  </a:cubicBezTo>
                  <a:cubicBezTo>
                    <a:pt x="63" y="30"/>
                    <a:pt x="64" y="31"/>
                    <a:pt x="64" y="32"/>
                  </a:cubicBezTo>
                  <a:cubicBezTo>
                    <a:pt x="64" y="34"/>
                    <a:pt x="63" y="35"/>
                    <a:pt x="6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38"/>
            <p:cNvSpPr>
              <a:spLocks noEditPoints="1"/>
            </p:cNvSpPr>
            <p:nvPr/>
          </p:nvSpPr>
          <p:spPr bwMode="auto">
            <a:xfrm>
              <a:off x="8610410" y="2708898"/>
              <a:ext cx="301764" cy="268451"/>
            </a:xfrm>
            <a:custGeom>
              <a:avLst/>
              <a:gdLst>
                <a:gd name="T0" fmla="*/ 63 w 65"/>
                <a:gd name="T1" fmla="*/ 24 h 58"/>
                <a:gd name="T2" fmla="*/ 49 w 65"/>
                <a:gd name="T3" fmla="*/ 22 h 58"/>
                <a:gd name="T4" fmla="*/ 42 w 65"/>
                <a:gd name="T5" fmla="*/ 16 h 58"/>
                <a:gd name="T6" fmla="*/ 32 w 65"/>
                <a:gd name="T7" fmla="*/ 6 h 58"/>
                <a:gd name="T8" fmla="*/ 24 w 65"/>
                <a:gd name="T9" fmla="*/ 0 h 58"/>
                <a:gd name="T10" fmla="*/ 24 w 65"/>
                <a:gd name="T11" fmla="*/ 23 h 58"/>
                <a:gd name="T12" fmla="*/ 21 w 65"/>
                <a:gd name="T13" fmla="*/ 22 h 58"/>
                <a:gd name="T14" fmla="*/ 3 w 65"/>
                <a:gd name="T15" fmla="*/ 28 h 58"/>
                <a:gd name="T16" fmla="*/ 0 w 65"/>
                <a:gd name="T17" fmla="*/ 34 h 58"/>
                <a:gd name="T18" fmla="*/ 2 w 65"/>
                <a:gd name="T19" fmla="*/ 41 h 58"/>
                <a:gd name="T20" fmla="*/ 5 w 65"/>
                <a:gd name="T21" fmla="*/ 48 h 58"/>
                <a:gd name="T22" fmla="*/ 10 w 65"/>
                <a:gd name="T23" fmla="*/ 55 h 58"/>
                <a:gd name="T24" fmla="*/ 35 w 65"/>
                <a:gd name="T25" fmla="*/ 57 h 58"/>
                <a:gd name="T26" fmla="*/ 45 w 65"/>
                <a:gd name="T27" fmla="*/ 55 h 58"/>
                <a:gd name="T28" fmla="*/ 60 w 65"/>
                <a:gd name="T29" fmla="*/ 57 h 58"/>
                <a:gd name="T30" fmla="*/ 64 w 65"/>
                <a:gd name="T31" fmla="*/ 26 h 58"/>
                <a:gd name="T32" fmla="*/ 9 w 65"/>
                <a:gd name="T33" fmla="*/ 25 h 58"/>
                <a:gd name="T34" fmla="*/ 24 w 65"/>
                <a:gd name="T35" fmla="*/ 28 h 58"/>
                <a:gd name="T36" fmla="*/ 9 w 65"/>
                <a:gd name="T37" fmla="*/ 30 h 58"/>
                <a:gd name="T38" fmla="*/ 9 w 65"/>
                <a:gd name="T39" fmla="*/ 25 h 58"/>
                <a:gd name="T40" fmla="*/ 18 w 65"/>
                <a:gd name="T41" fmla="*/ 32 h 58"/>
                <a:gd name="T42" fmla="*/ 18 w 65"/>
                <a:gd name="T43" fmla="*/ 37 h 58"/>
                <a:gd name="T44" fmla="*/ 6 w 65"/>
                <a:gd name="T45" fmla="*/ 37 h 58"/>
                <a:gd name="T46" fmla="*/ 6 w 65"/>
                <a:gd name="T47" fmla="*/ 32 h 58"/>
                <a:gd name="T48" fmla="*/ 18 w 65"/>
                <a:gd name="T49" fmla="*/ 39 h 58"/>
                <a:gd name="T50" fmla="*/ 23 w 65"/>
                <a:gd name="T51" fmla="*/ 41 h 58"/>
                <a:gd name="T52" fmla="*/ 11 w 65"/>
                <a:gd name="T53" fmla="*/ 43 h 58"/>
                <a:gd name="T54" fmla="*/ 5 w 65"/>
                <a:gd name="T55" fmla="*/ 41 h 58"/>
                <a:gd name="T56" fmla="*/ 11 w 65"/>
                <a:gd name="T57" fmla="*/ 45 h 58"/>
                <a:gd name="T58" fmla="*/ 23 w 65"/>
                <a:gd name="T59" fmla="*/ 45 h 58"/>
                <a:gd name="T60" fmla="*/ 23 w 65"/>
                <a:gd name="T61" fmla="*/ 50 h 58"/>
                <a:gd name="T62" fmla="*/ 8 w 65"/>
                <a:gd name="T63" fmla="*/ 48 h 58"/>
                <a:gd name="T64" fmla="*/ 23 w 65"/>
                <a:gd name="T65" fmla="*/ 52 h 58"/>
                <a:gd name="T66" fmla="*/ 24 w 65"/>
                <a:gd name="T67" fmla="*/ 44 h 58"/>
                <a:gd name="T68" fmla="*/ 22 w 65"/>
                <a:gd name="T69" fmla="*/ 37 h 58"/>
                <a:gd name="T70" fmla="*/ 21 w 65"/>
                <a:gd name="T71" fmla="*/ 32 h 58"/>
                <a:gd name="T72" fmla="*/ 26 w 65"/>
                <a:gd name="T73" fmla="*/ 26 h 58"/>
                <a:gd name="T74" fmla="*/ 28 w 65"/>
                <a:gd name="T75" fmla="*/ 31 h 58"/>
                <a:gd name="T76" fmla="*/ 39 w 65"/>
                <a:gd name="T77" fmla="*/ 40 h 58"/>
                <a:gd name="T78" fmla="*/ 30 w 65"/>
                <a:gd name="T79" fmla="*/ 31 h 58"/>
                <a:gd name="T80" fmla="*/ 29 w 65"/>
                <a:gd name="T81" fmla="*/ 24 h 58"/>
                <a:gd name="T82" fmla="*/ 29 w 65"/>
                <a:gd name="T83" fmla="*/ 24 h 58"/>
                <a:gd name="T84" fmla="*/ 22 w 65"/>
                <a:gd name="T85" fmla="*/ 8 h 58"/>
                <a:gd name="T86" fmla="*/ 28 w 65"/>
                <a:gd name="T87" fmla="*/ 4 h 58"/>
                <a:gd name="T88" fmla="*/ 32 w 65"/>
                <a:gd name="T89" fmla="*/ 14 h 58"/>
                <a:gd name="T90" fmla="*/ 43 w 65"/>
                <a:gd name="T91" fmla="*/ 20 h 58"/>
                <a:gd name="T92" fmla="*/ 46 w 65"/>
                <a:gd name="T93" fmla="*/ 50 h 58"/>
                <a:gd name="T94" fmla="*/ 12 w 65"/>
                <a:gd name="T95" fmla="*/ 52 h 58"/>
                <a:gd name="T96" fmla="*/ 23 w 65"/>
                <a:gd name="T97" fmla="*/ 52 h 58"/>
                <a:gd name="T98" fmla="*/ 61 w 65"/>
                <a:gd name="T99" fmla="*/ 27 h 58"/>
                <a:gd name="T100" fmla="*/ 48 w 65"/>
                <a:gd name="T101" fmla="*/ 5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65" h="58">
                  <a:moveTo>
                    <a:pt x="64" y="24"/>
                  </a:moveTo>
                  <a:cubicBezTo>
                    <a:pt x="64" y="24"/>
                    <a:pt x="63" y="24"/>
                    <a:pt x="63" y="24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9" y="22"/>
                    <a:pt x="49" y="22"/>
                    <a:pt x="49" y="22"/>
                  </a:cubicBezTo>
                  <a:cubicBezTo>
                    <a:pt x="47" y="20"/>
                    <a:pt x="46" y="18"/>
                    <a:pt x="45" y="18"/>
                  </a:cubicBezTo>
                  <a:cubicBezTo>
                    <a:pt x="44" y="17"/>
                    <a:pt x="43" y="17"/>
                    <a:pt x="42" y="16"/>
                  </a:cubicBezTo>
                  <a:cubicBezTo>
                    <a:pt x="39" y="15"/>
                    <a:pt x="37" y="14"/>
                    <a:pt x="35" y="12"/>
                  </a:cubicBezTo>
                  <a:cubicBezTo>
                    <a:pt x="33" y="10"/>
                    <a:pt x="32" y="8"/>
                    <a:pt x="32" y="6"/>
                  </a:cubicBezTo>
                  <a:cubicBezTo>
                    <a:pt x="31" y="4"/>
                    <a:pt x="31" y="2"/>
                    <a:pt x="30" y="1"/>
                  </a:cubicBezTo>
                  <a:cubicBezTo>
                    <a:pt x="28" y="0"/>
                    <a:pt x="26" y="0"/>
                    <a:pt x="24" y="0"/>
                  </a:cubicBezTo>
                  <a:cubicBezTo>
                    <a:pt x="22" y="1"/>
                    <a:pt x="20" y="4"/>
                    <a:pt x="20" y="7"/>
                  </a:cubicBezTo>
                  <a:cubicBezTo>
                    <a:pt x="19" y="14"/>
                    <a:pt x="22" y="19"/>
                    <a:pt x="24" y="23"/>
                  </a:cubicBezTo>
                  <a:cubicBezTo>
                    <a:pt x="24" y="23"/>
                    <a:pt x="24" y="23"/>
                    <a:pt x="24" y="23"/>
                  </a:cubicBezTo>
                  <a:cubicBezTo>
                    <a:pt x="23" y="22"/>
                    <a:pt x="22" y="22"/>
                    <a:pt x="21" y="22"/>
                  </a:cubicBezTo>
                  <a:cubicBezTo>
                    <a:pt x="9" y="22"/>
                    <a:pt x="9" y="22"/>
                    <a:pt x="9" y="22"/>
                  </a:cubicBezTo>
                  <a:cubicBezTo>
                    <a:pt x="6" y="22"/>
                    <a:pt x="3" y="25"/>
                    <a:pt x="3" y="28"/>
                  </a:cubicBezTo>
                  <a:cubicBezTo>
                    <a:pt x="3" y="28"/>
                    <a:pt x="3" y="29"/>
                    <a:pt x="4" y="29"/>
                  </a:cubicBezTo>
                  <a:cubicBezTo>
                    <a:pt x="1" y="30"/>
                    <a:pt x="0" y="32"/>
                    <a:pt x="0" y="34"/>
                  </a:cubicBezTo>
                  <a:cubicBezTo>
                    <a:pt x="0" y="36"/>
                    <a:pt x="1" y="38"/>
                    <a:pt x="2" y="39"/>
                  </a:cubicBezTo>
                  <a:cubicBezTo>
                    <a:pt x="2" y="40"/>
                    <a:pt x="2" y="40"/>
                    <a:pt x="2" y="41"/>
                  </a:cubicBezTo>
                  <a:cubicBezTo>
                    <a:pt x="2" y="43"/>
                    <a:pt x="3" y="45"/>
                    <a:pt x="5" y="46"/>
                  </a:cubicBezTo>
                  <a:cubicBezTo>
                    <a:pt x="5" y="46"/>
                    <a:pt x="5" y="47"/>
                    <a:pt x="5" y="48"/>
                  </a:cubicBezTo>
                  <a:cubicBezTo>
                    <a:pt x="5" y="50"/>
                    <a:pt x="6" y="52"/>
                    <a:pt x="8" y="53"/>
                  </a:cubicBezTo>
                  <a:cubicBezTo>
                    <a:pt x="9" y="53"/>
                    <a:pt x="9" y="54"/>
                    <a:pt x="10" y="55"/>
                  </a:cubicBezTo>
                  <a:cubicBezTo>
                    <a:pt x="13" y="57"/>
                    <a:pt x="24" y="58"/>
                    <a:pt x="30" y="58"/>
                  </a:cubicBezTo>
                  <a:cubicBezTo>
                    <a:pt x="32" y="58"/>
                    <a:pt x="34" y="58"/>
                    <a:pt x="35" y="57"/>
                  </a:cubicBezTo>
                  <a:cubicBezTo>
                    <a:pt x="38" y="57"/>
                    <a:pt x="41" y="56"/>
                    <a:pt x="45" y="54"/>
                  </a:cubicBezTo>
                  <a:cubicBezTo>
                    <a:pt x="45" y="55"/>
                    <a:pt x="45" y="55"/>
                    <a:pt x="45" y="55"/>
                  </a:cubicBezTo>
                  <a:cubicBezTo>
                    <a:pt x="45" y="56"/>
                    <a:pt x="46" y="56"/>
                    <a:pt x="46" y="56"/>
                  </a:cubicBezTo>
                  <a:cubicBezTo>
                    <a:pt x="60" y="57"/>
                    <a:pt x="60" y="57"/>
                    <a:pt x="60" y="57"/>
                  </a:cubicBezTo>
                  <a:cubicBezTo>
                    <a:pt x="61" y="57"/>
                    <a:pt x="62" y="56"/>
                    <a:pt x="62" y="55"/>
                  </a:cubicBezTo>
                  <a:cubicBezTo>
                    <a:pt x="64" y="26"/>
                    <a:pt x="64" y="26"/>
                    <a:pt x="64" y="26"/>
                  </a:cubicBezTo>
                  <a:cubicBezTo>
                    <a:pt x="65" y="25"/>
                    <a:pt x="64" y="25"/>
                    <a:pt x="64" y="24"/>
                  </a:cubicBezTo>
                  <a:close/>
                  <a:moveTo>
                    <a:pt x="9" y="25"/>
                  </a:moveTo>
                  <a:cubicBezTo>
                    <a:pt x="21" y="25"/>
                    <a:pt x="21" y="25"/>
                    <a:pt x="21" y="25"/>
                  </a:cubicBezTo>
                  <a:cubicBezTo>
                    <a:pt x="23" y="25"/>
                    <a:pt x="24" y="26"/>
                    <a:pt x="24" y="28"/>
                  </a:cubicBezTo>
                  <a:cubicBezTo>
                    <a:pt x="24" y="29"/>
                    <a:pt x="23" y="30"/>
                    <a:pt x="21" y="30"/>
                  </a:cubicBezTo>
                  <a:cubicBezTo>
                    <a:pt x="9" y="30"/>
                    <a:pt x="9" y="30"/>
                    <a:pt x="9" y="30"/>
                  </a:cubicBezTo>
                  <a:cubicBezTo>
                    <a:pt x="8" y="30"/>
                    <a:pt x="6" y="29"/>
                    <a:pt x="6" y="28"/>
                  </a:cubicBezTo>
                  <a:cubicBezTo>
                    <a:pt x="6" y="26"/>
                    <a:pt x="8" y="25"/>
                    <a:pt x="9" y="25"/>
                  </a:cubicBezTo>
                  <a:close/>
                  <a:moveTo>
                    <a:pt x="6" y="32"/>
                  </a:moveTo>
                  <a:cubicBezTo>
                    <a:pt x="18" y="32"/>
                    <a:pt x="18" y="32"/>
                    <a:pt x="18" y="32"/>
                  </a:cubicBezTo>
                  <a:cubicBezTo>
                    <a:pt x="19" y="32"/>
                    <a:pt x="21" y="33"/>
                    <a:pt x="21" y="34"/>
                  </a:cubicBezTo>
                  <a:cubicBezTo>
                    <a:pt x="21" y="36"/>
                    <a:pt x="19" y="37"/>
                    <a:pt x="18" y="37"/>
                  </a:cubicBezTo>
                  <a:cubicBezTo>
                    <a:pt x="8" y="37"/>
                    <a:pt x="8" y="37"/>
                    <a:pt x="8" y="37"/>
                  </a:cubicBezTo>
                  <a:cubicBezTo>
                    <a:pt x="6" y="37"/>
                    <a:pt x="6" y="37"/>
                    <a:pt x="6" y="37"/>
                  </a:cubicBezTo>
                  <a:cubicBezTo>
                    <a:pt x="4" y="37"/>
                    <a:pt x="3" y="36"/>
                    <a:pt x="3" y="34"/>
                  </a:cubicBezTo>
                  <a:cubicBezTo>
                    <a:pt x="3" y="33"/>
                    <a:pt x="4" y="32"/>
                    <a:pt x="6" y="32"/>
                  </a:cubicBezTo>
                  <a:close/>
                  <a:moveTo>
                    <a:pt x="8" y="39"/>
                  </a:moveTo>
                  <a:cubicBezTo>
                    <a:pt x="18" y="39"/>
                    <a:pt x="18" y="39"/>
                    <a:pt x="18" y="39"/>
                  </a:cubicBezTo>
                  <a:cubicBezTo>
                    <a:pt x="20" y="39"/>
                    <a:pt x="20" y="39"/>
                    <a:pt x="20" y="39"/>
                  </a:cubicBezTo>
                  <a:cubicBezTo>
                    <a:pt x="22" y="39"/>
                    <a:pt x="23" y="40"/>
                    <a:pt x="23" y="41"/>
                  </a:cubicBezTo>
                  <a:cubicBezTo>
                    <a:pt x="23" y="42"/>
                    <a:pt x="22" y="43"/>
                    <a:pt x="20" y="43"/>
                  </a:cubicBezTo>
                  <a:cubicBezTo>
                    <a:pt x="11" y="43"/>
                    <a:pt x="11" y="43"/>
                    <a:pt x="11" y="43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6" y="43"/>
                    <a:pt x="5" y="42"/>
                    <a:pt x="5" y="41"/>
                  </a:cubicBezTo>
                  <a:cubicBezTo>
                    <a:pt x="5" y="40"/>
                    <a:pt x="6" y="39"/>
                    <a:pt x="8" y="39"/>
                  </a:cubicBezTo>
                  <a:close/>
                  <a:moveTo>
                    <a:pt x="11" y="45"/>
                  </a:moveTo>
                  <a:cubicBezTo>
                    <a:pt x="20" y="45"/>
                    <a:pt x="20" y="45"/>
                    <a:pt x="20" y="45"/>
                  </a:cubicBezTo>
                  <a:cubicBezTo>
                    <a:pt x="23" y="45"/>
                    <a:pt x="23" y="45"/>
                    <a:pt x="23" y="45"/>
                  </a:cubicBezTo>
                  <a:cubicBezTo>
                    <a:pt x="25" y="45"/>
                    <a:pt x="26" y="47"/>
                    <a:pt x="26" y="48"/>
                  </a:cubicBezTo>
                  <a:cubicBezTo>
                    <a:pt x="26" y="49"/>
                    <a:pt x="25" y="50"/>
                    <a:pt x="23" y="50"/>
                  </a:cubicBezTo>
                  <a:cubicBezTo>
                    <a:pt x="11" y="50"/>
                    <a:pt x="11" y="50"/>
                    <a:pt x="11" y="50"/>
                  </a:cubicBezTo>
                  <a:cubicBezTo>
                    <a:pt x="9" y="50"/>
                    <a:pt x="8" y="49"/>
                    <a:pt x="8" y="48"/>
                  </a:cubicBezTo>
                  <a:cubicBezTo>
                    <a:pt x="8" y="47"/>
                    <a:pt x="9" y="45"/>
                    <a:pt x="11" y="45"/>
                  </a:cubicBezTo>
                  <a:close/>
                  <a:moveTo>
                    <a:pt x="23" y="52"/>
                  </a:moveTo>
                  <a:cubicBezTo>
                    <a:pt x="26" y="52"/>
                    <a:pt x="28" y="50"/>
                    <a:pt x="28" y="48"/>
                  </a:cubicBezTo>
                  <a:cubicBezTo>
                    <a:pt x="28" y="46"/>
                    <a:pt x="26" y="44"/>
                    <a:pt x="24" y="44"/>
                  </a:cubicBezTo>
                  <a:cubicBezTo>
                    <a:pt x="25" y="43"/>
                    <a:pt x="25" y="42"/>
                    <a:pt x="25" y="41"/>
                  </a:cubicBezTo>
                  <a:cubicBezTo>
                    <a:pt x="25" y="39"/>
                    <a:pt x="24" y="38"/>
                    <a:pt x="22" y="37"/>
                  </a:cubicBezTo>
                  <a:cubicBezTo>
                    <a:pt x="22" y="36"/>
                    <a:pt x="23" y="35"/>
                    <a:pt x="23" y="34"/>
                  </a:cubicBezTo>
                  <a:cubicBezTo>
                    <a:pt x="23" y="33"/>
                    <a:pt x="22" y="33"/>
                    <a:pt x="21" y="32"/>
                  </a:cubicBezTo>
                  <a:cubicBezTo>
                    <a:pt x="24" y="32"/>
                    <a:pt x="26" y="30"/>
                    <a:pt x="26" y="28"/>
                  </a:cubicBezTo>
                  <a:cubicBezTo>
                    <a:pt x="26" y="27"/>
                    <a:pt x="26" y="26"/>
                    <a:pt x="26" y="26"/>
                  </a:cubicBezTo>
                  <a:cubicBezTo>
                    <a:pt x="27" y="25"/>
                    <a:pt x="27" y="25"/>
                    <a:pt x="27" y="25"/>
                  </a:cubicBezTo>
                  <a:cubicBezTo>
                    <a:pt x="28" y="27"/>
                    <a:pt x="28" y="29"/>
                    <a:pt x="28" y="31"/>
                  </a:cubicBezTo>
                  <a:cubicBezTo>
                    <a:pt x="29" y="38"/>
                    <a:pt x="37" y="41"/>
                    <a:pt x="37" y="41"/>
                  </a:cubicBezTo>
                  <a:cubicBezTo>
                    <a:pt x="38" y="41"/>
                    <a:pt x="38" y="41"/>
                    <a:pt x="39" y="40"/>
                  </a:cubicBezTo>
                  <a:cubicBezTo>
                    <a:pt x="39" y="40"/>
                    <a:pt x="38" y="39"/>
                    <a:pt x="38" y="39"/>
                  </a:cubicBezTo>
                  <a:cubicBezTo>
                    <a:pt x="38" y="39"/>
                    <a:pt x="31" y="37"/>
                    <a:pt x="30" y="31"/>
                  </a:cubicBezTo>
                  <a:cubicBezTo>
                    <a:pt x="30" y="28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4"/>
                  </a:cubicBezTo>
                  <a:cubicBezTo>
                    <a:pt x="29" y="24"/>
                    <a:pt x="29" y="24"/>
                    <a:pt x="29" y="23"/>
                  </a:cubicBezTo>
                  <a:cubicBezTo>
                    <a:pt x="29" y="23"/>
                    <a:pt x="21" y="16"/>
                    <a:pt x="22" y="8"/>
                  </a:cubicBezTo>
                  <a:cubicBezTo>
                    <a:pt x="23" y="5"/>
                    <a:pt x="24" y="4"/>
                    <a:pt x="25" y="3"/>
                  </a:cubicBezTo>
                  <a:cubicBezTo>
                    <a:pt x="26" y="3"/>
                    <a:pt x="27" y="3"/>
                    <a:pt x="28" y="4"/>
                  </a:cubicBezTo>
                  <a:cubicBezTo>
                    <a:pt x="28" y="4"/>
                    <a:pt x="29" y="5"/>
                    <a:pt x="29" y="7"/>
                  </a:cubicBezTo>
                  <a:cubicBezTo>
                    <a:pt x="30" y="9"/>
                    <a:pt x="31" y="11"/>
                    <a:pt x="32" y="14"/>
                  </a:cubicBezTo>
                  <a:cubicBezTo>
                    <a:pt x="35" y="17"/>
                    <a:pt x="38" y="18"/>
                    <a:pt x="40" y="19"/>
                  </a:cubicBezTo>
                  <a:cubicBezTo>
                    <a:pt x="41" y="19"/>
                    <a:pt x="42" y="20"/>
                    <a:pt x="43" y="20"/>
                  </a:cubicBezTo>
                  <a:cubicBezTo>
                    <a:pt x="44" y="21"/>
                    <a:pt x="47" y="25"/>
                    <a:pt x="48" y="26"/>
                  </a:cubicBezTo>
                  <a:cubicBezTo>
                    <a:pt x="46" y="50"/>
                    <a:pt x="46" y="50"/>
                    <a:pt x="46" y="50"/>
                  </a:cubicBezTo>
                  <a:cubicBezTo>
                    <a:pt x="43" y="52"/>
                    <a:pt x="39" y="54"/>
                    <a:pt x="34" y="54"/>
                  </a:cubicBezTo>
                  <a:cubicBezTo>
                    <a:pt x="27" y="55"/>
                    <a:pt x="14" y="54"/>
                    <a:pt x="12" y="52"/>
                  </a:cubicBezTo>
                  <a:cubicBezTo>
                    <a:pt x="12" y="52"/>
                    <a:pt x="12" y="52"/>
                    <a:pt x="12" y="52"/>
                  </a:cubicBezTo>
                  <a:lnTo>
                    <a:pt x="23" y="52"/>
                  </a:lnTo>
                  <a:close/>
                  <a:moveTo>
                    <a:pt x="50" y="26"/>
                  </a:moveTo>
                  <a:cubicBezTo>
                    <a:pt x="61" y="27"/>
                    <a:pt x="61" y="27"/>
                    <a:pt x="61" y="27"/>
                  </a:cubicBezTo>
                  <a:cubicBezTo>
                    <a:pt x="59" y="54"/>
                    <a:pt x="59" y="54"/>
                    <a:pt x="59" y="54"/>
                  </a:cubicBezTo>
                  <a:cubicBezTo>
                    <a:pt x="48" y="53"/>
                    <a:pt x="48" y="53"/>
                    <a:pt x="48" y="53"/>
                  </a:cubicBezTo>
                  <a:lnTo>
                    <a:pt x="50" y="2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64"/>
            <p:cNvSpPr>
              <a:spLocks noEditPoints="1"/>
            </p:cNvSpPr>
            <p:nvPr/>
          </p:nvSpPr>
          <p:spPr bwMode="auto">
            <a:xfrm>
              <a:off x="8014315" y="3728737"/>
              <a:ext cx="236963" cy="159712"/>
            </a:xfrm>
            <a:custGeom>
              <a:avLst/>
              <a:gdLst>
                <a:gd name="T0" fmla="*/ 58 w 58"/>
                <a:gd name="T1" fmla="*/ 18 h 38"/>
                <a:gd name="T2" fmla="*/ 31 w 58"/>
                <a:gd name="T3" fmla="*/ 0 h 38"/>
                <a:gd name="T4" fmla="*/ 1 w 58"/>
                <a:gd name="T5" fmla="*/ 18 h 38"/>
                <a:gd name="T6" fmla="*/ 0 w 58"/>
                <a:gd name="T7" fmla="*/ 20 h 38"/>
                <a:gd name="T8" fmla="*/ 31 w 58"/>
                <a:gd name="T9" fmla="*/ 38 h 38"/>
                <a:gd name="T10" fmla="*/ 58 w 58"/>
                <a:gd name="T11" fmla="*/ 20 h 38"/>
                <a:gd name="T12" fmla="*/ 58 w 58"/>
                <a:gd name="T13" fmla="*/ 18 h 38"/>
                <a:gd name="T14" fmla="*/ 18 w 58"/>
                <a:gd name="T15" fmla="*/ 19 h 38"/>
                <a:gd name="T16" fmla="*/ 16 w 58"/>
                <a:gd name="T17" fmla="*/ 19 h 38"/>
                <a:gd name="T18" fmla="*/ 28 w 58"/>
                <a:gd name="T19" fmla="*/ 34 h 38"/>
                <a:gd name="T20" fmla="*/ 4 w 58"/>
                <a:gd name="T21" fmla="*/ 19 h 38"/>
                <a:gd name="T22" fmla="*/ 27 w 58"/>
                <a:gd name="T23" fmla="*/ 4 h 38"/>
                <a:gd name="T24" fmla="*/ 19 w 58"/>
                <a:gd name="T25" fmla="*/ 9 h 38"/>
                <a:gd name="T26" fmla="*/ 21 w 58"/>
                <a:gd name="T27" fmla="*/ 10 h 38"/>
                <a:gd name="T28" fmla="*/ 31 w 58"/>
                <a:gd name="T29" fmla="*/ 5 h 38"/>
                <a:gd name="T30" fmla="*/ 45 w 58"/>
                <a:gd name="T31" fmla="*/ 19 h 38"/>
                <a:gd name="T32" fmla="*/ 31 w 58"/>
                <a:gd name="T33" fmla="*/ 33 h 38"/>
                <a:gd name="T34" fmla="*/ 18 w 58"/>
                <a:gd name="T35" fmla="*/ 19 h 38"/>
                <a:gd name="T36" fmla="*/ 36 w 58"/>
                <a:gd name="T37" fmla="*/ 34 h 38"/>
                <a:gd name="T38" fmla="*/ 47 w 58"/>
                <a:gd name="T39" fmla="*/ 19 h 38"/>
                <a:gd name="T40" fmla="*/ 38 w 58"/>
                <a:gd name="T41" fmla="*/ 4 h 38"/>
                <a:gd name="T42" fmla="*/ 55 w 58"/>
                <a:gd name="T43" fmla="*/ 19 h 38"/>
                <a:gd name="T44" fmla="*/ 36 w 58"/>
                <a:gd name="T45" fmla="*/ 34 h 38"/>
                <a:gd name="T46" fmla="*/ 40 w 58"/>
                <a:gd name="T47" fmla="*/ 19 h 38"/>
                <a:gd name="T48" fmla="*/ 31 w 58"/>
                <a:gd name="T49" fmla="*/ 28 h 38"/>
                <a:gd name="T50" fmla="*/ 23 w 58"/>
                <a:gd name="T51" fmla="*/ 19 h 38"/>
                <a:gd name="T52" fmla="*/ 31 w 58"/>
                <a:gd name="T53" fmla="*/ 19 h 38"/>
                <a:gd name="T54" fmla="*/ 24 w 58"/>
                <a:gd name="T55" fmla="*/ 14 h 38"/>
                <a:gd name="T56" fmla="*/ 31 w 58"/>
                <a:gd name="T57" fmla="*/ 10 h 38"/>
                <a:gd name="T58" fmla="*/ 40 w 58"/>
                <a:gd name="T59" fmla="*/ 1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8" h="38">
                  <a:moveTo>
                    <a:pt x="58" y="18"/>
                  </a:moveTo>
                  <a:cubicBezTo>
                    <a:pt x="57" y="18"/>
                    <a:pt x="47" y="0"/>
                    <a:pt x="31" y="0"/>
                  </a:cubicBezTo>
                  <a:cubicBezTo>
                    <a:pt x="15" y="0"/>
                    <a:pt x="1" y="17"/>
                    <a:pt x="1" y="18"/>
                  </a:cubicBezTo>
                  <a:cubicBezTo>
                    <a:pt x="0" y="19"/>
                    <a:pt x="0" y="19"/>
                    <a:pt x="0" y="20"/>
                  </a:cubicBezTo>
                  <a:cubicBezTo>
                    <a:pt x="1" y="21"/>
                    <a:pt x="13" y="38"/>
                    <a:pt x="31" y="38"/>
                  </a:cubicBezTo>
                  <a:cubicBezTo>
                    <a:pt x="49" y="38"/>
                    <a:pt x="57" y="20"/>
                    <a:pt x="58" y="20"/>
                  </a:cubicBezTo>
                  <a:cubicBezTo>
                    <a:pt x="58" y="19"/>
                    <a:pt x="58" y="19"/>
                    <a:pt x="58" y="18"/>
                  </a:cubicBezTo>
                  <a:close/>
                  <a:moveTo>
                    <a:pt x="18" y="19"/>
                  </a:moveTo>
                  <a:cubicBezTo>
                    <a:pt x="16" y="19"/>
                    <a:pt x="16" y="19"/>
                    <a:pt x="16" y="19"/>
                  </a:cubicBezTo>
                  <a:cubicBezTo>
                    <a:pt x="16" y="27"/>
                    <a:pt x="21" y="33"/>
                    <a:pt x="28" y="34"/>
                  </a:cubicBezTo>
                  <a:cubicBezTo>
                    <a:pt x="16" y="33"/>
                    <a:pt x="6" y="22"/>
                    <a:pt x="4" y="19"/>
                  </a:cubicBezTo>
                  <a:cubicBezTo>
                    <a:pt x="6" y="16"/>
                    <a:pt x="16" y="6"/>
                    <a:pt x="27" y="4"/>
                  </a:cubicBezTo>
                  <a:cubicBezTo>
                    <a:pt x="24" y="5"/>
                    <a:pt x="21" y="7"/>
                    <a:pt x="19" y="9"/>
                  </a:cubicBezTo>
                  <a:cubicBezTo>
                    <a:pt x="21" y="10"/>
                    <a:pt x="21" y="10"/>
                    <a:pt x="21" y="10"/>
                  </a:cubicBezTo>
                  <a:cubicBezTo>
                    <a:pt x="23" y="7"/>
                    <a:pt x="27" y="5"/>
                    <a:pt x="31" y="5"/>
                  </a:cubicBezTo>
                  <a:cubicBezTo>
                    <a:pt x="39" y="5"/>
                    <a:pt x="45" y="11"/>
                    <a:pt x="45" y="19"/>
                  </a:cubicBezTo>
                  <a:cubicBezTo>
                    <a:pt x="45" y="27"/>
                    <a:pt x="39" y="33"/>
                    <a:pt x="31" y="33"/>
                  </a:cubicBezTo>
                  <a:cubicBezTo>
                    <a:pt x="24" y="33"/>
                    <a:pt x="18" y="27"/>
                    <a:pt x="18" y="19"/>
                  </a:cubicBezTo>
                  <a:close/>
                  <a:moveTo>
                    <a:pt x="36" y="34"/>
                  </a:moveTo>
                  <a:cubicBezTo>
                    <a:pt x="42" y="32"/>
                    <a:pt x="47" y="26"/>
                    <a:pt x="47" y="19"/>
                  </a:cubicBezTo>
                  <a:cubicBezTo>
                    <a:pt x="47" y="12"/>
                    <a:pt x="43" y="7"/>
                    <a:pt x="38" y="4"/>
                  </a:cubicBezTo>
                  <a:cubicBezTo>
                    <a:pt x="47" y="8"/>
                    <a:pt x="53" y="17"/>
                    <a:pt x="55" y="19"/>
                  </a:cubicBezTo>
                  <a:cubicBezTo>
                    <a:pt x="53" y="22"/>
                    <a:pt x="47" y="32"/>
                    <a:pt x="36" y="34"/>
                  </a:cubicBezTo>
                  <a:close/>
                  <a:moveTo>
                    <a:pt x="40" y="19"/>
                  </a:moveTo>
                  <a:cubicBezTo>
                    <a:pt x="40" y="24"/>
                    <a:pt x="36" y="28"/>
                    <a:pt x="31" y="28"/>
                  </a:cubicBezTo>
                  <a:cubicBezTo>
                    <a:pt x="27" y="28"/>
                    <a:pt x="23" y="24"/>
                    <a:pt x="23" y="19"/>
                  </a:cubicBezTo>
                  <a:cubicBezTo>
                    <a:pt x="31" y="19"/>
                    <a:pt x="31" y="19"/>
                    <a:pt x="31" y="19"/>
                  </a:cubicBezTo>
                  <a:cubicBezTo>
                    <a:pt x="24" y="14"/>
                    <a:pt x="24" y="14"/>
                    <a:pt x="24" y="14"/>
                  </a:cubicBezTo>
                  <a:cubicBezTo>
                    <a:pt x="26" y="12"/>
                    <a:pt x="29" y="10"/>
                    <a:pt x="31" y="10"/>
                  </a:cubicBezTo>
                  <a:cubicBezTo>
                    <a:pt x="36" y="10"/>
                    <a:pt x="40" y="14"/>
                    <a:pt x="40" y="19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Group 10"/>
          <p:cNvGrpSpPr/>
          <p:nvPr/>
        </p:nvGrpSpPr>
        <p:grpSpPr>
          <a:xfrm>
            <a:off x="5178739" y="3478836"/>
            <a:ext cx="1966509" cy="3378977"/>
            <a:chOff x="3724275" y="1833563"/>
            <a:chExt cx="1316038" cy="2260600"/>
          </a:xfrm>
        </p:grpSpPr>
        <p:sp>
          <p:nvSpPr>
            <p:cNvPr id="90" name="Freeform 5"/>
            <p:cNvSpPr/>
            <p:nvPr/>
          </p:nvSpPr>
          <p:spPr bwMode="auto">
            <a:xfrm>
              <a:off x="4216400" y="2362201"/>
              <a:ext cx="330200" cy="381000"/>
            </a:xfrm>
            <a:custGeom>
              <a:avLst/>
              <a:gdLst>
                <a:gd name="T0" fmla="*/ 208 w 208"/>
                <a:gd name="T1" fmla="*/ 240 h 240"/>
                <a:gd name="T2" fmla="*/ 0 w 208"/>
                <a:gd name="T3" fmla="*/ 240 h 240"/>
                <a:gd name="T4" fmla="*/ 8 w 208"/>
                <a:gd name="T5" fmla="*/ 0 h 240"/>
                <a:gd name="T6" fmla="*/ 199 w 208"/>
                <a:gd name="T7" fmla="*/ 0 h 240"/>
                <a:gd name="T8" fmla="*/ 208 w 208"/>
                <a:gd name="T9" fmla="*/ 24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08" h="240">
                  <a:moveTo>
                    <a:pt x="208" y="240"/>
                  </a:moveTo>
                  <a:lnTo>
                    <a:pt x="0" y="240"/>
                  </a:lnTo>
                  <a:lnTo>
                    <a:pt x="8" y="0"/>
                  </a:lnTo>
                  <a:lnTo>
                    <a:pt x="199" y="0"/>
                  </a:lnTo>
                  <a:lnTo>
                    <a:pt x="208" y="240"/>
                  </a:lnTo>
                  <a:close/>
                </a:path>
              </a:pathLst>
            </a:custGeom>
            <a:solidFill>
              <a:srgbClr val="F1C9A5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sz="1353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1" name="Freeform 6"/>
            <p:cNvSpPr/>
            <p:nvPr/>
          </p:nvSpPr>
          <p:spPr bwMode="auto">
            <a:xfrm>
              <a:off x="4111625" y="1833563"/>
              <a:ext cx="538163" cy="676275"/>
            </a:xfrm>
            <a:custGeom>
              <a:avLst/>
              <a:gdLst>
                <a:gd name="T0" fmla="*/ 179 w 179"/>
                <a:gd name="T1" fmla="*/ 109 h 226"/>
                <a:gd name="T2" fmla="*/ 90 w 179"/>
                <a:gd name="T3" fmla="*/ 0 h 226"/>
                <a:gd name="T4" fmla="*/ 0 w 179"/>
                <a:gd name="T5" fmla="*/ 109 h 226"/>
                <a:gd name="T6" fmla="*/ 42 w 179"/>
                <a:gd name="T7" fmla="*/ 194 h 226"/>
                <a:gd name="T8" fmla="*/ 49 w 179"/>
                <a:gd name="T9" fmla="*/ 218 h 226"/>
                <a:gd name="T10" fmla="*/ 59 w 179"/>
                <a:gd name="T11" fmla="*/ 226 h 226"/>
                <a:gd name="T12" fmla="*/ 121 w 179"/>
                <a:gd name="T13" fmla="*/ 226 h 226"/>
                <a:gd name="T14" fmla="*/ 131 w 179"/>
                <a:gd name="T15" fmla="*/ 218 h 226"/>
                <a:gd name="T16" fmla="*/ 138 w 179"/>
                <a:gd name="T17" fmla="*/ 194 h 226"/>
                <a:gd name="T18" fmla="*/ 179 w 179"/>
                <a:gd name="T19" fmla="*/ 109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9" h="226">
                  <a:moveTo>
                    <a:pt x="179" y="109"/>
                  </a:moveTo>
                  <a:cubicBezTo>
                    <a:pt x="179" y="54"/>
                    <a:pt x="171" y="0"/>
                    <a:pt x="90" y="0"/>
                  </a:cubicBezTo>
                  <a:cubicBezTo>
                    <a:pt x="7" y="0"/>
                    <a:pt x="0" y="54"/>
                    <a:pt x="0" y="109"/>
                  </a:cubicBezTo>
                  <a:cubicBezTo>
                    <a:pt x="0" y="145"/>
                    <a:pt x="17" y="176"/>
                    <a:pt x="42" y="194"/>
                  </a:cubicBezTo>
                  <a:cubicBezTo>
                    <a:pt x="49" y="218"/>
                    <a:pt x="49" y="218"/>
                    <a:pt x="49" y="218"/>
                  </a:cubicBezTo>
                  <a:cubicBezTo>
                    <a:pt x="50" y="223"/>
                    <a:pt x="55" y="226"/>
                    <a:pt x="59" y="226"/>
                  </a:cubicBezTo>
                  <a:cubicBezTo>
                    <a:pt x="121" y="226"/>
                    <a:pt x="121" y="226"/>
                    <a:pt x="121" y="226"/>
                  </a:cubicBezTo>
                  <a:cubicBezTo>
                    <a:pt x="125" y="226"/>
                    <a:pt x="130" y="223"/>
                    <a:pt x="131" y="218"/>
                  </a:cubicBezTo>
                  <a:cubicBezTo>
                    <a:pt x="138" y="194"/>
                    <a:pt x="138" y="194"/>
                    <a:pt x="138" y="194"/>
                  </a:cubicBezTo>
                  <a:cubicBezTo>
                    <a:pt x="163" y="176"/>
                    <a:pt x="179" y="145"/>
                    <a:pt x="179" y="109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sz="1353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2" name="Freeform 7"/>
            <p:cNvSpPr/>
            <p:nvPr/>
          </p:nvSpPr>
          <p:spPr bwMode="auto">
            <a:xfrm>
              <a:off x="3724275" y="2557463"/>
              <a:ext cx="1316038" cy="1536700"/>
            </a:xfrm>
            <a:custGeom>
              <a:avLst/>
              <a:gdLst>
                <a:gd name="T0" fmla="*/ 405 w 438"/>
                <a:gd name="T1" fmla="*/ 60 h 514"/>
                <a:gd name="T2" fmla="*/ 287 w 438"/>
                <a:gd name="T3" fmla="*/ 28 h 514"/>
                <a:gd name="T4" fmla="*/ 282 w 438"/>
                <a:gd name="T5" fmla="*/ 8 h 514"/>
                <a:gd name="T6" fmla="*/ 219 w 438"/>
                <a:gd name="T7" fmla="*/ 0 h 514"/>
                <a:gd name="T8" fmla="*/ 156 w 438"/>
                <a:gd name="T9" fmla="*/ 8 h 514"/>
                <a:gd name="T10" fmla="*/ 152 w 438"/>
                <a:gd name="T11" fmla="*/ 28 h 514"/>
                <a:gd name="T12" fmla="*/ 33 w 438"/>
                <a:gd name="T13" fmla="*/ 60 h 514"/>
                <a:gd name="T14" fmla="*/ 0 w 438"/>
                <a:gd name="T15" fmla="*/ 93 h 514"/>
                <a:gd name="T16" fmla="*/ 7 w 438"/>
                <a:gd name="T17" fmla="*/ 258 h 514"/>
                <a:gd name="T18" fmla="*/ 65 w 438"/>
                <a:gd name="T19" fmla="*/ 344 h 514"/>
                <a:gd name="T20" fmla="*/ 35 w 438"/>
                <a:gd name="T21" fmla="*/ 514 h 514"/>
                <a:gd name="T22" fmla="*/ 402 w 438"/>
                <a:gd name="T23" fmla="*/ 514 h 514"/>
                <a:gd name="T24" fmla="*/ 371 w 438"/>
                <a:gd name="T25" fmla="*/ 344 h 514"/>
                <a:gd name="T26" fmla="*/ 431 w 438"/>
                <a:gd name="T27" fmla="*/ 258 h 514"/>
                <a:gd name="T28" fmla="*/ 438 w 438"/>
                <a:gd name="T29" fmla="*/ 93 h 514"/>
                <a:gd name="T30" fmla="*/ 405 w 438"/>
                <a:gd name="T31" fmla="*/ 60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38" h="514">
                  <a:moveTo>
                    <a:pt x="405" y="60"/>
                  </a:moveTo>
                  <a:cubicBezTo>
                    <a:pt x="287" y="28"/>
                    <a:pt x="287" y="28"/>
                    <a:pt x="287" y="28"/>
                  </a:cubicBezTo>
                  <a:cubicBezTo>
                    <a:pt x="282" y="8"/>
                    <a:pt x="282" y="8"/>
                    <a:pt x="282" y="8"/>
                  </a:cubicBezTo>
                  <a:cubicBezTo>
                    <a:pt x="282" y="8"/>
                    <a:pt x="235" y="0"/>
                    <a:pt x="219" y="0"/>
                  </a:cubicBezTo>
                  <a:cubicBezTo>
                    <a:pt x="203" y="0"/>
                    <a:pt x="156" y="8"/>
                    <a:pt x="156" y="8"/>
                  </a:cubicBezTo>
                  <a:cubicBezTo>
                    <a:pt x="152" y="28"/>
                    <a:pt x="152" y="28"/>
                    <a:pt x="152" y="28"/>
                  </a:cubicBezTo>
                  <a:cubicBezTo>
                    <a:pt x="33" y="60"/>
                    <a:pt x="33" y="60"/>
                    <a:pt x="33" y="60"/>
                  </a:cubicBezTo>
                  <a:cubicBezTo>
                    <a:pt x="15" y="66"/>
                    <a:pt x="0" y="75"/>
                    <a:pt x="0" y="93"/>
                  </a:cubicBezTo>
                  <a:cubicBezTo>
                    <a:pt x="0" y="93"/>
                    <a:pt x="3" y="213"/>
                    <a:pt x="7" y="258"/>
                  </a:cubicBezTo>
                  <a:cubicBezTo>
                    <a:pt x="9" y="285"/>
                    <a:pt x="15" y="341"/>
                    <a:pt x="65" y="344"/>
                  </a:cubicBezTo>
                  <a:cubicBezTo>
                    <a:pt x="35" y="514"/>
                    <a:pt x="35" y="514"/>
                    <a:pt x="35" y="514"/>
                  </a:cubicBezTo>
                  <a:cubicBezTo>
                    <a:pt x="402" y="514"/>
                    <a:pt x="402" y="514"/>
                    <a:pt x="402" y="514"/>
                  </a:cubicBezTo>
                  <a:cubicBezTo>
                    <a:pt x="371" y="344"/>
                    <a:pt x="371" y="344"/>
                    <a:pt x="371" y="344"/>
                  </a:cubicBezTo>
                  <a:cubicBezTo>
                    <a:pt x="424" y="344"/>
                    <a:pt x="428" y="285"/>
                    <a:pt x="431" y="258"/>
                  </a:cubicBezTo>
                  <a:cubicBezTo>
                    <a:pt x="436" y="213"/>
                    <a:pt x="438" y="93"/>
                    <a:pt x="438" y="93"/>
                  </a:cubicBezTo>
                  <a:cubicBezTo>
                    <a:pt x="438" y="75"/>
                    <a:pt x="425" y="67"/>
                    <a:pt x="405" y="6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07" tIns="45704" rIns="91407" bIns="45704" numCol="1" anchor="t" anchorCtr="0" compatLnSpc="1"/>
            <a:lstStyle/>
            <a:p>
              <a:pPr defTabSz="1218323">
                <a:defRPr/>
              </a:pPr>
              <a:endParaRPr lang="en-US" sz="1353" kern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93" name="TextBox 121"/>
          <p:cNvSpPr txBox="1"/>
          <p:nvPr/>
        </p:nvSpPr>
        <p:spPr>
          <a:xfrm>
            <a:off x="688784" y="1998701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4" name="Rectangle 122"/>
          <p:cNvSpPr/>
          <p:nvPr/>
        </p:nvSpPr>
        <p:spPr>
          <a:xfrm>
            <a:off x="631737" y="2240577"/>
            <a:ext cx="24724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95" name="TextBox 123"/>
          <p:cNvSpPr txBox="1"/>
          <p:nvPr/>
        </p:nvSpPr>
        <p:spPr>
          <a:xfrm>
            <a:off x="677897" y="3347196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6" name="Rectangle 124"/>
          <p:cNvSpPr/>
          <p:nvPr/>
        </p:nvSpPr>
        <p:spPr>
          <a:xfrm>
            <a:off x="631737" y="3589070"/>
            <a:ext cx="24724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97" name="TextBox 125"/>
          <p:cNvSpPr txBox="1"/>
          <p:nvPr/>
        </p:nvSpPr>
        <p:spPr>
          <a:xfrm>
            <a:off x="688782" y="4652905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8" name="Rectangle 126"/>
          <p:cNvSpPr/>
          <p:nvPr/>
        </p:nvSpPr>
        <p:spPr>
          <a:xfrm>
            <a:off x="631737" y="4894782"/>
            <a:ext cx="247246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99" name="TextBox 128"/>
          <p:cNvSpPr txBox="1"/>
          <p:nvPr/>
        </p:nvSpPr>
        <p:spPr>
          <a:xfrm>
            <a:off x="9614530" y="2049499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0" name="Rectangle 129"/>
          <p:cNvSpPr/>
          <p:nvPr/>
        </p:nvSpPr>
        <p:spPr>
          <a:xfrm>
            <a:off x="9553974" y="2295043"/>
            <a:ext cx="247331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101" name="TextBox 130"/>
          <p:cNvSpPr txBox="1"/>
          <p:nvPr/>
        </p:nvSpPr>
        <p:spPr>
          <a:xfrm>
            <a:off x="9614530" y="3397992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2" name="Rectangle 131"/>
          <p:cNvSpPr/>
          <p:nvPr/>
        </p:nvSpPr>
        <p:spPr>
          <a:xfrm>
            <a:off x="9553975" y="3643535"/>
            <a:ext cx="2282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103" name="TextBox 132"/>
          <p:cNvSpPr txBox="1"/>
          <p:nvPr/>
        </p:nvSpPr>
        <p:spPr>
          <a:xfrm>
            <a:off x="9614530" y="4703704"/>
            <a:ext cx="1376462" cy="318898"/>
          </a:xfrm>
          <a:prstGeom prst="rect">
            <a:avLst/>
          </a:prstGeom>
          <a:noFill/>
        </p:spPr>
        <p:txBody>
          <a:bodyPr wrap="none" lIns="71975" tIns="35987" rIns="71975" bIns="35987" rtlCol="0" anchor="t">
            <a:spAutoFit/>
          </a:bodyPr>
          <a:lstStyle/>
          <a:p>
            <a:pPr algn="ctr"/>
            <a:r>
              <a:rPr lang="zh-CN" altLang="en-US" sz="1600" dirty="0">
                <a:solidFill>
                  <a:schemeClr val="bg1"/>
                </a:solidFill>
                <a:cs typeface="+mn-ea"/>
                <a:sym typeface="+mn-lt"/>
              </a:rPr>
              <a:t>单击添加标题</a:t>
            </a:r>
            <a:endParaRPr lang="en-US" altLang="zh-CN" sz="16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4" name="Rectangle 133"/>
          <p:cNvSpPr/>
          <p:nvPr/>
        </p:nvSpPr>
        <p:spPr>
          <a:xfrm>
            <a:off x="9553975" y="4949247"/>
            <a:ext cx="228270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2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</p:spTree>
    <p:extLst>
      <p:ext uri="{BB962C8B-B14F-4D97-AF65-F5344CB8AC3E}">
        <p14:creationId xmlns:p14="http://schemas.microsoft.com/office/powerpoint/2010/main" val="11993341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000"/>
                            </p:stCondLst>
                            <p:childTnLst>
                              <p:par>
                                <p:cTn id="4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500"/>
                            </p:stCondLst>
                            <p:childTnLst>
                              <p:par>
                                <p:cTn id="46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6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9" dur="5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0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3" dur="500" fill="hold"/>
                                        <p:tgtEl>
                                          <p:spTgt spid="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4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2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5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500"/>
                            </p:stCondLst>
                            <p:childTnLst>
                              <p:par>
                                <p:cTn id="77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9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500" fill="hold"/>
                                        <p:tgtEl>
                                          <p:spTgt spid="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25 Rectángulo"/>
          <p:cNvSpPr/>
          <p:nvPr/>
        </p:nvSpPr>
        <p:spPr bwMode="auto">
          <a:xfrm rot="18954276">
            <a:off x="9198671" y="1646073"/>
            <a:ext cx="2033755" cy="2033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1187844"/>
            <a:endParaRPr lang="es-SV" sz="93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7" name="26 Grupo"/>
          <p:cNvGrpSpPr/>
          <p:nvPr/>
        </p:nvGrpSpPr>
        <p:grpSpPr>
          <a:xfrm>
            <a:off x="10415568" y="1389862"/>
            <a:ext cx="912733" cy="3438357"/>
            <a:chOff x="11247602" y="4729594"/>
            <a:chExt cx="1825687" cy="6877886"/>
          </a:xfrm>
        </p:grpSpPr>
        <p:sp>
          <p:nvSpPr>
            <p:cNvPr id="28" name="19 Rectángulo"/>
            <p:cNvSpPr>
              <a:spLocks noChangeAspect="1"/>
            </p:cNvSpPr>
            <p:nvPr/>
          </p:nvSpPr>
          <p:spPr bwMode="auto">
            <a:xfrm rot="10800000" flipH="1">
              <a:off x="11247602" y="4729594"/>
              <a:ext cx="1825687" cy="6877886"/>
            </a:xfrm>
            <a:custGeom>
              <a:avLst/>
              <a:gdLst/>
              <a:ahLst/>
              <a:cxnLst/>
              <a:rect l="l" t="t" r="r" b="b"/>
              <a:pathLst>
                <a:path w="1825687" h="6877886">
                  <a:moveTo>
                    <a:pt x="142971" y="6877845"/>
                  </a:moveTo>
                  <a:cubicBezTo>
                    <a:pt x="210090" y="6879026"/>
                    <a:pt x="296201" y="6855052"/>
                    <a:pt x="399893" y="6770503"/>
                  </a:cubicBezTo>
                  <a:cubicBezTo>
                    <a:pt x="607278" y="6601405"/>
                    <a:pt x="1565131" y="5656843"/>
                    <a:pt x="1568151" y="5532170"/>
                  </a:cubicBezTo>
                  <a:cubicBezTo>
                    <a:pt x="1570653" y="5428935"/>
                    <a:pt x="1568941" y="5086367"/>
                    <a:pt x="1568261" y="4801734"/>
                  </a:cubicBezTo>
                  <a:lnTo>
                    <a:pt x="1569466" y="4801734"/>
                  </a:lnTo>
                  <a:lnTo>
                    <a:pt x="1569466" y="1814977"/>
                  </a:lnTo>
                  <a:lnTo>
                    <a:pt x="1571212" y="1814977"/>
                  </a:lnTo>
                  <a:cubicBezTo>
                    <a:pt x="1572253" y="1625221"/>
                    <a:pt x="1570102" y="1257626"/>
                    <a:pt x="1570058" y="1009784"/>
                  </a:cubicBezTo>
                  <a:lnTo>
                    <a:pt x="1782647" y="1009784"/>
                  </a:lnTo>
                  <a:cubicBezTo>
                    <a:pt x="1795103" y="1009784"/>
                    <a:pt x="1806311" y="1003951"/>
                    <a:pt x="1813843" y="994409"/>
                  </a:cubicBezTo>
                  <a:lnTo>
                    <a:pt x="1814111" y="994409"/>
                  </a:lnTo>
                  <a:lnTo>
                    <a:pt x="1814999" y="993446"/>
                  </a:lnTo>
                  <a:lnTo>
                    <a:pt x="1825687" y="966162"/>
                  </a:lnTo>
                  <a:cubicBezTo>
                    <a:pt x="1825706" y="962870"/>
                    <a:pt x="1825324" y="959573"/>
                    <a:pt x="1824531" y="956352"/>
                  </a:cubicBezTo>
                  <a:cubicBezTo>
                    <a:pt x="1824495" y="954962"/>
                    <a:pt x="1824247" y="953618"/>
                    <a:pt x="1823817" y="952330"/>
                  </a:cubicBezTo>
                  <a:cubicBezTo>
                    <a:pt x="1823840" y="950821"/>
                    <a:pt x="1823377" y="949477"/>
                    <a:pt x="1822654" y="948246"/>
                  </a:cubicBezTo>
                  <a:cubicBezTo>
                    <a:pt x="1819731" y="938516"/>
                    <a:pt x="1813779" y="930307"/>
                    <a:pt x="1805640" y="925474"/>
                  </a:cubicBezTo>
                  <a:lnTo>
                    <a:pt x="969068" y="11980"/>
                  </a:lnTo>
                  <a:cubicBezTo>
                    <a:pt x="961764" y="4008"/>
                    <a:pt x="952186" y="13"/>
                    <a:pt x="942603" y="0"/>
                  </a:cubicBezTo>
                  <a:cubicBezTo>
                    <a:pt x="933020" y="-14"/>
                    <a:pt x="923432" y="3957"/>
                    <a:pt x="916112" y="11911"/>
                  </a:cubicBezTo>
                  <a:lnTo>
                    <a:pt x="72665" y="928434"/>
                  </a:lnTo>
                  <a:cubicBezTo>
                    <a:pt x="67024" y="932825"/>
                    <a:pt x="62836" y="939050"/>
                    <a:pt x="60274" y="946173"/>
                  </a:cubicBezTo>
                  <a:cubicBezTo>
                    <a:pt x="59733" y="947104"/>
                    <a:pt x="59374" y="948117"/>
                    <a:pt x="59392" y="949268"/>
                  </a:cubicBezTo>
                  <a:cubicBezTo>
                    <a:pt x="58184" y="952618"/>
                    <a:pt x="57527" y="956209"/>
                    <a:pt x="57474" y="959939"/>
                  </a:cubicBezTo>
                  <a:cubicBezTo>
                    <a:pt x="57063" y="960952"/>
                    <a:pt x="57044" y="961990"/>
                    <a:pt x="57188" y="963026"/>
                  </a:cubicBezTo>
                  <a:cubicBezTo>
                    <a:pt x="57174" y="963166"/>
                    <a:pt x="57162" y="963306"/>
                    <a:pt x="57149" y="963445"/>
                  </a:cubicBezTo>
                  <a:cubicBezTo>
                    <a:pt x="57149" y="989037"/>
                    <a:pt x="76194" y="1009784"/>
                    <a:pt x="99690" y="1009784"/>
                  </a:cubicBezTo>
                  <a:lnTo>
                    <a:pt x="312735" y="1009784"/>
                  </a:lnTo>
                  <a:cubicBezTo>
                    <a:pt x="312735" y="1009875"/>
                    <a:pt x="312735" y="1009965"/>
                    <a:pt x="312734" y="1010057"/>
                  </a:cubicBezTo>
                  <a:lnTo>
                    <a:pt x="324571" y="1010057"/>
                  </a:lnTo>
                  <a:lnTo>
                    <a:pt x="324571" y="1786399"/>
                  </a:lnTo>
                  <a:lnTo>
                    <a:pt x="322854" y="1786399"/>
                  </a:lnTo>
                  <a:lnTo>
                    <a:pt x="322854" y="4801734"/>
                  </a:lnTo>
                  <a:lnTo>
                    <a:pt x="322508" y="4801734"/>
                  </a:lnTo>
                  <a:lnTo>
                    <a:pt x="322508" y="6509734"/>
                  </a:lnTo>
                  <a:lnTo>
                    <a:pt x="98345" y="6736028"/>
                  </a:lnTo>
                  <a:lnTo>
                    <a:pt x="9548" y="6824825"/>
                  </a:lnTo>
                  <a:lnTo>
                    <a:pt x="9596" y="6824832"/>
                  </a:lnTo>
                  <a:lnTo>
                    <a:pt x="0" y="6834253"/>
                  </a:lnTo>
                  <a:cubicBezTo>
                    <a:pt x="27725" y="6850327"/>
                    <a:pt x="75853" y="6876664"/>
                    <a:pt x="142971" y="68778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69900" dist="304800" dir="6000000" sx="89000" sy="89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0" tIns="0" rIns="0" bIns="0" rtlCol="0" anchor="ctr">
              <a:scene3d>
                <a:camera prst="orthographicFront">
                  <a:rot lat="0" lon="0" rev="10799999"/>
                </a:camera>
                <a:lightRig rig="threePt" dir="t"/>
              </a:scene3d>
            </a:bodyPr>
            <a:lstStyle/>
            <a:p>
              <a:pPr algn="ctr" defTabSz="1187844"/>
              <a:endParaRPr lang="es-MX" sz="3067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9" name="34 Rectángulo redondeado"/>
            <p:cNvSpPr/>
            <p:nvPr/>
          </p:nvSpPr>
          <p:spPr bwMode="auto">
            <a:xfrm rot="5400000">
              <a:off x="11266318" y="4794266"/>
              <a:ext cx="309361" cy="303855"/>
            </a:xfrm>
            <a:custGeom>
              <a:avLst/>
              <a:gdLst/>
              <a:ahLst/>
              <a:cxnLst/>
              <a:rect l="l" t="t" r="r" b="b"/>
              <a:pathLst>
                <a:path w="1699458" h="1682246">
                  <a:moveTo>
                    <a:pt x="1326352" y="0"/>
                  </a:moveTo>
                  <a:lnTo>
                    <a:pt x="1699458" y="0"/>
                  </a:lnTo>
                  <a:lnTo>
                    <a:pt x="17212" y="1682246"/>
                  </a:lnTo>
                  <a:cubicBezTo>
                    <a:pt x="5314" y="1616074"/>
                    <a:pt x="0" y="1548019"/>
                    <a:pt x="0" y="1478723"/>
                  </a:cubicBezTo>
                  <a:lnTo>
                    <a:pt x="0" y="1326353"/>
                  </a:lnTo>
                  <a:cubicBezTo>
                    <a:pt x="0" y="593828"/>
                    <a:pt x="593828" y="0"/>
                    <a:pt x="1326352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1187844"/>
              <a:endParaRPr lang="es-SV" sz="93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21" name="20 Rectángulo"/>
          <p:cNvSpPr/>
          <p:nvPr/>
        </p:nvSpPr>
        <p:spPr bwMode="auto">
          <a:xfrm rot="18954276">
            <a:off x="7597643" y="1646073"/>
            <a:ext cx="2033755" cy="2033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1187844"/>
            <a:endParaRPr lang="es-SV" sz="93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21 Grupo"/>
          <p:cNvGrpSpPr/>
          <p:nvPr/>
        </p:nvGrpSpPr>
        <p:grpSpPr>
          <a:xfrm>
            <a:off x="8815447" y="1389862"/>
            <a:ext cx="912733" cy="3438357"/>
            <a:chOff x="11247602" y="4729594"/>
            <a:chExt cx="1825687" cy="6877886"/>
          </a:xfrm>
        </p:grpSpPr>
        <p:sp>
          <p:nvSpPr>
            <p:cNvPr id="23" name="19 Rectángulo"/>
            <p:cNvSpPr>
              <a:spLocks noChangeAspect="1"/>
            </p:cNvSpPr>
            <p:nvPr/>
          </p:nvSpPr>
          <p:spPr bwMode="auto">
            <a:xfrm rot="10800000" flipH="1">
              <a:off x="11247602" y="4729594"/>
              <a:ext cx="1825687" cy="6877886"/>
            </a:xfrm>
            <a:custGeom>
              <a:avLst/>
              <a:gdLst/>
              <a:ahLst/>
              <a:cxnLst/>
              <a:rect l="l" t="t" r="r" b="b"/>
              <a:pathLst>
                <a:path w="1825687" h="6877886">
                  <a:moveTo>
                    <a:pt x="142971" y="6877845"/>
                  </a:moveTo>
                  <a:cubicBezTo>
                    <a:pt x="210090" y="6879026"/>
                    <a:pt x="296201" y="6855052"/>
                    <a:pt x="399893" y="6770503"/>
                  </a:cubicBezTo>
                  <a:cubicBezTo>
                    <a:pt x="607278" y="6601405"/>
                    <a:pt x="1565131" y="5656843"/>
                    <a:pt x="1568151" y="5532170"/>
                  </a:cubicBezTo>
                  <a:cubicBezTo>
                    <a:pt x="1570653" y="5428935"/>
                    <a:pt x="1568941" y="5086367"/>
                    <a:pt x="1568261" y="4801734"/>
                  </a:cubicBezTo>
                  <a:lnTo>
                    <a:pt x="1569466" y="4801734"/>
                  </a:lnTo>
                  <a:lnTo>
                    <a:pt x="1569466" y="1814977"/>
                  </a:lnTo>
                  <a:lnTo>
                    <a:pt x="1571212" y="1814977"/>
                  </a:lnTo>
                  <a:cubicBezTo>
                    <a:pt x="1572253" y="1625221"/>
                    <a:pt x="1570102" y="1257626"/>
                    <a:pt x="1570058" y="1009784"/>
                  </a:cubicBezTo>
                  <a:lnTo>
                    <a:pt x="1782647" y="1009784"/>
                  </a:lnTo>
                  <a:cubicBezTo>
                    <a:pt x="1795103" y="1009784"/>
                    <a:pt x="1806311" y="1003951"/>
                    <a:pt x="1813843" y="994409"/>
                  </a:cubicBezTo>
                  <a:lnTo>
                    <a:pt x="1814111" y="994409"/>
                  </a:lnTo>
                  <a:lnTo>
                    <a:pt x="1814999" y="993446"/>
                  </a:lnTo>
                  <a:lnTo>
                    <a:pt x="1825687" y="966162"/>
                  </a:lnTo>
                  <a:cubicBezTo>
                    <a:pt x="1825706" y="962870"/>
                    <a:pt x="1825324" y="959573"/>
                    <a:pt x="1824531" y="956352"/>
                  </a:cubicBezTo>
                  <a:cubicBezTo>
                    <a:pt x="1824495" y="954962"/>
                    <a:pt x="1824247" y="953618"/>
                    <a:pt x="1823817" y="952330"/>
                  </a:cubicBezTo>
                  <a:cubicBezTo>
                    <a:pt x="1823840" y="950821"/>
                    <a:pt x="1823377" y="949477"/>
                    <a:pt x="1822654" y="948246"/>
                  </a:cubicBezTo>
                  <a:cubicBezTo>
                    <a:pt x="1819731" y="938516"/>
                    <a:pt x="1813779" y="930307"/>
                    <a:pt x="1805640" y="925474"/>
                  </a:cubicBezTo>
                  <a:lnTo>
                    <a:pt x="969068" y="11980"/>
                  </a:lnTo>
                  <a:cubicBezTo>
                    <a:pt x="961764" y="4008"/>
                    <a:pt x="952186" y="13"/>
                    <a:pt x="942603" y="0"/>
                  </a:cubicBezTo>
                  <a:cubicBezTo>
                    <a:pt x="933020" y="-14"/>
                    <a:pt x="923432" y="3957"/>
                    <a:pt x="916112" y="11911"/>
                  </a:cubicBezTo>
                  <a:lnTo>
                    <a:pt x="72665" y="928434"/>
                  </a:lnTo>
                  <a:cubicBezTo>
                    <a:pt x="67024" y="932825"/>
                    <a:pt x="62836" y="939050"/>
                    <a:pt x="60274" y="946173"/>
                  </a:cubicBezTo>
                  <a:cubicBezTo>
                    <a:pt x="59733" y="947104"/>
                    <a:pt x="59374" y="948117"/>
                    <a:pt x="59392" y="949268"/>
                  </a:cubicBezTo>
                  <a:cubicBezTo>
                    <a:pt x="58184" y="952618"/>
                    <a:pt x="57527" y="956209"/>
                    <a:pt x="57474" y="959939"/>
                  </a:cubicBezTo>
                  <a:cubicBezTo>
                    <a:pt x="57063" y="960952"/>
                    <a:pt x="57044" y="961990"/>
                    <a:pt x="57188" y="963026"/>
                  </a:cubicBezTo>
                  <a:cubicBezTo>
                    <a:pt x="57174" y="963166"/>
                    <a:pt x="57162" y="963306"/>
                    <a:pt x="57149" y="963445"/>
                  </a:cubicBezTo>
                  <a:cubicBezTo>
                    <a:pt x="57149" y="989037"/>
                    <a:pt x="76194" y="1009784"/>
                    <a:pt x="99690" y="1009784"/>
                  </a:cubicBezTo>
                  <a:lnTo>
                    <a:pt x="312735" y="1009784"/>
                  </a:lnTo>
                  <a:cubicBezTo>
                    <a:pt x="312735" y="1009875"/>
                    <a:pt x="312735" y="1009965"/>
                    <a:pt x="312734" y="1010057"/>
                  </a:cubicBezTo>
                  <a:lnTo>
                    <a:pt x="324571" y="1010057"/>
                  </a:lnTo>
                  <a:lnTo>
                    <a:pt x="324571" y="1786399"/>
                  </a:lnTo>
                  <a:lnTo>
                    <a:pt x="322854" y="1786399"/>
                  </a:lnTo>
                  <a:lnTo>
                    <a:pt x="322854" y="4801734"/>
                  </a:lnTo>
                  <a:lnTo>
                    <a:pt x="322508" y="4801734"/>
                  </a:lnTo>
                  <a:lnTo>
                    <a:pt x="322508" y="6509734"/>
                  </a:lnTo>
                  <a:lnTo>
                    <a:pt x="98345" y="6736028"/>
                  </a:lnTo>
                  <a:lnTo>
                    <a:pt x="9548" y="6824825"/>
                  </a:lnTo>
                  <a:lnTo>
                    <a:pt x="9596" y="6824832"/>
                  </a:lnTo>
                  <a:lnTo>
                    <a:pt x="0" y="6834253"/>
                  </a:lnTo>
                  <a:cubicBezTo>
                    <a:pt x="27725" y="6850327"/>
                    <a:pt x="75853" y="6876664"/>
                    <a:pt x="142971" y="68778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69900" dist="304800" dir="6000000" sx="89000" sy="89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0" tIns="0" rIns="0" bIns="0" rtlCol="0" anchor="ctr">
              <a:scene3d>
                <a:camera prst="orthographicFront">
                  <a:rot lat="0" lon="0" rev="10799999"/>
                </a:camera>
                <a:lightRig rig="threePt" dir="t"/>
              </a:scene3d>
            </a:bodyPr>
            <a:lstStyle/>
            <a:p>
              <a:pPr algn="ctr" defTabSz="1187844"/>
              <a:endParaRPr lang="es-SV" sz="3067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4" name="34 Rectángulo redondeado"/>
            <p:cNvSpPr/>
            <p:nvPr/>
          </p:nvSpPr>
          <p:spPr bwMode="auto">
            <a:xfrm rot="5400000">
              <a:off x="11266318" y="4794266"/>
              <a:ext cx="309361" cy="303855"/>
            </a:xfrm>
            <a:custGeom>
              <a:avLst/>
              <a:gdLst/>
              <a:ahLst/>
              <a:cxnLst/>
              <a:rect l="l" t="t" r="r" b="b"/>
              <a:pathLst>
                <a:path w="1699458" h="1682246">
                  <a:moveTo>
                    <a:pt x="1326352" y="0"/>
                  </a:moveTo>
                  <a:lnTo>
                    <a:pt x="1699458" y="0"/>
                  </a:lnTo>
                  <a:lnTo>
                    <a:pt x="17212" y="1682246"/>
                  </a:lnTo>
                  <a:cubicBezTo>
                    <a:pt x="5314" y="1616074"/>
                    <a:pt x="0" y="1548019"/>
                    <a:pt x="0" y="1478723"/>
                  </a:cubicBezTo>
                  <a:lnTo>
                    <a:pt x="0" y="1326353"/>
                  </a:lnTo>
                  <a:cubicBezTo>
                    <a:pt x="0" y="593828"/>
                    <a:pt x="593828" y="0"/>
                    <a:pt x="1326352" y="0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1187844"/>
              <a:endParaRPr lang="es-SV" sz="93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8" name="7 Rectángulo"/>
          <p:cNvSpPr/>
          <p:nvPr/>
        </p:nvSpPr>
        <p:spPr bwMode="auto">
          <a:xfrm rot="18954276">
            <a:off x="5996612" y="1646073"/>
            <a:ext cx="2033755" cy="2033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1187844"/>
            <a:endParaRPr lang="es-SV" sz="933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6 Rectángulo"/>
          <p:cNvSpPr/>
          <p:nvPr/>
        </p:nvSpPr>
        <p:spPr bwMode="auto">
          <a:xfrm rot="18954276">
            <a:off x="4395581" y="1646073"/>
            <a:ext cx="2033755" cy="2033652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1187844"/>
            <a:endParaRPr lang="es-SV" sz="93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17" name="16 Grupo"/>
          <p:cNvGrpSpPr/>
          <p:nvPr/>
        </p:nvGrpSpPr>
        <p:grpSpPr>
          <a:xfrm>
            <a:off x="5616998" y="1391051"/>
            <a:ext cx="912733" cy="3438357"/>
            <a:chOff x="11247602" y="4729594"/>
            <a:chExt cx="1825687" cy="6877886"/>
          </a:xfrm>
        </p:grpSpPr>
        <p:sp>
          <p:nvSpPr>
            <p:cNvPr id="12" name="19 Rectángulo"/>
            <p:cNvSpPr>
              <a:spLocks noChangeAspect="1"/>
            </p:cNvSpPr>
            <p:nvPr/>
          </p:nvSpPr>
          <p:spPr bwMode="auto">
            <a:xfrm rot="10800000" flipH="1">
              <a:off x="11247602" y="4729594"/>
              <a:ext cx="1825687" cy="6877886"/>
            </a:xfrm>
            <a:custGeom>
              <a:avLst/>
              <a:gdLst/>
              <a:ahLst/>
              <a:cxnLst/>
              <a:rect l="l" t="t" r="r" b="b"/>
              <a:pathLst>
                <a:path w="1825687" h="6877886">
                  <a:moveTo>
                    <a:pt x="142971" y="6877845"/>
                  </a:moveTo>
                  <a:cubicBezTo>
                    <a:pt x="210090" y="6879026"/>
                    <a:pt x="296201" y="6855052"/>
                    <a:pt x="399893" y="6770503"/>
                  </a:cubicBezTo>
                  <a:cubicBezTo>
                    <a:pt x="607278" y="6601405"/>
                    <a:pt x="1565131" y="5656843"/>
                    <a:pt x="1568151" y="5532170"/>
                  </a:cubicBezTo>
                  <a:cubicBezTo>
                    <a:pt x="1570653" y="5428935"/>
                    <a:pt x="1568941" y="5086367"/>
                    <a:pt x="1568261" y="4801734"/>
                  </a:cubicBezTo>
                  <a:lnTo>
                    <a:pt x="1569466" y="4801734"/>
                  </a:lnTo>
                  <a:lnTo>
                    <a:pt x="1569466" y="1814977"/>
                  </a:lnTo>
                  <a:lnTo>
                    <a:pt x="1571212" y="1814977"/>
                  </a:lnTo>
                  <a:cubicBezTo>
                    <a:pt x="1572253" y="1625221"/>
                    <a:pt x="1570102" y="1257626"/>
                    <a:pt x="1570058" y="1009784"/>
                  </a:cubicBezTo>
                  <a:lnTo>
                    <a:pt x="1782647" y="1009784"/>
                  </a:lnTo>
                  <a:cubicBezTo>
                    <a:pt x="1795103" y="1009784"/>
                    <a:pt x="1806311" y="1003951"/>
                    <a:pt x="1813843" y="994409"/>
                  </a:cubicBezTo>
                  <a:lnTo>
                    <a:pt x="1814111" y="994409"/>
                  </a:lnTo>
                  <a:lnTo>
                    <a:pt x="1814999" y="993446"/>
                  </a:lnTo>
                  <a:lnTo>
                    <a:pt x="1825687" y="966162"/>
                  </a:lnTo>
                  <a:cubicBezTo>
                    <a:pt x="1825706" y="962870"/>
                    <a:pt x="1825324" y="959573"/>
                    <a:pt x="1824531" y="956352"/>
                  </a:cubicBezTo>
                  <a:cubicBezTo>
                    <a:pt x="1824495" y="954962"/>
                    <a:pt x="1824247" y="953618"/>
                    <a:pt x="1823817" y="952330"/>
                  </a:cubicBezTo>
                  <a:cubicBezTo>
                    <a:pt x="1823840" y="950821"/>
                    <a:pt x="1823377" y="949477"/>
                    <a:pt x="1822654" y="948246"/>
                  </a:cubicBezTo>
                  <a:cubicBezTo>
                    <a:pt x="1819731" y="938516"/>
                    <a:pt x="1813779" y="930307"/>
                    <a:pt x="1805640" y="925474"/>
                  </a:cubicBezTo>
                  <a:lnTo>
                    <a:pt x="969068" y="11980"/>
                  </a:lnTo>
                  <a:cubicBezTo>
                    <a:pt x="961764" y="4008"/>
                    <a:pt x="952186" y="13"/>
                    <a:pt x="942603" y="0"/>
                  </a:cubicBezTo>
                  <a:cubicBezTo>
                    <a:pt x="933020" y="-14"/>
                    <a:pt x="923432" y="3957"/>
                    <a:pt x="916112" y="11911"/>
                  </a:cubicBezTo>
                  <a:lnTo>
                    <a:pt x="72665" y="928434"/>
                  </a:lnTo>
                  <a:cubicBezTo>
                    <a:pt x="67024" y="932825"/>
                    <a:pt x="62836" y="939050"/>
                    <a:pt x="60274" y="946173"/>
                  </a:cubicBezTo>
                  <a:cubicBezTo>
                    <a:pt x="59733" y="947104"/>
                    <a:pt x="59374" y="948117"/>
                    <a:pt x="59392" y="949268"/>
                  </a:cubicBezTo>
                  <a:cubicBezTo>
                    <a:pt x="58184" y="952618"/>
                    <a:pt x="57527" y="956209"/>
                    <a:pt x="57474" y="959939"/>
                  </a:cubicBezTo>
                  <a:cubicBezTo>
                    <a:pt x="57063" y="960952"/>
                    <a:pt x="57044" y="961990"/>
                    <a:pt x="57188" y="963026"/>
                  </a:cubicBezTo>
                  <a:cubicBezTo>
                    <a:pt x="57174" y="963166"/>
                    <a:pt x="57162" y="963306"/>
                    <a:pt x="57149" y="963445"/>
                  </a:cubicBezTo>
                  <a:cubicBezTo>
                    <a:pt x="57149" y="989037"/>
                    <a:pt x="76194" y="1009784"/>
                    <a:pt x="99690" y="1009784"/>
                  </a:cubicBezTo>
                  <a:lnTo>
                    <a:pt x="312735" y="1009784"/>
                  </a:lnTo>
                  <a:cubicBezTo>
                    <a:pt x="312735" y="1009875"/>
                    <a:pt x="312735" y="1009965"/>
                    <a:pt x="312734" y="1010057"/>
                  </a:cubicBezTo>
                  <a:lnTo>
                    <a:pt x="324571" y="1010057"/>
                  </a:lnTo>
                  <a:lnTo>
                    <a:pt x="324571" y="1786399"/>
                  </a:lnTo>
                  <a:lnTo>
                    <a:pt x="322854" y="1786399"/>
                  </a:lnTo>
                  <a:lnTo>
                    <a:pt x="322854" y="4801734"/>
                  </a:lnTo>
                  <a:lnTo>
                    <a:pt x="322508" y="4801734"/>
                  </a:lnTo>
                  <a:lnTo>
                    <a:pt x="322508" y="6509734"/>
                  </a:lnTo>
                  <a:lnTo>
                    <a:pt x="98345" y="6736028"/>
                  </a:lnTo>
                  <a:lnTo>
                    <a:pt x="9548" y="6824825"/>
                  </a:lnTo>
                  <a:lnTo>
                    <a:pt x="9596" y="6824832"/>
                  </a:lnTo>
                  <a:lnTo>
                    <a:pt x="0" y="6834253"/>
                  </a:lnTo>
                  <a:cubicBezTo>
                    <a:pt x="27725" y="6850327"/>
                    <a:pt x="75853" y="6876664"/>
                    <a:pt x="142971" y="68778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69900" dist="304800" dir="6000000" sx="89000" sy="89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0" tIns="0" rIns="0" bIns="0" rtlCol="0" anchor="ctr">
              <a:scene3d>
                <a:camera prst="orthographicFront">
                  <a:rot lat="0" lon="0" rev="10799999"/>
                </a:camera>
                <a:lightRig rig="threePt" dir="t"/>
              </a:scene3d>
            </a:bodyPr>
            <a:lstStyle/>
            <a:p>
              <a:pPr algn="ctr" defTabSz="1187844"/>
              <a:endParaRPr lang="es-SV" sz="2933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6" name="34 Rectángulo redondeado"/>
            <p:cNvSpPr/>
            <p:nvPr/>
          </p:nvSpPr>
          <p:spPr bwMode="auto">
            <a:xfrm rot="5400000">
              <a:off x="11266318" y="4796647"/>
              <a:ext cx="309361" cy="303855"/>
            </a:xfrm>
            <a:custGeom>
              <a:avLst/>
              <a:gdLst/>
              <a:ahLst/>
              <a:cxnLst/>
              <a:rect l="l" t="t" r="r" b="b"/>
              <a:pathLst>
                <a:path w="1699458" h="1682246">
                  <a:moveTo>
                    <a:pt x="1326352" y="0"/>
                  </a:moveTo>
                  <a:lnTo>
                    <a:pt x="1699458" y="0"/>
                  </a:lnTo>
                  <a:lnTo>
                    <a:pt x="17212" y="1682246"/>
                  </a:lnTo>
                  <a:cubicBezTo>
                    <a:pt x="5314" y="1616074"/>
                    <a:pt x="0" y="1548019"/>
                    <a:pt x="0" y="1478723"/>
                  </a:cubicBezTo>
                  <a:lnTo>
                    <a:pt x="0" y="1326353"/>
                  </a:lnTo>
                  <a:cubicBezTo>
                    <a:pt x="0" y="593828"/>
                    <a:pt x="593828" y="0"/>
                    <a:pt x="1326352" y="0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1187844"/>
              <a:endParaRPr lang="es-SV" sz="93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grpSp>
        <p:nvGrpSpPr>
          <p:cNvPr id="18" name="17 Grupo"/>
          <p:cNvGrpSpPr/>
          <p:nvPr/>
        </p:nvGrpSpPr>
        <p:grpSpPr>
          <a:xfrm>
            <a:off x="7214760" y="1389862"/>
            <a:ext cx="912733" cy="3438357"/>
            <a:chOff x="11247602" y="4729594"/>
            <a:chExt cx="1825687" cy="6877886"/>
          </a:xfrm>
        </p:grpSpPr>
        <p:sp>
          <p:nvSpPr>
            <p:cNvPr id="19" name="19 Rectángulo"/>
            <p:cNvSpPr>
              <a:spLocks noChangeAspect="1"/>
            </p:cNvSpPr>
            <p:nvPr/>
          </p:nvSpPr>
          <p:spPr bwMode="auto">
            <a:xfrm rot="10800000" flipH="1">
              <a:off x="11247602" y="4729594"/>
              <a:ext cx="1825687" cy="6877886"/>
            </a:xfrm>
            <a:custGeom>
              <a:avLst/>
              <a:gdLst/>
              <a:ahLst/>
              <a:cxnLst/>
              <a:rect l="l" t="t" r="r" b="b"/>
              <a:pathLst>
                <a:path w="1825687" h="6877886">
                  <a:moveTo>
                    <a:pt x="142971" y="6877845"/>
                  </a:moveTo>
                  <a:cubicBezTo>
                    <a:pt x="210090" y="6879026"/>
                    <a:pt x="296201" y="6855052"/>
                    <a:pt x="399893" y="6770503"/>
                  </a:cubicBezTo>
                  <a:cubicBezTo>
                    <a:pt x="607278" y="6601405"/>
                    <a:pt x="1565131" y="5656843"/>
                    <a:pt x="1568151" y="5532170"/>
                  </a:cubicBezTo>
                  <a:cubicBezTo>
                    <a:pt x="1570653" y="5428935"/>
                    <a:pt x="1568941" y="5086367"/>
                    <a:pt x="1568261" y="4801734"/>
                  </a:cubicBezTo>
                  <a:lnTo>
                    <a:pt x="1569466" y="4801734"/>
                  </a:lnTo>
                  <a:lnTo>
                    <a:pt x="1569466" y="1814977"/>
                  </a:lnTo>
                  <a:lnTo>
                    <a:pt x="1571212" y="1814977"/>
                  </a:lnTo>
                  <a:cubicBezTo>
                    <a:pt x="1572253" y="1625221"/>
                    <a:pt x="1570102" y="1257626"/>
                    <a:pt x="1570058" y="1009784"/>
                  </a:cubicBezTo>
                  <a:lnTo>
                    <a:pt x="1782647" y="1009784"/>
                  </a:lnTo>
                  <a:cubicBezTo>
                    <a:pt x="1795103" y="1009784"/>
                    <a:pt x="1806311" y="1003951"/>
                    <a:pt x="1813843" y="994409"/>
                  </a:cubicBezTo>
                  <a:lnTo>
                    <a:pt x="1814111" y="994409"/>
                  </a:lnTo>
                  <a:lnTo>
                    <a:pt x="1814999" y="993446"/>
                  </a:lnTo>
                  <a:lnTo>
                    <a:pt x="1825687" y="966162"/>
                  </a:lnTo>
                  <a:cubicBezTo>
                    <a:pt x="1825706" y="962870"/>
                    <a:pt x="1825324" y="959573"/>
                    <a:pt x="1824531" y="956352"/>
                  </a:cubicBezTo>
                  <a:cubicBezTo>
                    <a:pt x="1824495" y="954962"/>
                    <a:pt x="1824247" y="953618"/>
                    <a:pt x="1823817" y="952330"/>
                  </a:cubicBezTo>
                  <a:cubicBezTo>
                    <a:pt x="1823840" y="950821"/>
                    <a:pt x="1823377" y="949477"/>
                    <a:pt x="1822654" y="948246"/>
                  </a:cubicBezTo>
                  <a:cubicBezTo>
                    <a:pt x="1819731" y="938516"/>
                    <a:pt x="1813779" y="930307"/>
                    <a:pt x="1805640" y="925474"/>
                  </a:cubicBezTo>
                  <a:lnTo>
                    <a:pt x="969068" y="11980"/>
                  </a:lnTo>
                  <a:cubicBezTo>
                    <a:pt x="961764" y="4008"/>
                    <a:pt x="952186" y="13"/>
                    <a:pt x="942603" y="0"/>
                  </a:cubicBezTo>
                  <a:cubicBezTo>
                    <a:pt x="933020" y="-14"/>
                    <a:pt x="923432" y="3957"/>
                    <a:pt x="916112" y="11911"/>
                  </a:cubicBezTo>
                  <a:lnTo>
                    <a:pt x="72665" y="928434"/>
                  </a:lnTo>
                  <a:cubicBezTo>
                    <a:pt x="67024" y="932825"/>
                    <a:pt x="62836" y="939050"/>
                    <a:pt x="60274" y="946173"/>
                  </a:cubicBezTo>
                  <a:cubicBezTo>
                    <a:pt x="59733" y="947104"/>
                    <a:pt x="59374" y="948117"/>
                    <a:pt x="59392" y="949268"/>
                  </a:cubicBezTo>
                  <a:cubicBezTo>
                    <a:pt x="58184" y="952618"/>
                    <a:pt x="57527" y="956209"/>
                    <a:pt x="57474" y="959939"/>
                  </a:cubicBezTo>
                  <a:cubicBezTo>
                    <a:pt x="57063" y="960952"/>
                    <a:pt x="57044" y="961990"/>
                    <a:pt x="57188" y="963026"/>
                  </a:cubicBezTo>
                  <a:cubicBezTo>
                    <a:pt x="57174" y="963166"/>
                    <a:pt x="57162" y="963306"/>
                    <a:pt x="57149" y="963445"/>
                  </a:cubicBezTo>
                  <a:cubicBezTo>
                    <a:pt x="57149" y="989037"/>
                    <a:pt x="76194" y="1009784"/>
                    <a:pt x="99690" y="1009784"/>
                  </a:cubicBezTo>
                  <a:lnTo>
                    <a:pt x="312735" y="1009784"/>
                  </a:lnTo>
                  <a:cubicBezTo>
                    <a:pt x="312735" y="1009875"/>
                    <a:pt x="312735" y="1009965"/>
                    <a:pt x="312734" y="1010057"/>
                  </a:cubicBezTo>
                  <a:lnTo>
                    <a:pt x="324571" y="1010057"/>
                  </a:lnTo>
                  <a:lnTo>
                    <a:pt x="324571" y="1786399"/>
                  </a:lnTo>
                  <a:lnTo>
                    <a:pt x="322854" y="1786399"/>
                  </a:lnTo>
                  <a:lnTo>
                    <a:pt x="322854" y="4801734"/>
                  </a:lnTo>
                  <a:lnTo>
                    <a:pt x="322508" y="4801734"/>
                  </a:lnTo>
                  <a:lnTo>
                    <a:pt x="322508" y="6509734"/>
                  </a:lnTo>
                  <a:lnTo>
                    <a:pt x="98345" y="6736028"/>
                  </a:lnTo>
                  <a:lnTo>
                    <a:pt x="9548" y="6824825"/>
                  </a:lnTo>
                  <a:lnTo>
                    <a:pt x="9596" y="6824832"/>
                  </a:lnTo>
                  <a:lnTo>
                    <a:pt x="0" y="6834253"/>
                  </a:lnTo>
                  <a:cubicBezTo>
                    <a:pt x="27725" y="6850327"/>
                    <a:pt x="75853" y="6876664"/>
                    <a:pt x="142971" y="687784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ffectLst>
              <a:outerShdw blurRad="469900" dist="304800" dir="6000000" sx="89000" sy="89000" algn="ctr" rotWithShape="0">
                <a:srgbClr val="000000">
                  <a:alpha val="60000"/>
                </a:srgbClr>
              </a:outerShdw>
            </a:effectLst>
          </p:spPr>
          <p:txBody>
            <a:bodyPr vert="horz" wrap="square" lIns="0" tIns="0" rIns="0" bIns="0" rtlCol="0" anchor="ctr">
              <a:scene3d>
                <a:camera prst="orthographicFront">
                  <a:rot lat="0" lon="0" rev="10799999"/>
                </a:camera>
                <a:lightRig rig="threePt" dir="t"/>
              </a:scene3d>
            </a:bodyPr>
            <a:lstStyle/>
            <a:p>
              <a:pPr algn="ctr" defTabSz="1187844"/>
              <a:endParaRPr lang="es-SV" sz="3067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  <p:sp>
          <p:nvSpPr>
            <p:cNvPr id="20" name="34 Rectángulo redondeado"/>
            <p:cNvSpPr/>
            <p:nvPr/>
          </p:nvSpPr>
          <p:spPr bwMode="auto">
            <a:xfrm rot="5400000">
              <a:off x="11266318" y="4796647"/>
              <a:ext cx="309361" cy="303855"/>
            </a:xfrm>
            <a:custGeom>
              <a:avLst/>
              <a:gdLst/>
              <a:ahLst/>
              <a:cxnLst/>
              <a:rect l="l" t="t" r="r" b="b"/>
              <a:pathLst>
                <a:path w="1699458" h="1682246">
                  <a:moveTo>
                    <a:pt x="1326352" y="0"/>
                  </a:moveTo>
                  <a:lnTo>
                    <a:pt x="1699458" y="0"/>
                  </a:lnTo>
                  <a:lnTo>
                    <a:pt x="17212" y="1682246"/>
                  </a:lnTo>
                  <a:cubicBezTo>
                    <a:pt x="5314" y="1616074"/>
                    <a:pt x="0" y="1548019"/>
                    <a:pt x="0" y="1478723"/>
                  </a:cubicBezTo>
                  <a:lnTo>
                    <a:pt x="0" y="1326353"/>
                  </a:lnTo>
                  <a:cubicBezTo>
                    <a:pt x="0" y="593828"/>
                    <a:pt x="593828" y="0"/>
                    <a:pt x="1326352" y="0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lIns="0" tIns="0" rIns="0" bIns="0" rtlCol="0" anchor="ctr"/>
            <a:lstStyle/>
            <a:p>
              <a:pPr algn="ctr" defTabSz="1187844"/>
              <a:endParaRPr lang="es-SV" sz="933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endParaRPr>
            </a:p>
          </p:txBody>
        </p:sp>
      </p:grpSp>
      <p:sp>
        <p:nvSpPr>
          <p:cNvPr id="31" name="Textbox 1"/>
          <p:cNvSpPr/>
          <p:nvPr/>
        </p:nvSpPr>
        <p:spPr>
          <a:xfrm>
            <a:off x="5344984" y="5387218"/>
            <a:ext cx="1481507" cy="1351675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</a:t>
            </a:r>
          </a:p>
        </p:txBody>
      </p:sp>
      <p:sp>
        <p:nvSpPr>
          <p:cNvPr id="32" name="Textbox 1"/>
          <p:cNvSpPr/>
          <p:nvPr/>
        </p:nvSpPr>
        <p:spPr>
          <a:xfrm>
            <a:off x="6941647" y="5387215"/>
            <a:ext cx="1456895" cy="1351675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</a:t>
            </a:r>
          </a:p>
        </p:txBody>
      </p:sp>
      <p:sp>
        <p:nvSpPr>
          <p:cNvPr id="33" name="Textbox 1"/>
          <p:cNvSpPr/>
          <p:nvPr/>
        </p:nvSpPr>
        <p:spPr>
          <a:xfrm>
            <a:off x="8510907" y="5387218"/>
            <a:ext cx="1485032" cy="1351675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</a:t>
            </a:r>
          </a:p>
        </p:txBody>
      </p:sp>
      <p:sp>
        <p:nvSpPr>
          <p:cNvPr id="34" name="Textbox 1"/>
          <p:cNvSpPr/>
          <p:nvPr/>
        </p:nvSpPr>
        <p:spPr>
          <a:xfrm>
            <a:off x="10089431" y="5387218"/>
            <a:ext cx="1580944" cy="1351675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</a:t>
            </a:r>
          </a:p>
        </p:txBody>
      </p:sp>
      <p:grpSp>
        <p:nvGrpSpPr>
          <p:cNvPr id="35" name="Group 4"/>
          <p:cNvGrpSpPr>
            <a:grpSpLocks noChangeAspect="1"/>
          </p:cNvGrpSpPr>
          <p:nvPr/>
        </p:nvGrpSpPr>
        <p:grpSpPr bwMode="auto">
          <a:xfrm>
            <a:off x="8504727" y="2438046"/>
            <a:ext cx="233444" cy="339420"/>
            <a:chOff x="14052" y="2464"/>
            <a:chExt cx="1099" cy="1598"/>
          </a:xfrm>
          <a:solidFill>
            <a:schemeClr val="bg1"/>
          </a:solidFill>
        </p:grpSpPr>
        <p:sp>
          <p:nvSpPr>
            <p:cNvPr id="36" name="Freeform 6"/>
            <p:cNvSpPr>
              <a:spLocks noEditPoints="1"/>
            </p:cNvSpPr>
            <p:nvPr/>
          </p:nvSpPr>
          <p:spPr bwMode="auto">
            <a:xfrm>
              <a:off x="14052" y="2464"/>
              <a:ext cx="1099" cy="1598"/>
            </a:xfrm>
            <a:custGeom>
              <a:avLst/>
              <a:gdLst>
                <a:gd name="T0" fmla="*/ 934 w 2198"/>
                <a:gd name="T1" fmla="*/ 2932 h 3195"/>
                <a:gd name="T2" fmla="*/ 1014 w 2198"/>
                <a:gd name="T3" fmla="*/ 2988 h 3195"/>
                <a:gd name="T4" fmla="*/ 1127 w 2198"/>
                <a:gd name="T5" fmla="*/ 2995 h 3195"/>
                <a:gd name="T6" fmla="*/ 1215 w 2198"/>
                <a:gd name="T7" fmla="*/ 2979 h 3195"/>
                <a:gd name="T8" fmla="*/ 1278 w 2198"/>
                <a:gd name="T9" fmla="*/ 2915 h 3195"/>
                <a:gd name="T10" fmla="*/ 1420 w 2198"/>
                <a:gd name="T11" fmla="*/ 2506 h 3195"/>
                <a:gd name="T12" fmla="*/ 816 w 2198"/>
                <a:gd name="T13" fmla="*/ 2631 h 3195"/>
                <a:gd name="T14" fmla="*/ 862 w 2198"/>
                <a:gd name="T15" fmla="*/ 2775 h 3195"/>
                <a:gd name="T16" fmla="*/ 1394 w 2198"/>
                <a:gd name="T17" fmla="*/ 2594 h 3195"/>
                <a:gd name="T18" fmla="*/ 734 w 2198"/>
                <a:gd name="T19" fmla="*/ 2362 h 3195"/>
                <a:gd name="T20" fmla="*/ 1469 w 2198"/>
                <a:gd name="T21" fmla="*/ 2350 h 3195"/>
                <a:gd name="T22" fmla="*/ 1026 w 2198"/>
                <a:gd name="T23" fmla="*/ 203 h 3195"/>
                <a:gd name="T24" fmla="*/ 749 w 2198"/>
                <a:gd name="T25" fmla="*/ 271 h 3195"/>
                <a:gd name="T26" fmla="*/ 514 w 2198"/>
                <a:gd name="T27" fmla="*/ 417 h 3195"/>
                <a:gd name="T28" fmla="*/ 335 w 2198"/>
                <a:gd name="T29" fmla="*/ 625 h 3195"/>
                <a:gd name="T30" fmla="*/ 226 w 2198"/>
                <a:gd name="T31" fmla="*/ 882 h 3195"/>
                <a:gd name="T32" fmla="*/ 202 w 2198"/>
                <a:gd name="T33" fmla="*/ 1150 h 3195"/>
                <a:gd name="T34" fmla="*/ 261 w 2198"/>
                <a:gd name="T35" fmla="*/ 1368 h 3195"/>
                <a:gd name="T36" fmla="*/ 369 w 2198"/>
                <a:gd name="T37" fmla="*/ 1600 h 3195"/>
                <a:gd name="T38" fmla="*/ 524 w 2198"/>
                <a:gd name="T39" fmla="*/ 1882 h 3195"/>
                <a:gd name="T40" fmla="*/ 1619 w 2198"/>
                <a:gd name="T41" fmla="*/ 1989 h 3195"/>
                <a:gd name="T42" fmla="*/ 1798 w 2198"/>
                <a:gd name="T43" fmla="*/ 1658 h 3195"/>
                <a:gd name="T44" fmla="*/ 1915 w 2198"/>
                <a:gd name="T45" fmla="*/ 1425 h 3195"/>
                <a:gd name="T46" fmla="*/ 1987 w 2198"/>
                <a:gd name="T47" fmla="*/ 1202 h 3195"/>
                <a:gd name="T48" fmla="*/ 1986 w 2198"/>
                <a:gd name="T49" fmla="*/ 953 h 3195"/>
                <a:gd name="T50" fmla="*/ 1898 w 2198"/>
                <a:gd name="T51" fmla="*/ 685 h 3195"/>
                <a:gd name="T52" fmla="*/ 1735 w 2198"/>
                <a:gd name="T53" fmla="*/ 464 h 3195"/>
                <a:gd name="T54" fmla="*/ 1512 w 2198"/>
                <a:gd name="T55" fmla="*/ 300 h 3195"/>
                <a:gd name="T56" fmla="*/ 1245 w 2198"/>
                <a:gd name="T57" fmla="*/ 211 h 3195"/>
                <a:gd name="T58" fmla="*/ 1181 w 2198"/>
                <a:gd name="T59" fmla="*/ 3 h 3195"/>
                <a:gd name="T60" fmla="*/ 1491 w 2198"/>
                <a:gd name="T61" fmla="*/ 72 h 3195"/>
                <a:gd name="T62" fmla="*/ 1761 w 2198"/>
                <a:gd name="T63" fmla="*/ 221 h 3195"/>
                <a:gd name="T64" fmla="*/ 1977 w 2198"/>
                <a:gd name="T65" fmla="*/ 437 h 3195"/>
                <a:gd name="T66" fmla="*/ 2126 w 2198"/>
                <a:gd name="T67" fmla="*/ 707 h 3195"/>
                <a:gd name="T68" fmla="*/ 2195 w 2198"/>
                <a:gd name="T69" fmla="*/ 1016 h 3195"/>
                <a:gd name="T70" fmla="*/ 2170 w 2198"/>
                <a:gd name="T71" fmla="*/ 1300 h 3195"/>
                <a:gd name="T72" fmla="*/ 2066 w 2198"/>
                <a:gd name="T73" fmla="*/ 1574 h 3195"/>
                <a:gd name="T74" fmla="*/ 1923 w 2198"/>
                <a:gd name="T75" fmla="*/ 1846 h 3195"/>
                <a:gd name="T76" fmla="*/ 1779 w 2198"/>
                <a:gd name="T77" fmla="*/ 2112 h 3195"/>
                <a:gd name="T78" fmla="*/ 1673 w 2198"/>
                <a:gd name="T79" fmla="*/ 2370 h 3195"/>
                <a:gd name="T80" fmla="*/ 1597 w 2198"/>
                <a:gd name="T81" fmla="*/ 2611 h 3195"/>
                <a:gd name="T82" fmla="*/ 1536 w 2198"/>
                <a:gd name="T83" fmla="*/ 2815 h 3195"/>
                <a:gd name="T84" fmla="*/ 1472 w 2198"/>
                <a:gd name="T85" fmla="*/ 2977 h 3195"/>
                <a:gd name="T86" fmla="*/ 1390 w 2198"/>
                <a:gd name="T87" fmla="*/ 3096 h 3195"/>
                <a:gd name="T88" fmla="*/ 1271 w 2198"/>
                <a:gd name="T89" fmla="*/ 3170 h 3195"/>
                <a:gd name="T90" fmla="*/ 1099 w 2198"/>
                <a:gd name="T91" fmla="*/ 3195 h 3195"/>
                <a:gd name="T92" fmla="*/ 924 w 2198"/>
                <a:gd name="T93" fmla="*/ 3168 h 3195"/>
                <a:gd name="T94" fmla="*/ 803 w 2198"/>
                <a:gd name="T95" fmla="*/ 3088 h 3195"/>
                <a:gd name="T96" fmla="*/ 719 w 2198"/>
                <a:gd name="T97" fmla="*/ 2958 h 3195"/>
                <a:gd name="T98" fmla="*/ 653 w 2198"/>
                <a:gd name="T99" fmla="*/ 2782 h 3195"/>
                <a:gd name="T100" fmla="*/ 588 w 2198"/>
                <a:gd name="T101" fmla="*/ 2562 h 3195"/>
                <a:gd name="T102" fmla="*/ 503 w 2198"/>
                <a:gd name="T103" fmla="*/ 2302 h 3195"/>
                <a:gd name="T104" fmla="*/ 377 w 2198"/>
                <a:gd name="T105" fmla="*/ 2030 h 3195"/>
                <a:gd name="T106" fmla="*/ 221 w 2198"/>
                <a:gd name="T107" fmla="*/ 1746 h 3195"/>
                <a:gd name="T108" fmla="*/ 81 w 2198"/>
                <a:gd name="T109" fmla="*/ 1457 h 3195"/>
                <a:gd name="T110" fmla="*/ 4 w 2198"/>
                <a:gd name="T111" fmla="*/ 1169 h 3195"/>
                <a:gd name="T112" fmla="*/ 27 w 2198"/>
                <a:gd name="T113" fmla="*/ 858 h 3195"/>
                <a:gd name="T114" fmla="*/ 137 w 2198"/>
                <a:gd name="T115" fmla="*/ 566 h 3195"/>
                <a:gd name="T116" fmla="*/ 322 w 2198"/>
                <a:gd name="T117" fmla="*/ 322 h 3195"/>
                <a:gd name="T118" fmla="*/ 567 w 2198"/>
                <a:gd name="T119" fmla="*/ 137 h 3195"/>
                <a:gd name="T120" fmla="*/ 858 w 2198"/>
                <a:gd name="T121" fmla="*/ 27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</a:cxnLst>
              <a:rect l="0" t="0" r="r" b="b"/>
              <a:pathLst>
                <a:path w="2198" h="3195">
                  <a:moveTo>
                    <a:pt x="1323" y="2818"/>
                  </a:moveTo>
                  <a:lnTo>
                    <a:pt x="899" y="2871"/>
                  </a:lnTo>
                  <a:lnTo>
                    <a:pt x="917" y="2904"/>
                  </a:lnTo>
                  <a:lnTo>
                    <a:pt x="934" y="2932"/>
                  </a:lnTo>
                  <a:lnTo>
                    <a:pt x="951" y="2953"/>
                  </a:lnTo>
                  <a:lnTo>
                    <a:pt x="971" y="2970"/>
                  </a:lnTo>
                  <a:lnTo>
                    <a:pt x="991" y="2981"/>
                  </a:lnTo>
                  <a:lnTo>
                    <a:pt x="1014" y="2988"/>
                  </a:lnTo>
                  <a:lnTo>
                    <a:pt x="1039" y="2993"/>
                  </a:lnTo>
                  <a:lnTo>
                    <a:pt x="1067" y="2995"/>
                  </a:lnTo>
                  <a:lnTo>
                    <a:pt x="1099" y="2995"/>
                  </a:lnTo>
                  <a:lnTo>
                    <a:pt x="1127" y="2995"/>
                  </a:lnTo>
                  <a:lnTo>
                    <a:pt x="1153" y="2994"/>
                  </a:lnTo>
                  <a:lnTo>
                    <a:pt x="1175" y="2991"/>
                  </a:lnTo>
                  <a:lnTo>
                    <a:pt x="1196" y="2986"/>
                  </a:lnTo>
                  <a:lnTo>
                    <a:pt x="1215" y="2979"/>
                  </a:lnTo>
                  <a:lnTo>
                    <a:pt x="1232" y="2969"/>
                  </a:lnTo>
                  <a:lnTo>
                    <a:pt x="1249" y="2954"/>
                  </a:lnTo>
                  <a:lnTo>
                    <a:pt x="1264" y="2937"/>
                  </a:lnTo>
                  <a:lnTo>
                    <a:pt x="1278" y="2915"/>
                  </a:lnTo>
                  <a:lnTo>
                    <a:pt x="1294" y="2888"/>
                  </a:lnTo>
                  <a:lnTo>
                    <a:pt x="1308" y="2855"/>
                  </a:lnTo>
                  <a:lnTo>
                    <a:pt x="1323" y="2818"/>
                  </a:lnTo>
                  <a:close/>
                  <a:moveTo>
                    <a:pt x="1420" y="2506"/>
                  </a:moveTo>
                  <a:lnTo>
                    <a:pt x="802" y="2583"/>
                  </a:lnTo>
                  <a:lnTo>
                    <a:pt x="802" y="2585"/>
                  </a:lnTo>
                  <a:lnTo>
                    <a:pt x="803" y="2587"/>
                  </a:lnTo>
                  <a:lnTo>
                    <a:pt x="816" y="2631"/>
                  </a:lnTo>
                  <a:lnTo>
                    <a:pt x="829" y="2672"/>
                  </a:lnTo>
                  <a:lnTo>
                    <a:pt x="841" y="2709"/>
                  </a:lnTo>
                  <a:lnTo>
                    <a:pt x="852" y="2743"/>
                  </a:lnTo>
                  <a:lnTo>
                    <a:pt x="862" y="2775"/>
                  </a:lnTo>
                  <a:lnTo>
                    <a:pt x="1358" y="2713"/>
                  </a:lnTo>
                  <a:lnTo>
                    <a:pt x="1369" y="2677"/>
                  </a:lnTo>
                  <a:lnTo>
                    <a:pt x="1381" y="2637"/>
                  </a:lnTo>
                  <a:lnTo>
                    <a:pt x="1394" y="2594"/>
                  </a:lnTo>
                  <a:lnTo>
                    <a:pt x="1407" y="2551"/>
                  </a:lnTo>
                  <a:lnTo>
                    <a:pt x="1420" y="2506"/>
                  </a:lnTo>
                  <a:close/>
                  <a:moveTo>
                    <a:pt x="711" y="2297"/>
                  </a:moveTo>
                  <a:lnTo>
                    <a:pt x="734" y="2362"/>
                  </a:lnTo>
                  <a:lnTo>
                    <a:pt x="754" y="2425"/>
                  </a:lnTo>
                  <a:lnTo>
                    <a:pt x="772" y="2487"/>
                  </a:lnTo>
                  <a:lnTo>
                    <a:pt x="1452" y="2402"/>
                  </a:lnTo>
                  <a:lnTo>
                    <a:pt x="1469" y="2350"/>
                  </a:lnTo>
                  <a:lnTo>
                    <a:pt x="1488" y="2297"/>
                  </a:lnTo>
                  <a:lnTo>
                    <a:pt x="711" y="2297"/>
                  </a:lnTo>
                  <a:close/>
                  <a:moveTo>
                    <a:pt x="1099" y="200"/>
                  </a:moveTo>
                  <a:lnTo>
                    <a:pt x="1026" y="203"/>
                  </a:lnTo>
                  <a:lnTo>
                    <a:pt x="953" y="211"/>
                  </a:lnTo>
                  <a:lnTo>
                    <a:pt x="883" y="226"/>
                  </a:lnTo>
                  <a:lnTo>
                    <a:pt x="815" y="246"/>
                  </a:lnTo>
                  <a:lnTo>
                    <a:pt x="749" y="271"/>
                  </a:lnTo>
                  <a:lnTo>
                    <a:pt x="686" y="300"/>
                  </a:lnTo>
                  <a:lnTo>
                    <a:pt x="625" y="335"/>
                  </a:lnTo>
                  <a:lnTo>
                    <a:pt x="568" y="374"/>
                  </a:lnTo>
                  <a:lnTo>
                    <a:pt x="514" y="417"/>
                  </a:lnTo>
                  <a:lnTo>
                    <a:pt x="464" y="464"/>
                  </a:lnTo>
                  <a:lnTo>
                    <a:pt x="417" y="514"/>
                  </a:lnTo>
                  <a:lnTo>
                    <a:pt x="374" y="568"/>
                  </a:lnTo>
                  <a:lnTo>
                    <a:pt x="335" y="625"/>
                  </a:lnTo>
                  <a:lnTo>
                    <a:pt x="300" y="685"/>
                  </a:lnTo>
                  <a:lnTo>
                    <a:pt x="271" y="749"/>
                  </a:lnTo>
                  <a:lnTo>
                    <a:pt x="246" y="815"/>
                  </a:lnTo>
                  <a:lnTo>
                    <a:pt x="226" y="882"/>
                  </a:lnTo>
                  <a:lnTo>
                    <a:pt x="212" y="953"/>
                  </a:lnTo>
                  <a:lnTo>
                    <a:pt x="203" y="1024"/>
                  </a:lnTo>
                  <a:lnTo>
                    <a:pt x="200" y="1099"/>
                  </a:lnTo>
                  <a:lnTo>
                    <a:pt x="202" y="1150"/>
                  </a:lnTo>
                  <a:lnTo>
                    <a:pt x="210" y="1203"/>
                  </a:lnTo>
                  <a:lnTo>
                    <a:pt x="223" y="1257"/>
                  </a:lnTo>
                  <a:lnTo>
                    <a:pt x="240" y="1312"/>
                  </a:lnTo>
                  <a:lnTo>
                    <a:pt x="261" y="1368"/>
                  </a:lnTo>
                  <a:lnTo>
                    <a:pt x="284" y="1426"/>
                  </a:lnTo>
                  <a:lnTo>
                    <a:pt x="310" y="1484"/>
                  </a:lnTo>
                  <a:lnTo>
                    <a:pt x="338" y="1541"/>
                  </a:lnTo>
                  <a:lnTo>
                    <a:pt x="369" y="1600"/>
                  </a:lnTo>
                  <a:lnTo>
                    <a:pt x="401" y="1658"/>
                  </a:lnTo>
                  <a:lnTo>
                    <a:pt x="432" y="1718"/>
                  </a:lnTo>
                  <a:lnTo>
                    <a:pt x="465" y="1776"/>
                  </a:lnTo>
                  <a:lnTo>
                    <a:pt x="524" y="1882"/>
                  </a:lnTo>
                  <a:lnTo>
                    <a:pt x="580" y="1989"/>
                  </a:lnTo>
                  <a:lnTo>
                    <a:pt x="634" y="2097"/>
                  </a:lnTo>
                  <a:lnTo>
                    <a:pt x="1566" y="2097"/>
                  </a:lnTo>
                  <a:lnTo>
                    <a:pt x="1619" y="1989"/>
                  </a:lnTo>
                  <a:lnTo>
                    <a:pt x="1675" y="1882"/>
                  </a:lnTo>
                  <a:lnTo>
                    <a:pt x="1733" y="1777"/>
                  </a:lnTo>
                  <a:lnTo>
                    <a:pt x="1766" y="1718"/>
                  </a:lnTo>
                  <a:lnTo>
                    <a:pt x="1798" y="1658"/>
                  </a:lnTo>
                  <a:lnTo>
                    <a:pt x="1829" y="1600"/>
                  </a:lnTo>
                  <a:lnTo>
                    <a:pt x="1860" y="1541"/>
                  </a:lnTo>
                  <a:lnTo>
                    <a:pt x="1888" y="1483"/>
                  </a:lnTo>
                  <a:lnTo>
                    <a:pt x="1915" y="1425"/>
                  </a:lnTo>
                  <a:lnTo>
                    <a:pt x="1938" y="1367"/>
                  </a:lnTo>
                  <a:lnTo>
                    <a:pt x="1959" y="1311"/>
                  </a:lnTo>
                  <a:lnTo>
                    <a:pt x="1975" y="1256"/>
                  </a:lnTo>
                  <a:lnTo>
                    <a:pt x="1987" y="1202"/>
                  </a:lnTo>
                  <a:lnTo>
                    <a:pt x="1996" y="1150"/>
                  </a:lnTo>
                  <a:lnTo>
                    <a:pt x="1999" y="1099"/>
                  </a:lnTo>
                  <a:lnTo>
                    <a:pt x="1996" y="1024"/>
                  </a:lnTo>
                  <a:lnTo>
                    <a:pt x="1986" y="953"/>
                  </a:lnTo>
                  <a:lnTo>
                    <a:pt x="1972" y="882"/>
                  </a:lnTo>
                  <a:lnTo>
                    <a:pt x="1953" y="815"/>
                  </a:lnTo>
                  <a:lnTo>
                    <a:pt x="1927" y="749"/>
                  </a:lnTo>
                  <a:lnTo>
                    <a:pt x="1898" y="685"/>
                  </a:lnTo>
                  <a:lnTo>
                    <a:pt x="1864" y="625"/>
                  </a:lnTo>
                  <a:lnTo>
                    <a:pt x="1825" y="568"/>
                  </a:lnTo>
                  <a:lnTo>
                    <a:pt x="1781" y="514"/>
                  </a:lnTo>
                  <a:lnTo>
                    <a:pt x="1735" y="464"/>
                  </a:lnTo>
                  <a:lnTo>
                    <a:pt x="1684" y="417"/>
                  </a:lnTo>
                  <a:lnTo>
                    <a:pt x="1630" y="374"/>
                  </a:lnTo>
                  <a:lnTo>
                    <a:pt x="1573" y="335"/>
                  </a:lnTo>
                  <a:lnTo>
                    <a:pt x="1512" y="300"/>
                  </a:lnTo>
                  <a:lnTo>
                    <a:pt x="1449" y="271"/>
                  </a:lnTo>
                  <a:lnTo>
                    <a:pt x="1383" y="246"/>
                  </a:lnTo>
                  <a:lnTo>
                    <a:pt x="1315" y="226"/>
                  </a:lnTo>
                  <a:lnTo>
                    <a:pt x="1245" y="211"/>
                  </a:lnTo>
                  <a:lnTo>
                    <a:pt x="1173" y="203"/>
                  </a:lnTo>
                  <a:lnTo>
                    <a:pt x="1099" y="200"/>
                  </a:lnTo>
                  <a:close/>
                  <a:moveTo>
                    <a:pt x="1099" y="0"/>
                  </a:moveTo>
                  <a:lnTo>
                    <a:pt x="1181" y="3"/>
                  </a:lnTo>
                  <a:lnTo>
                    <a:pt x="1262" y="12"/>
                  </a:lnTo>
                  <a:lnTo>
                    <a:pt x="1340" y="27"/>
                  </a:lnTo>
                  <a:lnTo>
                    <a:pt x="1416" y="46"/>
                  </a:lnTo>
                  <a:lnTo>
                    <a:pt x="1491" y="72"/>
                  </a:lnTo>
                  <a:lnTo>
                    <a:pt x="1562" y="102"/>
                  </a:lnTo>
                  <a:lnTo>
                    <a:pt x="1632" y="137"/>
                  </a:lnTo>
                  <a:lnTo>
                    <a:pt x="1697" y="177"/>
                  </a:lnTo>
                  <a:lnTo>
                    <a:pt x="1761" y="221"/>
                  </a:lnTo>
                  <a:lnTo>
                    <a:pt x="1820" y="270"/>
                  </a:lnTo>
                  <a:lnTo>
                    <a:pt x="1876" y="322"/>
                  </a:lnTo>
                  <a:lnTo>
                    <a:pt x="1928" y="378"/>
                  </a:lnTo>
                  <a:lnTo>
                    <a:pt x="1977" y="437"/>
                  </a:lnTo>
                  <a:lnTo>
                    <a:pt x="2021" y="500"/>
                  </a:lnTo>
                  <a:lnTo>
                    <a:pt x="2061" y="566"/>
                  </a:lnTo>
                  <a:lnTo>
                    <a:pt x="2096" y="635"/>
                  </a:lnTo>
                  <a:lnTo>
                    <a:pt x="2126" y="707"/>
                  </a:lnTo>
                  <a:lnTo>
                    <a:pt x="2152" y="781"/>
                  </a:lnTo>
                  <a:lnTo>
                    <a:pt x="2171" y="858"/>
                  </a:lnTo>
                  <a:lnTo>
                    <a:pt x="2187" y="936"/>
                  </a:lnTo>
                  <a:lnTo>
                    <a:pt x="2195" y="1016"/>
                  </a:lnTo>
                  <a:lnTo>
                    <a:pt x="2198" y="1099"/>
                  </a:lnTo>
                  <a:lnTo>
                    <a:pt x="2195" y="1165"/>
                  </a:lnTo>
                  <a:lnTo>
                    <a:pt x="2186" y="1233"/>
                  </a:lnTo>
                  <a:lnTo>
                    <a:pt x="2170" y="1300"/>
                  </a:lnTo>
                  <a:lnTo>
                    <a:pt x="2150" y="1368"/>
                  </a:lnTo>
                  <a:lnTo>
                    <a:pt x="2126" y="1437"/>
                  </a:lnTo>
                  <a:lnTo>
                    <a:pt x="2098" y="1505"/>
                  </a:lnTo>
                  <a:lnTo>
                    <a:pt x="2066" y="1574"/>
                  </a:lnTo>
                  <a:lnTo>
                    <a:pt x="2032" y="1642"/>
                  </a:lnTo>
                  <a:lnTo>
                    <a:pt x="1998" y="1711"/>
                  </a:lnTo>
                  <a:lnTo>
                    <a:pt x="1961" y="1778"/>
                  </a:lnTo>
                  <a:lnTo>
                    <a:pt x="1923" y="1846"/>
                  </a:lnTo>
                  <a:lnTo>
                    <a:pt x="1885" y="1914"/>
                  </a:lnTo>
                  <a:lnTo>
                    <a:pt x="1848" y="1980"/>
                  </a:lnTo>
                  <a:lnTo>
                    <a:pt x="1813" y="2047"/>
                  </a:lnTo>
                  <a:lnTo>
                    <a:pt x="1779" y="2112"/>
                  </a:lnTo>
                  <a:lnTo>
                    <a:pt x="1748" y="2177"/>
                  </a:lnTo>
                  <a:lnTo>
                    <a:pt x="1720" y="2241"/>
                  </a:lnTo>
                  <a:lnTo>
                    <a:pt x="1695" y="2304"/>
                  </a:lnTo>
                  <a:lnTo>
                    <a:pt x="1673" y="2370"/>
                  </a:lnTo>
                  <a:lnTo>
                    <a:pt x="1651" y="2434"/>
                  </a:lnTo>
                  <a:lnTo>
                    <a:pt x="1632" y="2495"/>
                  </a:lnTo>
                  <a:lnTo>
                    <a:pt x="1614" y="2554"/>
                  </a:lnTo>
                  <a:lnTo>
                    <a:pt x="1597" y="2611"/>
                  </a:lnTo>
                  <a:lnTo>
                    <a:pt x="1582" y="2665"/>
                  </a:lnTo>
                  <a:lnTo>
                    <a:pt x="1566" y="2717"/>
                  </a:lnTo>
                  <a:lnTo>
                    <a:pt x="1551" y="2768"/>
                  </a:lnTo>
                  <a:lnTo>
                    <a:pt x="1536" y="2815"/>
                  </a:lnTo>
                  <a:lnTo>
                    <a:pt x="1521" y="2859"/>
                  </a:lnTo>
                  <a:lnTo>
                    <a:pt x="1506" y="2901"/>
                  </a:lnTo>
                  <a:lnTo>
                    <a:pt x="1490" y="2940"/>
                  </a:lnTo>
                  <a:lnTo>
                    <a:pt x="1472" y="2977"/>
                  </a:lnTo>
                  <a:lnTo>
                    <a:pt x="1454" y="3012"/>
                  </a:lnTo>
                  <a:lnTo>
                    <a:pt x="1435" y="3042"/>
                  </a:lnTo>
                  <a:lnTo>
                    <a:pt x="1413" y="3071"/>
                  </a:lnTo>
                  <a:lnTo>
                    <a:pt x="1390" y="3096"/>
                  </a:lnTo>
                  <a:lnTo>
                    <a:pt x="1364" y="3120"/>
                  </a:lnTo>
                  <a:lnTo>
                    <a:pt x="1336" y="3139"/>
                  </a:lnTo>
                  <a:lnTo>
                    <a:pt x="1305" y="3157"/>
                  </a:lnTo>
                  <a:lnTo>
                    <a:pt x="1271" y="3170"/>
                  </a:lnTo>
                  <a:lnTo>
                    <a:pt x="1233" y="3181"/>
                  </a:lnTo>
                  <a:lnTo>
                    <a:pt x="1192" y="3189"/>
                  </a:lnTo>
                  <a:lnTo>
                    <a:pt x="1148" y="3193"/>
                  </a:lnTo>
                  <a:lnTo>
                    <a:pt x="1099" y="3195"/>
                  </a:lnTo>
                  <a:lnTo>
                    <a:pt x="1049" y="3193"/>
                  </a:lnTo>
                  <a:lnTo>
                    <a:pt x="1003" y="3188"/>
                  </a:lnTo>
                  <a:lnTo>
                    <a:pt x="962" y="3180"/>
                  </a:lnTo>
                  <a:lnTo>
                    <a:pt x="924" y="3168"/>
                  </a:lnTo>
                  <a:lnTo>
                    <a:pt x="889" y="3153"/>
                  </a:lnTo>
                  <a:lnTo>
                    <a:pt x="857" y="3134"/>
                  </a:lnTo>
                  <a:lnTo>
                    <a:pt x="829" y="3113"/>
                  </a:lnTo>
                  <a:lnTo>
                    <a:pt x="803" y="3088"/>
                  </a:lnTo>
                  <a:lnTo>
                    <a:pt x="780" y="3061"/>
                  </a:lnTo>
                  <a:lnTo>
                    <a:pt x="757" y="3029"/>
                  </a:lnTo>
                  <a:lnTo>
                    <a:pt x="738" y="2995"/>
                  </a:lnTo>
                  <a:lnTo>
                    <a:pt x="719" y="2958"/>
                  </a:lnTo>
                  <a:lnTo>
                    <a:pt x="702" y="2919"/>
                  </a:lnTo>
                  <a:lnTo>
                    <a:pt x="685" y="2876"/>
                  </a:lnTo>
                  <a:lnTo>
                    <a:pt x="669" y="2831"/>
                  </a:lnTo>
                  <a:lnTo>
                    <a:pt x="653" y="2782"/>
                  </a:lnTo>
                  <a:lnTo>
                    <a:pt x="638" y="2731"/>
                  </a:lnTo>
                  <a:lnTo>
                    <a:pt x="621" y="2678"/>
                  </a:lnTo>
                  <a:lnTo>
                    <a:pt x="605" y="2621"/>
                  </a:lnTo>
                  <a:lnTo>
                    <a:pt x="588" y="2562"/>
                  </a:lnTo>
                  <a:lnTo>
                    <a:pt x="568" y="2501"/>
                  </a:lnTo>
                  <a:lnTo>
                    <a:pt x="549" y="2437"/>
                  </a:lnTo>
                  <a:lnTo>
                    <a:pt x="526" y="2371"/>
                  </a:lnTo>
                  <a:lnTo>
                    <a:pt x="503" y="2302"/>
                  </a:lnTo>
                  <a:lnTo>
                    <a:pt x="476" y="2235"/>
                  </a:lnTo>
                  <a:lnTo>
                    <a:pt x="447" y="2168"/>
                  </a:lnTo>
                  <a:lnTo>
                    <a:pt x="413" y="2100"/>
                  </a:lnTo>
                  <a:lnTo>
                    <a:pt x="377" y="2030"/>
                  </a:lnTo>
                  <a:lnTo>
                    <a:pt x="338" y="1960"/>
                  </a:lnTo>
                  <a:lnTo>
                    <a:pt x="299" y="1889"/>
                  </a:lnTo>
                  <a:lnTo>
                    <a:pt x="260" y="1818"/>
                  </a:lnTo>
                  <a:lnTo>
                    <a:pt x="221" y="1746"/>
                  </a:lnTo>
                  <a:lnTo>
                    <a:pt x="182" y="1675"/>
                  </a:lnTo>
                  <a:lnTo>
                    <a:pt x="145" y="1602"/>
                  </a:lnTo>
                  <a:lnTo>
                    <a:pt x="111" y="1530"/>
                  </a:lnTo>
                  <a:lnTo>
                    <a:pt x="81" y="1457"/>
                  </a:lnTo>
                  <a:lnTo>
                    <a:pt x="53" y="1386"/>
                  </a:lnTo>
                  <a:lnTo>
                    <a:pt x="31" y="1313"/>
                  </a:lnTo>
                  <a:lnTo>
                    <a:pt x="14" y="1241"/>
                  </a:lnTo>
                  <a:lnTo>
                    <a:pt x="4" y="1169"/>
                  </a:lnTo>
                  <a:lnTo>
                    <a:pt x="0" y="1099"/>
                  </a:lnTo>
                  <a:lnTo>
                    <a:pt x="3" y="1016"/>
                  </a:lnTo>
                  <a:lnTo>
                    <a:pt x="12" y="936"/>
                  </a:lnTo>
                  <a:lnTo>
                    <a:pt x="27" y="858"/>
                  </a:lnTo>
                  <a:lnTo>
                    <a:pt x="47" y="781"/>
                  </a:lnTo>
                  <a:lnTo>
                    <a:pt x="72" y="707"/>
                  </a:lnTo>
                  <a:lnTo>
                    <a:pt x="102" y="635"/>
                  </a:lnTo>
                  <a:lnTo>
                    <a:pt x="137" y="566"/>
                  </a:lnTo>
                  <a:lnTo>
                    <a:pt x="177" y="500"/>
                  </a:lnTo>
                  <a:lnTo>
                    <a:pt x="221" y="437"/>
                  </a:lnTo>
                  <a:lnTo>
                    <a:pt x="270" y="378"/>
                  </a:lnTo>
                  <a:lnTo>
                    <a:pt x="322" y="322"/>
                  </a:lnTo>
                  <a:lnTo>
                    <a:pt x="378" y="270"/>
                  </a:lnTo>
                  <a:lnTo>
                    <a:pt x="437" y="221"/>
                  </a:lnTo>
                  <a:lnTo>
                    <a:pt x="501" y="177"/>
                  </a:lnTo>
                  <a:lnTo>
                    <a:pt x="567" y="137"/>
                  </a:lnTo>
                  <a:lnTo>
                    <a:pt x="636" y="102"/>
                  </a:lnTo>
                  <a:lnTo>
                    <a:pt x="707" y="72"/>
                  </a:lnTo>
                  <a:lnTo>
                    <a:pt x="782" y="46"/>
                  </a:lnTo>
                  <a:lnTo>
                    <a:pt x="858" y="27"/>
                  </a:lnTo>
                  <a:lnTo>
                    <a:pt x="937" y="12"/>
                  </a:lnTo>
                  <a:lnTo>
                    <a:pt x="1017" y="3"/>
                  </a:lnTo>
                  <a:lnTo>
                    <a:pt x="10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37" name="Freeform 7"/>
            <p:cNvSpPr/>
            <p:nvPr/>
          </p:nvSpPr>
          <p:spPr bwMode="auto">
            <a:xfrm>
              <a:off x="14302" y="2714"/>
              <a:ext cx="324" cy="324"/>
            </a:xfrm>
            <a:custGeom>
              <a:avLst/>
              <a:gdLst>
                <a:gd name="T0" fmla="*/ 599 w 649"/>
                <a:gd name="T1" fmla="*/ 0 h 649"/>
                <a:gd name="T2" fmla="*/ 615 w 649"/>
                <a:gd name="T3" fmla="*/ 2 h 649"/>
                <a:gd name="T4" fmla="*/ 628 w 649"/>
                <a:gd name="T5" fmla="*/ 10 h 649"/>
                <a:gd name="T6" fmla="*/ 639 w 649"/>
                <a:gd name="T7" fmla="*/ 21 h 649"/>
                <a:gd name="T8" fmla="*/ 646 w 649"/>
                <a:gd name="T9" fmla="*/ 34 h 649"/>
                <a:gd name="T10" fmla="*/ 649 w 649"/>
                <a:gd name="T11" fmla="*/ 49 h 649"/>
                <a:gd name="T12" fmla="*/ 646 w 649"/>
                <a:gd name="T13" fmla="*/ 66 h 649"/>
                <a:gd name="T14" fmla="*/ 639 w 649"/>
                <a:gd name="T15" fmla="*/ 80 h 649"/>
                <a:gd name="T16" fmla="*/ 628 w 649"/>
                <a:gd name="T17" fmla="*/ 90 h 649"/>
                <a:gd name="T18" fmla="*/ 615 w 649"/>
                <a:gd name="T19" fmla="*/ 97 h 649"/>
                <a:gd name="T20" fmla="*/ 599 w 649"/>
                <a:gd name="T21" fmla="*/ 100 h 649"/>
                <a:gd name="T22" fmla="*/ 544 w 649"/>
                <a:gd name="T23" fmla="*/ 104 h 649"/>
                <a:gd name="T24" fmla="*/ 492 w 649"/>
                <a:gd name="T25" fmla="*/ 112 h 649"/>
                <a:gd name="T26" fmla="*/ 441 w 649"/>
                <a:gd name="T27" fmla="*/ 126 h 649"/>
                <a:gd name="T28" fmla="*/ 393 w 649"/>
                <a:gd name="T29" fmla="*/ 144 h 649"/>
                <a:gd name="T30" fmla="*/ 347 w 649"/>
                <a:gd name="T31" fmla="*/ 168 h 649"/>
                <a:gd name="T32" fmla="*/ 304 w 649"/>
                <a:gd name="T33" fmla="*/ 196 h 649"/>
                <a:gd name="T34" fmla="*/ 264 w 649"/>
                <a:gd name="T35" fmla="*/ 229 h 649"/>
                <a:gd name="T36" fmla="*/ 229 w 649"/>
                <a:gd name="T37" fmla="*/ 265 h 649"/>
                <a:gd name="T38" fmla="*/ 196 w 649"/>
                <a:gd name="T39" fmla="*/ 305 h 649"/>
                <a:gd name="T40" fmla="*/ 168 w 649"/>
                <a:gd name="T41" fmla="*/ 348 h 649"/>
                <a:gd name="T42" fmla="*/ 144 w 649"/>
                <a:gd name="T43" fmla="*/ 394 h 649"/>
                <a:gd name="T44" fmla="*/ 125 w 649"/>
                <a:gd name="T45" fmla="*/ 442 h 649"/>
                <a:gd name="T46" fmla="*/ 111 w 649"/>
                <a:gd name="T47" fmla="*/ 493 h 649"/>
                <a:gd name="T48" fmla="*/ 103 w 649"/>
                <a:gd name="T49" fmla="*/ 545 h 649"/>
                <a:gd name="T50" fmla="*/ 100 w 649"/>
                <a:gd name="T51" fmla="*/ 600 h 649"/>
                <a:gd name="T52" fmla="*/ 97 w 649"/>
                <a:gd name="T53" fmla="*/ 615 h 649"/>
                <a:gd name="T54" fmla="*/ 90 w 649"/>
                <a:gd name="T55" fmla="*/ 628 h 649"/>
                <a:gd name="T56" fmla="*/ 79 w 649"/>
                <a:gd name="T57" fmla="*/ 640 h 649"/>
                <a:gd name="T58" fmla="*/ 65 w 649"/>
                <a:gd name="T59" fmla="*/ 647 h 649"/>
                <a:gd name="T60" fmla="*/ 50 w 649"/>
                <a:gd name="T61" fmla="*/ 649 h 649"/>
                <a:gd name="T62" fmla="*/ 33 w 649"/>
                <a:gd name="T63" fmla="*/ 647 h 649"/>
                <a:gd name="T64" fmla="*/ 20 w 649"/>
                <a:gd name="T65" fmla="*/ 640 h 649"/>
                <a:gd name="T66" fmla="*/ 9 w 649"/>
                <a:gd name="T67" fmla="*/ 628 h 649"/>
                <a:gd name="T68" fmla="*/ 2 w 649"/>
                <a:gd name="T69" fmla="*/ 615 h 649"/>
                <a:gd name="T70" fmla="*/ 0 w 649"/>
                <a:gd name="T71" fmla="*/ 600 h 649"/>
                <a:gd name="T72" fmla="*/ 3 w 649"/>
                <a:gd name="T73" fmla="*/ 539 h 649"/>
                <a:gd name="T74" fmla="*/ 12 w 649"/>
                <a:gd name="T75" fmla="*/ 478 h 649"/>
                <a:gd name="T76" fmla="*/ 26 w 649"/>
                <a:gd name="T77" fmla="*/ 421 h 649"/>
                <a:gd name="T78" fmla="*/ 47 w 649"/>
                <a:gd name="T79" fmla="*/ 366 h 649"/>
                <a:gd name="T80" fmla="*/ 72 w 649"/>
                <a:gd name="T81" fmla="*/ 314 h 649"/>
                <a:gd name="T82" fmla="*/ 102 w 649"/>
                <a:gd name="T83" fmla="*/ 265 h 649"/>
                <a:gd name="T84" fmla="*/ 137 w 649"/>
                <a:gd name="T85" fmla="*/ 218 h 649"/>
                <a:gd name="T86" fmla="*/ 175 w 649"/>
                <a:gd name="T87" fmla="*/ 176 h 649"/>
                <a:gd name="T88" fmla="*/ 218 w 649"/>
                <a:gd name="T89" fmla="*/ 137 h 649"/>
                <a:gd name="T90" fmla="*/ 264 w 649"/>
                <a:gd name="T91" fmla="*/ 103 h 649"/>
                <a:gd name="T92" fmla="*/ 313 w 649"/>
                <a:gd name="T93" fmla="*/ 73 h 649"/>
                <a:gd name="T94" fmla="*/ 365 w 649"/>
                <a:gd name="T95" fmla="*/ 47 h 649"/>
                <a:gd name="T96" fmla="*/ 421 w 649"/>
                <a:gd name="T97" fmla="*/ 27 h 649"/>
                <a:gd name="T98" fmla="*/ 479 w 649"/>
                <a:gd name="T99" fmla="*/ 13 h 649"/>
                <a:gd name="T100" fmla="*/ 538 w 649"/>
                <a:gd name="T101" fmla="*/ 3 h 649"/>
                <a:gd name="T102" fmla="*/ 599 w 649"/>
                <a:gd name="T103" fmla="*/ 0 h 6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49" h="649">
                  <a:moveTo>
                    <a:pt x="599" y="0"/>
                  </a:moveTo>
                  <a:lnTo>
                    <a:pt x="615" y="2"/>
                  </a:lnTo>
                  <a:lnTo>
                    <a:pt x="628" y="10"/>
                  </a:lnTo>
                  <a:lnTo>
                    <a:pt x="639" y="21"/>
                  </a:lnTo>
                  <a:lnTo>
                    <a:pt x="646" y="34"/>
                  </a:lnTo>
                  <a:lnTo>
                    <a:pt x="649" y="49"/>
                  </a:lnTo>
                  <a:lnTo>
                    <a:pt x="646" y="66"/>
                  </a:lnTo>
                  <a:lnTo>
                    <a:pt x="639" y="80"/>
                  </a:lnTo>
                  <a:lnTo>
                    <a:pt x="628" y="90"/>
                  </a:lnTo>
                  <a:lnTo>
                    <a:pt x="615" y="97"/>
                  </a:lnTo>
                  <a:lnTo>
                    <a:pt x="599" y="100"/>
                  </a:lnTo>
                  <a:lnTo>
                    <a:pt x="544" y="104"/>
                  </a:lnTo>
                  <a:lnTo>
                    <a:pt x="492" y="112"/>
                  </a:lnTo>
                  <a:lnTo>
                    <a:pt x="441" y="126"/>
                  </a:lnTo>
                  <a:lnTo>
                    <a:pt x="393" y="144"/>
                  </a:lnTo>
                  <a:lnTo>
                    <a:pt x="347" y="168"/>
                  </a:lnTo>
                  <a:lnTo>
                    <a:pt x="304" y="196"/>
                  </a:lnTo>
                  <a:lnTo>
                    <a:pt x="264" y="229"/>
                  </a:lnTo>
                  <a:lnTo>
                    <a:pt x="229" y="265"/>
                  </a:lnTo>
                  <a:lnTo>
                    <a:pt x="196" y="305"/>
                  </a:lnTo>
                  <a:lnTo>
                    <a:pt x="168" y="348"/>
                  </a:lnTo>
                  <a:lnTo>
                    <a:pt x="144" y="394"/>
                  </a:lnTo>
                  <a:lnTo>
                    <a:pt x="125" y="442"/>
                  </a:lnTo>
                  <a:lnTo>
                    <a:pt x="111" y="493"/>
                  </a:lnTo>
                  <a:lnTo>
                    <a:pt x="103" y="545"/>
                  </a:lnTo>
                  <a:lnTo>
                    <a:pt x="100" y="600"/>
                  </a:lnTo>
                  <a:lnTo>
                    <a:pt x="97" y="615"/>
                  </a:lnTo>
                  <a:lnTo>
                    <a:pt x="90" y="628"/>
                  </a:lnTo>
                  <a:lnTo>
                    <a:pt x="79" y="640"/>
                  </a:lnTo>
                  <a:lnTo>
                    <a:pt x="65" y="647"/>
                  </a:lnTo>
                  <a:lnTo>
                    <a:pt x="50" y="649"/>
                  </a:lnTo>
                  <a:lnTo>
                    <a:pt x="33" y="647"/>
                  </a:lnTo>
                  <a:lnTo>
                    <a:pt x="20" y="640"/>
                  </a:lnTo>
                  <a:lnTo>
                    <a:pt x="9" y="628"/>
                  </a:lnTo>
                  <a:lnTo>
                    <a:pt x="2" y="615"/>
                  </a:lnTo>
                  <a:lnTo>
                    <a:pt x="0" y="600"/>
                  </a:lnTo>
                  <a:lnTo>
                    <a:pt x="3" y="539"/>
                  </a:lnTo>
                  <a:lnTo>
                    <a:pt x="12" y="478"/>
                  </a:lnTo>
                  <a:lnTo>
                    <a:pt x="26" y="421"/>
                  </a:lnTo>
                  <a:lnTo>
                    <a:pt x="47" y="366"/>
                  </a:lnTo>
                  <a:lnTo>
                    <a:pt x="72" y="314"/>
                  </a:lnTo>
                  <a:lnTo>
                    <a:pt x="102" y="265"/>
                  </a:lnTo>
                  <a:lnTo>
                    <a:pt x="137" y="218"/>
                  </a:lnTo>
                  <a:lnTo>
                    <a:pt x="175" y="176"/>
                  </a:lnTo>
                  <a:lnTo>
                    <a:pt x="218" y="137"/>
                  </a:lnTo>
                  <a:lnTo>
                    <a:pt x="264" y="103"/>
                  </a:lnTo>
                  <a:lnTo>
                    <a:pt x="313" y="73"/>
                  </a:lnTo>
                  <a:lnTo>
                    <a:pt x="365" y="47"/>
                  </a:lnTo>
                  <a:lnTo>
                    <a:pt x="421" y="27"/>
                  </a:lnTo>
                  <a:lnTo>
                    <a:pt x="479" y="13"/>
                  </a:lnTo>
                  <a:lnTo>
                    <a:pt x="538" y="3"/>
                  </a:lnTo>
                  <a:lnTo>
                    <a:pt x="599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38" name="Freeform 12"/>
          <p:cNvSpPr>
            <a:spLocks noChangeAspect="1" noEditPoints="1"/>
          </p:cNvSpPr>
          <p:nvPr/>
        </p:nvSpPr>
        <p:spPr bwMode="auto">
          <a:xfrm>
            <a:off x="6868736" y="2438044"/>
            <a:ext cx="343049" cy="339421"/>
          </a:xfrm>
          <a:custGeom>
            <a:avLst/>
            <a:gdLst>
              <a:gd name="T0" fmla="*/ 1210 w 3228"/>
              <a:gd name="T1" fmla="*/ 2995 h 3195"/>
              <a:gd name="T2" fmla="*/ 1118 w 3228"/>
              <a:gd name="T3" fmla="*/ 2762 h 3195"/>
              <a:gd name="T4" fmla="*/ 822 w 3228"/>
              <a:gd name="T5" fmla="*/ 1897 h 3195"/>
              <a:gd name="T6" fmla="*/ 2035 w 3228"/>
              <a:gd name="T7" fmla="*/ 1697 h 3195"/>
              <a:gd name="T8" fmla="*/ 2490 w 3228"/>
              <a:gd name="T9" fmla="*/ 1561 h 3195"/>
              <a:gd name="T10" fmla="*/ 2490 w 3228"/>
              <a:gd name="T11" fmla="*/ 1235 h 3195"/>
              <a:gd name="T12" fmla="*/ 2035 w 3228"/>
              <a:gd name="T13" fmla="*/ 1099 h 3195"/>
              <a:gd name="T14" fmla="*/ 234 w 3228"/>
              <a:gd name="T15" fmla="*/ 1235 h 3195"/>
              <a:gd name="T16" fmla="*/ 234 w 3228"/>
              <a:gd name="T17" fmla="*/ 1561 h 3195"/>
              <a:gd name="T18" fmla="*/ 1111 w 3228"/>
              <a:gd name="T19" fmla="*/ 1697 h 3195"/>
              <a:gd name="T20" fmla="*/ 1011 w 3228"/>
              <a:gd name="T21" fmla="*/ 1347 h 3195"/>
              <a:gd name="T22" fmla="*/ 1859 w 3228"/>
              <a:gd name="T23" fmla="*/ 897 h 3195"/>
              <a:gd name="T24" fmla="*/ 1334 w 3228"/>
              <a:gd name="T25" fmla="*/ 1099 h 3195"/>
              <a:gd name="T26" fmla="*/ 1142 w 3228"/>
              <a:gd name="T27" fmla="*/ 1235 h 3195"/>
              <a:gd name="T28" fmla="*/ 1142 w 3228"/>
              <a:gd name="T29" fmla="*/ 1561 h 3195"/>
              <a:gd name="T30" fmla="*/ 1311 w 3228"/>
              <a:gd name="T31" fmla="*/ 1698 h 3195"/>
              <a:gd name="T32" fmla="*/ 1800 w 3228"/>
              <a:gd name="T33" fmla="*/ 1856 h 3195"/>
              <a:gd name="T34" fmla="*/ 1823 w 3228"/>
              <a:gd name="T35" fmla="*/ 1194 h 3195"/>
              <a:gd name="T36" fmla="*/ 2376 w 3228"/>
              <a:gd name="T37" fmla="*/ 251 h 3195"/>
              <a:gd name="T38" fmla="*/ 2141 w 3228"/>
              <a:gd name="T39" fmla="*/ 616 h 3195"/>
              <a:gd name="T40" fmla="*/ 2449 w 3228"/>
              <a:gd name="T41" fmla="*/ 923 h 3195"/>
              <a:gd name="T42" fmla="*/ 2689 w 3228"/>
              <a:gd name="T43" fmla="*/ 1190 h 3195"/>
              <a:gd name="T44" fmla="*/ 2689 w 3228"/>
              <a:gd name="T45" fmla="*/ 1606 h 3195"/>
              <a:gd name="T46" fmla="*/ 2449 w 3228"/>
              <a:gd name="T47" fmla="*/ 1872 h 3195"/>
              <a:gd name="T48" fmla="*/ 2141 w 3228"/>
              <a:gd name="T49" fmla="*/ 2180 h 3195"/>
              <a:gd name="T50" fmla="*/ 2376 w 3228"/>
              <a:gd name="T51" fmla="*/ 2545 h 3195"/>
              <a:gd name="T52" fmla="*/ 2674 w 3228"/>
              <a:gd name="T53" fmla="*/ 2541 h 3195"/>
              <a:gd name="T54" fmla="*/ 2916 w 3228"/>
              <a:gd name="T55" fmla="*/ 2148 h 3195"/>
              <a:gd name="T56" fmla="*/ 3025 w 3228"/>
              <a:gd name="T57" fmla="*/ 1491 h 3195"/>
              <a:gd name="T58" fmla="*/ 2958 w 3228"/>
              <a:gd name="T59" fmla="*/ 794 h 3195"/>
              <a:gd name="T60" fmla="*/ 2745 w 3228"/>
              <a:gd name="T61" fmla="*/ 322 h 3195"/>
              <a:gd name="T62" fmla="*/ 2573 w 3228"/>
              <a:gd name="T63" fmla="*/ 3 h 3195"/>
              <a:gd name="T64" fmla="*/ 2912 w 3228"/>
              <a:gd name="T65" fmla="*/ 208 h 3195"/>
              <a:gd name="T66" fmla="*/ 3129 w 3228"/>
              <a:gd name="T67" fmla="*/ 659 h 3195"/>
              <a:gd name="T68" fmla="*/ 3224 w 3228"/>
              <a:gd name="T69" fmla="*/ 1244 h 3195"/>
              <a:gd name="T70" fmla="*/ 3193 w 3228"/>
              <a:gd name="T71" fmla="*/ 1855 h 3195"/>
              <a:gd name="T72" fmla="*/ 3035 w 3228"/>
              <a:gd name="T73" fmla="*/ 2386 h 3195"/>
              <a:gd name="T74" fmla="*/ 2757 w 3228"/>
              <a:gd name="T75" fmla="*/ 2728 h 3195"/>
              <a:gd name="T76" fmla="*/ 2375 w 3228"/>
              <a:gd name="T77" fmla="*/ 2771 h 3195"/>
              <a:gd name="T78" fmla="*/ 2067 w 3228"/>
              <a:gd name="T79" fmla="*/ 2491 h 3195"/>
              <a:gd name="T80" fmla="*/ 1773 w 3228"/>
              <a:gd name="T81" fmla="*/ 2088 h 3195"/>
              <a:gd name="T82" fmla="*/ 1382 w 3228"/>
              <a:gd name="T83" fmla="*/ 1906 h 3195"/>
              <a:gd name="T84" fmla="*/ 1343 w 3228"/>
              <a:gd name="T85" fmla="*/ 1926 h 3195"/>
              <a:gd name="T86" fmla="*/ 1311 w 3228"/>
              <a:gd name="T87" fmla="*/ 2696 h 3195"/>
              <a:gd name="T88" fmla="*/ 1394 w 3228"/>
              <a:gd name="T89" fmla="*/ 2825 h 3195"/>
              <a:gd name="T90" fmla="*/ 1373 w 3228"/>
              <a:gd name="T91" fmla="*/ 3114 h 3195"/>
              <a:gd name="T92" fmla="*/ 774 w 3228"/>
              <a:gd name="T93" fmla="*/ 3192 h 3195"/>
              <a:gd name="T94" fmla="*/ 608 w 3228"/>
              <a:gd name="T95" fmla="*/ 3028 h 3195"/>
              <a:gd name="T96" fmla="*/ 506 w 3228"/>
              <a:gd name="T97" fmla="*/ 1925 h 3195"/>
              <a:gd name="T98" fmla="*/ 198 w 3228"/>
              <a:gd name="T99" fmla="*/ 1830 h 3195"/>
              <a:gd name="T100" fmla="*/ 9 w 3228"/>
              <a:gd name="T101" fmla="*/ 1506 h 3195"/>
              <a:gd name="T102" fmla="*/ 77 w 3228"/>
              <a:gd name="T103" fmla="*/ 1101 h 3195"/>
              <a:gd name="T104" fmla="*/ 359 w 3228"/>
              <a:gd name="T105" fmla="*/ 902 h 3195"/>
              <a:gd name="T106" fmla="*/ 1673 w 3228"/>
              <a:gd name="T107" fmla="*/ 788 h 3195"/>
              <a:gd name="T108" fmla="*/ 2034 w 3228"/>
              <a:gd name="T109" fmla="*/ 356 h 3195"/>
              <a:gd name="T110" fmla="*/ 2286 w 3228"/>
              <a:gd name="T111" fmla="*/ 68 h 3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3228" h="3195">
                <a:moveTo>
                  <a:pt x="752" y="1897"/>
                </a:moveTo>
                <a:lnTo>
                  <a:pt x="771" y="1933"/>
                </a:lnTo>
                <a:lnTo>
                  <a:pt x="786" y="1972"/>
                </a:lnTo>
                <a:lnTo>
                  <a:pt x="798" y="2012"/>
                </a:lnTo>
                <a:lnTo>
                  <a:pt x="804" y="2054"/>
                </a:lnTo>
                <a:lnTo>
                  <a:pt x="807" y="2097"/>
                </a:lnTo>
                <a:lnTo>
                  <a:pt x="807" y="2995"/>
                </a:lnTo>
                <a:lnTo>
                  <a:pt x="1210" y="2995"/>
                </a:lnTo>
                <a:lnTo>
                  <a:pt x="1210" y="2910"/>
                </a:lnTo>
                <a:lnTo>
                  <a:pt x="1196" y="2894"/>
                </a:lnTo>
                <a:lnTo>
                  <a:pt x="1183" y="2879"/>
                </a:lnTo>
                <a:lnTo>
                  <a:pt x="1169" y="2860"/>
                </a:lnTo>
                <a:lnTo>
                  <a:pt x="1155" y="2840"/>
                </a:lnTo>
                <a:lnTo>
                  <a:pt x="1141" y="2817"/>
                </a:lnTo>
                <a:lnTo>
                  <a:pt x="1129" y="2791"/>
                </a:lnTo>
                <a:lnTo>
                  <a:pt x="1118" y="2762"/>
                </a:lnTo>
                <a:lnTo>
                  <a:pt x="1112" y="2731"/>
                </a:lnTo>
                <a:lnTo>
                  <a:pt x="1109" y="2696"/>
                </a:lnTo>
                <a:lnTo>
                  <a:pt x="1109" y="1997"/>
                </a:lnTo>
                <a:lnTo>
                  <a:pt x="1111" y="1963"/>
                </a:lnTo>
                <a:lnTo>
                  <a:pt x="1117" y="1930"/>
                </a:lnTo>
                <a:lnTo>
                  <a:pt x="1127" y="1898"/>
                </a:lnTo>
                <a:lnTo>
                  <a:pt x="822" y="1898"/>
                </a:lnTo>
                <a:lnTo>
                  <a:pt x="822" y="1897"/>
                </a:lnTo>
                <a:lnTo>
                  <a:pt x="752" y="1897"/>
                </a:lnTo>
                <a:close/>
                <a:moveTo>
                  <a:pt x="2035" y="1099"/>
                </a:moveTo>
                <a:lnTo>
                  <a:pt x="2025" y="1196"/>
                </a:lnTo>
                <a:lnTo>
                  <a:pt x="2020" y="1296"/>
                </a:lnTo>
                <a:lnTo>
                  <a:pt x="2018" y="1398"/>
                </a:lnTo>
                <a:lnTo>
                  <a:pt x="2020" y="1500"/>
                </a:lnTo>
                <a:lnTo>
                  <a:pt x="2025" y="1600"/>
                </a:lnTo>
                <a:lnTo>
                  <a:pt x="2035" y="1697"/>
                </a:lnTo>
                <a:lnTo>
                  <a:pt x="2320" y="1697"/>
                </a:lnTo>
                <a:lnTo>
                  <a:pt x="2350" y="1694"/>
                </a:lnTo>
                <a:lnTo>
                  <a:pt x="2378" y="1685"/>
                </a:lnTo>
                <a:lnTo>
                  <a:pt x="2405" y="1670"/>
                </a:lnTo>
                <a:lnTo>
                  <a:pt x="2430" y="1649"/>
                </a:lnTo>
                <a:lnTo>
                  <a:pt x="2453" y="1624"/>
                </a:lnTo>
                <a:lnTo>
                  <a:pt x="2472" y="1594"/>
                </a:lnTo>
                <a:lnTo>
                  <a:pt x="2490" y="1561"/>
                </a:lnTo>
                <a:lnTo>
                  <a:pt x="2503" y="1525"/>
                </a:lnTo>
                <a:lnTo>
                  <a:pt x="2513" y="1485"/>
                </a:lnTo>
                <a:lnTo>
                  <a:pt x="2520" y="1442"/>
                </a:lnTo>
                <a:lnTo>
                  <a:pt x="2523" y="1398"/>
                </a:lnTo>
                <a:lnTo>
                  <a:pt x="2520" y="1353"/>
                </a:lnTo>
                <a:lnTo>
                  <a:pt x="2513" y="1311"/>
                </a:lnTo>
                <a:lnTo>
                  <a:pt x="2503" y="1271"/>
                </a:lnTo>
                <a:lnTo>
                  <a:pt x="2490" y="1235"/>
                </a:lnTo>
                <a:lnTo>
                  <a:pt x="2472" y="1201"/>
                </a:lnTo>
                <a:lnTo>
                  <a:pt x="2453" y="1171"/>
                </a:lnTo>
                <a:lnTo>
                  <a:pt x="2430" y="1147"/>
                </a:lnTo>
                <a:lnTo>
                  <a:pt x="2405" y="1126"/>
                </a:lnTo>
                <a:lnTo>
                  <a:pt x="2378" y="1111"/>
                </a:lnTo>
                <a:lnTo>
                  <a:pt x="2350" y="1102"/>
                </a:lnTo>
                <a:lnTo>
                  <a:pt x="2320" y="1099"/>
                </a:lnTo>
                <a:lnTo>
                  <a:pt x="2035" y="1099"/>
                </a:lnTo>
                <a:close/>
                <a:moveTo>
                  <a:pt x="403" y="1099"/>
                </a:moveTo>
                <a:lnTo>
                  <a:pt x="373" y="1102"/>
                </a:lnTo>
                <a:lnTo>
                  <a:pt x="346" y="1111"/>
                </a:lnTo>
                <a:lnTo>
                  <a:pt x="319" y="1126"/>
                </a:lnTo>
                <a:lnTo>
                  <a:pt x="294" y="1147"/>
                </a:lnTo>
                <a:lnTo>
                  <a:pt x="271" y="1171"/>
                </a:lnTo>
                <a:lnTo>
                  <a:pt x="252" y="1201"/>
                </a:lnTo>
                <a:lnTo>
                  <a:pt x="234" y="1235"/>
                </a:lnTo>
                <a:lnTo>
                  <a:pt x="221" y="1271"/>
                </a:lnTo>
                <a:lnTo>
                  <a:pt x="210" y="1311"/>
                </a:lnTo>
                <a:lnTo>
                  <a:pt x="204" y="1353"/>
                </a:lnTo>
                <a:lnTo>
                  <a:pt x="202" y="1398"/>
                </a:lnTo>
                <a:lnTo>
                  <a:pt x="204" y="1442"/>
                </a:lnTo>
                <a:lnTo>
                  <a:pt x="210" y="1485"/>
                </a:lnTo>
                <a:lnTo>
                  <a:pt x="221" y="1525"/>
                </a:lnTo>
                <a:lnTo>
                  <a:pt x="234" y="1561"/>
                </a:lnTo>
                <a:lnTo>
                  <a:pt x="252" y="1594"/>
                </a:lnTo>
                <a:lnTo>
                  <a:pt x="271" y="1624"/>
                </a:lnTo>
                <a:lnTo>
                  <a:pt x="294" y="1649"/>
                </a:lnTo>
                <a:lnTo>
                  <a:pt x="319" y="1670"/>
                </a:lnTo>
                <a:lnTo>
                  <a:pt x="346" y="1685"/>
                </a:lnTo>
                <a:lnTo>
                  <a:pt x="373" y="1694"/>
                </a:lnTo>
                <a:lnTo>
                  <a:pt x="403" y="1697"/>
                </a:lnTo>
                <a:lnTo>
                  <a:pt x="1111" y="1697"/>
                </a:lnTo>
                <a:lnTo>
                  <a:pt x="1086" y="1665"/>
                </a:lnTo>
                <a:lnTo>
                  <a:pt x="1064" y="1628"/>
                </a:lnTo>
                <a:lnTo>
                  <a:pt x="1045" y="1587"/>
                </a:lnTo>
                <a:lnTo>
                  <a:pt x="1030" y="1544"/>
                </a:lnTo>
                <a:lnTo>
                  <a:pt x="1018" y="1497"/>
                </a:lnTo>
                <a:lnTo>
                  <a:pt x="1011" y="1449"/>
                </a:lnTo>
                <a:lnTo>
                  <a:pt x="1009" y="1398"/>
                </a:lnTo>
                <a:lnTo>
                  <a:pt x="1011" y="1347"/>
                </a:lnTo>
                <a:lnTo>
                  <a:pt x="1018" y="1298"/>
                </a:lnTo>
                <a:lnTo>
                  <a:pt x="1030" y="1252"/>
                </a:lnTo>
                <a:lnTo>
                  <a:pt x="1045" y="1208"/>
                </a:lnTo>
                <a:lnTo>
                  <a:pt x="1064" y="1168"/>
                </a:lnTo>
                <a:lnTo>
                  <a:pt x="1086" y="1132"/>
                </a:lnTo>
                <a:lnTo>
                  <a:pt x="1111" y="1099"/>
                </a:lnTo>
                <a:lnTo>
                  <a:pt x="403" y="1099"/>
                </a:lnTo>
                <a:close/>
                <a:moveTo>
                  <a:pt x="1859" y="897"/>
                </a:moveTo>
                <a:lnTo>
                  <a:pt x="1800" y="943"/>
                </a:lnTo>
                <a:lnTo>
                  <a:pt x="1739" y="982"/>
                </a:lnTo>
                <a:lnTo>
                  <a:pt x="1675" y="1017"/>
                </a:lnTo>
                <a:lnTo>
                  <a:pt x="1610" y="1046"/>
                </a:lnTo>
                <a:lnTo>
                  <a:pt x="1542" y="1068"/>
                </a:lnTo>
                <a:lnTo>
                  <a:pt x="1474" y="1085"/>
                </a:lnTo>
                <a:lnTo>
                  <a:pt x="1405" y="1095"/>
                </a:lnTo>
                <a:lnTo>
                  <a:pt x="1334" y="1099"/>
                </a:lnTo>
                <a:lnTo>
                  <a:pt x="1311" y="1099"/>
                </a:lnTo>
                <a:lnTo>
                  <a:pt x="1281" y="1102"/>
                </a:lnTo>
                <a:lnTo>
                  <a:pt x="1254" y="1111"/>
                </a:lnTo>
                <a:lnTo>
                  <a:pt x="1227" y="1126"/>
                </a:lnTo>
                <a:lnTo>
                  <a:pt x="1202" y="1147"/>
                </a:lnTo>
                <a:lnTo>
                  <a:pt x="1179" y="1171"/>
                </a:lnTo>
                <a:lnTo>
                  <a:pt x="1160" y="1201"/>
                </a:lnTo>
                <a:lnTo>
                  <a:pt x="1142" y="1235"/>
                </a:lnTo>
                <a:lnTo>
                  <a:pt x="1129" y="1271"/>
                </a:lnTo>
                <a:lnTo>
                  <a:pt x="1118" y="1311"/>
                </a:lnTo>
                <a:lnTo>
                  <a:pt x="1112" y="1353"/>
                </a:lnTo>
                <a:lnTo>
                  <a:pt x="1110" y="1398"/>
                </a:lnTo>
                <a:lnTo>
                  <a:pt x="1112" y="1442"/>
                </a:lnTo>
                <a:lnTo>
                  <a:pt x="1118" y="1485"/>
                </a:lnTo>
                <a:lnTo>
                  <a:pt x="1129" y="1525"/>
                </a:lnTo>
                <a:lnTo>
                  <a:pt x="1142" y="1561"/>
                </a:lnTo>
                <a:lnTo>
                  <a:pt x="1160" y="1594"/>
                </a:lnTo>
                <a:lnTo>
                  <a:pt x="1179" y="1624"/>
                </a:lnTo>
                <a:lnTo>
                  <a:pt x="1202" y="1649"/>
                </a:lnTo>
                <a:lnTo>
                  <a:pt x="1227" y="1670"/>
                </a:lnTo>
                <a:lnTo>
                  <a:pt x="1254" y="1685"/>
                </a:lnTo>
                <a:lnTo>
                  <a:pt x="1281" y="1694"/>
                </a:lnTo>
                <a:lnTo>
                  <a:pt x="1311" y="1697"/>
                </a:lnTo>
                <a:lnTo>
                  <a:pt x="1311" y="1698"/>
                </a:lnTo>
                <a:lnTo>
                  <a:pt x="1334" y="1698"/>
                </a:lnTo>
                <a:lnTo>
                  <a:pt x="1405" y="1702"/>
                </a:lnTo>
                <a:lnTo>
                  <a:pt x="1474" y="1713"/>
                </a:lnTo>
                <a:lnTo>
                  <a:pt x="1542" y="1729"/>
                </a:lnTo>
                <a:lnTo>
                  <a:pt x="1610" y="1751"/>
                </a:lnTo>
                <a:lnTo>
                  <a:pt x="1675" y="1780"/>
                </a:lnTo>
                <a:lnTo>
                  <a:pt x="1739" y="1815"/>
                </a:lnTo>
                <a:lnTo>
                  <a:pt x="1800" y="1856"/>
                </a:lnTo>
                <a:lnTo>
                  <a:pt x="1859" y="1901"/>
                </a:lnTo>
                <a:lnTo>
                  <a:pt x="1844" y="1802"/>
                </a:lnTo>
                <a:lnTo>
                  <a:pt x="1831" y="1703"/>
                </a:lnTo>
                <a:lnTo>
                  <a:pt x="1823" y="1602"/>
                </a:lnTo>
                <a:lnTo>
                  <a:pt x="1818" y="1500"/>
                </a:lnTo>
                <a:lnTo>
                  <a:pt x="1816" y="1398"/>
                </a:lnTo>
                <a:lnTo>
                  <a:pt x="1818" y="1296"/>
                </a:lnTo>
                <a:lnTo>
                  <a:pt x="1823" y="1194"/>
                </a:lnTo>
                <a:lnTo>
                  <a:pt x="1831" y="1094"/>
                </a:lnTo>
                <a:lnTo>
                  <a:pt x="1844" y="995"/>
                </a:lnTo>
                <a:lnTo>
                  <a:pt x="1859" y="897"/>
                </a:lnTo>
                <a:close/>
                <a:moveTo>
                  <a:pt x="2523" y="200"/>
                </a:moveTo>
                <a:lnTo>
                  <a:pt x="2485" y="203"/>
                </a:lnTo>
                <a:lnTo>
                  <a:pt x="2447" y="213"/>
                </a:lnTo>
                <a:lnTo>
                  <a:pt x="2411" y="229"/>
                </a:lnTo>
                <a:lnTo>
                  <a:pt x="2376" y="251"/>
                </a:lnTo>
                <a:lnTo>
                  <a:pt x="2342" y="279"/>
                </a:lnTo>
                <a:lnTo>
                  <a:pt x="2309" y="313"/>
                </a:lnTo>
                <a:lnTo>
                  <a:pt x="2277" y="351"/>
                </a:lnTo>
                <a:lnTo>
                  <a:pt x="2247" y="394"/>
                </a:lnTo>
                <a:lnTo>
                  <a:pt x="2218" y="443"/>
                </a:lnTo>
                <a:lnTo>
                  <a:pt x="2190" y="496"/>
                </a:lnTo>
                <a:lnTo>
                  <a:pt x="2165" y="554"/>
                </a:lnTo>
                <a:lnTo>
                  <a:pt x="2141" y="616"/>
                </a:lnTo>
                <a:lnTo>
                  <a:pt x="2118" y="681"/>
                </a:lnTo>
                <a:lnTo>
                  <a:pt x="2099" y="751"/>
                </a:lnTo>
                <a:lnTo>
                  <a:pt x="2080" y="823"/>
                </a:lnTo>
                <a:lnTo>
                  <a:pt x="2065" y="899"/>
                </a:lnTo>
                <a:lnTo>
                  <a:pt x="2320" y="899"/>
                </a:lnTo>
                <a:lnTo>
                  <a:pt x="2365" y="902"/>
                </a:lnTo>
                <a:lnTo>
                  <a:pt x="2408" y="910"/>
                </a:lnTo>
                <a:lnTo>
                  <a:pt x="2449" y="923"/>
                </a:lnTo>
                <a:lnTo>
                  <a:pt x="2489" y="943"/>
                </a:lnTo>
                <a:lnTo>
                  <a:pt x="2526" y="966"/>
                </a:lnTo>
                <a:lnTo>
                  <a:pt x="2560" y="994"/>
                </a:lnTo>
                <a:lnTo>
                  <a:pt x="2592" y="1025"/>
                </a:lnTo>
                <a:lnTo>
                  <a:pt x="2622" y="1061"/>
                </a:lnTo>
                <a:lnTo>
                  <a:pt x="2648" y="1101"/>
                </a:lnTo>
                <a:lnTo>
                  <a:pt x="2670" y="1144"/>
                </a:lnTo>
                <a:lnTo>
                  <a:pt x="2689" y="1190"/>
                </a:lnTo>
                <a:lnTo>
                  <a:pt x="2704" y="1239"/>
                </a:lnTo>
                <a:lnTo>
                  <a:pt x="2715" y="1290"/>
                </a:lnTo>
                <a:lnTo>
                  <a:pt x="2722" y="1343"/>
                </a:lnTo>
                <a:lnTo>
                  <a:pt x="2724" y="1398"/>
                </a:lnTo>
                <a:lnTo>
                  <a:pt x="2722" y="1453"/>
                </a:lnTo>
                <a:lnTo>
                  <a:pt x="2715" y="1506"/>
                </a:lnTo>
                <a:lnTo>
                  <a:pt x="2704" y="1557"/>
                </a:lnTo>
                <a:lnTo>
                  <a:pt x="2689" y="1606"/>
                </a:lnTo>
                <a:lnTo>
                  <a:pt x="2670" y="1651"/>
                </a:lnTo>
                <a:lnTo>
                  <a:pt x="2648" y="1694"/>
                </a:lnTo>
                <a:lnTo>
                  <a:pt x="2622" y="1734"/>
                </a:lnTo>
                <a:lnTo>
                  <a:pt x="2592" y="1770"/>
                </a:lnTo>
                <a:lnTo>
                  <a:pt x="2560" y="1802"/>
                </a:lnTo>
                <a:lnTo>
                  <a:pt x="2526" y="1830"/>
                </a:lnTo>
                <a:lnTo>
                  <a:pt x="2489" y="1854"/>
                </a:lnTo>
                <a:lnTo>
                  <a:pt x="2449" y="1872"/>
                </a:lnTo>
                <a:lnTo>
                  <a:pt x="2408" y="1885"/>
                </a:lnTo>
                <a:lnTo>
                  <a:pt x="2365" y="1894"/>
                </a:lnTo>
                <a:lnTo>
                  <a:pt x="2320" y="1897"/>
                </a:lnTo>
                <a:lnTo>
                  <a:pt x="2065" y="1897"/>
                </a:lnTo>
                <a:lnTo>
                  <a:pt x="2080" y="1973"/>
                </a:lnTo>
                <a:lnTo>
                  <a:pt x="2099" y="2046"/>
                </a:lnTo>
                <a:lnTo>
                  <a:pt x="2118" y="2115"/>
                </a:lnTo>
                <a:lnTo>
                  <a:pt x="2141" y="2180"/>
                </a:lnTo>
                <a:lnTo>
                  <a:pt x="2165" y="2242"/>
                </a:lnTo>
                <a:lnTo>
                  <a:pt x="2190" y="2300"/>
                </a:lnTo>
                <a:lnTo>
                  <a:pt x="2218" y="2353"/>
                </a:lnTo>
                <a:lnTo>
                  <a:pt x="2247" y="2401"/>
                </a:lnTo>
                <a:lnTo>
                  <a:pt x="2277" y="2445"/>
                </a:lnTo>
                <a:lnTo>
                  <a:pt x="2309" y="2484"/>
                </a:lnTo>
                <a:lnTo>
                  <a:pt x="2342" y="2517"/>
                </a:lnTo>
                <a:lnTo>
                  <a:pt x="2376" y="2545"/>
                </a:lnTo>
                <a:lnTo>
                  <a:pt x="2411" y="2567"/>
                </a:lnTo>
                <a:lnTo>
                  <a:pt x="2447" y="2583"/>
                </a:lnTo>
                <a:lnTo>
                  <a:pt x="2485" y="2593"/>
                </a:lnTo>
                <a:lnTo>
                  <a:pt x="2523" y="2596"/>
                </a:lnTo>
                <a:lnTo>
                  <a:pt x="2562" y="2593"/>
                </a:lnTo>
                <a:lnTo>
                  <a:pt x="2600" y="2582"/>
                </a:lnTo>
                <a:lnTo>
                  <a:pt x="2638" y="2564"/>
                </a:lnTo>
                <a:lnTo>
                  <a:pt x="2674" y="2541"/>
                </a:lnTo>
                <a:lnTo>
                  <a:pt x="2710" y="2510"/>
                </a:lnTo>
                <a:lnTo>
                  <a:pt x="2745" y="2474"/>
                </a:lnTo>
                <a:lnTo>
                  <a:pt x="2777" y="2433"/>
                </a:lnTo>
                <a:lnTo>
                  <a:pt x="2809" y="2386"/>
                </a:lnTo>
                <a:lnTo>
                  <a:pt x="2837" y="2332"/>
                </a:lnTo>
                <a:lnTo>
                  <a:pt x="2865" y="2275"/>
                </a:lnTo>
                <a:lnTo>
                  <a:pt x="2892" y="2214"/>
                </a:lnTo>
                <a:lnTo>
                  <a:pt x="2916" y="2148"/>
                </a:lnTo>
                <a:lnTo>
                  <a:pt x="2937" y="2077"/>
                </a:lnTo>
                <a:lnTo>
                  <a:pt x="2958" y="2003"/>
                </a:lnTo>
                <a:lnTo>
                  <a:pt x="2976" y="1925"/>
                </a:lnTo>
                <a:lnTo>
                  <a:pt x="2991" y="1843"/>
                </a:lnTo>
                <a:lnTo>
                  <a:pt x="3004" y="1760"/>
                </a:lnTo>
                <a:lnTo>
                  <a:pt x="3014" y="1673"/>
                </a:lnTo>
                <a:lnTo>
                  <a:pt x="3021" y="1583"/>
                </a:lnTo>
                <a:lnTo>
                  <a:pt x="3025" y="1491"/>
                </a:lnTo>
                <a:lnTo>
                  <a:pt x="3026" y="1398"/>
                </a:lnTo>
                <a:lnTo>
                  <a:pt x="3025" y="1304"/>
                </a:lnTo>
                <a:lnTo>
                  <a:pt x="3021" y="1212"/>
                </a:lnTo>
                <a:lnTo>
                  <a:pt x="3014" y="1123"/>
                </a:lnTo>
                <a:lnTo>
                  <a:pt x="3004" y="1037"/>
                </a:lnTo>
                <a:lnTo>
                  <a:pt x="2991" y="952"/>
                </a:lnTo>
                <a:lnTo>
                  <a:pt x="2976" y="871"/>
                </a:lnTo>
                <a:lnTo>
                  <a:pt x="2958" y="794"/>
                </a:lnTo>
                <a:lnTo>
                  <a:pt x="2937" y="719"/>
                </a:lnTo>
                <a:lnTo>
                  <a:pt x="2916" y="649"/>
                </a:lnTo>
                <a:lnTo>
                  <a:pt x="2892" y="582"/>
                </a:lnTo>
                <a:lnTo>
                  <a:pt x="2865" y="520"/>
                </a:lnTo>
                <a:lnTo>
                  <a:pt x="2837" y="463"/>
                </a:lnTo>
                <a:lnTo>
                  <a:pt x="2809" y="411"/>
                </a:lnTo>
                <a:lnTo>
                  <a:pt x="2777" y="364"/>
                </a:lnTo>
                <a:lnTo>
                  <a:pt x="2745" y="322"/>
                </a:lnTo>
                <a:lnTo>
                  <a:pt x="2710" y="286"/>
                </a:lnTo>
                <a:lnTo>
                  <a:pt x="2674" y="255"/>
                </a:lnTo>
                <a:lnTo>
                  <a:pt x="2638" y="232"/>
                </a:lnTo>
                <a:lnTo>
                  <a:pt x="2600" y="214"/>
                </a:lnTo>
                <a:lnTo>
                  <a:pt x="2562" y="203"/>
                </a:lnTo>
                <a:lnTo>
                  <a:pt x="2523" y="200"/>
                </a:lnTo>
                <a:close/>
                <a:moveTo>
                  <a:pt x="2523" y="0"/>
                </a:moveTo>
                <a:lnTo>
                  <a:pt x="2573" y="3"/>
                </a:lnTo>
                <a:lnTo>
                  <a:pt x="2622" y="11"/>
                </a:lnTo>
                <a:lnTo>
                  <a:pt x="2668" y="25"/>
                </a:lnTo>
                <a:lnTo>
                  <a:pt x="2714" y="44"/>
                </a:lnTo>
                <a:lnTo>
                  <a:pt x="2757" y="67"/>
                </a:lnTo>
                <a:lnTo>
                  <a:pt x="2798" y="96"/>
                </a:lnTo>
                <a:lnTo>
                  <a:pt x="2837" y="130"/>
                </a:lnTo>
                <a:lnTo>
                  <a:pt x="2876" y="166"/>
                </a:lnTo>
                <a:lnTo>
                  <a:pt x="2912" y="208"/>
                </a:lnTo>
                <a:lnTo>
                  <a:pt x="2946" y="253"/>
                </a:lnTo>
                <a:lnTo>
                  <a:pt x="2978" y="302"/>
                </a:lnTo>
                <a:lnTo>
                  <a:pt x="3008" y="354"/>
                </a:lnTo>
                <a:lnTo>
                  <a:pt x="3035" y="410"/>
                </a:lnTo>
                <a:lnTo>
                  <a:pt x="3062" y="468"/>
                </a:lnTo>
                <a:lnTo>
                  <a:pt x="3087" y="529"/>
                </a:lnTo>
                <a:lnTo>
                  <a:pt x="3109" y="592"/>
                </a:lnTo>
                <a:lnTo>
                  <a:pt x="3129" y="659"/>
                </a:lnTo>
                <a:lnTo>
                  <a:pt x="3149" y="726"/>
                </a:lnTo>
                <a:lnTo>
                  <a:pt x="3166" y="797"/>
                </a:lnTo>
                <a:lnTo>
                  <a:pt x="3180" y="868"/>
                </a:lnTo>
                <a:lnTo>
                  <a:pt x="3193" y="942"/>
                </a:lnTo>
                <a:lnTo>
                  <a:pt x="3204" y="1015"/>
                </a:lnTo>
                <a:lnTo>
                  <a:pt x="3213" y="1091"/>
                </a:lnTo>
                <a:lnTo>
                  <a:pt x="3220" y="1167"/>
                </a:lnTo>
                <a:lnTo>
                  <a:pt x="3224" y="1244"/>
                </a:lnTo>
                <a:lnTo>
                  <a:pt x="3227" y="1320"/>
                </a:lnTo>
                <a:lnTo>
                  <a:pt x="3228" y="1398"/>
                </a:lnTo>
                <a:lnTo>
                  <a:pt x="3227" y="1475"/>
                </a:lnTo>
                <a:lnTo>
                  <a:pt x="3224" y="1552"/>
                </a:lnTo>
                <a:lnTo>
                  <a:pt x="3220" y="1629"/>
                </a:lnTo>
                <a:lnTo>
                  <a:pt x="3213" y="1704"/>
                </a:lnTo>
                <a:lnTo>
                  <a:pt x="3204" y="1780"/>
                </a:lnTo>
                <a:lnTo>
                  <a:pt x="3193" y="1855"/>
                </a:lnTo>
                <a:lnTo>
                  <a:pt x="3180" y="1927"/>
                </a:lnTo>
                <a:lnTo>
                  <a:pt x="3166" y="1999"/>
                </a:lnTo>
                <a:lnTo>
                  <a:pt x="3149" y="2069"/>
                </a:lnTo>
                <a:lnTo>
                  <a:pt x="3129" y="2137"/>
                </a:lnTo>
                <a:lnTo>
                  <a:pt x="3109" y="2203"/>
                </a:lnTo>
                <a:lnTo>
                  <a:pt x="3087" y="2266"/>
                </a:lnTo>
                <a:lnTo>
                  <a:pt x="3062" y="2327"/>
                </a:lnTo>
                <a:lnTo>
                  <a:pt x="3035" y="2386"/>
                </a:lnTo>
                <a:lnTo>
                  <a:pt x="3008" y="2442"/>
                </a:lnTo>
                <a:lnTo>
                  <a:pt x="2978" y="2494"/>
                </a:lnTo>
                <a:lnTo>
                  <a:pt x="2946" y="2543"/>
                </a:lnTo>
                <a:lnTo>
                  <a:pt x="2912" y="2588"/>
                </a:lnTo>
                <a:lnTo>
                  <a:pt x="2876" y="2629"/>
                </a:lnTo>
                <a:lnTo>
                  <a:pt x="2837" y="2666"/>
                </a:lnTo>
                <a:lnTo>
                  <a:pt x="2798" y="2699"/>
                </a:lnTo>
                <a:lnTo>
                  <a:pt x="2757" y="2728"/>
                </a:lnTo>
                <a:lnTo>
                  <a:pt x="2714" y="2751"/>
                </a:lnTo>
                <a:lnTo>
                  <a:pt x="2668" y="2771"/>
                </a:lnTo>
                <a:lnTo>
                  <a:pt x="2622" y="2784"/>
                </a:lnTo>
                <a:lnTo>
                  <a:pt x="2573" y="2793"/>
                </a:lnTo>
                <a:lnTo>
                  <a:pt x="2523" y="2795"/>
                </a:lnTo>
                <a:lnTo>
                  <a:pt x="2471" y="2793"/>
                </a:lnTo>
                <a:lnTo>
                  <a:pt x="2423" y="2784"/>
                </a:lnTo>
                <a:lnTo>
                  <a:pt x="2375" y="2771"/>
                </a:lnTo>
                <a:lnTo>
                  <a:pt x="2330" y="2751"/>
                </a:lnTo>
                <a:lnTo>
                  <a:pt x="2286" y="2727"/>
                </a:lnTo>
                <a:lnTo>
                  <a:pt x="2245" y="2698"/>
                </a:lnTo>
                <a:lnTo>
                  <a:pt x="2206" y="2665"/>
                </a:lnTo>
                <a:lnTo>
                  <a:pt x="2168" y="2628"/>
                </a:lnTo>
                <a:lnTo>
                  <a:pt x="2132" y="2586"/>
                </a:lnTo>
                <a:lnTo>
                  <a:pt x="2099" y="2540"/>
                </a:lnTo>
                <a:lnTo>
                  <a:pt x="2067" y="2491"/>
                </a:lnTo>
                <a:lnTo>
                  <a:pt x="2036" y="2439"/>
                </a:lnTo>
                <a:lnTo>
                  <a:pt x="2034" y="2440"/>
                </a:lnTo>
                <a:lnTo>
                  <a:pt x="1995" y="2371"/>
                </a:lnTo>
                <a:lnTo>
                  <a:pt x="1955" y="2306"/>
                </a:lnTo>
                <a:lnTo>
                  <a:pt x="1913" y="2246"/>
                </a:lnTo>
                <a:lnTo>
                  <a:pt x="1869" y="2188"/>
                </a:lnTo>
                <a:lnTo>
                  <a:pt x="1822" y="2136"/>
                </a:lnTo>
                <a:lnTo>
                  <a:pt x="1773" y="2088"/>
                </a:lnTo>
                <a:lnTo>
                  <a:pt x="1723" y="2047"/>
                </a:lnTo>
                <a:lnTo>
                  <a:pt x="1670" y="2009"/>
                </a:lnTo>
                <a:lnTo>
                  <a:pt x="1617" y="1976"/>
                </a:lnTo>
                <a:lnTo>
                  <a:pt x="1562" y="1950"/>
                </a:lnTo>
                <a:lnTo>
                  <a:pt x="1505" y="1928"/>
                </a:lnTo>
                <a:lnTo>
                  <a:pt x="1449" y="1913"/>
                </a:lnTo>
                <a:lnTo>
                  <a:pt x="1390" y="1904"/>
                </a:lnTo>
                <a:lnTo>
                  <a:pt x="1382" y="1906"/>
                </a:lnTo>
                <a:lnTo>
                  <a:pt x="1372" y="1908"/>
                </a:lnTo>
                <a:lnTo>
                  <a:pt x="1363" y="1912"/>
                </a:lnTo>
                <a:lnTo>
                  <a:pt x="1363" y="1912"/>
                </a:lnTo>
                <a:lnTo>
                  <a:pt x="1362" y="1912"/>
                </a:lnTo>
                <a:lnTo>
                  <a:pt x="1362" y="1913"/>
                </a:lnTo>
                <a:lnTo>
                  <a:pt x="1361" y="1913"/>
                </a:lnTo>
                <a:lnTo>
                  <a:pt x="1361" y="1913"/>
                </a:lnTo>
                <a:lnTo>
                  <a:pt x="1343" y="1926"/>
                </a:lnTo>
                <a:lnTo>
                  <a:pt x="1330" y="1942"/>
                </a:lnTo>
                <a:lnTo>
                  <a:pt x="1324" y="1952"/>
                </a:lnTo>
                <a:lnTo>
                  <a:pt x="1317" y="1970"/>
                </a:lnTo>
                <a:lnTo>
                  <a:pt x="1312" y="1990"/>
                </a:lnTo>
                <a:lnTo>
                  <a:pt x="1312" y="1992"/>
                </a:lnTo>
                <a:lnTo>
                  <a:pt x="1311" y="1994"/>
                </a:lnTo>
                <a:lnTo>
                  <a:pt x="1311" y="1997"/>
                </a:lnTo>
                <a:lnTo>
                  <a:pt x="1311" y="2696"/>
                </a:lnTo>
                <a:lnTo>
                  <a:pt x="1313" y="2711"/>
                </a:lnTo>
                <a:lnTo>
                  <a:pt x="1320" y="2726"/>
                </a:lnTo>
                <a:lnTo>
                  <a:pt x="1329" y="2740"/>
                </a:lnTo>
                <a:lnTo>
                  <a:pt x="1341" y="2755"/>
                </a:lnTo>
                <a:lnTo>
                  <a:pt x="1355" y="2771"/>
                </a:lnTo>
                <a:lnTo>
                  <a:pt x="1368" y="2788"/>
                </a:lnTo>
                <a:lnTo>
                  <a:pt x="1382" y="2805"/>
                </a:lnTo>
                <a:lnTo>
                  <a:pt x="1394" y="2825"/>
                </a:lnTo>
                <a:lnTo>
                  <a:pt x="1403" y="2846"/>
                </a:lnTo>
                <a:lnTo>
                  <a:pt x="1409" y="2870"/>
                </a:lnTo>
                <a:lnTo>
                  <a:pt x="1411" y="2895"/>
                </a:lnTo>
                <a:lnTo>
                  <a:pt x="1411" y="2995"/>
                </a:lnTo>
                <a:lnTo>
                  <a:pt x="1409" y="3028"/>
                </a:lnTo>
                <a:lnTo>
                  <a:pt x="1401" y="3059"/>
                </a:lnTo>
                <a:lnTo>
                  <a:pt x="1390" y="3087"/>
                </a:lnTo>
                <a:lnTo>
                  <a:pt x="1373" y="3114"/>
                </a:lnTo>
                <a:lnTo>
                  <a:pt x="1353" y="3137"/>
                </a:lnTo>
                <a:lnTo>
                  <a:pt x="1329" y="3157"/>
                </a:lnTo>
                <a:lnTo>
                  <a:pt x="1303" y="3173"/>
                </a:lnTo>
                <a:lnTo>
                  <a:pt x="1274" y="3185"/>
                </a:lnTo>
                <a:lnTo>
                  <a:pt x="1243" y="3192"/>
                </a:lnTo>
                <a:lnTo>
                  <a:pt x="1210" y="3195"/>
                </a:lnTo>
                <a:lnTo>
                  <a:pt x="807" y="3195"/>
                </a:lnTo>
                <a:lnTo>
                  <a:pt x="774" y="3192"/>
                </a:lnTo>
                <a:lnTo>
                  <a:pt x="743" y="3185"/>
                </a:lnTo>
                <a:lnTo>
                  <a:pt x="714" y="3173"/>
                </a:lnTo>
                <a:lnTo>
                  <a:pt x="687" y="3157"/>
                </a:lnTo>
                <a:lnTo>
                  <a:pt x="664" y="3137"/>
                </a:lnTo>
                <a:lnTo>
                  <a:pt x="644" y="3114"/>
                </a:lnTo>
                <a:lnTo>
                  <a:pt x="627" y="3087"/>
                </a:lnTo>
                <a:lnTo>
                  <a:pt x="615" y="3059"/>
                </a:lnTo>
                <a:lnTo>
                  <a:pt x="608" y="3028"/>
                </a:lnTo>
                <a:lnTo>
                  <a:pt x="605" y="2995"/>
                </a:lnTo>
                <a:lnTo>
                  <a:pt x="605" y="2097"/>
                </a:lnTo>
                <a:lnTo>
                  <a:pt x="602" y="2061"/>
                </a:lnTo>
                <a:lnTo>
                  <a:pt x="592" y="2027"/>
                </a:lnTo>
                <a:lnTo>
                  <a:pt x="578" y="1997"/>
                </a:lnTo>
                <a:lnTo>
                  <a:pt x="557" y="1968"/>
                </a:lnTo>
                <a:lnTo>
                  <a:pt x="533" y="1944"/>
                </a:lnTo>
                <a:lnTo>
                  <a:pt x="506" y="1925"/>
                </a:lnTo>
                <a:lnTo>
                  <a:pt x="474" y="1910"/>
                </a:lnTo>
                <a:lnTo>
                  <a:pt x="440" y="1901"/>
                </a:lnTo>
                <a:lnTo>
                  <a:pt x="403" y="1897"/>
                </a:lnTo>
                <a:lnTo>
                  <a:pt x="359" y="1894"/>
                </a:lnTo>
                <a:lnTo>
                  <a:pt x="316" y="1885"/>
                </a:lnTo>
                <a:lnTo>
                  <a:pt x="274" y="1872"/>
                </a:lnTo>
                <a:lnTo>
                  <a:pt x="235" y="1854"/>
                </a:lnTo>
                <a:lnTo>
                  <a:pt x="198" y="1830"/>
                </a:lnTo>
                <a:lnTo>
                  <a:pt x="164" y="1802"/>
                </a:lnTo>
                <a:lnTo>
                  <a:pt x="132" y="1770"/>
                </a:lnTo>
                <a:lnTo>
                  <a:pt x="103" y="1734"/>
                </a:lnTo>
                <a:lnTo>
                  <a:pt x="77" y="1694"/>
                </a:lnTo>
                <a:lnTo>
                  <a:pt x="55" y="1651"/>
                </a:lnTo>
                <a:lnTo>
                  <a:pt x="35" y="1606"/>
                </a:lnTo>
                <a:lnTo>
                  <a:pt x="21" y="1557"/>
                </a:lnTo>
                <a:lnTo>
                  <a:pt x="9" y="1506"/>
                </a:lnTo>
                <a:lnTo>
                  <a:pt x="2" y="1453"/>
                </a:lnTo>
                <a:lnTo>
                  <a:pt x="0" y="1398"/>
                </a:lnTo>
                <a:lnTo>
                  <a:pt x="2" y="1343"/>
                </a:lnTo>
                <a:lnTo>
                  <a:pt x="9" y="1290"/>
                </a:lnTo>
                <a:lnTo>
                  <a:pt x="21" y="1239"/>
                </a:lnTo>
                <a:lnTo>
                  <a:pt x="35" y="1190"/>
                </a:lnTo>
                <a:lnTo>
                  <a:pt x="55" y="1144"/>
                </a:lnTo>
                <a:lnTo>
                  <a:pt x="77" y="1101"/>
                </a:lnTo>
                <a:lnTo>
                  <a:pt x="103" y="1061"/>
                </a:lnTo>
                <a:lnTo>
                  <a:pt x="132" y="1025"/>
                </a:lnTo>
                <a:lnTo>
                  <a:pt x="164" y="994"/>
                </a:lnTo>
                <a:lnTo>
                  <a:pt x="198" y="966"/>
                </a:lnTo>
                <a:lnTo>
                  <a:pt x="235" y="943"/>
                </a:lnTo>
                <a:lnTo>
                  <a:pt x="274" y="923"/>
                </a:lnTo>
                <a:lnTo>
                  <a:pt x="316" y="910"/>
                </a:lnTo>
                <a:lnTo>
                  <a:pt x="359" y="902"/>
                </a:lnTo>
                <a:lnTo>
                  <a:pt x="403" y="899"/>
                </a:lnTo>
                <a:lnTo>
                  <a:pt x="1334" y="899"/>
                </a:lnTo>
                <a:lnTo>
                  <a:pt x="1393" y="896"/>
                </a:lnTo>
                <a:lnTo>
                  <a:pt x="1452" y="885"/>
                </a:lnTo>
                <a:lnTo>
                  <a:pt x="1508" y="870"/>
                </a:lnTo>
                <a:lnTo>
                  <a:pt x="1564" y="849"/>
                </a:lnTo>
                <a:lnTo>
                  <a:pt x="1619" y="821"/>
                </a:lnTo>
                <a:lnTo>
                  <a:pt x="1673" y="788"/>
                </a:lnTo>
                <a:lnTo>
                  <a:pt x="1724" y="751"/>
                </a:lnTo>
                <a:lnTo>
                  <a:pt x="1774" y="708"/>
                </a:lnTo>
                <a:lnTo>
                  <a:pt x="1822" y="660"/>
                </a:lnTo>
                <a:lnTo>
                  <a:pt x="1869" y="608"/>
                </a:lnTo>
                <a:lnTo>
                  <a:pt x="1914" y="551"/>
                </a:lnTo>
                <a:lnTo>
                  <a:pt x="1956" y="490"/>
                </a:lnTo>
                <a:lnTo>
                  <a:pt x="1995" y="426"/>
                </a:lnTo>
                <a:lnTo>
                  <a:pt x="2034" y="356"/>
                </a:lnTo>
                <a:lnTo>
                  <a:pt x="2036" y="357"/>
                </a:lnTo>
                <a:lnTo>
                  <a:pt x="2066" y="305"/>
                </a:lnTo>
                <a:lnTo>
                  <a:pt x="2098" y="256"/>
                </a:lnTo>
                <a:lnTo>
                  <a:pt x="2132" y="210"/>
                </a:lnTo>
                <a:lnTo>
                  <a:pt x="2168" y="169"/>
                </a:lnTo>
                <a:lnTo>
                  <a:pt x="2205" y="131"/>
                </a:lnTo>
                <a:lnTo>
                  <a:pt x="2245" y="97"/>
                </a:lnTo>
                <a:lnTo>
                  <a:pt x="2286" y="68"/>
                </a:lnTo>
                <a:lnTo>
                  <a:pt x="2330" y="45"/>
                </a:lnTo>
                <a:lnTo>
                  <a:pt x="2375" y="26"/>
                </a:lnTo>
                <a:lnTo>
                  <a:pt x="2423" y="11"/>
                </a:lnTo>
                <a:lnTo>
                  <a:pt x="2471" y="3"/>
                </a:lnTo>
                <a:lnTo>
                  <a:pt x="2523" y="0"/>
                </a:lnTo>
                <a:close/>
              </a:path>
            </a:pathLst>
          </a:custGeom>
          <a:solidFill>
            <a:schemeClr val="bg1"/>
          </a:solidFill>
          <a:ln w="0">
            <a:noFill/>
            <a:prstDash val="solid"/>
            <a:round/>
          </a:ln>
        </p:spPr>
        <p:txBody>
          <a:bodyPr vert="horz" wrap="square" lIns="44981" tIns="22453" rIns="44981" bIns="22453" numCol="1" anchor="t" anchorCtr="0" compatLnSpc="1"/>
          <a:lstStyle/>
          <a:p>
            <a:pPr defTabSz="1187844"/>
            <a:endParaRPr lang="es-ES" sz="933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39" name="Group 15"/>
          <p:cNvGrpSpPr>
            <a:grpSpLocks noChangeAspect="1"/>
          </p:cNvGrpSpPr>
          <p:nvPr/>
        </p:nvGrpSpPr>
        <p:grpSpPr bwMode="auto">
          <a:xfrm>
            <a:off x="5232641" y="2438044"/>
            <a:ext cx="343049" cy="339421"/>
            <a:chOff x="12172" y="2923"/>
            <a:chExt cx="1615" cy="1598"/>
          </a:xfrm>
          <a:solidFill>
            <a:schemeClr val="bg1"/>
          </a:solidFill>
        </p:grpSpPr>
        <p:sp>
          <p:nvSpPr>
            <p:cNvPr id="40" name="Freeform 17"/>
            <p:cNvSpPr>
              <a:spLocks noEditPoints="1"/>
            </p:cNvSpPr>
            <p:nvPr/>
          </p:nvSpPr>
          <p:spPr bwMode="auto">
            <a:xfrm>
              <a:off x="12172" y="2923"/>
              <a:ext cx="1615" cy="1598"/>
            </a:xfrm>
            <a:custGeom>
              <a:avLst/>
              <a:gdLst>
                <a:gd name="T0" fmla="*/ 214 w 3228"/>
                <a:gd name="T1" fmla="*/ 2737 h 3195"/>
                <a:gd name="T2" fmla="*/ 177 w 3228"/>
                <a:gd name="T3" fmla="*/ 2843 h 3195"/>
                <a:gd name="T4" fmla="*/ 220 w 3228"/>
                <a:gd name="T5" fmla="*/ 2956 h 3195"/>
                <a:gd name="T6" fmla="*/ 324 w 3228"/>
                <a:gd name="T7" fmla="*/ 3016 h 3195"/>
                <a:gd name="T8" fmla="*/ 440 w 3228"/>
                <a:gd name="T9" fmla="*/ 2998 h 3195"/>
                <a:gd name="T10" fmla="*/ 1241 w 3228"/>
                <a:gd name="T11" fmla="*/ 2116 h 3195"/>
                <a:gd name="T12" fmla="*/ 1046 w 3228"/>
                <a:gd name="T13" fmla="*/ 1910 h 3195"/>
                <a:gd name="T14" fmla="*/ 1786 w 3228"/>
                <a:gd name="T15" fmla="*/ 226 h 3195"/>
                <a:gd name="T16" fmla="*/ 1508 w 3228"/>
                <a:gd name="T17" fmla="*/ 336 h 3195"/>
                <a:gd name="T18" fmla="*/ 1278 w 3228"/>
                <a:gd name="T19" fmla="*/ 519 h 3195"/>
                <a:gd name="T20" fmla="*/ 1111 w 3228"/>
                <a:gd name="T21" fmla="*/ 759 h 3195"/>
                <a:gd name="T22" fmla="*/ 1021 w 3228"/>
                <a:gd name="T23" fmla="*/ 1044 h 3195"/>
                <a:gd name="T24" fmla="*/ 1021 w 3228"/>
                <a:gd name="T25" fmla="*/ 1353 h 3195"/>
                <a:gd name="T26" fmla="*/ 1111 w 3228"/>
                <a:gd name="T27" fmla="*/ 1637 h 3195"/>
                <a:gd name="T28" fmla="*/ 1278 w 3228"/>
                <a:gd name="T29" fmla="*/ 1878 h 3195"/>
                <a:gd name="T30" fmla="*/ 1508 w 3228"/>
                <a:gd name="T31" fmla="*/ 2061 h 3195"/>
                <a:gd name="T32" fmla="*/ 1786 w 3228"/>
                <a:gd name="T33" fmla="*/ 2170 h 3195"/>
                <a:gd name="T34" fmla="*/ 2097 w 3228"/>
                <a:gd name="T35" fmla="*/ 2194 h 3195"/>
                <a:gd name="T36" fmla="*/ 2393 w 3228"/>
                <a:gd name="T37" fmla="*/ 2125 h 3195"/>
                <a:gd name="T38" fmla="*/ 2649 w 3228"/>
                <a:gd name="T39" fmla="*/ 1977 h 3195"/>
                <a:gd name="T40" fmla="*/ 2849 w 3228"/>
                <a:gd name="T41" fmla="*/ 1764 h 3195"/>
                <a:gd name="T42" fmla="*/ 2980 w 3228"/>
                <a:gd name="T43" fmla="*/ 1499 h 3195"/>
                <a:gd name="T44" fmla="*/ 3026 w 3228"/>
                <a:gd name="T45" fmla="*/ 1198 h 3195"/>
                <a:gd name="T46" fmla="*/ 2980 w 3228"/>
                <a:gd name="T47" fmla="*/ 897 h 3195"/>
                <a:gd name="T48" fmla="*/ 2849 w 3228"/>
                <a:gd name="T49" fmla="*/ 632 h 3195"/>
                <a:gd name="T50" fmla="*/ 2649 w 3228"/>
                <a:gd name="T51" fmla="*/ 419 h 3195"/>
                <a:gd name="T52" fmla="*/ 2393 w 3228"/>
                <a:gd name="T53" fmla="*/ 271 h 3195"/>
                <a:gd name="T54" fmla="*/ 2097 w 3228"/>
                <a:gd name="T55" fmla="*/ 203 h 3195"/>
                <a:gd name="T56" fmla="*/ 2104 w 3228"/>
                <a:gd name="T57" fmla="*/ 3 h 3195"/>
                <a:gd name="T58" fmla="*/ 2432 w 3228"/>
                <a:gd name="T59" fmla="*/ 72 h 3195"/>
                <a:gd name="T60" fmla="*/ 2720 w 3228"/>
                <a:gd name="T61" fmla="*/ 222 h 3195"/>
                <a:gd name="T62" fmla="*/ 2955 w 3228"/>
                <a:gd name="T63" fmla="*/ 440 h 3195"/>
                <a:gd name="T64" fmla="*/ 3125 w 3228"/>
                <a:gd name="T65" fmla="*/ 713 h 3195"/>
                <a:gd name="T66" fmla="*/ 3217 w 3228"/>
                <a:gd name="T67" fmla="*/ 1028 h 3195"/>
                <a:gd name="T68" fmla="*/ 3217 w 3228"/>
                <a:gd name="T69" fmla="*/ 1367 h 3195"/>
                <a:gd name="T70" fmla="*/ 3125 w 3228"/>
                <a:gd name="T71" fmla="*/ 1683 h 3195"/>
                <a:gd name="T72" fmla="*/ 2955 w 3228"/>
                <a:gd name="T73" fmla="*/ 1957 h 3195"/>
                <a:gd name="T74" fmla="*/ 2720 w 3228"/>
                <a:gd name="T75" fmla="*/ 2174 h 3195"/>
                <a:gd name="T76" fmla="*/ 2432 w 3228"/>
                <a:gd name="T77" fmla="*/ 2324 h 3195"/>
                <a:gd name="T78" fmla="*/ 2104 w 3228"/>
                <a:gd name="T79" fmla="*/ 2393 h 3195"/>
                <a:gd name="T80" fmla="*/ 1762 w 3228"/>
                <a:gd name="T81" fmla="*/ 2369 h 3195"/>
                <a:gd name="T82" fmla="*/ 1452 w 3228"/>
                <a:gd name="T83" fmla="*/ 2256 h 3195"/>
                <a:gd name="T84" fmla="*/ 549 w 3228"/>
                <a:gd name="T85" fmla="*/ 3139 h 3195"/>
                <a:gd name="T86" fmla="*/ 398 w 3228"/>
                <a:gd name="T87" fmla="*/ 3193 h 3195"/>
                <a:gd name="T88" fmla="*/ 218 w 3228"/>
                <a:gd name="T89" fmla="*/ 3168 h 3195"/>
                <a:gd name="T90" fmla="*/ 74 w 3228"/>
                <a:gd name="T91" fmla="*/ 3059 h 3195"/>
                <a:gd name="T92" fmla="*/ 3 w 3228"/>
                <a:gd name="T93" fmla="*/ 2891 h 3195"/>
                <a:gd name="T94" fmla="*/ 22 w 3228"/>
                <a:gd name="T95" fmla="*/ 2723 h 3195"/>
                <a:gd name="T96" fmla="*/ 107 w 3228"/>
                <a:gd name="T97" fmla="*/ 2592 h 3195"/>
                <a:gd name="T98" fmla="*/ 881 w 3228"/>
                <a:gd name="T99" fmla="*/ 1609 h 3195"/>
                <a:gd name="T100" fmla="*/ 810 w 3228"/>
                <a:gd name="T101" fmla="*/ 1284 h 3195"/>
                <a:gd name="T102" fmla="*/ 834 w 3228"/>
                <a:gd name="T103" fmla="*/ 947 h 3195"/>
                <a:gd name="T104" fmla="*/ 946 w 3228"/>
                <a:gd name="T105" fmla="*/ 640 h 3195"/>
                <a:gd name="T106" fmla="*/ 1134 w 3228"/>
                <a:gd name="T107" fmla="*/ 380 h 3195"/>
                <a:gd name="T108" fmla="*/ 1384 w 3228"/>
                <a:gd name="T109" fmla="*/ 177 h 3195"/>
                <a:gd name="T110" fmla="*/ 1683 w 3228"/>
                <a:gd name="T111" fmla="*/ 46 h 3195"/>
                <a:gd name="T112" fmla="*/ 2018 w 3228"/>
                <a:gd name="T113" fmla="*/ 0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228" h="3195">
                  <a:moveTo>
                    <a:pt x="1046" y="1910"/>
                  </a:moveTo>
                  <a:lnTo>
                    <a:pt x="232" y="2715"/>
                  </a:lnTo>
                  <a:lnTo>
                    <a:pt x="232" y="2716"/>
                  </a:lnTo>
                  <a:lnTo>
                    <a:pt x="214" y="2737"/>
                  </a:lnTo>
                  <a:lnTo>
                    <a:pt x="199" y="2760"/>
                  </a:lnTo>
                  <a:lnTo>
                    <a:pt x="188" y="2786"/>
                  </a:lnTo>
                  <a:lnTo>
                    <a:pt x="181" y="2813"/>
                  </a:lnTo>
                  <a:lnTo>
                    <a:pt x="177" y="2843"/>
                  </a:lnTo>
                  <a:lnTo>
                    <a:pt x="181" y="2875"/>
                  </a:lnTo>
                  <a:lnTo>
                    <a:pt x="189" y="2904"/>
                  </a:lnTo>
                  <a:lnTo>
                    <a:pt x="202" y="2932"/>
                  </a:lnTo>
                  <a:lnTo>
                    <a:pt x="220" y="2956"/>
                  </a:lnTo>
                  <a:lnTo>
                    <a:pt x="241" y="2978"/>
                  </a:lnTo>
                  <a:lnTo>
                    <a:pt x="266" y="2995"/>
                  </a:lnTo>
                  <a:lnTo>
                    <a:pt x="294" y="3008"/>
                  </a:lnTo>
                  <a:lnTo>
                    <a:pt x="324" y="3016"/>
                  </a:lnTo>
                  <a:lnTo>
                    <a:pt x="356" y="3019"/>
                  </a:lnTo>
                  <a:lnTo>
                    <a:pt x="386" y="3017"/>
                  </a:lnTo>
                  <a:lnTo>
                    <a:pt x="414" y="3010"/>
                  </a:lnTo>
                  <a:lnTo>
                    <a:pt x="440" y="2998"/>
                  </a:lnTo>
                  <a:lnTo>
                    <a:pt x="463" y="2983"/>
                  </a:lnTo>
                  <a:lnTo>
                    <a:pt x="484" y="2965"/>
                  </a:lnTo>
                  <a:lnTo>
                    <a:pt x="1297" y="2160"/>
                  </a:lnTo>
                  <a:lnTo>
                    <a:pt x="1241" y="2116"/>
                  </a:lnTo>
                  <a:lnTo>
                    <a:pt x="1188" y="2069"/>
                  </a:lnTo>
                  <a:lnTo>
                    <a:pt x="1137" y="2019"/>
                  </a:lnTo>
                  <a:lnTo>
                    <a:pt x="1091" y="1966"/>
                  </a:lnTo>
                  <a:lnTo>
                    <a:pt x="1046" y="1910"/>
                  </a:lnTo>
                  <a:close/>
                  <a:moveTo>
                    <a:pt x="2018" y="200"/>
                  </a:moveTo>
                  <a:lnTo>
                    <a:pt x="1939" y="203"/>
                  </a:lnTo>
                  <a:lnTo>
                    <a:pt x="1861" y="211"/>
                  </a:lnTo>
                  <a:lnTo>
                    <a:pt x="1786" y="226"/>
                  </a:lnTo>
                  <a:lnTo>
                    <a:pt x="1714" y="246"/>
                  </a:lnTo>
                  <a:lnTo>
                    <a:pt x="1643" y="271"/>
                  </a:lnTo>
                  <a:lnTo>
                    <a:pt x="1574" y="301"/>
                  </a:lnTo>
                  <a:lnTo>
                    <a:pt x="1508" y="336"/>
                  </a:lnTo>
                  <a:lnTo>
                    <a:pt x="1447" y="376"/>
                  </a:lnTo>
                  <a:lnTo>
                    <a:pt x="1387" y="419"/>
                  </a:lnTo>
                  <a:lnTo>
                    <a:pt x="1331" y="467"/>
                  </a:lnTo>
                  <a:lnTo>
                    <a:pt x="1278" y="519"/>
                  </a:lnTo>
                  <a:lnTo>
                    <a:pt x="1231" y="574"/>
                  </a:lnTo>
                  <a:lnTo>
                    <a:pt x="1187" y="632"/>
                  </a:lnTo>
                  <a:lnTo>
                    <a:pt x="1146" y="694"/>
                  </a:lnTo>
                  <a:lnTo>
                    <a:pt x="1111" y="759"/>
                  </a:lnTo>
                  <a:lnTo>
                    <a:pt x="1081" y="827"/>
                  </a:lnTo>
                  <a:lnTo>
                    <a:pt x="1055" y="897"/>
                  </a:lnTo>
                  <a:lnTo>
                    <a:pt x="1036" y="969"/>
                  </a:lnTo>
                  <a:lnTo>
                    <a:pt x="1021" y="1044"/>
                  </a:lnTo>
                  <a:lnTo>
                    <a:pt x="1012" y="1120"/>
                  </a:lnTo>
                  <a:lnTo>
                    <a:pt x="1009" y="1198"/>
                  </a:lnTo>
                  <a:lnTo>
                    <a:pt x="1012" y="1277"/>
                  </a:lnTo>
                  <a:lnTo>
                    <a:pt x="1021" y="1353"/>
                  </a:lnTo>
                  <a:lnTo>
                    <a:pt x="1036" y="1428"/>
                  </a:lnTo>
                  <a:lnTo>
                    <a:pt x="1055" y="1499"/>
                  </a:lnTo>
                  <a:lnTo>
                    <a:pt x="1081" y="1570"/>
                  </a:lnTo>
                  <a:lnTo>
                    <a:pt x="1111" y="1637"/>
                  </a:lnTo>
                  <a:lnTo>
                    <a:pt x="1146" y="1702"/>
                  </a:lnTo>
                  <a:lnTo>
                    <a:pt x="1187" y="1764"/>
                  </a:lnTo>
                  <a:lnTo>
                    <a:pt x="1231" y="1823"/>
                  </a:lnTo>
                  <a:lnTo>
                    <a:pt x="1278" y="1878"/>
                  </a:lnTo>
                  <a:lnTo>
                    <a:pt x="1331" y="1930"/>
                  </a:lnTo>
                  <a:lnTo>
                    <a:pt x="1387" y="1977"/>
                  </a:lnTo>
                  <a:lnTo>
                    <a:pt x="1447" y="2021"/>
                  </a:lnTo>
                  <a:lnTo>
                    <a:pt x="1508" y="2061"/>
                  </a:lnTo>
                  <a:lnTo>
                    <a:pt x="1574" y="2096"/>
                  </a:lnTo>
                  <a:lnTo>
                    <a:pt x="1643" y="2125"/>
                  </a:lnTo>
                  <a:lnTo>
                    <a:pt x="1714" y="2151"/>
                  </a:lnTo>
                  <a:lnTo>
                    <a:pt x="1786" y="2170"/>
                  </a:lnTo>
                  <a:lnTo>
                    <a:pt x="1861" y="2184"/>
                  </a:lnTo>
                  <a:lnTo>
                    <a:pt x="1939" y="2194"/>
                  </a:lnTo>
                  <a:lnTo>
                    <a:pt x="2018" y="2197"/>
                  </a:lnTo>
                  <a:lnTo>
                    <a:pt x="2097" y="2194"/>
                  </a:lnTo>
                  <a:lnTo>
                    <a:pt x="2174" y="2184"/>
                  </a:lnTo>
                  <a:lnTo>
                    <a:pt x="2249" y="2170"/>
                  </a:lnTo>
                  <a:lnTo>
                    <a:pt x="2323" y="2151"/>
                  </a:lnTo>
                  <a:lnTo>
                    <a:pt x="2393" y="2125"/>
                  </a:lnTo>
                  <a:lnTo>
                    <a:pt x="2462" y="2096"/>
                  </a:lnTo>
                  <a:lnTo>
                    <a:pt x="2527" y="2061"/>
                  </a:lnTo>
                  <a:lnTo>
                    <a:pt x="2590" y="2021"/>
                  </a:lnTo>
                  <a:lnTo>
                    <a:pt x="2649" y="1977"/>
                  </a:lnTo>
                  <a:lnTo>
                    <a:pt x="2704" y="1930"/>
                  </a:lnTo>
                  <a:lnTo>
                    <a:pt x="2757" y="1878"/>
                  </a:lnTo>
                  <a:lnTo>
                    <a:pt x="2805" y="1823"/>
                  </a:lnTo>
                  <a:lnTo>
                    <a:pt x="2849" y="1764"/>
                  </a:lnTo>
                  <a:lnTo>
                    <a:pt x="2889" y="1702"/>
                  </a:lnTo>
                  <a:lnTo>
                    <a:pt x="2924" y="1637"/>
                  </a:lnTo>
                  <a:lnTo>
                    <a:pt x="2955" y="1570"/>
                  </a:lnTo>
                  <a:lnTo>
                    <a:pt x="2980" y="1499"/>
                  </a:lnTo>
                  <a:lnTo>
                    <a:pt x="3000" y="1428"/>
                  </a:lnTo>
                  <a:lnTo>
                    <a:pt x="3015" y="1353"/>
                  </a:lnTo>
                  <a:lnTo>
                    <a:pt x="3024" y="1277"/>
                  </a:lnTo>
                  <a:lnTo>
                    <a:pt x="3026" y="1198"/>
                  </a:lnTo>
                  <a:lnTo>
                    <a:pt x="3024" y="1120"/>
                  </a:lnTo>
                  <a:lnTo>
                    <a:pt x="3015" y="1044"/>
                  </a:lnTo>
                  <a:lnTo>
                    <a:pt x="3000" y="969"/>
                  </a:lnTo>
                  <a:lnTo>
                    <a:pt x="2980" y="897"/>
                  </a:lnTo>
                  <a:lnTo>
                    <a:pt x="2955" y="827"/>
                  </a:lnTo>
                  <a:lnTo>
                    <a:pt x="2924" y="759"/>
                  </a:lnTo>
                  <a:lnTo>
                    <a:pt x="2889" y="694"/>
                  </a:lnTo>
                  <a:lnTo>
                    <a:pt x="2849" y="632"/>
                  </a:lnTo>
                  <a:lnTo>
                    <a:pt x="2805" y="574"/>
                  </a:lnTo>
                  <a:lnTo>
                    <a:pt x="2757" y="519"/>
                  </a:lnTo>
                  <a:lnTo>
                    <a:pt x="2704" y="467"/>
                  </a:lnTo>
                  <a:lnTo>
                    <a:pt x="2649" y="419"/>
                  </a:lnTo>
                  <a:lnTo>
                    <a:pt x="2590" y="376"/>
                  </a:lnTo>
                  <a:lnTo>
                    <a:pt x="2527" y="336"/>
                  </a:lnTo>
                  <a:lnTo>
                    <a:pt x="2462" y="301"/>
                  </a:lnTo>
                  <a:lnTo>
                    <a:pt x="2393" y="271"/>
                  </a:lnTo>
                  <a:lnTo>
                    <a:pt x="2323" y="246"/>
                  </a:lnTo>
                  <a:lnTo>
                    <a:pt x="2249" y="226"/>
                  </a:lnTo>
                  <a:lnTo>
                    <a:pt x="2174" y="211"/>
                  </a:lnTo>
                  <a:lnTo>
                    <a:pt x="2097" y="203"/>
                  </a:lnTo>
                  <a:lnTo>
                    <a:pt x="2018" y="200"/>
                  </a:lnTo>
                  <a:close/>
                  <a:moveTo>
                    <a:pt x="2018" y="0"/>
                  </a:moveTo>
                  <a:lnTo>
                    <a:pt x="2018" y="0"/>
                  </a:lnTo>
                  <a:lnTo>
                    <a:pt x="2104" y="3"/>
                  </a:lnTo>
                  <a:lnTo>
                    <a:pt x="2189" y="11"/>
                  </a:lnTo>
                  <a:lnTo>
                    <a:pt x="2272" y="27"/>
                  </a:lnTo>
                  <a:lnTo>
                    <a:pt x="2352" y="46"/>
                  </a:lnTo>
                  <a:lnTo>
                    <a:pt x="2432" y="72"/>
                  </a:lnTo>
                  <a:lnTo>
                    <a:pt x="2508" y="102"/>
                  </a:lnTo>
                  <a:lnTo>
                    <a:pt x="2582" y="137"/>
                  </a:lnTo>
                  <a:lnTo>
                    <a:pt x="2652" y="177"/>
                  </a:lnTo>
                  <a:lnTo>
                    <a:pt x="2720" y="222"/>
                  </a:lnTo>
                  <a:lnTo>
                    <a:pt x="2784" y="271"/>
                  </a:lnTo>
                  <a:lnTo>
                    <a:pt x="2845" y="323"/>
                  </a:lnTo>
                  <a:lnTo>
                    <a:pt x="2902" y="380"/>
                  </a:lnTo>
                  <a:lnTo>
                    <a:pt x="2955" y="440"/>
                  </a:lnTo>
                  <a:lnTo>
                    <a:pt x="3005" y="503"/>
                  </a:lnTo>
                  <a:lnTo>
                    <a:pt x="3049" y="570"/>
                  </a:lnTo>
                  <a:lnTo>
                    <a:pt x="3090" y="640"/>
                  </a:lnTo>
                  <a:lnTo>
                    <a:pt x="3125" y="713"/>
                  </a:lnTo>
                  <a:lnTo>
                    <a:pt x="3156" y="788"/>
                  </a:lnTo>
                  <a:lnTo>
                    <a:pt x="3182" y="866"/>
                  </a:lnTo>
                  <a:lnTo>
                    <a:pt x="3202" y="947"/>
                  </a:lnTo>
                  <a:lnTo>
                    <a:pt x="3217" y="1028"/>
                  </a:lnTo>
                  <a:lnTo>
                    <a:pt x="3225" y="1113"/>
                  </a:lnTo>
                  <a:lnTo>
                    <a:pt x="3228" y="1198"/>
                  </a:lnTo>
                  <a:lnTo>
                    <a:pt x="3225" y="1284"/>
                  </a:lnTo>
                  <a:lnTo>
                    <a:pt x="3217" y="1367"/>
                  </a:lnTo>
                  <a:lnTo>
                    <a:pt x="3202" y="1450"/>
                  </a:lnTo>
                  <a:lnTo>
                    <a:pt x="3182" y="1530"/>
                  </a:lnTo>
                  <a:lnTo>
                    <a:pt x="3156" y="1607"/>
                  </a:lnTo>
                  <a:lnTo>
                    <a:pt x="3125" y="1683"/>
                  </a:lnTo>
                  <a:lnTo>
                    <a:pt x="3090" y="1756"/>
                  </a:lnTo>
                  <a:lnTo>
                    <a:pt x="3049" y="1826"/>
                  </a:lnTo>
                  <a:lnTo>
                    <a:pt x="3005" y="1892"/>
                  </a:lnTo>
                  <a:lnTo>
                    <a:pt x="2955" y="1957"/>
                  </a:lnTo>
                  <a:lnTo>
                    <a:pt x="2902" y="2017"/>
                  </a:lnTo>
                  <a:lnTo>
                    <a:pt x="2845" y="2073"/>
                  </a:lnTo>
                  <a:lnTo>
                    <a:pt x="2784" y="2126"/>
                  </a:lnTo>
                  <a:lnTo>
                    <a:pt x="2720" y="2174"/>
                  </a:lnTo>
                  <a:lnTo>
                    <a:pt x="2652" y="2219"/>
                  </a:lnTo>
                  <a:lnTo>
                    <a:pt x="2582" y="2259"/>
                  </a:lnTo>
                  <a:lnTo>
                    <a:pt x="2508" y="2294"/>
                  </a:lnTo>
                  <a:lnTo>
                    <a:pt x="2432" y="2324"/>
                  </a:lnTo>
                  <a:lnTo>
                    <a:pt x="2352" y="2350"/>
                  </a:lnTo>
                  <a:lnTo>
                    <a:pt x="2272" y="2369"/>
                  </a:lnTo>
                  <a:lnTo>
                    <a:pt x="2189" y="2385"/>
                  </a:lnTo>
                  <a:lnTo>
                    <a:pt x="2104" y="2393"/>
                  </a:lnTo>
                  <a:lnTo>
                    <a:pt x="2018" y="2396"/>
                  </a:lnTo>
                  <a:lnTo>
                    <a:pt x="1930" y="2393"/>
                  </a:lnTo>
                  <a:lnTo>
                    <a:pt x="1846" y="2384"/>
                  </a:lnTo>
                  <a:lnTo>
                    <a:pt x="1762" y="2369"/>
                  </a:lnTo>
                  <a:lnTo>
                    <a:pt x="1681" y="2349"/>
                  </a:lnTo>
                  <a:lnTo>
                    <a:pt x="1601" y="2323"/>
                  </a:lnTo>
                  <a:lnTo>
                    <a:pt x="1525" y="2292"/>
                  </a:lnTo>
                  <a:lnTo>
                    <a:pt x="1452" y="2256"/>
                  </a:lnTo>
                  <a:lnTo>
                    <a:pt x="610" y="3089"/>
                  </a:lnTo>
                  <a:lnTo>
                    <a:pt x="610" y="3089"/>
                  </a:lnTo>
                  <a:lnTo>
                    <a:pt x="581" y="3116"/>
                  </a:lnTo>
                  <a:lnTo>
                    <a:pt x="549" y="3139"/>
                  </a:lnTo>
                  <a:lnTo>
                    <a:pt x="514" y="3159"/>
                  </a:lnTo>
                  <a:lnTo>
                    <a:pt x="478" y="3174"/>
                  </a:lnTo>
                  <a:lnTo>
                    <a:pt x="438" y="3186"/>
                  </a:lnTo>
                  <a:lnTo>
                    <a:pt x="398" y="3193"/>
                  </a:lnTo>
                  <a:lnTo>
                    <a:pt x="356" y="3195"/>
                  </a:lnTo>
                  <a:lnTo>
                    <a:pt x="307" y="3192"/>
                  </a:lnTo>
                  <a:lnTo>
                    <a:pt x="262" y="3183"/>
                  </a:lnTo>
                  <a:lnTo>
                    <a:pt x="218" y="3168"/>
                  </a:lnTo>
                  <a:lnTo>
                    <a:pt x="176" y="3147"/>
                  </a:lnTo>
                  <a:lnTo>
                    <a:pt x="138" y="3122"/>
                  </a:lnTo>
                  <a:lnTo>
                    <a:pt x="104" y="3092"/>
                  </a:lnTo>
                  <a:lnTo>
                    <a:pt x="74" y="3059"/>
                  </a:lnTo>
                  <a:lnTo>
                    <a:pt x="48" y="3021"/>
                  </a:lnTo>
                  <a:lnTo>
                    <a:pt x="28" y="2980"/>
                  </a:lnTo>
                  <a:lnTo>
                    <a:pt x="12" y="2936"/>
                  </a:lnTo>
                  <a:lnTo>
                    <a:pt x="3" y="2891"/>
                  </a:lnTo>
                  <a:lnTo>
                    <a:pt x="0" y="2843"/>
                  </a:lnTo>
                  <a:lnTo>
                    <a:pt x="2" y="2801"/>
                  </a:lnTo>
                  <a:lnTo>
                    <a:pt x="9" y="2761"/>
                  </a:lnTo>
                  <a:lnTo>
                    <a:pt x="22" y="2723"/>
                  </a:lnTo>
                  <a:lnTo>
                    <a:pt x="37" y="2686"/>
                  </a:lnTo>
                  <a:lnTo>
                    <a:pt x="57" y="2652"/>
                  </a:lnTo>
                  <a:lnTo>
                    <a:pt x="80" y="2620"/>
                  </a:lnTo>
                  <a:lnTo>
                    <a:pt x="107" y="2592"/>
                  </a:lnTo>
                  <a:lnTo>
                    <a:pt x="106" y="2591"/>
                  </a:lnTo>
                  <a:lnTo>
                    <a:pt x="948" y="1758"/>
                  </a:lnTo>
                  <a:lnTo>
                    <a:pt x="912" y="1685"/>
                  </a:lnTo>
                  <a:lnTo>
                    <a:pt x="881" y="1609"/>
                  </a:lnTo>
                  <a:lnTo>
                    <a:pt x="854" y="1531"/>
                  </a:lnTo>
                  <a:lnTo>
                    <a:pt x="835" y="1451"/>
                  </a:lnTo>
                  <a:lnTo>
                    <a:pt x="819" y="1368"/>
                  </a:lnTo>
                  <a:lnTo>
                    <a:pt x="810" y="1284"/>
                  </a:lnTo>
                  <a:lnTo>
                    <a:pt x="807" y="1198"/>
                  </a:lnTo>
                  <a:lnTo>
                    <a:pt x="810" y="1113"/>
                  </a:lnTo>
                  <a:lnTo>
                    <a:pt x="819" y="1028"/>
                  </a:lnTo>
                  <a:lnTo>
                    <a:pt x="834" y="947"/>
                  </a:lnTo>
                  <a:lnTo>
                    <a:pt x="854" y="866"/>
                  </a:lnTo>
                  <a:lnTo>
                    <a:pt x="879" y="788"/>
                  </a:lnTo>
                  <a:lnTo>
                    <a:pt x="910" y="713"/>
                  </a:lnTo>
                  <a:lnTo>
                    <a:pt x="946" y="640"/>
                  </a:lnTo>
                  <a:lnTo>
                    <a:pt x="986" y="570"/>
                  </a:lnTo>
                  <a:lnTo>
                    <a:pt x="1031" y="503"/>
                  </a:lnTo>
                  <a:lnTo>
                    <a:pt x="1080" y="440"/>
                  </a:lnTo>
                  <a:lnTo>
                    <a:pt x="1134" y="380"/>
                  </a:lnTo>
                  <a:lnTo>
                    <a:pt x="1191" y="323"/>
                  </a:lnTo>
                  <a:lnTo>
                    <a:pt x="1252" y="271"/>
                  </a:lnTo>
                  <a:lnTo>
                    <a:pt x="1316" y="222"/>
                  </a:lnTo>
                  <a:lnTo>
                    <a:pt x="1384" y="177"/>
                  </a:lnTo>
                  <a:lnTo>
                    <a:pt x="1454" y="137"/>
                  </a:lnTo>
                  <a:lnTo>
                    <a:pt x="1528" y="102"/>
                  </a:lnTo>
                  <a:lnTo>
                    <a:pt x="1604" y="72"/>
                  </a:lnTo>
                  <a:lnTo>
                    <a:pt x="1683" y="46"/>
                  </a:lnTo>
                  <a:lnTo>
                    <a:pt x="1763" y="27"/>
                  </a:lnTo>
                  <a:lnTo>
                    <a:pt x="1847" y="11"/>
                  </a:lnTo>
                  <a:lnTo>
                    <a:pt x="1931" y="3"/>
                  </a:lnTo>
                  <a:lnTo>
                    <a:pt x="2018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1" name="Freeform 18"/>
            <p:cNvSpPr/>
            <p:nvPr/>
          </p:nvSpPr>
          <p:spPr bwMode="auto">
            <a:xfrm>
              <a:off x="12828" y="3173"/>
              <a:ext cx="378" cy="374"/>
            </a:xfrm>
            <a:custGeom>
              <a:avLst/>
              <a:gdLst>
                <a:gd name="T0" fmla="*/ 707 w 757"/>
                <a:gd name="T1" fmla="*/ 0 h 749"/>
                <a:gd name="T2" fmla="*/ 723 w 757"/>
                <a:gd name="T3" fmla="*/ 2 h 749"/>
                <a:gd name="T4" fmla="*/ 736 w 757"/>
                <a:gd name="T5" fmla="*/ 10 h 749"/>
                <a:gd name="T6" fmla="*/ 747 w 757"/>
                <a:gd name="T7" fmla="*/ 21 h 749"/>
                <a:gd name="T8" fmla="*/ 755 w 757"/>
                <a:gd name="T9" fmla="*/ 34 h 749"/>
                <a:gd name="T10" fmla="*/ 757 w 757"/>
                <a:gd name="T11" fmla="*/ 49 h 749"/>
                <a:gd name="T12" fmla="*/ 755 w 757"/>
                <a:gd name="T13" fmla="*/ 66 h 749"/>
                <a:gd name="T14" fmla="*/ 747 w 757"/>
                <a:gd name="T15" fmla="*/ 79 h 749"/>
                <a:gd name="T16" fmla="*/ 736 w 757"/>
                <a:gd name="T17" fmla="*/ 90 h 749"/>
                <a:gd name="T18" fmla="*/ 723 w 757"/>
                <a:gd name="T19" fmla="*/ 97 h 749"/>
                <a:gd name="T20" fmla="*/ 707 w 757"/>
                <a:gd name="T21" fmla="*/ 100 h 749"/>
                <a:gd name="T22" fmla="*/ 645 w 757"/>
                <a:gd name="T23" fmla="*/ 104 h 749"/>
                <a:gd name="T24" fmla="*/ 584 w 757"/>
                <a:gd name="T25" fmla="*/ 112 h 749"/>
                <a:gd name="T26" fmla="*/ 527 w 757"/>
                <a:gd name="T27" fmla="*/ 127 h 749"/>
                <a:gd name="T28" fmla="*/ 471 w 757"/>
                <a:gd name="T29" fmla="*/ 147 h 749"/>
                <a:gd name="T30" fmla="*/ 418 w 757"/>
                <a:gd name="T31" fmla="*/ 172 h 749"/>
                <a:gd name="T32" fmla="*/ 369 w 757"/>
                <a:gd name="T33" fmla="*/ 203 h 749"/>
                <a:gd name="T34" fmla="*/ 321 w 757"/>
                <a:gd name="T35" fmla="*/ 236 h 749"/>
                <a:gd name="T36" fmla="*/ 279 w 757"/>
                <a:gd name="T37" fmla="*/ 275 h 749"/>
                <a:gd name="T38" fmla="*/ 240 w 757"/>
                <a:gd name="T39" fmla="*/ 318 h 749"/>
                <a:gd name="T40" fmla="*/ 205 w 757"/>
                <a:gd name="T41" fmla="*/ 364 h 749"/>
                <a:gd name="T42" fmla="*/ 175 w 757"/>
                <a:gd name="T43" fmla="*/ 414 h 749"/>
                <a:gd name="T44" fmla="*/ 149 w 757"/>
                <a:gd name="T45" fmla="*/ 466 h 749"/>
                <a:gd name="T46" fmla="*/ 128 w 757"/>
                <a:gd name="T47" fmla="*/ 521 h 749"/>
                <a:gd name="T48" fmla="*/ 114 w 757"/>
                <a:gd name="T49" fmla="*/ 578 h 749"/>
                <a:gd name="T50" fmla="*/ 105 w 757"/>
                <a:gd name="T51" fmla="*/ 638 h 749"/>
                <a:gd name="T52" fmla="*/ 101 w 757"/>
                <a:gd name="T53" fmla="*/ 699 h 749"/>
                <a:gd name="T54" fmla="*/ 98 w 757"/>
                <a:gd name="T55" fmla="*/ 715 h 749"/>
                <a:gd name="T56" fmla="*/ 91 w 757"/>
                <a:gd name="T57" fmla="*/ 729 h 749"/>
                <a:gd name="T58" fmla="*/ 81 w 757"/>
                <a:gd name="T59" fmla="*/ 740 h 749"/>
                <a:gd name="T60" fmla="*/ 67 w 757"/>
                <a:gd name="T61" fmla="*/ 746 h 749"/>
                <a:gd name="T62" fmla="*/ 51 w 757"/>
                <a:gd name="T63" fmla="*/ 749 h 749"/>
                <a:gd name="T64" fmla="*/ 35 w 757"/>
                <a:gd name="T65" fmla="*/ 746 h 749"/>
                <a:gd name="T66" fmla="*/ 21 w 757"/>
                <a:gd name="T67" fmla="*/ 740 h 749"/>
                <a:gd name="T68" fmla="*/ 10 w 757"/>
                <a:gd name="T69" fmla="*/ 729 h 749"/>
                <a:gd name="T70" fmla="*/ 2 w 757"/>
                <a:gd name="T71" fmla="*/ 715 h 749"/>
                <a:gd name="T72" fmla="*/ 0 w 757"/>
                <a:gd name="T73" fmla="*/ 699 h 749"/>
                <a:gd name="T74" fmla="*/ 3 w 757"/>
                <a:gd name="T75" fmla="*/ 632 h 749"/>
                <a:gd name="T76" fmla="*/ 13 w 757"/>
                <a:gd name="T77" fmla="*/ 566 h 749"/>
                <a:gd name="T78" fmla="*/ 28 w 757"/>
                <a:gd name="T79" fmla="*/ 503 h 749"/>
                <a:gd name="T80" fmla="*/ 50 w 757"/>
                <a:gd name="T81" fmla="*/ 442 h 749"/>
                <a:gd name="T82" fmla="*/ 77 w 757"/>
                <a:gd name="T83" fmla="*/ 383 h 749"/>
                <a:gd name="T84" fmla="*/ 108 w 757"/>
                <a:gd name="T85" fmla="*/ 328 h 749"/>
                <a:gd name="T86" fmla="*/ 144 w 757"/>
                <a:gd name="T87" fmla="*/ 276 h 749"/>
                <a:gd name="T88" fmla="*/ 185 w 757"/>
                <a:gd name="T89" fmla="*/ 228 h 749"/>
                <a:gd name="T90" fmla="*/ 230 w 757"/>
                <a:gd name="T91" fmla="*/ 183 h 749"/>
                <a:gd name="T92" fmla="*/ 279 w 757"/>
                <a:gd name="T93" fmla="*/ 142 h 749"/>
                <a:gd name="T94" fmla="*/ 332 w 757"/>
                <a:gd name="T95" fmla="*/ 107 h 749"/>
                <a:gd name="T96" fmla="*/ 388 w 757"/>
                <a:gd name="T97" fmla="*/ 75 h 749"/>
                <a:gd name="T98" fmla="*/ 447 w 757"/>
                <a:gd name="T99" fmla="*/ 49 h 749"/>
                <a:gd name="T100" fmla="*/ 508 w 757"/>
                <a:gd name="T101" fmla="*/ 28 h 749"/>
                <a:gd name="T102" fmla="*/ 573 w 757"/>
                <a:gd name="T103" fmla="*/ 13 h 749"/>
                <a:gd name="T104" fmla="*/ 639 w 757"/>
                <a:gd name="T105" fmla="*/ 3 h 749"/>
                <a:gd name="T106" fmla="*/ 707 w 757"/>
                <a:gd name="T107" fmla="*/ 0 h 7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757" h="749">
                  <a:moveTo>
                    <a:pt x="707" y="0"/>
                  </a:moveTo>
                  <a:lnTo>
                    <a:pt x="723" y="2"/>
                  </a:lnTo>
                  <a:lnTo>
                    <a:pt x="736" y="10"/>
                  </a:lnTo>
                  <a:lnTo>
                    <a:pt x="747" y="21"/>
                  </a:lnTo>
                  <a:lnTo>
                    <a:pt x="755" y="34"/>
                  </a:lnTo>
                  <a:lnTo>
                    <a:pt x="757" y="49"/>
                  </a:lnTo>
                  <a:lnTo>
                    <a:pt x="755" y="66"/>
                  </a:lnTo>
                  <a:lnTo>
                    <a:pt x="747" y="79"/>
                  </a:lnTo>
                  <a:lnTo>
                    <a:pt x="736" y="90"/>
                  </a:lnTo>
                  <a:lnTo>
                    <a:pt x="723" y="97"/>
                  </a:lnTo>
                  <a:lnTo>
                    <a:pt x="707" y="100"/>
                  </a:lnTo>
                  <a:lnTo>
                    <a:pt x="645" y="104"/>
                  </a:lnTo>
                  <a:lnTo>
                    <a:pt x="584" y="112"/>
                  </a:lnTo>
                  <a:lnTo>
                    <a:pt x="527" y="127"/>
                  </a:lnTo>
                  <a:lnTo>
                    <a:pt x="471" y="147"/>
                  </a:lnTo>
                  <a:lnTo>
                    <a:pt x="418" y="172"/>
                  </a:lnTo>
                  <a:lnTo>
                    <a:pt x="369" y="203"/>
                  </a:lnTo>
                  <a:lnTo>
                    <a:pt x="321" y="236"/>
                  </a:lnTo>
                  <a:lnTo>
                    <a:pt x="279" y="275"/>
                  </a:lnTo>
                  <a:lnTo>
                    <a:pt x="240" y="318"/>
                  </a:lnTo>
                  <a:lnTo>
                    <a:pt x="205" y="364"/>
                  </a:lnTo>
                  <a:lnTo>
                    <a:pt x="175" y="414"/>
                  </a:lnTo>
                  <a:lnTo>
                    <a:pt x="149" y="466"/>
                  </a:lnTo>
                  <a:lnTo>
                    <a:pt x="128" y="521"/>
                  </a:lnTo>
                  <a:lnTo>
                    <a:pt x="114" y="578"/>
                  </a:lnTo>
                  <a:lnTo>
                    <a:pt x="105" y="638"/>
                  </a:lnTo>
                  <a:lnTo>
                    <a:pt x="101" y="699"/>
                  </a:lnTo>
                  <a:lnTo>
                    <a:pt x="98" y="715"/>
                  </a:lnTo>
                  <a:lnTo>
                    <a:pt x="91" y="729"/>
                  </a:lnTo>
                  <a:lnTo>
                    <a:pt x="81" y="740"/>
                  </a:lnTo>
                  <a:lnTo>
                    <a:pt x="67" y="746"/>
                  </a:lnTo>
                  <a:lnTo>
                    <a:pt x="51" y="749"/>
                  </a:lnTo>
                  <a:lnTo>
                    <a:pt x="35" y="746"/>
                  </a:lnTo>
                  <a:lnTo>
                    <a:pt x="21" y="740"/>
                  </a:lnTo>
                  <a:lnTo>
                    <a:pt x="10" y="729"/>
                  </a:lnTo>
                  <a:lnTo>
                    <a:pt x="2" y="715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6"/>
                  </a:lnTo>
                  <a:lnTo>
                    <a:pt x="28" y="503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4" y="276"/>
                  </a:lnTo>
                  <a:lnTo>
                    <a:pt x="185" y="228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2" y="107"/>
                  </a:lnTo>
                  <a:lnTo>
                    <a:pt x="388" y="75"/>
                  </a:lnTo>
                  <a:lnTo>
                    <a:pt x="447" y="49"/>
                  </a:lnTo>
                  <a:lnTo>
                    <a:pt x="508" y="28"/>
                  </a:lnTo>
                  <a:lnTo>
                    <a:pt x="573" y="13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42" name="Group 27"/>
          <p:cNvGrpSpPr>
            <a:grpSpLocks noChangeAspect="1"/>
          </p:cNvGrpSpPr>
          <p:nvPr/>
        </p:nvGrpSpPr>
        <p:grpSpPr bwMode="auto">
          <a:xfrm>
            <a:off x="10031319" y="2438044"/>
            <a:ext cx="342839" cy="339421"/>
            <a:chOff x="12867" y="5760"/>
            <a:chExt cx="1614" cy="1598"/>
          </a:xfrm>
          <a:solidFill>
            <a:schemeClr val="bg1"/>
          </a:solidFill>
        </p:grpSpPr>
        <p:sp>
          <p:nvSpPr>
            <p:cNvPr id="43" name="Freeform 29"/>
            <p:cNvSpPr>
              <a:spLocks noEditPoints="1"/>
            </p:cNvSpPr>
            <p:nvPr/>
          </p:nvSpPr>
          <p:spPr bwMode="auto">
            <a:xfrm>
              <a:off x="12867" y="5760"/>
              <a:ext cx="1614" cy="1598"/>
            </a:xfrm>
            <a:custGeom>
              <a:avLst/>
              <a:gdLst>
                <a:gd name="T0" fmla="*/ 1358 w 3226"/>
                <a:gd name="T1" fmla="*/ 609 h 3195"/>
                <a:gd name="T2" fmla="*/ 1146 w 3226"/>
                <a:gd name="T3" fmla="*/ 711 h 3195"/>
                <a:gd name="T4" fmla="*/ 974 w 3226"/>
                <a:gd name="T5" fmla="*/ 686 h 3195"/>
                <a:gd name="T6" fmla="*/ 725 w 3226"/>
                <a:gd name="T7" fmla="*/ 1048 h 3195"/>
                <a:gd name="T8" fmla="*/ 662 w 3226"/>
                <a:gd name="T9" fmla="*/ 1270 h 3195"/>
                <a:gd name="T10" fmla="*/ 540 w 3226"/>
                <a:gd name="T11" fmla="*/ 1393 h 3195"/>
                <a:gd name="T12" fmla="*/ 567 w 3226"/>
                <a:gd name="T13" fmla="*/ 1815 h 3195"/>
                <a:gd name="T14" fmla="*/ 683 w 3226"/>
                <a:gd name="T15" fmla="*/ 1979 h 3195"/>
                <a:gd name="T16" fmla="*/ 719 w 3226"/>
                <a:gd name="T17" fmla="*/ 2176 h 3195"/>
                <a:gd name="T18" fmla="*/ 1001 w 3226"/>
                <a:gd name="T19" fmla="*/ 2494 h 3195"/>
                <a:gd name="T20" fmla="*/ 1174 w 3226"/>
                <a:gd name="T21" fmla="*/ 2495 h 3195"/>
                <a:gd name="T22" fmla="*/ 1378 w 3226"/>
                <a:gd name="T23" fmla="*/ 2609 h 3195"/>
                <a:gd name="T24" fmla="*/ 1813 w 3226"/>
                <a:gd name="T25" fmla="*/ 2690 h 3195"/>
                <a:gd name="T26" fmla="*/ 1916 w 3226"/>
                <a:gd name="T27" fmla="*/ 2552 h 3195"/>
                <a:gd name="T28" fmla="*/ 2140 w 3226"/>
                <a:gd name="T29" fmla="*/ 2475 h 3195"/>
                <a:gd name="T30" fmla="*/ 2708 w 3226"/>
                <a:gd name="T31" fmla="*/ 2490 h 3195"/>
                <a:gd name="T32" fmla="*/ 2502 w 3226"/>
                <a:gd name="T33" fmla="*/ 2089 h 3195"/>
                <a:gd name="T34" fmla="*/ 2592 w 3226"/>
                <a:gd name="T35" fmla="*/ 1872 h 3195"/>
                <a:gd name="T36" fmla="*/ 3024 w 3226"/>
                <a:gd name="T37" fmla="*/ 1733 h 3195"/>
                <a:gd name="T38" fmla="*/ 2612 w 3226"/>
                <a:gd name="T39" fmla="*/ 1345 h 3195"/>
                <a:gd name="T40" fmla="*/ 2509 w 3226"/>
                <a:gd name="T41" fmla="*/ 1135 h 3195"/>
                <a:gd name="T42" fmla="*/ 2534 w 3226"/>
                <a:gd name="T43" fmla="*/ 965 h 3195"/>
                <a:gd name="T44" fmla="*/ 2170 w 3226"/>
                <a:gd name="T45" fmla="*/ 718 h 3195"/>
                <a:gd name="T46" fmla="*/ 1944 w 3226"/>
                <a:gd name="T47" fmla="*/ 656 h 3195"/>
                <a:gd name="T48" fmla="*/ 1820 w 3226"/>
                <a:gd name="T49" fmla="*/ 535 h 3195"/>
                <a:gd name="T50" fmla="*/ 1812 w 3226"/>
                <a:gd name="T51" fmla="*/ 9 h 3195"/>
                <a:gd name="T52" fmla="*/ 1940 w 3226"/>
                <a:gd name="T53" fmla="*/ 131 h 3195"/>
                <a:gd name="T54" fmla="*/ 2428 w 3226"/>
                <a:gd name="T55" fmla="*/ 332 h 3195"/>
                <a:gd name="T56" fmla="*/ 2605 w 3226"/>
                <a:gd name="T57" fmla="*/ 335 h 3195"/>
                <a:gd name="T58" fmla="*/ 2900 w 3226"/>
                <a:gd name="T59" fmla="*/ 641 h 3195"/>
                <a:gd name="T60" fmla="*/ 2876 w 3226"/>
                <a:gd name="T61" fmla="*/ 816 h 3195"/>
                <a:gd name="T62" fmla="*/ 3122 w 3226"/>
                <a:gd name="T63" fmla="*/ 1287 h 3195"/>
                <a:gd name="T64" fmla="*/ 3224 w 3226"/>
                <a:gd name="T65" fmla="*/ 1431 h 3195"/>
                <a:gd name="T66" fmla="*/ 3190 w 3226"/>
                <a:gd name="T67" fmla="*/ 1848 h 3195"/>
                <a:gd name="T68" fmla="*/ 2755 w 3226"/>
                <a:gd name="T69" fmla="*/ 1990 h 3195"/>
                <a:gd name="T70" fmla="*/ 2908 w 3226"/>
                <a:gd name="T71" fmla="*/ 2465 h 3195"/>
                <a:gd name="T72" fmla="*/ 2851 w 3226"/>
                <a:gd name="T73" fmla="*/ 2632 h 3195"/>
                <a:gd name="T74" fmla="*/ 2514 w 3226"/>
                <a:gd name="T75" fmla="*/ 2882 h 3195"/>
                <a:gd name="T76" fmla="*/ 2077 w 3226"/>
                <a:gd name="T77" fmla="*/ 2703 h 3195"/>
                <a:gd name="T78" fmla="*/ 1890 w 3226"/>
                <a:gd name="T79" fmla="*/ 3139 h 3195"/>
                <a:gd name="T80" fmla="*/ 1476 w 3226"/>
                <a:gd name="T81" fmla="*/ 3195 h 3195"/>
                <a:gd name="T82" fmla="*/ 1317 w 3226"/>
                <a:gd name="T83" fmla="*/ 3118 h 3195"/>
                <a:gd name="T84" fmla="*/ 1087 w 3226"/>
                <a:gd name="T85" fmla="*/ 2675 h 3195"/>
                <a:gd name="T86" fmla="*/ 682 w 3226"/>
                <a:gd name="T87" fmla="*/ 2880 h 3195"/>
                <a:gd name="T88" fmla="*/ 355 w 3226"/>
                <a:gd name="T89" fmla="*/ 2607 h 3195"/>
                <a:gd name="T90" fmla="*/ 324 w 3226"/>
                <a:gd name="T91" fmla="*/ 2436 h 3195"/>
                <a:gd name="T92" fmla="*/ 162 w 3226"/>
                <a:gd name="T93" fmla="*/ 1929 h 3195"/>
                <a:gd name="T94" fmla="*/ 22 w 3226"/>
                <a:gd name="T95" fmla="*/ 1822 h 3195"/>
                <a:gd name="T96" fmla="*/ 9 w 3226"/>
                <a:gd name="T97" fmla="*/ 1401 h 3195"/>
                <a:gd name="T98" fmla="*/ 132 w 3226"/>
                <a:gd name="T99" fmla="*/ 1275 h 3195"/>
                <a:gd name="T100" fmla="*/ 335 w 3226"/>
                <a:gd name="T101" fmla="*/ 788 h 3195"/>
                <a:gd name="T102" fmla="*/ 339 w 3226"/>
                <a:gd name="T103" fmla="*/ 614 h 3195"/>
                <a:gd name="T104" fmla="*/ 651 w 3226"/>
                <a:gd name="T105" fmla="*/ 323 h 3195"/>
                <a:gd name="T106" fmla="*/ 824 w 3226"/>
                <a:gd name="T107" fmla="*/ 346 h 3195"/>
                <a:gd name="T108" fmla="*/ 1300 w 3226"/>
                <a:gd name="T109" fmla="*/ 102 h 3195"/>
                <a:gd name="T110" fmla="*/ 1445 w 3226"/>
                <a:gd name="T111" fmla="*/ 2 h 3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226" h="3195">
                  <a:moveTo>
                    <a:pt x="1476" y="200"/>
                  </a:moveTo>
                  <a:lnTo>
                    <a:pt x="1414" y="506"/>
                  </a:lnTo>
                  <a:lnTo>
                    <a:pt x="1405" y="535"/>
                  </a:lnTo>
                  <a:lnTo>
                    <a:pt x="1394" y="562"/>
                  </a:lnTo>
                  <a:lnTo>
                    <a:pt x="1378" y="586"/>
                  </a:lnTo>
                  <a:lnTo>
                    <a:pt x="1358" y="609"/>
                  </a:lnTo>
                  <a:lnTo>
                    <a:pt x="1335" y="628"/>
                  </a:lnTo>
                  <a:lnTo>
                    <a:pt x="1311" y="643"/>
                  </a:lnTo>
                  <a:lnTo>
                    <a:pt x="1283" y="656"/>
                  </a:lnTo>
                  <a:lnTo>
                    <a:pt x="1227" y="676"/>
                  </a:lnTo>
                  <a:lnTo>
                    <a:pt x="1174" y="701"/>
                  </a:lnTo>
                  <a:lnTo>
                    <a:pt x="1146" y="711"/>
                  </a:lnTo>
                  <a:lnTo>
                    <a:pt x="1117" y="718"/>
                  </a:lnTo>
                  <a:lnTo>
                    <a:pt x="1087" y="720"/>
                  </a:lnTo>
                  <a:lnTo>
                    <a:pt x="1057" y="718"/>
                  </a:lnTo>
                  <a:lnTo>
                    <a:pt x="1028" y="711"/>
                  </a:lnTo>
                  <a:lnTo>
                    <a:pt x="1001" y="701"/>
                  </a:lnTo>
                  <a:lnTo>
                    <a:pt x="974" y="686"/>
                  </a:lnTo>
                  <a:lnTo>
                    <a:pt x="711" y="513"/>
                  </a:lnTo>
                  <a:lnTo>
                    <a:pt x="518" y="705"/>
                  </a:lnTo>
                  <a:lnTo>
                    <a:pt x="693" y="965"/>
                  </a:lnTo>
                  <a:lnTo>
                    <a:pt x="708" y="992"/>
                  </a:lnTo>
                  <a:lnTo>
                    <a:pt x="719" y="1019"/>
                  </a:lnTo>
                  <a:lnTo>
                    <a:pt x="725" y="1048"/>
                  </a:lnTo>
                  <a:lnTo>
                    <a:pt x="727" y="1077"/>
                  </a:lnTo>
                  <a:lnTo>
                    <a:pt x="725" y="1106"/>
                  </a:lnTo>
                  <a:lnTo>
                    <a:pt x="718" y="1135"/>
                  </a:lnTo>
                  <a:lnTo>
                    <a:pt x="706" y="1163"/>
                  </a:lnTo>
                  <a:lnTo>
                    <a:pt x="683" y="1216"/>
                  </a:lnTo>
                  <a:lnTo>
                    <a:pt x="662" y="1270"/>
                  </a:lnTo>
                  <a:lnTo>
                    <a:pt x="650" y="1298"/>
                  </a:lnTo>
                  <a:lnTo>
                    <a:pt x="634" y="1323"/>
                  </a:lnTo>
                  <a:lnTo>
                    <a:pt x="615" y="1345"/>
                  </a:lnTo>
                  <a:lnTo>
                    <a:pt x="592" y="1364"/>
                  </a:lnTo>
                  <a:lnTo>
                    <a:pt x="567" y="1381"/>
                  </a:lnTo>
                  <a:lnTo>
                    <a:pt x="540" y="1393"/>
                  </a:lnTo>
                  <a:lnTo>
                    <a:pt x="511" y="1401"/>
                  </a:lnTo>
                  <a:lnTo>
                    <a:pt x="202" y="1461"/>
                  </a:lnTo>
                  <a:lnTo>
                    <a:pt x="202" y="1733"/>
                  </a:lnTo>
                  <a:lnTo>
                    <a:pt x="511" y="1794"/>
                  </a:lnTo>
                  <a:lnTo>
                    <a:pt x="540" y="1802"/>
                  </a:lnTo>
                  <a:lnTo>
                    <a:pt x="567" y="1815"/>
                  </a:lnTo>
                  <a:lnTo>
                    <a:pt x="593" y="1831"/>
                  </a:lnTo>
                  <a:lnTo>
                    <a:pt x="615" y="1850"/>
                  </a:lnTo>
                  <a:lnTo>
                    <a:pt x="634" y="1872"/>
                  </a:lnTo>
                  <a:lnTo>
                    <a:pt x="650" y="1897"/>
                  </a:lnTo>
                  <a:lnTo>
                    <a:pt x="662" y="1925"/>
                  </a:lnTo>
                  <a:lnTo>
                    <a:pt x="683" y="1979"/>
                  </a:lnTo>
                  <a:lnTo>
                    <a:pt x="707" y="2032"/>
                  </a:lnTo>
                  <a:lnTo>
                    <a:pt x="718" y="2060"/>
                  </a:lnTo>
                  <a:lnTo>
                    <a:pt x="725" y="2089"/>
                  </a:lnTo>
                  <a:lnTo>
                    <a:pt x="727" y="2118"/>
                  </a:lnTo>
                  <a:lnTo>
                    <a:pt x="725" y="2148"/>
                  </a:lnTo>
                  <a:lnTo>
                    <a:pt x="719" y="2176"/>
                  </a:lnTo>
                  <a:lnTo>
                    <a:pt x="708" y="2204"/>
                  </a:lnTo>
                  <a:lnTo>
                    <a:pt x="693" y="2230"/>
                  </a:lnTo>
                  <a:lnTo>
                    <a:pt x="518" y="2490"/>
                  </a:lnTo>
                  <a:lnTo>
                    <a:pt x="713" y="2682"/>
                  </a:lnTo>
                  <a:lnTo>
                    <a:pt x="974" y="2509"/>
                  </a:lnTo>
                  <a:lnTo>
                    <a:pt x="1001" y="2494"/>
                  </a:lnTo>
                  <a:lnTo>
                    <a:pt x="1028" y="2484"/>
                  </a:lnTo>
                  <a:lnTo>
                    <a:pt x="1057" y="2478"/>
                  </a:lnTo>
                  <a:lnTo>
                    <a:pt x="1087" y="2475"/>
                  </a:lnTo>
                  <a:lnTo>
                    <a:pt x="1117" y="2478"/>
                  </a:lnTo>
                  <a:lnTo>
                    <a:pt x="1146" y="2485"/>
                  </a:lnTo>
                  <a:lnTo>
                    <a:pt x="1174" y="2495"/>
                  </a:lnTo>
                  <a:lnTo>
                    <a:pt x="1228" y="2519"/>
                  </a:lnTo>
                  <a:lnTo>
                    <a:pt x="1283" y="2540"/>
                  </a:lnTo>
                  <a:lnTo>
                    <a:pt x="1311" y="2552"/>
                  </a:lnTo>
                  <a:lnTo>
                    <a:pt x="1336" y="2567"/>
                  </a:lnTo>
                  <a:lnTo>
                    <a:pt x="1359" y="2587"/>
                  </a:lnTo>
                  <a:lnTo>
                    <a:pt x="1378" y="2609"/>
                  </a:lnTo>
                  <a:lnTo>
                    <a:pt x="1394" y="2634"/>
                  </a:lnTo>
                  <a:lnTo>
                    <a:pt x="1406" y="2660"/>
                  </a:lnTo>
                  <a:lnTo>
                    <a:pt x="1415" y="2690"/>
                  </a:lnTo>
                  <a:lnTo>
                    <a:pt x="1476" y="2995"/>
                  </a:lnTo>
                  <a:lnTo>
                    <a:pt x="1750" y="2995"/>
                  </a:lnTo>
                  <a:lnTo>
                    <a:pt x="1813" y="2690"/>
                  </a:lnTo>
                  <a:lnTo>
                    <a:pt x="1821" y="2660"/>
                  </a:lnTo>
                  <a:lnTo>
                    <a:pt x="1832" y="2634"/>
                  </a:lnTo>
                  <a:lnTo>
                    <a:pt x="1849" y="2609"/>
                  </a:lnTo>
                  <a:lnTo>
                    <a:pt x="1868" y="2587"/>
                  </a:lnTo>
                  <a:lnTo>
                    <a:pt x="1891" y="2567"/>
                  </a:lnTo>
                  <a:lnTo>
                    <a:pt x="1916" y="2552"/>
                  </a:lnTo>
                  <a:lnTo>
                    <a:pt x="1944" y="2540"/>
                  </a:lnTo>
                  <a:lnTo>
                    <a:pt x="1998" y="2519"/>
                  </a:lnTo>
                  <a:lnTo>
                    <a:pt x="2052" y="2495"/>
                  </a:lnTo>
                  <a:lnTo>
                    <a:pt x="2081" y="2485"/>
                  </a:lnTo>
                  <a:lnTo>
                    <a:pt x="2110" y="2478"/>
                  </a:lnTo>
                  <a:lnTo>
                    <a:pt x="2140" y="2475"/>
                  </a:lnTo>
                  <a:lnTo>
                    <a:pt x="2170" y="2478"/>
                  </a:lnTo>
                  <a:lnTo>
                    <a:pt x="2198" y="2484"/>
                  </a:lnTo>
                  <a:lnTo>
                    <a:pt x="2226" y="2494"/>
                  </a:lnTo>
                  <a:lnTo>
                    <a:pt x="2252" y="2509"/>
                  </a:lnTo>
                  <a:lnTo>
                    <a:pt x="2514" y="2682"/>
                  </a:lnTo>
                  <a:lnTo>
                    <a:pt x="2708" y="2490"/>
                  </a:lnTo>
                  <a:lnTo>
                    <a:pt x="2534" y="2230"/>
                  </a:lnTo>
                  <a:lnTo>
                    <a:pt x="2518" y="2204"/>
                  </a:lnTo>
                  <a:lnTo>
                    <a:pt x="2508" y="2176"/>
                  </a:lnTo>
                  <a:lnTo>
                    <a:pt x="2502" y="2148"/>
                  </a:lnTo>
                  <a:lnTo>
                    <a:pt x="2500" y="2118"/>
                  </a:lnTo>
                  <a:lnTo>
                    <a:pt x="2502" y="2089"/>
                  </a:lnTo>
                  <a:lnTo>
                    <a:pt x="2509" y="2060"/>
                  </a:lnTo>
                  <a:lnTo>
                    <a:pt x="2520" y="2032"/>
                  </a:lnTo>
                  <a:lnTo>
                    <a:pt x="2544" y="1979"/>
                  </a:lnTo>
                  <a:lnTo>
                    <a:pt x="2565" y="1925"/>
                  </a:lnTo>
                  <a:lnTo>
                    <a:pt x="2577" y="1897"/>
                  </a:lnTo>
                  <a:lnTo>
                    <a:pt x="2592" y="1872"/>
                  </a:lnTo>
                  <a:lnTo>
                    <a:pt x="2612" y="1849"/>
                  </a:lnTo>
                  <a:lnTo>
                    <a:pt x="2635" y="1831"/>
                  </a:lnTo>
                  <a:lnTo>
                    <a:pt x="2659" y="1815"/>
                  </a:lnTo>
                  <a:lnTo>
                    <a:pt x="2686" y="1802"/>
                  </a:lnTo>
                  <a:lnTo>
                    <a:pt x="2716" y="1794"/>
                  </a:lnTo>
                  <a:lnTo>
                    <a:pt x="3024" y="1733"/>
                  </a:lnTo>
                  <a:lnTo>
                    <a:pt x="3024" y="1461"/>
                  </a:lnTo>
                  <a:lnTo>
                    <a:pt x="2716" y="1400"/>
                  </a:lnTo>
                  <a:lnTo>
                    <a:pt x="2686" y="1392"/>
                  </a:lnTo>
                  <a:lnTo>
                    <a:pt x="2659" y="1381"/>
                  </a:lnTo>
                  <a:lnTo>
                    <a:pt x="2635" y="1364"/>
                  </a:lnTo>
                  <a:lnTo>
                    <a:pt x="2612" y="1345"/>
                  </a:lnTo>
                  <a:lnTo>
                    <a:pt x="2592" y="1323"/>
                  </a:lnTo>
                  <a:lnTo>
                    <a:pt x="2577" y="1298"/>
                  </a:lnTo>
                  <a:lnTo>
                    <a:pt x="2564" y="1270"/>
                  </a:lnTo>
                  <a:lnTo>
                    <a:pt x="2544" y="1215"/>
                  </a:lnTo>
                  <a:lnTo>
                    <a:pt x="2520" y="1163"/>
                  </a:lnTo>
                  <a:lnTo>
                    <a:pt x="2509" y="1135"/>
                  </a:lnTo>
                  <a:lnTo>
                    <a:pt x="2502" y="1106"/>
                  </a:lnTo>
                  <a:lnTo>
                    <a:pt x="2500" y="1077"/>
                  </a:lnTo>
                  <a:lnTo>
                    <a:pt x="2502" y="1048"/>
                  </a:lnTo>
                  <a:lnTo>
                    <a:pt x="2508" y="1019"/>
                  </a:lnTo>
                  <a:lnTo>
                    <a:pt x="2519" y="992"/>
                  </a:lnTo>
                  <a:lnTo>
                    <a:pt x="2534" y="965"/>
                  </a:lnTo>
                  <a:lnTo>
                    <a:pt x="2708" y="705"/>
                  </a:lnTo>
                  <a:lnTo>
                    <a:pt x="2514" y="513"/>
                  </a:lnTo>
                  <a:lnTo>
                    <a:pt x="2252" y="686"/>
                  </a:lnTo>
                  <a:lnTo>
                    <a:pt x="2225" y="701"/>
                  </a:lnTo>
                  <a:lnTo>
                    <a:pt x="2197" y="711"/>
                  </a:lnTo>
                  <a:lnTo>
                    <a:pt x="2170" y="718"/>
                  </a:lnTo>
                  <a:lnTo>
                    <a:pt x="2140" y="720"/>
                  </a:lnTo>
                  <a:lnTo>
                    <a:pt x="2110" y="718"/>
                  </a:lnTo>
                  <a:lnTo>
                    <a:pt x="2081" y="711"/>
                  </a:lnTo>
                  <a:lnTo>
                    <a:pt x="2052" y="700"/>
                  </a:lnTo>
                  <a:lnTo>
                    <a:pt x="1998" y="676"/>
                  </a:lnTo>
                  <a:lnTo>
                    <a:pt x="1944" y="656"/>
                  </a:lnTo>
                  <a:lnTo>
                    <a:pt x="1916" y="643"/>
                  </a:lnTo>
                  <a:lnTo>
                    <a:pt x="1890" y="628"/>
                  </a:lnTo>
                  <a:lnTo>
                    <a:pt x="1868" y="609"/>
                  </a:lnTo>
                  <a:lnTo>
                    <a:pt x="1849" y="586"/>
                  </a:lnTo>
                  <a:lnTo>
                    <a:pt x="1832" y="562"/>
                  </a:lnTo>
                  <a:lnTo>
                    <a:pt x="1820" y="535"/>
                  </a:lnTo>
                  <a:lnTo>
                    <a:pt x="1813" y="506"/>
                  </a:lnTo>
                  <a:lnTo>
                    <a:pt x="1750" y="200"/>
                  </a:lnTo>
                  <a:lnTo>
                    <a:pt x="1476" y="200"/>
                  </a:lnTo>
                  <a:close/>
                  <a:moveTo>
                    <a:pt x="1750" y="0"/>
                  </a:moveTo>
                  <a:lnTo>
                    <a:pt x="1782" y="2"/>
                  </a:lnTo>
                  <a:lnTo>
                    <a:pt x="1812" y="9"/>
                  </a:lnTo>
                  <a:lnTo>
                    <a:pt x="1840" y="20"/>
                  </a:lnTo>
                  <a:lnTo>
                    <a:pt x="1866" y="36"/>
                  </a:lnTo>
                  <a:lnTo>
                    <a:pt x="1889" y="55"/>
                  </a:lnTo>
                  <a:lnTo>
                    <a:pt x="1910" y="78"/>
                  </a:lnTo>
                  <a:lnTo>
                    <a:pt x="1927" y="102"/>
                  </a:lnTo>
                  <a:lnTo>
                    <a:pt x="1940" y="131"/>
                  </a:lnTo>
                  <a:lnTo>
                    <a:pt x="1948" y="160"/>
                  </a:lnTo>
                  <a:lnTo>
                    <a:pt x="2010" y="467"/>
                  </a:lnTo>
                  <a:lnTo>
                    <a:pt x="2076" y="491"/>
                  </a:lnTo>
                  <a:lnTo>
                    <a:pt x="2140" y="520"/>
                  </a:lnTo>
                  <a:lnTo>
                    <a:pt x="2403" y="346"/>
                  </a:lnTo>
                  <a:lnTo>
                    <a:pt x="2428" y="332"/>
                  </a:lnTo>
                  <a:lnTo>
                    <a:pt x="2456" y="322"/>
                  </a:lnTo>
                  <a:lnTo>
                    <a:pt x="2485" y="316"/>
                  </a:lnTo>
                  <a:lnTo>
                    <a:pt x="2514" y="314"/>
                  </a:lnTo>
                  <a:lnTo>
                    <a:pt x="2546" y="316"/>
                  </a:lnTo>
                  <a:lnTo>
                    <a:pt x="2576" y="323"/>
                  </a:lnTo>
                  <a:lnTo>
                    <a:pt x="2605" y="335"/>
                  </a:lnTo>
                  <a:lnTo>
                    <a:pt x="2633" y="351"/>
                  </a:lnTo>
                  <a:lnTo>
                    <a:pt x="2657" y="372"/>
                  </a:lnTo>
                  <a:lnTo>
                    <a:pt x="2851" y="564"/>
                  </a:lnTo>
                  <a:lnTo>
                    <a:pt x="2872" y="588"/>
                  </a:lnTo>
                  <a:lnTo>
                    <a:pt x="2887" y="614"/>
                  </a:lnTo>
                  <a:lnTo>
                    <a:pt x="2900" y="641"/>
                  </a:lnTo>
                  <a:lnTo>
                    <a:pt x="2907" y="671"/>
                  </a:lnTo>
                  <a:lnTo>
                    <a:pt x="2910" y="701"/>
                  </a:lnTo>
                  <a:lnTo>
                    <a:pt x="2908" y="730"/>
                  </a:lnTo>
                  <a:lnTo>
                    <a:pt x="2903" y="760"/>
                  </a:lnTo>
                  <a:lnTo>
                    <a:pt x="2891" y="788"/>
                  </a:lnTo>
                  <a:lnTo>
                    <a:pt x="2876" y="816"/>
                  </a:lnTo>
                  <a:lnTo>
                    <a:pt x="2702" y="1076"/>
                  </a:lnTo>
                  <a:lnTo>
                    <a:pt x="2730" y="1140"/>
                  </a:lnTo>
                  <a:lnTo>
                    <a:pt x="2755" y="1205"/>
                  </a:lnTo>
                  <a:lnTo>
                    <a:pt x="3065" y="1265"/>
                  </a:lnTo>
                  <a:lnTo>
                    <a:pt x="3094" y="1275"/>
                  </a:lnTo>
                  <a:lnTo>
                    <a:pt x="3122" y="1287"/>
                  </a:lnTo>
                  <a:lnTo>
                    <a:pt x="3148" y="1304"/>
                  </a:lnTo>
                  <a:lnTo>
                    <a:pt x="3171" y="1324"/>
                  </a:lnTo>
                  <a:lnTo>
                    <a:pt x="3190" y="1347"/>
                  </a:lnTo>
                  <a:lnTo>
                    <a:pt x="3206" y="1373"/>
                  </a:lnTo>
                  <a:lnTo>
                    <a:pt x="3217" y="1401"/>
                  </a:lnTo>
                  <a:lnTo>
                    <a:pt x="3224" y="1431"/>
                  </a:lnTo>
                  <a:lnTo>
                    <a:pt x="3226" y="1461"/>
                  </a:lnTo>
                  <a:lnTo>
                    <a:pt x="3226" y="1733"/>
                  </a:lnTo>
                  <a:lnTo>
                    <a:pt x="3224" y="1765"/>
                  </a:lnTo>
                  <a:lnTo>
                    <a:pt x="3217" y="1794"/>
                  </a:lnTo>
                  <a:lnTo>
                    <a:pt x="3206" y="1822"/>
                  </a:lnTo>
                  <a:lnTo>
                    <a:pt x="3190" y="1848"/>
                  </a:lnTo>
                  <a:lnTo>
                    <a:pt x="3171" y="1871"/>
                  </a:lnTo>
                  <a:lnTo>
                    <a:pt x="3148" y="1891"/>
                  </a:lnTo>
                  <a:lnTo>
                    <a:pt x="3122" y="1908"/>
                  </a:lnTo>
                  <a:lnTo>
                    <a:pt x="3094" y="1921"/>
                  </a:lnTo>
                  <a:lnTo>
                    <a:pt x="3065" y="1929"/>
                  </a:lnTo>
                  <a:lnTo>
                    <a:pt x="2755" y="1990"/>
                  </a:lnTo>
                  <a:lnTo>
                    <a:pt x="2730" y="2056"/>
                  </a:lnTo>
                  <a:lnTo>
                    <a:pt x="2702" y="2119"/>
                  </a:lnTo>
                  <a:lnTo>
                    <a:pt x="2876" y="2379"/>
                  </a:lnTo>
                  <a:lnTo>
                    <a:pt x="2891" y="2406"/>
                  </a:lnTo>
                  <a:lnTo>
                    <a:pt x="2903" y="2436"/>
                  </a:lnTo>
                  <a:lnTo>
                    <a:pt x="2908" y="2465"/>
                  </a:lnTo>
                  <a:lnTo>
                    <a:pt x="2910" y="2495"/>
                  </a:lnTo>
                  <a:lnTo>
                    <a:pt x="2907" y="2524"/>
                  </a:lnTo>
                  <a:lnTo>
                    <a:pt x="2900" y="2554"/>
                  </a:lnTo>
                  <a:lnTo>
                    <a:pt x="2887" y="2582"/>
                  </a:lnTo>
                  <a:lnTo>
                    <a:pt x="2872" y="2607"/>
                  </a:lnTo>
                  <a:lnTo>
                    <a:pt x="2851" y="2632"/>
                  </a:lnTo>
                  <a:lnTo>
                    <a:pt x="2657" y="2824"/>
                  </a:lnTo>
                  <a:lnTo>
                    <a:pt x="2633" y="2844"/>
                  </a:lnTo>
                  <a:lnTo>
                    <a:pt x="2605" y="2860"/>
                  </a:lnTo>
                  <a:lnTo>
                    <a:pt x="2576" y="2873"/>
                  </a:lnTo>
                  <a:lnTo>
                    <a:pt x="2546" y="2880"/>
                  </a:lnTo>
                  <a:lnTo>
                    <a:pt x="2514" y="2882"/>
                  </a:lnTo>
                  <a:lnTo>
                    <a:pt x="2485" y="2880"/>
                  </a:lnTo>
                  <a:lnTo>
                    <a:pt x="2457" y="2874"/>
                  </a:lnTo>
                  <a:lnTo>
                    <a:pt x="2429" y="2864"/>
                  </a:lnTo>
                  <a:lnTo>
                    <a:pt x="2403" y="2848"/>
                  </a:lnTo>
                  <a:lnTo>
                    <a:pt x="2140" y="2675"/>
                  </a:lnTo>
                  <a:lnTo>
                    <a:pt x="2077" y="2703"/>
                  </a:lnTo>
                  <a:lnTo>
                    <a:pt x="2010" y="2729"/>
                  </a:lnTo>
                  <a:lnTo>
                    <a:pt x="1948" y="3034"/>
                  </a:lnTo>
                  <a:lnTo>
                    <a:pt x="1940" y="3065"/>
                  </a:lnTo>
                  <a:lnTo>
                    <a:pt x="1927" y="3092"/>
                  </a:lnTo>
                  <a:lnTo>
                    <a:pt x="1910" y="3118"/>
                  </a:lnTo>
                  <a:lnTo>
                    <a:pt x="1890" y="3139"/>
                  </a:lnTo>
                  <a:lnTo>
                    <a:pt x="1866" y="3159"/>
                  </a:lnTo>
                  <a:lnTo>
                    <a:pt x="1841" y="3174"/>
                  </a:lnTo>
                  <a:lnTo>
                    <a:pt x="1812" y="3185"/>
                  </a:lnTo>
                  <a:lnTo>
                    <a:pt x="1782" y="3192"/>
                  </a:lnTo>
                  <a:lnTo>
                    <a:pt x="1750" y="3195"/>
                  </a:lnTo>
                  <a:lnTo>
                    <a:pt x="1476" y="3195"/>
                  </a:lnTo>
                  <a:lnTo>
                    <a:pt x="1445" y="3192"/>
                  </a:lnTo>
                  <a:lnTo>
                    <a:pt x="1415" y="3185"/>
                  </a:lnTo>
                  <a:lnTo>
                    <a:pt x="1386" y="3174"/>
                  </a:lnTo>
                  <a:lnTo>
                    <a:pt x="1360" y="3159"/>
                  </a:lnTo>
                  <a:lnTo>
                    <a:pt x="1337" y="3140"/>
                  </a:lnTo>
                  <a:lnTo>
                    <a:pt x="1317" y="3118"/>
                  </a:lnTo>
                  <a:lnTo>
                    <a:pt x="1300" y="3092"/>
                  </a:lnTo>
                  <a:lnTo>
                    <a:pt x="1287" y="3065"/>
                  </a:lnTo>
                  <a:lnTo>
                    <a:pt x="1279" y="3034"/>
                  </a:lnTo>
                  <a:lnTo>
                    <a:pt x="1217" y="2729"/>
                  </a:lnTo>
                  <a:lnTo>
                    <a:pt x="1151" y="2703"/>
                  </a:lnTo>
                  <a:lnTo>
                    <a:pt x="1087" y="2675"/>
                  </a:lnTo>
                  <a:lnTo>
                    <a:pt x="824" y="2848"/>
                  </a:lnTo>
                  <a:lnTo>
                    <a:pt x="798" y="2864"/>
                  </a:lnTo>
                  <a:lnTo>
                    <a:pt x="770" y="2874"/>
                  </a:lnTo>
                  <a:lnTo>
                    <a:pt x="741" y="2880"/>
                  </a:lnTo>
                  <a:lnTo>
                    <a:pt x="713" y="2882"/>
                  </a:lnTo>
                  <a:lnTo>
                    <a:pt x="682" y="2880"/>
                  </a:lnTo>
                  <a:lnTo>
                    <a:pt x="651" y="2873"/>
                  </a:lnTo>
                  <a:lnTo>
                    <a:pt x="622" y="2860"/>
                  </a:lnTo>
                  <a:lnTo>
                    <a:pt x="595" y="2844"/>
                  </a:lnTo>
                  <a:lnTo>
                    <a:pt x="570" y="2824"/>
                  </a:lnTo>
                  <a:lnTo>
                    <a:pt x="375" y="2632"/>
                  </a:lnTo>
                  <a:lnTo>
                    <a:pt x="355" y="2607"/>
                  </a:lnTo>
                  <a:lnTo>
                    <a:pt x="339" y="2582"/>
                  </a:lnTo>
                  <a:lnTo>
                    <a:pt x="327" y="2554"/>
                  </a:lnTo>
                  <a:lnTo>
                    <a:pt x="320" y="2524"/>
                  </a:lnTo>
                  <a:lnTo>
                    <a:pt x="317" y="2495"/>
                  </a:lnTo>
                  <a:lnTo>
                    <a:pt x="319" y="2465"/>
                  </a:lnTo>
                  <a:lnTo>
                    <a:pt x="324" y="2436"/>
                  </a:lnTo>
                  <a:lnTo>
                    <a:pt x="335" y="2406"/>
                  </a:lnTo>
                  <a:lnTo>
                    <a:pt x="351" y="2379"/>
                  </a:lnTo>
                  <a:lnTo>
                    <a:pt x="526" y="2119"/>
                  </a:lnTo>
                  <a:lnTo>
                    <a:pt x="497" y="2056"/>
                  </a:lnTo>
                  <a:lnTo>
                    <a:pt x="471" y="1990"/>
                  </a:lnTo>
                  <a:lnTo>
                    <a:pt x="162" y="1929"/>
                  </a:lnTo>
                  <a:lnTo>
                    <a:pt x="132" y="1921"/>
                  </a:lnTo>
                  <a:lnTo>
                    <a:pt x="104" y="1908"/>
                  </a:lnTo>
                  <a:lnTo>
                    <a:pt x="78" y="1891"/>
                  </a:lnTo>
                  <a:lnTo>
                    <a:pt x="56" y="1871"/>
                  </a:lnTo>
                  <a:lnTo>
                    <a:pt x="37" y="1848"/>
                  </a:lnTo>
                  <a:lnTo>
                    <a:pt x="22" y="1822"/>
                  </a:lnTo>
                  <a:lnTo>
                    <a:pt x="9" y="1794"/>
                  </a:lnTo>
                  <a:lnTo>
                    <a:pt x="2" y="1765"/>
                  </a:lnTo>
                  <a:lnTo>
                    <a:pt x="0" y="1733"/>
                  </a:lnTo>
                  <a:lnTo>
                    <a:pt x="0" y="1461"/>
                  </a:lnTo>
                  <a:lnTo>
                    <a:pt x="2" y="1431"/>
                  </a:lnTo>
                  <a:lnTo>
                    <a:pt x="9" y="1401"/>
                  </a:lnTo>
                  <a:lnTo>
                    <a:pt x="22" y="1373"/>
                  </a:lnTo>
                  <a:lnTo>
                    <a:pt x="37" y="1347"/>
                  </a:lnTo>
                  <a:lnTo>
                    <a:pt x="56" y="1324"/>
                  </a:lnTo>
                  <a:lnTo>
                    <a:pt x="78" y="1304"/>
                  </a:lnTo>
                  <a:lnTo>
                    <a:pt x="104" y="1287"/>
                  </a:lnTo>
                  <a:lnTo>
                    <a:pt x="132" y="1275"/>
                  </a:lnTo>
                  <a:lnTo>
                    <a:pt x="162" y="1265"/>
                  </a:lnTo>
                  <a:lnTo>
                    <a:pt x="471" y="1205"/>
                  </a:lnTo>
                  <a:lnTo>
                    <a:pt x="497" y="1140"/>
                  </a:lnTo>
                  <a:lnTo>
                    <a:pt x="526" y="1076"/>
                  </a:lnTo>
                  <a:lnTo>
                    <a:pt x="351" y="816"/>
                  </a:lnTo>
                  <a:lnTo>
                    <a:pt x="335" y="788"/>
                  </a:lnTo>
                  <a:lnTo>
                    <a:pt x="324" y="760"/>
                  </a:lnTo>
                  <a:lnTo>
                    <a:pt x="319" y="730"/>
                  </a:lnTo>
                  <a:lnTo>
                    <a:pt x="317" y="701"/>
                  </a:lnTo>
                  <a:lnTo>
                    <a:pt x="320" y="671"/>
                  </a:lnTo>
                  <a:lnTo>
                    <a:pt x="327" y="641"/>
                  </a:lnTo>
                  <a:lnTo>
                    <a:pt x="339" y="614"/>
                  </a:lnTo>
                  <a:lnTo>
                    <a:pt x="355" y="588"/>
                  </a:lnTo>
                  <a:lnTo>
                    <a:pt x="375" y="564"/>
                  </a:lnTo>
                  <a:lnTo>
                    <a:pt x="570" y="372"/>
                  </a:lnTo>
                  <a:lnTo>
                    <a:pt x="595" y="351"/>
                  </a:lnTo>
                  <a:lnTo>
                    <a:pt x="622" y="335"/>
                  </a:lnTo>
                  <a:lnTo>
                    <a:pt x="651" y="323"/>
                  </a:lnTo>
                  <a:lnTo>
                    <a:pt x="682" y="316"/>
                  </a:lnTo>
                  <a:lnTo>
                    <a:pt x="713" y="314"/>
                  </a:lnTo>
                  <a:lnTo>
                    <a:pt x="741" y="316"/>
                  </a:lnTo>
                  <a:lnTo>
                    <a:pt x="770" y="322"/>
                  </a:lnTo>
                  <a:lnTo>
                    <a:pt x="798" y="332"/>
                  </a:lnTo>
                  <a:lnTo>
                    <a:pt x="824" y="346"/>
                  </a:lnTo>
                  <a:lnTo>
                    <a:pt x="1087" y="520"/>
                  </a:lnTo>
                  <a:lnTo>
                    <a:pt x="1151" y="492"/>
                  </a:lnTo>
                  <a:lnTo>
                    <a:pt x="1217" y="467"/>
                  </a:lnTo>
                  <a:lnTo>
                    <a:pt x="1279" y="160"/>
                  </a:lnTo>
                  <a:lnTo>
                    <a:pt x="1287" y="131"/>
                  </a:lnTo>
                  <a:lnTo>
                    <a:pt x="1300" y="102"/>
                  </a:lnTo>
                  <a:lnTo>
                    <a:pt x="1317" y="78"/>
                  </a:lnTo>
                  <a:lnTo>
                    <a:pt x="1337" y="55"/>
                  </a:lnTo>
                  <a:lnTo>
                    <a:pt x="1360" y="36"/>
                  </a:lnTo>
                  <a:lnTo>
                    <a:pt x="1386" y="20"/>
                  </a:lnTo>
                  <a:lnTo>
                    <a:pt x="1415" y="9"/>
                  </a:lnTo>
                  <a:lnTo>
                    <a:pt x="1445" y="2"/>
                  </a:lnTo>
                  <a:lnTo>
                    <a:pt x="1476" y="0"/>
                  </a:lnTo>
                  <a:lnTo>
                    <a:pt x="1750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4" name="Freeform 30"/>
            <p:cNvSpPr>
              <a:spLocks noEditPoints="1"/>
            </p:cNvSpPr>
            <p:nvPr/>
          </p:nvSpPr>
          <p:spPr bwMode="auto">
            <a:xfrm>
              <a:off x="13321" y="6209"/>
              <a:ext cx="706" cy="699"/>
            </a:xfrm>
            <a:custGeom>
              <a:avLst/>
              <a:gdLst>
                <a:gd name="T0" fmla="*/ 582 w 1412"/>
                <a:gd name="T1" fmla="*/ 100 h 1398"/>
                <a:gd name="T2" fmla="*/ 412 w 1412"/>
                <a:gd name="T3" fmla="*/ 161 h 1398"/>
                <a:gd name="T4" fmla="*/ 270 w 1412"/>
                <a:gd name="T5" fmla="*/ 266 h 1398"/>
                <a:gd name="T6" fmla="*/ 163 w 1412"/>
                <a:gd name="T7" fmla="*/ 407 h 1398"/>
                <a:gd name="T8" fmla="*/ 101 w 1412"/>
                <a:gd name="T9" fmla="*/ 576 h 1398"/>
                <a:gd name="T10" fmla="*/ 92 w 1412"/>
                <a:gd name="T11" fmla="*/ 762 h 1398"/>
                <a:gd name="T12" fmla="*/ 138 w 1412"/>
                <a:gd name="T13" fmla="*/ 936 h 1398"/>
                <a:gd name="T14" fmla="*/ 229 w 1412"/>
                <a:gd name="T15" fmla="*/ 1087 h 1398"/>
                <a:gd name="T16" fmla="*/ 361 w 1412"/>
                <a:gd name="T17" fmla="*/ 1206 h 1398"/>
                <a:gd name="T18" fmla="*/ 523 w 1412"/>
                <a:gd name="T19" fmla="*/ 1282 h 1398"/>
                <a:gd name="T20" fmla="*/ 707 w 1412"/>
                <a:gd name="T21" fmla="*/ 1310 h 1398"/>
                <a:gd name="T22" fmla="*/ 890 w 1412"/>
                <a:gd name="T23" fmla="*/ 1282 h 1398"/>
                <a:gd name="T24" fmla="*/ 1051 w 1412"/>
                <a:gd name="T25" fmla="*/ 1206 h 1398"/>
                <a:gd name="T26" fmla="*/ 1183 w 1412"/>
                <a:gd name="T27" fmla="*/ 1087 h 1398"/>
                <a:gd name="T28" fmla="*/ 1275 w 1412"/>
                <a:gd name="T29" fmla="*/ 936 h 1398"/>
                <a:gd name="T30" fmla="*/ 1320 w 1412"/>
                <a:gd name="T31" fmla="*/ 762 h 1398"/>
                <a:gd name="T32" fmla="*/ 1311 w 1412"/>
                <a:gd name="T33" fmla="*/ 576 h 1398"/>
                <a:gd name="T34" fmla="*/ 1249 w 1412"/>
                <a:gd name="T35" fmla="*/ 407 h 1398"/>
                <a:gd name="T36" fmla="*/ 1143 w 1412"/>
                <a:gd name="T37" fmla="*/ 266 h 1398"/>
                <a:gd name="T38" fmla="*/ 1001 w 1412"/>
                <a:gd name="T39" fmla="*/ 161 h 1398"/>
                <a:gd name="T40" fmla="*/ 830 w 1412"/>
                <a:gd name="T41" fmla="*/ 100 h 1398"/>
                <a:gd name="T42" fmla="*/ 707 w 1412"/>
                <a:gd name="T43" fmla="*/ 0 h 1398"/>
                <a:gd name="T44" fmla="*/ 905 w 1412"/>
                <a:gd name="T45" fmla="*/ 27 h 1398"/>
                <a:gd name="T46" fmla="*/ 1081 w 1412"/>
                <a:gd name="T47" fmla="*/ 106 h 1398"/>
                <a:gd name="T48" fmla="*/ 1227 w 1412"/>
                <a:gd name="T49" fmla="*/ 227 h 1398"/>
                <a:gd name="T50" fmla="*/ 1336 w 1412"/>
                <a:gd name="T51" fmla="*/ 383 h 1398"/>
                <a:gd name="T52" fmla="*/ 1399 w 1412"/>
                <a:gd name="T53" fmla="*/ 565 h 1398"/>
                <a:gd name="T54" fmla="*/ 1409 w 1412"/>
                <a:gd name="T55" fmla="*/ 766 h 1398"/>
                <a:gd name="T56" fmla="*/ 1363 w 1412"/>
                <a:gd name="T57" fmla="*/ 956 h 1398"/>
                <a:gd name="T58" fmla="*/ 1268 w 1412"/>
                <a:gd name="T59" fmla="*/ 1121 h 1398"/>
                <a:gd name="T60" fmla="*/ 1134 w 1412"/>
                <a:gd name="T61" fmla="*/ 1255 h 1398"/>
                <a:gd name="T62" fmla="*/ 966 w 1412"/>
                <a:gd name="T63" fmla="*/ 1349 h 1398"/>
                <a:gd name="T64" fmla="*/ 775 w 1412"/>
                <a:gd name="T65" fmla="*/ 1395 h 1398"/>
                <a:gd name="T66" fmla="*/ 573 w 1412"/>
                <a:gd name="T67" fmla="*/ 1384 h 1398"/>
                <a:gd name="T68" fmla="*/ 388 w 1412"/>
                <a:gd name="T69" fmla="*/ 1322 h 1398"/>
                <a:gd name="T70" fmla="*/ 230 w 1412"/>
                <a:gd name="T71" fmla="*/ 1215 h 1398"/>
                <a:gd name="T72" fmla="*/ 108 w 1412"/>
                <a:gd name="T73" fmla="*/ 1069 h 1398"/>
                <a:gd name="T74" fmla="*/ 28 w 1412"/>
                <a:gd name="T75" fmla="*/ 895 h 1398"/>
                <a:gd name="T76" fmla="*/ 0 w 1412"/>
                <a:gd name="T77" fmla="*/ 699 h 1398"/>
                <a:gd name="T78" fmla="*/ 28 w 1412"/>
                <a:gd name="T79" fmla="*/ 502 h 1398"/>
                <a:gd name="T80" fmla="*/ 108 w 1412"/>
                <a:gd name="T81" fmla="*/ 328 h 1398"/>
                <a:gd name="T82" fmla="*/ 230 w 1412"/>
                <a:gd name="T83" fmla="*/ 183 h 1398"/>
                <a:gd name="T84" fmla="*/ 388 w 1412"/>
                <a:gd name="T85" fmla="*/ 74 h 1398"/>
                <a:gd name="T86" fmla="*/ 573 w 1412"/>
                <a:gd name="T87" fmla="*/ 12 h 13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1412" h="1398">
                  <a:moveTo>
                    <a:pt x="707" y="87"/>
                  </a:moveTo>
                  <a:lnTo>
                    <a:pt x="643" y="90"/>
                  </a:lnTo>
                  <a:lnTo>
                    <a:pt x="582" y="100"/>
                  </a:lnTo>
                  <a:lnTo>
                    <a:pt x="523" y="114"/>
                  </a:lnTo>
                  <a:lnTo>
                    <a:pt x="465" y="135"/>
                  </a:lnTo>
                  <a:lnTo>
                    <a:pt x="412" y="161"/>
                  </a:lnTo>
                  <a:lnTo>
                    <a:pt x="361" y="192"/>
                  </a:lnTo>
                  <a:lnTo>
                    <a:pt x="314" y="226"/>
                  </a:lnTo>
                  <a:lnTo>
                    <a:pt x="270" y="266"/>
                  </a:lnTo>
                  <a:lnTo>
                    <a:pt x="229" y="309"/>
                  </a:lnTo>
                  <a:lnTo>
                    <a:pt x="194" y="357"/>
                  </a:lnTo>
                  <a:lnTo>
                    <a:pt x="163" y="407"/>
                  </a:lnTo>
                  <a:lnTo>
                    <a:pt x="138" y="460"/>
                  </a:lnTo>
                  <a:lnTo>
                    <a:pt x="116" y="516"/>
                  </a:lnTo>
                  <a:lnTo>
                    <a:pt x="101" y="576"/>
                  </a:lnTo>
                  <a:lnTo>
                    <a:pt x="92" y="636"/>
                  </a:lnTo>
                  <a:lnTo>
                    <a:pt x="88" y="699"/>
                  </a:lnTo>
                  <a:lnTo>
                    <a:pt x="92" y="762"/>
                  </a:lnTo>
                  <a:lnTo>
                    <a:pt x="101" y="822"/>
                  </a:lnTo>
                  <a:lnTo>
                    <a:pt x="116" y="881"/>
                  </a:lnTo>
                  <a:lnTo>
                    <a:pt x="138" y="936"/>
                  </a:lnTo>
                  <a:lnTo>
                    <a:pt x="163" y="990"/>
                  </a:lnTo>
                  <a:lnTo>
                    <a:pt x="194" y="1040"/>
                  </a:lnTo>
                  <a:lnTo>
                    <a:pt x="229" y="1087"/>
                  </a:lnTo>
                  <a:lnTo>
                    <a:pt x="270" y="1131"/>
                  </a:lnTo>
                  <a:lnTo>
                    <a:pt x="314" y="1170"/>
                  </a:lnTo>
                  <a:lnTo>
                    <a:pt x="361" y="1206"/>
                  </a:lnTo>
                  <a:lnTo>
                    <a:pt x="412" y="1236"/>
                  </a:lnTo>
                  <a:lnTo>
                    <a:pt x="465" y="1262"/>
                  </a:lnTo>
                  <a:lnTo>
                    <a:pt x="523" y="1282"/>
                  </a:lnTo>
                  <a:lnTo>
                    <a:pt x="582" y="1298"/>
                  </a:lnTo>
                  <a:lnTo>
                    <a:pt x="643" y="1307"/>
                  </a:lnTo>
                  <a:lnTo>
                    <a:pt x="707" y="1310"/>
                  </a:lnTo>
                  <a:lnTo>
                    <a:pt x="770" y="1307"/>
                  </a:lnTo>
                  <a:lnTo>
                    <a:pt x="830" y="1298"/>
                  </a:lnTo>
                  <a:lnTo>
                    <a:pt x="890" y="1282"/>
                  </a:lnTo>
                  <a:lnTo>
                    <a:pt x="947" y="1262"/>
                  </a:lnTo>
                  <a:lnTo>
                    <a:pt x="1001" y="1236"/>
                  </a:lnTo>
                  <a:lnTo>
                    <a:pt x="1051" y="1206"/>
                  </a:lnTo>
                  <a:lnTo>
                    <a:pt x="1099" y="1170"/>
                  </a:lnTo>
                  <a:lnTo>
                    <a:pt x="1143" y="1131"/>
                  </a:lnTo>
                  <a:lnTo>
                    <a:pt x="1183" y="1087"/>
                  </a:lnTo>
                  <a:lnTo>
                    <a:pt x="1218" y="1040"/>
                  </a:lnTo>
                  <a:lnTo>
                    <a:pt x="1249" y="990"/>
                  </a:lnTo>
                  <a:lnTo>
                    <a:pt x="1275" y="936"/>
                  </a:lnTo>
                  <a:lnTo>
                    <a:pt x="1296" y="881"/>
                  </a:lnTo>
                  <a:lnTo>
                    <a:pt x="1311" y="822"/>
                  </a:lnTo>
                  <a:lnTo>
                    <a:pt x="1320" y="762"/>
                  </a:lnTo>
                  <a:lnTo>
                    <a:pt x="1323" y="699"/>
                  </a:lnTo>
                  <a:lnTo>
                    <a:pt x="1320" y="636"/>
                  </a:lnTo>
                  <a:lnTo>
                    <a:pt x="1311" y="576"/>
                  </a:lnTo>
                  <a:lnTo>
                    <a:pt x="1296" y="516"/>
                  </a:lnTo>
                  <a:lnTo>
                    <a:pt x="1275" y="460"/>
                  </a:lnTo>
                  <a:lnTo>
                    <a:pt x="1249" y="407"/>
                  </a:lnTo>
                  <a:lnTo>
                    <a:pt x="1218" y="357"/>
                  </a:lnTo>
                  <a:lnTo>
                    <a:pt x="1183" y="309"/>
                  </a:lnTo>
                  <a:lnTo>
                    <a:pt x="1143" y="266"/>
                  </a:lnTo>
                  <a:lnTo>
                    <a:pt x="1099" y="226"/>
                  </a:lnTo>
                  <a:lnTo>
                    <a:pt x="1051" y="192"/>
                  </a:lnTo>
                  <a:lnTo>
                    <a:pt x="1001" y="161"/>
                  </a:lnTo>
                  <a:lnTo>
                    <a:pt x="947" y="135"/>
                  </a:lnTo>
                  <a:lnTo>
                    <a:pt x="890" y="114"/>
                  </a:lnTo>
                  <a:lnTo>
                    <a:pt x="830" y="100"/>
                  </a:lnTo>
                  <a:lnTo>
                    <a:pt x="770" y="90"/>
                  </a:lnTo>
                  <a:lnTo>
                    <a:pt x="707" y="87"/>
                  </a:lnTo>
                  <a:close/>
                  <a:moveTo>
                    <a:pt x="707" y="0"/>
                  </a:moveTo>
                  <a:lnTo>
                    <a:pt x="775" y="3"/>
                  </a:lnTo>
                  <a:lnTo>
                    <a:pt x="841" y="12"/>
                  </a:lnTo>
                  <a:lnTo>
                    <a:pt x="905" y="27"/>
                  </a:lnTo>
                  <a:lnTo>
                    <a:pt x="966" y="49"/>
                  </a:lnTo>
                  <a:lnTo>
                    <a:pt x="1024" y="74"/>
                  </a:lnTo>
                  <a:lnTo>
                    <a:pt x="1081" y="106"/>
                  </a:lnTo>
                  <a:lnTo>
                    <a:pt x="1134" y="142"/>
                  </a:lnTo>
                  <a:lnTo>
                    <a:pt x="1182" y="183"/>
                  </a:lnTo>
                  <a:lnTo>
                    <a:pt x="1227" y="227"/>
                  </a:lnTo>
                  <a:lnTo>
                    <a:pt x="1268" y="275"/>
                  </a:lnTo>
                  <a:lnTo>
                    <a:pt x="1305" y="328"/>
                  </a:lnTo>
                  <a:lnTo>
                    <a:pt x="1336" y="383"/>
                  </a:lnTo>
                  <a:lnTo>
                    <a:pt x="1363" y="442"/>
                  </a:lnTo>
                  <a:lnTo>
                    <a:pt x="1383" y="502"/>
                  </a:lnTo>
                  <a:lnTo>
                    <a:pt x="1399" y="565"/>
                  </a:lnTo>
                  <a:lnTo>
                    <a:pt x="1409" y="632"/>
                  </a:lnTo>
                  <a:lnTo>
                    <a:pt x="1412" y="699"/>
                  </a:lnTo>
                  <a:lnTo>
                    <a:pt x="1409" y="766"/>
                  </a:lnTo>
                  <a:lnTo>
                    <a:pt x="1399" y="831"/>
                  </a:lnTo>
                  <a:lnTo>
                    <a:pt x="1383" y="895"/>
                  </a:lnTo>
                  <a:lnTo>
                    <a:pt x="1363" y="956"/>
                  </a:lnTo>
                  <a:lnTo>
                    <a:pt x="1336" y="1014"/>
                  </a:lnTo>
                  <a:lnTo>
                    <a:pt x="1305" y="1069"/>
                  </a:lnTo>
                  <a:lnTo>
                    <a:pt x="1268" y="1121"/>
                  </a:lnTo>
                  <a:lnTo>
                    <a:pt x="1227" y="1170"/>
                  </a:lnTo>
                  <a:lnTo>
                    <a:pt x="1182" y="1215"/>
                  </a:lnTo>
                  <a:lnTo>
                    <a:pt x="1134" y="1255"/>
                  </a:lnTo>
                  <a:lnTo>
                    <a:pt x="1081" y="1291"/>
                  </a:lnTo>
                  <a:lnTo>
                    <a:pt x="1024" y="1322"/>
                  </a:lnTo>
                  <a:lnTo>
                    <a:pt x="966" y="1349"/>
                  </a:lnTo>
                  <a:lnTo>
                    <a:pt x="905" y="1369"/>
                  </a:lnTo>
                  <a:lnTo>
                    <a:pt x="841" y="1384"/>
                  </a:lnTo>
                  <a:lnTo>
                    <a:pt x="775" y="1395"/>
                  </a:lnTo>
                  <a:lnTo>
                    <a:pt x="707" y="1398"/>
                  </a:lnTo>
                  <a:lnTo>
                    <a:pt x="639" y="1395"/>
                  </a:lnTo>
                  <a:lnTo>
                    <a:pt x="573" y="1384"/>
                  </a:lnTo>
                  <a:lnTo>
                    <a:pt x="508" y="1369"/>
                  </a:lnTo>
                  <a:lnTo>
                    <a:pt x="447" y="1349"/>
                  </a:lnTo>
                  <a:lnTo>
                    <a:pt x="388" y="1322"/>
                  </a:lnTo>
                  <a:lnTo>
                    <a:pt x="331" y="1291"/>
                  </a:lnTo>
                  <a:lnTo>
                    <a:pt x="279" y="1255"/>
                  </a:lnTo>
                  <a:lnTo>
                    <a:pt x="230" y="1215"/>
                  </a:lnTo>
                  <a:lnTo>
                    <a:pt x="185" y="1170"/>
                  </a:lnTo>
                  <a:lnTo>
                    <a:pt x="145" y="1121"/>
                  </a:lnTo>
                  <a:lnTo>
                    <a:pt x="108" y="1069"/>
                  </a:lnTo>
                  <a:lnTo>
                    <a:pt x="77" y="1014"/>
                  </a:lnTo>
                  <a:lnTo>
                    <a:pt x="50" y="956"/>
                  </a:lnTo>
                  <a:lnTo>
                    <a:pt x="28" y="895"/>
                  </a:lnTo>
                  <a:lnTo>
                    <a:pt x="13" y="831"/>
                  </a:lnTo>
                  <a:lnTo>
                    <a:pt x="3" y="766"/>
                  </a:lnTo>
                  <a:lnTo>
                    <a:pt x="0" y="699"/>
                  </a:lnTo>
                  <a:lnTo>
                    <a:pt x="3" y="632"/>
                  </a:lnTo>
                  <a:lnTo>
                    <a:pt x="13" y="565"/>
                  </a:lnTo>
                  <a:lnTo>
                    <a:pt x="28" y="502"/>
                  </a:lnTo>
                  <a:lnTo>
                    <a:pt x="50" y="442"/>
                  </a:lnTo>
                  <a:lnTo>
                    <a:pt x="77" y="383"/>
                  </a:lnTo>
                  <a:lnTo>
                    <a:pt x="108" y="328"/>
                  </a:lnTo>
                  <a:lnTo>
                    <a:pt x="145" y="275"/>
                  </a:lnTo>
                  <a:lnTo>
                    <a:pt x="185" y="227"/>
                  </a:lnTo>
                  <a:lnTo>
                    <a:pt x="230" y="183"/>
                  </a:lnTo>
                  <a:lnTo>
                    <a:pt x="279" y="142"/>
                  </a:lnTo>
                  <a:lnTo>
                    <a:pt x="331" y="106"/>
                  </a:lnTo>
                  <a:lnTo>
                    <a:pt x="388" y="74"/>
                  </a:lnTo>
                  <a:lnTo>
                    <a:pt x="447" y="49"/>
                  </a:lnTo>
                  <a:lnTo>
                    <a:pt x="508" y="27"/>
                  </a:lnTo>
                  <a:lnTo>
                    <a:pt x="573" y="12"/>
                  </a:lnTo>
                  <a:lnTo>
                    <a:pt x="639" y="3"/>
                  </a:lnTo>
                  <a:lnTo>
                    <a:pt x="707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5" name="Freeform 31"/>
            <p:cNvSpPr>
              <a:spLocks noEditPoints="1"/>
            </p:cNvSpPr>
            <p:nvPr/>
          </p:nvSpPr>
          <p:spPr bwMode="auto">
            <a:xfrm>
              <a:off x="13473" y="6359"/>
              <a:ext cx="403" cy="400"/>
            </a:xfrm>
            <a:custGeom>
              <a:avLst/>
              <a:gdLst>
                <a:gd name="T0" fmla="*/ 361 w 806"/>
                <a:gd name="T1" fmla="*/ 103 h 800"/>
                <a:gd name="T2" fmla="*/ 285 w 806"/>
                <a:gd name="T3" fmla="*/ 123 h 800"/>
                <a:gd name="T4" fmla="*/ 217 w 806"/>
                <a:gd name="T5" fmla="*/ 162 h 800"/>
                <a:gd name="T6" fmla="*/ 162 w 806"/>
                <a:gd name="T7" fmla="*/ 216 h 800"/>
                <a:gd name="T8" fmla="*/ 123 w 806"/>
                <a:gd name="T9" fmla="*/ 283 h 800"/>
                <a:gd name="T10" fmla="*/ 103 w 806"/>
                <a:gd name="T11" fmla="*/ 359 h 800"/>
                <a:gd name="T12" fmla="*/ 103 w 806"/>
                <a:gd name="T13" fmla="*/ 440 h 800"/>
                <a:gd name="T14" fmla="*/ 123 w 806"/>
                <a:gd name="T15" fmla="*/ 517 h 800"/>
                <a:gd name="T16" fmla="*/ 162 w 806"/>
                <a:gd name="T17" fmla="*/ 583 h 800"/>
                <a:gd name="T18" fmla="*/ 217 w 806"/>
                <a:gd name="T19" fmla="*/ 637 h 800"/>
                <a:gd name="T20" fmla="*/ 285 w 806"/>
                <a:gd name="T21" fmla="*/ 676 h 800"/>
                <a:gd name="T22" fmla="*/ 361 w 806"/>
                <a:gd name="T23" fmla="*/ 696 h 800"/>
                <a:gd name="T24" fmla="*/ 443 w 806"/>
                <a:gd name="T25" fmla="*/ 696 h 800"/>
                <a:gd name="T26" fmla="*/ 520 w 806"/>
                <a:gd name="T27" fmla="*/ 676 h 800"/>
                <a:gd name="T28" fmla="*/ 587 w 806"/>
                <a:gd name="T29" fmla="*/ 637 h 800"/>
                <a:gd name="T30" fmla="*/ 642 w 806"/>
                <a:gd name="T31" fmla="*/ 583 h 800"/>
                <a:gd name="T32" fmla="*/ 681 w 806"/>
                <a:gd name="T33" fmla="*/ 517 h 800"/>
                <a:gd name="T34" fmla="*/ 702 w 806"/>
                <a:gd name="T35" fmla="*/ 440 h 800"/>
                <a:gd name="T36" fmla="*/ 702 w 806"/>
                <a:gd name="T37" fmla="*/ 359 h 800"/>
                <a:gd name="T38" fmla="*/ 681 w 806"/>
                <a:gd name="T39" fmla="*/ 283 h 800"/>
                <a:gd name="T40" fmla="*/ 642 w 806"/>
                <a:gd name="T41" fmla="*/ 216 h 800"/>
                <a:gd name="T42" fmla="*/ 587 w 806"/>
                <a:gd name="T43" fmla="*/ 162 h 800"/>
                <a:gd name="T44" fmla="*/ 520 w 806"/>
                <a:gd name="T45" fmla="*/ 123 h 800"/>
                <a:gd name="T46" fmla="*/ 443 w 806"/>
                <a:gd name="T47" fmla="*/ 103 h 800"/>
                <a:gd name="T48" fmla="*/ 403 w 806"/>
                <a:gd name="T49" fmla="*/ 0 h 800"/>
                <a:gd name="T50" fmla="*/ 502 w 806"/>
                <a:gd name="T51" fmla="*/ 12 h 800"/>
                <a:gd name="T52" fmla="*/ 591 w 806"/>
                <a:gd name="T53" fmla="*/ 47 h 800"/>
                <a:gd name="T54" fmla="*/ 670 w 806"/>
                <a:gd name="T55" fmla="*/ 101 h 800"/>
                <a:gd name="T56" fmla="*/ 734 w 806"/>
                <a:gd name="T57" fmla="*/ 171 h 800"/>
                <a:gd name="T58" fmla="*/ 778 w 806"/>
                <a:gd name="T59" fmla="*/ 255 h 800"/>
                <a:gd name="T60" fmla="*/ 803 w 806"/>
                <a:gd name="T61" fmla="*/ 349 h 800"/>
                <a:gd name="T62" fmla="*/ 803 w 806"/>
                <a:gd name="T63" fmla="*/ 450 h 800"/>
                <a:gd name="T64" fmla="*/ 778 w 806"/>
                <a:gd name="T65" fmla="*/ 544 h 800"/>
                <a:gd name="T66" fmla="*/ 734 w 806"/>
                <a:gd name="T67" fmla="*/ 628 h 800"/>
                <a:gd name="T68" fmla="*/ 670 w 806"/>
                <a:gd name="T69" fmla="*/ 698 h 800"/>
                <a:gd name="T70" fmla="*/ 591 w 806"/>
                <a:gd name="T71" fmla="*/ 753 h 800"/>
                <a:gd name="T72" fmla="*/ 502 w 806"/>
                <a:gd name="T73" fmla="*/ 787 h 800"/>
                <a:gd name="T74" fmla="*/ 403 w 806"/>
                <a:gd name="T75" fmla="*/ 800 h 800"/>
                <a:gd name="T76" fmla="*/ 303 w 806"/>
                <a:gd name="T77" fmla="*/ 787 h 800"/>
                <a:gd name="T78" fmla="*/ 213 w 806"/>
                <a:gd name="T79" fmla="*/ 753 h 800"/>
                <a:gd name="T80" fmla="*/ 135 w 806"/>
                <a:gd name="T81" fmla="*/ 698 h 800"/>
                <a:gd name="T82" fmla="*/ 72 w 806"/>
                <a:gd name="T83" fmla="*/ 628 h 800"/>
                <a:gd name="T84" fmla="*/ 26 w 806"/>
                <a:gd name="T85" fmla="*/ 544 h 800"/>
                <a:gd name="T86" fmla="*/ 3 w 806"/>
                <a:gd name="T87" fmla="*/ 450 h 800"/>
                <a:gd name="T88" fmla="*/ 3 w 806"/>
                <a:gd name="T89" fmla="*/ 349 h 800"/>
                <a:gd name="T90" fmla="*/ 26 w 806"/>
                <a:gd name="T91" fmla="*/ 255 h 800"/>
                <a:gd name="T92" fmla="*/ 72 w 806"/>
                <a:gd name="T93" fmla="*/ 171 h 800"/>
                <a:gd name="T94" fmla="*/ 135 w 806"/>
                <a:gd name="T95" fmla="*/ 101 h 800"/>
                <a:gd name="T96" fmla="*/ 213 w 806"/>
                <a:gd name="T97" fmla="*/ 47 h 800"/>
                <a:gd name="T98" fmla="*/ 303 w 806"/>
                <a:gd name="T99" fmla="*/ 12 h 800"/>
                <a:gd name="T100" fmla="*/ 403 w 806"/>
                <a:gd name="T101" fmla="*/ 0 h 8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</a:cxnLst>
              <a:rect l="0" t="0" r="r" b="b"/>
              <a:pathLst>
                <a:path w="806" h="800">
                  <a:moveTo>
                    <a:pt x="403" y="100"/>
                  </a:moveTo>
                  <a:lnTo>
                    <a:pt x="361" y="103"/>
                  </a:lnTo>
                  <a:lnTo>
                    <a:pt x="322" y="110"/>
                  </a:lnTo>
                  <a:lnTo>
                    <a:pt x="285" y="123"/>
                  </a:lnTo>
                  <a:lnTo>
                    <a:pt x="250" y="141"/>
                  </a:lnTo>
                  <a:lnTo>
                    <a:pt x="217" y="162"/>
                  </a:lnTo>
                  <a:lnTo>
                    <a:pt x="188" y="188"/>
                  </a:lnTo>
                  <a:lnTo>
                    <a:pt x="162" y="216"/>
                  </a:lnTo>
                  <a:lnTo>
                    <a:pt x="141" y="248"/>
                  </a:lnTo>
                  <a:lnTo>
                    <a:pt x="123" y="283"/>
                  </a:lnTo>
                  <a:lnTo>
                    <a:pt x="110" y="321"/>
                  </a:lnTo>
                  <a:lnTo>
                    <a:pt x="103" y="359"/>
                  </a:lnTo>
                  <a:lnTo>
                    <a:pt x="100" y="400"/>
                  </a:lnTo>
                  <a:lnTo>
                    <a:pt x="103" y="440"/>
                  </a:lnTo>
                  <a:lnTo>
                    <a:pt x="110" y="479"/>
                  </a:lnTo>
                  <a:lnTo>
                    <a:pt x="123" y="517"/>
                  </a:lnTo>
                  <a:lnTo>
                    <a:pt x="141" y="550"/>
                  </a:lnTo>
                  <a:lnTo>
                    <a:pt x="162" y="583"/>
                  </a:lnTo>
                  <a:lnTo>
                    <a:pt x="188" y="612"/>
                  </a:lnTo>
                  <a:lnTo>
                    <a:pt x="217" y="637"/>
                  </a:lnTo>
                  <a:lnTo>
                    <a:pt x="250" y="659"/>
                  </a:lnTo>
                  <a:lnTo>
                    <a:pt x="285" y="676"/>
                  </a:lnTo>
                  <a:lnTo>
                    <a:pt x="322" y="688"/>
                  </a:lnTo>
                  <a:lnTo>
                    <a:pt x="361" y="696"/>
                  </a:lnTo>
                  <a:lnTo>
                    <a:pt x="403" y="699"/>
                  </a:lnTo>
                  <a:lnTo>
                    <a:pt x="443" y="696"/>
                  </a:lnTo>
                  <a:lnTo>
                    <a:pt x="483" y="688"/>
                  </a:lnTo>
                  <a:lnTo>
                    <a:pt x="520" y="676"/>
                  </a:lnTo>
                  <a:lnTo>
                    <a:pt x="555" y="659"/>
                  </a:lnTo>
                  <a:lnTo>
                    <a:pt x="587" y="637"/>
                  </a:lnTo>
                  <a:lnTo>
                    <a:pt x="616" y="612"/>
                  </a:lnTo>
                  <a:lnTo>
                    <a:pt x="642" y="583"/>
                  </a:lnTo>
                  <a:lnTo>
                    <a:pt x="664" y="550"/>
                  </a:lnTo>
                  <a:lnTo>
                    <a:pt x="681" y="517"/>
                  </a:lnTo>
                  <a:lnTo>
                    <a:pt x="694" y="479"/>
                  </a:lnTo>
                  <a:lnTo>
                    <a:pt x="702" y="440"/>
                  </a:lnTo>
                  <a:lnTo>
                    <a:pt x="705" y="400"/>
                  </a:lnTo>
                  <a:lnTo>
                    <a:pt x="702" y="359"/>
                  </a:lnTo>
                  <a:lnTo>
                    <a:pt x="694" y="321"/>
                  </a:lnTo>
                  <a:lnTo>
                    <a:pt x="681" y="283"/>
                  </a:lnTo>
                  <a:lnTo>
                    <a:pt x="664" y="248"/>
                  </a:lnTo>
                  <a:lnTo>
                    <a:pt x="642" y="216"/>
                  </a:lnTo>
                  <a:lnTo>
                    <a:pt x="616" y="188"/>
                  </a:lnTo>
                  <a:lnTo>
                    <a:pt x="587" y="162"/>
                  </a:lnTo>
                  <a:lnTo>
                    <a:pt x="555" y="141"/>
                  </a:lnTo>
                  <a:lnTo>
                    <a:pt x="520" y="123"/>
                  </a:lnTo>
                  <a:lnTo>
                    <a:pt x="483" y="110"/>
                  </a:lnTo>
                  <a:lnTo>
                    <a:pt x="443" y="103"/>
                  </a:lnTo>
                  <a:lnTo>
                    <a:pt x="403" y="100"/>
                  </a:lnTo>
                  <a:close/>
                  <a:moveTo>
                    <a:pt x="403" y="0"/>
                  </a:moveTo>
                  <a:lnTo>
                    <a:pt x="453" y="3"/>
                  </a:lnTo>
                  <a:lnTo>
                    <a:pt x="502" y="12"/>
                  </a:lnTo>
                  <a:lnTo>
                    <a:pt x="548" y="26"/>
                  </a:lnTo>
                  <a:lnTo>
                    <a:pt x="591" y="47"/>
                  </a:lnTo>
                  <a:lnTo>
                    <a:pt x="633" y="71"/>
                  </a:lnTo>
                  <a:lnTo>
                    <a:pt x="670" y="101"/>
                  </a:lnTo>
                  <a:lnTo>
                    <a:pt x="704" y="134"/>
                  </a:lnTo>
                  <a:lnTo>
                    <a:pt x="734" y="171"/>
                  </a:lnTo>
                  <a:lnTo>
                    <a:pt x="758" y="211"/>
                  </a:lnTo>
                  <a:lnTo>
                    <a:pt x="778" y="255"/>
                  </a:lnTo>
                  <a:lnTo>
                    <a:pt x="794" y="301"/>
                  </a:lnTo>
                  <a:lnTo>
                    <a:pt x="803" y="349"/>
                  </a:lnTo>
                  <a:lnTo>
                    <a:pt x="806" y="400"/>
                  </a:lnTo>
                  <a:lnTo>
                    <a:pt x="803" y="450"/>
                  </a:lnTo>
                  <a:lnTo>
                    <a:pt x="794" y="498"/>
                  </a:lnTo>
                  <a:lnTo>
                    <a:pt x="778" y="544"/>
                  </a:lnTo>
                  <a:lnTo>
                    <a:pt x="758" y="587"/>
                  </a:lnTo>
                  <a:lnTo>
                    <a:pt x="734" y="628"/>
                  </a:lnTo>
                  <a:lnTo>
                    <a:pt x="704" y="665"/>
                  </a:lnTo>
                  <a:lnTo>
                    <a:pt x="670" y="698"/>
                  </a:lnTo>
                  <a:lnTo>
                    <a:pt x="633" y="727"/>
                  </a:lnTo>
                  <a:lnTo>
                    <a:pt x="591" y="753"/>
                  </a:lnTo>
                  <a:lnTo>
                    <a:pt x="548" y="772"/>
                  </a:lnTo>
                  <a:lnTo>
                    <a:pt x="502" y="787"/>
                  </a:lnTo>
                  <a:lnTo>
                    <a:pt x="453" y="796"/>
                  </a:lnTo>
                  <a:lnTo>
                    <a:pt x="403" y="800"/>
                  </a:lnTo>
                  <a:lnTo>
                    <a:pt x="352" y="796"/>
                  </a:lnTo>
                  <a:lnTo>
                    <a:pt x="303" y="787"/>
                  </a:lnTo>
                  <a:lnTo>
                    <a:pt x="256" y="772"/>
                  </a:lnTo>
                  <a:lnTo>
                    <a:pt x="213" y="753"/>
                  </a:lnTo>
                  <a:lnTo>
                    <a:pt x="172" y="727"/>
                  </a:lnTo>
                  <a:lnTo>
                    <a:pt x="135" y="698"/>
                  </a:lnTo>
                  <a:lnTo>
                    <a:pt x="101" y="665"/>
                  </a:lnTo>
                  <a:lnTo>
                    <a:pt x="72" y="628"/>
                  </a:lnTo>
                  <a:lnTo>
                    <a:pt x="46" y="587"/>
                  </a:lnTo>
                  <a:lnTo>
                    <a:pt x="26" y="544"/>
                  </a:lnTo>
                  <a:lnTo>
                    <a:pt x="12" y="498"/>
                  </a:lnTo>
                  <a:lnTo>
                    <a:pt x="3" y="450"/>
                  </a:lnTo>
                  <a:lnTo>
                    <a:pt x="0" y="400"/>
                  </a:lnTo>
                  <a:lnTo>
                    <a:pt x="3" y="349"/>
                  </a:lnTo>
                  <a:lnTo>
                    <a:pt x="12" y="301"/>
                  </a:lnTo>
                  <a:lnTo>
                    <a:pt x="26" y="255"/>
                  </a:lnTo>
                  <a:lnTo>
                    <a:pt x="46" y="211"/>
                  </a:lnTo>
                  <a:lnTo>
                    <a:pt x="72" y="171"/>
                  </a:lnTo>
                  <a:lnTo>
                    <a:pt x="101" y="134"/>
                  </a:lnTo>
                  <a:lnTo>
                    <a:pt x="135" y="101"/>
                  </a:lnTo>
                  <a:lnTo>
                    <a:pt x="172" y="71"/>
                  </a:lnTo>
                  <a:lnTo>
                    <a:pt x="213" y="47"/>
                  </a:lnTo>
                  <a:lnTo>
                    <a:pt x="256" y="26"/>
                  </a:lnTo>
                  <a:lnTo>
                    <a:pt x="303" y="12"/>
                  </a:lnTo>
                  <a:lnTo>
                    <a:pt x="352" y="3"/>
                  </a:lnTo>
                  <a:lnTo>
                    <a:pt x="403" y="0"/>
                  </a:lnTo>
                  <a:close/>
                </a:path>
              </a:pathLst>
            </a:custGeom>
            <a:grpFill/>
            <a:ln w="0">
              <a:noFill/>
              <a:prstDash val="solid"/>
              <a:round/>
            </a:ln>
          </p:spPr>
          <p:txBody>
            <a:bodyPr vert="horz" wrap="square" lIns="121913" tIns="60959" rIns="121913" bIns="60959" numCol="1" anchor="t" anchorCtr="0" compatLnSpc="1"/>
            <a:lstStyle/>
            <a:p>
              <a:pPr defTabSz="1187844"/>
              <a:endParaRPr lang="es-ES" sz="933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46" name="2 Rectángulo"/>
          <p:cNvSpPr/>
          <p:nvPr/>
        </p:nvSpPr>
        <p:spPr bwMode="auto">
          <a:xfrm>
            <a:off x="599584" y="2584555"/>
            <a:ext cx="3488280" cy="11121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txBody>
          <a:bodyPr lIns="0" tIns="0" rIns="0" bIns="0" rtlCol="0" anchor="ctr"/>
          <a:lstStyle/>
          <a:p>
            <a:pPr algn="ctr" defTabSz="1187844"/>
            <a:endParaRPr lang="es-SV" sz="933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7" name="Textbox 1"/>
          <p:cNvSpPr/>
          <p:nvPr/>
        </p:nvSpPr>
        <p:spPr>
          <a:xfrm>
            <a:off x="454671" y="1908014"/>
            <a:ext cx="3299640" cy="612627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</a:t>
            </a:r>
          </a:p>
        </p:txBody>
      </p:sp>
      <p:sp>
        <p:nvSpPr>
          <p:cNvPr id="48" name="Textbox 1"/>
          <p:cNvSpPr/>
          <p:nvPr/>
        </p:nvSpPr>
        <p:spPr>
          <a:xfrm>
            <a:off x="498589" y="2995954"/>
            <a:ext cx="3299640" cy="1105326"/>
          </a:xfrm>
          <a:prstGeom prst="rect">
            <a:avLst/>
          </a:prstGeom>
        </p:spPr>
        <p:txBody>
          <a:bodyPr wrap="square" lIns="118828" tIns="59384" rIns="118828" bIns="59384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请输入您的标题，点击添加相关标题文字，修改文字内容，也可以直接复制你的内容到此。请输入您的标题，点击添加相关标题文字，修改文字内容，也可以直接复制你的内容到此。</a:t>
            </a:r>
            <a:endParaRPr lang="zh-CN" altLang="en-US" sz="85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52" name="53 Elipse"/>
          <p:cNvSpPr>
            <a:spLocks noChangeAspect="1"/>
          </p:cNvSpPr>
          <p:nvPr/>
        </p:nvSpPr>
        <p:spPr bwMode="auto">
          <a:xfrm>
            <a:off x="5815306" y="4876012"/>
            <a:ext cx="541817" cy="54178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 defTabSz="1187844"/>
            <a:r>
              <a:rPr lang="en-US" sz="2133" dirty="0">
                <a:solidFill>
                  <a:schemeClr val="bg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53" name="54 Elipse"/>
          <p:cNvSpPr>
            <a:spLocks noChangeAspect="1"/>
          </p:cNvSpPr>
          <p:nvPr/>
        </p:nvSpPr>
        <p:spPr bwMode="auto">
          <a:xfrm>
            <a:off x="7416217" y="4876012"/>
            <a:ext cx="541817" cy="54178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 defTabSz="1187844"/>
            <a:r>
              <a:rPr lang="en-US" sz="2133" dirty="0">
                <a:solidFill>
                  <a:schemeClr val="bg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54" name="55 Elipse"/>
          <p:cNvSpPr>
            <a:spLocks noChangeAspect="1"/>
          </p:cNvSpPr>
          <p:nvPr/>
        </p:nvSpPr>
        <p:spPr bwMode="auto">
          <a:xfrm>
            <a:off x="9017126" y="4876012"/>
            <a:ext cx="541817" cy="54178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 defTabSz="1187844"/>
            <a:r>
              <a:rPr lang="en-US" sz="2133" dirty="0">
                <a:solidFill>
                  <a:schemeClr val="bg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55" name="56 Elipse"/>
          <p:cNvSpPr>
            <a:spLocks noChangeAspect="1"/>
          </p:cNvSpPr>
          <p:nvPr/>
        </p:nvSpPr>
        <p:spPr bwMode="auto">
          <a:xfrm>
            <a:off x="10618037" y="4876012"/>
            <a:ext cx="541817" cy="541789"/>
          </a:xfrm>
          <a:prstGeom prst="ellipse">
            <a:avLst/>
          </a:prstGeom>
          <a:noFill/>
          <a:ln w="19050">
            <a:solidFill>
              <a:schemeClr val="accent1"/>
            </a:solidFill>
          </a:ln>
        </p:spPr>
        <p:txBody>
          <a:bodyPr lIns="0" tIns="0" rIns="0" bIns="0" rtlCol="0" anchor="ctr"/>
          <a:lstStyle/>
          <a:p>
            <a:pPr algn="ctr" defTabSz="1187844"/>
            <a:r>
              <a:rPr lang="en-US" sz="2133" dirty="0">
                <a:solidFill>
                  <a:schemeClr val="bg1"/>
                </a:solidFill>
                <a:cs typeface="+mn-ea"/>
                <a:sym typeface="+mn-lt"/>
              </a:rPr>
              <a:t>04</a:t>
            </a:r>
          </a:p>
        </p:txBody>
      </p:sp>
    </p:spTree>
    <p:extLst>
      <p:ext uri="{BB962C8B-B14F-4D97-AF65-F5344CB8AC3E}">
        <p14:creationId xmlns:p14="http://schemas.microsoft.com/office/powerpoint/2010/main" val="30749234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2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6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500"/>
                            </p:stCondLst>
                            <p:childTnLst>
                              <p:par>
                                <p:cTn id="29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5" presetClass="entr" presetSubtype="0" fill="hold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5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25" presetClass="entr" presetSubtype="0" fill="hold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2500"/>
                            </p:stCondLst>
                            <p:childTnLst>
                              <p:par>
                                <p:cTn id="70" presetID="2" presetClass="entr" presetSubtype="4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4" presetID="2" presetClass="entr" presetSubtype="4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2" presetID="2" presetClass="entr" presetSubtype="4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30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500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2" presetClass="entr" presetSubtype="4" fill="hold" grpId="0" nodeType="withEffect">
                                  <p:stCondLst>
                                    <p:cond delay="15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500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2" presetClass="entr" presetSubtype="4" fill="hold" grpId="0" nodeType="withEffect">
                                  <p:stCondLst>
                                    <p:cond delay="30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9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2" presetClass="entr" presetSubtype="4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1" dur="500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02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3" presetID="10" presetClass="entr" presetSubtype="0" fill="hold" grpId="0" nodeType="withEffect">
                                  <p:stCondLst>
                                    <p:cond delay="45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10" presetClass="entr" presetSubtype="0" fill="hold" grpId="0" nodeType="withEffect">
                                  <p:stCondLst>
                                    <p:cond delay="55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65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" grpId="0" animBg="1"/>
      <p:bldP spid="21" grpId="0" animBg="1"/>
      <p:bldP spid="8" grpId="0" animBg="1"/>
      <p:bldP spid="7" grpId="0" animBg="1"/>
      <p:bldP spid="31" grpId="0"/>
      <p:bldP spid="32" grpId="0"/>
      <p:bldP spid="33" grpId="0"/>
      <p:bldP spid="34" grpId="0"/>
      <p:bldP spid="38" grpId="0" animBg="1"/>
      <p:bldP spid="46" grpId="0" animBg="1"/>
      <p:bldP spid="47" grpId="0"/>
      <p:bldP spid="48" grpId="0"/>
      <p:bldP spid="52" grpId="0" animBg="1"/>
      <p:bldP spid="53" grpId="0" animBg="1"/>
      <p:bldP spid="54" grpId="0" animBg="1"/>
      <p:bldP spid="55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图片 9" descr="资源 6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337300" y="2540"/>
            <a:ext cx="5854700" cy="6852285"/>
          </a:xfrm>
          <a:prstGeom prst="rect">
            <a:avLst/>
          </a:prstGeom>
        </p:spPr>
      </p:pic>
      <p:pic>
        <p:nvPicPr>
          <p:cNvPr id="9" name="图片 8" descr="资源 41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822180" y="680085"/>
            <a:ext cx="1769110" cy="1977390"/>
          </a:xfrm>
          <a:prstGeom prst="rect">
            <a:avLst/>
          </a:prstGeom>
        </p:spPr>
      </p:pic>
      <p:sp>
        <p:nvSpPr>
          <p:cNvPr id="22" name="等腰三角形 21"/>
          <p:cNvSpPr/>
          <p:nvPr/>
        </p:nvSpPr>
        <p:spPr>
          <a:xfrm>
            <a:off x="1291402" y="1898861"/>
            <a:ext cx="778668" cy="725714"/>
          </a:xfrm>
          <a:prstGeom prst="triangl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01</a:t>
            </a:r>
          </a:p>
        </p:txBody>
      </p:sp>
      <p:sp>
        <p:nvSpPr>
          <p:cNvPr id="23" name="文本框 22"/>
          <p:cNvSpPr txBox="1"/>
          <p:nvPr/>
        </p:nvSpPr>
        <p:spPr>
          <a:xfrm>
            <a:off x="2252788" y="1955580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请输入目录标题内容</a:t>
            </a:r>
          </a:p>
        </p:txBody>
      </p:sp>
      <p:cxnSp>
        <p:nvCxnSpPr>
          <p:cNvPr id="24" name="直接连接符 23"/>
          <p:cNvCxnSpPr/>
          <p:nvPr/>
        </p:nvCxnSpPr>
        <p:spPr>
          <a:xfrm>
            <a:off x="2176588" y="2590104"/>
            <a:ext cx="4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等腰三角形 24"/>
          <p:cNvSpPr/>
          <p:nvPr/>
        </p:nvSpPr>
        <p:spPr>
          <a:xfrm>
            <a:off x="1291402" y="2900347"/>
            <a:ext cx="778668" cy="725714"/>
          </a:xfrm>
          <a:prstGeom prst="triangl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02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252788" y="2957066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请输入目录标题内容</a:t>
            </a:r>
          </a:p>
        </p:txBody>
      </p:sp>
      <p:cxnSp>
        <p:nvCxnSpPr>
          <p:cNvPr id="27" name="直接连接符 26"/>
          <p:cNvCxnSpPr/>
          <p:nvPr/>
        </p:nvCxnSpPr>
        <p:spPr>
          <a:xfrm>
            <a:off x="2176588" y="3591590"/>
            <a:ext cx="4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等腰三角形 27"/>
          <p:cNvSpPr/>
          <p:nvPr/>
        </p:nvSpPr>
        <p:spPr>
          <a:xfrm>
            <a:off x="1291402" y="3901833"/>
            <a:ext cx="778668" cy="725714"/>
          </a:xfrm>
          <a:prstGeom prst="triangl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03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2252788" y="3958552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请输入目录标题内容</a:t>
            </a:r>
          </a:p>
        </p:txBody>
      </p:sp>
      <p:cxnSp>
        <p:nvCxnSpPr>
          <p:cNvPr id="30" name="直接连接符 29"/>
          <p:cNvCxnSpPr/>
          <p:nvPr/>
        </p:nvCxnSpPr>
        <p:spPr>
          <a:xfrm>
            <a:off x="2176588" y="4593076"/>
            <a:ext cx="4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等腰三角形 30"/>
          <p:cNvSpPr/>
          <p:nvPr/>
        </p:nvSpPr>
        <p:spPr>
          <a:xfrm>
            <a:off x="1291402" y="4903319"/>
            <a:ext cx="778668" cy="725714"/>
          </a:xfrm>
          <a:prstGeom prst="triangle">
            <a:avLst/>
          </a:prstGeom>
          <a:solidFill>
            <a:schemeClr val="bg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ot="0" spcFirstLastPara="0" vertOverflow="overflow" horzOverflow="overflow" vert="horz" wrap="square" lIns="0" tIns="72000" rIns="0" bIns="0" numCol="1" spcCol="0" rtlCol="0" fromWordArt="0" anchor="ctr" anchorCtr="0" forceAA="0" compatLnSpc="1">
            <a:noAutofit/>
          </a:bodyPr>
          <a:lstStyle/>
          <a:p>
            <a:pPr algn="ctr"/>
            <a:r>
              <a:rPr lang="en-US" altLang="zh-CN" sz="2800" dirty="0">
                <a:solidFill>
                  <a:schemeClr val="tx1"/>
                </a:solidFill>
                <a:cs typeface="+mn-ea"/>
                <a:sym typeface="+mn-lt"/>
              </a:rPr>
              <a:t>04</a:t>
            </a:r>
          </a:p>
        </p:txBody>
      </p:sp>
      <p:sp>
        <p:nvSpPr>
          <p:cNvPr id="32" name="文本框 31"/>
          <p:cNvSpPr txBox="1"/>
          <p:nvPr/>
        </p:nvSpPr>
        <p:spPr>
          <a:xfrm>
            <a:off x="2252788" y="4960038"/>
            <a:ext cx="3877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+mn-ea"/>
                <a:sym typeface="+mn-lt"/>
              </a:rPr>
              <a:t>请输入目录标题内容</a:t>
            </a:r>
          </a:p>
        </p:txBody>
      </p:sp>
      <p:cxnSp>
        <p:nvCxnSpPr>
          <p:cNvPr id="33" name="直接连接符 32"/>
          <p:cNvCxnSpPr/>
          <p:nvPr/>
        </p:nvCxnSpPr>
        <p:spPr>
          <a:xfrm>
            <a:off x="2176588" y="5594562"/>
            <a:ext cx="4320000" cy="0"/>
          </a:xfrm>
          <a:prstGeom prst="line">
            <a:avLst/>
          </a:prstGeom>
          <a:ln>
            <a:solidFill>
              <a:schemeClr val="bg1">
                <a:lumMod val="75000"/>
              </a:schemeClr>
            </a:solidFill>
            <a:prstDash val="lgDashDotDot"/>
            <a:headEnd type="none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0 L -2.91667E-6 -0.10903 " pathEditMode="relative" rAng="0" ptsTypes="AA">
                                      <p:cBhvr>
                                        <p:cTn id="9" dur="1000" spd="-100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9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81481E-6 L -2.91667E-6 -0.10902 " pathEditMode="relative" rAng="0" ptsTypes="AA">
                                      <p:cBhvr>
                                        <p:cTn id="24" dur="1000" spd="-100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9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900"/>
                            </p:stCondLst>
                            <p:childTnLst>
                              <p:par>
                                <p:cTn id="3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8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3.7037E-7 L -2.91667E-6 -0.10903 " pathEditMode="relative" rAng="0" ptsTypes="AA">
                                      <p:cBhvr>
                                        <p:cTn id="39" dur="1000" spd="-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68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800"/>
                            </p:stCondLst>
                            <p:childTnLst>
                              <p:par>
                                <p:cTn id="4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87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2" presetClass="path" presetSubtype="0" decel="10000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91667E-6 -4.44444E-6 L -2.91667E-6 -0.10902 " pathEditMode="relative" rAng="0" ptsTypes="AA">
                                      <p:cBhvr>
                                        <p:cTn id="54" dur="1000" spd="-100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5463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97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10700"/>
                            </p:stCondLst>
                            <p:childTnLst>
                              <p:par>
                                <p:cTn id="6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" grpId="0" bldLvl="0" animBg="1"/>
      <p:bldP spid="22" grpId="1" bldLvl="0" animBg="1"/>
      <p:bldP spid="25" grpId="0" bldLvl="0" animBg="1"/>
      <p:bldP spid="25" grpId="1" bldLvl="0" animBg="1"/>
      <p:bldP spid="28" grpId="0" bldLvl="0" animBg="1"/>
      <p:bldP spid="28" grpId="1" bldLvl="0" animBg="1"/>
      <p:bldP spid="31" grpId="0" bldLvl="0" animBg="1"/>
      <p:bldP spid="31" grpId="1" bldLvl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资源 8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378200"/>
            <a:ext cx="1943100" cy="3457575"/>
          </a:xfrm>
          <a:prstGeom prst="rect">
            <a:avLst/>
          </a:prstGeom>
        </p:spPr>
      </p:pic>
      <p:pic>
        <p:nvPicPr>
          <p:cNvPr id="11" name="图片 10" descr="资源 9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970" y="3054350"/>
            <a:ext cx="8522335" cy="3000375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12594" y="1184598"/>
            <a:ext cx="5243278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59860" y="2261235"/>
            <a:ext cx="3738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523656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" name="组合 29"/>
          <p:cNvGrpSpPr/>
          <p:nvPr/>
        </p:nvGrpSpPr>
        <p:grpSpPr>
          <a:xfrm>
            <a:off x="7156539" y="2883719"/>
            <a:ext cx="2166287" cy="2166287"/>
            <a:chOff x="7547911" y="3041224"/>
            <a:chExt cx="2284755" cy="2284755"/>
          </a:xfrm>
        </p:grpSpPr>
        <p:sp>
          <p:nvSpPr>
            <p:cNvPr id="7" name="Freeform 6"/>
            <p:cNvSpPr/>
            <p:nvPr/>
          </p:nvSpPr>
          <p:spPr bwMode="auto">
            <a:xfrm>
              <a:off x="7547911" y="3041224"/>
              <a:ext cx="2284755" cy="2284755"/>
            </a:xfrm>
            <a:custGeom>
              <a:avLst/>
              <a:gdLst>
                <a:gd name="T0" fmla="*/ 804 w 1216"/>
                <a:gd name="T1" fmla="*/ 0 h 1216"/>
                <a:gd name="T2" fmla="*/ 1216 w 1216"/>
                <a:gd name="T3" fmla="*/ 9 h 1216"/>
                <a:gd name="T4" fmla="*/ 1216 w 1216"/>
                <a:gd name="T5" fmla="*/ 411 h 1216"/>
                <a:gd name="T6" fmla="*/ 412 w 1216"/>
                <a:gd name="T7" fmla="*/ 1216 h 1216"/>
                <a:gd name="T8" fmla="*/ 0 w 1216"/>
                <a:gd name="T9" fmla="*/ 805 h 1216"/>
                <a:gd name="T10" fmla="*/ 804 w 1216"/>
                <a:gd name="T11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6" h="1216">
                  <a:moveTo>
                    <a:pt x="804" y="0"/>
                  </a:moveTo>
                  <a:lnTo>
                    <a:pt x="1216" y="9"/>
                  </a:lnTo>
                  <a:lnTo>
                    <a:pt x="1216" y="411"/>
                  </a:lnTo>
                  <a:lnTo>
                    <a:pt x="412" y="1216"/>
                  </a:lnTo>
                  <a:lnTo>
                    <a:pt x="0" y="805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Freeform 7"/>
            <p:cNvSpPr/>
            <p:nvPr/>
          </p:nvSpPr>
          <p:spPr bwMode="auto">
            <a:xfrm>
              <a:off x="7547911" y="3041224"/>
              <a:ext cx="2284755" cy="2284755"/>
            </a:xfrm>
            <a:custGeom>
              <a:avLst/>
              <a:gdLst>
                <a:gd name="T0" fmla="*/ 804 w 1216"/>
                <a:gd name="T1" fmla="*/ 0 h 1216"/>
                <a:gd name="T2" fmla="*/ 1216 w 1216"/>
                <a:gd name="T3" fmla="*/ 411 h 1216"/>
                <a:gd name="T4" fmla="*/ 412 w 1216"/>
                <a:gd name="T5" fmla="*/ 1216 h 1216"/>
                <a:gd name="T6" fmla="*/ 0 w 1216"/>
                <a:gd name="T7" fmla="*/ 805 h 1216"/>
                <a:gd name="T8" fmla="*/ 804 w 1216"/>
                <a:gd name="T9" fmla="*/ 0 h 1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1216">
                  <a:moveTo>
                    <a:pt x="804" y="0"/>
                  </a:moveTo>
                  <a:lnTo>
                    <a:pt x="1216" y="411"/>
                  </a:lnTo>
                  <a:lnTo>
                    <a:pt x="412" y="1216"/>
                  </a:lnTo>
                  <a:lnTo>
                    <a:pt x="0" y="805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  <a:effectLst>
              <a:outerShdw blurRad="190500" dist="635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1" name="组合 30"/>
          <p:cNvGrpSpPr/>
          <p:nvPr/>
        </p:nvGrpSpPr>
        <p:grpSpPr>
          <a:xfrm>
            <a:off x="5718881" y="2144404"/>
            <a:ext cx="2164505" cy="2168069"/>
            <a:chOff x="6031630" y="2261477"/>
            <a:chExt cx="2282877" cy="2286635"/>
          </a:xfrm>
        </p:grpSpPr>
        <p:sp>
          <p:nvSpPr>
            <p:cNvPr id="9" name="Freeform 8"/>
            <p:cNvSpPr/>
            <p:nvPr/>
          </p:nvSpPr>
          <p:spPr bwMode="auto">
            <a:xfrm>
              <a:off x="6031630" y="2261477"/>
              <a:ext cx="2282877" cy="2286635"/>
            </a:xfrm>
            <a:custGeom>
              <a:avLst/>
              <a:gdLst>
                <a:gd name="T0" fmla="*/ 411 w 1215"/>
                <a:gd name="T1" fmla="*/ 0 h 1217"/>
                <a:gd name="T2" fmla="*/ 1215 w 1215"/>
                <a:gd name="T3" fmla="*/ 805 h 1217"/>
                <a:gd name="T4" fmla="*/ 1206 w 1215"/>
                <a:gd name="T5" fmla="*/ 1217 h 1217"/>
                <a:gd name="T6" fmla="*/ 804 w 1215"/>
                <a:gd name="T7" fmla="*/ 1217 h 1217"/>
                <a:gd name="T8" fmla="*/ 0 w 1215"/>
                <a:gd name="T9" fmla="*/ 412 h 1217"/>
                <a:gd name="T10" fmla="*/ 411 w 1215"/>
                <a:gd name="T11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5" h="1217">
                  <a:moveTo>
                    <a:pt x="411" y="0"/>
                  </a:moveTo>
                  <a:lnTo>
                    <a:pt x="1215" y="805"/>
                  </a:lnTo>
                  <a:lnTo>
                    <a:pt x="1206" y="1217"/>
                  </a:lnTo>
                  <a:lnTo>
                    <a:pt x="804" y="1217"/>
                  </a:lnTo>
                  <a:lnTo>
                    <a:pt x="0" y="412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Freeform 9"/>
            <p:cNvSpPr/>
            <p:nvPr/>
          </p:nvSpPr>
          <p:spPr bwMode="auto">
            <a:xfrm>
              <a:off x="6031630" y="2261477"/>
              <a:ext cx="2282877" cy="2286635"/>
            </a:xfrm>
            <a:custGeom>
              <a:avLst/>
              <a:gdLst>
                <a:gd name="T0" fmla="*/ 411 w 1215"/>
                <a:gd name="T1" fmla="*/ 0 h 1217"/>
                <a:gd name="T2" fmla="*/ 1215 w 1215"/>
                <a:gd name="T3" fmla="*/ 805 h 1217"/>
                <a:gd name="T4" fmla="*/ 804 w 1215"/>
                <a:gd name="T5" fmla="*/ 1217 h 1217"/>
                <a:gd name="T6" fmla="*/ 0 w 1215"/>
                <a:gd name="T7" fmla="*/ 412 h 1217"/>
                <a:gd name="T8" fmla="*/ 411 w 1215"/>
                <a:gd name="T9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5" h="1217">
                  <a:moveTo>
                    <a:pt x="411" y="0"/>
                  </a:moveTo>
                  <a:lnTo>
                    <a:pt x="1215" y="805"/>
                  </a:lnTo>
                  <a:lnTo>
                    <a:pt x="804" y="1217"/>
                  </a:lnTo>
                  <a:lnTo>
                    <a:pt x="0" y="412"/>
                  </a:lnTo>
                  <a:lnTo>
                    <a:pt x="411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  <a:effectLst>
              <a:outerShdw blurRad="1905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2" name="组合 31"/>
          <p:cNvGrpSpPr/>
          <p:nvPr/>
        </p:nvGrpSpPr>
        <p:grpSpPr>
          <a:xfrm>
            <a:off x="4293691" y="2876594"/>
            <a:ext cx="2166287" cy="2168069"/>
            <a:chOff x="4528502" y="3033708"/>
            <a:chExt cx="2284755" cy="2286635"/>
          </a:xfrm>
        </p:grpSpPr>
        <p:sp>
          <p:nvSpPr>
            <p:cNvPr id="11" name="Freeform 10"/>
            <p:cNvSpPr/>
            <p:nvPr/>
          </p:nvSpPr>
          <p:spPr bwMode="auto">
            <a:xfrm>
              <a:off x="4528502" y="3033708"/>
              <a:ext cx="2284755" cy="2286635"/>
            </a:xfrm>
            <a:custGeom>
              <a:avLst/>
              <a:gdLst>
                <a:gd name="T0" fmla="*/ 804 w 1216"/>
                <a:gd name="T1" fmla="*/ 0 h 1217"/>
                <a:gd name="T2" fmla="*/ 1216 w 1216"/>
                <a:gd name="T3" fmla="*/ 9 h 1217"/>
                <a:gd name="T4" fmla="*/ 1216 w 1216"/>
                <a:gd name="T5" fmla="*/ 412 h 1217"/>
                <a:gd name="T6" fmla="*/ 410 w 1216"/>
                <a:gd name="T7" fmla="*/ 1217 h 1217"/>
                <a:gd name="T8" fmla="*/ 0 w 1216"/>
                <a:gd name="T9" fmla="*/ 805 h 1217"/>
                <a:gd name="T10" fmla="*/ 804 w 1216"/>
                <a:gd name="T11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6" h="1217">
                  <a:moveTo>
                    <a:pt x="804" y="0"/>
                  </a:moveTo>
                  <a:lnTo>
                    <a:pt x="1216" y="9"/>
                  </a:lnTo>
                  <a:lnTo>
                    <a:pt x="1216" y="412"/>
                  </a:lnTo>
                  <a:lnTo>
                    <a:pt x="410" y="1217"/>
                  </a:lnTo>
                  <a:lnTo>
                    <a:pt x="0" y="805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Freeform 11"/>
            <p:cNvSpPr/>
            <p:nvPr/>
          </p:nvSpPr>
          <p:spPr bwMode="auto">
            <a:xfrm>
              <a:off x="4528502" y="3033708"/>
              <a:ext cx="2284755" cy="2286635"/>
            </a:xfrm>
            <a:custGeom>
              <a:avLst/>
              <a:gdLst>
                <a:gd name="T0" fmla="*/ 804 w 1216"/>
                <a:gd name="T1" fmla="*/ 0 h 1217"/>
                <a:gd name="T2" fmla="*/ 1216 w 1216"/>
                <a:gd name="T3" fmla="*/ 412 h 1217"/>
                <a:gd name="T4" fmla="*/ 410 w 1216"/>
                <a:gd name="T5" fmla="*/ 1217 h 1217"/>
                <a:gd name="T6" fmla="*/ 0 w 1216"/>
                <a:gd name="T7" fmla="*/ 805 h 1217"/>
                <a:gd name="T8" fmla="*/ 804 w 1216"/>
                <a:gd name="T9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1217">
                  <a:moveTo>
                    <a:pt x="804" y="0"/>
                  </a:moveTo>
                  <a:lnTo>
                    <a:pt x="1216" y="412"/>
                  </a:lnTo>
                  <a:lnTo>
                    <a:pt x="410" y="1217"/>
                  </a:lnTo>
                  <a:lnTo>
                    <a:pt x="0" y="805"/>
                  </a:lnTo>
                  <a:lnTo>
                    <a:pt x="804" y="0"/>
                  </a:lnTo>
                  <a:close/>
                </a:path>
              </a:pathLst>
            </a:custGeom>
            <a:solidFill>
              <a:schemeClr val="accent2"/>
            </a:solidFill>
            <a:ln w="0">
              <a:noFill/>
              <a:prstDash val="solid"/>
              <a:round/>
            </a:ln>
            <a:effectLst>
              <a:outerShdw blurRad="190500" dist="63500" dir="18900000" algn="b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3" name="组合 2"/>
          <p:cNvGrpSpPr/>
          <p:nvPr/>
        </p:nvGrpSpPr>
        <p:grpSpPr>
          <a:xfrm>
            <a:off x="2863158" y="2142622"/>
            <a:ext cx="2166287" cy="2168069"/>
            <a:chOff x="3019736" y="2259597"/>
            <a:chExt cx="2284755" cy="2286635"/>
          </a:xfrm>
        </p:grpSpPr>
        <p:sp>
          <p:nvSpPr>
            <p:cNvPr id="13" name="Freeform 12"/>
            <p:cNvSpPr/>
            <p:nvPr/>
          </p:nvSpPr>
          <p:spPr bwMode="auto">
            <a:xfrm>
              <a:off x="3019736" y="2259597"/>
              <a:ext cx="2284755" cy="2286635"/>
            </a:xfrm>
            <a:custGeom>
              <a:avLst/>
              <a:gdLst>
                <a:gd name="T0" fmla="*/ 410 w 1216"/>
                <a:gd name="T1" fmla="*/ 0 h 1217"/>
                <a:gd name="T2" fmla="*/ 1216 w 1216"/>
                <a:gd name="T3" fmla="*/ 806 h 1217"/>
                <a:gd name="T4" fmla="*/ 1207 w 1216"/>
                <a:gd name="T5" fmla="*/ 1217 h 1217"/>
                <a:gd name="T6" fmla="*/ 804 w 1216"/>
                <a:gd name="T7" fmla="*/ 1217 h 1217"/>
                <a:gd name="T8" fmla="*/ 0 w 1216"/>
                <a:gd name="T9" fmla="*/ 412 h 1217"/>
                <a:gd name="T10" fmla="*/ 410 w 1216"/>
                <a:gd name="T11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16" h="1217">
                  <a:moveTo>
                    <a:pt x="410" y="0"/>
                  </a:moveTo>
                  <a:lnTo>
                    <a:pt x="1216" y="806"/>
                  </a:lnTo>
                  <a:lnTo>
                    <a:pt x="1207" y="1217"/>
                  </a:lnTo>
                  <a:lnTo>
                    <a:pt x="804" y="1217"/>
                  </a:lnTo>
                  <a:lnTo>
                    <a:pt x="0" y="412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Freeform 13"/>
            <p:cNvSpPr/>
            <p:nvPr/>
          </p:nvSpPr>
          <p:spPr bwMode="auto">
            <a:xfrm>
              <a:off x="3019736" y="2259597"/>
              <a:ext cx="2284755" cy="2286635"/>
            </a:xfrm>
            <a:custGeom>
              <a:avLst/>
              <a:gdLst>
                <a:gd name="T0" fmla="*/ 410 w 1216"/>
                <a:gd name="T1" fmla="*/ 0 h 1217"/>
                <a:gd name="T2" fmla="*/ 1216 w 1216"/>
                <a:gd name="T3" fmla="*/ 806 h 1217"/>
                <a:gd name="T4" fmla="*/ 804 w 1216"/>
                <a:gd name="T5" fmla="*/ 1217 h 1217"/>
                <a:gd name="T6" fmla="*/ 0 w 1216"/>
                <a:gd name="T7" fmla="*/ 412 h 1217"/>
                <a:gd name="T8" fmla="*/ 410 w 1216"/>
                <a:gd name="T9" fmla="*/ 0 h 12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6" h="1217">
                  <a:moveTo>
                    <a:pt x="410" y="0"/>
                  </a:moveTo>
                  <a:lnTo>
                    <a:pt x="1216" y="806"/>
                  </a:lnTo>
                  <a:lnTo>
                    <a:pt x="804" y="1217"/>
                  </a:lnTo>
                  <a:lnTo>
                    <a:pt x="0" y="412"/>
                  </a:lnTo>
                  <a:lnTo>
                    <a:pt x="410" y="0"/>
                  </a:lnTo>
                  <a:close/>
                </a:path>
              </a:pathLst>
            </a:custGeom>
            <a:solidFill>
              <a:schemeClr val="accent1"/>
            </a:solidFill>
            <a:ln w="0">
              <a:noFill/>
              <a:prstDash val="solid"/>
              <a:round/>
            </a:ln>
            <a:effectLst>
              <a:outerShdw blurRad="127000" dist="63500" dir="2700000" algn="tl" rotWithShape="0">
                <a:prstClr val="black">
                  <a:alpha val="40000"/>
                </a:prstClr>
              </a:outerShdw>
            </a:effectLst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251211" y="2701183"/>
            <a:ext cx="472095" cy="349171"/>
            <a:chOff x="6923088" y="3898901"/>
            <a:chExt cx="420688" cy="311150"/>
          </a:xfrm>
        </p:grpSpPr>
        <p:sp>
          <p:nvSpPr>
            <p:cNvPr id="17" name="Freeform 27"/>
            <p:cNvSpPr>
              <a:spLocks noEditPoints="1"/>
            </p:cNvSpPr>
            <p:nvPr/>
          </p:nvSpPr>
          <p:spPr bwMode="auto">
            <a:xfrm>
              <a:off x="6923088" y="3898901"/>
              <a:ext cx="269875" cy="271463"/>
            </a:xfrm>
            <a:custGeom>
              <a:avLst/>
              <a:gdLst>
                <a:gd name="T0" fmla="*/ 170 w 340"/>
                <a:gd name="T1" fmla="*/ 77 h 340"/>
                <a:gd name="T2" fmla="*/ 141 w 340"/>
                <a:gd name="T3" fmla="*/ 81 h 340"/>
                <a:gd name="T4" fmla="*/ 116 w 340"/>
                <a:gd name="T5" fmla="*/ 95 h 340"/>
                <a:gd name="T6" fmla="*/ 94 w 340"/>
                <a:gd name="T7" fmla="*/ 114 h 340"/>
                <a:gd name="T8" fmla="*/ 81 w 340"/>
                <a:gd name="T9" fmla="*/ 141 h 340"/>
                <a:gd name="T10" fmla="*/ 77 w 340"/>
                <a:gd name="T11" fmla="*/ 170 h 340"/>
                <a:gd name="T12" fmla="*/ 81 w 340"/>
                <a:gd name="T13" fmla="*/ 199 h 340"/>
                <a:gd name="T14" fmla="*/ 94 w 340"/>
                <a:gd name="T15" fmla="*/ 224 h 340"/>
                <a:gd name="T16" fmla="*/ 116 w 340"/>
                <a:gd name="T17" fmla="*/ 246 h 340"/>
                <a:gd name="T18" fmla="*/ 141 w 340"/>
                <a:gd name="T19" fmla="*/ 259 h 340"/>
                <a:gd name="T20" fmla="*/ 170 w 340"/>
                <a:gd name="T21" fmla="*/ 263 h 340"/>
                <a:gd name="T22" fmla="*/ 199 w 340"/>
                <a:gd name="T23" fmla="*/ 259 h 340"/>
                <a:gd name="T24" fmla="*/ 226 w 340"/>
                <a:gd name="T25" fmla="*/ 246 h 340"/>
                <a:gd name="T26" fmla="*/ 245 w 340"/>
                <a:gd name="T27" fmla="*/ 224 h 340"/>
                <a:gd name="T28" fmla="*/ 258 w 340"/>
                <a:gd name="T29" fmla="*/ 199 h 340"/>
                <a:gd name="T30" fmla="*/ 262 w 340"/>
                <a:gd name="T31" fmla="*/ 170 h 340"/>
                <a:gd name="T32" fmla="*/ 258 w 340"/>
                <a:gd name="T33" fmla="*/ 141 h 340"/>
                <a:gd name="T34" fmla="*/ 245 w 340"/>
                <a:gd name="T35" fmla="*/ 114 h 340"/>
                <a:gd name="T36" fmla="*/ 226 w 340"/>
                <a:gd name="T37" fmla="*/ 95 h 340"/>
                <a:gd name="T38" fmla="*/ 199 w 340"/>
                <a:gd name="T39" fmla="*/ 81 h 340"/>
                <a:gd name="T40" fmla="*/ 170 w 340"/>
                <a:gd name="T41" fmla="*/ 77 h 340"/>
                <a:gd name="T42" fmla="*/ 145 w 340"/>
                <a:gd name="T43" fmla="*/ 0 h 340"/>
                <a:gd name="T44" fmla="*/ 197 w 340"/>
                <a:gd name="T45" fmla="*/ 0 h 340"/>
                <a:gd name="T46" fmla="*/ 199 w 340"/>
                <a:gd name="T47" fmla="*/ 42 h 340"/>
                <a:gd name="T48" fmla="*/ 220 w 340"/>
                <a:gd name="T49" fmla="*/ 48 h 340"/>
                <a:gd name="T50" fmla="*/ 239 w 340"/>
                <a:gd name="T51" fmla="*/ 58 h 340"/>
                <a:gd name="T52" fmla="*/ 272 w 340"/>
                <a:gd name="T53" fmla="*/ 31 h 340"/>
                <a:gd name="T54" fmla="*/ 309 w 340"/>
                <a:gd name="T55" fmla="*/ 68 h 340"/>
                <a:gd name="T56" fmla="*/ 282 w 340"/>
                <a:gd name="T57" fmla="*/ 100 h 340"/>
                <a:gd name="T58" fmla="*/ 291 w 340"/>
                <a:gd name="T59" fmla="*/ 120 h 340"/>
                <a:gd name="T60" fmla="*/ 297 w 340"/>
                <a:gd name="T61" fmla="*/ 141 h 340"/>
                <a:gd name="T62" fmla="*/ 340 w 340"/>
                <a:gd name="T63" fmla="*/ 143 h 340"/>
                <a:gd name="T64" fmla="*/ 340 w 340"/>
                <a:gd name="T65" fmla="*/ 197 h 340"/>
                <a:gd name="T66" fmla="*/ 297 w 340"/>
                <a:gd name="T67" fmla="*/ 199 h 340"/>
                <a:gd name="T68" fmla="*/ 291 w 340"/>
                <a:gd name="T69" fmla="*/ 220 h 340"/>
                <a:gd name="T70" fmla="*/ 282 w 340"/>
                <a:gd name="T71" fmla="*/ 240 h 340"/>
                <a:gd name="T72" fmla="*/ 309 w 340"/>
                <a:gd name="T73" fmla="*/ 271 h 340"/>
                <a:gd name="T74" fmla="*/ 272 w 340"/>
                <a:gd name="T75" fmla="*/ 309 h 340"/>
                <a:gd name="T76" fmla="*/ 239 w 340"/>
                <a:gd name="T77" fmla="*/ 282 h 340"/>
                <a:gd name="T78" fmla="*/ 220 w 340"/>
                <a:gd name="T79" fmla="*/ 292 h 340"/>
                <a:gd name="T80" fmla="*/ 199 w 340"/>
                <a:gd name="T81" fmla="*/ 298 h 340"/>
                <a:gd name="T82" fmla="*/ 197 w 340"/>
                <a:gd name="T83" fmla="*/ 340 h 340"/>
                <a:gd name="T84" fmla="*/ 145 w 340"/>
                <a:gd name="T85" fmla="*/ 340 h 340"/>
                <a:gd name="T86" fmla="*/ 141 w 340"/>
                <a:gd name="T87" fmla="*/ 298 h 340"/>
                <a:gd name="T88" fmla="*/ 119 w 340"/>
                <a:gd name="T89" fmla="*/ 292 h 340"/>
                <a:gd name="T90" fmla="*/ 100 w 340"/>
                <a:gd name="T91" fmla="*/ 282 h 340"/>
                <a:gd name="T92" fmla="*/ 69 w 340"/>
                <a:gd name="T93" fmla="*/ 309 h 340"/>
                <a:gd name="T94" fmla="*/ 31 w 340"/>
                <a:gd name="T95" fmla="*/ 271 h 340"/>
                <a:gd name="T96" fmla="*/ 58 w 340"/>
                <a:gd name="T97" fmla="*/ 240 h 340"/>
                <a:gd name="T98" fmla="*/ 48 w 340"/>
                <a:gd name="T99" fmla="*/ 220 h 340"/>
                <a:gd name="T100" fmla="*/ 42 w 340"/>
                <a:gd name="T101" fmla="*/ 199 h 340"/>
                <a:gd name="T102" fmla="*/ 0 w 340"/>
                <a:gd name="T103" fmla="*/ 197 h 340"/>
                <a:gd name="T104" fmla="*/ 0 w 340"/>
                <a:gd name="T105" fmla="*/ 143 h 340"/>
                <a:gd name="T106" fmla="*/ 42 w 340"/>
                <a:gd name="T107" fmla="*/ 141 h 340"/>
                <a:gd name="T108" fmla="*/ 48 w 340"/>
                <a:gd name="T109" fmla="*/ 120 h 340"/>
                <a:gd name="T110" fmla="*/ 58 w 340"/>
                <a:gd name="T111" fmla="*/ 100 h 340"/>
                <a:gd name="T112" fmla="*/ 31 w 340"/>
                <a:gd name="T113" fmla="*/ 68 h 340"/>
                <a:gd name="T114" fmla="*/ 69 w 340"/>
                <a:gd name="T115" fmla="*/ 31 h 340"/>
                <a:gd name="T116" fmla="*/ 100 w 340"/>
                <a:gd name="T117" fmla="*/ 58 h 340"/>
                <a:gd name="T118" fmla="*/ 119 w 340"/>
                <a:gd name="T119" fmla="*/ 48 h 340"/>
                <a:gd name="T120" fmla="*/ 141 w 340"/>
                <a:gd name="T121" fmla="*/ 42 h 340"/>
                <a:gd name="T122" fmla="*/ 145 w 340"/>
                <a:gd name="T123" fmla="*/ 0 h 3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340" h="340">
                  <a:moveTo>
                    <a:pt x="170" y="77"/>
                  </a:moveTo>
                  <a:lnTo>
                    <a:pt x="141" y="81"/>
                  </a:lnTo>
                  <a:lnTo>
                    <a:pt x="116" y="95"/>
                  </a:lnTo>
                  <a:lnTo>
                    <a:pt x="94" y="114"/>
                  </a:lnTo>
                  <a:lnTo>
                    <a:pt x="81" y="141"/>
                  </a:lnTo>
                  <a:lnTo>
                    <a:pt x="77" y="170"/>
                  </a:lnTo>
                  <a:lnTo>
                    <a:pt x="81" y="199"/>
                  </a:lnTo>
                  <a:lnTo>
                    <a:pt x="94" y="224"/>
                  </a:lnTo>
                  <a:lnTo>
                    <a:pt x="116" y="246"/>
                  </a:lnTo>
                  <a:lnTo>
                    <a:pt x="141" y="259"/>
                  </a:lnTo>
                  <a:lnTo>
                    <a:pt x="170" y="263"/>
                  </a:lnTo>
                  <a:lnTo>
                    <a:pt x="199" y="259"/>
                  </a:lnTo>
                  <a:lnTo>
                    <a:pt x="226" y="246"/>
                  </a:lnTo>
                  <a:lnTo>
                    <a:pt x="245" y="224"/>
                  </a:lnTo>
                  <a:lnTo>
                    <a:pt x="258" y="199"/>
                  </a:lnTo>
                  <a:lnTo>
                    <a:pt x="262" y="170"/>
                  </a:lnTo>
                  <a:lnTo>
                    <a:pt x="258" y="141"/>
                  </a:lnTo>
                  <a:lnTo>
                    <a:pt x="245" y="114"/>
                  </a:lnTo>
                  <a:lnTo>
                    <a:pt x="226" y="95"/>
                  </a:lnTo>
                  <a:lnTo>
                    <a:pt x="199" y="81"/>
                  </a:lnTo>
                  <a:lnTo>
                    <a:pt x="170" y="77"/>
                  </a:lnTo>
                  <a:close/>
                  <a:moveTo>
                    <a:pt x="145" y="0"/>
                  </a:moveTo>
                  <a:lnTo>
                    <a:pt x="197" y="0"/>
                  </a:lnTo>
                  <a:lnTo>
                    <a:pt x="199" y="42"/>
                  </a:lnTo>
                  <a:lnTo>
                    <a:pt x="220" y="48"/>
                  </a:lnTo>
                  <a:lnTo>
                    <a:pt x="239" y="58"/>
                  </a:lnTo>
                  <a:lnTo>
                    <a:pt x="272" y="31"/>
                  </a:lnTo>
                  <a:lnTo>
                    <a:pt x="309" y="68"/>
                  </a:lnTo>
                  <a:lnTo>
                    <a:pt x="282" y="100"/>
                  </a:lnTo>
                  <a:lnTo>
                    <a:pt x="291" y="120"/>
                  </a:lnTo>
                  <a:lnTo>
                    <a:pt x="297" y="141"/>
                  </a:lnTo>
                  <a:lnTo>
                    <a:pt x="340" y="143"/>
                  </a:lnTo>
                  <a:lnTo>
                    <a:pt x="340" y="197"/>
                  </a:lnTo>
                  <a:lnTo>
                    <a:pt x="297" y="199"/>
                  </a:lnTo>
                  <a:lnTo>
                    <a:pt x="291" y="220"/>
                  </a:lnTo>
                  <a:lnTo>
                    <a:pt x="282" y="240"/>
                  </a:lnTo>
                  <a:lnTo>
                    <a:pt x="309" y="271"/>
                  </a:lnTo>
                  <a:lnTo>
                    <a:pt x="272" y="309"/>
                  </a:lnTo>
                  <a:lnTo>
                    <a:pt x="239" y="282"/>
                  </a:lnTo>
                  <a:lnTo>
                    <a:pt x="220" y="292"/>
                  </a:lnTo>
                  <a:lnTo>
                    <a:pt x="199" y="298"/>
                  </a:lnTo>
                  <a:lnTo>
                    <a:pt x="197" y="340"/>
                  </a:lnTo>
                  <a:lnTo>
                    <a:pt x="145" y="340"/>
                  </a:lnTo>
                  <a:lnTo>
                    <a:pt x="141" y="298"/>
                  </a:lnTo>
                  <a:lnTo>
                    <a:pt x="119" y="292"/>
                  </a:lnTo>
                  <a:lnTo>
                    <a:pt x="100" y="282"/>
                  </a:lnTo>
                  <a:lnTo>
                    <a:pt x="69" y="309"/>
                  </a:lnTo>
                  <a:lnTo>
                    <a:pt x="31" y="271"/>
                  </a:lnTo>
                  <a:lnTo>
                    <a:pt x="58" y="240"/>
                  </a:lnTo>
                  <a:lnTo>
                    <a:pt x="48" y="220"/>
                  </a:lnTo>
                  <a:lnTo>
                    <a:pt x="42" y="199"/>
                  </a:lnTo>
                  <a:lnTo>
                    <a:pt x="0" y="197"/>
                  </a:lnTo>
                  <a:lnTo>
                    <a:pt x="0" y="143"/>
                  </a:lnTo>
                  <a:lnTo>
                    <a:pt x="42" y="141"/>
                  </a:lnTo>
                  <a:lnTo>
                    <a:pt x="48" y="120"/>
                  </a:lnTo>
                  <a:lnTo>
                    <a:pt x="58" y="100"/>
                  </a:lnTo>
                  <a:lnTo>
                    <a:pt x="31" y="68"/>
                  </a:lnTo>
                  <a:lnTo>
                    <a:pt x="69" y="31"/>
                  </a:lnTo>
                  <a:lnTo>
                    <a:pt x="100" y="58"/>
                  </a:lnTo>
                  <a:lnTo>
                    <a:pt x="119" y="48"/>
                  </a:lnTo>
                  <a:lnTo>
                    <a:pt x="141" y="42"/>
                  </a:lnTo>
                  <a:lnTo>
                    <a:pt x="14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Freeform 28"/>
            <p:cNvSpPr>
              <a:spLocks noEditPoints="1"/>
            </p:cNvSpPr>
            <p:nvPr/>
          </p:nvSpPr>
          <p:spPr bwMode="auto">
            <a:xfrm>
              <a:off x="7008813" y="3986213"/>
              <a:ext cx="98425" cy="98425"/>
            </a:xfrm>
            <a:custGeom>
              <a:avLst/>
              <a:gdLst>
                <a:gd name="T0" fmla="*/ 62 w 123"/>
                <a:gd name="T1" fmla="*/ 33 h 124"/>
                <a:gd name="T2" fmla="*/ 54 w 123"/>
                <a:gd name="T3" fmla="*/ 33 h 124"/>
                <a:gd name="T4" fmla="*/ 46 w 123"/>
                <a:gd name="T5" fmla="*/ 37 h 124"/>
                <a:gd name="T6" fmla="*/ 40 w 123"/>
                <a:gd name="T7" fmla="*/ 41 h 124"/>
                <a:gd name="T8" fmla="*/ 37 w 123"/>
                <a:gd name="T9" fmla="*/ 47 h 124"/>
                <a:gd name="T10" fmla="*/ 33 w 123"/>
                <a:gd name="T11" fmla="*/ 54 h 124"/>
                <a:gd name="T12" fmla="*/ 31 w 123"/>
                <a:gd name="T13" fmla="*/ 62 h 124"/>
                <a:gd name="T14" fmla="*/ 33 w 123"/>
                <a:gd name="T15" fmla="*/ 70 h 124"/>
                <a:gd name="T16" fmla="*/ 37 w 123"/>
                <a:gd name="T17" fmla="*/ 78 h 124"/>
                <a:gd name="T18" fmla="*/ 40 w 123"/>
                <a:gd name="T19" fmla="*/ 83 h 124"/>
                <a:gd name="T20" fmla="*/ 46 w 123"/>
                <a:gd name="T21" fmla="*/ 87 h 124"/>
                <a:gd name="T22" fmla="*/ 54 w 123"/>
                <a:gd name="T23" fmla="*/ 89 h 124"/>
                <a:gd name="T24" fmla="*/ 62 w 123"/>
                <a:gd name="T25" fmla="*/ 91 h 124"/>
                <a:gd name="T26" fmla="*/ 69 w 123"/>
                <a:gd name="T27" fmla="*/ 89 h 124"/>
                <a:gd name="T28" fmla="*/ 77 w 123"/>
                <a:gd name="T29" fmla="*/ 87 h 124"/>
                <a:gd name="T30" fmla="*/ 83 w 123"/>
                <a:gd name="T31" fmla="*/ 83 h 124"/>
                <a:gd name="T32" fmla="*/ 89 w 123"/>
                <a:gd name="T33" fmla="*/ 78 h 124"/>
                <a:gd name="T34" fmla="*/ 91 w 123"/>
                <a:gd name="T35" fmla="*/ 70 h 124"/>
                <a:gd name="T36" fmla="*/ 93 w 123"/>
                <a:gd name="T37" fmla="*/ 62 h 124"/>
                <a:gd name="T38" fmla="*/ 91 w 123"/>
                <a:gd name="T39" fmla="*/ 54 h 124"/>
                <a:gd name="T40" fmla="*/ 89 w 123"/>
                <a:gd name="T41" fmla="*/ 47 h 124"/>
                <a:gd name="T42" fmla="*/ 83 w 123"/>
                <a:gd name="T43" fmla="*/ 41 h 124"/>
                <a:gd name="T44" fmla="*/ 77 w 123"/>
                <a:gd name="T45" fmla="*/ 37 h 124"/>
                <a:gd name="T46" fmla="*/ 69 w 123"/>
                <a:gd name="T47" fmla="*/ 33 h 124"/>
                <a:gd name="T48" fmla="*/ 62 w 123"/>
                <a:gd name="T49" fmla="*/ 33 h 124"/>
                <a:gd name="T50" fmla="*/ 62 w 123"/>
                <a:gd name="T51" fmla="*/ 0 h 124"/>
                <a:gd name="T52" fmla="*/ 87 w 123"/>
                <a:gd name="T53" fmla="*/ 4 h 124"/>
                <a:gd name="T54" fmla="*/ 106 w 123"/>
                <a:gd name="T55" fmla="*/ 18 h 124"/>
                <a:gd name="T56" fmla="*/ 120 w 123"/>
                <a:gd name="T57" fmla="*/ 37 h 124"/>
                <a:gd name="T58" fmla="*/ 123 w 123"/>
                <a:gd name="T59" fmla="*/ 62 h 124"/>
                <a:gd name="T60" fmla="*/ 120 w 123"/>
                <a:gd name="T61" fmla="*/ 85 h 124"/>
                <a:gd name="T62" fmla="*/ 106 w 123"/>
                <a:gd name="T63" fmla="*/ 107 h 124"/>
                <a:gd name="T64" fmla="*/ 87 w 123"/>
                <a:gd name="T65" fmla="*/ 120 h 124"/>
                <a:gd name="T66" fmla="*/ 62 w 123"/>
                <a:gd name="T67" fmla="*/ 124 h 124"/>
                <a:gd name="T68" fmla="*/ 39 w 123"/>
                <a:gd name="T69" fmla="*/ 120 h 124"/>
                <a:gd name="T70" fmla="*/ 17 w 123"/>
                <a:gd name="T71" fmla="*/ 107 h 124"/>
                <a:gd name="T72" fmla="*/ 4 w 123"/>
                <a:gd name="T73" fmla="*/ 85 h 124"/>
                <a:gd name="T74" fmla="*/ 0 w 123"/>
                <a:gd name="T75" fmla="*/ 62 h 124"/>
                <a:gd name="T76" fmla="*/ 4 w 123"/>
                <a:gd name="T77" fmla="*/ 37 h 124"/>
                <a:gd name="T78" fmla="*/ 17 w 123"/>
                <a:gd name="T79" fmla="*/ 18 h 124"/>
                <a:gd name="T80" fmla="*/ 39 w 123"/>
                <a:gd name="T81" fmla="*/ 4 h 124"/>
                <a:gd name="T82" fmla="*/ 62 w 123"/>
                <a:gd name="T83" fmla="*/ 0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23" h="124">
                  <a:moveTo>
                    <a:pt x="62" y="33"/>
                  </a:moveTo>
                  <a:lnTo>
                    <a:pt x="54" y="33"/>
                  </a:lnTo>
                  <a:lnTo>
                    <a:pt x="46" y="37"/>
                  </a:lnTo>
                  <a:lnTo>
                    <a:pt x="40" y="41"/>
                  </a:lnTo>
                  <a:lnTo>
                    <a:pt x="37" y="47"/>
                  </a:lnTo>
                  <a:lnTo>
                    <a:pt x="33" y="54"/>
                  </a:lnTo>
                  <a:lnTo>
                    <a:pt x="31" y="62"/>
                  </a:lnTo>
                  <a:lnTo>
                    <a:pt x="33" y="70"/>
                  </a:lnTo>
                  <a:lnTo>
                    <a:pt x="37" y="78"/>
                  </a:lnTo>
                  <a:lnTo>
                    <a:pt x="40" y="83"/>
                  </a:lnTo>
                  <a:lnTo>
                    <a:pt x="46" y="87"/>
                  </a:lnTo>
                  <a:lnTo>
                    <a:pt x="54" y="89"/>
                  </a:lnTo>
                  <a:lnTo>
                    <a:pt x="62" y="91"/>
                  </a:lnTo>
                  <a:lnTo>
                    <a:pt x="69" y="89"/>
                  </a:lnTo>
                  <a:lnTo>
                    <a:pt x="77" y="87"/>
                  </a:lnTo>
                  <a:lnTo>
                    <a:pt x="83" y="83"/>
                  </a:lnTo>
                  <a:lnTo>
                    <a:pt x="89" y="78"/>
                  </a:lnTo>
                  <a:lnTo>
                    <a:pt x="91" y="70"/>
                  </a:lnTo>
                  <a:lnTo>
                    <a:pt x="93" y="62"/>
                  </a:lnTo>
                  <a:lnTo>
                    <a:pt x="91" y="54"/>
                  </a:lnTo>
                  <a:lnTo>
                    <a:pt x="89" y="47"/>
                  </a:lnTo>
                  <a:lnTo>
                    <a:pt x="83" y="41"/>
                  </a:lnTo>
                  <a:lnTo>
                    <a:pt x="77" y="37"/>
                  </a:lnTo>
                  <a:lnTo>
                    <a:pt x="69" y="33"/>
                  </a:lnTo>
                  <a:lnTo>
                    <a:pt x="62" y="33"/>
                  </a:lnTo>
                  <a:close/>
                  <a:moveTo>
                    <a:pt x="62" y="0"/>
                  </a:moveTo>
                  <a:lnTo>
                    <a:pt x="87" y="4"/>
                  </a:lnTo>
                  <a:lnTo>
                    <a:pt x="106" y="18"/>
                  </a:lnTo>
                  <a:lnTo>
                    <a:pt x="120" y="37"/>
                  </a:lnTo>
                  <a:lnTo>
                    <a:pt x="123" y="62"/>
                  </a:lnTo>
                  <a:lnTo>
                    <a:pt x="120" y="85"/>
                  </a:lnTo>
                  <a:lnTo>
                    <a:pt x="106" y="107"/>
                  </a:lnTo>
                  <a:lnTo>
                    <a:pt x="87" y="120"/>
                  </a:lnTo>
                  <a:lnTo>
                    <a:pt x="62" y="124"/>
                  </a:lnTo>
                  <a:lnTo>
                    <a:pt x="39" y="120"/>
                  </a:lnTo>
                  <a:lnTo>
                    <a:pt x="17" y="107"/>
                  </a:lnTo>
                  <a:lnTo>
                    <a:pt x="4" y="85"/>
                  </a:lnTo>
                  <a:lnTo>
                    <a:pt x="0" y="62"/>
                  </a:lnTo>
                  <a:lnTo>
                    <a:pt x="4" y="37"/>
                  </a:lnTo>
                  <a:lnTo>
                    <a:pt x="17" y="18"/>
                  </a:lnTo>
                  <a:lnTo>
                    <a:pt x="39" y="4"/>
                  </a:lnTo>
                  <a:lnTo>
                    <a:pt x="6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Freeform 29"/>
            <p:cNvSpPr>
              <a:spLocks noEditPoints="1"/>
            </p:cNvSpPr>
            <p:nvPr/>
          </p:nvSpPr>
          <p:spPr bwMode="auto">
            <a:xfrm>
              <a:off x="7173913" y="4038601"/>
              <a:ext cx="169863" cy="171450"/>
            </a:xfrm>
            <a:custGeom>
              <a:avLst/>
              <a:gdLst>
                <a:gd name="T0" fmla="*/ 110 w 215"/>
                <a:gd name="T1" fmla="*/ 48 h 215"/>
                <a:gd name="T2" fmla="*/ 87 w 215"/>
                <a:gd name="T3" fmla="*/ 52 h 215"/>
                <a:gd name="T4" fmla="*/ 66 w 215"/>
                <a:gd name="T5" fmla="*/ 64 h 215"/>
                <a:gd name="T6" fmla="*/ 54 w 215"/>
                <a:gd name="T7" fmla="*/ 83 h 215"/>
                <a:gd name="T8" fmla="*/ 49 w 215"/>
                <a:gd name="T9" fmla="*/ 104 h 215"/>
                <a:gd name="T10" fmla="*/ 51 w 215"/>
                <a:gd name="T11" fmla="*/ 128 h 215"/>
                <a:gd name="T12" fmla="*/ 64 w 215"/>
                <a:gd name="T13" fmla="*/ 147 h 215"/>
                <a:gd name="T14" fmla="*/ 82 w 215"/>
                <a:gd name="T15" fmla="*/ 161 h 215"/>
                <a:gd name="T16" fmla="*/ 105 w 215"/>
                <a:gd name="T17" fmla="*/ 166 h 215"/>
                <a:gd name="T18" fmla="*/ 128 w 215"/>
                <a:gd name="T19" fmla="*/ 162 h 215"/>
                <a:gd name="T20" fmla="*/ 147 w 215"/>
                <a:gd name="T21" fmla="*/ 151 h 215"/>
                <a:gd name="T22" fmla="*/ 161 w 215"/>
                <a:gd name="T23" fmla="*/ 133 h 215"/>
                <a:gd name="T24" fmla="*/ 166 w 215"/>
                <a:gd name="T25" fmla="*/ 110 h 215"/>
                <a:gd name="T26" fmla="*/ 163 w 215"/>
                <a:gd name="T27" fmla="*/ 87 h 215"/>
                <a:gd name="T28" fmla="*/ 151 w 215"/>
                <a:gd name="T29" fmla="*/ 68 h 215"/>
                <a:gd name="T30" fmla="*/ 132 w 215"/>
                <a:gd name="T31" fmla="*/ 54 h 215"/>
                <a:gd name="T32" fmla="*/ 110 w 215"/>
                <a:gd name="T33" fmla="*/ 48 h 215"/>
                <a:gd name="T34" fmla="*/ 85 w 215"/>
                <a:gd name="T35" fmla="*/ 0 h 215"/>
                <a:gd name="T36" fmla="*/ 97 w 215"/>
                <a:gd name="T37" fmla="*/ 23 h 215"/>
                <a:gd name="T38" fmla="*/ 110 w 215"/>
                <a:gd name="T39" fmla="*/ 23 h 215"/>
                <a:gd name="T40" fmla="*/ 124 w 215"/>
                <a:gd name="T41" fmla="*/ 25 h 215"/>
                <a:gd name="T42" fmla="*/ 138 w 215"/>
                <a:gd name="T43" fmla="*/ 2 h 215"/>
                <a:gd name="T44" fmla="*/ 168 w 215"/>
                <a:gd name="T45" fmla="*/ 15 h 215"/>
                <a:gd name="T46" fmla="*/ 159 w 215"/>
                <a:gd name="T47" fmla="*/ 41 h 215"/>
                <a:gd name="T48" fmla="*/ 168 w 215"/>
                <a:gd name="T49" fmla="*/ 50 h 215"/>
                <a:gd name="T50" fmla="*/ 178 w 215"/>
                <a:gd name="T51" fmla="*/ 62 h 215"/>
                <a:gd name="T52" fmla="*/ 203 w 215"/>
                <a:gd name="T53" fmla="*/ 54 h 215"/>
                <a:gd name="T54" fmla="*/ 215 w 215"/>
                <a:gd name="T55" fmla="*/ 85 h 215"/>
                <a:gd name="T56" fmla="*/ 190 w 215"/>
                <a:gd name="T57" fmla="*/ 97 h 215"/>
                <a:gd name="T58" fmla="*/ 192 w 215"/>
                <a:gd name="T59" fmla="*/ 110 h 215"/>
                <a:gd name="T60" fmla="*/ 190 w 215"/>
                <a:gd name="T61" fmla="*/ 126 h 215"/>
                <a:gd name="T62" fmla="*/ 213 w 215"/>
                <a:gd name="T63" fmla="*/ 137 h 215"/>
                <a:gd name="T64" fmla="*/ 197 w 215"/>
                <a:gd name="T65" fmla="*/ 168 h 215"/>
                <a:gd name="T66" fmla="*/ 172 w 215"/>
                <a:gd name="T67" fmla="*/ 159 h 215"/>
                <a:gd name="T68" fmla="*/ 165 w 215"/>
                <a:gd name="T69" fmla="*/ 168 h 215"/>
                <a:gd name="T70" fmla="*/ 153 w 215"/>
                <a:gd name="T71" fmla="*/ 178 h 215"/>
                <a:gd name="T72" fmla="*/ 161 w 215"/>
                <a:gd name="T73" fmla="*/ 203 h 215"/>
                <a:gd name="T74" fmla="*/ 128 w 215"/>
                <a:gd name="T75" fmla="*/ 215 h 215"/>
                <a:gd name="T76" fmla="*/ 118 w 215"/>
                <a:gd name="T77" fmla="*/ 191 h 215"/>
                <a:gd name="T78" fmla="*/ 103 w 215"/>
                <a:gd name="T79" fmla="*/ 191 h 215"/>
                <a:gd name="T80" fmla="*/ 89 w 215"/>
                <a:gd name="T81" fmla="*/ 190 h 215"/>
                <a:gd name="T82" fmla="*/ 78 w 215"/>
                <a:gd name="T83" fmla="*/ 213 h 215"/>
                <a:gd name="T84" fmla="*/ 47 w 215"/>
                <a:gd name="T85" fmla="*/ 199 h 215"/>
                <a:gd name="T86" fmla="*/ 56 w 215"/>
                <a:gd name="T87" fmla="*/ 174 h 215"/>
                <a:gd name="T88" fmla="*/ 45 w 215"/>
                <a:gd name="T89" fmla="*/ 164 h 215"/>
                <a:gd name="T90" fmla="*/ 37 w 215"/>
                <a:gd name="T91" fmla="*/ 153 h 215"/>
                <a:gd name="T92" fmla="*/ 12 w 215"/>
                <a:gd name="T93" fmla="*/ 161 h 215"/>
                <a:gd name="T94" fmla="*/ 0 w 215"/>
                <a:gd name="T95" fmla="*/ 130 h 215"/>
                <a:gd name="T96" fmla="*/ 24 w 215"/>
                <a:gd name="T97" fmla="*/ 118 h 215"/>
                <a:gd name="T98" fmla="*/ 24 w 215"/>
                <a:gd name="T99" fmla="*/ 104 h 215"/>
                <a:gd name="T100" fmla="*/ 26 w 215"/>
                <a:gd name="T101" fmla="*/ 91 h 215"/>
                <a:gd name="T102" fmla="*/ 2 w 215"/>
                <a:gd name="T103" fmla="*/ 77 h 215"/>
                <a:gd name="T104" fmla="*/ 16 w 215"/>
                <a:gd name="T105" fmla="*/ 46 h 215"/>
                <a:gd name="T106" fmla="*/ 41 w 215"/>
                <a:gd name="T107" fmla="*/ 56 h 215"/>
                <a:gd name="T108" fmla="*/ 51 w 215"/>
                <a:gd name="T109" fmla="*/ 46 h 215"/>
                <a:gd name="T110" fmla="*/ 62 w 215"/>
                <a:gd name="T111" fmla="*/ 37 h 215"/>
                <a:gd name="T112" fmla="*/ 54 w 215"/>
                <a:gd name="T113" fmla="*/ 12 h 215"/>
                <a:gd name="T114" fmla="*/ 85 w 215"/>
                <a:gd name="T115" fmla="*/ 0 h 2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215" h="215">
                  <a:moveTo>
                    <a:pt x="110" y="48"/>
                  </a:moveTo>
                  <a:lnTo>
                    <a:pt x="87" y="52"/>
                  </a:lnTo>
                  <a:lnTo>
                    <a:pt x="66" y="64"/>
                  </a:lnTo>
                  <a:lnTo>
                    <a:pt x="54" y="83"/>
                  </a:lnTo>
                  <a:lnTo>
                    <a:pt x="49" y="104"/>
                  </a:lnTo>
                  <a:lnTo>
                    <a:pt x="51" y="128"/>
                  </a:lnTo>
                  <a:lnTo>
                    <a:pt x="64" y="147"/>
                  </a:lnTo>
                  <a:lnTo>
                    <a:pt x="82" y="161"/>
                  </a:lnTo>
                  <a:lnTo>
                    <a:pt x="105" y="166"/>
                  </a:lnTo>
                  <a:lnTo>
                    <a:pt x="128" y="162"/>
                  </a:lnTo>
                  <a:lnTo>
                    <a:pt x="147" y="151"/>
                  </a:lnTo>
                  <a:lnTo>
                    <a:pt x="161" y="133"/>
                  </a:lnTo>
                  <a:lnTo>
                    <a:pt x="166" y="110"/>
                  </a:lnTo>
                  <a:lnTo>
                    <a:pt x="163" y="87"/>
                  </a:lnTo>
                  <a:lnTo>
                    <a:pt x="151" y="68"/>
                  </a:lnTo>
                  <a:lnTo>
                    <a:pt x="132" y="54"/>
                  </a:lnTo>
                  <a:lnTo>
                    <a:pt x="110" y="48"/>
                  </a:lnTo>
                  <a:close/>
                  <a:moveTo>
                    <a:pt x="85" y="0"/>
                  </a:moveTo>
                  <a:lnTo>
                    <a:pt x="97" y="23"/>
                  </a:lnTo>
                  <a:lnTo>
                    <a:pt x="110" y="23"/>
                  </a:lnTo>
                  <a:lnTo>
                    <a:pt x="124" y="25"/>
                  </a:lnTo>
                  <a:lnTo>
                    <a:pt x="138" y="2"/>
                  </a:lnTo>
                  <a:lnTo>
                    <a:pt x="168" y="15"/>
                  </a:lnTo>
                  <a:lnTo>
                    <a:pt x="159" y="41"/>
                  </a:lnTo>
                  <a:lnTo>
                    <a:pt x="168" y="50"/>
                  </a:lnTo>
                  <a:lnTo>
                    <a:pt x="178" y="62"/>
                  </a:lnTo>
                  <a:lnTo>
                    <a:pt x="203" y="54"/>
                  </a:lnTo>
                  <a:lnTo>
                    <a:pt x="215" y="85"/>
                  </a:lnTo>
                  <a:lnTo>
                    <a:pt x="190" y="97"/>
                  </a:lnTo>
                  <a:lnTo>
                    <a:pt x="192" y="110"/>
                  </a:lnTo>
                  <a:lnTo>
                    <a:pt x="190" y="126"/>
                  </a:lnTo>
                  <a:lnTo>
                    <a:pt x="213" y="137"/>
                  </a:lnTo>
                  <a:lnTo>
                    <a:pt x="197" y="168"/>
                  </a:lnTo>
                  <a:lnTo>
                    <a:pt x="172" y="159"/>
                  </a:lnTo>
                  <a:lnTo>
                    <a:pt x="165" y="168"/>
                  </a:lnTo>
                  <a:lnTo>
                    <a:pt x="153" y="178"/>
                  </a:lnTo>
                  <a:lnTo>
                    <a:pt x="161" y="203"/>
                  </a:lnTo>
                  <a:lnTo>
                    <a:pt x="128" y="215"/>
                  </a:lnTo>
                  <a:lnTo>
                    <a:pt x="118" y="191"/>
                  </a:lnTo>
                  <a:lnTo>
                    <a:pt x="103" y="191"/>
                  </a:lnTo>
                  <a:lnTo>
                    <a:pt x="89" y="190"/>
                  </a:lnTo>
                  <a:lnTo>
                    <a:pt x="78" y="213"/>
                  </a:lnTo>
                  <a:lnTo>
                    <a:pt x="47" y="199"/>
                  </a:lnTo>
                  <a:lnTo>
                    <a:pt x="56" y="174"/>
                  </a:lnTo>
                  <a:lnTo>
                    <a:pt x="45" y="164"/>
                  </a:lnTo>
                  <a:lnTo>
                    <a:pt x="37" y="153"/>
                  </a:lnTo>
                  <a:lnTo>
                    <a:pt x="12" y="161"/>
                  </a:lnTo>
                  <a:lnTo>
                    <a:pt x="0" y="130"/>
                  </a:lnTo>
                  <a:lnTo>
                    <a:pt x="24" y="118"/>
                  </a:lnTo>
                  <a:lnTo>
                    <a:pt x="24" y="104"/>
                  </a:lnTo>
                  <a:lnTo>
                    <a:pt x="26" y="91"/>
                  </a:lnTo>
                  <a:lnTo>
                    <a:pt x="2" y="77"/>
                  </a:lnTo>
                  <a:lnTo>
                    <a:pt x="16" y="46"/>
                  </a:lnTo>
                  <a:lnTo>
                    <a:pt x="41" y="56"/>
                  </a:lnTo>
                  <a:lnTo>
                    <a:pt x="51" y="46"/>
                  </a:lnTo>
                  <a:lnTo>
                    <a:pt x="62" y="37"/>
                  </a:lnTo>
                  <a:lnTo>
                    <a:pt x="54" y="12"/>
                  </a:lnTo>
                  <a:lnTo>
                    <a:pt x="8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Freeform 30"/>
            <p:cNvSpPr>
              <a:spLocks noEditPoints="1"/>
            </p:cNvSpPr>
            <p:nvPr/>
          </p:nvSpPr>
          <p:spPr bwMode="auto">
            <a:xfrm>
              <a:off x="7227888" y="4092576"/>
              <a:ext cx="63500" cy="63500"/>
            </a:xfrm>
            <a:custGeom>
              <a:avLst/>
              <a:gdLst>
                <a:gd name="T0" fmla="*/ 39 w 79"/>
                <a:gd name="T1" fmla="*/ 21 h 79"/>
                <a:gd name="T2" fmla="*/ 33 w 79"/>
                <a:gd name="T3" fmla="*/ 21 h 79"/>
                <a:gd name="T4" fmla="*/ 27 w 79"/>
                <a:gd name="T5" fmla="*/ 25 h 79"/>
                <a:gd name="T6" fmla="*/ 23 w 79"/>
                <a:gd name="T7" fmla="*/ 29 h 79"/>
                <a:gd name="T8" fmla="*/ 21 w 79"/>
                <a:gd name="T9" fmla="*/ 34 h 79"/>
                <a:gd name="T10" fmla="*/ 19 w 79"/>
                <a:gd name="T11" fmla="*/ 40 h 79"/>
                <a:gd name="T12" fmla="*/ 21 w 79"/>
                <a:gd name="T13" fmla="*/ 46 h 79"/>
                <a:gd name="T14" fmla="*/ 23 w 79"/>
                <a:gd name="T15" fmla="*/ 52 h 79"/>
                <a:gd name="T16" fmla="*/ 29 w 79"/>
                <a:gd name="T17" fmla="*/ 56 h 79"/>
                <a:gd name="T18" fmla="*/ 33 w 79"/>
                <a:gd name="T19" fmla="*/ 58 h 79"/>
                <a:gd name="T20" fmla="*/ 39 w 79"/>
                <a:gd name="T21" fmla="*/ 58 h 79"/>
                <a:gd name="T22" fmla="*/ 46 w 79"/>
                <a:gd name="T23" fmla="*/ 58 h 79"/>
                <a:gd name="T24" fmla="*/ 50 w 79"/>
                <a:gd name="T25" fmla="*/ 54 h 79"/>
                <a:gd name="T26" fmla="*/ 56 w 79"/>
                <a:gd name="T27" fmla="*/ 50 h 79"/>
                <a:gd name="T28" fmla="*/ 58 w 79"/>
                <a:gd name="T29" fmla="*/ 44 h 79"/>
                <a:gd name="T30" fmla="*/ 58 w 79"/>
                <a:gd name="T31" fmla="*/ 38 h 79"/>
                <a:gd name="T32" fmla="*/ 58 w 79"/>
                <a:gd name="T33" fmla="*/ 33 h 79"/>
                <a:gd name="T34" fmla="*/ 54 w 79"/>
                <a:gd name="T35" fmla="*/ 27 h 79"/>
                <a:gd name="T36" fmla="*/ 50 w 79"/>
                <a:gd name="T37" fmla="*/ 23 h 79"/>
                <a:gd name="T38" fmla="*/ 44 w 79"/>
                <a:gd name="T39" fmla="*/ 21 h 79"/>
                <a:gd name="T40" fmla="*/ 39 w 79"/>
                <a:gd name="T41" fmla="*/ 21 h 79"/>
                <a:gd name="T42" fmla="*/ 41 w 79"/>
                <a:gd name="T43" fmla="*/ 0 h 79"/>
                <a:gd name="T44" fmla="*/ 56 w 79"/>
                <a:gd name="T45" fmla="*/ 4 h 79"/>
                <a:gd name="T46" fmla="*/ 68 w 79"/>
                <a:gd name="T47" fmla="*/ 13 h 79"/>
                <a:gd name="T48" fmla="*/ 77 w 79"/>
                <a:gd name="T49" fmla="*/ 27 h 79"/>
                <a:gd name="T50" fmla="*/ 79 w 79"/>
                <a:gd name="T51" fmla="*/ 42 h 79"/>
                <a:gd name="T52" fmla="*/ 75 w 79"/>
                <a:gd name="T53" fmla="*/ 56 h 79"/>
                <a:gd name="T54" fmla="*/ 66 w 79"/>
                <a:gd name="T55" fmla="*/ 69 h 79"/>
                <a:gd name="T56" fmla="*/ 52 w 79"/>
                <a:gd name="T57" fmla="*/ 77 h 79"/>
                <a:gd name="T58" fmla="*/ 37 w 79"/>
                <a:gd name="T59" fmla="*/ 79 h 79"/>
                <a:gd name="T60" fmla="*/ 23 w 79"/>
                <a:gd name="T61" fmla="*/ 75 h 79"/>
                <a:gd name="T62" fmla="*/ 10 w 79"/>
                <a:gd name="T63" fmla="*/ 67 h 79"/>
                <a:gd name="T64" fmla="*/ 2 w 79"/>
                <a:gd name="T65" fmla="*/ 54 h 79"/>
                <a:gd name="T66" fmla="*/ 0 w 79"/>
                <a:gd name="T67" fmla="*/ 36 h 79"/>
                <a:gd name="T68" fmla="*/ 4 w 79"/>
                <a:gd name="T69" fmla="*/ 23 h 79"/>
                <a:gd name="T70" fmla="*/ 12 w 79"/>
                <a:gd name="T71" fmla="*/ 9 h 79"/>
                <a:gd name="T72" fmla="*/ 25 w 79"/>
                <a:gd name="T73" fmla="*/ 2 h 79"/>
                <a:gd name="T74" fmla="*/ 41 w 79"/>
                <a:gd name="T75" fmla="*/ 0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9" h="79">
                  <a:moveTo>
                    <a:pt x="39" y="21"/>
                  </a:moveTo>
                  <a:lnTo>
                    <a:pt x="33" y="21"/>
                  </a:lnTo>
                  <a:lnTo>
                    <a:pt x="27" y="25"/>
                  </a:lnTo>
                  <a:lnTo>
                    <a:pt x="23" y="29"/>
                  </a:lnTo>
                  <a:lnTo>
                    <a:pt x="21" y="34"/>
                  </a:lnTo>
                  <a:lnTo>
                    <a:pt x="19" y="40"/>
                  </a:lnTo>
                  <a:lnTo>
                    <a:pt x="21" y="46"/>
                  </a:lnTo>
                  <a:lnTo>
                    <a:pt x="23" y="52"/>
                  </a:lnTo>
                  <a:lnTo>
                    <a:pt x="29" y="56"/>
                  </a:lnTo>
                  <a:lnTo>
                    <a:pt x="33" y="58"/>
                  </a:lnTo>
                  <a:lnTo>
                    <a:pt x="39" y="58"/>
                  </a:lnTo>
                  <a:lnTo>
                    <a:pt x="46" y="58"/>
                  </a:lnTo>
                  <a:lnTo>
                    <a:pt x="50" y="54"/>
                  </a:lnTo>
                  <a:lnTo>
                    <a:pt x="56" y="50"/>
                  </a:lnTo>
                  <a:lnTo>
                    <a:pt x="58" y="44"/>
                  </a:lnTo>
                  <a:lnTo>
                    <a:pt x="58" y="38"/>
                  </a:lnTo>
                  <a:lnTo>
                    <a:pt x="58" y="33"/>
                  </a:lnTo>
                  <a:lnTo>
                    <a:pt x="54" y="27"/>
                  </a:lnTo>
                  <a:lnTo>
                    <a:pt x="50" y="23"/>
                  </a:lnTo>
                  <a:lnTo>
                    <a:pt x="44" y="21"/>
                  </a:lnTo>
                  <a:lnTo>
                    <a:pt x="39" y="21"/>
                  </a:lnTo>
                  <a:close/>
                  <a:moveTo>
                    <a:pt x="41" y="0"/>
                  </a:moveTo>
                  <a:lnTo>
                    <a:pt x="56" y="4"/>
                  </a:lnTo>
                  <a:lnTo>
                    <a:pt x="68" y="13"/>
                  </a:lnTo>
                  <a:lnTo>
                    <a:pt x="77" y="27"/>
                  </a:lnTo>
                  <a:lnTo>
                    <a:pt x="79" y="42"/>
                  </a:lnTo>
                  <a:lnTo>
                    <a:pt x="75" y="56"/>
                  </a:lnTo>
                  <a:lnTo>
                    <a:pt x="66" y="69"/>
                  </a:lnTo>
                  <a:lnTo>
                    <a:pt x="52" y="77"/>
                  </a:lnTo>
                  <a:lnTo>
                    <a:pt x="37" y="79"/>
                  </a:lnTo>
                  <a:lnTo>
                    <a:pt x="23" y="75"/>
                  </a:lnTo>
                  <a:lnTo>
                    <a:pt x="10" y="67"/>
                  </a:lnTo>
                  <a:lnTo>
                    <a:pt x="2" y="54"/>
                  </a:lnTo>
                  <a:lnTo>
                    <a:pt x="0" y="36"/>
                  </a:lnTo>
                  <a:lnTo>
                    <a:pt x="4" y="23"/>
                  </a:lnTo>
                  <a:lnTo>
                    <a:pt x="12" y="9"/>
                  </a:lnTo>
                  <a:lnTo>
                    <a:pt x="25" y="2"/>
                  </a:lnTo>
                  <a:lnTo>
                    <a:pt x="41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1" name="Freeform 31"/>
          <p:cNvSpPr>
            <a:spLocks noEditPoints="1"/>
          </p:cNvSpPr>
          <p:nvPr/>
        </p:nvSpPr>
        <p:spPr bwMode="auto">
          <a:xfrm>
            <a:off x="7761179" y="4207741"/>
            <a:ext cx="386583" cy="370548"/>
          </a:xfrm>
          <a:custGeom>
            <a:avLst/>
            <a:gdLst>
              <a:gd name="T0" fmla="*/ 83 w 432"/>
              <a:gd name="T1" fmla="*/ 211 h 416"/>
              <a:gd name="T2" fmla="*/ 83 w 432"/>
              <a:gd name="T3" fmla="*/ 240 h 416"/>
              <a:gd name="T4" fmla="*/ 349 w 432"/>
              <a:gd name="T5" fmla="*/ 240 h 416"/>
              <a:gd name="T6" fmla="*/ 349 w 432"/>
              <a:gd name="T7" fmla="*/ 211 h 416"/>
              <a:gd name="T8" fmla="*/ 83 w 432"/>
              <a:gd name="T9" fmla="*/ 211 h 416"/>
              <a:gd name="T10" fmla="*/ 83 w 432"/>
              <a:gd name="T11" fmla="*/ 143 h 416"/>
              <a:gd name="T12" fmla="*/ 83 w 432"/>
              <a:gd name="T13" fmla="*/ 174 h 416"/>
              <a:gd name="T14" fmla="*/ 349 w 432"/>
              <a:gd name="T15" fmla="*/ 174 h 416"/>
              <a:gd name="T16" fmla="*/ 349 w 432"/>
              <a:gd name="T17" fmla="*/ 143 h 416"/>
              <a:gd name="T18" fmla="*/ 83 w 432"/>
              <a:gd name="T19" fmla="*/ 143 h 416"/>
              <a:gd name="T20" fmla="*/ 83 w 432"/>
              <a:gd name="T21" fmla="*/ 78 h 416"/>
              <a:gd name="T22" fmla="*/ 83 w 432"/>
              <a:gd name="T23" fmla="*/ 109 h 416"/>
              <a:gd name="T24" fmla="*/ 349 w 432"/>
              <a:gd name="T25" fmla="*/ 109 h 416"/>
              <a:gd name="T26" fmla="*/ 349 w 432"/>
              <a:gd name="T27" fmla="*/ 78 h 416"/>
              <a:gd name="T28" fmla="*/ 83 w 432"/>
              <a:gd name="T29" fmla="*/ 78 h 416"/>
              <a:gd name="T30" fmla="*/ 50 w 432"/>
              <a:gd name="T31" fmla="*/ 0 h 416"/>
              <a:gd name="T32" fmla="*/ 380 w 432"/>
              <a:gd name="T33" fmla="*/ 0 h 416"/>
              <a:gd name="T34" fmla="*/ 401 w 432"/>
              <a:gd name="T35" fmla="*/ 6 h 416"/>
              <a:gd name="T36" fmla="*/ 417 w 432"/>
              <a:gd name="T37" fmla="*/ 16 h 416"/>
              <a:gd name="T38" fmla="*/ 428 w 432"/>
              <a:gd name="T39" fmla="*/ 33 h 416"/>
              <a:gd name="T40" fmla="*/ 432 w 432"/>
              <a:gd name="T41" fmla="*/ 52 h 416"/>
              <a:gd name="T42" fmla="*/ 432 w 432"/>
              <a:gd name="T43" fmla="*/ 265 h 416"/>
              <a:gd name="T44" fmla="*/ 428 w 432"/>
              <a:gd name="T45" fmla="*/ 287 h 416"/>
              <a:gd name="T46" fmla="*/ 417 w 432"/>
              <a:gd name="T47" fmla="*/ 302 h 416"/>
              <a:gd name="T48" fmla="*/ 401 w 432"/>
              <a:gd name="T49" fmla="*/ 314 h 416"/>
              <a:gd name="T50" fmla="*/ 380 w 432"/>
              <a:gd name="T51" fmla="*/ 318 h 416"/>
              <a:gd name="T52" fmla="*/ 264 w 432"/>
              <a:gd name="T53" fmla="*/ 318 h 416"/>
              <a:gd name="T54" fmla="*/ 216 w 432"/>
              <a:gd name="T55" fmla="*/ 416 h 416"/>
              <a:gd name="T56" fmla="*/ 166 w 432"/>
              <a:gd name="T57" fmla="*/ 318 h 416"/>
              <a:gd name="T58" fmla="*/ 50 w 432"/>
              <a:gd name="T59" fmla="*/ 318 h 416"/>
              <a:gd name="T60" fmla="*/ 31 w 432"/>
              <a:gd name="T61" fmla="*/ 314 h 416"/>
              <a:gd name="T62" fmla="*/ 15 w 432"/>
              <a:gd name="T63" fmla="*/ 302 h 416"/>
              <a:gd name="T64" fmla="*/ 4 w 432"/>
              <a:gd name="T65" fmla="*/ 287 h 416"/>
              <a:gd name="T66" fmla="*/ 0 w 432"/>
              <a:gd name="T67" fmla="*/ 265 h 416"/>
              <a:gd name="T68" fmla="*/ 0 w 432"/>
              <a:gd name="T69" fmla="*/ 52 h 416"/>
              <a:gd name="T70" fmla="*/ 4 w 432"/>
              <a:gd name="T71" fmla="*/ 33 h 416"/>
              <a:gd name="T72" fmla="*/ 15 w 432"/>
              <a:gd name="T73" fmla="*/ 16 h 416"/>
              <a:gd name="T74" fmla="*/ 31 w 432"/>
              <a:gd name="T75" fmla="*/ 6 h 416"/>
              <a:gd name="T76" fmla="*/ 50 w 432"/>
              <a:gd name="T77" fmla="*/ 0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32" h="416">
                <a:moveTo>
                  <a:pt x="83" y="211"/>
                </a:moveTo>
                <a:lnTo>
                  <a:pt x="83" y="240"/>
                </a:lnTo>
                <a:lnTo>
                  <a:pt x="349" y="240"/>
                </a:lnTo>
                <a:lnTo>
                  <a:pt x="349" y="211"/>
                </a:lnTo>
                <a:lnTo>
                  <a:pt x="83" y="211"/>
                </a:lnTo>
                <a:close/>
                <a:moveTo>
                  <a:pt x="83" y="143"/>
                </a:moveTo>
                <a:lnTo>
                  <a:pt x="83" y="174"/>
                </a:lnTo>
                <a:lnTo>
                  <a:pt x="349" y="174"/>
                </a:lnTo>
                <a:lnTo>
                  <a:pt x="349" y="143"/>
                </a:lnTo>
                <a:lnTo>
                  <a:pt x="83" y="143"/>
                </a:lnTo>
                <a:close/>
                <a:moveTo>
                  <a:pt x="83" y="78"/>
                </a:moveTo>
                <a:lnTo>
                  <a:pt x="83" y="109"/>
                </a:lnTo>
                <a:lnTo>
                  <a:pt x="349" y="109"/>
                </a:lnTo>
                <a:lnTo>
                  <a:pt x="349" y="78"/>
                </a:lnTo>
                <a:lnTo>
                  <a:pt x="83" y="78"/>
                </a:lnTo>
                <a:close/>
                <a:moveTo>
                  <a:pt x="50" y="0"/>
                </a:moveTo>
                <a:lnTo>
                  <a:pt x="380" y="0"/>
                </a:lnTo>
                <a:lnTo>
                  <a:pt x="401" y="6"/>
                </a:lnTo>
                <a:lnTo>
                  <a:pt x="417" y="16"/>
                </a:lnTo>
                <a:lnTo>
                  <a:pt x="428" y="33"/>
                </a:lnTo>
                <a:lnTo>
                  <a:pt x="432" y="52"/>
                </a:lnTo>
                <a:lnTo>
                  <a:pt x="432" y="265"/>
                </a:lnTo>
                <a:lnTo>
                  <a:pt x="428" y="287"/>
                </a:lnTo>
                <a:lnTo>
                  <a:pt x="417" y="302"/>
                </a:lnTo>
                <a:lnTo>
                  <a:pt x="401" y="314"/>
                </a:lnTo>
                <a:lnTo>
                  <a:pt x="380" y="318"/>
                </a:lnTo>
                <a:lnTo>
                  <a:pt x="264" y="318"/>
                </a:lnTo>
                <a:lnTo>
                  <a:pt x="216" y="416"/>
                </a:lnTo>
                <a:lnTo>
                  <a:pt x="166" y="318"/>
                </a:lnTo>
                <a:lnTo>
                  <a:pt x="50" y="318"/>
                </a:lnTo>
                <a:lnTo>
                  <a:pt x="31" y="314"/>
                </a:lnTo>
                <a:lnTo>
                  <a:pt x="15" y="302"/>
                </a:lnTo>
                <a:lnTo>
                  <a:pt x="4" y="287"/>
                </a:lnTo>
                <a:lnTo>
                  <a:pt x="0" y="265"/>
                </a:lnTo>
                <a:lnTo>
                  <a:pt x="0" y="52"/>
                </a:lnTo>
                <a:lnTo>
                  <a:pt x="4" y="33"/>
                </a:lnTo>
                <a:lnTo>
                  <a:pt x="15" y="16"/>
                </a:lnTo>
                <a:lnTo>
                  <a:pt x="31" y="6"/>
                </a:lnTo>
                <a:lnTo>
                  <a:pt x="50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22" name="组合 21"/>
          <p:cNvGrpSpPr/>
          <p:nvPr/>
        </p:nvGrpSpPr>
        <p:grpSpPr>
          <a:xfrm>
            <a:off x="4871375" y="4178914"/>
            <a:ext cx="336701" cy="334919"/>
            <a:chOff x="6288088" y="4981576"/>
            <a:chExt cx="300038" cy="298450"/>
          </a:xfrm>
        </p:grpSpPr>
        <p:sp>
          <p:nvSpPr>
            <p:cNvPr id="23" name="Freeform 32"/>
            <p:cNvSpPr/>
            <p:nvPr/>
          </p:nvSpPr>
          <p:spPr bwMode="auto">
            <a:xfrm>
              <a:off x="6294438" y="4981576"/>
              <a:ext cx="84138" cy="233363"/>
            </a:xfrm>
            <a:custGeom>
              <a:avLst/>
              <a:gdLst>
                <a:gd name="T0" fmla="*/ 25 w 106"/>
                <a:gd name="T1" fmla="*/ 0 h 292"/>
                <a:gd name="T2" fmla="*/ 81 w 106"/>
                <a:gd name="T3" fmla="*/ 0 h 292"/>
                <a:gd name="T4" fmla="*/ 89 w 106"/>
                <a:gd name="T5" fmla="*/ 0 h 292"/>
                <a:gd name="T6" fmla="*/ 95 w 106"/>
                <a:gd name="T7" fmla="*/ 4 h 292"/>
                <a:gd name="T8" fmla="*/ 100 w 106"/>
                <a:gd name="T9" fmla="*/ 10 h 292"/>
                <a:gd name="T10" fmla="*/ 104 w 106"/>
                <a:gd name="T11" fmla="*/ 17 h 292"/>
                <a:gd name="T12" fmla="*/ 106 w 106"/>
                <a:gd name="T13" fmla="*/ 25 h 292"/>
                <a:gd name="T14" fmla="*/ 106 w 106"/>
                <a:gd name="T15" fmla="*/ 265 h 292"/>
                <a:gd name="T16" fmla="*/ 104 w 106"/>
                <a:gd name="T17" fmla="*/ 275 h 292"/>
                <a:gd name="T18" fmla="*/ 100 w 106"/>
                <a:gd name="T19" fmla="*/ 280 h 292"/>
                <a:gd name="T20" fmla="*/ 95 w 106"/>
                <a:gd name="T21" fmla="*/ 286 h 292"/>
                <a:gd name="T22" fmla="*/ 89 w 106"/>
                <a:gd name="T23" fmla="*/ 290 h 292"/>
                <a:gd name="T24" fmla="*/ 81 w 106"/>
                <a:gd name="T25" fmla="*/ 292 h 292"/>
                <a:gd name="T26" fmla="*/ 25 w 106"/>
                <a:gd name="T27" fmla="*/ 292 h 292"/>
                <a:gd name="T28" fmla="*/ 17 w 106"/>
                <a:gd name="T29" fmla="*/ 290 h 292"/>
                <a:gd name="T30" fmla="*/ 10 w 106"/>
                <a:gd name="T31" fmla="*/ 286 h 292"/>
                <a:gd name="T32" fmla="*/ 4 w 106"/>
                <a:gd name="T33" fmla="*/ 280 h 292"/>
                <a:gd name="T34" fmla="*/ 0 w 106"/>
                <a:gd name="T35" fmla="*/ 275 h 292"/>
                <a:gd name="T36" fmla="*/ 0 w 106"/>
                <a:gd name="T37" fmla="*/ 265 h 292"/>
                <a:gd name="T38" fmla="*/ 0 w 106"/>
                <a:gd name="T39" fmla="*/ 25 h 292"/>
                <a:gd name="T40" fmla="*/ 0 w 106"/>
                <a:gd name="T41" fmla="*/ 17 h 292"/>
                <a:gd name="T42" fmla="*/ 4 w 106"/>
                <a:gd name="T43" fmla="*/ 10 h 292"/>
                <a:gd name="T44" fmla="*/ 10 w 106"/>
                <a:gd name="T45" fmla="*/ 4 h 292"/>
                <a:gd name="T46" fmla="*/ 17 w 106"/>
                <a:gd name="T47" fmla="*/ 0 h 292"/>
                <a:gd name="T48" fmla="*/ 25 w 106"/>
                <a:gd name="T49" fmla="*/ 0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292">
                  <a:moveTo>
                    <a:pt x="25" y="0"/>
                  </a:moveTo>
                  <a:lnTo>
                    <a:pt x="81" y="0"/>
                  </a:lnTo>
                  <a:lnTo>
                    <a:pt x="89" y="0"/>
                  </a:lnTo>
                  <a:lnTo>
                    <a:pt x="95" y="4"/>
                  </a:lnTo>
                  <a:lnTo>
                    <a:pt x="100" y="10"/>
                  </a:lnTo>
                  <a:lnTo>
                    <a:pt x="104" y="17"/>
                  </a:lnTo>
                  <a:lnTo>
                    <a:pt x="106" y="25"/>
                  </a:lnTo>
                  <a:lnTo>
                    <a:pt x="106" y="265"/>
                  </a:lnTo>
                  <a:lnTo>
                    <a:pt x="104" y="275"/>
                  </a:lnTo>
                  <a:lnTo>
                    <a:pt x="100" y="280"/>
                  </a:lnTo>
                  <a:lnTo>
                    <a:pt x="95" y="286"/>
                  </a:lnTo>
                  <a:lnTo>
                    <a:pt x="89" y="290"/>
                  </a:lnTo>
                  <a:lnTo>
                    <a:pt x="81" y="292"/>
                  </a:lnTo>
                  <a:lnTo>
                    <a:pt x="25" y="292"/>
                  </a:lnTo>
                  <a:lnTo>
                    <a:pt x="17" y="290"/>
                  </a:lnTo>
                  <a:lnTo>
                    <a:pt x="10" y="286"/>
                  </a:lnTo>
                  <a:lnTo>
                    <a:pt x="4" y="280"/>
                  </a:lnTo>
                  <a:lnTo>
                    <a:pt x="0" y="275"/>
                  </a:lnTo>
                  <a:lnTo>
                    <a:pt x="0" y="265"/>
                  </a:lnTo>
                  <a:lnTo>
                    <a:pt x="0" y="25"/>
                  </a:lnTo>
                  <a:lnTo>
                    <a:pt x="0" y="17"/>
                  </a:lnTo>
                  <a:lnTo>
                    <a:pt x="4" y="10"/>
                  </a:lnTo>
                  <a:lnTo>
                    <a:pt x="10" y="4"/>
                  </a:lnTo>
                  <a:lnTo>
                    <a:pt x="17" y="0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4" name="Freeform 33"/>
            <p:cNvSpPr/>
            <p:nvPr/>
          </p:nvSpPr>
          <p:spPr bwMode="auto">
            <a:xfrm>
              <a:off x="6396038" y="5049838"/>
              <a:ext cx="84138" cy="165100"/>
            </a:xfrm>
            <a:custGeom>
              <a:avLst/>
              <a:gdLst>
                <a:gd name="T0" fmla="*/ 25 w 106"/>
                <a:gd name="T1" fmla="*/ 0 h 207"/>
                <a:gd name="T2" fmla="*/ 81 w 106"/>
                <a:gd name="T3" fmla="*/ 0 h 207"/>
                <a:gd name="T4" fmla="*/ 88 w 106"/>
                <a:gd name="T5" fmla="*/ 2 h 207"/>
                <a:gd name="T6" fmla="*/ 96 w 106"/>
                <a:gd name="T7" fmla="*/ 4 h 207"/>
                <a:gd name="T8" fmla="*/ 102 w 106"/>
                <a:gd name="T9" fmla="*/ 10 h 207"/>
                <a:gd name="T10" fmla="*/ 104 w 106"/>
                <a:gd name="T11" fmla="*/ 17 h 207"/>
                <a:gd name="T12" fmla="*/ 106 w 106"/>
                <a:gd name="T13" fmla="*/ 25 h 207"/>
                <a:gd name="T14" fmla="*/ 106 w 106"/>
                <a:gd name="T15" fmla="*/ 180 h 207"/>
                <a:gd name="T16" fmla="*/ 104 w 106"/>
                <a:gd name="T17" fmla="*/ 190 h 207"/>
                <a:gd name="T18" fmla="*/ 102 w 106"/>
                <a:gd name="T19" fmla="*/ 195 h 207"/>
                <a:gd name="T20" fmla="*/ 96 w 106"/>
                <a:gd name="T21" fmla="*/ 201 h 207"/>
                <a:gd name="T22" fmla="*/ 88 w 106"/>
                <a:gd name="T23" fmla="*/ 205 h 207"/>
                <a:gd name="T24" fmla="*/ 81 w 106"/>
                <a:gd name="T25" fmla="*/ 207 h 207"/>
                <a:gd name="T26" fmla="*/ 25 w 106"/>
                <a:gd name="T27" fmla="*/ 207 h 207"/>
                <a:gd name="T28" fmla="*/ 17 w 106"/>
                <a:gd name="T29" fmla="*/ 205 h 207"/>
                <a:gd name="T30" fmla="*/ 9 w 106"/>
                <a:gd name="T31" fmla="*/ 201 h 207"/>
                <a:gd name="T32" fmla="*/ 3 w 106"/>
                <a:gd name="T33" fmla="*/ 195 h 207"/>
                <a:gd name="T34" fmla="*/ 1 w 106"/>
                <a:gd name="T35" fmla="*/ 190 h 207"/>
                <a:gd name="T36" fmla="*/ 0 w 106"/>
                <a:gd name="T37" fmla="*/ 182 h 207"/>
                <a:gd name="T38" fmla="*/ 0 w 106"/>
                <a:gd name="T39" fmla="*/ 25 h 207"/>
                <a:gd name="T40" fmla="*/ 1 w 106"/>
                <a:gd name="T41" fmla="*/ 17 h 207"/>
                <a:gd name="T42" fmla="*/ 3 w 106"/>
                <a:gd name="T43" fmla="*/ 10 h 207"/>
                <a:gd name="T44" fmla="*/ 9 w 106"/>
                <a:gd name="T45" fmla="*/ 4 h 207"/>
                <a:gd name="T46" fmla="*/ 17 w 106"/>
                <a:gd name="T47" fmla="*/ 2 h 207"/>
                <a:gd name="T48" fmla="*/ 25 w 106"/>
                <a:gd name="T49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207">
                  <a:moveTo>
                    <a:pt x="25" y="0"/>
                  </a:moveTo>
                  <a:lnTo>
                    <a:pt x="81" y="0"/>
                  </a:lnTo>
                  <a:lnTo>
                    <a:pt x="88" y="2"/>
                  </a:lnTo>
                  <a:lnTo>
                    <a:pt x="96" y="4"/>
                  </a:lnTo>
                  <a:lnTo>
                    <a:pt x="102" y="10"/>
                  </a:lnTo>
                  <a:lnTo>
                    <a:pt x="104" y="17"/>
                  </a:lnTo>
                  <a:lnTo>
                    <a:pt x="106" y="25"/>
                  </a:lnTo>
                  <a:lnTo>
                    <a:pt x="106" y="180"/>
                  </a:lnTo>
                  <a:lnTo>
                    <a:pt x="104" y="190"/>
                  </a:lnTo>
                  <a:lnTo>
                    <a:pt x="102" y="195"/>
                  </a:lnTo>
                  <a:lnTo>
                    <a:pt x="96" y="201"/>
                  </a:lnTo>
                  <a:lnTo>
                    <a:pt x="88" y="205"/>
                  </a:lnTo>
                  <a:lnTo>
                    <a:pt x="81" y="207"/>
                  </a:lnTo>
                  <a:lnTo>
                    <a:pt x="25" y="207"/>
                  </a:lnTo>
                  <a:lnTo>
                    <a:pt x="17" y="205"/>
                  </a:lnTo>
                  <a:lnTo>
                    <a:pt x="9" y="201"/>
                  </a:lnTo>
                  <a:lnTo>
                    <a:pt x="3" y="195"/>
                  </a:lnTo>
                  <a:lnTo>
                    <a:pt x="1" y="190"/>
                  </a:lnTo>
                  <a:lnTo>
                    <a:pt x="0" y="182"/>
                  </a:lnTo>
                  <a:lnTo>
                    <a:pt x="0" y="25"/>
                  </a:lnTo>
                  <a:lnTo>
                    <a:pt x="1" y="17"/>
                  </a:lnTo>
                  <a:lnTo>
                    <a:pt x="3" y="10"/>
                  </a:lnTo>
                  <a:lnTo>
                    <a:pt x="9" y="4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5" name="Freeform 34"/>
            <p:cNvSpPr/>
            <p:nvPr/>
          </p:nvSpPr>
          <p:spPr bwMode="auto">
            <a:xfrm>
              <a:off x="6496051" y="5118101"/>
              <a:ext cx="85725" cy="96838"/>
            </a:xfrm>
            <a:custGeom>
              <a:avLst/>
              <a:gdLst>
                <a:gd name="T0" fmla="*/ 25 w 106"/>
                <a:gd name="T1" fmla="*/ 0 h 122"/>
                <a:gd name="T2" fmla="*/ 81 w 106"/>
                <a:gd name="T3" fmla="*/ 0 h 122"/>
                <a:gd name="T4" fmla="*/ 89 w 106"/>
                <a:gd name="T5" fmla="*/ 2 h 122"/>
                <a:gd name="T6" fmla="*/ 97 w 106"/>
                <a:gd name="T7" fmla="*/ 6 h 122"/>
                <a:gd name="T8" fmla="*/ 102 w 106"/>
                <a:gd name="T9" fmla="*/ 12 h 122"/>
                <a:gd name="T10" fmla="*/ 106 w 106"/>
                <a:gd name="T11" fmla="*/ 18 h 122"/>
                <a:gd name="T12" fmla="*/ 106 w 106"/>
                <a:gd name="T13" fmla="*/ 25 h 122"/>
                <a:gd name="T14" fmla="*/ 106 w 106"/>
                <a:gd name="T15" fmla="*/ 95 h 122"/>
                <a:gd name="T16" fmla="*/ 106 w 106"/>
                <a:gd name="T17" fmla="*/ 105 h 122"/>
                <a:gd name="T18" fmla="*/ 102 w 106"/>
                <a:gd name="T19" fmla="*/ 110 h 122"/>
                <a:gd name="T20" fmla="*/ 97 w 106"/>
                <a:gd name="T21" fmla="*/ 116 h 122"/>
                <a:gd name="T22" fmla="*/ 89 w 106"/>
                <a:gd name="T23" fmla="*/ 120 h 122"/>
                <a:gd name="T24" fmla="*/ 81 w 106"/>
                <a:gd name="T25" fmla="*/ 122 h 122"/>
                <a:gd name="T26" fmla="*/ 25 w 106"/>
                <a:gd name="T27" fmla="*/ 122 h 122"/>
                <a:gd name="T28" fmla="*/ 17 w 106"/>
                <a:gd name="T29" fmla="*/ 120 h 122"/>
                <a:gd name="T30" fmla="*/ 12 w 106"/>
                <a:gd name="T31" fmla="*/ 116 h 122"/>
                <a:gd name="T32" fmla="*/ 6 w 106"/>
                <a:gd name="T33" fmla="*/ 110 h 122"/>
                <a:gd name="T34" fmla="*/ 2 w 106"/>
                <a:gd name="T35" fmla="*/ 105 h 122"/>
                <a:gd name="T36" fmla="*/ 0 w 106"/>
                <a:gd name="T37" fmla="*/ 95 h 122"/>
                <a:gd name="T38" fmla="*/ 0 w 106"/>
                <a:gd name="T39" fmla="*/ 25 h 122"/>
                <a:gd name="T40" fmla="*/ 2 w 106"/>
                <a:gd name="T41" fmla="*/ 18 h 122"/>
                <a:gd name="T42" fmla="*/ 6 w 106"/>
                <a:gd name="T43" fmla="*/ 12 h 122"/>
                <a:gd name="T44" fmla="*/ 12 w 106"/>
                <a:gd name="T45" fmla="*/ 6 h 122"/>
                <a:gd name="T46" fmla="*/ 17 w 106"/>
                <a:gd name="T47" fmla="*/ 2 h 122"/>
                <a:gd name="T48" fmla="*/ 25 w 106"/>
                <a:gd name="T49" fmla="*/ 0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06" h="122">
                  <a:moveTo>
                    <a:pt x="25" y="0"/>
                  </a:moveTo>
                  <a:lnTo>
                    <a:pt x="81" y="0"/>
                  </a:lnTo>
                  <a:lnTo>
                    <a:pt x="89" y="2"/>
                  </a:lnTo>
                  <a:lnTo>
                    <a:pt x="97" y="6"/>
                  </a:lnTo>
                  <a:lnTo>
                    <a:pt x="102" y="12"/>
                  </a:lnTo>
                  <a:lnTo>
                    <a:pt x="106" y="18"/>
                  </a:lnTo>
                  <a:lnTo>
                    <a:pt x="106" y="25"/>
                  </a:lnTo>
                  <a:lnTo>
                    <a:pt x="106" y="95"/>
                  </a:lnTo>
                  <a:lnTo>
                    <a:pt x="106" y="105"/>
                  </a:lnTo>
                  <a:lnTo>
                    <a:pt x="102" y="110"/>
                  </a:lnTo>
                  <a:lnTo>
                    <a:pt x="97" y="116"/>
                  </a:lnTo>
                  <a:lnTo>
                    <a:pt x="89" y="120"/>
                  </a:lnTo>
                  <a:lnTo>
                    <a:pt x="81" y="122"/>
                  </a:lnTo>
                  <a:lnTo>
                    <a:pt x="25" y="122"/>
                  </a:lnTo>
                  <a:lnTo>
                    <a:pt x="17" y="120"/>
                  </a:lnTo>
                  <a:lnTo>
                    <a:pt x="12" y="116"/>
                  </a:lnTo>
                  <a:lnTo>
                    <a:pt x="6" y="110"/>
                  </a:lnTo>
                  <a:lnTo>
                    <a:pt x="2" y="105"/>
                  </a:lnTo>
                  <a:lnTo>
                    <a:pt x="0" y="95"/>
                  </a:lnTo>
                  <a:lnTo>
                    <a:pt x="0" y="25"/>
                  </a:lnTo>
                  <a:lnTo>
                    <a:pt x="2" y="18"/>
                  </a:lnTo>
                  <a:lnTo>
                    <a:pt x="6" y="12"/>
                  </a:lnTo>
                  <a:lnTo>
                    <a:pt x="12" y="6"/>
                  </a:lnTo>
                  <a:lnTo>
                    <a:pt x="17" y="2"/>
                  </a:lnTo>
                  <a:lnTo>
                    <a:pt x="25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6" name="Freeform 35"/>
            <p:cNvSpPr/>
            <p:nvPr/>
          </p:nvSpPr>
          <p:spPr bwMode="auto">
            <a:xfrm>
              <a:off x="6288088" y="5241926"/>
              <a:ext cx="300038" cy="38100"/>
            </a:xfrm>
            <a:custGeom>
              <a:avLst/>
              <a:gdLst>
                <a:gd name="T0" fmla="*/ 12 w 379"/>
                <a:gd name="T1" fmla="*/ 0 h 48"/>
                <a:gd name="T2" fmla="*/ 365 w 379"/>
                <a:gd name="T3" fmla="*/ 0 h 48"/>
                <a:gd name="T4" fmla="*/ 371 w 379"/>
                <a:gd name="T5" fmla="*/ 2 h 48"/>
                <a:gd name="T6" fmla="*/ 375 w 379"/>
                <a:gd name="T7" fmla="*/ 4 h 48"/>
                <a:gd name="T8" fmla="*/ 377 w 379"/>
                <a:gd name="T9" fmla="*/ 8 h 48"/>
                <a:gd name="T10" fmla="*/ 379 w 379"/>
                <a:gd name="T11" fmla="*/ 13 h 48"/>
                <a:gd name="T12" fmla="*/ 379 w 379"/>
                <a:gd name="T13" fmla="*/ 37 h 48"/>
                <a:gd name="T14" fmla="*/ 377 w 379"/>
                <a:gd name="T15" fmla="*/ 40 h 48"/>
                <a:gd name="T16" fmla="*/ 375 w 379"/>
                <a:gd name="T17" fmla="*/ 44 h 48"/>
                <a:gd name="T18" fmla="*/ 371 w 379"/>
                <a:gd name="T19" fmla="*/ 46 h 48"/>
                <a:gd name="T20" fmla="*/ 365 w 379"/>
                <a:gd name="T21" fmla="*/ 48 h 48"/>
                <a:gd name="T22" fmla="*/ 12 w 379"/>
                <a:gd name="T23" fmla="*/ 48 h 48"/>
                <a:gd name="T24" fmla="*/ 8 w 379"/>
                <a:gd name="T25" fmla="*/ 46 h 48"/>
                <a:gd name="T26" fmla="*/ 4 w 379"/>
                <a:gd name="T27" fmla="*/ 44 h 48"/>
                <a:gd name="T28" fmla="*/ 2 w 379"/>
                <a:gd name="T29" fmla="*/ 40 h 48"/>
                <a:gd name="T30" fmla="*/ 0 w 379"/>
                <a:gd name="T31" fmla="*/ 37 h 48"/>
                <a:gd name="T32" fmla="*/ 0 w 379"/>
                <a:gd name="T33" fmla="*/ 13 h 48"/>
                <a:gd name="T34" fmla="*/ 2 w 379"/>
                <a:gd name="T35" fmla="*/ 8 h 48"/>
                <a:gd name="T36" fmla="*/ 4 w 379"/>
                <a:gd name="T37" fmla="*/ 4 h 48"/>
                <a:gd name="T38" fmla="*/ 8 w 379"/>
                <a:gd name="T39" fmla="*/ 2 h 48"/>
                <a:gd name="T40" fmla="*/ 12 w 379"/>
                <a:gd name="T41" fmla="*/ 0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379" h="48">
                  <a:moveTo>
                    <a:pt x="12" y="0"/>
                  </a:moveTo>
                  <a:lnTo>
                    <a:pt x="365" y="0"/>
                  </a:lnTo>
                  <a:lnTo>
                    <a:pt x="371" y="2"/>
                  </a:lnTo>
                  <a:lnTo>
                    <a:pt x="375" y="4"/>
                  </a:lnTo>
                  <a:lnTo>
                    <a:pt x="377" y="8"/>
                  </a:lnTo>
                  <a:lnTo>
                    <a:pt x="379" y="13"/>
                  </a:lnTo>
                  <a:lnTo>
                    <a:pt x="379" y="37"/>
                  </a:lnTo>
                  <a:lnTo>
                    <a:pt x="377" y="40"/>
                  </a:lnTo>
                  <a:lnTo>
                    <a:pt x="375" y="44"/>
                  </a:lnTo>
                  <a:lnTo>
                    <a:pt x="371" y="46"/>
                  </a:lnTo>
                  <a:lnTo>
                    <a:pt x="365" y="48"/>
                  </a:lnTo>
                  <a:lnTo>
                    <a:pt x="12" y="48"/>
                  </a:lnTo>
                  <a:lnTo>
                    <a:pt x="8" y="46"/>
                  </a:lnTo>
                  <a:lnTo>
                    <a:pt x="4" y="44"/>
                  </a:lnTo>
                  <a:lnTo>
                    <a:pt x="2" y="40"/>
                  </a:lnTo>
                  <a:lnTo>
                    <a:pt x="0" y="37"/>
                  </a:lnTo>
                  <a:lnTo>
                    <a:pt x="0" y="13"/>
                  </a:lnTo>
                  <a:lnTo>
                    <a:pt x="2" y="8"/>
                  </a:lnTo>
                  <a:lnTo>
                    <a:pt x="4" y="4"/>
                  </a:lnTo>
                  <a:lnTo>
                    <a:pt x="8" y="2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0">
              <a:noFill/>
              <a:prstDash val="solid"/>
              <a:round/>
            </a:ln>
          </p:spPr>
          <p:txBody>
            <a:bodyPr vert="horz" wrap="square" lIns="86699" tIns="43349" rIns="86699" bIns="43349" numCol="1" anchor="t" anchorCtr="0" compatLnSpc="1"/>
            <a:lstStyle/>
            <a:p>
              <a:endParaRPr lang="zh-CN" altLang="en-US" sz="1707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" name="Freeform 19"/>
          <p:cNvSpPr>
            <a:spLocks noEditPoints="1"/>
          </p:cNvSpPr>
          <p:nvPr/>
        </p:nvSpPr>
        <p:spPr bwMode="auto">
          <a:xfrm>
            <a:off x="3328955" y="2625278"/>
            <a:ext cx="447144" cy="411372"/>
          </a:xfrm>
          <a:custGeom>
            <a:avLst/>
            <a:gdLst>
              <a:gd name="T0" fmla="*/ 431 w 601"/>
              <a:gd name="T1" fmla="*/ 480 h 553"/>
              <a:gd name="T2" fmla="*/ 492 w 601"/>
              <a:gd name="T3" fmla="*/ 344 h 553"/>
              <a:gd name="T4" fmla="*/ 368 w 601"/>
              <a:gd name="T5" fmla="*/ 344 h 553"/>
              <a:gd name="T6" fmla="*/ 390 w 601"/>
              <a:gd name="T7" fmla="*/ 480 h 553"/>
              <a:gd name="T8" fmla="*/ 368 w 601"/>
              <a:gd name="T9" fmla="*/ 344 h 553"/>
              <a:gd name="T10" fmla="*/ 284 w 601"/>
              <a:gd name="T11" fmla="*/ 480 h 553"/>
              <a:gd name="T12" fmla="*/ 320 w 601"/>
              <a:gd name="T13" fmla="*/ 344 h 553"/>
              <a:gd name="T14" fmla="*/ 196 w 601"/>
              <a:gd name="T15" fmla="*/ 344 h 553"/>
              <a:gd name="T16" fmla="*/ 243 w 601"/>
              <a:gd name="T17" fmla="*/ 480 h 553"/>
              <a:gd name="T18" fmla="*/ 196 w 601"/>
              <a:gd name="T19" fmla="*/ 344 h 553"/>
              <a:gd name="T20" fmla="*/ 140 w 601"/>
              <a:gd name="T21" fmla="*/ 480 h 553"/>
              <a:gd name="T22" fmla="*/ 148 w 601"/>
              <a:gd name="T23" fmla="*/ 344 h 553"/>
              <a:gd name="T24" fmla="*/ 267 w 601"/>
              <a:gd name="T25" fmla="*/ 0 h 553"/>
              <a:gd name="T26" fmla="*/ 293 w 601"/>
              <a:gd name="T27" fmla="*/ 17 h 553"/>
              <a:gd name="T28" fmla="*/ 293 w 601"/>
              <a:gd name="T29" fmla="*/ 48 h 553"/>
              <a:gd name="T30" fmla="*/ 267 w 601"/>
              <a:gd name="T31" fmla="*/ 65 h 553"/>
              <a:gd name="T32" fmla="*/ 260 w 601"/>
              <a:gd name="T33" fmla="*/ 63 h 553"/>
              <a:gd name="T34" fmla="*/ 420 w 601"/>
              <a:gd name="T35" fmla="*/ 198 h 553"/>
              <a:gd name="T36" fmla="*/ 337 w 601"/>
              <a:gd name="T37" fmla="*/ 63 h 553"/>
              <a:gd name="T38" fmla="*/ 318 w 601"/>
              <a:gd name="T39" fmla="*/ 60 h 553"/>
              <a:gd name="T40" fmla="*/ 305 w 601"/>
              <a:gd name="T41" fmla="*/ 33 h 553"/>
              <a:gd name="T42" fmla="*/ 318 w 601"/>
              <a:gd name="T43" fmla="*/ 6 h 553"/>
              <a:gd name="T44" fmla="*/ 349 w 601"/>
              <a:gd name="T45" fmla="*/ 6 h 553"/>
              <a:gd name="T46" fmla="*/ 364 w 601"/>
              <a:gd name="T47" fmla="*/ 33 h 553"/>
              <a:gd name="T48" fmla="*/ 361 w 601"/>
              <a:gd name="T49" fmla="*/ 46 h 553"/>
              <a:gd name="T50" fmla="*/ 442 w 601"/>
              <a:gd name="T51" fmla="*/ 198 h 553"/>
              <a:gd name="T52" fmla="*/ 587 w 601"/>
              <a:gd name="T53" fmla="*/ 203 h 553"/>
              <a:gd name="T54" fmla="*/ 601 w 601"/>
              <a:gd name="T55" fmla="*/ 232 h 553"/>
              <a:gd name="T56" fmla="*/ 597 w 601"/>
              <a:gd name="T57" fmla="*/ 273 h 553"/>
              <a:gd name="T58" fmla="*/ 573 w 601"/>
              <a:gd name="T59" fmla="*/ 290 h 553"/>
              <a:gd name="T60" fmla="*/ 553 w 601"/>
              <a:gd name="T61" fmla="*/ 293 h 553"/>
              <a:gd name="T62" fmla="*/ 516 w 601"/>
              <a:gd name="T63" fmla="*/ 538 h 553"/>
              <a:gd name="T64" fmla="*/ 490 w 601"/>
              <a:gd name="T65" fmla="*/ 553 h 553"/>
              <a:gd name="T66" fmla="*/ 102 w 601"/>
              <a:gd name="T67" fmla="*/ 553 h 553"/>
              <a:gd name="T68" fmla="*/ 90 w 601"/>
              <a:gd name="T69" fmla="*/ 543 h 553"/>
              <a:gd name="T70" fmla="*/ 82 w 601"/>
              <a:gd name="T71" fmla="*/ 529 h 553"/>
              <a:gd name="T72" fmla="*/ 49 w 601"/>
              <a:gd name="T73" fmla="*/ 293 h 553"/>
              <a:gd name="T74" fmla="*/ 48 w 601"/>
              <a:gd name="T75" fmla="*/ 290 h 553"/>
              <a:gd name="T76" fmla="*/ 14 w 601"/>
              <a:gd name="T77" fmla="*/ 284 h 553"/>
              <a:gd name="T78" fmla="*/ 0 w 601"/>
              <a:gd name="T79" fmla="*/ 257 h 553"/>
              <a:gd name="T80" fmla="*/ 5 w 601"/>
              <a:gd name="T81" fmla="*/ 215 h 553"/>
              <a:gd name="T82" fmla="*/ 29 w 601"/>
              <a:gd name="T83" fmla="*/ 198 h 553"/>
              <a:gd name="T84" fmla="*/ 245 w 601"/>
              <a:gd name="T85" fmla="*/ 53 h 553"/>
              <a:gd name="T86" fmla="*/ 238 w 601"/>
              <a:gd name="T87" fmla="*/ 40 h 553"/>
              <a:gd name="T88" fmla="*/ 242 w 601"/>
              <a:gd name="T89" fmla="*/ 17 h 553"/>
              <a:gd name="T90" fmla="*/ 267 w 601"/>
              <a:gd name="T91" fmla="*/ 0 h 5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601" h="553">
                <a:moveTo>
                  <a:pt x="454" y="344"/>
                </a:moveTo>
                <a:lnTo>
                  <a:pt x="431" y="480"/>
                </a:lnTo>
                <a:lnTo>
                  <a:pt x="461" y="480"/>
                </a:lnTo>
                <a:lnTo>
                  <a:pt x="492" y="344"/>
                </a:lnTo>
                <a:lnTo>
                  <a:pt x="454" y="344"/>
                </a:lnTo>
                <a:close/>
                <a:moveTo>
                  <a:pt x="368" y="344"/>
                </a:moveTo>
                <a:lnTo>
                  <a:pt x="357" y="480"/>
                </a:lnTo>
                <a:lnTo>
                  <a:pt x="390" y="480"/>
                </a:lnTo>
                <a:lnTo>
                  <a:pt x="405" y="344"/>
                </a:lnTo>
                <a:lnTo>
                  <a:pt x="368" y="344"/>
                </a:lnTo>
                <a:close/>
                <a:moveTo>
                  <a:pt x="281" y="344"/>
                </a:moveTo>
                <a:lnTo>
                  <a:pt x="284" y="480"/>
                </a:lnTo>
                <a:lnTo>
                  <a:pt x="317" y="480"/>
                </a:lnTo>
                <a:lnTo>
                  <a:pt x="320" y="344"/>
                </a:lnTo>
                <a:lnTo>
                  <a:pt x="281" y="344"/>
                </a:lnTo>
                <a:close/>
                <a:moveTo>
                  <a:pt x="196" y="344"/>
                </a:moveTo>
                <a:lnTo>
                  <a:pt x="213" y="480"/>
                </a:lnTo>
                <a:lnTo>
                  <a:pt x="243" y="480"/>
                </a:lnTo>
                <a:lnTo>
                  <a:pt x="233" y="344"/>
                </a:lnTo>
                <a:lnTo>
                  <a:pt x="196" y="344"/>
                </a:lnTo>
                <a:close/>
                <a:moveTo>
                  <a:pt x="109" y="344"/>
                </a:moveTo>
                <a:lnTo>
                  <a:pt x="140" y="480"/>
                </a:lnTo>
                <a:lnTo>
                  <a:pt x="172" y="480"/>
                </a:lnTo>
                <a:lnTo>
                  <a:pt x="148" y="344"/>
                </a:lnTo>
                <a:lnTo>
                  <a:pt x="109" y="344"/>
                </a:lnTo>
                <a:close/>
                <a:moveTo>
                  <a:pt x="267" y="0"/>
                </a:moveTo>
                <a:lnTo>
                  <a:pt x="283" y="6"/>
                </a:lnTo>
                <a:lnTo>
                  <a:pt x="293" y="17"/>
                </a:lnTo>
                <a:lnTo>
                  <a:pt x="298" y="33"/>
                </a:lnTo>
                <a:lnTo>
                  <a:pt x="293" y="48"/>
                </a:lnTo>
                <a:lnTo>
                  <a:pt x="283" y="60"/>
                </a:lnTo>
                <a:lnTo>
                  <a:pt x="267" y="65"/>
                </a:lnTo>
                <a:lnTo>
                  <a:pt x="264" y="63"/>
                </a:lnTo>
                <a:lnTo>
                  <a:pt x="260" y="63"/>
                </a:lnTo>
                <a:lnTo>
                  <a:pt x="180" y="198"/>
                </a:lnTo>
                <a:lnTo>
                  <a:pt x="420" y="198"/>
                </a:lnTo>
                <a:lnTo>
                  <a:pt x="342" y="63"/>
                </a:lnTo>
                <a:lnTo>
                  <a:pt x="337" y="63"/>
                </a:lnTo>
                <a:lnTo>
                  <a:pt x="334" y="65"/>
                </a:lnTo>
                <a:lnTo>
                  <a:pt x="318" y="60"/>
                </a:lnTo>
                <a:lnTo>
                  <a:pt x="308" y="48"/>
                </a:lnTo>
                <a:lnTo>
                  <a:pt x="305" y="33"/>
                </a:lnTo>
                <a:lnTo>
                  <a:pt x="308" y="17"/>
                </a:lnTo>
                <a:lnTo>
                  <a:pt x="318" y="6"/>
                </a:lnTo>
                <a:lnTo>
                  <a:pt x="334" y="0"/>
                </a:lnTo>
                <a:lnTo>
                  <a:pt x="349" y="6"/>
                </a:lnTo>
                <a:lnTo>
                  <a:pt x="359" y="17"/>
                </a:lnTo>
                <a:lnTo>
                  <a:pt x="364" y="33"/>
                </a:lnTo>
                <a:lnTo>
                  <a:pt x="362" y="40"/>
                </a:lnTo>
                <a:lnTo>
                  <a:pt x="361" y="46"/>
                </a:lnTo>
                <a:lnTo>
                  <a:pt x="356" y="53"/>
                </a:lnTo>
                <a:lnTo>
                  <a:pt x="442" y="198"/>
                </a:lnTo>
                <a:lnTo>
                  <a:pt x="573" y="198"/>
                </a:lnTo>
                <a:lnTo>
                  <a:pt x="587" y="203"/>
                </a:lnTo>
                <a:lnTo>
                  <a:pt x="597" y="215"/>
                </a:lnTo>
                <a:lnTo>
                  <a:pt x="601" y="232"/>
                </a:lnTo>
                <a:lnTo>
                  <a:pt x="601" y="257"/>
                </a:lnTo>
                <a:lnTo>
                  <a:pt x="597" y="273"/>
                </a:lnTo>
                <a:lnTo>
                  <a:pt x="587" y="284"/>
                </a:lnTo>
                <a:lnTo>
                  <a:pt x="573" y="290"/>
                </a:lnTo>
                <a:lnTo>
                  <a:pt x="553" y="290"/>
                </a:lnTo>
                <a:lnTo>
                  <a:pt x="553" y="293"/>
                </a:lnTo>
                <a:lnTo>
                  <a:pt x="521" y="521"/>
                </a:lnTo>
                <a:lnTo>
                  <a:pt x="516" y="538"/>
                </a:lnTo>
                <a:lnTo>
                  <a:pt x="505" y="550"/>
                </a:lnTo>
                <a:lnTo>
                  <a:pt x="490" y="553"/>
                </a:lnTo>
                <a:lnTo>
                  <a:pt x="111" y="553"/>
                </a:lnTo>
                <a:lnTo>
                  <a:pt x="102" y="553"/>
                </a:lnTo>
                <a:lnTo>
                  <a:pt x="95" y="550"/>
                </a:lnTo>
                <a:lnTo>
                  <a:pt x="90" y="543"/>
                </a:lnTo>
                <a:lnTo>
                  <a:pt x="85" y="536"/>
                </a:lnTo>
                <a:lnTo>
                  <a:pt x="82" y="529"/>
                </a:lnTo>
                <a:lnTo>
                  <a:pt x="80" y="521"/>
                </a:lnTo>
                <a:lnTo>
                  <a:pt x="49" y="293"/>
                </a:lnTo>
                <a:lnTo>
                  <a:pt x="48" y="290"/>
                </a:lnTo>
                <a:lnTo>
                  <a:pt x="48" y="290"/>
                </a:lnTo>
                <a:lnTo>
                  <a:pt x="29" y="290"/>
                </a:lnTo>
                <a:lnTo>
                  <a:pt x="14" y="284"/>
                </a:lnTo>
                <a:lnTo>
                  <a:pt x="5" y="273"/>
                </a:lnTo>
                <a:lnTo>
                  <a:pt x="0" y="257"/>
                </a:lnTo>
                <a:lnTo>
                  <a:pt x="0" y="232"/>
                </a:lnTo>
                <a:lnTo>
                  <a:pt x="5" y="215"/>
                </a:lnTo>
                <a:lnTo>
                  <a:pt x="14" y="203"/>
                </a:lnTo>
                <a:lnTo>
                  <a:pt x="29" y="198"/>
                </a:lnTo>
                <a:lnTo>
                  <a:pt x="160" y="198"/>
                </a:lnTo>
                <a:lnTo>
                  <a:pt x="245" y="53"/>
                </a:lnTo>
                <a:lnTo>
                  <a:pt x="242" y="46"/>
                </a:lnTo>
                <a:lnTo>
                  <a:pt x="238" y="40"/>
                </a:lnTo>
                <a:lnTo>
                  <a:pt x="238" y="33"/>
                </a:lnTo>
                <a:lnTo>
                  <a:pt x="242" y="17"/>
                </a:lnTo>
                <a:lnTo>
                  <a:pt x="252" y="6"/>
                </a:lnTo>
                <a:lnTo>
                  <a:pt x="267" y="0"/>
                </a:lnTo>
                <a:close/>
              </a:path>
            </a:pathLst>
          </a:custGeom>
          <a:solidFill>
            <a:srgbClr val="FFFFFF"/>
          </a:solidFill>
          <a:ln w="0">
            <a:noFill/>
            <a:prstDash val="solid"/>
            <a:round/>
          </a:ln>
        </p:spPr>
        <p:txBody>
          <a:bodyPr vert="horz" wrap="square" lIns="86699" tIns="43349" rIns="86699" bIns="43349" numCol="1" anchor="t" anchorCtr="0" compatLnSpc="1"/>
          <a:lstStyle/>
          <a:p>
            <a:endParaRPr lang="zh-CN" altLang="en-US" sz="1707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8" name="TextBox 23"/>
          <p:cNvSpPr txBox="1"/>
          <p:nvPr/>
        </p:nvSpPr>
        <p:spPr>
          <a:xfrm>
            <a:off x="1173742" y="3902241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9" name="TextBox 24"/>
          <p:cNvSpPr txBox="1"/>
          <p:nvPr/>
        </p:nvSpPr>
        <p:spPr>
          <a:xfrm>
            <a:off x="1711649" y="3404449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3" name="TextBox 23"/>
          <p:cNvSpPr txBox="1"/>
          <p:nvPr/>
        </p:nvSpPr>
        <p:spPr>
          <a:xfrm>
            <a:off x="5139113" y="5289006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4" name="TextBox 24"/>
          <p:cNvSpPr txBox="1"/>
          <p:nvPr/>
        </p:nvSpPr>
        <p:spPr>
          <a:xfrm>
            <a:off x="5139113" y="4791214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5" name="TextBox 23"/>
          <p:cNvSpPr txBox="1"/>
          <p:nvPr/>
        </p:nvSpPr>
        <p:spPr>
          <a:xfrm>
            <a:off x="6980746" y="1888303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6" name="TextBox 24"/>
          <p:cNvSpPr txBox="1"/>
          <p:nvPr/>
        </p:nvSpPr>
        <p:spPr>
          <a:xfrm>
            <a:off x="6980746" y="1390510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7" name="TextBox 23"/>
          <p:cNvSpPr txBox="1"/>
          <p:nvPr/>
        </p:nvSpPr>
        <p:spPr>
          <a:xfrm>
            <a:off x="8520366" y="4851333"/>
            <a:ext cx="2331716" cy="9461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1067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  <a:endParaRPr lang="en-GB" altLang="zh-CN" sz="10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38" name="TextBox 24"/>
          <p:cNvSpPr txBox="1"/>
          <p:nvPr/>
        </p:nvSpPr>
        <p:spPr>
          <a:xfrm>
            <a:off x="8520366" y="4353541"/>
            <a:ext cx="1935145" cy="50218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CN" altLang="en-US" sz="2273" dirty="0">
                <a:solidFill>
                  <a:schemeClr val="bg1"/>
                </a:solidFill>
                <a:cs typeface="+mn-ea"/>
                <a:sym typeface="+mn-lt"/>
              </a:rPr>
              <a:t>添加标题文字</a:t>
            </a:r>
            <a:endParaRPr lang="id-ID" altLang="zh-CN" sz="2273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7552863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500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500"/>
                            </p:stCondLst>
                            <p:childTnLst>
                              <p:par>
                                <p:cTn id="4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2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6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4" dur="500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6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500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70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27" grpId="0" animBg="1"/>
      <p:bldP spid="28" grpId="0"/>
      <p:bldP spid="29" grpId="0"/>
      <p:bldP spid="33" grpId="0"/>
      <p:bldP spid="34" grpId="0"/>
      <p:bldP spid="35" grpId="0"/>
      <p:bldP spid="36" grpId="0"/>
      <p:bldP spid="37" grpId="0"/>
      <p:bldP spid="38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Rectangle 74"/>
          <p:cNvSpPr/>
          <p:nvPr/>
        </p:nvSpPr>
        <p:spPr>
          <a:xfrm>
            <a:off x="1046165" y="2202853"/>
            <a:ext cx="2414356" cy="203363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en-US" sz="26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4" name="Straight Connector 7"/>
          <p:cNvCxnSpPr/>
          <p:nvPr/>
        </p:nvCxnSpPr>
        <p:spPr>
          <a:xfrm>
            <a:off x="1294934" y="3889368"/>
            <a:ext cx="1962401" cy="3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1104221" y="3448404"/>
            <a:ext cx="2414351" cy="287323"/>
          </a:xfrm>
          <a:prstGeom prst="rect">
            <a:avLst/>
          </a:prstGeom>
          <a:noFill/>
        </p:spPr>
        <p:txBody>
          <a:bodyPr wrap="square" lIns="0" tIns="0" rIns="91415" bIns="0" rtlCol="0">
            <a:spAutoFit/>
          </a:bodyPr>
          <a:lstStyle/>
          <a:p>
            <a:pPr algn="ctr"/>
            <a:r>
              <a:rPr lang="zh-CN" altLang="en-US" sz="1867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en-US" sz="1867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1046169" y="4439530"/>
            <a:ext cx="2414351" cy="969496"/>
          </a:xfrm>
          <a:prstGeom prst="rect">
            <a:avLst/>
          </a:prstGeom>
          <a:noFill/>
        </p:spPr>
        <p:txBody>
          <a:bodyPr wrap="square" lIns="91435" tIns="0" rIns="91415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67" name="Rectangle 90"/>
          <p:cNvSpPr/>
          <p:nvPr/>
        </p:nvSpPr>
        <p:spPr>
          <a:xfrm>
            <a:off x="3617482" y="2202853"/>
            <a:ext cx="2414356" cy="20336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en-US" sz="26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68" name="Straight Connector 97"/>
          <p:cNvCxnSpPr/>
          <p:nvPr/>
        </p:nvCxnSpPr>
        <p:spPr>
          <a:xfrm>
            <a:off x="3866252" y="3889368"/>
            <a:ext cx="1962401" cy="3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69" name="TextBox 68"/>
          <p:cNvSpPr txBox="1"/>
          <p:nvPr/>
        </p:nvSpPr>
        <p:spPr>
          <a:xfrm>
            <a:off x="3675537" y="3448404"/>
            <a:ext cx="2414351" cy="287323"/>
          </a:xfrm>
          <a:prstGeom prst="rect">
            <a:avLst/>
          </a:prstGeom>
          <a:noFill/>
        </p:spPr>
        <p:txBody>
          <a:bodyPr wrap="square" lIns="0" tIns="0" rIns="91415" bIns="0" rtlCol="0">
            <a:spAutoFit/>
          </a:bodyPr>
          <a:lstStyle/>
          <a:p>
            <a:pPr algn="ctr"/>
            <a:r>
              <a:rPr lang="zh-CN" altLang="en-US" sz="1867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en-US" altLang="zh-CN" sz="1867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0" name="TextBox 69"/>
          <p:cNvSpPr txBox="1"/>
          <p:nvPr/>
        </p:nvSpPr>
        <p:spPr>
          <a:xfrm>
            <a:off x="3617485" y="4439530"/>
            <a:ext cx="2414351" cy="969496"/>
          </a:xfrm>
          <a:prstGeom prst="rect">
            <a:avLst/>
          </a:prstGeom>
          <a:noFill/>
        </p:spPr>
        <p:txBody>
          <a:bodyPr wrap="square" lIns="91435" tIns="0" rIns="91415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71" name="Rectangle 127"/>
          <p:cNvSpPr/>
          <p:nvPr/>
        </p:nvSpPr>
        <p:spPr>
          <a:xfrm>
            <a:off x="6200374" y="2197170"/>
            <a:ext cx="2414356" cy="2033633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en-US" sz="26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2" name="Straight Connector 130"/>
          <p:cNvCxnSpPr/>
          <p:nvPr/>
        </p:nvCxnSpPr>
        <p:spPr>
          <a:xfrm>
            <a:off x="6449141" y="3883685"/>
            <a:ext cx="1962401" cy="3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3" name="TextBox 72"/>
          <p:cNvSpPr txBox="1"/>
          <p:nvPr/>
        </p:nvSpPr>
        <p:spPr>
          <a:xfrm>
            <a:off x="6258429" y="3442721"/>
            <a:ext cx="2414351" cy="287323"/>
          </a:xfrm>
          <a:prstGeom prst="rect">
            <a:avLst/>
          </a:prstGeom>
          <a:noFill/>
        </p:spPr>
        <p:txBody>
          <a:bodyPr wrap="square" lIns="0" tIns="0" rIns="91415" bIns="0" rtlCol="0">
            <a:spAutoFit/>
          </a:bodyPr>
          <a:lstStyle/>
          <a:p>
            <a:pPr algn="ctr"/>
            <a:r>
              <a:rPr lang="zh-CN" altLang="en-US" sz="1867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en-US" altLang="zh-CN" sz="1867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4" name="TextBox 73"/>
          <p:cNvSpPr txBox="1"/>
          <p:nvPr/>
        </p:nvSpPr>
        <p:spPr>
          <a:xfrm>
            <a:off x="6200375" y="4433847"/>
            <a:ext cx="2414351" cy="969496"/>
          </a:xfrm>
          <a:prstGeom prst="rect">
            <a:avLst/>
          </a:prstGeom>
          <a:noFill/>
        </p:spPr>
        <p:txBody>
          <a:bodyPr wrap="square" lIns="91435" tIns="0" rIns="91415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sp>
        <p:nvSpPr>
          <p:cNvPr id="75" name="Rectangle 159"/>
          <p:cNvSpPr/>
          <p:nvPr/>
        </p:nvSpPr>
        <p:spPr>
          <a:xfrm>
            <a:off x="8766649" y="2191646"/>
            <a:ext cx="2414356" cy="2033633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91435" tIns="45717" rIns="91435" bIns="45717" rtlCol="0" anchor="ctr"/>
          <a:lstStyle/>
          <a:p>
            <a:pPr algn="ctr"/>
            <a:endParaRPr lang="en-US" sz="2667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cxnSp>
        <p:nvCxnSpPr>
          <p:cNvPr id="76" name="Straight Connector 161"/>
          <p:cNvCxnSpPr/>
          <p:nvPr/>
        </p:nvCxnSpPr>
        <p:spPr>
          <a:xfrm>
            <a:off x="9015418" y="3878161"/>
            <a:ext cx="1962401" cy="3"/>
          </a:xfrm>
          <a:prstGeom prst="line">
            <a:avLst/>
          </a:prstGeom>
          <a:ln w="38100" cmpd="sng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77" name="TextBox 76"/>
          <p:cNvSpPr txBox="1"/>
          <p:nvPr/>
        </p:nvSpPr>
        <p:spPr>
          <a:xfrm>
            <a:off x="8824705" y="3437197"/>
            <a:ext cx="2414351" cy="287323"/>
          </a:xfrm>
          <a:prstGeom prst="rect">
            <a:avLst/>
          </a:prstGeom>
          <a:noFill/>
        </p:spPr>
        <p:txBody>
          <a:bodyPr wrap="square" lIns="0" tIns="0" rIns="91415" bIns="0" rtlCol="0">
            <a:spAutoFit/>
          </a:bodyPr>
          <a:lstStyle/>
          <a:p>
            <a:pPr algn="ctr"/>
            <a:r>
              <a:rPr lang="zh-CN" altLang="en-US" sz="1867" b="1" dirty="0">
                <a:solidFill>
                  <a:schemeClr val="bg1"/>
                </a:solidFill>
                <a:cs typeface="+mn-ea"/>
                <a:sym typeface="+mn-lt"/>
              </a:rPr>
              <a:t>加入标题</a:t>
            </a:r>
            <a:endParaRPr lang="en-US" altLang="zh-CN" sz="1867" b="1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8" name="TextBox 77"/>
          <p:cNvSpPr txBox="1"/>
          <p:nvPr/>
        </p:nvSpPr>
        <p:spPr>
          <a:xfrm>
            <a:off x="8766653" y="4428323"/>
            <a:ext cx="2414351" cy="969496"/>
          </a:xfrm>
          <a:prstGeom prst="rect">
            <a:avLst/>
          </a:prstGeom>
          <a:noFill/>
        </p:spPr>
        <p:txBody>
          <a:bodyPr wrap="square" lIns="91435" tIns="0" rIns="91415" bIns="0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标题数字等都可以通过点击和重新输入进行更改。，语言描述尽量简洁。</a:t>
            </a:r>
          </a:p>
        </p:txBody>
      </p:sp>
      <p:grpSp>
        <p:nvGrpSpPr>
          <p:cNvPr id="4" name="组合 78"/>
          <p:cNvGrpSpPr/>
          <p:nvPr/>
        </p:nvGrpSpPr>
        <p:grpSpPr>
          <a:xfrm>
            <a:off x="4418736" y="2432620"/>
            <a:ext cx="814499" cy="725688"/>
            <a:chOff x="3332164" y="207963"/>
            <a:chExt cx="509588" cy="454025"/>
          </a:xfrm>
          <a:solidFill>
            <a:schemeClr val="bg1"/>
          </a:solidFill>
        </p:grpSpPr>
        <p:sp>
          <p:nvSpPr>
            <p:cNvPr id="80" name="Freeform 41"/>
            <p:cNvSpPr>
              <a:spLocks noEditPoints="1"/>
            </p:cNvSpPr>
            <p:nvPr/>
          </p:nvSpPr>
          <p:spPr bwMode="auto">
            <a:xfrm>
              <a:off x="3332164" y="207963"/>
              <a:ext cx="509588" cy="454025"/>
            </a:xfrm>
            <a:custGeom>
              <a:avLst/>
              <a:gdLst>
                <a:gd name="T0" fmla="*/ 229 w 236"/>
                <a:gd name="T1" fmla="*/ 0 h 210"/>
                <a:gd name="T2" fmla="*/ 7 w 236"/>
                <a:gd name="T3" fmla="*/ 0 h 210"/>
                <a:gd name="T4" fmla="*/ 0 w 236"/>
                <a:gd name="T5" fmla="*/ 7 h 210"/>
                <a:gd name="T6" fmla="*/ 0 w 236"/>
                <a:gd name="T7" fmla="*/ 202 h 210"/>
                <a:gd name="T8" fmla="*/ 7 w 236"/>
                <a:gd name="T9" fmla="*/ 210 h 210"/>
                <a:gd name="T10" fmla="*/ 229 w 236"/>
                <a:gd name="T11" fmla="*/ 210 h 210"/>
                <a:gd name="T12" fmla="*/ 236 w 236"/>
                <a:gd name="T13" fmla="*/ 202 h 210"/>
                <a:gd name="T14" fmla="*/ 236 w 236"/>
                <a:gd name="T15" fmla="*/ 7 h 210"/>
                <a:gd name="T16" fmla="*/ 229 w 236"/>
                <a:gd name="T17" fmla="*/ 0 h 210"/>
                <a:gd name="T18" fmla="*/ 182 w 236"/>
                <a:gd name="T19" fmla="*/ 16 h 210"/>
                <a:gd name="T20" fmla="*/ 192 w 236"/>
                <a:gd name="T21" fmla="*/ 26 h 210"/>
                <a:gd name="T22" fmla="*/ 182 w 236"/>
                <a:gd name="T23" fmla="*/ 36 h 210"/>
                <a:gd name="T24" fmla="*/ 172 w 236"/>
                <a:gd name="T25" fmla="*/ 26 h 210"/>
                <a:gd name="T26" fmla="*/ 182 w 236"/>
                <a:gd name="T27" fmla="*/ 16 h 210"/>
                <a:gd name="T28" fmla="*/ 153 w 236"/>
                <a:gd name="T29" fmla="*/ 16 h 210"/>
                <a:gd name="T30" fmla="*/ 163 w 236"/>
                <a:gd name="T31" fmla="*/ 26 h 210"/>
                <a:gd name="T32" fmla="*/ 153 w 236"/>
                <a:gd name="T33" fmla="*/ 36 h 210"/>
                <a:gd name="T34" fmla="*/ 143 w 236"/>
                <a:gd name="T35" fmla="*/ 26 h 210"/>
                <a:gd name="T36" fmla="*/ 153 w 236"/>
                <a:gd name="T37" fmla="*/ 16 h 210"/>
                <a:gd name="T38" fmla="*/ 221 w 236"/>
                <a:gd name="T39" fmla="*/ 195 h 210"/>
                <a:gd name="T40" fmla="*/ 15 w 236"/>
                <a:gd name="T41" fmla="*/ 195 h 210"/>
                <a:gd name="T42" fmla="*/ 15 w 236"/>
                <a:gd name="T43" fmla="*/ 52 h 210"/>
                <a:gd name="T44" fmla="*/ 221 w 236"/>
                <a:gd name="T45" fmla="*/ 52 h 210"/>
                <a:gd name="T46" fmla="*/ 221 w 236"/>
                <a:gd name="T47" fmla="*/ 195 h 210"/>
                <a:gd name="T48" fmla="*/ 211 w 236"/>
                <a:gd name="T49" fmla="*/ 36 h 210"/>
                <a:gd name="T50" fmla="*/ 201 w 236"/>
                <a:gd name="T51" fmla="*/ 26 h 210"/>
                <a:gd name="T52" fmla="*/ 211 w 236"/>
                <a:gd name="T53" fmla="*/ 16 h 210"/>
                <a:gd name="T54" fmla="*/ 221 w 236"/>
                <a:gd name="T55" fmla="*/ 26 h 210"/>
                <a:gd name="T56" fmla="*/ 211 w 236"/>
                <a:gd name="T57" fmla="*/ 36 h 2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36" h="210">
                  <a:moveTo>
                    <a:pt x="229" y="0"/>
                  </a:move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202"/>
                    <a:pt x="0" y="202"/>
                    <a:pt x="0" y="202"/>
                  </a:cubicBezTo>
                  <a:cubicBezTo>
                    <a:pt x="0" y="206"/>
                    <a:pt x="3" y="210"/>
                    <a:pt x="7" y="210"/>
                  </a:cubicBezTo>
                  <a:cubicBezTo>
                    <a:pt x="229" y="210"/>
                    <a:pt x="229" y="210"/>
                    <a:pt x="229" y="210"/>
                  </a:cubicBezTo>
                  <a:cubicBezTo>
                    <a:pt x="233" y="210"/>
                    <a:pt x="236" y="206"/>
                    <a:pt x="236" y="202"/>
                  </a:cubicBezTo>
                  <a:cubicBezTo>
                    <a:pt x="236" y="7"/>
                    <a:pt x="236" y="7"/>
                    <a:pt x="236" y="7"/>
                  </a:cubicBezTo>
                  <a:cubicBezTo>
                    <a:pt x="236" y="3"/>
                    <a:pt x="233" y="0"/>
                    <a:pt x="229" y="0"/>
                  </a:cubicBezTo>
                  <a:close/>
                  <a:moveTo>
                    <a:pt x="182" y="16"/>
                  </a:moveTo>
                  <a:cubicBezTo>
                    <a:pt x="187" y="16"/>
                    <a:pt x="192" y="21"/>
                    <a:pt x="192" y="26"/>
                  </a:cubicBezTo>
                  <a:cubicBezTo>
                    <a:pt x="192" y="32"/>
                    <a:pt x="187" y="36"/>
                    <a:pt x="182" y="36"/>
                  </a:cubicBezTo>
                  <a:cubicBezTo>
                    <a:pt x="176" y="36"/>
                    <a:pt x="172" y="32"/>
                    <a:pt x="172" y="26"/>
                  </a:cubicBezTo>
                  <a:cubicBezTo>
                    <a:pt x="172" y="21"/>
                    <a:pt x="176" y="16"/>
                    <a:pt x="182" y="16"/>
                  </a:cubicBezTo>
                  <a:close/>
                  <a:moveTo>
                    <a:pt x="153" y="16"/>
                  </a:moveTo>
                  <a:cubicBezTo>
                    <a:pt x="158" y="16"/>
                    <a:pt x="163" y="21"/>
                    <a:pt x="163" y="26"/>
                  </a:cubicBezTo>
                  <a:cubicBezTo>
                    <a:pt x="163" y="32"/>
                    <a:pt x="158" y="36"/>
                    <a:pt x="153" y="36"/>
                  </a:cubicBezTo>
                  <a:cubicBezTo>
                    <a:pt x="147" y="36"/>
                    <a:pt x="143" y="32"/>
                    <a:pt x="143" y="26"/>
                  </a:cubicBezTo>
                  <a:cubicBezTo>
                    <a:pt x="143" y="21"/>
                    <a:pt x="147" y="16"/>
                    <a:pt x="153" y="16"/>
                  </a:cubicBezTo>
                  <a:close/>
                  <a:moveTo>
                    <a:pt x="221" y="195"/>
                  </a:moveTo>
                  <a:cubicBezTo>
                    <a:pt x="15" y="195"/>
                    <a:pt x="15" y="195"/>
                    <a:pt x="15" y="195"/>
                  </a:cubicBezTo>
                  <a:cubicBezTo>
                    <a:pt x="15" y="52"/>
                    <a:pt x="15" y="52"/>
                    <a:pt x="15" y="52"/>
                  </a:cubicBezTo>
                  <a:cubicBezTo>
                    <a:pt x="221" y="52"/>
                    <a:pt x="221" y="52"/>
                    <a:pt x="221" y="52"/>
                  </a:cubicBezTo>
                  <a:lnTo>
                    <a:pt x="221" y="195"/>
                  </a:lnTo>
                  <a:close/>
                  <a:moveTo>
                    <a:pt x="211" y="36"/>
                  </a:moveTo>
                  <a:cubicBezTo>
                    <a:pt x="206" y="36"/>
                    <a:pt x="201" y="32"/>
                    <a:pt x="201" y="26"/>
                  </a:cubicBezTo>
                  <a:cubicBezTo>
                    <a:pt x="201" y="21"/>
                    <a:pt x="206" y="16"/>
                    <a:pt x="211" y="16"/>
                  </a:cubicBezTo>
                  <a:cubicBezTo>
                    <a:pt x="217" y="16"/>
                    <a:pt x="221" y="21"/>
                    <a:pt x="221" y="26"/>
                  </a:cubicBezTo>
                  <a:cubicBezTo>
                    <a:pt x="221" y="32"/>
                    <a:pt x="217" y="36"/>
                    <a:pt x="211" y="3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1" name="Freeform 42"/>
            <p:cNvSpPr/>
            <p:nvPr/>
          </p:nvSpPr>
          <p:spPr bwMode="auto">
            <a:xfrm>
              <a:off x="3405189" y="400051"/>
              <a:ext cx="120650" cy="153988"/>
            </a:xfrm>
            <a:custGeom>
              <a:avLst/>
              <a:gdLst>
                <a:gd name="T0" fmla="*/ 47 w 56"/>
                <a:gd name="T1" fmla="*/ 71 h 71"/>
                <a:gd name="T2" fmla="*/ 42 w 56"/>
                <a:gd name="T3" fmla="*/ 70 h 71"/>
                <a:gd name="T4" fmla="*/ 4 w 56"/>
                <a:gd name="T5" fmla="*/ 43 h 71"/>
                <a:gd name="T6" fmla="*/ 0 w 56"/>
                <a:gd name="T7" fmla="*/ 36 h 71"/>
                <a:gd name="T8" fmla="*/ 4 w 56"/>
                <a:gd name="T9" fmla="*/ 29 h 71"/>
                <a:gd name="T10" fmla="*/ 42 w 56"/>
                <a:gd name="T11" fmla="*/ 2 h 71"/>
                <a:gd name="T12" fmla="*/ 54 w 56"/>
                <a:gd name="T13" fmla="*/ 4 h 71"/>
                <a:gd name="T14" fmla="*/ 51 w 56"/>
                <a:gd name="T15" fmla="*/ 16 h 71"/>
                <a:gd name="T16" fmla="*/ 23 w 56"/>
                <a:gd name="T17" fmla="*/ 36 h 71"/>
                <a:gd name="T18" fmla="*/ 51 w 56"/>
                <a:gd name="T19" fmla="*/ 56 h 71"/>
                <a:gd name="T20" fmla="*/ 54 w 56"/>
                <a:gd name="T21" fmla="*/ 67 h 71"/>
                <a:gd name="T22" fmla="*/ 47 w 56"/>
                <a:gd name="T2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71">
                  <a:moveTo>
                    <a:pt x="47" y="71"/>
                  </a:moveTo>
                  <a:cubicBezTo>
                    <a:pt x="45" y="71"/>
                    <a:pt x="43" y="71"/>
                    <a:pt x="42" y="70"/>
                  </a:cubicBezTo>
                  <a:cubicBezTo>
                    <a:pt x="4" y="43"/>
                    <a:pt x="4" y="43"/>
                    <a:pt x="4" y="43"/>
                  </a:cubicBezTo>
                  <a:cubicBezTo>
                    <a:pt x="1" y="41"/>
                    <a:pt x="0" y="39"/>
                    <a:pt x="0" y="36"/>
                  </a:cubicBezTo>
                  <a:cubicBezTo>
                    <a:pt x="0" y="33"/>
                    <a:pt x="1" y="31"/>
                    <a:pt x="4" y="29"/>
                  </a:cubicBezTo>
                  <a:cubicBezTo>
                    <a:pt x="42" y="2"/>
                    <a:pt x="42" y="2"/>
                    <a:pt x="42" y="2"/>
                  </a:cubicBezTo>
                  <a:cubicBezTo>
                    <a:pt x="45" y="0"/>
                    <a:pt x="51" y="1"/>
                    <a:pt x="54" y="4"/>
                  </a:cubicBezTo>
                  <a:cubicBezTo>
                    <a:pt x="56" y="8"/>
                    <a:pt x="55" y="14"/>
                    <a:pt x="51" y="16"/>
                  </a:cubicBezTo>
                  <a:cubicBezTo>
                    <a:pt x="23" y="36"/>
                    <a:pt x="23" y="36"/>
                    <a:pt x="23" y="36"/>
                  </a:cubicBezTo>
                  <a:cubicBezTo>
                    <a:pt x="51" y="56"/>
                    <a:pt x="51" y="56"/>
                    <a:pt x="51" y="56"/>
                  </a:cubicBezTo>
                  <a:cubicBezTo>
                    <a:pt x="55" y="58"/>
                    <a:pt x="56" y="64"/>
                    <a:pt x="54" y="67"/>
                  </a:cubicBezTo>
                  <a:cubicBezTo>
                    <a:pt x="52" y="70"/>
                    <a:pt x="49" y="71"/>
                    <a:pt x="47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2" name="Freeform 43"/>
            <p:cNvSpPr/>
            <p:nvPr/>
          </p:nvSpPr>
          <p:spPr bwMode="auto">
            <a:xfrm>
              <a:off x="3646489" y="400051"/>
              <a:ext cx="122238" cy="153988"/>
            </a:xfrm>
            <a:custGeom>
              <a:avLst/>
              <a:gdLst>
                <a:gd name="T0" fmla="*/ 9 w 56"/>
                <a:gd name="T1" fmla="*/ 71 h 71"/>
                <a:gd name="T2" fmla="*/ 2 w 56"/>
                <a:gd name="T3" fmla="*/ 67 h 71"/>
                <a:gd name="T4" fmla="*/ 4 w 56"/>
                <a:gd name="T5" fmla="*/ 56 h 71"/>
                <a:gd name="T6" fmla="*/ 33 w 56"/>
                <a:gd name="T7" fmla="*/ 36 h 71"/>
                <a:gd name="T8" fmla="*/ 4 w 56"/>
                <a:gd name="T9" fmla="*/ 16 h 71"/>
                <a:gd name="T10" fmla="*/ 2 w 56"/>
                <a:gd name="T11" fmla="*/ 4 h 71"/>
                <a:gd name="T12" fmla="*/ 14 w 56"/>
                <a:gd name="T13" fmla="*/ 2 h 71"/>
                <a:gd name="T14" fmla="*/ 52 w 56"/>
                <a:gd name="T15" fmla="*/ 29 h 71"/>
                <a:gd name="T16" fmla="*/ 56 w 56"/>
                <a:gd name="T17" fmla="*/ 36 h 71"/>
                <a:gd name="T18" fmla="*/ 52 w 56"/>
                <a:gd name="T19" fmla="*/ 43 h 71"/>
                <a:gd name="T20" fmla="*/ 14 w 56"/>
                <a:gd name="T21" fmla="*/ 70 h 71"/>
                <a:gd name="T22" fmla="*/ 9 w 56"/>
                <a:gd name="T23" fmla="*/ 71 h 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56" h="71">
                  <a:moveTo>
                    <a:pt x="9" y="71"/>
                  </a:moveTo>
                  <a:cubicBezTo>
                    <a:pt x="7" y="71"/>
                    <a:pt x="4" y="70"/>
                    <a:pt x="2" y="67"/>
                  </a:cubicBezTo>
                  <a:cubicBezTo>
                    <a:pt x="0" y="64"/>
                    <a:pt x="1" y="58"/>
                    <a:pt x="4" y="56"/>
                  </a:cubicBezTo>
                  <a:cubicBezTo>
                    <a:pt x="33" y="36"/>
                    <a:pt x="33" y="36"/>
                    <a:pt x="33" y="36"/>
                  </a:cubicBezTo>
                  <a:cubicBezTo>
                    <a:pt x="4" y="16"/>
                    <a:pt x="4" y="16"/>
                    <a:pt x="4" y="16"/>
                  </a:cubicBezTo>
                  <a:cubicBezTo>
                    <a:pt x="1" y="14"/>
                    <a:pt x="0" y="8"/>
                    <a:pt x="2" y="4"/>
                  </a:cubicBezTo>
                  <a:cubicBezTo>
                    <a:pt x="5" y="1"/>
                    <a:pt x="10" y="0"/>
                    <a:pt x="14" y="2"/>
                  </a:cubicBezTo>
                  <a:cubicBezTo>
                    <a:pt x="52" y="29"/>
                    <a:pt x="52" y="29"/>
                    <a:pt x="52" y="29"/>
                  </a:cubicBezTo>
                  <a:cubicBezTo>
                    <a:pt x="55" y="31"/>
                    <a:pt x="56" y="33"/>
                    <a:pt x="56" y="36"/>
                  </a:cubicBezTo>
                  <a:cubicBezTo>
                    <a:pt x="56" y="39"/>
                    <a:pt x="55" y="41"/>
                    <a:pt x="52" y="43"/>
                  </a:cubicBezTo>
                  <a:cubicBezTo>
                    <a:pt x="14" y="70"/>
                    <a:pt x="14" y="70"/>
                    <a:pt x="14" y="70"/>
                  </a:cubicBezTo>
                  <a:cubicBezTo>
                    <a:pt x="13" y="71"/>
                    <a:pt x="11" y="71"/>
                    <a:pt x="9" y="7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3" name="Freeform 44"/>
            <p:cNvSpPr/>
            <p:nvPr/>
          </p:nvSpPr>
          <p:spPr bwMode="auto">
            <a:xfrm>
              <a:off x="3536951" y="384176"/>
              <a:ext cx="100013" cy="184150"/>
            </a:xfrm>
            <a:custGeom>
              <a:avLst/>
              <a:gdLst>
                <a:gd name="T0" fmla="*/ 9 w 46"/>
                <a:gd name="T1" fmla="*/ 85 h 85"/>
                <a:gd name="T2" fmla="*/ 6 w 46"/>
                <a:gd name="T3" fmla="*/ 84 h 85"/>
                <a:gd name="T4" fmla="*/ 1 w 46"/>
                <a:gd name="T5" fmla="*/ 73 h 85"/>
                <a:gd name="T6" fmla="*/ 29 w 46"/>
                <a:gd name="T7" fmla="*/ 7 h 85"/>
                <a:gd name="T8" fmla="*/ 40 w 46"/>
                <a:gd name="T9" fmla="*/ 2 h 85"/>
                <a:gd name="T10" fmla="*/ 44 w 46"/>
                <a:gd name="T11" fmla="*/ 13 h 85"/>
                <a:gd name="T12" fmla="*/ 17 w 46"/>
                <a:gd name="T13" fmla="*/ 79 h 85"/>
                <a:gd name="T14" fmla="*/ 9 w 46"/>
                <a:gd name="T15" fmla="*/ 85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46" h="85">
                  <a:moveTo>
                    <a:pt x="9" y="85"/>
                  </a:moveTo>
                  <a:cubicBezTo>
                    <a:pt x="8" y="85"/>
                    <a:pt x="7" y="84"/>
                    <a:pt x="6" y="84"/>
                  </a:cubicBezTo>
                  <a:cubicBezTo>
                    <a:pt x="2" y="82"/>
                    <a:pt x="0" y="77"/>
                    <a:pt x="1" y="73"/>
                  </a:cubicBezTo>
                  <a:cubicBezTo>
                    <a:pt x="29" y="7"/>
                    <a:pt x="29" y="7"/>
                    <a:pt x="29" y="7"/>
                  </a:cubicBezTo>
                  <a:cubicBezTo>
                    <a:pt x="30" y="2"/>
                    <a:pt x="35" y="0"/>
                    <a:pt x="40" y="2"/>
                  </a:cubicBezTo>
                  <a:cubicBezTo>
                    <a:pt x="44" y="4"/>
                    <a:pt x="46" y="9"/>
                    <a:pt x="44" y="13"/>
                  </a:cubicBezTo>
                  <a:cubicBezTo>
                    <a:pt x="17" y="79"/>
                    <a:pt x="17" y="79"/>
                    <a:pt x="17" y="79"/>
                  </a:cubicBezTo>
                  <a:cubicBezTo>
                    <a:pt x="16" y="83"/>
                    <a:pt x="13" y="85"/>
                    <a:pt x="9" y="8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" name="组合 83"/>
          <p:cNvGrpSpPr/>
          <p:nvPr/>
        </p:nvGrpSpPr>
        <p:grpSpPr>
          <a:xfrm>
            <a:off x="9501873" y="2322243"/>
            <a:ext cx="943904" cy="946443"/>
            <a:chOff x="3292476" y="115888"/>
            <a:chExt cx="590550" cy="592138"/>
          </a:xfrm>
          <a:solidFill>
            <a:schemeClr val="bg1"/>
          </a:solidFill>
        </p:grpSpPr>
        <p:sp>
          <p:nvSpPr>
            <p:cNvPr id="85" name="Freeform 526"/>
            <p:cNvSpPr>
              <a:spLocks noEditPoints="1"/>
            </p:cNvSpPr>
            <p:nvPr/>
          </p:nvSpPr>
          <p:spPr bwMode="auto">
            <a:xfrm>
              <a:off x="3292476" y="115888"/>
              <a:ext cx="590550" cy="592138"/>
            </a:xfrm>
            <a:custGeom>
              <a:avLst/>
              <a:gdLst>
                <a:gd name="T0" fmla="*/ 137 w 274"/>
                <a:gd name="T1" fmla="*/ 0 h 274"/>
                <a:gd name="T2" fmla="*/ 0 w 274"/>
                <a:gd name="T3" fmla="*/ 137 h 274"/>
                <a:gd name="T4" fmla="*/ 137 w 274"/>
                <a:gd name="T5" fmla="*/ 274 h 274"/>
                <a:gd name="T6" fmla="*/ 274 w 274"/>
                <a:gd name="T7" fmla="*/ 137 h 274"/>
                <a:gd name="T8" fmla="*/ 137 w 274"/>
                <a:gd name="T9" fmla="*/ 0 h 274"/>
                <a:gd name="T10" fmla="*/ 137 w 274"/>
                <a:gd name="T11" fmla="*/ 262 h 274"/>
                <a:gd name="T12" fmla="*/ 12 w 274"/>
                <a:gd name="T13" fmla="*/ 137 h 274"/>
                <a:gd name="T14" fmla="*/ 137 w 274"/>
                <a:gd name="T15" fmla="*/ 12 h 274"/>
                <a:gd name="T16" fmla="*/ 262 w 274"/>
                <a:gd name="T17" fmla="*/ 137 h 274"/>
                <a:gd name="T18" fmla="*/ 137 w 274"/>
                <a:gd name="T19" fmla="*/ 262 h 2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74" h="274">
                  <a:moveTo>
                    <a:pt x="137" y="0"/>
                  </a:moveTo>
                  <a:cubicBezTo>
                    <a:pt x="61" y="0"/>
                    <a:pt x="0" y="61"/>
                    <a:pt x="0" y="137"/>
                  </a:cubicBezTo>
                  <a:cubicBezTo>
                    <a:pt x="0" y="212"/>
                    <a:pt x="61" y="274"/>
                    <a:pt x="137" y="274"/>
                  </a:cubicBezTo>
                  <a:cubicBezTo>
                    <a:pt x="213" y="274"/>
                    <a:pt x="274" y="212"/>
                    <a:pt x="274" y="137"/>
                  </a:cubicBezTo>
                  <a:cubicBezTo>
                    <a:pt x="274" y="61"/>
                    <a:pt x="213" y="0"/>
                    <a:pt x="137" y="0"/>
                  </a:cubicBezTo>
                  <a:close/>
                  <a:moveTo>
                    <a:pt x="137" y="262"/>
                  </a:moveTo>
                  <a:cubicBezTo>
                    <a:pt x="68" y="262"/>
                    <a:pt x="12" y="206"/>
                    <a:pt x="12" y="137"/>
                  </a:cubicBezTo>
                  <a:cubicBezTo>
                    <a:pt x="12" y="68"/>
                    <a:pt x="68" y="12"/>
                    <a:pt x="137" y="12"/>
                  </a:cubicBezTo>
                  <a:cubicBezTo>
                    <a:pt x="206" y="12"/>
                    <a:pt x="262" y="68"/>
                    <a:pt x="262" y="137"/>
                  </a:cubicBezTo>
                  <a:cubicBezTo>
                    <a:pt x="262" y="206"/>
                    <a:pt x="206" y="262"/>
                    <a:pt x="137" y="26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6" name="Freeform 527"/>
            <p:cNvSpPr/>
            <p:nvPr/>
          </p:nvSpPr>
          <p:spPr bwMode="auto">
            <a:xfrm>
              <a:off x="3490914" y="166688"/>
              <a:ext cx="341313" cy="231775"/>
            </a:xfrm>
            <a:custGeom>
              <a:avLst/>
              <a:gdLst>
                <a:gd name="T0" fmla="*/ 27 w 158"/>
                <a:gd name="T1" fmla="*/ 70 h 108"/>
                <a:gd name="T2" fmla="*/ 45 w 158"/>
                <a:gd name="T3" fmla="*/ 66 h 108"/>
                <a:gd name="T4" fmla="*/ 93 w 158"/>
                <a:gd name="T5" fmla="*/ 108 h 108"/>
                <a:gd name="T6" fmla="*/ 158 w 158"/>
                <a:gd name="T7" fmla="*/ 100 h 108"/>
                <a:gd name="T8" fmla="*/ 45 w 158"/>
                <a:gd name="T9" fmla="*/ 0 h 108"/>
                <a:gd name="T10" fmla="*/ 0 w 158"/>
                <a:gd name="T11" fmla="*/ 9 h 108"/>
                <a:gd name="T12" fmla="*/ 27 w 158"/>
                <a:gd name="T13" fmla="*/ 70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8" h="108">
                  <a:moveTo>
                    <a:pt x="27" y="70"/>
                  </a:moveTo>
                  <a:cubicBezTo>
                    <a:pt x="32" y="67"/>
                    <a:pt x="39" y="66"/>
                    <a:pt x="45" y="66"/>
                  </a:cubicBezTo>
                  <a:cubicBezTo>
                    <a:pt x="69" y="66"/>
                    <a:pt x="90" y="84"/>
                    <a:pt x="93" y="108"/>
                  </a:cubicBezTo>
                  <a:cubicBezTo>
                    <a:pt x="158" y="100"/>
                    <a:pt x="158" y="100"/>
                    <a:pt x="158" y="100"/>
                  </a:cubicBezTo>
                  <a:cubicBezTo>
                    <a:pt x="151" y="44"/>
                    <a:pt x="103" y="0"/>
                    <a:pt x="45" y="0"/>
                  </a:cubicBezTo>
                  <a:cubicBezTo>
                    <a:pt x="29" y="0"/>
                    <a:pt x="14" y="3"/>
                    <a:pt x="0" y="9"/>
                  </a:cubicBezTo>
                  <a:lnTo>
                    <a:pt x="27" y="7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7" name="Freeform 528"/>
            <p:cNvSpPr/>
            <p:nvPr/>
          </p:nvSpPr>
          <p:spPr bwMode="auto">
            <a:xfrm>
              <a:off x="3683001" y="425451"/>
              <a:ext cx="149225" cy="84138"/>
            </a:xfrm>
            <a:custGeom>
              <a:avLst/>
              <a:gdLst>
                <a:gd name="T0" fmla="*/ 0 w 69"/>
                <a:gd name="T1" fmla="*/ 13 h 39"/>
                <a:gd name="T2" fmla="*/ 61 w 69"/>
                <a:gd name="T3" fmla="*/ 39 h 39"/>
                <a:gd name="T4" fmla="*/ 69 w 69"/>
                <a:gd name="T5" fmla="*/ 8 h 39"/>
                <a:gd name="T6" fmla="*/ 3 w 69"/>
                <a:gd name="T7" fmla="*/ 0 h 39"/>
                <a:gd name="T8" fmla="*/ 0 w 69"/>
                <a:gd name="T9" fmla="*/ 13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9" h="39">
                  <a:moveTo>
                    <a:pt x="0" y="13"/>
                  </a:moveTo>
                  <a:cubicBezTo>
                    <a:pt x="61" y="39"/>
                    <a:pt x="61" y="39"/>
                    <a:pt x="61" y="39"/>
                  </a:cubicBezTo>
                  <a:cubicBezTo>
                    <a:pt x="65" y="29"/>
                    <a:pt x="68" y="19"/>
                    <a:pt x="69" y="8"/>
                  </a:cubicBezTo>
                  <a:cubicBezTo>
                    <a:pt x="3" y="0"/>
                    <a:pt x="3" y="0"/>
                    <a:pt x="3" y="0"/>
                  </a:cubicBezTo>
                  <a:cubicBezTo>
                    <a:pt x="3" y="5"/>
                    <a:pt x="2" y="9"/>
                    <a:pt x="0" y="1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8" name="Freeform 529"/>
            <p:cNvSpPr/>
            <p:nvPr/>
          </p:nvSpPr>
          <p:spPr bwMode="auto">
            <a:xfrm>
              <a:off x="3368676" y="254001"/>
              <a:ext cx="139700" cy="111125"/>
            </a:xfrm>
            <a:custGeom>
              <a:avLst/>
              <a:gdLst>
                <a:gd name="T0" fmla="*/ 65 w 65"/>
                <a:gd name="T1" fmla="*/ 42 h 51"/>
                <a:gd name="T2" fmla="*/ 14 w 65"/>
                <a:gd name="T3" fmla="*/ 0 h 51"/>
                <a:gd name="T4" fmla="*/ 0 w 65"/>
                <a:gd name="T5" fmla="*/ 22 h 51"/>
                <a:gd name="T6" fmla="*/ 60 w 65"/>
                <a:gd name="T7" fmla="*/ 51 h 51"/>
                <a:gd name="T8" fmla="*/ 65 w 65"/>
                <a:gd name="T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" h="51">
                  <a:moveTo>
                    <a:pt x="65" y="42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9" y="7"/>
                    <a:pt x="4" y="14"/>
                    <a:pt x="0" y="22"/>
                  </a:cubicBezTo>
                  <a:cubicBezTo>
                    <a:pt x="60" y="51"/>
                    <a:pt x="60" y="51"/>
                    <a:pt x="60" y="51"/>
                  </a:cubicBezTo>
                  <a:cubicBezTo>
                    <a:pt x="61" y="48"/>
                    <a:pt x="63" y="45"/>
                    <a:pt x="65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9" name="Freeform 530"/>
            <p:cNvSpPr/>
            <p:nvPr/>
          </p:nvSpPr>
          <p:spPr bwMode="auto">
            <a:xfrm>
              <a:off x="3630614" y="465138"/>
              <a:ext cx="168275" cy="166688"/>
            </a:xfrm>
            <a:custGeom>
              <a:avLst/>
              <a:gdLst>
                <a:gd name="T0" fmla="*/ 21 w 78"/>
                <a:gd name="T1" fmla="*/ 0 h 77"/>
                <a:gd name="T2" fmla="*/ 0 w 78"/>
                <a:gd name="T3" fmla="*/ 18 h 77"/>
                <a:gd name="T4" fmla="*/ 30 w 78"/>
                <a:gd name="T5" fmla="*/ 77 h 77"/>
                <a:gd name="T6" fmla="*/ 78 w 78"/>
                <a:gd name="T7" fmla="*/ 33 h 77"/>
                <a:gd name="T8" fmla="*/ 21 w 78"/>
                <a:gd name="T9" fmla="*/ 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8" h="77">
                  <a:moveTo>
                    <a:pt x="21" y="0"/>
                  </a:moveTo>
                  <a:cubicBezTo>
                    <a:pt x="16" y="8"/>
                    <a:pt x="9" y="14"/>
                    <a:pt x="0" y="18"/>
                  </a:cubicBezTo>
                  <a:cubicBezTo>
                    <a:pt x="30" y="77"/>
                    <a:pt x="30" y="77"/>
                    <a:pt x="30" y="77"/>
                  </a:cubicBezTo>
                  <a:cubicBezTo>
                    <a:pt x="50" y="67"/>
                    <a:pt x="67" y="52"/>
                    <a:pt x="78" y="33"/>
                  </a:cubicBezTo>
                  <a:lnTo>
                    <a:pt x="21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0" name="Freeform 531"/>
            <p:cNvSpPr/>
            <p:nvPr/>
          </p:nvSpPr>
          <p:spPr bwMode="auto">
            <a:xfrm>
              <a:off x="3341689" y="414338"/>
              <a:ext cx="244475" cy="242888"/>
            </a:xfrm>
            <a:custGeom>
              <a:avLst/>
              <a:gdLst>
                <a:gd name="T0" fmla="*/ 113 w 113"/>
                <a:gd name="T1" fmla="*/ 47 h 113"/>
                <a:gd name="T2" fmla="*/ 66 w 113"/>
                <a:gd name="T3" fmla="*/ 0 h 113"/>
                <a:gd name="T4" fmla="*/ 0 w 113"/>
                <a:gd name="T5" fmla="*/ 0 h 113"/>
                <a:gd name="T6" fmla="*/ 112 w 113"/>
                <a:gd name="T7" fmla="*/ 113 h 113"/>
                <a:gd name="T8" fmla="*/ 113 w 113"/>
                <a:gd name="T9" fmla="*/ 47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3" h="113">
                  <a:moveTo>
                    <a:pt x="113" y="47"/>
                  </a:moveTo>
                  <a:cubicBezTo>
                    <a:pt x="87" y="46"/>
                    <a:pt x="67" y="25"/>
                    <a:pt x="6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" y="62"/>
                    <a:pt x="51" y="112"/>
                    <a:pt x="112" y="113"/>
                  </a:cubicBezTo>
                  <a:lnTo>
                    <a:pt x="113" y="4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1" name="Freeform 532"/>
            <p:cNvSpPr/>
            <p:nvPr/>
          </p:nvSpPr>
          <p:spPr bwMode="auto">
            <a:xfrm>
              <a:off x="3348039" y="330201"/>
              <a:ext cx="142875" cy="58738"/>
            </a:xfrm>
            <a:custGeom>
              <a:avLst/>
              <a:gdLst>
                <a:gd name="T0" fmla="*/ 64 w 66"/>
                <a:gd name="T1" fmla="*/ 27 h 27"/>
                <a:gd name="T2" fmla="*/ 66 w 66"/>
                <a:gd name="T3" fmla="*/ 21 h 27"/>
                <a:gd name="T4" fmla="*/ 4 w 66"/>
                <a:gd name="T5" fmla="*/ 0 h 27"/>
                <a:gd name="T6" fmla="*/ 0 w 66"/>
                <a:gd name="T7" fmla="*/ 12 h 27"/>
                <a:gd name="T8" fmla="*/ 64 w 66"/>
                <a:gd name="T9" fmla="*/ 27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6" h="27">
                  <a:moveTo>
                    <a:pt x="64" y="27"/>
                  </a:moveTo>
                  <a:cubicBezTo>
                    <a:pt x="65" y="25"/>
                    <a:pt x="65" y="23"/>
                    <a:pt x="66" y="2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4"/>
                    <a:pt x="1" y="8"/>
                    <a:pt x="0" y="12"/>
                  </a:cubicBezTo>
                  <a:lnTo>
                    <a:pt x="64" y="2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2" name="Freeform 533"/>
            <p:cNvSpPr>
              <a:spLocks noEditPoints="1"/>
            </p:cNvSpPr>
            <p:nvPr/>
          </p:nvSpPr>
          <p:spPr bwMode="auto">
            <a:xfrm>
              <a:off x="3503614" y="328613"/>
              <a:ext cx="168275" cy="165100"/>
            </a:xfrm>
            <a:custGeom>
              <a:avLst/>
              <a:gdLst>
                <a:gd name="T0" fmla="*/ 39 w 78"/>
                <a:gd name="T1" fmla="*/ 0 h 77"/>
                <a:gd name="T2" fmla="*/ 0 w 78"/>
                <a:gd name="T3" fmla="*/ 39 h 77"/>
                <a:gd name="T4" fmla="*/ 39 w 78"/>
                <a:gd name="T5" fmla="*/ 77 h 77"/>
                <a:gd name="T6" fmla="*/ 78 w 78"/>
                <a:gd name="T7" fmla="*/ 39 h 77"/>
                <a:gd name="T8" fmla="*/ 39 w 78"/>
                <a:gd name="T9" fmla="*/ 0 h 77"/>
                <a:gd name="T10" fmla="*/ 39 w 78"/>
                <a:gd name="T11" fmla="*/ 69 h 77"/>
                <a:gd name="T12" fmla="*/ 9 w 78"/>
                <a:gd name="T13" fmla="*/ 39 h 77"/>
                <a:gd name="T14" fmla="*/ 39 w 78"/>
                <a:gd name="T15" fmla="*/ 9 h 77"/>
                <a:gd name="T16" fmla="*/ 69 w 78"/>
                <a:gd name="T17" fmla="*/ 39 h 77"/>
                <a:gd name="T18" fmla="*/ 39 w 78"/>
                <a:gd name="T19" fmla="*/ 69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8" h="77">
                  <a:moveTo>
                    <a:pt x="39" y="0"/>
                  </a:moveTo>
                  <a:cubicBezTo>
                    <a:pt x="18" y="0"/>
                    <a:pt x="0" y="17"/>
                    <a:pt x="0" y="39"/>
                  </a:cubicBezTo>
                  <a:cubicBezTo>
                    <a:pt x="0" y="60"/>
                    <a:pt x="18" y="77"/>
                    <a:pt x="39" y="77"/>
                  </a:cubicBezTo>
                  <a:cubicBezTo>
                    <a:pt x="60" y="77"/>
                    <a:pt x="78" y="60"/>
                    <a:pt x="78" y="39"/>
                  </a:cubicBezTo>
                  <a:cubicBezTo>
                    <a:pt x="78" y="17"/>
                    <a:pt x="60" y="0"/>
                    <a:pt x="39" y="0"/>
                  </a:cubicBezTo>
                  <a:close/>
                  <a:moveTo>
                    <a:pt x="39" y="69"/>
                  </a:moveTo>
                  <a:cubicBezTo>
                    <a:pt x="23" y="69"/>
                    <a:pt x="9" y="55"/>
                    <a:pt x="9" y="39"/>
                  </a:cubicBezTo>
                  <a:cubicBezTo>
                    <a:pt x="9" y="22"/>
                    <a:pt x="23" y="9"/>
                    <a:pt x="39" y="9"/>
                  </a:cubicBezTo>
                  <a:cubicBezTo>
                    <a:pt x="55" y="9"/>
                    <a:pt x="69" y="22"/>
                    <a:pt x="69" y="39"/>
                  </a:cubicBezTo>
                  <a:cubicBezTo>
                    <a:pt x="69" y="55"/>
                    <a:pt x="55" y="69"/>
                    <a:pt x="39" y="6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6" name="组合 92"/>
          <p:cNvGrpSpPr/>
          <p:nvPr/>
        </p:nvGrpSpPr>
        <p:grpSpPr>
          <a:xfrm>
            <a:off x="1798467" y="2384410"/>
            <a:ext cx="905844" cy="822111"/>
            <a:chOff x="8356601" y="152401"/>
            <a:chExt cx="566738" cy="514350"/>
          </a:xfrm>
          <a:solidFill>
            <a:schemeClr val="bg1"/>
          </a:solidFill>
        </p:grpSpPr>
        <p:sp>
          <p:nvSpPr>
            <p:cNvPr id="94" name="Rectangle 541"/>
            <p:cNvSpPr>
              <a:spLocks noChangeArrowheads="1"/>
            </p:cNvSpPr>
            <p:nvPr/>
          </p:nvSpPr>
          <p:spPr bwMode="auto">
            <a:xfrm>
              <a:off x="8564564" y="614363"/>
              <a:ext cx="149225" cy="33338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5" name="Freeform 542"/>
            <p:cNvSpPr/>
            <p:nvPr/>
          </p:nvSpPr>
          <p:spPr bwMode="auto">
            <a:xfrm>
              <a:off x="8520114" y="654051"/>
              <a:ext cx="241300" cy="12700"/>
            </a:xfrm>
            <a:custGeom>
              <a:avLst/>
              <a:gdLst>
                <a:gd name="T0" fmla="*/ 107 w 112"/>
                <a:gd name="T1" fmla="*/ 0 h 6"/>
                <a:gd name="T2" fmla="*/ 4 w 112"/>
                <a:gd name="T3" fmla="*/ 0 h 6"/>
                <a:gd name="T4" fmla="*/ 0 w 112"/>
                <a:gd name="T5" fmla="*/ 5 h 6"/>
                <a:gd name="T6" fmla="*/ 0 w 112"/>
                <a:gd name="T7" fmla="*/ 6 h 6"/>
                <a:gd name="T8" fmla="*/ 112 w 112"/>
                <a:gd name="T9" fmla="*/ 6 h 6"/>
                <a:gd name="T10" fmla="*/ 112 w 112"/>
                <a:gd name="T11" fmla="*/ 5 h 6"/>
                <a:gd name="T12" fmla="*/ 107 w 112"/>
                <a:gd name="T13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2" h="6">
                  <a:moveTo>
                    <a:pt x="107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5"/>
                  </a:cubicBezTo>
                  <a:cubicBezTo>
                    <a:pt x="0" y="6"/>
                    <a:pt x="0" y="6"/>
                    <a:pt x="0" y="6"/>
                  </a:cubicBezTo>
                  <a:cubicBezTo>
                    <a:pt x="112" y="6"/>
                    <a:pt x="112" y="6"/>
                    <a:pt x="112" y="6"/>
                  </a:cubicBezTo>
                  <a:cubicBezTo>
                    <a:pt x="112" y="5"/>
                    <a:pt x="112" y="5"/>
                    <a:pt x="112" y="5"/>
                  </a:cubicBezTo>
                  <a:cubicBezTo>
                    <a:pt x="112" y="2"/>
                    <a:pt x="110" y="0"/>
                    <a:pt x="10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6" name="Freeform 543"/>
            <p:cNvSpPr/>
            <p:nvPr/>
          </p:nvSpPr>
          <p:spPr bwMode="auto">
            <a:xfrm>
              <a:off x="8356601" y="193676"/>
              <a:ext cx="566738" cy="412750"/>
            </a:xfrm>
            <a:custGeom>
              <a:avLst/>
              <a:gdLst>
                <a:gd name="T0" fmla="*/ 257 w 263"/>
                <a:gd name="T1" fmla="*/ 0 h 191"/>
                <a:gd name="T2" fmla="*/ 232 w 263"/>
                <a:gd name="T3" fmla="*/ 0 h 191"/>
                <a:gd name="T4" fmla="*/ 224 w 263"/>
                <a:gd name="T5" fmla="*/ 10 h 191"/>
                <a:gd name="T6" fmla="*/ 219 w 263"/>
                <a:gd name="T7" fmla="*/ 16 h 191"/>
                <a:gd name="T8" fmla="*/ 247 w 263"/>
                <a:gd name="T9" fmla="*/ 16 h 191"/>
                <a:gd name="T10" fmla="*/ 247 w 263"/>
                <a:gd name="T11" fmla="*/ 150 h 191"/>
                <a:gd name="T12" fmla="*/ 16 w 263"/>
                <a:gd name="T13" fmla="*/ 150 h 191"/>
                <a:gd name="T14" fmla="*/ 16 w 263"/>
                <a:gd name="T15" fmla="*/ 16 h 191"/>
                <a:gd name="T16" fmla="*/ 158 w 263"/>
                <a:gd name="T17" fmla="*/ 16 h 191"/>
                <a:gd name="T18" fmla="*/ 181 w 263"/>
                <a:gd name="T19" fmla="*/ 0 h 191"/>
                <a:gd name="T20" fmla="*/ 7 w 263"/>
                <a:gd name="T21" fmla="*/ 0 h 191"/>
                <a:gd name="T22" fmla="*/ 0 w 263"/>
                <a:gd name="T23" fmla="*/ 7 h 191"/>
                <a:gd name="T24" fmla="*/ 0 w 263"/>
                <a:gd name="T25" fmla="*/ 185 h 191"/>
                <a:gd name="T26" fmla="*/ 7 w 263"/>
                <a:gd name="T27" fmla="*/ 191 h 191"/>
                <a:gd name="T28" fmla="*/ 257 w 263"/>
                <a:gd name="T29" fmla="*/ 191 h 191"/>
                <a:gd name="T30" fmla="*/ 263 w 263"/>
                <a:gd name="T31" fmla="*/ 185 h 191"/>
                <a:gd name="T32" fmla="*/ 263 w 263"/>
                <a:gd name="T33" fmla="*/ 7 h 191"/>
                <a:gd name="T34" fmla="*/ 257 w 263"/>
                <a:gd name="T35" fmla="*/ 0 h 1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3" h="191">
                  <a:moveTo>
                    <a:pt x="257" y="0"/>
                  </a:moveTo>
                  <a:cubicBezTo>
                    <a:pt x="232" y="0"/>
                    <a:pt x="232" y="0"/>
                    <a:pt x="232" y="0"/>
                  </a:cubicBezTo>
                  <a:cubicBezTo>
                    <a:pt x="230" y="3"/>
                    <a:pt x="227" y="6"/>
                    <a:pt x="224" y="10"/>
                  </a:cubicBezTo>
                  <a:cubicBezTo>
                    <a:pt x="219" y="16"/>
                    <a:pt x="219" y="16"/>
                    <a:pt x="219" y="16"/>
                  </a:cubicBezTo>
                  <a:cubicBezTo>
                    <a:pt x="247" y="16"/>
                    <a:pt x="247" y="16"/>
                    <a:pt x="247" y="16"/>
                  </a:cubicBezTo>
                  <a:cubicBezTo>
                    <a:pt x="247" y="150"/>
                    <a:pt x="247" y="150"/>
                    <a:pt x="247" y="150"/>
                  </a:cubicBezTo>
                  <a:cubicBezTo>
                    <a:pt x="16" y="150"/>
                    <a:pt x="16" y="150"/>
                    <a:pt x="16" y="150"/>
                  </a:cubicBezTo>
                  <a:cubicBezTo>
                    <a:pt x="16" y="16"/>
                    <a:pt x="16" y="16"/>
                    <a:pt x="16" y="16"/>
                  </a:cubicBezTo>
                  <a:cubicBezTo>
                    <a:pt x="158" y="16"/>
                    <a:pt x="158" y="16"/>
                    <a:pt x="158" y="16"/>
                  </a:cubicBezTo>
                  <a:cubicBezTo>
                    <a:pt x="181" y="0"/>
                    <a:pt x="181" y="0"/>
                    <a:pt x="181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185"/>
                    <a:pt x="0" y="185"/>
                    <a:pt x="0" y="185"/>
                  </a:cubicBezTo>
                  <a:cubicBezTo>
                    <a:pt x="0" y="188"/>
                    <a:pt x="3" y="191"/>
                    <a:pt x="7" y="191"/>
                  </a:cubicBezTo>
                  <a:cubicBezTo>
                    <a:pt x="257" y="191"/>
                    <a:pt x="257" y="191"/>
                    <a:pt x="257" y="191"/>
                  </a:cubicBezTo>
                  <a:cubicBezTo>
                    <a:pt x="260" y="191"/>
                    <a:pt x="263" y="188"/>
                    <a:pt x="263" y="185"/>
                  </a:cubicBezTo>
                  <a:cubicBezTo>
                    <a:pt x="263" y="7"/>
                    <a:pt x="263" y="7"/>
                    <a:pt x="263" y="7"/>
                  </a:cubicBezTo>
                  <a:cubicBezTo>
                    <a:pt x="263" y="3"/>
                    <a:pt x="260" y="0"/>
                    <a:pt x="25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7" name="Freeform 544"/>
            <p:cNvSpPr/>
            <p:nvPr/>
          </p:nvSpPr>
          <p:spPr bwMode="auto">
            <a:xfrm>
              <a:off x="8472489" y="384176"/>
              <a:ext cx="125413" cy="103188"/>
            </a:xfrm>
            <a:custGeom>
              <a:avLst/>
              <a:gdLst>
                <a:gd name="T0" fmla="*/ 18 w 58"/>
                <a:gd name="T1" fmla="*/ 12 h 48"/>
                <a:gd name="T2" fmla="*/ 0 w 58"/>
                <a:gd name="T3" fmla="*/ 44 h 48"/>
                <a:gd name="T4" fmla="*/ 6 w 58"/>
                <a:gd name="T5" fmla="*/ 46 h 48"/>
                <a:gd name="T6" fmla="*/ 19 w 58"/>
                <a:gd name="T7" fmla="*/ 35 h 48"/>
                <a:gd name="T8" fmla="*/ 16 w 58"/>
                <a:gd name="T9" fmla="*/ 47 h 48"/>
                <a:gd name="T10" fmla="*/ 41 w 58"/>
                <a:gd name="T11" fmla="*/ 40 h 48"/>
                <a:gd name="T12" fmla="*/ 58 w 58"/>
                <a:gd name="T13" fmla="*/ 18 h 48"/>
                <a:gd name="T14" fmla="*/ 42 w 58"/>
                <a:gd name="T15" fmla="*/ 0 h 48"/>
                <a:gd name="T16" fmla="*/ 18 w 58"/>
                <a:gd name="T17" fmla="*/ 1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8" h="48">
                  <a:moveTo>
                    <a:pt x="18" y="12"/>
                  </a:moveTo>
                  <a:cubicBezTo>
                    <a:pt x="8" y="27"/>
                    <a:pt x="17" y="43"/>
                    <a:pt x="0" y="44"/>
                  </a:cubicBezTo>
                  <a:cubicBezTo>
                    <a:pt x="0" y="44"/>
                    <a:pt x="2" y="45"/>
                    <a:pt x="6" y="46"/>
                  </a:cubicBezTo>
                  <a:cubicBezTo>
                    <a:pt x="13" y="47"/>
                    <a:pt x="18" y="44"/>
                    <a:pt x="19" y="35"/>
                  </a:cubicBezTo>
                  <a:cubicBezTo>
                    <a:pt x="19" y="35"/>
                    <a:pt x="21" y="40"/>
                    <a:pt x="16" y="47"/>
                  </a:cubicBezTo>
                  <a:cubicBezTo>
                    <a:pt x="23" y="48"/>
                    <a:pt x="35" y="45"/>
                    <a:pt x="41" y="40"/>
                  </a:cubicBezTo>
                  <a:cubicBezTo>
                    <a:pt x="55" y="29"/>
                    <a:pt x="58" y="18"/>
                    <a:pt x="58" y="18"/>
                  </a:cubicBezTo>
                  <a:cubicBezTo>
                    <a:pt x="42" y="0"/>
                    <a:pt x="42" y="0"/>
                    <a:pt x="42" y="0"/>
                  </a:cubicBezTo>
                  <a:cubicBezTo>
                    <a:pt x="42" y="0"/>
                    <a:pt x="25" y="2"/>
                    <a:pt x="18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8" name="Freeform 545"/>
            <p:cNvSpPr/>
            <p:nvPr/>
          </p:nvSpPr>
          <p:spPr bwMode="auto">
            <a:xfrm>
              <a:off x="8585201" y="152401"/>
              <a:ext cx="271463" cy="250825"/>
            </a:xfrm>
            <a:custGeom>
              <a:avLst/>
              <a:gdLst>
                <a:gd name="T0" fmla="*/ 103 w 126"/>
                <a:gd name="T1" fmla="*/ 14 h 116"/>
                <a:gd name="T2" fmla="*/ 32 w 126"/>
                <a:gd name="T3" fmla="*/ 63 h 116"/>
                <a:gd name="T4" fmla="*/ 3 w 126"/>
                <a:gd name="T5" fmla="*/ 95 h 116"/>
                <a:gd name="T6" fmla="*/ 18 w 126"/>
                <a:gd name="T7" fmla="*/ 111 h 116"/>
                <a:gd name="T8" fmla="*/ 53 w 126"/>
                <a:gd name="T9" fmla="*/ 87 h 116"/>
                <a:gd name="T10" fmla="*/ 110 w 126"/>
                <a:gd name="T11" fmla="*/ 22 h 116"/>
                <a:gd name="T12" fmla="*/ 103 w 126"/>
                <a:gd name="T13" fmla="*/ 14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6" h="116">
                  <a:moveTo>
                    <a:pt x="103" y="14"/>
                  </a:moveTo>
                  <a:cubicBezTo>
                    <a:pt x="83" y="27"/>
                    <a:pt x="51" y="49"/>
                    <a:pt x="32" y="63"/>
                  </a:cubicBezTo>
                  <a:cubicBezTo>
                    <a:pt x="12" y="76"/>
                    <a:pt x="0" y="91"/>
                    <a:pt x="3" y="95"/>
                  </a:cubicBezTo>
                  <a:cubicBezTo>
                    <a:pt x="7" y="100"/>
                    <a:pt x="14" y="107"/>
                    <a:pt x="18" y="111"/>
                  </a:cubicBezTo>
                  <a:cubicBezTo>
                    <a:pt x="22" y="116"/>
                    <a:pt x="38" y="105"/>
                    <a:pt x="53" y="87"/>
                  </a:cubicBezTo>
                  <a:cubicBezTo>
                    <a:pt x="69" y="69"/>
                    <a:pt x="94" y="40"/>
                    <a:pt x="110" y="22"/>
                  </a:cubicBezTo>
                  <a:cubicBezTo>
                    <a:pt x="126" y="4"/>
                    <a:pt x="122" y="0"/>
                    <a:pt x="103" y="1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9" name="Freeform 546"/>
            <p:cNvSpPr/>
            <p:nvPr/>
          </p:nvSpPr>
          <p:spPr bwMode="auto">
            <a:xfrm>
              <a:off x="8564564" y="358776"/>
              <a:ext cx="58738" cy="60325"/>
            </a:xfrm>
            <a:custGeom>
              <a:avLst/>
              <a:gdLst>
                <a:gd name="T0" fmla="*/ 9 w 27"/>
                <a:gd name="T1" fmla="*/ 1 h 28"/>
                <a:gd name="T2" fmla="*/ 4 w 27"/>
                <a:gd name="T3" fmla="*/ 1 h 28"/>
                <a:gd name="T4" fmla="*/ 3 w 27"/>
                <a:gd name="T5" fmla="*/ 5 h 28"/>
                <a:gd name="T6" fmla="*/ 2 w 27"/>
                <a:gd name="T7" fmla="*/ 6 h 28"/>
                <a:gd name="T8" fmla="*/ 1 w 27"/>
                <a:gd name="T9" fmla="*/ 10 h 28"/>
                <a:gd name="T10" fmla="*/ 16 w 27"/>
                <a:gd name="T11" fmla="*/ 26 h 28"/>
                <a:gd name="T12" fmla="*/ 20 w 27"/>
                <a:gd name="T13" fmla="*/ 26 h 28"/>
                <a:gd name="T14" fmla="*/ 21 w 27"/>
                <a:gd name="T15" fmla="*/ 26 h 28"/>
                <a:gd name="T16" fmla="*/ 25 w 27"/>
                <a:gd name="T17" fmla="*/ 24 h 28"/>
                <a:gd name="T18" fmla="*/ 26 w 27"/>
                <a:gd name="T19" fmla="*/ 19 h 28"/>
                <a:gd name="T20" fmla="*/ 9 w 27"/>
                <a:gd name="T21" fmla="*/ 1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7" h="28">
                  <a:moveTo>
                    <a:pt x="9" y="1"/>
                  </a:moveTo>
                  <a:cubicBezTo>
                    <a:pt x="8" y="0"/>
                    <a:pt x="6" y="0"/>
                    <a:pt x="4" y="1"/>
                  </a:cubicBezTo>
                  <a:cubicBezTo>
                    <a:pt x="3" y="2"/>
                    <a:pt x="2" y="4"/>
                    <a:pt x="3" y="5"/>
                  </a:cubicBezTo>
                  <a:cubicBezTo>
                    <a:pt x="2" y="5"/>
                    <a:pt x="2" y="5"/>
                    <a:pt x="2" y="6"/>
                  </a:cubicBezTo>
                  <a:cubicBezTo>
                    <a:pt x="0" y="7"/>
                    <a:pt x="0" y="9"/>
                    <a:pt x="1" y="10"/>
                  </a:cubicBezTo>
                  <a:cubicBezTo>
                    <a:pt x="16" y="26"/>
                    <a:pt x="16" y="26"/>
                    <a:pt x="16" y="26"/>
                  </a:cubicBezTo>
                  <a:cubicBezTo>
                    <a:pt x="17" y="28"/>
                    <a:pt x="19" y="28"/>
                    <a:pt x="20" y="26"/>
                  </a:cubicBezTo>
                  <a:cubicBezTo>
                    <a:pt x="21" y="26"/>
                    <a:pt x="21" y="26"/>
                    <a:pt x="21" y="26"/>
                  </a:cubicBezTo>
                  <a:cubicBezTo>
                    <a:pt x="22" y="26"/>
                    <a:pt x="24" y="26"/>
                    <a:pt x="25" y="24"/>
                  </a:cubicBezTo>
                  <a:cubicBezTo>
                    <a:pt x="26" y="23"/>
                    <a:pt x="27" y="21"/>
                    <a:pt x="26" y="19"/>
                  </a:cubicBezTo>
                  <a:lnTo>
                    <a:pt x="9" y="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121913" tIns="60956" rIns="121913" bIns="60956" numCol="1" anchor="t" anchorCtr="0" compatLnSpc="1"/>
            <a:lstStyle/>
            <a:p>
              <a:endParaRPr lang="en-US" sz="32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100" name="Freeform 25"/>
          <p:cNvSpPr>
            <a:spLocks noEditPoints="1"/>
          </p:cNvSpPr>
          <p:nvPr/>
        </p:nvSpPr>
        <p:spPr bwMode="auto">
          <a:xfrm>
            <a:off x="6929950" y="2427691"/>
            <a:ext cx="977471" cy="735548"/>
          </a:xfrm>
          <a:custGeom>
            <a:avLst/>
            <a:gdLst>
              <a:gd name="T0" fmla="*/ 679 w 778"/>
              <a:gd name="T1" fmla="*/ 367 h 584"/>
              <a:gd name="T2" fmla="*/ 535 w 778"/>
              <a:gd name="T3" fmla="*/ 146 h 584"/>
              <a:gd name="T4" fmla="*/ 439 w 778"/>
              <a:gd name="T5" fmla="*/ 269 h 584"/>
              <a:gd name="T6" fmla="*/ 391 w 778"/>
              <a:gd name="T7" fmla="*/ 219 h 584"/>
              <a:gd name="T8" fmla="*/ 245 w 778"/>
              <a:gd name="T9" fmla="*/ 389 h 584"/>
              <a:gd name="T10" fmla="*/ 195 w 778"/>
              <a:gd name="T11" fmla="*/ 341 h 584"/>
              <a:gd name="T12" fmla="*/ 97 w 778"/>
              <a:gd name="T13" fmla="*/ 487 h 584"/>
              <a:gd name="T14" fmla="*/ 679 w 778"/>
              <a:gd name="T15" fmla="*/ 487 h 584"/>
              <a:gd name="T16" fmla="*/ 679 w 778"/>
              <a:gd name="T17" fmla="*/ 367 h 584"/>
              <a:gd name="T18" fmla="*/ 730 w 778"/>
              <a:gd name="T19" fmla="*/ 0 h 584"/>
              <a:gd name="T20" fmla="*/ 49 w 778"/>
              <a:gd name="T21" fmla="*/ 0 h 584"/>
              <a:gd name="T22" fmla="*/ 0 w 778"/>
              <a:gd name="T23" fmla="*/ 49 h 584"/>
              <a:gd name="T24" fmla="*/ 0 w 778"/>
              <a:gd name="T25" fmla="*/ 535 h 584"/>
              <a:gd name="T26" fmla="*/ 49 w 778"/>
              <a:gd name="T27" fmla="*/ 584 h 584"/>
              <a:gd name="T28" fmla="*/ 730 w 778"/>
              <a:gd name="T29" fmla="*/ 584 h 584"/>
              <a:gd name="T30" fmla="*/ 778 w 778"/>
              <a:gd name="T31" fmla="*/ 535 h 584"/>
              <a:gd name="T32" fmla="*/ 778 w 778"/>
              <a:gd name="T33" fmla="*/ 49 h 584"/>
              <a:gd name="T34" fmla="*/ 730 w 778"/>
              <a:gd name="T35" fmla="*/ 0 h 584"/>
              <a:gd name="T36" fmla="*/ 706 w 778"/>
              <a:gd name="T37" fmla="*/ 511 h 584"/>
              <a:gd name="T38" fmla="*/ 72 w 778"/>
              <a:gd name="T39" fmla="*/ 511 h 584"/>
              <a:gd name="T40" fmla="*/ 72 w 778"/>
              <a:gd name="T41" fmla="*/ 73 h 584"/>
              <a:gd name="T42" fmla="*/ 706 w 778"/>
              <a:gd name="T43" fmla="*/ 73 h 584"/>
              <a:gd name="T44" fmla="*/ 706 w 778"/>
              <a:gd name="T45" fmla="*/ 511 h 584"/>
              <a:gd name="T46" fmla="*/ 218 w 778"/>
              <a:gd name="T47" fmla="*/ 267 h 584"/>
              <a:gd name="T48" fmla="*/ 291 w 778"/>
              <a:gd name="T49" fmla="*/ 195 h 584"/>
              <a:gd name="T50" fmla="*/ 218 w 778"/>
              <a:gd name="T51" fmla="*/ 122 h 584"/>
              <a:gd name="T52" fmla="*/ 147 w 778"/>
              <a:gd name="T53" fmla="*/ 195 h 584"/>
              <a:gd name="T54" fmla="*/ 218 w 778"/>
              <a:gd name="T55" fmla="*/ 267 h 5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778" h="584">
                <a:moveTo>
                  <a:pt x="679" y="367"/>
                </a:moveTo>
                <a:cubicBezTo>
                  <a:pt x="535" y="146"/>
                  <a:pt x="535" y="146"/>
                  <a:pt x="535" y="146"/>
                </a:cubicBezTo>
                <a:cubicBezTo>
                  <a:pt x="439" y="269"/>
                  <a:pt x="439" y="269"/>
                  <a:pt x="439" y="269"/>
                </a:cubicBezTo>
                <a:cubicBezTo>
                  <a:pt x="391" y="219"/>
                  <a:pt x="391" y="219"/>
                  <a:pt x="391" y="219"/>
                </a:cubicBezTo>
                <a:cubicBezTo>
                  <a:pt x="245" y="389"/>
                  <a:pt x="245" y="389"/>
                  <a:pt x="245" y="389"/>
                </a:cubicBezTo>
                <a:cubicBezTo>
                  <a:pt x="195" y="341"/>
                  <a:pt x="195" y="341"/>
                  <a:pt x="195" y="341"/>
                </a:cubicBezTo>
                <a:cubicBezTo>
                  <a:pt x="97" y="487"/>
                  <a:pt x="97" y="487"/>
                  <a:pt x="97" y="487"/>
                </a:cubicBezTo>
                <a:cubicBezTo>
                  <a:pt x="679" y="487"/>
                  <a:pt x="679" y="487"/>
                  <a:pt x="679" y="487"/>
                </a:cubicBezTo>
                <a:lnTo>
                  <a:pt x="679" y="367"/>
                </a:lnTo>
                <a:close/>
                <a:moveTo>
                  <a:pt x="730" y="0"/>
                </a:moveTo>
                <a:cubicBezTo>
                  <a:pt x="49" y="0"/>
                  <a:pt x="49" y="0"/>
                  <a:pt x="49" y="0"/>
                </a:cubicBezTo>
                <a:cubicBezTo>
                  <a:pt x="19" y="0"/>
                  <a:pt x="0" y="19"/>
                  <a:pt x="0" y="49"/>
                </a:cubicBezTo>
                <a:cubicBezTo>
                  <a:pt x="0" y="535"/>
                  <a:pt x="0" y="535"/>
                  <a:pt x="0" y="535"/>
                </a:cubicBezTo>
                <a:cubicBezTo>
                  <a:pt x="0" y="560"/>
                  <a:pt x="24" y="584"/>
                  <a:pt x="49" y="584"/>
                </a:cubicBezTo>
                <a:cubicBezTo>
                  <a:pt x="730" y="584"/>
                  <a:pt x="730" y="584"/>
                  <a:pt x="730" y="584"/>
                </a:cubicBezTo>
                <a:cubicBezTo>
                  <a:pt x="754" y="584"/>
                  <a:pt x="778" y="558"/>
                  <a:pt x="778" y="535"/>
                </a:cubicBezTo>
                <a:cubicBezTo>
                  <a:pt x="778" y="49"/>
                  <a:pt x="778" y="49"/>
                  <a:pt x="778" y="49"/>
                </a:cubicBezTo>
                <a:cubicBezTo>
                  <a:pt x="778" y="24"/>
                  <a:pt x="753" y="0"/>
                  <a:pt x="730" y="0"/>
                </a:cubicBezTo>
                <a:close/>
                <a:moveTo>
                  <a:pt x="706" y="511"/>
                </a:moveTo>
                <a:cubicBezTo>
                  <a:pt x="72" y="511"/>
                  <a:pt x="72" y="511"/>
                  <a:pt x="72" y="511"/>
                </a:cubicBezTo>
                <a:cubicBezTo>
                  <a:pt x="72" y="73"/>
                  <a:pt x="72" y="73"/>
                  <a:pt x="72" y="73"/>
                </a:cubicBezTo>
                <a:cubicBezTo>
                  <a:pt x="706" y="73"/>
                  <a:pt x="706" y="73"/>
                  <a:pt x="706" y="73"/>
                </a:cubicBezTo>
                <a:lnTo>
                  <a:pt x="706" y="511"/>
                </a:lnTo>
                <a:close/>
                <a:moveTo>
                  <a:pt x="218" y="267"/>
                </a:moveTo>
                <a:cubicBezTo>
                  <a:pt x="258" y="267"/>
                  <a:pt x="291" y="235"/>
                  <a:pt x="291" y="195"/>
                </a:cubicBezTo>
                <a:cubicBezTo>
                  <a:pt x="291" y="156"/>
                  <a:pt x="258" y="122"/>
                  <a:pt x="218" y="122"/>
                </a:cubicBezTo>
                <a:cubicBezTo>
                  <a:pt x="179" y="122"/>
                  <a:pt x="147" y="156"/>
                  <a:pt x="147" y="195"/>
                </a:cubicBezTo>
                <a:cubicBezTo>
                  <a:pt x="147" y="235"/>
                  <a:pt x="179" y="267"/>
                  <a:pt x="218" y="267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35" tIns="45717" rIns="91435" bIns="45717" numCol="1" anchor="t" anchorCtr="0" compatLnSpc="1"/>
          <a:lstStyle/>
          <a:p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6620656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8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500"/>
                            </p:stCondLst>
                            <p:childTnLst>
                              <p:par>
                                <p:cTn id="5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3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4000"/>
                            </p:stCondLst>
                            <p:childTnLst>
                              <p:par>
                                <p:cTn id="5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500"/>
                            </p:stCondLst>
                            <p:childTnLst>
                              <p:par>
                                <p:cTn id="6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5500"/>
                            </p:stCondLst>
                            <p:childTnLst>
                              <p:par>
                                <p:cTn id="76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6000"/>
                            </p:stCondLst>
                            <p:childTnLst>
                              <p:par>
                                <p:cTn id="80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6500"/>
                            </p:stCondLst>
                            <p:childTnLst>
                              <p:par>
                                <p:cTn id="90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700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7500"/>
                            </p:stCondLst>
                            <p:childTnLst>
                              <p:par>
                                <p:cTn id="101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3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" grpId="0" animBg="1"/>
      <p:bldP spid="65" grpId="0"/>
      <p:bldP spid="66" grpId="0"/>
      <p:bldP spid="67" grpId="0" animBg="1"/>
      <p:bldP spid="69" grpId="0"/>
      <p:bldP spid="70" grpId="0"/>
      <p:bldP spid="71" grpId="0" animBg="1"/>
      <p:bldP spid="73" grpId="0"/>
      <p:bldP spid="74" grpId="0"/>
      <p:bldP spid="75" grpId="0" animBg="1"/>
      <p:bldP spid="77" grpId="0"/>
      <p:bldP spid="78" grpId="0"/>
      <p:bldP spid="100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7" name="对角圆角矩形 59"/>
          <p:cNvSpPr>
            <a:spLocks noChangeArrowheads="1"/>
          </p:cNvSpPr>
          <p:nvPr/>
        </p:nvSpPr>
        <p:spPr bwMode="auto">
          <a:xfrm>
            <a:off x="1891486" y="1278076"/>
            <a:ext cx="1788031" cy="799853"/>
          </a:xfrm>
          <a:custGeom>
            <a:avLst/>
            <a:gdLst>
              <a:gd name="T0" fmla="*/ 17661850 w 1343546"/>
              <a:gd name="T1" fmla="*/ 6024175 h 573340"/>
              <a:gd name="T2" fmla="*/ 8830949 w 1343546"/>
              <a:gd name="T3" fmla="*/ 12048308 h 573340"/>
              <a:gd name="T4" fmla="*/ 0 w 1343546"/>
              <a:gd name="T5" fmla="*/ 6024175 h 573340"/>
              <a:gd name="T6" fmla="*/ 8830949 w 1343546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0"/>
              <a:gd name="T14" fmla="*/ 1315558 w 1343546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0">
                <a:moveTo>
                  <a:pt x="95559" y="0"/>
                </a:moveTo>
                <a:lnTo>
                  <a:pt x="1343546" y="0"/>
                </a:lnTo>
                <a:lnTo>
                  <a:pt x="1343546" y="477781"/>
                </a:lnTo>
                <a:cubicBezTo>
                  <a:pt x="1343546" y="530556"/>
                  <a:pt x="1300762" y="573339"/>
                  <a:pt x="1247987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solidFill>
            <a:schemeClr val="accent1"/>
          </a:solidFill>
          <a:ln w="25400" algn="ctr">
            <a:noFill/>
            <a:miter lim="800000"/>
          </a:ln>
        </p:spPr>
        <p:txBody>
          <a:bodyPr lIns="133652" tIns="66827" rIns="133652" bIns="66827" anchor="ctr"/>
          <a:lstStyle/>
          <a:p>
            <a:pPr algn="ctr" defTabSz="1239489"/>
            <a:r>
              <a:rPr lang="zh-CN" altLang="en-US" sz="2267" b="1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</a:p>
        </p:txBody>
      </p:sp>
      <p:sp>
        <p:nvSpPr>
          <p:cNvPr id="27658" name="对角圆角矩形 80"/>
          <p:cNvSpPr>
            <a:spLocks noChangeArrowheads="1"/>
          </p:cNvSpPr>
          <p:nvPr/>
        </p:nvSpPr>
        <p:spPr bwMode="auto">
          <a:xfrm>
            <a:off x="3226689" y="2401680"/>
            <a:ext cx="1790147" cy="799853"/>
          </a:xfrm>
          <a:custGeom>
            <a:avLst/>
            <a:gdLst>
              <a:gd name="T0" fmla="*/ 17762482 w 1345257"/>
              <a:gd name="T1" fmla="*/ 6023982 h 573342"/>
              <a:gd name="T2" fmla="*/ 8881249 w 1345257"/>
              <a:gd name="T3" fmla="*/ 12047948 h 573342"/>
              <a:gd name="T4" fmla="*/ 0 w 1345257"/>
              <a:gd name="T5" fmla="*/ 6023982 h 573342"/>
              <a:gd name="T6" fmla="*/ 8881249 w 1345257"/>
              <a:gd name="T7" fmla="*/ 0 h 57334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5257"/>
              <a:gd name="T13" fmla="*/ 27988 h 573342"/>
              <a:gd name="T14" fmla="*/ 1317269 w 1345257"/>
              <a:gd name="T15" fmla="*/ 545354 h 5733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5257" h="573342">
                <a:moveTo>
                  <a:pt x="95559" y="0"/>
                </a:moveTo>
                <a:lnTo>
                  <a:pt x="1345257" y="0"/>
                </a:lnTo>
                <a:lnTo>
                  <a:pt x="1345257" y="477783"/>
                </a:lnTo>
                <a:cubicBezTo>
                  <a:pt x="1345257" y="530558"/>
                  <a:pt x="1302473" y="573341"/>
                  <a:pt x="1249698" y="573342"/>
                </a:cubicBezTo>
                <a:lnTo>
                  <a:pt x="0" y="573342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solidFill>
            <a:schemeClr val="accent2"/>
          </a:solidFill>
          <a:ln w="25400" algn="ctr">
            <a:noFill/>
            <a:miter lim="800000"/>
          </a:ln>
        </p:spPr>
        <p:txBody>
          <a:bodyPr lIns="133652" tIns="66827" rIns="133652" bIns="66827" anchor="ctr"/>
          <a:lstStyle/>
          <a:p>
            <a:pPr algn="ctr" defTabSz="1239489"/>
            <a:r>
              <a:rPr lang="zh-CN" altLang="en-US" sz="2267" b="1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</a:p>
        </p:txBody>
      </p:sp>
      <p:sp>
        <p:nvSpPr>
          <p:cNvPr id="27659" name="对角圆角矩形 81"/>
          <p:cNvSpPr>
            <a:spLocks noChangeArrowheads="1"/>
          </p:cNvSpPr>
          <p:nvPr/>
        </p:nvSpPr>
        <p:spPr bwMode="auto">
          <a:xfrm>
            <a:off x="4551311" y="3529513"/>
            <a:ext cx="1794380" cy="801971"/>
          </a:xfrm>
          <a:custGeom>
            <a:avLst/>
            <a:gdLst>
              <a:gd name="T0" fmla="*/ 17934383 w 1345257"/>
              <a:gd name="T1" fmla="*/ 5857612 h 573340"/>
              <a:gd name="T2" fmla="*/ 8967207 w 1345257"/>
              <a:gd name="T3" fmla="*/ 11715202 h 573340"/>
              <a:gd name="T4" fmla="*/ 0 w 1345257"/>
              <a:gd name="T5" fmla="*/ 5857612 h 573340"/>
              <a:gd name="T6" fmla="*/ 8967207 w 1345257"/>
              <a:gd name="T7" fmla="*/ 0 h 573340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5257"/>
              <a:gd name="T13" fmla="*/ 27988 h 573340"/>
              <a:gd name="T14" fmla="*/ 1317269 w 1345257"/>
              <a:gd name="T15" fmla="*/ 545352 h 57334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5257" h="573340">
                <a:moveTo>
                  <a:pt x="95559" y="0"/>
                </a:moveTo>
                <a:lnTo>
                  <a:pt x="1345257" y="0"/>
                </a:lnTo>
                <a:lnTo>
                  <a:pt x="1345257" y="477781"/>
                </a:lnTo>
                <a:cubicBezTo>
                  <a:pt x="1345257" y="530556"/>
                  <a:pt x="1302473" y="573339"/>
                  <a:pt x="1249698" y="573340"/>
                </a:cubicBezTo>
                <a:lnTo>
                  <a:pt x="0" y="573340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solidFill>
            <a:schemeClr val="accent3"/>
          </a:solidFill>
          <a:ln w="25400" algn="ctr">
            <a:noFill/>
            <a:miter lim="800000"/>
          </a:ln>
        </p:spPr>
        <p:txBody>
          <a:bodyPr lIns="133652" tIns="66827" rIns="133652" bIns="66827" anchor="ctr"/>
          <a:lstStyle/>
          <a:p>
            <a:pPr algn="ctr" defTabSz="1239489">
              <a:defRPr/>
            </a:pPr>
            <a:r>
              <a:rPr lang="zh-CN" altLang="en-US" sz="2267" b="1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</a:p>
        </p:txBody>
      </p:sp>
      <p:sp>
        <p:nvSpPr>
          <p:cNvPr id="27660" name="对角圆角矩形 82"/>
          <p:cNvSpPr>
            <a:spLocks noChangeArrowheads="1"/>
          </p:cNvSpPr>
          <p:nvPr/>
        </p:nvSpPr>
        <p:spPr bwMode="auto">
          <a:xfrm>
            <a:off x="5886517" y="4657351"/>
            <a:ext cx="1792263" cy="799853"/>
          </a:xfrm>
          <a:custGeom>
            <a:avLst/>
            <a:gdLst>
              <a:gd name="T0" fmla="*/ 17831364 w 1343546"/>
              <a:gd name="T1" fmla="*/ 5753844 h 573342"/>
              <a:gd name="T2" fmla="*/ 8915682 w 1343546"/>
              <a:gd name="T3" fmla="*/ 11507677 h 573342"/>
              <a:gd name="T4" fmla="*/ 0 w 1343546"/>
              <a:gd name="T5" fmla="*/ 5753844 h 573342"/>
              <a:gd name="T6" fmla="*/ 8915682 w 1343546"/>
              <a:gd name="T7" fmla="*/ 0 h 573342"/>
              <a:gd name="T8" fmla="*/ 0 60000 65536"/>
              <a:gd name="T9" fmla="*/ 5898240 60000 65536"/>
              <a:gd name="T10" fmla="*/ 11796480 60000 65536"/>
              <a:gd name="T11" fmla="*/ 17694720 60000 65536"/>
              <a:gd name="T12" fmla="*/ 27988 w 1343546"/>
              <a:gd name="T13" fmla="*/ 27988 h 573342"/>
              <a:gd name="T14" fmla="*/ 1315558 w 1343546"/>
              <a:gd name="T15" fmla="*/ 545354 h 573342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1343546" h="573342">
                <a:moveTo>
                  <a:pt x="95559" y="0"/>
                </a:moveTo>
                <a:lnTo>
                  <a:pt x="1343546" y="0"/>
                </a:lnTo>
                <a:lnTo>
                  <a:pt x="1343546" y="477783"/>
                </a:lnTo>
                <a:cubicBezTo>
                  <a:pt x="1343546" y="530558"/>
                  <a:pt x="1300762" y="573341"/>
                  <a:pt x="1247987" y="573342"/>
                </a:cubicBezTo>
                <a:lnTo>
                  <a:pt x="0" y="573342"/>
                </a:lnTo>
                <a:lnTo>
                  <a:pt x="0" y="95559"/>
                </a:lnTo>
                <a:cubicBezTo>
                  <a:pt x="0" y="42783"/>
                  <a:pt x="42783" y="0"/>
                  <a:pt x="95558" y="0"/>
                </a:cubicBezTo>
                <a:close/>
              </a:path>
            </a:pathLst>
          </a:custGeom>
          <a:solidFill>
            <a:schemeClr val="accent5"/>
          </a:solidFill>
          <a:ln w="25400" algn="ctr">
            <a:noFill/>
            <a:miter lim="800000"/>
          </a:ln>
        </p:spPr>
        <p:txBody>
          <a:bodyPr lIns="133652" tIns="66827" rIns="133652" bIns="66827" anchor="ctr"/>
          <a:lstStyle/>
          <a:p>
            <a:pPr algn="ctr" defTabSz="1239489">
              <a:defRPr/>
            </a:pPr>
            <a:r>
              <a:rPr lang="zh-CN" altLang="en-US" sz="2267" b="1">
                <a:solidFill>
                  <a:schemeClr val="bg1"/>
                </a:solidFill>
                <a:cs typeface="+mn-ea"/>
                <a:sym typeface="+mn-lt"/>
              </a:rPr>
              <a:t>添加内容</a:t>
            </a:r>
          </a:p>
        </p:txBody>
      </p:sp>
      <p:cxnSp>
        <p:nvCxnSpPr>
          <p:cNvPr id="61456" name="直接箭头连接符 83"/>
          <p:cNvCxnSpPr>
            <a:cxnSpLocks noChangeShapeType="1"/>
          </p:cNvCxnSpPr>
          <p:nvPr/>
        </p:nvCxnSpPr>
        <p:spPr bwMode="auto">
          <a:xfrm>
            <a:off x="3891116" y="1606055"/>
            <a:ext cx="1726667" cy="0"/>
          </a:xfrm>
          <a:prstGeom prst="straightConnector1">
            <a:avLst/>
          </a:prstGeom>
          <a:noFill/>
          <a:ln w="25400" cap="rnd" algn="ctr">
            <a:solidFill>
              <a:schemeClr val="bg1">
                <a:lumMod val="65000"/>
              </a:schemeClr>
            </a:solidFill>
            <a:prstDash val="sysDash"/>
            <a:round/>
            <a:tailEnd type="stealth" w="med" len="med"/>
          </a:ln>
        </p:spPr>
      </p:cxnSp>
      <p:grpSp>
        <p:nvGrpSpPr>
          <p:cNvPr id="2" name="组合 84"/>
          <p:cNvGrpSpPr/>
          <p:nvPr/>
        </p:nvGrpSpPr>
        <p:grpSpPr bwMode="auto">
          <a:xfrm>
            <a:off x="5704541" y="1197663"/>
            <a:ext cx="3777084" cy="865451"/>
            <a:chOff x="3024807" y="1419622"/>
            <a:chExt cx="2627313" cy="574675"/>
          </a:xfrm>
        </p:grpSpPr>
        <p:sp>
          <p:nvSpPr>
            <p:cNvPr id="171016" name="文本框 8"/>
            <p:cNvSpPr txBox="1">
              <a:spLocks noChangeArrowheads="1"/>
            </p:cNvSpPr>
            <p:nvPr/>
          </p:nvSpPr>
          <p:spPr bwMode="auto">
            <a:xfrm>
              <a:off x="3024807" y="1419622"/>
              <a:ext cx="1128935" cy="320356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39489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1017" name="文本框 9"/>
            <p:cNvSpPr txBox="1">
              <a:spLocks noChangeArrowheads="1"/>
            </p:cNvSpPr>
            <p:nvPr/>
          </p:nvSpPr>
          <p:spPr bwMode="auto">
            <a:xfrm>
              <a:off x="3024807" y="1704852"/>
              <a:ext cx="2627313" cy="28944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14936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333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</a:t>
              </a:r>
              <a:endParaRPr lang="en-US" altLang="zh-CN" sz="13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1460" name="直接箭头连接符 87"/>
          <p:cNvCxnSpPr>
            <a:cxnSpLocks noChangeShapeType="1"/>
          </p:cNvCxnSpPr>
          <p:nvPr/>
        </p:nvCxnSpPr>
        <p:spPr bwMode="auto">
          <a:xfrm>
            <a:off x="5137449" y="2852387"/>
            <a:ext cx="1438889" cy="0"/>
          </a:xfrm>
          <a:prstGeom prst="straightConnector1">
            <a:avLst/>
          </a:prstGeom>
          <a:noFill/>
          <a:ln w="25400" cap="rnd" algn="ctr">
            <a:solidFill>
              <a:schemeClr val="bg1">
                <a:lumMod val="65000"/>
              </a:schemeClr>
            </a:solidFill>
            <a:prstDash val="sysDash"/>
            <a:round/>
            <a:tailEnd type="stealth" w="med" len="med"/>
          </a:ln>
        </p:spPr>
      </p:cxnSp>
      <p:grpSp>
        <p:nvGrpSpPr>
          <p:cNvPr id="3" name="组合 88"/>
          <p:cNvGrpSpPr/>
          <p:nvPr/>
        </p:nvGrpSpPr>
        <p:grpSpPr bwMode="auto">
          <a:xfrm>
            <a:off x="6673672" y="2276832"/>
            <a:ext cx="3774968" cy="861219"/>
            <a:chOff x="3888903" y="2139702"/>
            <a:chExt cx="2627313" cy="573088"/>
          </a:xfrm>
        </p:grpSpPr>
        <p:sp>
          <p:nvSpPr>
            <p:cNvPr id="171020" name="文本框 11"/>
            <p:cNvSpPr txBox="1">
              <a:spLocks noChangeArrowheads="1"/>
            </p:cNvSpPr>
            <p:nvPr/>
          </p:nvSpPr>
          <p:spPr bwMode="auto">
            <a:xfrm>
              <a:off x="3888903" y="2139702"/>
              <a:ext cx="1129567" cy="319634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39489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1021" name="文本框 12"/>
            <p:cNvSpPr txBox="1">
              <a:spLocks noChangeArrowheads="1"/>
            </p:cNvSpPr>
            <p:nvPr/>
          </p:nvSpPr>
          <p:spPr bwMode="auto">
            <a:xfrm>
              <a:off x="3888903" y="2425542"/>
              <a:ext cx="2627313" cy="287248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14936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333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</a:t>
              </a:r>
              <a:endParaRPr lang="en-US" altLang="zh-CN" sz="13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1464" name="直接箭头连接符 91"/>
          <p:cNvCxnSpPr>
            <a:cxnSpLocks noChangeShapeType="1"/>
          </p:cNvCxnSpPr>
          <p:nvPr/>
        </p:nvCxnSpPr>
        <p:spPr bwMode="auto">
          <a:xfrm>
            <a:off x="6578453" y="4007729"/>
            <a:ext cx="1151111" cy="0"/>
          </a:xfrm>
          <a:prstGeom prst="straightConnector1">
            <a:avLst/>
          </a:prstGeom>
          <a:noFill/>
          <a:ln w="25400" cap="rnd" algn="ctr">
            <a:solidFill>
              <a:schemeClr val="bg1">
                <a:lumMod val="65000"/>
              </a:schemeClr>
            </a:solidFill>
            <a:prstDash val="sysDash"/>
            <a:round/>
            <a:tailEnd type="stealth" w="med" len="med"/>
          </a:ln>
        </p:spPr>
      </p:cxnSp>
      <p:grpSp>
        <p:nvGrpSpPr>
          <p:cNvPr id="4" name="组合 92"/>
          <p:cNvGrpSpPr/>
          <p:nvPr/>
        </p:nvGrpSpPr>
        <p:grpSpPr bwMode="auto">
          <a:xfrm>
            <a:off x="7793043" y="3502003"/>
            <a:ext cx="3774968" cy="863335"/>
            <a:chOff x="4738688" y="2934767"/>
            <a:chExt cx="2627312" cy="573087"/>
          </a:xfrm>
        </p:grpSpPr>
        <p:sp>
          <p:nvSpPr>
            <p:cNvPr id="171024" name="文本框 14"/>
            <p:cNvSpPr txBox="1">
              <a:spLocks noChangeArrowheads="1"/>
            </p:cNvSpPr>
            <p:nvPr/>
          </p:nvSpPr>
          <p:spPr bwMode="auto">
            <a:xfrm>
              <a:off x="4738688" y="2934767"/>
              <a:ext cx="1129568" cy="32025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39489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1025" name="文本框 15"/>
            <p:cNvSpPr txBox="1">
              <a:spLocks noChangeArrowheads="1"/>
            </p:cNvSpPr>
            <p:nvPr/>
          </p:nvSpPr>
          <p:spPr bwMode="auto">
            <a:xfrm>
              <a:off x="4738688" y="3219905"/>
              <a:ext cx="2627312" cy="287949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14936">
                <a:lnSpc>
                  <a:spcPct val="150000"/>
                </a:lnSpc>
                <a:spcBef>
                  <a:spcPct val="20000"/>
                </a:spcBef>
              </a:pPr>
              <a:r>
                <a:rPr lang="zh-CN" altLang="en-US" sz="1333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</a:t>
              </a:r>
              <a:endParaRPr lang="en-US" altLang="zh-CN" sz="13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cxnSp>
        <p:nvCxnSpPr>
          <p:cNvPr id="61468" name="直接箭头连接符 95"/>
          <p:cNvCxnSpPr>
            <a:cxnSpLocks noChangeShapeType="1"/>
          </p:cNvCxnSpPr>
          <p:nvPr/>
        </p:nvCxnSpPr>
        <p:spPr bwMode="auto">
          <a:xfrm>
            <a:off x="7896728" y="5158841"/>
            <a:ext cx="311053" cy="0"/>
          </a:xfrm>
          <a:prstGeom prst="straightConnector1">
            <a:avLst/>
          </a:prstGeom>
          <a:noFill/>
          <a:ln w="25400" cap="rnd" algn="ctr">
            <a:solidFill>
              <a:schemeClr val="bg1">
                <a:lumMod val="65000"/>
              </a:schemeClr>
            </a:solidFill>
            <a:prstDash val="sysDash"/>
            <a:round/>
            <a:tailEnd type="stealth" w="med" len="med"/>
          </a:ln>
        </p:spPr>
      </p:cxnSp>
      <p:grpSp>
        <p:nvGrpSpPr>
          <p:cNvPr id="5" name="组合 96"/>
          <p:cNvGrpSpPr/>
          <p:nvPr/>
        </p:nvGrpSpPr>
        <p:grpSpPr bwMode="auto">
          <a:xfrm>
            <a:off x="8298771" y="4663693"/>
            <a:ext cx="3774968" cy="865451"/>
            <a:chOff x="5651500" y="3654846"/>
            <a:chExt cx="2627313" cy="573088"/>
          </a:xfrm>
        </p:grpSpPr>
        <p:sp>
          <p:nvSpPr>
            <p:cNvPr id="171028" name="文本框 17"/>
            <p:cNvSpPr txBox="1">
              <a:spLocks noChangeArrowheads="1"/>
            </p:cNvSpPr>
            <p:nvPr/>
          </p:nvSpPr>
          <p:spPr bwMode="auto">
            <a:xfrm>
              <a:off x="5651500" y="3654846"/>
              <a:ext cx="1129567" cy="320873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39489">
                <a:defRPr/>
              </a:pPr>
              <a:r>
                <a:rPr lang="zh-CN" altLang="en-US" sz="1867" b="1" dirty="0">
                  <a:solidFill>
                    <a:schemeClr val="bg1"/>
                  </a:solidFill>
                  <a:cs typeface="+mn-ea"/>
                  <a:sym typeface="+mn-lt"/>
                </a:rPr>
                <a:t>添加标题</a:t>
              </a:r>
            </a:p>
          </p:txBody>
        </p:sp>
        <p:sp>
          <p:nvSpPr>
            <p:cNvPr id="171029" name="文本框 18"/>
            <p:cNvSpPr txBox="1">
              <a:spLocks noChangeArrowheads="1"/>
            </p:cNvSpPr>
            <p:nvPr/>
          </p:nvSpPr>
          <p:spPr bwMode="auto">
            <a:xfrm>
              <a:off x="5651500" y="3940689"/>
              <a:ext cx="2627313" cy="287245"/>
            </a:xfrm>
            <a:prstGeom prst="rect">
              <a:avLst/>
            </a:prstGeom>
            <a:noFill/>
            <a:ln w="9525">
              <a:noFill/>
              <a:miter lim="800000"/>
            </a:ln>
          </p:spPr>
          <p:txBody>
            <a:bodyPr lIns="123971" tIns="61985" rIns="123971" bIns="61985" anchor="ctr"/>
            <a:lstStyle/>
            <a:p>
              <a:pPr defTabSz="1239489">
                <a:defRPr/>
              </a:pPr>
              <a:r>
                <a:rPr lang="zh-CN" altLang="en-US" sz="1333" dirty="0">
                  <a:solidFill>
                    <a:schemeClr val="bg1"/>
                  </a:solidFill>
                  <a:cs typeface="+mn-ea"/>
                  <a:sym typeface="+mn-lt"/>
                </a:rPr>
                <a:t>标题数字等都可以通过点击和重新输入进行更改，顶部“开始”</a:t>
              </a:r>
              <a:endParaRPr lang="en-US" altLang="zh-CN" sz="1333" dirty="0">
                <a:solidFill>
                  <a:schemeClr val="bg1"/>
                </a:solidFill>
                <a:cs typeface="+mn-ea"/>
                <a:sym typeface="+mn-lt"/>
              </a:endParaRPr>
            </a:p>
            <a:p>
              <a:pPr defTabSz="1239489">
                <a:defRPr/>
              </a:pPr>
              <a:endParaRPr lang="en-US" altLang="zh-CN" sz="1333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27669" name="直角上箭头 99"/>
          <p:cNvSpPr/>
          <p:nvPr/>
        </p:nvSpPr>
        <p:spPr bwMode="auto">
          <a:xfrm rot="5400000">
            <a:off x="2335848" y="2259904"/>
            <a:ext cx="808317" cy="757533"/>
          </a:xfrm>
          <a:custGeom>
            <a:avLst/>
            <a:gdLst>
              <a:gd name="T0" fmla="*/ 8782714 w 580186"/>
              <a:gd name="T1" fmla="*/ 0 h 569938"/>
              <a:gd name="T2" fmla="*/ 5923679 w 580186"/>
              <a:gd name="T3" fmla="*/ 1873245 h 569938"/>
              <a:gd name="T4" fmla="*/ 0 w 580186"/>
              <a:gd name="T5" fmla="*/ 6556338 h 569938"/>
              <a:gd name="T6" fmla="*/ 5106110 w 580186"/>
              <a:gd name="T7" fmla="*/ 7492947 h 569938"/>
              <a:gd name="T8" fmla="*/ 10212203 w 580186"/>
              <a:gd name="T9" fmla="*/ 4683093 h 569938"/>
              <a:gd name="T10" fmla="*/ 11641704 w 580186"/>
              <a:gd name="T11" fmla="*/ 1873245 h 569938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580186"/>
              <a:gd name="T19" fmla="*/ 427454 h 569938"/>
              <a:gd name="T20" fmla="*/ 508944 w 580186"/>
              <a:gd name="T21" fmla="*/ 569938 h 569938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80186" h="569938">
                <a:moveTo>
                  <a:pt x="0" y="427454"/>
                </a:moveTo>
                <a:lnTo>
                  <a:pt x="366459" y="427454"/>
                </a:lnTo>
                <a:lnTo>
                  <a:pt x="366459" y="142485"/>
                </a:lnTo>
                <a:lnTo>
                  <a:pt x="295217" y="142485"/>
                </a:lnTo>
                <a:lnTo>
                  <a:pt x="437702" y="0"/>
                </a:lnTo>
                <a:lnTo>
                  <a:pt x="580186" y="142485"/>
                </a:lnTo>
                <a:lnTo>
                  <a:pt x="508944" y="142485"/>
                </a:lnTo>
                <a:lnTo>
                  <a:pt x="508944" y="569938"/>
                </a:lnTo>
                <a:lnTo>
                  <a:pt x="0" y="569938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</a:ln>
        </p:spPr>
        <p:txBody>
          <a:bodyPr lIns="131401" tIns="65701" rIns="131401" bIns="65701" anchor="ctr"/>
          <a:lstStyle/>
          <a:p>
            <a:pPr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0" name="直角上箭头 100"/>
          <p:cNvSpPr/>
          <p:nvPr/>
        </p:nvSpPr>
        <p:spPr bwMode="auto">
          <a:xfrm rot="5400000">
            <a:off x="3674224" y="3369755"/>
            <a:ext cx="816781" cy="759648"/>
          </a:xfrm>
          <a:custGeom>
            <a:avLst/>
            <a:gdLst>
              <a:gd name="T0" fmla="*/ 9060597 w 581897"/>
              <a:gd name="T1" fmla="*/ 0 h 568226"/>
              <a:gd name="T2" fmla="*/ 6134276 w 581897"/>
              <a:gd name="T3" fmla="*/ 1918878 h 568226"/>
              <a:gd name="T4" fmla="*/ 0 w 581897"/>
              <a:gd name="T5" fmla="*/ 6716044 h 568226"/>
              <a:gd name="T6" fmla="*/ 5261884 w 581897"/>
              <a:gd name="T7" fmla="*/ 7675474 h 568226"/>
              <a:gd name="T8" fmla="*/ 10523758 w 581897"/>
              <a:gd name="T9" fmla="*/ 4797167 h 568226"/>
              <a:gd name="T10" fmla="*/ 11986932 w 581897"/>
              <a:gd name="T11" fmla="*/ 1918878 h 568226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581897"/>
              <a:gd name="T19" fmla="*/ 426170 h 568226"/>
              <a:gd name="T20" fmla="*/ 510869 w 581897"/>
              <a:gd name="T21" fmla="*/ 568226 h 568226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81897" h="568226">
                <a:moveTo>
                  <a:pt x="0" y="426170"/>
                </a:moveTo>
                <a:lnTo>
                  <a:pt x="368812" y="426170"/>
                </a:lnTo>
                <a:lnTo>
                  <a:pt x="368812" y="142057"/>
                </a:lnTo>
                <a:lnTo>
                  <a:pt x="297784" y="142057"/>
                </a:lnTo>
                <a:lnTo>
                  <a:pt x="439841" y="0"/>
                </a:lnTo>
                <a:lnTo>
                  <a:pt x="581897" y="142057"/>
                </a:lnTo>
                <a:lnTo>
                  <a:pt x="510869" y="142057"/>
                </a:lnTo>
                <a:lnTo>
                  <a:pt x="510869" y="568226"/>
                </a:lnTo>
                <a:lnTo>
                  <a:pt x="0" y="568226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</a:ln>
        </p:spPr>
        <p:txBody>
          <a:bodyPr lIns="131401" tIns="65701" rIns="131401" bIns="65701" anchor="ctr"/>
          <a:lstStyle/>
          <a:p>
            <a:pPr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27671" name="直角上箭头 101"/>
          <p:cNvSpPr/>
          <p:nvPr/>
        </p:nvSpPr>
        <p:spPr bwMode="auto">
          <a:xfrm rot="5400000">
            <a:off x="5028474" y="4480660"/>
            <a:ext cx="814665" cy="761765"/>
          </a:xfrm>
          <a:custGeom>
            <a:avLst/>
            <a:gdLst>
              <a:gd name="T0" fmla="*/ 8894270 w 581897"/>
              <a:gd name="T1" fmla="*/ 0 h 569937"/>
              <a:gd name="T2" fmla="*/ 6010231 w 581897"/>
              <a:gd name="T3" fmla="*/ 1908837 h 569937"/>
              <a:gd name="T4" fmla="*/ 0 w 581897"/>
              <a:gd name="T5" fmla="*/ 6680948 h 569937"/>
              <a:gd name="T6" fmla="*/ 5168132 w 581897"/>
              <a:gd name="T7" fmla="*/ 7635374 h 569937"/>
              <a:gd name="T8" fmla="*/ 10336286 w 581897"/>
              <a:gd name="T9" fmla="*/ 4772097 h 569937"/>
              <a:gd name="T10" fmla="*/ 11778311 w 581897"/>
              <a:gd name="T11" fmla="*/ 1908837 h 569937"/>
              <a:gd name="T12" fmla="*/ 17694720 60000 65536"/>
              <a:gd name="T13" fmla="*/ 11796480 60000 65536"/>
              <a:gd name="T14" fmla="*/ 11796480 60000 65536"/>
              <a:gd name="T15" fmla="*/ 5898240 60000 65536"/>
              <a:gd name="T16" fmla="*/ 0 60000 65536"/>
              <a:gd name="T17" fmla="*/ 0 60000 65536"/>
              <a:gd name="T18" fmla="*/ 0 w 581897"/>
              <a:gd name="T19" fmla="*/ 427453 h 569937"/>
              <a:gd name="T20" fmla="*/ 510655 w 581897"/>
              <a:gd name="T21" fmla="*/ 569937 h 569937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581897" h="569937">
                <a:moveTo>
                  <a:pt x="0" y="427453"/>
                </a:moveTo>
                <a:lnTo>
                  <a:pt x="368171" y="427453"/>
                </a:lnTo>
                <a:lnTo>
                  <a:pt x="368171" y="142484"/>
                </a:lnTo>
                <a:lnTo>
                  <a:pt x="296929" y="142484"/>
                </a:lnTo>
                <a:lnTo>
                  <a:pt x="439413" y="0"/>
                </a:lnTo>
                <a:lnTo>
                  <a:pt x="581897" y="142484"/>
                </a:lnTo>
                <a:lnTo>
                  <a:pt x="510655" y="142484"/>
                </a:lnTo>
                <a:lnTo>
                  <a:pt x="510655" y="569937"/>
                </a:lnTo>
                <a:lnTo>
                  <a:pt x="0" y="569937"/>
                </a:lnTo>
                <a:close/>
              </a:path>
            </a:pathLst>
          </a:custGeom>
          <a:solidFill>
            <a:schemeClr val="bg1">
              <a:lumMod val="65000"/>
            </a:schemeClr>
          </a:solidFill>
          <a:ln w="25400" cap="flat" cmpd="sng" algn="ctr">
            <a:noFill/>
            <a:prstDash val="solid"/>
            <a:round/>
          </a:ln>
        </p:spPr>
        <p:txBody>
          <a:bodyPr lIns="131401" tIns="65701" rIns="131401" bIns="65701" anchor="ctr"/>
          <a:lstStyle/>
          <a:p>
            <a:pPr>
              <a:defRPr/>
            </a:pPr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3779" name="Rectangle 51"/>
          <p:cNvSpPr>
            <a:spLocks noChangeArrowheads="1"/>
          </p:cNvSpPr>
          <p:nvPr/>
        </p:nvSpPr>
        <p:spPr bwMode="auto">
          <a:xfrm>
            <a:off x="767882" y="4511341"/>
            <a:ext cx="2807951" cy="1323169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91424" tIns="45713" rIns="91424" bIns="45713">
            <a:spAutoFit/>
          </a:bodyPr>
          <a:lstStyle/>
          <a:p>
            <a:pPr defTabSz="913530">
              <a:lnSpc>
                <a:spcPct val="150000"/>
              </a:lnSpc>
              <a:defRPr/>
            </a:pPr>
            <a:r>
              <a:rPr lang="zh-CN" altLang="en-US" sz="1333" dirty="0">
                <a:solidFill>
                  <a:schemeClr val="bg1"/>
                </a:solidFill>
                <a:cs typeface="+mn-ea"/>
                <a:sym typeface="+mn-lt"/>
              </a:rPr>
              <a:t>标题数字等都可以通过点击和重新输入进行更改，顶部“开始”面板中可以对字体、字号、颜色、行距等进行修改。</a:t>
            </a:r>
          </a:p>
        </p:txBody>
      </p:sp>
      <p:sp>
        <p:nvSpPr>
          <p:cNvPr id="73780" name="Rectangle 52"/>
          <p:cNvSpPr>
            <a:spLocks noChangeArrowheads="1"/>
          </p:cNvSpPr>
          <p:nvPr/>
        </p:nvSpPr>
        <p:spPr bwMode="auto">
          <a:xfrm>
            <a:off x="767879" y="4105069"/>
            <a:ext cx="1627336" cy="37964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none" lIns="91424" tIns="45713" rIns="91424" bIns="45713">
            <a:spAutoFit/>
          </a:bodyPr>
          <a:lstStyle/>
          <a:p>
            <a:pPr defTabSz="913530">
              <a:defRPr/>
            </a:pPr>
            <a:r>
              <a:rPr lang="zh-CN" altLang="en-US" sz="1867" b="1" dirty="0">
                <a:solidFill>
                  <a:schemeClr val="bg1"/>
                </a:solidFill>
                <a:cs typeface="+mn-ea"/>
                <a:sym typeface="+mn-lt"/>
              </a:rPr>
              <a:t>点击输入标题</a:t>
            </a:r>
          </a:p>
        </p:txBody>
      </p:sp>
    </p:spTree>
    <p:extLst>
      <p:ext uri="{BB962C8B-B14F-4D97-AF65-F5344CB8AC3E}">
        <p14:creationId xmlns:p14="http://schemas.microsoft.com/office/powerpoint/2010/main" val="46055107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76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14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276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76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276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61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/>
                                        <p:tgtEl>
                                          <p:spTgt spid="276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76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5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614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500"/>
                            </p:stCondLst>
                            <p:childTnLst>
                              <p:par>
                                <p:cTn id="52" presetID="1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276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5" dur="500"/>
                                        <p:tgtEl>
                                          <p:spTgt spid="276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276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614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 tmFilter="0,0; .5, 1; 1, 1"/>
                                        <p:tgtEl>
                                          <p:spTgt spid="7378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250"/>
                            </p:stCondLst>
                            <p:childTnLst>
                              <p:par>
                                <p:cTn id="77" presetID="4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 tmFilter="0,0; .5, 1; 1, 1"/>
                                        <p:tgtEl>
                                          <p:spTgt spid="7377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7" grpId="0" animBg="1"/>
      <p:bldP spid="27658" grpId="0" animBg="1"/>
      <p:bldP spid="27659" grpId="0" animBg="1"/>
      <p:bldP spid="27660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5"/>
          <p:cNvSpPr/>
          <p:nvPr/>
        </p:nvSpPr>
        <p:spPr bwMode="auto">
          <a:xfrm flipH="1">
            <a:off x="4304187" y="1988175"/>
            <a:ext cx="1851743" cy="2137612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5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6" name="Freeform 5"/>
          <p:cNvSpPr/>
          <p:nvPr/>
        </p:nvSpPr>
        <p:spPr bwMode="auto">
          <a:xfrm flipH="1">
            <a:off x="3702203" y="3687667"/>
            <a:ext cx="1179911" cy="1362064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32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7" name="Freeform 5"/>
          <p:cNvSpPr/>
          <p:nvPr/>
        </p:nvSpPr>
        <p:spPr bwMode="auto">
          <a:xfrm flipH="1">
            <a:off x="6252162" y="2232442"/>
            <a:ext cx="1039781" cy="1200301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0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8" name="Freeform 5"/>
          <p:cNvSpPr/>
          <p:nvPr/>
        </p:nvSpPr>
        <p:spPr bwMode="auto">
          <a:xfrm flipH="1">
            <a:off x="6805185" y="3044106"/>
            <a:ext cx="1633193" cy="1885325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algn="ctr"/>
            <a:endParaRPr lang="en-US" sz="48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9" name="Freeform 5"/>
          <p:cNvSpPr/>
          <p:nvPr/>
        </p:nvSpPr>
        <p:spPr bwMode="auto">
          <a:xfrm flipH="1">
            <a:off x="8544530" y="3259632"/>
            <a:ext cx="879721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0" name="Freeform 5"/>
          <p:cNvSpPr/>
          <p:nvPr/>
        </p:nvSpPr>
        <p:spPr bwMode="auto">
          <a:xfrm flipH="1">
            <a:off x="2740390" y="3227852"/>
            <a:ext cx="879721" cy="1015533"/>
          </a:xfrm>
          <a:custGeom>
            <a:avLst/>
            <a:gdLst>
              <a:gd name="T0" fmla="*/ 2010 w 2010"/>
              <a:gd name="T1" fmla="*/ 1740 h 2320"/>
              <a:gd name="T2" fmla="*/ 1005 w 2010"/>
              <a:gd name="T3" fmla="*/ 2320 h 2320"/>
              <a:gd name="T4" fmla="*/ 0 w 2010"/>
              <a:gd name="T5" fmla="*/ 1740 h 2320"/>
              <a:gd name="T6" fmla="*/ 0 w 2010"/>
              <a:gd name="T7" fmla="*/ 581 h 2320"/>
              <a:gd name="T8" fmla="*/ 1005 w 2010"/>
              <a:gd name="T9" fmla="*/ 0 h 2320"/>
              <a:gd name="T10" fmla="*/ 2010 w 2010"/>
              <a:gd name="T11" fmla="*/ 581 h 2320"/>
              <a:gd name="T12" fmla="*/ 2010 w 2010"/>
              <a:gd name="T13" fmla="*/ 1740 h 23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10" h="2320">
                <a:moveTo>
                  <a:pt x="2010" y="1740"/>
                </a:moveTo>
                <a:lnTo>
                  <a:pt x="1005" y="2320"/>
                </a:lnTo>
                <a:lnTo>
                  <a:pt x="0" y="1740"/>
                </a:lnTo>
                <a:lnTo>
                  <a:pt x="0" y="581"/>
                </a:lnTo>
                <a:lnTo>
                  <a:pt x="1005" y="0"/>
                </a:lnTo>
                <a:lnTo>
                  <a:pt x="2010" y="581"/>
                </a:lnTo>
                <a:lnTo>
                  <a:pt x="2010" y="174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ctr" anchorCtr="0" compatLnSpc="1"/>
          <a:lstStyle/>
          <a:p>
            <a:pPr lvl="0" algn="ctr"/>
            <a:endParaRPr lang="en-US" sz="2400" dirty="0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11" name="Text Placeholder 32"/>
          <p:cNvSpPr txBox="1"/>
          <p:nvPr/>
        </p:nvSpPr>
        <p:spPr>
          <a:xfrm>
            <a:off x="1928080" y="1849762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2" name="Text Placeholder 33"/>
          <p:cNvSpPr txBox="1"/>
          <p:nvPr/>
        </p:nvSpPr>
        <p:spPr>
          <a:xfrm>
            <a:off x="1913795" y="156958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3" name="Text Placeholder 32"/>
          <p:cNvSpPr txBox="1"/>
          <p:nvPr/>
        </p:nvSpPr>
        <p:spPr>
          <a:xfrm>
            <a:off x="900332" y="4768275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4" name="Text Placeholder 33"/>
          <p:cNvSpPr txBox="1"/>
          <p:nvPr/>
        </p:nvSpPr>
        <p:spPr>
          <a:xfrm>
            <a:off x="886047" y="4488100"/>
            <a:ext cx="1786628" cy="332659"/>
          </a:xfrm>
          <a:prstGeom prst="rect">
            <a:avLst/>
          </a:prstGeom>
          <a:ln>
            <a:noFill/>
          </a:ln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5" name="Text Placeholder 32"/>
          <p:cNvSpPr txBox="1"/>
          <p:nvPr/>
        </p:nvSpPr>
        <p:spPr>
          <a:xfrm>
            <a:off x="2768510" y="5758983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6" name="Text Placeholder 33"/>
          <p:cNvSpPr txBox="1"/>
          <p:nvPr/>
        </p:nvSpPr>
        <p:spPr>
          <a:xfrm>
            <a:off x="2754223" y="547880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7" name="Text Placeholder 32"/>
          <p:cNvSpPr txBox="1"/>
          <p:nvPr/>
        </p:nvSpPr>
        <p:spPr>
          <a:xfrm>
            <a:off x="8256619" y="1849762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8" name="Text Placeholder 33"/>
          <p:cNvSpPr txBox="1"/>
          <p:nvPr/>
        </p:nvSpPr>
        <p:spPr>
          <a:xfrm>
            <a:off x="8242334" y="156958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19" name="Text Placeholder 32"/>
          <p:cNvSpPr txBox="1"/>
          <p:nvPr/>
        </p:nvSpPr>
        <p:spPr>
          <a:xfrm>
            <a:off x="9696742" y="2856053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0" name="Text Placeholder 33"/>
          <p:cNvSpPr txBox="1"/>
          <p:nvPr/>
        </p:nvSpPr>
        <p:spPr>
          <a:xfrm>
            <a:off x="9682455" y="257587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1" name="Text Placeholder 32"/>
          <p:cNvSpPr txBox="1"/>
          <p:nvPr/>
        </p:nvSpPr>
        <p:spPr>
          <a:xfrm>
            <a:off x="8558815" y="5758983"/>
            <a:ext cx="1774125" cy="382679"/>
          </a:xfrm>
          <a:prstGeom prst="rect">
            <a:avLst/>
          </a:prstGeom>
        </p:spPr>
        <p:txBody>
          <a:bodyPr lIns="0" tIns="0" rIns="0" bIns="0">
            <a:noAutofit/>
          </a:bodyPr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200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标题数字等都可以通过点击和重新输入进行更改。。</a:t>
            </a:r>
            <a:endParaRPr lang="en-US" sz="1200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sp>
        <p:nvSpPr>
          <p:cNvPr id="22" name="Text Placeholder 33"/>
          <p:cNvSpPr txBox="1"/>
          <p:nvPr/>
        </p:nvSpPr>
        <p:spPr>
          <a:xfrm>
            <a:off x="8544529" y="5478807"/>
            <a:ext cx="1786628" cy="332659"/>
          </a:xfrm>
          <a:prstGeom prst="rect">
            <a:avLst/>
          </a:prstGeom>
        </p:spPr>
        <p:txBody>
          <a:bodyPr lIns="0" tIns="0" rIns="0" bIns="0"/>
          <a:lstStyle>
            <a:lvl1pPr marL="171450" indent="-171450" algn="l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Char char="•"/>
              <a:defRPr sz="21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1pPr>
            <a:lvl2pPr marL="5143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2pPr>
            <a:lvl3pPr marL="8572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50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3pPr>
            <a:lvl4pPr marL="12001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4pPr>
            <a:lvl5pPr marL="15430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Neris Thin" panose="00000300000000000000" pitchFamily="50" charset="0"/>
                <a:ea typeface="+mn-ea"/>
                <a:cs typeface="+mn-cs"/>
              </a:defRPr>
            </a:lvl5pPr>
            <a:lvl6pPr marL="18859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2288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5717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914650" indent="-171450" algn="l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Char char="•"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zh-CN" altLang="en-US" sz="1300" b="1" dirty="0">
                <a:solidFill>
                  <a:schemeClr val="bg1"/>
                </a:solidFill>
                <a:latin typeface="+mn-lt"/>
                <a:cs typeface="+mn-ea"/>
                <a:sym typeface="+mn-lt"/>
              </a:rPr>
              <a:t>产品应用</a:t>
            </a:r>
            <a:endParaRPr lang="en-AU" sz="1300" b="1" dirty="0">
              <a:solidFill>
                <a:schemeClr val="bg1"/>
              </a:solidFill>
              <a:latin typeface="+mn-lt"/>
              <a:cs typeface="+mn-ea"/>
              <a:sym typeface="+mn-lt"/>
            </a:endParaRPr>
          </a:p>
        </p:txBody>
      </p:sp>
      <p:grpSp>
        <p:nvGrpSpPr>
          <p:cNvPr id="23" name="Group 42"/>
          <p:cNvGrpSpPr/>
          <p:nvPr/>
        </p:nvGrpSpPr>
        <p:grpSpPr>
          <a:xfrm>
            <a:off x="1608313" y="3763625"/>
            <a:ext cx="1025923" cy="360191"/>
            <a:chOff x="1652259" y="4256917"/>
            <a:chExt cx="1206254" cy="360191"/>
          </a:xfrm>
        </p:grpSpPr>
        <p:cxnSp>
          <p:nvCxnSpPr>
            <p:cNvPr id="24" name="Straight Connector 43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44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oup 45"/>
          <p:cNvGrpSpPr/>
          <p:nvPr/>
        </p:nvGrpSpPr>
        <p:grpSpPr>
          <a:xfrm rot="10800000" flipH="1">
            <a:off x="2551327" y="2395781"/>
            <a:ext cx="1613771" cy="360191"/>
            <a:chOff x="1652259" y="4256917"/>
            <a:chExt cx="1206254" cy="360191"/>
          </a:xfrm>
        </p:grpSpPr>
        <p:cxnSp>
          <p:nvCxnSpPr>
            <p:cNvPr id="27" name="Straight Connector 46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47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48"/>
          <p:cNvGrpSpPr/>
          <p:nvPr/>
        </p:nvGrpSpPr>
        <p:grpSpPr>
          <a:xfrm rot="16200000" flipH="1">
            <a:off x="7300506" y="1592878"/>
            <a:ext cx="382679" cy="896449"/>
            <a:chOff x="1652259" y="4256917"/>
            <a:chExt cx="1206254" cy="360191"/>
          </a:xfrm>
        </p:grpSpPr>
        <p:cxnSp>
          <p:nvCxnSpPr>
            <p:cNvPr id="30" name="Straight Connector 49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50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2" name="Group 51"/>
          <p:cNvGrpSpPr/>
          <p:nvPr/>
        </p:nvGrpSpPr>
        <p:grpSpPr>
          <a:xfrm rot="16200000" flipH="1">
            <a:off x="8910101" y="2714468"/>
            <a:ext cx="435811" cy="654515"/>
            <a:chOff x="1652259" y="4256917"/>
            <a:chExt cx="1206254" cy="360191"/>
          </a:xfrm>
        </p:grpSpPr>
        <p:cxnSp>
          <p:nvCxnSpPr>
            <p:cNvPr id="36" name="Straight Connector 52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rgbClr val="A6A6A6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53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rgbClr val="A6A6A6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54"/>
          <p:cNvGrpSpPr/>
          <p:nvPr/>
        </p:nvGrpSpPr>
        <p:grpSpPr>
          <a:xfrm rot="16200000">
            <a:off x="7641163" y="5033397"/>
            <a:ext cx="709251" cy="741915"/>
            <a:chOff x="1652259" y="4256917"/>
            <a:chExt cx="1206254" cy="360191"/>
          </a:xfrm>
        </p:grpSpPr>
        <p:cxnSp>
          <p:nvCxnSpPr>
            <p:cNvPr id="39" name="Straight Connector 55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56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57"/>
          <p:cNvGrpSpPr/>
          <p:nvPr/>
        </p:nvGrpSpPr>
        <p:grpSpPr>
          <a:xfrm>
            <a:off x="3225697" y="4715265"/>
            <a:ext cx="315431" cy="476499"/>
            <a:chOff x="1652259" y="4256917"/>
            <a:chExt cx="1206254" cy="360191"/>
          </a:xfrm>
        </p:grpSpPr>
        <p:cxnSp>
          <p:nvCxnSpPr>
            <p:cNvPr id="42" name="Straight Connector 58"/>
            <p:cNvCxnSpPr/>
            <p:nvPr/>
          </p:nvCxnSpPr>
          <p:spPr>
            <a:xfrm flipH="1">
              <a:off x="1652259" y="4256917"/>
              <a:ext cx="1206254" cy="0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59"/>
            <p:cNvCxnSpPr/>
            <p:nvPr/>
          </p:nvCxnSpPr>
          <p:spPr>
            <a:xfrm flipH="1">
              <a:off x="1652259" y="4256917"/>
              <a:ext cx="0" cy="360191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Freeform 142"/>
          <p:cNvSpPr/>
          <p:nvPr/>
        </p:nvSpPr>
        <p:spPr bwMode="auto">
          <a:xfrm>
            <a:off x="8838260" y="3657813"/>
            <a:ext cx="292261" cy="238612"/>
          </a:xfrm>
          <a:custGeom>
            <a:avLst/>
            <a:gdLst>
              <a:gd name="T0" fmla="*/ 135 w 135"/>
              <a:gd name="T1" fmla="*/ 49 h 110"/>
              <a:gd name="T2" fmla="*/ 68 w 135"/>
              <a:gd name="T3" fmla="*/ 0 h 110"/>
              <a:gd name="T4" fmla="*/ 0 w 135"/>
              <a:gd name="T5" fmla="*/ 49 h 110"/>
              <a:gd name="T6" fmla="*/ 68 w 135"/>
              <a:gd name="T7" fmla="*/ 99 h 110"/>
              <a:gd name="T8" fmla="*/ 93 w 135"/>
              <a:gd name="T9" fmla="*/ 96 h 110"/>
              <a:gd name="T10" fmla="*/ 121 w 135"/>
              <a:gd name="T11" fmla="*/ 110 h 110"/>
              <a:gd name="T12" fmla="*/ 113 w 135"/>
              <a:gd name="T13" fmla="*/ 86 h 110"/>
              <a:gd name="T14" fmla="*/ 135 w 135"/>
              <a:gd name="T15" fmla="*/ 4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35" h="110">
                <a:moveTo>
                  <a:pt x="135" y="49"/>
                </a:moveTo>
                <a:cubicBezTo>
                  <a:pt x="135" y="22"/>
                  <a:pt x="105" y="0"/>
                  <a:pt x="68" y="0"/>
                </a:cubicBezTo>
                <a:cubicBezTo>
                  <a:pt x="30" y="0"/>
                  <a:pt x="0" y="22"/>
                  <a:pt x="0" y="49"/>
                </a:cubicBezTo>
                <a:cubicBezTo>
                  <a:pt x="0" y="77"/>
                  <a:pt x="30" y="99"/>
                  <a:pt x="68" y="99"/>
                </a:cubicBezTo>
                <a:cubicBezTo>
                  <a:pt x="76" y="99"/>
                  <a:pt x="85" y="98"/>
                  <a:pt x="93" y="96"/>
                </a:cubicBezTo>
                <a:cubicBezTo>
                  <a:pt x="95" y="95"/>
                  <a:pt x="121" y="110"/>
                  <a:pt x="121" y="110"/>
                </a:cubicBezTo>
                <a:cubicBezTo>
                  <a:pt x="113" y="86"/>
                  <a:pt x="113" y="86"/>
                  <a:pt x="113" y="86"/>
                </a:cubicBezTo>
                <a:cubicBezTo>
                  <a:pt x="126" y="77"/>
                  <a:pt x="135" y="64"/>
                  <a:pt x="135" y="4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5" name="Freeform 149"/>
          <p:cNvSpPr/>
          <p:nvPr/>
        </p:nvSpPr>
        <p:spPr bwMode="auto">
          <a:xfrm>
            <a:off x="4056345" y="4115727"/>
            <a:ext cx="471627" cy="462528"/>
          </a:xfrm>
          <a:custGeom>
            <a:avLst/>
            <a:gdLst>
              <a:gd name="T0" fmla="*/ 133 w 142"/>
              <a:gd name="T1" fmla="*/ 95 h 139"/>
              <a:gd name="T2" fmla="*/ 106 w 142"/>
              <a:gd name="T3" fmla="*/ 89 h 139"/>
              <a:gd name="T4" fmla="*/ 83 w 142"/>
              <a:gd name="T5" fmla="*/ 67 h 139"/>
              <a:gd name="T6" fmla="*/ 111 w 142"/>
              <a:gd name="T7" fmla="*/ 39 h 139"/>
              <a:gd name="T8" fmla="*/ 119 w 142"/>
              <a:gd name="T9" fmla="*/ 38 h 139"/>
              <a:gd name="T10" fmla="*/ 133 w 142"/>
              <a:gd name="T11" fmla="*/ 16 h 139"/>
              <a:gd name="T12" fmla="*/ 125 w 142"/>
              <a:gd name="T13" fmla="*/ 9 h 139"/>
              <a:gd name="T14" fmla="*/ 104 w 142"/>
              <a:gd name="T15" fmla="*/ 23 h 139"/>
              <a:gd name="T16" fmla="*/ 103 w 142"/>
              <a:gd name="T17" fmla="*/ 30 h 139"/>
              <a:gd name="T18" fmla="*/ 75 w 142"/>
              <a:gd name="T19" fmla="*/ 58 h 139"/>
              <a:gd name="T20" fmla="*/ 51 w 142"/>
              <a:gd name="T21" fmla="*/ 34 h 139"/>
              <a:gd name="T22" fmla="*/ 45 w 142"/>
              <a:gd name="T23" fmla="*/ 7 h 139"/>
              <a:gd name="T24" fmla="*/ 29 w 142"/>
              <a:gd name="T25" fmla="*/ 0 h 139"/>
              <a:gd name="T26" fmla="*/ 39 w 142"/>
              <a:gd name="T27" fmla="*/ 10 h 139"/>
              <a:gd name="T28" fmla="*/ 35 w 142"/>
              <a:gd name="T29" fmla="*/ 27 h 139"/>
              <a:gd name="T30" fmla="*/ 18 w 142"/>
              <a:gd name="T31" fmla="*/ 32 h 139"/>
              <a:gd name="T32" fmla="*/ 3 w 142"/>
              <a:gd name="T33" fmla="*/ 17 h 139"/>
              <a:gd name="T34" fmla="*/ 9 w 142"/>
              <a:gd name="T35" fmla="*/ 43 h 139"/>
              <a:gd name="T36" fmla="*/ 37 w 142"/>
              <a:gd name="T37" fmla="*/ 48 h 139"/>
              <a:gd name="T38" fmla="*/ 58 w 142"/>
              <a:gd name="T39" fmla="*/ 70 h 139"/>
              <a:gd name="T40" fmla="*/ 12 w 142"/>
              <a:gd name="T41" fmla="*/ 115 h 139"/>
              <a:gd name="T42" fmla="*/ 12 w 142"/>
              <a:gd name="T43" fmla="*/ 129 h 139"/>
              <a:gd name="T44" fmla="*/ 13 w 142"/>
              <a:gd name="T45" fmla="*/ 130 h 139"/>
              <a:gd name="T46" fmla="*/ 26 w 142"/>
              <a:gd name="T47" fmla="*/ 130 h 139"/>
              <a:gd name="T48" fmla="*/ 72 w 142"/>
              <a:gd name="T49" fmla="*/ 84 h 139"/>
              <a:gd name="T50" fmla="*/ 92 w 142"/>
              <a:gd name="T51" fmla="*/ 103 h 139"/>
              <a:gd name="T52" fmla="*/ 97 w 142"/>
              <a:gd name="T53" fmla="*/ 131 h 139"/>
              <a:gd name="T54" fmla="*/ 119 w 142"/>
              <a:gd name="T55" fmla="*/ 138 h 139"/>
              <a:gd name="T56" fmla="*/ 105 w 142"/>
              <a:gd name="T57" fmla="*/ 124 h 139"/>
              <a:gd name="T58" fmla="*/ 109 w 142"/>
              <a:gd name="T59" fmla="*/ 110 h 139"/>
              <a:gd name="T60" fmla="*/ 123 w 142"/>
              <a:gd name="T61" fmla="*/ 106 h 139"/>
              <a:gd name="T62" fmla="*/ 139 w 142"/>
              <a:gd name="T63" fmla="*/ 122 h 139"/>
              <a:gd name="T64" fmla="*/ 133 w 142"/>
              <a:gd name="T65" fmla="*/ 9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42" h="139">
                <a:moveTo>
                  <a:pt x="133" y="95"/>
                </a:moveTo>
                <a:cubicBezTo>
                  <a:pt x="126" y="87"/>
                  <a:pt x="115" y="86"/>
                  <a:pt x="106" y="89"/>
                </a:cubicBezTo>
                <a:cubicBezTo>
                  <a:pt x="83" y="67"/>
                  <a:pt x="83" y="67"/>
                  <a:pt x="83" y="67"/>
                </a:cubicBezTo>
                <a:cubicBezTo>
                  <a:pt x="111" y="39"/>
                  <a:pt x="111" y="39"/>
                  <a:pt x="111" y="39"/>
                </a:cubicBezTo>
                <a:cubicBezTo>
                  <a:pt x="119" y="38"/>
                  <a:pt x="119" y="38"/>
                  <a:pt x="119" y="38"/>
                </a:cubicBezTo>
                <a:cubicBezTo>
                  <a:pt x="133" y="16"/>
                  <a:pt x="133" y="16"/>
                  <a:pt x="133" y="16"/>
                </a:cubicBezTo>
                <a:cubicBezTo>
                  <a:pt x="125" y="9"/>
                  <a:pt x="125" y="9"/>
                  <a:pt x="125" y="9"/>
                </a:cubicBezTo>
                <a:cubicBezTo>
                  <a:pt x="104" y="23"/>
                  <a:pt x="104" y="23"/>
                  <a:pt x="104" y="23"/>
                </a:cubicBezTo>
                <a:cubicBezTo>
                  <a:pt x="103" y="30"/>
                  <a:pt x="103" y="30"/>
                  <a:pt x="103" y="30"/>
                </a:cubicBezTo>
                <a:cubicBezTo>
                  <a:pt x="75" y="58"/>
                  <a:pt x="75" y="58"/>
                  <a:pt x="75" y="58"/>
                </a:cubicBezTo>
                <a:cubicBezTo>
                  <a:pt x="51" y="34"/>
                  <a:pt x="51" y="34"/>
                  <a:pt x="51" y="34"/>
                </a:cubicBezTo>
                <a:cubicBezTo>
                  <a:pt x="54" y="25"/>
                  <a:pt x="52" y="14"/>
                  <a:pt x="45" y="7"/>
                </a:cubicBezTo>
                <a:cubicBezTo>
                  <a:pt x="41" y="2"/>
                  <a:pt x="35" y="0"/>
                  <a:pt x="29" y="0"/>
                </a:cubicBezTo>
                <a:cubicBezTo>
                  <a:pt x="39" y="10"/>
                  <a:pt x="39" y="10"/>
                  <a:pt x="39" y="10"/>
                </a:cubicBezTo>
                <a:cubicBezTo>
                  <a:pt x="35" y="27"/>
                  <a:pt x="35" y="27"/>
                  <a:pt x="35" y="27"/>
                </a:cubicBezTo>
                <a:cubicBezTo>
                  <a:pt x="18" y="32"/>
                  <a:pt x="18" y="32"/>
                  <a:pt x="18" y="32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6"/>
                  <a:pt x="3" y="36"/>
                  <a:pt x="9" y="43"/>
                </a:cubicBezTo>
                <a:cubicBezTo>
                  <a:pt x="17" y="50"/>
                  <a:pt x="28" y="52"/>
                  <a:pt x="37" y="48"/>
                </a:cubicBezTo>
                <a:cubicBezTo>
                  <a:pt x="58" y="70"/>
                  <a:pt x="58" y="70"/>
                  <a:pt x="58" y="70"/>
                </a:cubicBezTo>
                <a:cubicBezTo>
                  <a:pt x="12" y="115"/>
                  <a:pt x="12" y="115"/>
                  <a:pt x="12" y="115"/>
                </a:cubicBezTo>
                <a:cubicBezTo>
                  <a:pt x="9" y="119"/>
                  <a:pt x="9" y="125"/>
                  <a:pt x="12" y="129"/>
                </a:cubicBezTo>
                <a:cubicBezTo>
                  <a:pt x="13" y="130"/>
                  <a:pt x="13" y="130"/>
                  <a:pt x="13" y="130"/>
                </a:cubicBezTo>
                <a:cubicBezTo>
                  <a:pt x="17" y="133"/>
                  <a:pt x="23" y="133"/>
                  <a:pt x="26" y="130"/>
                </a:cubicBezTo>
                <a:cubicBezTo>
                  <a:pt x="72" y="84"/>
                  <a:pt x="72" y="84"/>
                  <a:pt x="72" y="84"/>
                </a:cubicBezTo>
                <a:cubicBezTo>
                  <a:pt x="92" y="103"/>
                  <a:pt x="92" y="103"/>
                  <a:pt x="92" y="103"/>
                </a:cubicBezTo>
                <a:cubicBezTo>
                  <a:pt x="88" y="112"/>
                  <a:pt x="90" y="123"/>
                  <a:pt x="97" y="131"/>
                </a:cubicBezTo>
                <a:cubicBezTo>
                  <a:pt x="103" y="136"/>
                  <a:pt x="111" y="139"/>
                  <a:pt x="119" y="138"/>
                </a:cubicBezTo>
                <a:cubicBezTo>
                  <a:pt x="105" y="124"/>
                  <a:pt x="105" y="124"/>
                  <a:pt x="105" y="124"/>
                </a:cubicBezTo>
                <a:cubicBezTo>
                  <a:pt x="109" y="110"/>
                  <a:pt x="109" y="110"/>
                  <a:pt x="109" y="110"/>
                </a:cubicBezTo>
                <a:cubicBezTo>
                  <a:pt x="123" y="106"/>
                  <a:pt x="123" y="106"/>
                  <a:pt x="123" y="106"/>
                </a:cubicBezTo>
                <a:cubicBezTo>
                  <a:pt x="139" y="122"/>
                  <a:pt x="139" y="122"/>
                  <a:pt x="139" y="122"/>
                </a:cubicBezTo>
                <a:cubicBezTo>
                  <a:pt x="142" y="113"/>
                  <a:pt x="140" y="102"/>
                  <a:pt x="133" y="95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sp>
        <p:nvSpPr>
          <p:cNvPr id="46" name="Freeform 116"/>
          <p:cNvSpPr>
            <a:spLocks noEditPoints="1"/>
          </p:cNvSpPr>
          <p:nvPr/>
        </p:nvSpPr>
        <p:spPr bwMode="auto">
          <a:xfrm>
            <a:off x="3015479" y="3565697"/>
            <a:ext cx="329540" cy="290808"/>
          </a:xfrm>
          <a:custGeom>
            <a:avLst/>
            <a:gdLst>
              <a:gd name="T0" fmla="*/ 209 w 221"/>
              <a:gd name="T1" fmla="*/ 95 h 195"/>
              <a:gd name="T2" fmla="*/ 209 w 221"/>
              <a:gd name="T3" fmla="*/ 82 h 195"/>
              <a:gd name="T4" fmla="*/ 221 w 221"/>
              <a:gd name="T5" fmla="*/ 82 h 195"/>
              <a:gd name="T6" fmla="*/ 221 w 221"/>
              <a:gd name="T7" fmla="*/ 74 h 195"/>
              <a:gd name="T8" fmla="*/ 110 w 221"/>
              <a:gd name="T9" fmla="*/ 0 h 195"/>
              <a:gd name="T10" fmla="*/ 0 w 221"/>
              <a:gd name="T11" fmla="*/ 74 h 195"/>
              <a:gd name="T12" fmla="*/ 0 w 221"/>
              <a:gd name="T13" fmla="*/ 82 h 195"/>
              <a:gd name="T14" fmla="*/ 10 w 221"/>
              <a:gd name="T15" fmla="*/ 82 h 195"/>
              <a:gd name="T16" fmla="*/ 10 w 221"/>
              <a:gd name="T17" fmla="*/ 95 h 195"/>
              <a:gd name="T18" fmla="*/ 23 w 221"/>
              <a:gd name="T19" fmla="*/ 95 h 195"/>
              <a:gd name="T20" fmla="*/ 23 w 221"/>
              <a:gd name="T21" fmla="*/ 166 h 195"/>
              <a:gd name="T22" fmla="*/ 10 w 221"/>
              <a:gd name="T23" fmla="*/ 166 h 195"/>
              <a:gd name="T24" fmla="*/ 10 w 221"/>
              <a:gd name="T25" fmla="*/ 179 h 195"/>
              <a:gd name="T26" fmla="*/ 0 w 221"/>
              <a:gd name="T27" fmla="*/ 179 h 195"/>
              <a:gd name="T28" fmla="*/ 0 w 221"/>
              <a:gd name="T29" fmla="*/ 195 h 195"/>
              <a:gd name="T30" fmla="*/ 221 w 221"/>
              <a:gd name="T31" fmla="*/ 195 h 195"/>
              <a:gd name="T32" fmla="*/ 221 w 221"/>
              <a:gd name="T33" fmla="*/ 179 h 195"/>
              <a:gd name="T34" fmla="*/ 209 w 221"/>
              <a:gd name="T35" fmla="*/ 179 h 195"/>
              <a:gd name="T36" fmla="*/ 209 w 221"/>
              <a:gd name="T37" fmla="*/ 166 h 195"/>
              <a:gd name="T38" fmla="*/ 197 w 221"/>
              <a:gd name="T39" fmla="*/ 166 h 195"/>
              <a:gd name="T40" fmla="*/ 197 w 221"/>
              <a:gd name="T41" fmla="*/ 95 h 195"/>
              <a:gd name="T42" fmla="*/ 209 w 221"/>
              <a:gd name="T43" fmla="*/ 95 h 195"/>
              <a:gd name="T44" fmla="*/ 73 w 221"/>
              <a:gd name="T45" fmla="*/ 166 h 195"/>
              <a:gd name="T46" fmla="*/ 49 w 221"/>
              <a:gd name="T47" fmla="*/ 166 h 195"/>
              <a:gd name="T48" fmla="*/ 49 w 221"/>
              <a:gd name="T49" fmla="*/ 95 h 195"/>
              <a:gd name="T50" fmla="*/ 73 w 221"/>
              <a:gd name="T51" fmla="*/ 95 h 195"/>
              <a:gd name="T52" fmla="*/ 73 w 221"/>
              <a:gd name="T53" fmla="*/ 166 h 195"/>
              <a:gd name="T54" fmla="*/ 122 w 221"/>
              <a:gd name="T55" fmla="*/ 166 h 195"/>
              <a:gd name="T56" fmla="*/ 99 w 221"/>
              <a:gd name="T57" fmla="*/ 166 h 195"/>
              <a:gd name="T58" fmla="*/ 99 w 221"/>
              <a:gd name="T59" fmla="*/ 95 h 195"/>
              <a:gd name="T60" fmla="*/ 122 w 221"/>
              <a:gd name="T61" fmla="*/ 95 h 195"/>
              <a:gd name="T62" fmla="*/ 122 w 221"/>
              <a:gd name="T63" fmla="*/ 166 h 195"/>
              <a:gd name="T64" fmla="*/ 171 w 221"/>
              <a:gd name="T65" fmla="*/ 166 h 195"/>
              <a:gd name="T66" fmla="*/ 148 w 221"/>
              <a:gd name="T67" fmla="*/ 166 h 195"/>
              <a:gd name="T68" fmla="*/ 148 w 221"/>
              <a:gd name="T69" fmla="*/ 95 h 195"/>
              <a:gd name="T70" fmla="*/ 171 w 221"/>
              <a:gd name="T71" fmla="*/ 95 h 195"/>
              <a:gd name="T72" fmla="*/ 171 w 221"/>
              <a:gd name="T73" fmla="*/ 166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1" h="195">
                <a:moveTo>
                  <a:pt x="209" y="95"/>
                </a:moveTo>
                <a:lnTo>
                  <a:pt x="209" y="82"/>
                </a:lnTo>
                <a:lnTo>
                  <a:pt x="221" y="82"/>
                </a:lnTo>
                <a:lnTo>
                  <a:pt x="221" y="74"/>
                </a:lnTo>
                <a:lnTo>
                  <a:pt x="110" y="0"/>
                </a:lnTo>
                <a:lnTo>
                  <a:pt x="0" y="74"/>
                </a:lnTo>
                <a:lnTo>
                  <a:pt x="0" y="82"/>
                </a:lnTo>
                <a:lnTo>
                  <a:pt x="10" y="82"/>
                </a:lnTo>
                <a:lnTo>
                  <a:pt x="10" y="95"/>
                </a:lnTo>
                <a:lnTo>
                  <a:pt x="23" y="95"/>
                </a:lnTo>
                <a:lnTo>
                  <a:pt x="23" y="166"/>
                </a:lnTo>
                <a:lnTo>
                  <a:pt x="10" y="166"/>
                </a:lnTo>
                <a:lnTo>
                  <a:pt x="10" y="179"/>
                </a:lnTo>
                <a:lnTo>
                  <a:pt x="0" y="179"/>
                </a:lnTo>
                <a:lnTo>
                  <a:pt x="0" y="195"/>
                </a:lnTo>
                <a:lnTo>
                  <a:pt x="221" y="195"/>
                </a:lnTo>
                <a:lnTo>
                  <a:pt x="221" y="179"/>
                </a:lnTo>
                <a:lnTo>
                  <a:pt x="209" y="179"/>
                </a:lnTo>
                <a:lnTo>
                  <a:pt x="209" y="166"/>
                </a:lnTo>
                <a:lnTo>
                  <a:pt x="197" y="166"/>
                </a:lnTo>
                <a:lnTo>
                  <a:pt x="197" y="95"/>
                </a:lnTo>
                <a:lnTo>
                  <a:pt x="209" y="95"/>
                </a:lnTo>
                <a:close/>
                <a:moveTo>
                  <a:pt x="73" y="166"/>
                </a:moveTo>
                <a:lnTo>
                  <a:pt x="49" y="166"/>
                </a:lnTo>
                <a:lnTo>
                  <a:pt x="49" y="95"/>
                </a:lnTo>
                <a:lnTo>
                  <a:pt x="73" y="95"/>
                </a:lnTo>
                <a:lnTo>
                  <a:pt x="73" y="166"/>
                </a:lnTo>
                <a:close/>
                <a:moveTo>
                  <a:pt x="122" y="166"/>
                </a:moveTo>
                <a:lnTo>
                  <a:pt x="99" y="166"/>
                </a:lnTo>
                <a:lnTo>
                  <a:pt x="99" y="95"/>
                </a:lnTo>
                <a:lnTo>
                  <a:pt x="122" y="95"/>
                </a:lnTo>
                <a:lnTo>
                  <a:pt x="122" y="166"/>
                </a:lnTo>
                <a:close/>
                <a:moveTo>
                  <a:pt x="171" y="166"/>
                </a:moveTo>
                <a:lnTo>
                  <a:pt x="148" y="166"/>
                </a:lnTo>
                <a:lnTo>
                  <a:pt x="148" y="95"/>
                </a:lnTo>
                <a:lnTo>
                  <a:pt x="171" y="95"/>
                </a:lnTo>
                <a:lnTo>
                  <a:pt x="171" y="16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1440" tIns="45720" rIns="91440" bIns="45720" numCol="1" anchor="t" anchorCtr="0" compatLnSpc="1"/>
          <a:lstStyle/>
          <a:p>
            <a:endParaRPr lang="en-US">
              <a:solidFill>
                <a:schemeClr val="bg1"/>
              </a:solidFill>
              <a:cs typeface="+mn-ea"/>
              <a:sym typeface="+mn-lt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7333746" y="3710208"/>
            <a:ext cx="564887" cy="564957"/>
            <a:chOff x="11121822" y="1145785"/>
            <a:chExt cx="307214" cy="307212"/>
          </a:xfrm>
          <a:solidFill>
            <a:schemeClr val="bg1"/>
          </a:solidFill>
        </p:grpSpPr>
        <p:sp>
          <p:nvSpPr>
            <p:cNvPr id="48" name="Freeform 140"/>
            <p:cNvSpPr>
              <a:spLocks noEditPoints="1"/>
            </p:cNvSpPr>
            <p:nvPr/>
          </p:nvSpPr>
          <p:spPr bwMode="auto">
            <a:xfrm>
              <a:off x="11121822" y="1211403"/>
              <a:ext cx="241594" cy="241594"/>
            </a:xfrm>
            <a:custGeom>
              <a:avLst/>
              <a:gdLst>
                <a:gd name="T0" fmla="*/ 103 w 112"/>
                <a:gd name="T1" fmla="*/ 47 h 112"/>
                <a:gd name="T2" fmla="*/ 106 w 112"/>
                <a:gd name="T3" fmla="*/ 36 h 112"/>
                <a:gd name="T4" fmla="*/ 102 w 112"/>
                <a:gd name="T5" fmla="*/ 22 h 112"/>
                <a:gd name="T6" fmla="*/ 92 w 112"/>
                <a:gd name="T7" fmla="*/ 25 h 112"/>
                <a:gd name="T8" fmla="*/ 90 w 112"/>
                <a:gd name="T9" fmla="*/ 14 h 112"/>
                <a:gd name="T10" fmla="*/ 79 w 112"/>
                <a:gd name="T11" fmla="*/ 4 h 112"/>
                <a:gd name="T12" fmla="*/ 71 w 112"/>
                <a:gd name="T13" fmla="*/ 11 h 112"/>
                <a:gd name="T14" fmla="*/ 64 w 112"/>
                <a:gd name="T15" fmla="*/ 3 h 112"/>
                <a:gd name="T16" fmla="*/ 50 w 112"/>
                <a:gd name="T17" fmla="*/ 0 h 112"/>
                <a:gd name="T18" fmla="*/ 47 w 112"/>
                <a:gd name="T19" fmla="*/ 10 h 112"/>
                <a:gd name="T20" fmla="*/ 37 w 112"/>
                <a:gd name="T21" fmla="*/ 6 h 112"/>
                <a:gd name="T22" fmla="*/ 23 w 112"/>
                <a:gd name="T23" fmla="*/ 11 h 112"/>
                <a:gd name="T24" fmla="*/ 25 w 112"/>
                <a:gd name="T25" fmla="*/ 20 h 112"/>
                <a:gd name="T26" fmla="*/ 14 w 112"/>
                <a:gd name="T27" fmla="*/ 22 h 112"/>
                <a:gd name="T28" fmla="*/ 5 w 112"/>
                <a:gd name="T29" fmla="*/ 33 h 112"/>
                <a:gd name="T30" fmla="*/ 12 w 112"/>
                <a:gd name="T31" fmla="*/ 41 h 112"/>
                <a:gd name="T32" fmla="*/ 3 w 112"/>
                <a:gd name="T33" fmla="*/ 48 h 112"/>
                <a:gd name="T34" fmla="*/ 0 w 112"/>
                <a:gd name="T35" fmla="*/ 62 h 112"/>
                <a:gd name="T36" fmla="*/ 10 w 112"/>
                <a:gd name="T37" fmla="*/ 65 h 112"/>
                <a:gd name="T38" fmla="*/ 6 w 112"/>
                <a:gd name="T39" fmla="*/ 75 h 112"/>
                <a:gd name="T40" fmla="*/ 11 w 112"/>
                <a:gd name="T41" fmla="*/ 89 h 112"/>
                <a:gd name="T42" fmla="*/ 21 w 112"/>
                <a:gd name="T43" fmla="*/ 87 h 112"/>
                <a:gd name="T44" fmla="*/ 23 w 112"/>
                <a:gd name="T45" fmla="*/ 98 h 112"/>
                <a:gd name="T46" fmla="*/ 34 w 112"/>
                <a:gd name="T47" fmla="*/ 108 h 112"/>
                <a:gd name="T48" fmla="*/ 41 w 112"/>
                <a:gd name="T49" fmla="*/ 101 h 112"/>
                <a:gd name="T50" fmla="*/ 48 w 112"/>
                <a:gd name="T51" fmla="*/ 109 h 112"/>
                <a:gd name="T52" fmla="*/ 63 w 112"/>
                <a:gd name="T53" fmla="*/ 112 h 112"/>
                <a:gd name="T54" fmla="*/ 66 w 112"/>
                <a:gd name="T55" fmla="*/ 102 h 112"/>
                <a:gd name="T56" fmla="*/ 76 w 112"/>
                <a:gd name="T57" fmla="*/ 106 h 112"/>
                <a:gd name="T58" fmla="*/ 90 w 112"/>
                <a:gd name="T59" fmla="*/ 101 h 112"/>
                <a:gd name="T60" fmla="*/ 88 w 112"/>
                <a:gd name="T61" fmla="*/ 91 h 112"/>
                <a:gd name="T62" fmla="*/ 98 w 112"/>
                <a:gd name="T63" fmla="*/ 89 h 112"/>
                <a:gd name="T64" fmla="*/ 108 w 112"/>
                <a:gd name="T65" fmla="*/ 78 h 112"/>
                <a:gd name="T66" fmla="*/ 101 w 112"/>
                <a:gd name="T67" fmla="*/ 71 h 112"/>
                <a:gd name="T68" fmla="*/ 110 w 112"/>
                <a:gd name="T69" fmla="*/ 64 h 112"/>
                <a:gd name="T70" fmla="*/ 112 w 112"/>
                <a:gd name="T71" fmla="*/ 49 h 112"/>
                <a:gd name="T72" fmla="*/ 56 w 112"/>
                <a:gd name="T73" fmla="*/ 86 h 112"/>
                <a:gd name="T74" fmla="*/ 56 w 112"/>
                <a:gd name="T75" fmla="*/ 26 h 112"/>
                <a:gd name="T76" fmla="*/ 56 w 112"/>
                <a:gd name="T77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12" h="112">
                  <a:moveTo>
                    <a:pt x="110" y="47"/>
                  </a:moveTo>
                  <a:cubicBezTo>
                    <a:pt x="103" y="47"/>
                    <a:pt x="103" y="47"/>
                    <a:pt x="103" y="47"/>
                  </a:cubicBezTo>
                  <a:cubicBezTo>
                    <a:pt x="102" y="44"/>
                    <a:pt x="101" y="42"/>
                    <a:pt x="101" y="39"/>
                  </a:cubicBezTo>
                  <a:cubicBezTo>
                    <a:pt x="106" y="36"/>
                    <a:pt x="106" y="36"/>
                    <a:pt x="106" y="36"/>
                  </a:cubicBezTo>
                  <a:cubicBezTo>
                    <a:pt x="108" y="35"/>
                    <a:pt x="108" y="34"/>
                    <a:pt x="107" y="32"/>
                  </a:cubicBezTo>
                  <a:cubicBezTo>
                    <a:pt x="102" y="22"/>
                    <a:pt x="102" y="22"/>
                    <a:pt x="102" y="22"/>
                  </a:cubicBezTo>
                  <a:cubicBezTo>
                    <a:pt x="101" y="21"/>
                    <a:pt x="99" y="20"/>
                    <a:pt x="98" y="21"/>
                  </a:cubicBezTo>
                  <a:cubicBezTo>
                    <a:pt x="92" y="25"/>
                    <a:pt x="92" y="25"/>
                    <a:pt x="92" y="25"/>
                  </a:cubicBezTo>
                  <a:cubicBezTo>
                    <a:pt x="90" y="23"/>
                    <a:pt x="88" y="21"/>
                    <a:pt x="87" y="20"/>
                  </a:cubicBezTo>
                  <a:cubicBezTo>
                    <a:pt x="90" y="14"/>
                    <a:pt x="90" y="14"/>
                    <a:pt x="90" y="14"/>
                  </a:cubicBezTo>
                  <a:cubicBezTo>
                    <a:pt x="91" y="12"/>
                    <a:pt x="90" y="11"/>
                    <a:pt x="89" y="10"/>
                  </a:cubicBezTo>
                  <a:cubicBezTo>
                    <a:pt x="79" y="4"/>
                    <a:pt x="79" y="4"/>
                    <a:pt x="79" y="4"/>
                  </a:cubicBezTo>
                  <a:cubicBezTo>
                    <a:pt x="77" y="3"/>
                    <a:pt x="76" y="4"/>
                    <a:pt x="75" y="5"/>
                  </a:cubicBezTo>
                  <a:cubicBezTo>
                    <a:pt x="71" y="11"/>
                    <a:pt x="71" y="11"/>
                    <a:pt x="71" y="11"/>
                  </a:cubicBezTo>
                  <a:cubicBezTo>
                    <a:pt x="69" y="10"/>
                    <a:pt x="67" y="10"/>
                    <a:pt x="64" y="9"/>
                  </a:cubicBezTo>
                  <a:cubicBezTo>
                    <a:pt x="64" y="3"/>
                    <a:pt x="64" y="3"/>
                    <a:pt x="64" y="3"/>
                  </a:cubicBezTo>
                  <a:cubicBezTo>
                    <a:pt x="64" y="1"/>
                    <a:pt x="63" y="0"/>
                    <a:pt x="61" y="0"/>
                  </a:cubicBezTo>
                  <a:cubicBezTo>
                    <a:pt x="50" y="0"/>
                    <a:pt x="50" y="0"/>
                    <a:pt x="50" y="0"/>
                  </a:cubicBezTo>
                  <a:cubicBezTo>
                    <a:pt x="48" y="0"/>
                    <a:pt x="47" y="1"/>
                    <a:pt x="47" y="3"/>
                  </a:cubicBezTo>
                  <a:cubicBezTo>
                    <a:pt x="47" y="10"/>
                    <a:pt x="47" y="10"/>
                    <a:pt x="47" y="10"/>
                  </a:cubicBezTo>
                  <a:cubicBezTo>
                    <a:pt x="45" y="10"/>
                    <a:pt x="42" y="11"/>
                    <a:pt x="40" y="12"/>
                  </a:cubicBezTo>
                  <a:cubicBezTo>
                    <a:pt x="37" y="6"/>
                    <a:pt x="37" y="6"/>
                    <a:pt x="37" y="6"/>
                  </a:cubicBezTo>
                  <a:cubicBezTo>
                    <a:pt x="36" y="4"/>
                    <a:pt x="34" y="4"/>
                    <a:pt x="33" y="5"/>
                  </a:cubicBezTo>
                  <a:cubicBezTo>
                    <a:pt x="23" y="11"/>
                    <a:pt x="23" y="11"/>
                    <a:pt x="23" y="11"/>
                  </a:cubicBezTo>
                  <a:cubicBezTo>
                    <a:pt x="21" y="11"/>
                    <a:pt x="21" y="13"/>
                    <a:pt x="22" y="14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23" y="22"/>
                    <a:pt x="22" y="24"/>
                    <a:pt x="20" y="26"/>
                  </a:cubicBezTo>
                  <a:cubicBezTo>
                    <a:pt x="14" y="22"/>
                    <a:pt x="14" y="22"/>
                    <a:pt x="14" y="22"/>
                  </a:cubicBezTo>
                  <a:cubicBezTo>
                    <a:pt x="13" y="22"/>
                    <a:pt x="11" y="22"/>
                    <a:pt x="10" y="23"/>
                  </a:cubicBezTo>
                  <a:cubicBezTo>
                    <a:pt x="5" y="33"/>
                    <a:pt x="5" y="33"/>
                    <a:pt x="5" y="33"/>
                  </a:cubicBezTo>
                  <a:cubicBezTo>
                    <a:pt x="4" y="35"/>
                    <a:pt x="4" y="36"/>
                    <a:pt x="6" y="37"/>
                  </a:cubicBezTo>
                  <a:cubicBezTo>
                    <a:pt x="12" y="41"/>
                    <a:pt x="12" y="41"/>
                    <a:pt x="12" y="41"/>
                  </a:cubicBezTo>
                  <a:cubicBezTo>
                    <a:pt x="11" y="43"/>
                    <a:pt x="10" y="45"/>
                    <a:pt x="10" y="48"/>
                  </a:cubicBezTo>
                  <a:cubicBezTo>
                    <a:pt x="3" y="48"/>
                    <a:pt x="3" y="48"/>
                    <a:pt x="3" y="48"/>
                  </a:cubicBezTo>
                  <a:cubicBezTo>
                    <a:pt x="2" y="48"/>
                    <a:pt x="0" y="49"/>
                    <a:pt x="0" y="51"/>
                  </a:cubicBezTo>
                  <a:cubicBezTo>
                    <a:pt x="0" y="62"/>
                    <a:pt x="0" y="62"/>
                    <a:pt x="0" y="62"/>
                  </a:cubicBezTo>
                  <a:cubicBezTo>
                    <a:pt x="0" y="64"/>
                    <a:pt x="2" y="65"/>
                    <a:pt x="3" y="65"/>
                  </a:cubicBezTo>
                  <a:cubicBezTo>
                    <a:pt x="10" y="65"/>
                    <a:pt x="10" y="65"/>
                    <a:pt x="10" y="65"/>
                  </a:cubicBezTo>
                  <a:cubicBezTo>
                    <a:pt x="11" y="68"/>
                    <a:pt x="11" y="70"/>
                    <a:pt x="12" y="72"/>
                  </a:cubicBezTo>
                  <a:cubicBezTo>
                    <a:pt x="6" y="75"/>
                    <a:pt x="6" y="75"/>
                    <a:pt x="6" y="75"/>
                  </a:cubicBezTo>
                  <a:cubicBezTo>
                    <a:pt x="5" y="76"/>
                    <a:pt x="5" y="78"/>
                    <a:pt x="5" y="79"/>
                  </a:cubicBezTo>
                  <a:cubicBezTo>
                    <a:pt x="11" y="89"/>
                    <a:pt x="11" y="89"/>
                    <a:pt x="11" y="89"/>
                  </a:cubicBezTo>
                  <a:cubicBezTo>
                    <a:pt x="12" y="91"/>
                    <a:pt x="14" y="91"/>
                    <a:pt x="15" y="90"/>
                  </a:cubicBezTo>
                  <a:cubicBezTo>
                    <a:pt x="21" y="87"/>
                    <a:pt x="21" y="87"/>
                    <a:pt x="21" y="87"/>
                  </a:cubicBezTo>
                  <a:cubicBezTo>
                    <a:pt x="23" y="89"/>
                    <a:pt x="24" y="91"/>
                    <a:pt x="26" y="92"/>
                  </a:cubicBezTo>
                  <a:cubicBezTo>
                    <a:pt x="23" y="98"/>
                    <a:pt x="23" y="98"/>
                    <a:pt x="23" y="98"/>
                  </a:cubicBezTo>
                  <a:cubicBezTo>
                    <a:pt x="22" y="99"/>
                    <a:pt x="23" y="101"/>
                    <a:pt x="24" y="102"/>
                  </a:cubicBezTo>
                  <a:cubicBezTo>
                    <a:pt x="34" y="108"/>
                    <a:pt x="34" y="108"/>
                    <a:pt x="34" y="108"/>
                  </a:cubicBezTo>
                  <a:cubicBezTo>
                    <a:pt x="35" y="108"/>
                    <a:pt x="37" y="108"/>
                    <a:pt x="38" y="106"/>
                  </a:cubicBezTo>
                  <a:cubicBezTo>
                    <a:pt x="41" y="101"/>
                    <a:pt x="41" y="101"/>
                    <a:pt x="41" y="101"/>
                  </a:cubicBezTo>
                  <a:cubicBezTo>
                    <a:pt x="44" y="101"/>
                    <a:pt x="46" y="102"/>
                    <a:pt x="48" y="102"/>
                  </a:cubicBezTo>
                  <a:cubicBezTo>
                    <a:pt x="48" y="109"/>
                    <a:pt x="48" y="109"/>
                    <a:pt x="48" y="109"/>
                  </a:cubicBezTo>
                  <a:cubicBezTo>
                    <a:pt x="48" y="111"/>
                    <a:pt x="50" y="112"/>
                    <a:pt x="51" y="112"/>
                  </a:cubicBezTo>
                  <a:cubicBezTo>
                    <a:pt x="63" y="112"/>
                    <a:pt x="63" y="112"/>
                    <a:pt x="63" y="112"/>
                  </a:cubicBezTo>
                  <a:cubicBezTo>
                    <a:pt x="64" y="112"/>
                    <a:pt x="66" y="111"/>
                    <a:pt x="66" y="109"/>
                  </a:cubicBezTo>
                  <a:cubicBezTo>
                    <a:pt x="66" y="102"/>
                    <a:pt x="66" y="102"/>
                    <a:pt x="66" y="102"/>
                  </a:cubicBezTo>
                  <a:cubicBezTo>
                    <a:pt x="68" y="102"/>
                    <a:pt x="70" y="101"/>
                    <a:pt x="73" y="100"/>
                  </a:cubicBezTo>
                  <a:cubicBezTo>
                    <a:pt x="76" y="106"/>
                    <a:pt x="76" y="106"/>
                    <a:pt x="76" y="106"/>
                  </a:cubicBezTo>
                  <a:cubicBezTo>
                    <a:pt x="77" y="107"/>
                    <a:pt x="79" y="108"/>
                    <a:pt x="80" y="107"/>
                  </a:cubicBezTo>
                  <a:cubicBezTo>
                    <a:pt x="90" y="101"/>
                    <a:pt x="90" y="101"/>
                    <a:pt x="90" y="101"/>
                  </a:cubicBezTo>
                  <a:cubicBezTo>
                    <a:pt x="91" y="100"/>
                    <a:pt x="92" y="99"/>
                    <a:pt x="91" y="97"/>
                  </a:cubicBezTo>
                  <a:cubicBezTo>
                    <a:pt x="88" y="91"/>
                    <a:pt x="88" y="91"/>
                    <a:pt x="88" y="91"/>
                  </a:cubicBezTo>
                  <a:cubicBezTo>
                    <a:pt x="89" y="90"/>
                    <a:pt x="91" y="88"/>
                    <a:pt x="93" y="86"/>
                  </a:cubicBezTo>
                  <a:cubicBezTo>
                    <a:pt x="98" y="89"/>
                    <a:pt x="98" y="89"/>
                    <a:pt x="98" y="89"/>
                  </a:cubicBezTo>
                  <a:cubicBezTo>
                    <a:pt x="100" y="90"/>
                    <a:pt x="102" y="90"/>
                    <a:pt x="102" y="88"/>
                  </a:cubicBezTo>
                  <a:cubicBezTo>
                    <a:pt x="108" y="78"/>
                    <a:pt x="108" y="78"/>
                    <a:pt x="108" y="78"/>
                  </a:cubicBezTo>
                  <a:cubicBezTo>
                    <a:pt x="109" y="77"/>
                    <a:pt x="108" y="75"/>
                    <a:pt x="107" y="74"/>
                  </a:cubicBezTo>
                  <a:cubicBezTo>
                    <a:pt x="101" y="71"/>
                    <a:pt x="101" y="71"/>
                    <a:pt x="101" y="71"/>
                  </a:cubicBezTo>
                  <a:cubicBezTo>
                    <a:pt x="102" y="69"/>
                    <a:pt x="102" y="66"/>
                    <a:pt x="103" y="64"/>
                  </a:cubicBezTo>
                  <a:cubicBezTo>
                    <a:pt x="110" y="64"/>
                    <a:pt x="110" y="64"/>
                    <a:pt x="110" y="64"/>
                  </a:cubicBezTo>
                  <a:cubicBezTo>
                    <a:pt x="111" y="64"/>
                    <a:pt x="112" y="63"/>
                    <a:pt x="112" y="61"/>
                  </a:cubicBezTo>
                  <a:cubicBezTo>
                    <a:pt x="112" y="49"/>
                    <a:pt x="112" y="49"/>
                    <a:pt x="112" y="49"/>
                  </a:cubicBezTo>
                  <a:cubicBezTo>
                    <a:pt x="112" y="48"/>
                    <a:pt x="111" y="47"/>
                    <a:pt x="110" y="47"/>
                  </a:cubicBezTo>
                  <a:close/>
                  <a:moveTo>
                    <a:pt x="56" y="86"/>
                  </a:moveTo>
                  <a:cubicBezTo>
                    <a:pt x="40" y="86"/>
                    <a:pt x="26" y="72"/>
                    <a:pt x="26" y="56"/>
                  </a:cubicBezTo>
                  <a:cubicBezTo>
                    <a:pt x="26" y="39"/>
                    <a:pt x="40" y="26"/>
                    <a:pt x="56" y="26"/>
                  </a:cubicBezTo>
                  <a:cubicBezTo>
                    <a:pt x="73" y="26"/>
                    <a:pt x="86" y="39"/>
                    <a:pt x="86" y="56"/>
                  </a:cubicBezTo>
                  <a:cubicBezTo>
                    <a:pt x="86" y="72"/>
                    <a:pt x="73" y="86"/>
                    <a:pt x="56" y="8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49" name="Freeform 141"/>
            <p:cNvSpPr>
              <a:spLocks noEditPoints="1"/>
            </p:cNvSpPr>
            <p:nvPr/>
          </p:nvSpPr>
          <p:spPr bwMode="auto">
            <a:xfrm>
              <a:off x="11317186" y="1145785"/>
              <a:ext cx="111850" cy="113341"/>
            </a:xfrm>
            <a:custGeom>
              <a:avLst/>
              <a:gdLst>
                <a:gd name="T0" fmla="*/ 48 w 52"/>
                <a:gd name="T1" fmla="*/ 23 h 52"/>
                <a:gd name="T2" fmla="*/ 50 w 52"/>
                <a:gd name="T3" fmla="*/ 17 h 52"/>
                <a:gd name="T4" fmla="*/ 48 w 52"/>
                <a:gd name="T5" fmla="*/ 11 h 52"/>
                <a:gd name="T6" fmla="*/ 44 w 52"/>
                <a:gd name="T7" fmla="*/ 12 h 52"/>
                <a:gd name="T8" fmla="*/ 42 w 52"/>
                <a:gd name="T9" fmla="*/ 6 h 52"/>
                <a:gd name="T10" fmla="*/ 38 w 52"/>
                <a:gd name="T11" fmla="*/ 2 h 52"/>
                <a:gd name="T12" fmla="*/ 34 w 52"/>
                <a:gd name="T13" fmla="*/ 5 h 52"/>
                <a:gd name="T14" fmla="*/ 30 w 52"/>
                <a:gd name="T15" fmla="*/ 1 h 52"/>
                <a:gd name="T16" fmla="*/ 24 w 52"/>
                <a:gd name="T17" fmla="*/ 0 h 52"/>
                <a:gd name="T18" fmla="*/ 23 w 52"/>
                <a:gd name="T19" fmla="*/ 4 h 52"/>
                <a:gd name="T20" fmla="*/ 17 w 52"/>
                <a:gd name="T21" fmla="*/ 2 h 52"/>
                <a:gd name="T22" fmla="*/ 11 w 52"/>
                <a:gd name="T23" fmla="*/ 4 h 52"/>
                <a:gd name="T24" fmla="*/ 12 w 52"/>
                <a:gd name="T25" fmla="*/ 8 h 52"/>
                <a:gd name="T26" fmla="*/ 6 w 52"/>
                <a:gd name="T27" fmla="*/ 10 h 52"/>
                <a:gd name="T28" fmla="*/ 2 w 52"/>
                <a:gd name="T29" fmla="*/ 14 h 52"/>
                <a:gd name="T30" fmla="*/ 6 w 52"/>
                <a:gd name="T31" fmla="*/ 18 h 52"/>
                <a:gd name="T32" fmla="*/ 1 w 52"/>
                <a:gd name="T33" fmla="*/ 22 h 52"/>
                <a:gd name="T34" fmla="*/ 0 w 52"/>
                <a:gd name="T35" fmla="*/ 28 h 52"/>
                <a:gd name="T36" fmla="*/ 4 w 52"/>
                <a:gd name="T37" fmla="*/ 29 h 52"/>
                <a:gd name="T38" fmla="*/ 2 w 52"/>
                <a:gd name="T39" fmla="*/ 35 h 52"/>
                <a:gd name="T40" fmla="*/ 4 w 52"/>
                <a:gd name="T41" fmla="*/ 41 h 52"/>
                <a:gd name="T42" fmla="*/ 9 w 52"/>
                <a:gd name="T43" fmla="*/ 40 h 52"/>
                <a:gd name="T44" fmla="*/ 10 w 52"/>
                <a:gd name="T45" fmla="*/ 46 h 52"/>
                <a:gd name="T46" fmla="*/ 15 w 52"/>
                <a:gd name="T47" fmla="*/ 50 h 52"/>
                <a:gd name="T48" fmla="*/ 18 w 52"/>
                <a:gd name="T49" fmla="*/ 47 h 52"/>
                <a:gd name="T50" fmla="*/ 22 w 52"/>
                <a:gd name="T51" fmla="*/ 51 h 52"/>
                <a:gd name="T52" fmla="*/ 28 w 52"/>
                <a:gd name="T53" fmla="*/ 52 h 52"/>
                <a:gd name="T54" fmla="*/ 29 w 52"/>
                <a:gd name="T55" fmla="*/ 48 h 52"/>
                <a:gd name="T56" fmla="*/ 35 w 52"/>
                <a:gd name="T57" fmla="*/ 50 h 52"/>
                <a:gd name="T58" fmla="*/ 41 w 52"/>
                <a:gd name="T59" fmla="*/ 48 h 52"/>
                <a:gd name="T60" fmla="*/ 40 w 52"/>
                <a:gd name="T61" fmla="*/ 43 h 52"/>
                <a:gd name="T62" fmla="*/ 46 w 52"/>
                <a:gd name="T63" fmla="*/ 42 h 52"/>
                <a:gd name="T64" fmla="*/ 50 w 52"/>
                <a:gd name="T65" fmla="*/ 37 h 52"/>
                <a:gd name="T66" fmla="*/ 47 w 52"/>
                <a:gd name="T67" fmla="*/ 34 h 52"/>
                <a:gd name="T68" fmla="*/ 51 w 52"/>
                <a:gd name="T69" fmla="*/ 30 h 52"/>
                <a:gd name="T70" fmla="*/ 52 w 52"/>
                <a:gd name="T71" fmla="*/ 24 h 52"/>
                <a:gd name="T72" fmla="*/ 26 w 52"/>
                <a:gd name="T73" fmla="*/ 40 h 52"/>
                <a:gd name="T74" fmla="*/ 26 w 52"/>
                <a:gd name="T75" fmla="*/ 12 h 52"/>
                <a:gd name="T76" fmla="*/ 26 w 52"/>
                <a:gd name="T77" fmla="*/ 40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2" h="52">
                  <a:moveTo>
                    <a:pt x="51" y="23"/>
                  </a:moveTo>
                  <a:cubicBezTo>
                    <a:pt x="48" y="23"/>
                    <a:pt x="48" y="23"/>
                    <a:pt x="48" y="23"/>
                  </a:cubicBezTo>
                  <a:cubicBezTo>
                    <a:pt x="48" y="21"/>
                    <a:pt x="48" y="20"/>
                    <a:pt x="47" y="18"/>
                  </a:cubicBezTo>
                  <a:cubicBezTo>
                    <a:pt x="50" y="17"/>
                    <a:pt x="50" y="17"/>
                    <a:pt x="50" y="17"/>
                  </a:cubicBezTo>
                  <a:cubicBezTo>
                    <a:pt x="50" y="16"/>
                    <a:pt x="51" y="16"/>
                    <a:pt x="50" y="15"/>
                  </a:cubicBezTo>
                  <a:cubicBezTo>
                    <a:pt x="48" y="11"/>
                    <a:pt x="48" y="11"/>
                    <a:pt x="48" y="11"/>
                  </a:cubicBezTo>
                  <a:cubicBezTo>
                    <a:pt x="48" y="10"/>
                    <a:pt x="47" y="10"/>
                    <a:pt x="46" y="11"/>
                  </a:cubicBezTo>
                  <a:cubicBezTo>
                    <a:pt x="44" y="12"/>
                    <a:pt x="44" y="12"/>
                    <a:pt x="44" y="12"/>
                  </a:cubicBezTo>
                  <a:cubicBezTo>
                    <a:pt x="43" y="11"/>
                    <a:pt x="42" y="10"/>
                    <a:pt x="40" y="9"/>
                  </a:cubicBezTo>
                  <a:cubicBezTo>
                    <a:pt x="42" y="6"/>
                    <a:pt x="42" y="6"/>
                    <a:pt x="42" y="6"/>
                  </a:cubicBezTo>
                  <a:cubicBezTo>
                    <a:pt x="42" y="6"/>
                    <a:pt x="42" y="5"/>
                    <a:pt x="42" y="4"/>
                  </a:cubicBezTo>
                  <a:cubicBezTo>
                    <a:pt x="38" y="2"/>
                    <a:pt x="38" y="2"/>
                    <a:pt x="38" y="2"/>
                  </a:cubicBezTo>
                  <a:cubicBezTo>
                    <a:pt x="37" y="2"/>
                    <a:pt x="36" y="2"/>
                    <a:pt x="36" y="3"/>
                  </a:cubicBezTo>
                  <a:cubicBezTo>
                    <a:pt x="34" y="5"/>
                    <a:pt x="34" y="5"/>
                    <a:pt x="34" y="5"/>
                  </a:cubicBezTo>
                  <a:cubicBezTo>
                    <a:pt x="33" y="5"/>
                    <a:pt x="32" y="4"/>
                    <a:pt x="30" y="4"/>
                  </a:cubicBezTo>
                  <a:cubicBezTo>
                    <a:pt x="30" y="1"/>
                    <a:pt x="30" y="1"/>
                    <a:pt x="30" y="1"/>
                  </a:cubicBezTo>
                  <a:cubicBezTo>
                    <a:pt x="30" y="0"/>
                    <a:pt x="29" y="0"/>
                    <a:pt x="29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24" y="0"/>
                    <a:pt x="23" y="0"/>
                    <a:pt x="23" y="1"/>
                  </a:cubicBezTo>
                  <a:cubicBezTo>
                    <a:pt x="23" y="4"/>
                    <a:pt x="23" y="4"/>
                    <a:pt x="23" y="4"/>
                  </a:cubicBezTo>
                  <a:cubicBezTo>
                    <a:pt x="21" y="4"/>
                    <a:pt x="20" y="5"/>
                    <a:pt x="19" y="5"/>
                  </a:cubicBezTo>
                  <a:cubicBezTo>
                    <a:pt x="17" y="2"/>
                    <a:pt x="17" y="2"/>
                    <a:pt x="17" y="2"/>
                  </a:cubicBezTo>
                  <a:cubicBezTo>
                    <a:pt x="17" y="2"/>
                    <a:pt x="16" y="1"/>
                    <a:pt x="15" y="2"/>
                  </a:cubicBezTo>
                  <a:cubicBezTo>
                    <a:pt x="11" y="4"/>
                    <a:pt x="11" y="4"/>
                    <a:pt x="11" y="4"/>
                  </a:cubicBezTo>
                  <a:cubicBezTo>
                    <a:pt x="11" y="4"/>
                    <a:pt x="11" y="5"/>
                    <a:pt x="11" y="6"/>
                  </a:cubicBezTo>
                  <a:cubicBezTo>
                    <a:pt x="12" y="8"/>
                    <a:pt x="12" y="8"/>
                    <a:pt x="12" y="8"/>
                  </a:cubicBezTo>
                  <a:cubicBezTo>
                    <a:pt x="11" y="9"/>
                    <a:pt x="10" y="10"/>
                    <a:pt x="9" y="12"/>
                  </a:cubicBezTo>
                  <a:cubicBezTo>
                    <a:pt x="6" y="10"/>
                    <a:pt x="6" y="10"/>
                    <a:pt x="6" y="10"/>
                  </a:cubicBezTo>
                  <a:cubicBezTo>
                    <a:pt x="6" y="10"/>
                    <a:pt x="5" y="10"/>
                    <a:pt x="5" y="10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2" y="15"/>
                    <a:pt x="2" y="16"/>
                    <a:pt x="3" y="16"/>
                  </a:cubicBezTo>
                  <a:cubicBezTo>
                    <a:pt x="6" y="18"/>
                    <a:pt x="6" y="18"/>
                    <a:pt x="6" y="18"/>
                  </a:cubicBezTo>
                  <a:cubicBezTo>
                    <a:pt x="5" y="19"/>
                    <a:pt x="5" y="21"/>
                    <a:pt x="4" y="22"/>
                  </a:cubicBezTo>
                  <a:cubicBezTo>
                    <a:pt x="1" y="22"/>
                    <a:pt x="1" y="22"/>
                    <a:pt x="1" y="22"/>
                  </a:cubicBezTo>
                  <a:cubicBezTo>
                    <a:pt x="0" y="22"/>
                    <a:pt x="0" y="23"/>
                    <a:pt x="0" y="23"/>
                  </a:cubicBezTo>
                  <a:cubicBezTo>
                    <a:pt x="0" y="28"/>
                    <a:pt x="0" y="28"/>
                    <a:pt x="0" y="28"/>
                  </a:cubicBezTo>
                  <a:cubicBezTo>
                    <a:pt x="0" y="29"/>
                    <a:pt x="0" y="29"/>
                    <a:pt x="1" y="29"/>
                  </a:cubicBezTo>
                  <a:cubicBezTo>
                    <a:pt x="4" y="29"/>
                    <a:pt x="4" y="29"/>
                    <a:pt x="4" y="29"/>
                  </a:cubicBezTo>
                  <a:cubicBezTo>
                    <a:pt x="4" y="31"/>
                    <a:pt x="5" y="32"/>
                    <a:pt x="5" y="34"/>
                  </a:cubicBezTo>
                  <a:cubicBezTo>
                    <a:pt x="2" y="35"/>
                    <a:pt x="2" y="35"/>
                    <a:pt x="2" y="35"/>
                  </a:cubicBezTo>
                  <a:cubicBezTo>
                    <a:pt x="2" y="36"/>
                    <a:pt x="2" y="36"/>
                    <a:pt x="2" y="37"/>
                  </a:cubicBezTo>
                  <a:cubicBezTo>
                    <a:pt x="4" y="41"/>
                    <a:pt x="4" y="41"/>
                    <a:pt x="4" y="41"/>
                  </a:cubicBezTo>
                  <a:cubicBezTo>
                    <a:pt x="5" y="41"/>
                    <a:pt x="5" y="42"/>
                    <a:pt x="6" y="41"/>
                  </a:cubicBezTo>
                  <a:cubicBezTo>
                    <a:pt x="9" y="40"/>
                    <a:pt x="9" y="40"/>
                    <a:pt x="9" y="40"/>
                  </a:cubicBezTo>
                  <a:cubicBezTo>
                    <a:pt x="10" y="41"/>
                    <a:pt x="11" y="42"/>
                    <a:pt x="12" y="43"/>
                  </a:cubicBezTo>
                  <a:cubicBezTo>
                    <a:pt x="10" y="46"/>
                    <a:pt x="10" y="46"/>
                    <a:pt x="10" y="46"/>
                  </a:cubicBezTo>
                  <a:cubicBezTo>
                    <a:pt x="10" y="46"/>
                    <a:pt x="10" y="47"/>
                    <a:pt x="11" y="47"/>
                  </a:cubicBezTo>
                  <a:cubicBezTo>
                    <a:pt x="15" y="50"/>
                    <a:pt x="15" y="50"/>
                    <a:pt x="15" y="50"/>
                  </a:cubicBezTo>
                  <a:cubicBezTo>
                    <a:pt x="15" y="50"/>
                    <a:pt x="16" y="50"/>
                    <a:pt x="16" y="49"/>
                  </a:cubicBezTo>
                  <a:cubicBezTo>
                    <a:pt x="18" y="47"/>
                    <a:pt x="18" y="47"/>
                    <a:pt x="18" y="47"/>
                  </a:cubicBezTo>
                  <a:cubicBezTo>
                    <a:pt x="19" y="47"/>
                    <a:pt x="21" y="48"/>
                    <a:pt x="22" y="48"/>
                  </a:cubicBezTo>
                  <a:cubicBezTo>
                    <a:pt x="22" y="51"/>
                    <a:pt x="22" y="51"/>
                    <a:pt x="22" y="51"/>
                  </a:cubicBezTo>
                  <a:cubicBezTo>
                    <a:pt x="22" y="52"/>
                    <a:pt x="23" y="52"/>
                    <a:pt x="24" y="52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9" y="52"/>
                    <a:pt x="29" y="52"/>
                    <a:pt x="29" y="51"/>
                  </a:cubicBezTo>
                  <a:cubicBezTo>
                    <a:pt x="29" y="48"/>
                    <a:pt x="29" y="48"/>
                    <a:pt x="29" y="48"/>
                  </a:cubicBezTo>
                  <a:cubicBezTo>
                    <a:pt x="31" y="48"/>
                    <a:pt x="32" y="47"/>
                    <a:pt x="34" y="47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36" y="50"/>
                    <a:pt x="36" y="50"/>
                    <a:pt x="37" y="50"/>
                  </a:cubicBezTo>
                  <a:cubicBezTo>
                    <a:pt x="41" y="48"/>
                    <a:pt x="41" y="48"/>
                    <a:pt x="41" y="48"/>
                  </a:cubicBezTo>
                  <a:cubicBezTo>
                    <a:pt x="42" y="47"/>
                    <a:pt x="42" y="47"/>
                    <a:pt x="41" y="46"/>
                  </a:cubicBezTo>
                  <a:cubicBezTo>
                    <a:pt x="40" y="43"/>
                    <a:pt x="40" y="43"/>
                    <a:pt x="40" y="43"/>
                  </a:cubicBezTo>
                  <a:cubicBezTo>
                    <a:pt x="41" y="42"/>
                    <a:pt x="42" y="41"/>
                    <a:pt x="43" y="40"/>
                  </a:cubicBezTo>
                  <a:cubicBezTo>
                    <a:pt x="46" y="42"/>
                    <a:pt x="46" y="42"/>
                    <a:pt x="46" y="42"/>
                  </a:cubicBezTo>
                  <a:cubicBezTo>
                    <a:pt x="47" y="42"/>
                    <a:pt x="47" y="42"/>
                    <a:pt x="48" y="41"/>
                  </a:cubicBezTo>
                  <a:cubicBezTo>
                    <a:pt x="50" y="37"/>
                    <a:pt x="50" y="37"/>
                    <a:pt x="50" y="37"/>
                  </a:cubicBezTo>
                  <a:cubicBezTo>
                    <a:pt x="50" y="37"/>
                    <a:pt x="50" y="36"/>
                    <a:pt x="50" y="36"/>
                  </a:cubicBezTo>
                  <a:cubicBezTo>
                    <a:pt x="47" y="34"/>
                    <a:pt x="47" y="34"/>
                    <a:pt x="47" y="34"/>
                  </a:cubicBezTo>
                  <a:cubicBezTo>
                    <a:pt x="47" y="33"/>
                    <a:pt x="48" y="31"/>
                    <a:pt x="48" y="30"/>
                  </a:cubicBezTo>
                  <a:cubicBezTo>
                    <a:pt x="51" y="30"/>
                    <a:pt x="51" y="30"/>
                    <a:pt x="51" y="30"/>
                  </a:cubicBezTo>
                  <a:cubicBezTo>
                    <a:pt x="52" y="30"/>
                    <a:pt x="52" y="29"/>
                    <a:pt x="52" y="29"/>
                  </a:cubicBezTo>
                  <a:cubicBezTo>
                    <a:pt x="52" y="24"/>
                    <a:pt x="52" y="24"/>
                    <a:pt x="52" y="24"/>
                  </a:cubicBezTo>
                  <a:cubicBezTo>
                    <a:pt x="52" y="23"/>
                    <a:pt x="52" y="23"/>
                    <a:pt x="51" y="23"/>
                  </a:cubicBezTo>
                  <a:close/>
                  <a:moveTo>
                    <a:pt x="26" y="40"/>
                  </a:moveTo>
                  <a:cubicBezTo>
                    <a:pt x="18" y="40"/>
                    <a:pt x="12" y="34"/>
                    <a:pt x="12" y="26"/>
                  </a:cubicBezTo>
                  <a:cubicBezTo>
                    <a:pt x="12" y="18"/>
                    <a:pt x="18" y="12"/>
                    <a:pt x="26" y="12"/>
                  </a:cubicBezTo>
                  <a:cubicBezTo>
                    <a:pt x="34" y="12"/>
                    <a:pt x="40" y="18"/>
                    <a:pt x="40" y="26"/>
                  </a:cubicBezTo>
                  <a:cubicBezTo>
                    <a:pt x="40" y="34"/>
                    <a:pt x="34" y="40"/>
                    <a:pt x="26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616227" y="2726884"/>
            <a:ext cx="311647" cy="193872"/>
            <a:chOff x="8292784" y="1202455"/>
            <a:chExt cx="311687" cy="193872"/>
          </a:xfrm>
        </p:grpSpPr>
        <p:sp>
          <p:nvSpPr>
            <p:cNvPr id="51" name="Freeform 151"/>
            <p:cNvSpPr/>
            <p:nvPr/>
          </p:nvSpPr>
          <p:spPr bwMode="auto">
            <a:xfrm>
              <a:off x="8297258" y="1202455"/>
              <a:ext cx="299756" cy="123780"/>
            </a:xfrm>
            <a:custGeom>
              <a:avLst/>
              <a:gdLst>
                <a:gd name="T0" fmla="*/ 135 w 139"/>
                <a:gd name="T1" fmla="*/ 0 h 57"/>
                <a:gd name="T2" fmla="*/ 4 w 139"/>
                <a:gd name="T3" fmla="*/ 0 h 57"/>
                <a:gd name="T4" fmla="*/ 0 w 139"/>
                <a:gd name="T5" fmla="*/ 1 h 57"/>
                <a:gd name="T6" fmla="*/ 65 w 139"/>
                <a:gd name="T7" fmla="*/ 55 h 57"/>
                <a:gd name="T8" fmla="*/ 74 w 139"/>
                <a:gd name="T9" fmla="*/ 55 h 57"/>
                <a:gd name="T10" fmla="*/ 139 w 139"/>
                <a:gd name="T11" fmla="*/ 1 h 57"/>
                <a:gd name="T12" fmla="*/ 135 w 139"/>
                <a:gd name="T13" fmla="*/ 0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9" h="57">
                  <a:moveTo>
                    <a:pt x="135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0"/>
                    <a:pt x="1" y="0"/>
                    <a:pt x="0" y="1"/>
                  </a:cubicBezTo>
                  <a:cubicBezTo>
                    <a:pt x="65" y="55"/>
                    <a:pt x="65" y="55"/>
                    <a:pt x="65" y="55"/>
                  </a:cubicBezTo>
                  <a:cubicBezTo>
                    <a:pt x="68" y="57"/>
                    <a:pt x="72" y="57"/>
                    <a:pt x="74" y="55"/>
                  </a:cubicBezTo>
                  <a:cubicBezTo>
                    <a:pt x="139" y="1"/>
                    <a:pt x="139" y="1"/>
                    <a:pt x="139" y="1"/>
                  </a:cubicBezTo>
                  <a:cubicBezTo>
                    <a:pt x="138" y="0"/>
                    <a:pt x="137" y="0"/>
                    <a:pt x="135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2" name="Freeform 152"/>
            <p:cNvSpPr>
              <a:spLocks noEditPoints="1"/>
            </p:cNvSpPr>
            <p:nvPr/>
          </p:nvSpPr>
          <p:spPr bwMode="auto">
            <a:xfrm>
              <a:off x="8292784" y="1221842"/>
              <a:ext cx="311687" cy="174485"/>
            </a:xfrm>
            <a:custGeom>
              <a:avLst/>
              <a:gdLst>
                <a:gd name="T0" fmla="*/ 77 w 144"/>
                <a:gd name="T1" fmla="*/ 55 h 81"/>
                <a:gd name="T2" fmla="*/ 67 w 144"/>
                <a:gd name="T3" fmla="*/ 55 h 81"/>
                <a:gd name="T4" fmla="*/ 0 w 144"/>
                <a:gd name="T5" fmla="*/ 0 h 81"/>
                <a:gd name="T6" fmla="*/ 0 w 144"/>
                <a:gd name="T7" fmla="*/ 74 h 81"/>
                <a:gd name="T8" fmla="*/ 6 w 144"/>
                <a:gd name="T9" fmla="*/ 81 h 81"/>
                <a:gd name="T10" fmla="*/ 137 w 144"/>
                <a:gd name="T11" fmla="*/ 81 h 81"/>
                <a:gd name="T12" fmla="*/ 144 w 144"/>
                <a:gd name="T13" fmla="*/ 74 h 81"/>
                <a:gd name="T14" fmla="*/ 144 w 144"/>
                <a:gd name="T15" fmla="*/ 0 h 81"/>
                <a:gd name="T16" fmla="*/ 77 w 144"/>
                <a:gd name="T17" fmla="*/ 55 h 81"/>
                <a:gd name="T18" fmla="*/ 41 w 144"/>
                <a:gd name="T19" fmla="*/ 45 h 81"/>
                <a:gd name="T20" fmla="*/ 10 w 144"/>
                <a:gd name="T21" fmla="*/ 75 h 81"/>
                <a:gd name="T22" fmla="*/ 8 w 144"/>
                <a:gd name="T23" fmla="*/ 76 h 81"/>
                <a:gd name="T24" fmla="*/ 6 w 144"/>
                <a:gd name="T25" fmla="*/ 75 h 81"/>
                <a:gd name="T26" fmla="*/ 6 w 144"/>
                <a:gd name="T27" fmla="*/ 71 h 81"/>
                <a:gd name="T28" fmla="*/ 37 w 144"/>
                <a:gd name="T29" fmla="*/ 41 h 81"/>
                <a:gd name="T30" fmla="*/ 41 w 144"/>
                <a:gd name="T31" fmla="*/ 41 h 81"/>
                <a:gd name="T32" fmla="*/ 41 w 144"/>
                <a:gd name="T33" fmla="*/ 45 h 81"/>
                <a:gd name="T34" fmla="*/ 138 w 144"/>
                <a:gd name="T35" fmla="*/ 75 h 81"/>
                <a:gd name="T36" fmla="*/ 136 w 144"/>
                <a:gd name="T37" fmla="*/ 76 h 81"/>
                <a:gd name="T38" fmla="*/ 134 w 144"/>
                <a:gd name="T39" fmla="*/ 75 h 81"/>
                <a:gd name="T40" fmla="*/ 102 w 144"/>
                <a:gd name="T41" fmla="*/ 45 h 81"/>
                <a:gd name="T42" fmla="*/ 102 w 144"/>
                <a:gd name="T43" fmla="*/ 41 h 81"/>
                <a:gd name="T44" fmla="*/ 106 w 144"/>
                <a:gd name="T45" fmla="*/ 41 h 81"/>
                <a:gd name="T46" fmla="*/ 138 w 144"/>
                <a:gd name="T47" fmla="*/ 71 h 81"/>
                <a:gd name="T48" fmla="*/ 138 w 144"/>
                <a:gd name="T49" fmla="*/ 7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44" h="81">
                  <a:moveTo>
                    <a:pt x="77" y="55"/>
                  </a:moveTo>
                  <a:cubicBezTo>
                    <a:pt x="74" y="57"/>
                    <a:pt x="69" y="57"/>
                    <a:pt x="67" y="55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74"/>
                    <a:pt x="0" y="74"/>
                    <a:pt x="0" y="74"/>
                  </a:cubicBezTo>
                  <a:cubicBezTo>
                    <a:pt x="0" y="78"/>
                    <a:pt x="3" y="81"/>
                    <a:pt x="6" y="81"/>
                  </a:cubicBezTo>
                  <a:cubicBezTo>
                    <a:pt x="137" y="81"/>
                    <a:pt x="137" y="81"/>
                    <a:pt x="137" y="81"/>
                  </a:cubicBezTo>
                  <a:cubicBezTo>
                    <a:pt x="141" y="81"/>
                    <a:pt x="144" y="78"/>
                    <a:pt x="144" y="74"/>
                  </a:cubicBezTo>
                  <a:cubicBezTo>
                    <a:pt x="144" y="0"/>
                    <a:pt x="144" y="0"/>
                    <a:pt x="144" y="0"/>
                  </a:cubicBezTo>
                  <a:lnTo>
                    <a:pt x="77" y="55"/>
                  </a:lnTo>
                  <a:close/>
                  <a:moveTo>
                    <a:pt x="41" y="45"/>
                  </a:moveTo>
                  <a:cubicBezTo>
                    <a:pt x="10" y="75"/>
                    <a:pt x="10" y="75"/>
                    <a:pt x="10" y="75"/>
                  </a:cubicBezTo>
                  <a:cubicBezTo>
                    <a:pt x="9" y="75"/>
                    <a:pt x="8" y="76"/>
                    <a:pt x="8" y="76"/>
                  </a:cubicBezTo>
                  <a:cubicBezTo>
                    <a:pt x="7" y="76"/>
                    <a:pt x="6" y="75"/>
                    <a:pt x="6" y="75"/>
                  </a:cubicBezTo>
                  <a:cubicBezTo>
                    <a:pt x="5" y="74"/>
                    <a:pt x="5" y="72"/>
                    <a:pt x="6" y="71"/>
                  </a:cubicBezTo>
                  <a:cubicBezTo>
                    <a:pt x="37" y="41"/>
                    <a:pt x="37" y="41"/>
                    <a:pt x="37" y="41"/>
                  </a:cubicBezTo>
                  <a:cubicBezTo>
                    <a:pt x="38" y="40"/>
                    <a:pt x="40" y="40"/>
                    <a:pt x="41" y="41"/>
                  </a:cubicBezTo>
                  <a:cubicBezTo>
                    <a:pt x="42" y="42"/>
                    <a:pt x="42" y="44"/>
                    <a:pt x="41" y="45"/>
                  </a:cubicBezTo>
                  <a:close/>
                  <a:moveTo>
                    <a:pt x="138" y="75"/>
                  </a:moveTo>
                  <a:cubicBezTo>
                    <a:pt x="137" y="75"/>
                    <a:pt x="136" y="76"/>
                    <a:pt x="136" y="76"/>
                  </a:cubicBezTo>
                  <a:cubicBezTo>
                    <a:pt x="135" y="76"/>
                    <a:pt x="134" y="75"/>
                    <a:pt x="134" y="75"/>
                  </a:cubicBezTo>
                  <a:cubicBezTo>
                    <a:pt x="102" y="45"/>
                    <a:pt x="102" y="45"/>
                    <a:pt x="102" y="45"/>
                  </a:cubicBezTo>
                  <a:cubicBezTo>
                    <a:pt x="101" y="44"/>
                    <a:pt x="101" y="42"/>
                    <a:pt x="102" y="41"/>
                  </a:cubicBezTo>
                  <a:cubicBezTo>
                    <a:pt x="103" y="40"/>
                    <a:pt x="105" y="40"/>
                    <a:pt x="106" y="41"/>
                  </a:cubicBezTo>
                  <a:cubicBezTo>
                    <a:pt x="138" y="71"/>
                    <a:pt x="138" y="71"/>
                    <a:pt x="138" y="71"/>
                  </a:cubicBezTo>
                  <a:cubicBezTo>
                    <a:pt x="139" y="72"/>
                    <a:pt x="139" y="74"/>
                    <a:pt x="138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902019" y="2757589"/>
            <a:ext cx="728156" cy="598787"/>
            <a:chOff x="5108575" y="3992563"/>
            <a:chExt cx="428625" cy="352426"/>
          </a:xfrm>
          <a:solidFill>
            <a:schemeClr val="bg1"/>
          </a:solidFill>
        </p:grpSpPr>
        <p:sp>
          <p:nvSpPr>
            <p:cNvPr id="54" name="Freeform 223"/>
            <p:cNvSpPr/>
            <p:nvPr/>
          </p:nvSpPr>
          <p:spPr bwMode="auto">
            <a:xfrm>
              <a:off x="5108575" y="3998913"/>
              <a:ext cx="201613" cy="106363"/>
            </a:xfrm>
            <a:custGeom>
              <a:avLst/>
              <a:gdLst>
                <a:gd name="T0" fmla="*/ 127 w 127"/>
                <a:gd name="T1" fmla="*/ 30 h 67"/>
                <a:gd name="T2" fmla="*/ 93 w 127"/>
                <a:gd name="T3" fmla="*/ 0 h 67"/>
                <a:gd name="T4" fmla="*/ 0 w 127"/>
                <a:gd name="T5" fmla="*/ 36 h 67"/>
                <a:gd name="T6" fmla="*/ 35 w 127"/>
                <a:gd name="T7" fmla="*/ 67 h 67"/>
                <a:gd name="T8" fmla="*/ 127 w 127"/>
                <a:gd name="T9" fmla="*/ 30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7" h="67">
                  <a:moveTo>
                    <a:pt x="127" y="30"/>
                  </a:moveTo>
                  <a:lnTo>
                    <a:pt x="93" y="0"/>
                  </a:lnTo>
                  <a:lnTo>
                    <a:pt x="0" y="36"/>
                  </a:lnTo>
                  <a:lnTo>
                    <a:pt x="35" y="67"/>
                  </a:lnTo>
                  <a:lnTo>
                    <a:pt x="127" y="3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5" name="Freeform 224"/>
            <p:cNvSpPr/>
            <p:nvPr/>
          </p:nvSpPr>
          <p:spPr bwMode="auto">
            <a:xfrm>
              <a:off x="5324475" y="4168776"/>
              <a:ext cx="147638" cy="176213"/>
            </a:xfrm>
            <a:custGeom>
              <a:avLst/>
              <a:gdLst>
                <a:gd name="T0" fmla="*/ 0 w 93"/>
                <a:gd name="T1" fmla="*/ 0 h 111"/>
                <a:gd name="T2" fmla="*/ 0 w 93"/>
                <a:gd name="T3" fmla="*/ 111 h 111"/>
                <a:gd name="T4" fmla="*/ 93 w 93"/>
                <a:gd name="T5" fmla="*/ 73 h 111"/>
                <a:gd name="T6" fmla="*/ 93 w 93"/>
                <a:gd name="T7" fmla="*/ 15 h 111"/>
                <a:gd name="T8" fmla="*/ 41 w 93"/>
                <a:gd name="T9" fmla="*/ 37 h 111"/>
                <a:gd name="T10" fmla="*/ 0 w 93"/>
                <a:gd name="T11" fmla="*/ 0 h 1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11">
                  <a:moveTo>
                    <a:pt x="0" y="0"/>
                  </a:moveTo>
                  <a:lnTo>
                    <a:pt x="0" y="111"/>
                  </a:lnTo>
                  <a:lnTo>
                    <a:pt x="93" y="73"/>
                  </a:lnTo>
                  <a:lnTo>
                    <a:pt x="93" y="15"/>
                  </a:lnTo>
                  <a:lnTo>
                    <a:pt x="41" y="37"/>
                  </a:lnTo>
                  <a:lnTo>
                    <a:pt x="0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6" name="Freeform 225"/>
            <p:cNvSpPr/>
            <p:nvPr/>
          </p:nvSpPr>
          <p:spPr bwMode="auto">
            <a:xfrm>
              <a:off x="5334000" y="4110038"/>
              <a:ext cx="203200" cy="104775"/>
            </a:xfrm>
            <a:custGeom>
              <a:avLst/>
              <a:gdLst>
                <a:gd name="T0" fmla="*/ 0 w 128"/>
                <a:gd name="T1" fmla="*/ 36 h 66"/>
                <a:gd name="T2" fmla="*/ 36 w 128"/>
                <a:gd name="T3" fmla="*/ 66 h 66"/>
                <a:gd name="T4" fmla="*/ 128 w 128"/>
                <a:gd name="T5" fmla="*/ 29 h 66"/>
                <a:gd name="T6" fmla="*/ 93 w 128"/>
                <a:gd name="T7" fmla="*/ 0 h 66"/>
                <a:gd name="T8" fmla="*/ 0 w 128"/>
                <a:gd name="T9" fmla="*/ 36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6">
                  <a:moveTo>
                    <a:pt x="0" y="36"/>
                  </a:moveTo>
                  <a:lnTo>
                    <a:pt x="36" y="66"/>
                  </a:lnTo>
                  <a:lnTo>
                    <a:pt x="128" y="29"/>
                  </a:lnTo>
                  <a:lnTo>
                    <a:pt x="93" y="0"/>
                  </a:lnTo>
                  <a:lnTo>
                    <a:pt x="0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7" name="Freeform 226"/>
            <p:cNvSpPr/>
            <p:nvPr/>
          </p:nvSpPr>
          <p:spPr bwMode="auto">
            <a:xfrm>
              <a:off x="5319713" y="3992563"/>
              <a:ext cx="203200" cy="109538"/>
            </a:xfrm>
            <a:custGeom>
              <a:avLst/>
              <a:gdLst>
                <a:gd name="T0" fmla="*/ 128 w 128"/>
                <a:gd name="T1" fmla="*/ 36 h 69"/>
                <a:gd name="T2" fmla="*/ 35 w 128"/>
                <a:gd name="T3" fmla="*/ 0 h 69"/>
                <a:gd name="T4" fmla="*/ 0 w 128"/>
                <a:gd name="T5" fmla="*/ 32 h 69"/>
                <a:gd name="T6" fmla="*/ 93 w 128"/>
                <a:gd name="T7" fmla="*/ 69 h 69"/>
                <a:gd name="T8" fmla="*/ 128 w 128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8" h="69">
                  <a:moveTo>
                    <a:pt x="128" y="36"/>
                  </a:moveTo>
                  <a:lnTo>
                    <a:pt x="35" y="0"/>
                  </a:lnTo>
                  <a:lnTo>
                    <a:pt x="0" y="32"/>
                  </a:lnTo>
                  <a:lnTo>
                    <a:pt x="93" y="69"/>
                  </a:lnTo>
                  <a:lnTo>
                    <a:pt x="128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8" name="Freeform 227"/>
            <p:cNvSpPr/>
            <p:nvPr/>
          </p:nvSpPr>
          <p:spPr bwMode="auto">
            <a:xfrm>
              <a:off x="5165725" y="4181476"/>
              <a:ext cx="147638" cy="163513"/>
            </a:xfrm>
            <a:custGeom>
              <a:avLst/>
              <a:gdLst>
                <a:gd name="T0" fmla="*/ 0 w 93"/>
                <a:gd name="T1" fmla="*/ 11 h 103"/>
                <a:gd name="T2" fmla="*/ 0 w 93"/>
                <a:gd name="T3" fmla="*/ 65 h 103"/>
                <a:gd name="T4" fmla="*/ 93 w 93"/>
                <a:gd name="T5" fmla="*/ 103 h 103"/>
                <a:gd name="T6" fmla="*/ 93 w 93"/>
                <a:gd name="T7" fmla="*/ 0 h 103"/>
                <a:gd name="T8" fmla="*/ 57 w 93"/>
                <a:gd name="T9" fmla="*/ 34 h 103"/>
                <a:gd name="T10" fmla="*/ 0 w 93"/>
                <a:gd name="T11" fmla="*/ 11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3" h="103">
                  <a:moveTo>
                    <a:pt x="0" y="11"/>
                  </a:moveTo>
                  <a:lnTo>
                    <a:pt x="0" y="65"/>
                  </a:lnTo>
                  <a:lnTo>
                    <a:pt x="93" y="103"/>
                  </a:lnTo>
                  <a:lnTo>
                    <a:pt x="93" y="0"/>
                  </a:lnTo>
                  <a:lnTo>
                    <a:pt x="57" y="34"/>
                  </a:lnTo>
                  <a:lnTo>
                    <a:pt x="0" y="1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9" name="Freeform 228"/>
            <p:cNvSpPr/>
            <p:nvPr/>
          </p:nvSpPr>
          <p:spPr bwMode="auto">
            <a:xfrm>
              <a:off x="5108575" y="4114801"/>
              <a:ext cx="200025" cy="109538"/>
            </a:xfrm>
            <a:custGeom>
              <a:avLst/>
              <a:gdLst>
                <a:gd name="T0" fmla="*/ 126 w 126"/>
                <a:gd name="T1" fmla="*/ 36 h 69"/>
                <a:gd name="T2" fmla="*/ 33 w 126"/>
                <a:gd name="T3" fmla="*/ 0 h 69"/>
                <a:gd name="T4" fmla="*/ 0 w 126"/>
                <a:gd name="T5" fmla="*/ 31 h 69"/>
                <a:gd name="T6" fmla="*/ 91 w 126"/>
                <a:gd name="T7" fmla="*/ 69 h 69"/>
                <a:gd name="T8" fmla="*/ 126 w 126"/>
                <a:gd name="T9" fmla="*/ 36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6" h="69">
                  <a:moveTo>
                    <a:pt x="126" y="36"/>
                  </a:moveTo>
                  <a:lnTo>
                    <a:pt x="33" y="0"/>
                  </a:lnTo>
                  <a:lnTo>
                    <a:pt x="0" y="31"/>
                  </a:lnTo>
                  <a:lnTo>
                    <a:pt x="91" y="69"/>
                  </a:lnTo>
                  <a:lnTo>
                    <a:pt x="126" y="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91440" tIns="45720" rIns="91440" bIns="45720" numCol="1" anchor="t" anchorCtr="0" compatLnSpc="1"/>
            <a:lstStyle/>
            <a:p>
              <a:endParaRPr lang="en-US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</p:grpSp>
      <p:sp>
        <p:nvSpPr>
          <p:cNvPr id="60" name="矩形 59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400">
              <a:solidFill>
                <a:schemeClr val="bg1"/>
              </a:solidFill>
              <a:cs typeface="+mn-ea"/>
              <a:sym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460122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3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 descr="资源 2113"/>
          <p:cNvPicPr>
            <a:picLocks noChangeAspect="1"/>
          </p:cNvPicPr>
          <p:nvPr/>
        </p:nvPicPr>
        <p:blipFill>
          <a:blip r:embed="rId3"/>
          <a:srcRect l="9200" t="2006" r="18970" b="7051"/>
          <a:stretch>
            <a:fillRect/>
          </a:stretch>
        </p:blipFill>
        <p:spPr>
          <a:xfrm>
            <a:off x="14605" y="-24130"/>
            <a:ext cx="12190730" cy="6879590"/>
          </a:xfrm>
          <a:prstGeom prst="rect">
            <a:avLst/>
          </a:prstGeom>
        </p:spPr>
      </p:pic>
      <p:sp>
        <p:nvSpPr>
          <p:cNvPr id="6" name="矩形 259"/>
          <p:cNvSpPr>
            <a:spLocks noChangeArrowheads="1"/>
          </p:cNvSpPr>
          <p:nvPr/>
        </p:nvSpPr>
        <p:spPr bwMode="auto">
          <a:xfrm>
            <a:off x="3473269" y="1123315"/>
            <a:ext cx="7577277" cy="11068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>
              <a:buNone/>
            </a:pPr>
            <a:r>
              <a:rPr lang="zh-CN" altLang="en-US" sz="6600" cap="all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感谢您的观看！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5285105" y="3027680"/>
            <a:ext cx="231584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000" dirty="0">
                <a:solidFill>
                  <a:schemeClr val="bg1"/>
                </a:solidFill>
                <a:cs typeface="+mn-ea"/>
                <a:sym typeface="+mn-lt"/>
              </a:rPr>
              <a:t>教师：</a:t>
            </a:r>
            <a:r>
              <a:rPr lang="en-US" altLang="zh-CN" sz="2000" dirty="0">
                <a:solidFill>
                  <a:schemeClr val="bg1"/>
                </a:solidFill>
                <a:cs typeface="+mn-ea"/>
                <a:sym typeface="+mn-lt"/>
              </a:rPr>
              <a:t>XXX</a:t>
            </a:r>
          </a:p>
        </p:txBody>
      </p:sp>
      <p:grpSp>
        <p:nvGrpSpPr>
          <p:cNvPr id="2" name="组合 1"/>
          <p:cNvGrpSpPr/>
          <p:nvPr/>
        </p:nvGrpSpPr>
        <p:grpSpPr>
          <a:xfrm>
            <a:off x="3061335" y="2345055"/>
            <a:ext cx="6337301" cy="452755"/>
            <a:chOff x="5565279" y="4232413"/>
            <a:chExt cx="5616134" cy="452755"/>
          </a:xfrm>
        </p:grpSpPr>
        <p:sp>
          <p:nvSpPr>
            <p:cNvPr id="26" name="文本框 19"/>
            <p:cNvSpPr>
              <a:spLocks noChangeArrowheads="1"/>
            </p:cNvSpPr>
            <p:nvPr/>
          </p:nvSpPr>
          <p:spPr bwMode="auto">
            <a:xfrm>
              <a:off x="6383604" y="4232413"/>
              <a:ext cx="4068185" cy="45275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教育培训</a:t>
              </a:r>
              <a:r>
                <a:rPr lang="en-US" altLang="zh-CN" sz="2350" dirty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课外活动</a:t>
              </a:r>
              <a:r>
                <a:rPr lang="en-US" altLang="zh-CN" sz="2350" dirty="0">
                  <a:solidFill>
                    <a:schemeClr val="bg1"/>
                  </a:solidFill>
                  <a:cs typeface="+mn-ea"/>
                  <a:sym typeface="+mn-lt"/>
                </a:rPr>
                <a:t>/</a:t>
              </a:r>
              <a:r>
                <a:rPr lang="zh-CN" altLang="en-US" sz="2350" dirty="0">
                  <a:solidFill>
                    <a:schemeClr val="bg1"/>
                  </a:solidFill>
                  <a:cs typeface="+mn-ea"/>
                  <a:sym typeface="+mn-lt"/>
                </a:rPr>
                <a:t>培训招生等</a:t>
              </a:r>
            </a:p>
          </p:txBody>
        </p:sp>
        <p:cxnSp>
          <p:nvCxnSpPr>
            <p:cNvPr id="3" name="直接连接符 2"/>
            <p:cNvCxnSpPr>
              <a:stCxn id="26" idx="3"/>
            </p:cNvCxnSpPr>
            <p:nvPr/>
          </p:nvCxnSpPr>
          <p:spPr>
            <a:xfrm>
              <a:off x="10451299" y="4458924"/>
              <a:ext cx="73011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直接连接符 27"/>
            <p:cNvCxnSpPr/>
            <p:nvPr/>
          </p:nvCxnSpPr>
          <p:spPr>
            <a:xfrm>
              <a:off x="5565279" y="4459559"/>
              <a:ext cx="730114" cy="0"/>
            </a:xfrm>
            <a:prstGeom prst="line">
              <a:avLst/>
            </a:prstGeom>
            <a:ln>
              <a:solidFill>
                <a:schemeClr val="bg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2216656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300"/>
                            </p:stCondLst>
                            <p:childTnLst>
                              <p:par>
                                <p:cTn id="17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6" grpId="1"/>
      <p:bldP spid="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资源 8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857750" y="3378200"/>
            <a:ext cx="1943100" cy="3457575"/>
          </a:xfrm>
          <a:prstGeom prst="rect">
            <a:avLst/>
          </a:prstGeom>
        </p:spPr>
      </p:pic>
      <p:pic>
        <p:nvPicPr>
          <p:cNvPr id="11" name="图片 10" descr="资源 91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902970" y="3054350"/>
            <a:ext cx="8522335" cy="3000375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12594" y="1184598"/>
            <a:ext cx="5243278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59860" y="2261235"/>
            <a:ext cx="3738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TITLE HERE</a:t>
            </a:r>
          </a:p>
        </p:txBody>
      </p:sp>
    </p:spTree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2bfc4976-6e52-4a80-ad58-1f98eccebb4d"/>
          <p:cNvGrpSpPr>
            <a:grpSpLocks noChangeAspect="1"/>
          </p:cNvGrpSpPr>
          <p:nvPr/>
        </p:nvGrpSpPr>
        <p:grpSpPr>
          <a:xfrm>
            <a:off x="1217383" y="2045063"/>
            <a:ext cx="9757237" cy="3595181"/>
            <a:chOff x="1217383" y="1803762"/>
            <a:chExt cx="9757237" cy="3595181"/>
          </a:xfrm>
        </p:grpSpPr>
        <p:grpSp>
          <p:nvGrpSpPr>
            <p:cNvPr id="3" name="Group 1"/>
            <p:cNvGrpSpPr/>
            <p:nvPr/>
          </p:nvGrpSpPr>
          <p:grpSpPr>
            <a:xfrm>
              <a:off x="3557197" y="2306299"/>
              <a:ext cx="119440" cy="1182140"/>
              <a:chOff x="3557197" y="2306299"/>
              <a:chExt cx="119440" cy="1182140"/>
            </a:xfrm>
          </p:grpSpPr>
          <p:sp>
            <p:nvSpPr>
              <p:cNvPr id="33" name="iS1ide-Straight Connector 2"/>
              <p:cNvSpPr/>
              <p:nvPr/>
            </p:nvSpPr>
            <p:spPr>
              <a:xfrm flipV="1">
                <a:off x="3616919" y="2368613"/>
                <a:ext cx="1" cy="1119826"/>
              </a:xfrm>
              <a:prstGeom prst="line">
                <a:avLst/>
              </a:prstGeom>
              <a:ln w="12700">
                <a:solidFill>
                  <a:srgbClr val="DCDEE0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4" name="iS1ide-Oval 3"/>
              <p:cNvSpPr/>
              <p:nvPr/>
            </p:nvSpPr>
            <p:spPr>
              <a:xfrm>
                <a:off x="3557197" y="2306299"/>
                <a:ext cx="119440" cy="119440"/>
              </a:xfrm>
              <a:prstGeom prst="ellipse">
                <a:avLst/>
              </a:prstGeom>
              <a:solidFill>
                <a:schemeClr val="accent3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Group 4"/>
            <p:cNvGrpSpPr/>
            <p:nvPr/>
          </p:nvGrpSpPr>
          <p:grpSpPr>
            <a:xfrm>
              <a:off x="6039989" y="2306299"/>
              <a:ext cx="119440" cy="1182140"/>
              <a:chOff x="6039989" y="2306299"/>
              <a:chExt cx="119440" cy="1182140"/>
            </a:xfrm>
          </p:grpSpPr>
          <p:sp>
            <p:nvSpPr>
              <p:cNvPr id="31" name="iS1ide-Straight Connector 5"/>
              <p:cNvSpPr/>
              <p:nvPr/>
            </p:nvSpPr>
            <p:spPr>
              <a:xfrm flipV="1">
                <a:off x="6099711" y="2368613"/>
                <a:ext cx="1" cy="1119826"/>
              </a:xfrm>
              <a:prstGeom prst="line">
                <a:avLst/>
              </a:prstGeom>
              <a:ln w="12700">
                <a:solidFill>
                  <a:srgbClr val="DCDEE0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2" name="iS1ide-Oval 6"/>
              <p:cNvSpPr/>
              <p:nvPr/>
            </p:nvSpPr>
            <p:spPr>
              <a:xfrm>
                <a:off x="6039989" y="2306299"/>
                <a:ext cx="119440" cy="119440"/>
              </a:xfrm>
              <a:prstGeom prst="ellipse">
                <a:avLst/>
              </a:prstGeom>
              <a:solidFill>
                <a:schemeClr val="accent4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7"/>
            <p:cNvGrpSpPr/>
            <p:nvPr/>
          </p:nvGrpSpPr>
          <p:grpSpPr>
            <a:xfrm>
              <a:off x="8528714" y="2306299"/>
              <a:ext cx="119441" cy="1182140"/>
              <a:chOff x="8528714" y="2306299"/>
              <a:chExt cx="119441" cy="1182140"/>
            </a:xfrm>
          </p:grpSpPr>
          <p:sp>
            <p:nvSpPr>
              <p:cNvPr id="29" name="iS1ide-Straight Connector 8"/>
              <p:cNvSpPr/>
              <p:nvPr/>
            </p:nvSpPr>
            <p:spPr>
              <a:xfrm flipV="1">
                <a:off x="8588433" y="2368613"/>
                <a:ext cx="1" cy="1119826"/>
              </a:xfrm>
              <a:prstGeom prst="line">
                <a:avLst/>
              </a:prstGeom>
              <a:ln w="12700">
                <a:solidFill>
                  <a:srgbClr val="DCDEE0"/>
                </a:solidFill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iS1ide-Oval 9"/>
              <p:cNvSpPr/>
              <p:nvPr/>
            </p:nvSpPr>
            <p:spPr>
              <a:xfrm>
                <a:off x="8528714" y="2306299"/>
                <a:ext cx="119441" cy="119440"/>
              </a:xfrm>
              <a:prstGeom prst="ellipse">
                <a:avLst/>
              </a:prstGeom>
              <a:solidFill>
                <a:schemeClr val="accent2"/>
              </a:solidFill>
              <a:ln w="12700">
                <a:miter lim="400000"/>
              </a:ln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iS1ide-TextBox 10"/>
            <p:cNvSpPr txBox="1"/>
            <p:nvPr/>
          </p:nvSpPr>
          <p:spPr>
            <a:xfrm>
              <a:off x="2737274" y="1834794"/>
              <a:ext cx="1747640" cy="408745"/>
            </a:xfrm>
            <a:prstGeom prst="rect">
              <a:avLst/>
            </a:prstGeom>
          </p:spPr>
          <p:txBody>
            <a:bodyPr wrap="none" anchor="ctr">
              <a:normAutofit/>
            </a:bodyPr>
            <a:lstStyle/>
            <a:p>
              <a:pPr algn="ctr"/>
              <a:r>
                <a:rPr lang="zh-CN" altLang="en-US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7" name="iS1ide-Freeform: Shape 11"/>
            <p:cNvSpPr/>
            <p:nvPr/>
          </p:nvSpPr>
          <p:spPr>
            <a:xfrm>
              <a:off x="1217383" y="2941150"/>
              <a:ext cx="2292169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iS1ide-Freeform: Shape 12"/>
            <p:cNvSpPr/>
            <p:nvPr/>
          </p:nvSpPr>
          <p:spPr>
            <a:xfrm>
              <a:off x="3709814" y="2941150"/>
              <a:ext cx="2292169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iS1ide-Freeform: Shape 13"/>
            <p:cNvSpPr/>
            <p:nvPr/>
          </p:nvSpPr>
          <p:spPr>
            <a:xfrm>
              <a:off x="6202246" y="2941150"/>
              <a:ext cx="2292163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iS1ide-Freeform: Shape 14"/>
            <p:cNvSpPr/>
            <p:nvPr/>
          </p:nvSpPr>
          <p:spPr>
            <a:xfrm>
              <a:off x="8682458" y="2941150"/>
              <a:ext cx="2292162" cy="1172910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5547" y="4050"/>
                  </a:moveTo>
                  <a:cubicBezTo>
                    <a:pt x="3642" y="4050"/>
                    <a:pt x="2093" y="7079"/>
                    <a:pt x="2093" y="10800"/>
                  </a:cubicBezTo>
                  <a:cubicBezTo>
                    <a:pt x="2093" y="14522"/>
                    <a:pt x="3642" y="17550"/>
                    <a:pt x="5547" y="17550"/>
                  </a:cubicBezTo>
                  <a:lnTo>
                    <a:pt x="16053" y="17550"/>
                  </a:lnTo>
                  <a:cubicBezTo>
                    <a:pt x="17958" y="17550"/>
                    <a:pt x="19507" y="14522"/>
                    <a:pt x="19507" y="10800"/>
                  </a:cubicBezTo>
                  <a:cubicBezTo>
                    <a:pt x="19507" y="7079"/>
                    <a:pt x="17958" y="4050"/>
                    <a:pt x="16053" y="4050"/>
                  </a:cubicBezTo>
                  <a:cubicBezTo>
                    <a:pt x="16053" y="4050"/>
                    <a:pt x="5547" y="4050"/>
                    <a:pt x="5547" y="4050"/>
                  </a:cubicBezTo>
                  <a:close/>
                  <a:moveTo>
                    <a:pt x="16053" y="21600"/>
                  </a:moveTo>
                  <a:lnTo>
                    <a:pt x="5547" y="21600"/>
                  </a:lnTo>
                  <a:cubicBezTo>
                    <a:pt x="2488" y="21600"/>
                    <a:pt x="0" y="16777"/>
                    <a:pt x="0" y="10800"/>
                  </a:cubicBezTo>
                  <a:cubicBezTo>
                    <a:pt x="0" y="4823"/>
                    <a:pt x="2488" y="0"/>
                    <a:pt x="5547" y="0"/>
                  </a:cubicBezTo>
                  <a:lnTo>
                    <a:pt x="16053" y="0"/>
                  </a:lnTo>
                  <a:cubicBezTo>
                    <a:pt x="19112" y="0"/>
                    <a:pt x="21600" y="4823"/>
                    <a:pt x="21600" y="10800"/>
                  </a:cubicBezTo>
                  <a:cubicBezTo>
                    <a:pt x="21600" y="16777"/>
                    <a:pt x="19112" y="21600"/>
                    <a:pt x="16053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iS1ide-Freeform: Shape 15"/>
            <p:cNvSpPr/>
            <p:nvPr/>
          </p:nvSpPr>
          <p:spPr>
            <a:xfrm>
              <a:off x="2707953" y="3368773"/>
              <a:ext cx="1817930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iS1ide-Freeform: Shape 16"/>
            <p:cNvSpPr/>
            <p:nvPr/>
          </p:nvSpPr>
          <p:spPr>
            <a:xfrm>
              <a:off x="5200384" y="3368773"/>
              <a:ext cx="1817924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íṩľíḍè-Freeform: Shape 17"/>
            <p:cNvSpPr/>
            <p:nvPr/>
          </p:nvSpPr>
          <p:spPr>
            <a:xfrm>
              <a:off x="7680598" y="3368773"/>
              <a:ext cx="1817924" cy="3054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10800"/>
                  </a:moveTo>
                  <a:cubicBezTo>
                    <a:pt x="21600" y="17060"/>
                    <a:pt x="20794" y="21600"/>
                    <a:pt x="19800" y="21600"/>
                  </a:cubicBezTo>
                  <a:lnTo>
                    <a:pt x="1800" y="21600"/>
                  </a:lnTo>
                  <a:cubicBezTo>
                    <a:pt x="806" y="21600"/>
                    <a:pt x="0" y="17060"/>
                    <a:pt x="0" y="10800"/>
                  </a:cubicBezTo>
                  <a:lnTo>
                    <a:pt x="0" y="10800"/>
                  </a:lnTo>
                  <a:cubicBezTo>
                    <a:pt x="0" y="4540"/>
                    <a:pt x="806" y="0"/>
                    <a:pt x="1800" y="0"/>
                  </a:cubicBezTo>
                  <a:lnTo>
                    <a:pt x="19800" y="0"/>
                  </a:lnTo>
                  <a:cubicBezTo>
                    <a:pt x="20794" y="0"/>
                    <a:pt x="21600" y="4540"/>
                    <a:pt x="21600" y="10800"/>
                  </a:cubicBezTo>
                  <a:cubicBezTo>
                    <a:pt x="21600" y="10800"/>
                    <a:pt x="21600" y="10800"/>
                    <a:pt x="21600" y="108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íṩľíḍè-Rectangle 18"/>
            <p:cNvSpPr/>
            <p:nvPr/>
          </p:nvSpPr>
          <p:spPr>
            <a:xfrm>
              <a:off x="7587897" y="1803762"/>
              <a:ext cx="1992666" cy="416609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753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5" name="íṩľíḍè-Rectangle 19"/>
            <p:cNvSpPr/>
            <p:nvPr/>
          </p:nvSpPr>
          <p:spPr>
            <a:xfrm>
              <a:off x="5101329" y="1803762"/>
              <a:ext cx="1992666" cy="416609"/>
            </a:xfrm>
            <a:prstGeom prst="rect">
              <a:avLst/>
            </a:prstGeom>
            <a:ln w="12700">
              <a:miter lim="400000"/>
            </a:ln>
          </p:spPr>
          <p:txBody>
            <a:bodyPr wrap="none" lIns="25400" tIns="25400" rIns="25400" bIns="25400" anchor="ctr">
              <a:normAutofit/>
            </a:bodyPr>
            <a:lstStyle/>
            <a:p>
              <a:pPr algn="ctr"/>
              <a:r>
                <a:rPr lang="zh-CN" altLang="en-US" sz="1753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grpSp>
          <p:nvGrpSpPr>
            <p:cNvPr id="16" name="Group 20"/>
            <p:cNvGrpSpPr/>
            <p:nvPr/>
          </p:nvGrpSpPr>
          <p:grpSpPr>
            <a:xfrm>
              <a:off x="1446648" y="4541683"/>
              <a:ext cx="9298705" cy="857260"/>
              <a:chOff x="1768931" y="3638220"/>
              <a:chExt cx="9298705" cy="857260"/>
            </a:xfrm>
          </p:grpSpPr>
          <p:grpSp>
            <p:nvGrpSpPr>
              <p:cNvPr id="17" name="Group 21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7" name="íṩľíḍè-TextBox 31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8" name="íṩľíḍè-TextBox 32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8" name="Group 22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5" name="íṩľíḍè-TextBox 29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6" name="íṩľíḍè-TextBox 30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19" name="Group 23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3" name="íṩľíḍè-TextBox 2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4" name="íṩľíḍè-TextBox 2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20" name="Group 24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21" name="íṩľíḍè-TextBox 2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22" name="íṩľíḍè-TextBox 2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34308232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7017cfed-b063-4a2f-aab6-68688076e4ba"/>
          <p:cNvGrpSpPr>
            <a:grpSpLocks noChangeAspect="1"/>
          </p:cNvGrpSpPr>
          <p:nvPr/>
        </p:nvGrpSpPr>
        <p:grpSpPr>
          <a:xfrm>
            <a:off x="707231" y="1204131"/>
            <a:ext cx="10777539" cy="4449740"/>
            <a:chOff x="755650" y="912552"/>
            <a:chExt cx="10777538" cy="4449740"/>
          </a:xfrm>
        </p:grpSpPr>
        <p:sp>
          <p:nvSpPr>
            <p:cNvPr id="3" name="i$liḋe-Oval 4"/>
            <p:cNvSpPr/>
            <p:nvPr/>
          </p:nvSpPr>
          <p:spPr bwMode="auto">
            <a:xfrm>
              <a:off x="1560731" y="1654001"/>
              <a:ext cx="2222500" cy="2223081"/>
            </a:xfrm>
            <a:prstGeom prst="ellipse">
              <a:avLst/>
            </a:prstGeom>
            <a:solidFill>
              <a:schemeClr val="accent4"/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wrap="none" lIns="0" tIns="0" rIns="0" bIns="0" anchor="ctr">
              <a:normAutofit/>
            </a:bodyPr>
            <a:lstStyle/>
            <a:p>
              <a:pPr algn="ctr">
                <a:defRPr/>
              </a:pPr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4" name="i$liḋe-Oval 6"/>
            <p:cNvSpPr/>
            <p:nvPr/>
          </p:nvSpPr>
          <p:spPr bwMode="auto">
            <a:xfrm>
              <a:off x="3967956" y="2991820"/>
              <a:ext cx="350044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i$liḋe-Oval 7"/>
            <p:cNvSpPr/>
            <p:nvPr/>
          </p:nvSpPr>
          <p:spPr bwMode="auto">
            <a:xfrm>
              <a:off x="1524000" y="3225243"/>
              <a:ext cx="349250" cy="34934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i$liḋe-Oval 8"/>
            <p:cNvSpPr/>
            <p:nvPr/>
          </p:nvSpPr>
          <p:spPr bwMode="auto">
            <a:xfrm>
              <a:off x="2010569" y="3754019"/>
              <a:ext cx="603250" cy="603408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i$liḋe-Oval 9"/>
            <p:cNvSpPr/>
            <p:nvPr/>
          </p:nvSpPr>
          <p:spPr bwMode="auto">
            <a:xfrm>
              <a:off x="2486819" y="1319745"/>
              <a:ext cx="200819" cy="200871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i$liḋe-Oval 10"/>
            <p:cNvSpPr/>
            <p:nvPr/>
          </p:nvSpPr>
          <p:spPr bwMode="auto">
            <a:xfrm>
              <a:off x="755650" y="2500360"/>
              <a:ext cx="433388" cy="435089"/>
            </a:xfrm>
            <a:prstGeom prst="ellipse">
              <a:avLst/>
            </a:prstGeom>
            <a:solidFill>
              <a:schemeClr val="bg1">
                <a:lumMod val="75000"/>
                <a:alpha val="39999"/>
              </a:schemeClr>
            </a:solidFill>
            <a:ln w="50800" cap="flat">
              <a:solidFill>
                <a:schemeClr val="tx1">
                  <a:alpha val="0"/>
                </a:schemeClr>
              </a:solidFill>
              <a:prstDash val="solid"/>
              <a:miter lim="800000"/>
              <a:headEnd type="none" w="med" len="med"/>
              <a:tailEnd type="none" w="med" len="med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i$liḋe-Oval 12"/>
            <p:cNvSpPr/>
            <p:nvPr/>
          </p:nvSpPr>
          <p:spPr bwMode="auto">
            <a:xfrm>
              <a:off x="4996764" y="1591208"/>
              <a:ext cx="2284976" cy="2283619"/>
            </a:xfrm>
            <a:prstGeom prst="ellipse">
              <a:avLst/>
            </a:prstGeom>
            <a:solidFill>
              <a:schemeClr val="accent1"/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0" name="i$liḋe-Oval 14"/>
            <p:cNvSpPr/>
            <p:nvPr/>
          </p:nvSpPr>
          <p:spPr bwMode="auto">
            <a:xfrm>
              <a:off x="4561682" y="2438933"/>
              <a:ext cx="326312" cy="3262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i$liḋe-Oval 15"/>
            <p:cNvSpPr/>
            <p:nvPr/>
          </p:nvSpPr>
          <p:spPr bwMode="auto">
            <a:xfrm>
              <a:off x="5878044" y="3744652"/>
              <a:ext cx="543853" cy="543719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2" name="i$liḋe-Oval 16"/>
            <p:cNvSpPr/>
            <p:nvPr/>
          </p:nvSpPr>
          <p:spPr bwMode="auto">
            <a:xfrm>
              <a:off x="6856979" y="1612639"/>
              <a:ext cx="173874" cy="1738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3" name="i$liḋe-Oval 17"/>
            <p:cNvSpPr/>
            <p:nvPr/>
          </p:nvSpPr>
          <p:spPr bwMode="auto">
            <a:xfrm>
              <a:off x="7118187" y="3298565"/>
              <a:ext cx="402530" cy="402431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4" name="i$liḋe-Oval 18"/>
            <p:cNvSpPr/>
            <p:nvPr/>
          </p:nvSpPr>
          <p:spPr bwMode="auto">
            <a:xfrm>
              <a:off x="7292061" y="2330189"/>
              <a:ext cx="489071" cy="489744"/>
            </a:xfrm>
            <a:prstGeom prst="ellipse">
              <a:avLst/>
            </a:prstGeom>
            <a:solidFill>
              <a:schemeClr val="bg1">
                <a:lumMod val="75000"/>
                <a:alpha val="20000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5" name="i$liḋe-Oval 20"/>
            <p:cNvSpPr/>
            <p:nvPr/>
          </p:nvSpPr>
          <p:spPr bwMode="auto">
            <a:xfrm>
              <a:off x="8528050" y="1592796"/>
              <a:ext cx="2294732" cy="2295525"/>
            </a:xfrm>
            <a:prstGeom prst="ellipse">
              <a:avLst/>
            </a:prstGeom>
            <a:solidFill>
              <a:schemeClr val="accent2"/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wrap="none" lIns="0" tIns="0" rIns="0" bIns="0" anchor="ctr">
              <a:normAutofit/>
            </a:bodyPr>
            <a:lstStyle/>
            <a:p>
              <a:pPr algn="ctr"/>
              <a:r>
                <a:rPr lang="zh-CN" altLang="en-US" sz="1600" b="1">
                  <a:solidFill>
                    <a:schemeClr val="bg1"/>
                  </a:solidFill>
                  <a:cs typeface="+mn-ea"/>
                  <a:sym typeface="+mn-lt"/>
                </a:rPr>
                <a:t>标题文本预设</a:t>
              </a:r>
            </a:p>
          </p:txBody>
        </p:sp>
        <p:sp>
          <p:nvSpPr>
            <p:cNvPr id="16" name="i$liḋe-Oval 22"/>
            <p:cNvSpPr/>
            <p:nvPr/>
          </p:nvSpPr>
          <p:spPr bwMode="auto">
            <a:xfrm>
              <a:off x="7981950" y="2551646"/>
              <a:ext cx="491331" cy="4913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i$liḋe-Oval 23"/>
            <p:cNvSpPr/>
            <p:nvPr/>
          </p:nvSpPr>
          <p:spPr bwMode="auto">
            <a:xfrm>
              <a:off x="9205913" y="912552"/>
              <a:ext cx="250825" cy="2508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îṣļîḑé-Oval 24"/>
            <p:cNvSpPr/>
            <p:nvPr/>
          </p:nvSpPr>
          <p:spPr bwMode="auto">
            <a:xfrm>
              <a:off x="10167144" y="3305708"/>
              <a:ext cx="623094" cy="623094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9" name="îṣļîḑé-Oval 25"/>
            <p:cNvSpPr/>
            <p:nvPr/>
          </p:nvSpPr>
          <p:spPr bwMode="auto">
            <a:xfrm>
              <a:off x="11358563" y="2868352"/>
              <a:ext cx="174625" cy="174625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20" name="îṣļîḑé-Oval 26"/>
            <p:cNvSpPr/>
            <p:nvPr/>
          </p:nvSpPr>
          <p:spPr bwMode="auto">
            <a:xfrm>
              <a:off x="9752013" y="1426108"/>
              <a:ext cx="415131" cy="415131"/>
            </a:xfrm>
            <a:prstGeom prst="ellipse">
              <a:avLst/>
            </a:prstGeom>
            <a:solidFill>
              <a:schemeClr val="bg1">
                <a:lumMod val="75000"/>
                <a:alpha val="29803"/>
              </a:schemeClr>
            </a:solidFill>
            <a:ln w="50800">
              <a:solidFill>
                <a:schemeClr val="tx1">
                  <a:alpha val="0"/>
                </a:schemeClr>
              </a:solidFill>
              <a:miter lim="800000"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21" name="Group 30"/>
            <p:cNvGrpSpPr/>
            <p:nvPr/>
          </p:nvGrpSpPr>
          <p:grpSpPr>
            <a:xfrm>
              <a:off x="4996764" y="3874827"/>
              <a:ext cx="2386516" cy="1473971"/>
              <a:chOff x="2237030" y="4835638"/>
              <a:chExt cx="2386516" cy="1473971"/>
            </a:xfrm>
          </p:grpSpPr>
          <p:sp>
            <p:nvSpPr>
              <p:cNvPr id="28" name="îṣļîḑé-TextBox 33"/>
              <p:cNvSpPr txBox="1"/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9" name="îṣļîḑé-TextBox 36"/>
              <p:cNvSpPr txBox="1"/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2" name="Group 39"/>
            <p:cNvGrpSpPr/>
            <p:nvPr/>
          </p:nvGrpSpPr>
          <p:grpSpPr>
            <a:xfrm>
              <a:off x="8488254" y="3888321"/>
              <a:ext cx="2386516" cy="1473971"/>
              <a:chOff x="2237030" y="4835638"/>
              <a:chExt cx="2386516" cy="1473971"/>
            </a:xfrm>
          </p:grpSpPr>
          <p:sp>
            <p:nvSpPr>
              <p:cNvPr id="26" name="îṣļîḑé-TextBox 40"/>
              <p:cNvSpPr txBox="1"/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7" name="îṣļîḑé-TextBox 41"/>
              <p:cNvSpPr txBox="1"/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  <p:grpSp>
          <p:nvGrpSpPr>
            <p:cNvPr id="23" name="Group 42"/>
            <p:cNvGrpSpPr/>
            <p:nvPr/>
          </p:nvGrpSpPr>
          <p:grpSpPr>
            <a:xfrm>
              <a:off x="1478723" y="3888321"/>
              <a:ext cx="2386516" cy="1473971"/>
              <a:chOff x="2237030" y="4835638"/>
              <a:chExt cx="2386516" cy="1473971"/>
            </a:xfrm>
          </p:grpSpPr>
          <p:sp>
            <p:nvSpPr>
              <p:cNvPr id="24" name="îṣļîḑé-TextBox 43"/>
              <p:cNvSpPr txBox="1"/>
              <p:nvPr/>
            </p:nvSpPr>
            <p:spPr bwMode="auto">
              <a:xfrm>
                <a:off x="2237030" y="4835638"/>
                <a:ext cx="2386516" cy="636357"/>
              </a:xfrm>
              <a:prstGeom prst="rect">
                <a:avLst/>
              </a:prstGeom>
              <a:noFill/>
            </p:spPr>
            <p:txBody>
              <a:bodyPr wrap="none" lIns="0" tIns="0" rIns="0" bIns="0" anchor="b" anchorCtr="1">
                <a:normAutofit/>
              </a:bodyPr>
              <a:lstStyle/>
              <a:p>
                <a:pPr latinLnBrk="0"/>
                <a:r>
                  <a:rPr lang="zh-CN" altLang="en-US" sz="1400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</a:p>
            </p:txBody>
          </p:sp>
          <p:sp>
            <p:nvSpPr>
              <p:cNvPr id="25" name="îṣļîḑé-TextBox 44"/>
              <p:cNvSpPr txBox="1"/>
              <p:nvPr/>
            </p:nvSpPr>
            <p:spPr bwMode="auto">
              <a:xfrm>
                <a:off x="2237030" y="5471995"/>
                <a:ext cx="2386516" cy="837614"/>
              </a:xfrm>
              <a:prstGeom prst="rect">
                <a:avLst/>
              </a:prstGeom>
              <a:noFill/>
            </p:spPr>
            <p:txBody>
              <a:bodyPr wrap="square" lIns="90000" tIns="46800" rIns="90000" bIns="46800" anchor="ctr" anchorCtr="1">
                <a:normAutofit/>
              </a:bodyPr>
              <a:lstStyle/>
              <a:p>
                <a:pPr latinLnBrk="0">
                  <a:lnSpc>
                    <a:spcPct val="120000"/>
                  </a:lnSpc>
                </a:pP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 </a:t>
                </a:r>
                <a:b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0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</a:p>
            </p:txBody>
          </p: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14414928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ff046462-8c9a-41de-be9b-b891edde3d06"/>
          <p:cNvGrpSpPr>
            <a:grpSpLocks noChangeAspect="1"/>
          </p:cNvGrpSpPr>
          <p:nvPr/>
        </p:nvGrpSpPr>
        <p:grpSpPr>
          <a:xfrm>
            <a:off x="1272451" y="1409449"/>
            <a:ext cx="9647100" cy="3921601"/>
            <a:chOff x="1272450" y="1409448"/>
            <a:chExt cx="9647099" cy="3921601"/>
          </a:xfrm>
        </p:grpSpPr>
        <p:grpSp>
          <p:nvGrpSpPr>
            <p:cNvPr id="3" name="Group 7"/>
            <p:cNvGrpSpPr/>
            <p:nvPr/>
          </p:nvGrpSpPr>
          <p:grpSpPr>
            <a:xfrm>
              <a:off x="1272450" y="1409448"/>
              <a:ext cx="9647099" cy="2700650"/>
              <a:chOff x="898488" y="1755251"/>
              <a:chExt cx="10394993" cy="2910018"/>
            </a:xfrm>
          </p:grpSpPr>
          <p:grpSp>
            <p:nvGrpSpPr>
              <p:cNvPr id="17" name="Group 2"/>
              <p:cNvGrpSpPr/>
              <p:nvPr/>
            </p:nvGrpSpPr>
            <p:grpSpPr>
              <a:xfrm>
                <a:off x="898488" y="1755251"/>
                <a:ext cx="2448156" cy="2910018"/>
                <a:chOff x="898488" y="1755251"/>
                <a:chExt cx="2448156" cy="2910018"/>
              </a:xfrm>
            </p:grpSpPr>
            <p:sp>
              <p:nvSpPr>
                <p:cNvPr id="47" name="iS1ide-Trapezoid 39"/>
                <p:cNvSpPr/>
                <p:nvPr/>
              </p:nvSpPr>
              <p:spPr>
                <a:xfrm rot="10800000">
                  <a:off x="898488" y="2980372"/>
                  <a:ext cx="2448154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1">
                      <a:lumMod val="5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8" name="iS1ide-Trapezoid 40"/>
                <p:cNvSpPr/>
                <p:nvPr/>
              </p:nvSpPr>
              <p:spPr>
                <a:xfrm rot="10800000">
                  <a:off x="1354262" y="4559217"/>
                  <a:ext cx="1549106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1">
                      <a:lumMod val="50000"/>
                    </a:schemeClr>
                  </a:fgClr>
                  <a:bgClr>
                    <a:schemeClr val="accent1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9" name="iS1ide-Arrow: Up 41"/>
                <p:cNvSpPr/>
                <p:nvPr/>
              </p:nvSpPr>
              <p:spPr>
                <a:xfrm>
                  <a:off x="898490" y="1755251"/>
                  <a:ext cx="2448154" cy="2801165"/>
                </a:xfrm>
                <a:prstGeom prst="upArrow">
                  <a:avLst>
                    <a:gd name="adj1" fmla="val 63377"/>
                    <a:gd name="adj2" fmla="val 50000"/>
                  </a:avLst>
                </a:prstGeom>
                <a:solidFill>
                  <a:schemeClr val="accent1"/>
                </a:solidFill>
                <a:ln w="3175" cap="flat" cmpd="sng" algn="ctr">
                  <a:noFill/>
                  <a:prstDash val="solid"/>
                </a:ln>
                <a:effectLst>
                  <a:outerShdw dist="25400" dir="5400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50" name="iS1ide-Freeform: Shape 59"/>
                <p:cNvSpPr/>
                <p:nvPr/>
              </p:nvSpPr>
              <p:spPr bwMode="auto">
                <a:xfrm>
                  <a:off x="1818993" y="2487757"/>
                  <a:ext cx="607144" cy="404762"/>
                </a:xfrm>
                <a:custGeom>
                  <a:avLst/>
                  <a:gdLst>
                    <a:gd name="T0" fmla="*/ 271245842 w 21600"/>
                    <a:gd name="T1" fmla="*/ 0 h 21600"/>
                    <a:gd name="T2" fmla="*/ 23038200 w 21600"/>
                    <a:gd name="T3" fmla="*/ 0 h 21600"/>
                    <a:gd name="T4" fmla="*/ 0 w 21600"/>
                    <a:gd name="T5" fmla="*/ 6760360 h 21600"/>
                    <a:gd name="T6" fmla="*/ 0 w 21600"/>
                    <a:gd name="T7" fmla="*/ 51369316 h 21600"/>
                    <a:gd name="T8" fmla="*/ 23038200 w 21600"/>
                    <a:gd name="T9" fmla="*/ 58129677 h 21600"/>
                    <a:gd name="T10" fmla="*/ 271245842 w 21600"/>
                    <a:gd name="T11" fmla="*/ 58129677 h 21600"/>
                    <a:gd name="T12" fmla="*/ 294284053 w 21600"/>
                    <a:gd name="T13" fmla="*/ 51369316 h 21600"/>
                    <a:gd name="T14" fmla="*/ 294284053 w 21600"/>
                    <a:gd name="T15" fmla="*/ 6760360 h 21600"/>
                    <a:gd name="T16" fmla="*/ 271245842 w 21600"/>
                    <a:gd name="T17" fmla="*/ 0 h 21600"/>
                    <a:gd name="T18" fmla="*/ 23038200 w 21600"/>
                    <a:gd name="T19" fmla="*/ 5366279 h 21600"/>
                    <a:gd name="T20" fmla="*/ 271245842 w 21600"/>
                    <a:gd name="T21" fmla="*/ 5366279 h 21600"/>
                    <a:gd name="T22" fmla="*/ 275999976 w 21600"/>
                    <a:gd name="T23" fmla="*/ 6760360 h 21600"/>
                    <a:gd name="T24" fmla="*/ 275999976 w 21600"/>
                    <a:gd name="T25" fmla="*/ 11677128 h 21600"/>
                    <a:gd name="T26" fmla="*/ 18284077 w 21600"/>
                    <a:gd name="T27" fmla="*/ 11677128 h 21600"/>
                    <a:gd name="T28" fmla="*/ 18284077 w 21600"/>
                    <a:gd name="T29" fmla="*/ 6760360 h 21600"/>
                    <a:gd name="T30" fmla="*/ 23038200 w 21600"/>
                    <a:gd name="T31" fmla="*/ 5366279 h 21600"/>
                    <a:gd name="T32" fmla="*/ 271245842 w 21600"/>
                    <a:gd name="T33" fmla="*/ 52763398 h 21600"/>
                    <a:gd name="T34" fmla="*/ 23038200 w 21600"/>
                    <a:gd name="T35" fmla="*/ 52763398 h 21600"/>
                    <a:gd name="T36" fmla="*/ 18284077 w 21600"/>
                    <a:gd name="T37" fmla="*/ 51371967 h 21600"/>
                    <a:gd name="T38" fmla="*/ 18284077 w 21600"/>
                    <a:gd name="T39" fmla="*/ 24535697 h 21600"/>
                    <a:gd name="T40" fmla="*/ 275999976 w 21600"/>
                    <a:gd name="T41" fmla="*/ 24535697 h 21600"/>
                    <a:gd name="T42" fmla="*/ 275999976 w 21600"/>
                    <a:gd name="T43" fmla="*/ 51371967 h 21600"/>
                    <a:gd name="T44" fmla="*/ 271245842 w 21600"/>
                    <a:gd name="T45" fmla="*/ 52763398 h 21600"/>
                    <a:gd name="T46" fmla="*/ 271245842 w 21600"/>
                    <a:gd name="T47" fmla="*/ 52763398 h 21600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</a:gdLst>
                  <a:ahLst/>
                  <a:cxnLst>
                    <a:cxn ang="T48">
                      <a:pos x="T0" y="T1"/>
                    </a:cxn>
                    <a:cxn ang="T49">
                      <a:pos x="T2" y="T3"/>
                    </a:cxn>
                    <a:cxn ang="T50">
                      <a:pos x="T4" y="T5"/>
                    </a:cxn>
                    <a:cxn ang="T51">
                      <a:pos x="T6" y="T7"/>
                    </a:cxn>
                    <a:cxn ang="T52">
                      <a:pos x="T8" y="T9"/>
                    </a:cxn>
                    <a:cxn ang="T53">
                      <a:pos x="T10" y="T11"/>
                    </a:cxn>
                    <a:cxn ang="T54">
                      <a:pos x="T12" y="T13"/>
                    </a:cxn>
                    <a:cxn ang="T55">
                      <a:pos x="T14" y="T15"/>
                    </a:cxn>
                    <a:cxn ang="T56">
                      <a:pos x="T16" y="T17"/>
                    </a:cxn>
                    <a:cxn ang="T57">
                      <a:pos x="T18" y="T19"/>
                    </a:cxn>
                    <a:cxn ang="T58">
                      <a:pos x="T20" y="T21"/>
                    </a:cxn>
                    <a:cxn ang="T59">
                      <a:pos x="T22" y="T23"/>
                    </a:cxn>
                    <a:cxn ang="T60">
                      <a:pos x="T24" y="T25"/>
                    </a:cxn>
                    <a:cxn ang="T61">
                      <a:pos x="T26" y="T27"/>
                    </a:cxn>
                    <a:cxn ang="T62">
                      <a:pos x="T28" y="T29"/>
                    </a:cxn>
                    <a:cxn ang="T63">
                      <a:pos x="T30" y="T31"/>
                    </a:cxn>
                    <a:cxn ang="T64">
                      <a:pos x="T32" y="T33"/>
                    </a:cxn>
                    <a:cxn ang="T65">
                      <a:pos x="T34" y="T35"/>
                    </a:cxn>
                    <a:cxn ang="T66">
                      <a:pos x="T36" y="T37"/>
                    </a:cxn>
                    <a:cxn ang="T67">
                      <a:pos x="T38" y="T39"/>
                    </a:cxn>
                    <a:cxn ang="T68">
                      <a:pos x="T40" y="T41"/>
                    </a:cxn>
                    <a:cxn ang="T69">
                      <a:pos x="T42" y="T43"/>
                    </a:cxn>
                    <a:cxn ang="T70">
                      <a:pos x="T44" y="T45"/>
                    </a:cxn>
                    <a:cxn ang="T71">
                      <a:pos x="T46" y="T47"/>
                    </a:cxn>
                  </a:cxnLst>
                  <a:rect l="0" t="0" r="r" b="b"/>
                  <a:pathLst>
                    <a:path w="21600" h="21600">
                      <a:moveTo>
                        <a:pt x="19909" y="0"/>
                      </a:moveTo>
                      <a:lnTo>
                        <a:pt x="1691" y="0"/>
                      </a:lnTo>
                      <a:cubicBezTo>
                        <a:pt x="761" y="0"/>
                        <a:pt x="0" y="1131"/>
                        <a:pt x="0" y="2512"/>
                      </a:cubicBezTo>
                      <a:lnTo>
                        <a:pt x="0" y="19088"/>
                      </a:lnTo>
                      <a:cubicBezTo>
                        <a:pt x="0" y="20469"/>
                        <a:pt x="761" y="21600"/>
                        <a:pt x="1691" y="21600"/>
                      </a:cubicBezTo>
                      <a:lnTo>
                        <a:pt x="19909" y="21600"/>
                      </a:lnTo>
                      <a:cubicBezTo>
                        <a:pt x="20840" y="21600"/>
                        <a:pt x="21600" y="20469"/>
                        <a:pt x="21600" y="19088"/>
                      </a:cubicBezTo>
                      <a:lnTo>
                        <a:pt x="21600" y="2512"/>
                      </a:lnTo>
                      <a:cubicBezTo>
                        <a:pt x="21600" y="1131"/>
                        <a:pt x="20839" y="0"/>
                        <a:pt x="19909" y="0"/>
                      </a:cubicBezTo>
                      <a:close/>
                      <a:moveTo>
                        <a:pt x="1691" y="1994"/>
                      </a:moveTo>
                      <a:lnTo>
                        <a:pt x="19909" y="1994"/>
                      </a:lnTo>
                      <a:cubicBezTo>
                        <a:pt x="20098" y="1994"/>
                        <a:pt x="20258" y="2232"/>
                        <a:pt x="20258" y="2512"/>
                      </a:cubicBezTo>
                      <a:lnTo>
                        <a:pt x="20258" y="4339"/>
                      </a:lnTo>
                      <a:lnTo>
                        <a:pt x="1342" y="4339"/>
                      </a:lnTo>
                      <a:lnTo>
                        <a:pt x="1342" y="2512"/>
                      </a:lnTo>
                      <a:cubicBezTo>
                        <a:pt x="1342" y="2232"/>
                        <a:pt x="1502" y="1994"/>
                        <a:pt x="1691" y="1994"/>
                      </a:cubicBezTo>
                      <a:close/>
                      <a:moveTo>
                        <a:pt x="19909" y="19606"/>
                      </a:moveTo>
                      <a:lnTo>
                        <a:pt x="1691" y="19606"/>
                      </a:lnTo>
                      <a:cubicBezTo>
                        <a:pt x="1502" y="19606"/>
                        <a:pt x="1342" y="19369"/>
                        <a:pt x="1342" y="19089"/>
                      </a:cubicBezTo>
                      <a:lnTo>
                        <a:pt x="1342" y="9117"/>
                      </a:lnTo>
                      <a:lnTo>
                        <a:pt x="20258" y="9117"/>
                      </a:lnTo>
                      <a:lnTo>
                        <a:pt x="20258" y="19089"/>
                      </a:lnTo>
                      <a:cubicBezTo>
                        <a:pt x="20258" y="19368"/>
                        <a:pt x="20098" y="19606"/>
                        <a:pt x="19909" y="19606"/>
                      </a:cubicBezTo>
                      <a:close/>
                      <a:moveTo>
                        <a:pt x="19909" y="19606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51" name="Group 30"/>
                <p:cNvGrpSpPr/>
                <p:nvPr/>
              </p:nvGrpSpPr>
              <p:grpSpPr>
                <a:xfrm>
                  <a:off x="1354261" y="3524732"/>
                  <a:ext cx="1549107" cy="593624"/>
                  <a:chOff x="725817" y="2270701"/>
                  <a:chExt cx="1889082" cy="593624"/>
                </a:xfrm>
              </p:grpSpPr>
              <p:sp>
                <p:nvSpPr>
                  <p:cNvPr id="52" name="iS1ide-Rectangle 31"/>
                  <p:cNvSpPr/>
                  <p:nvPr/>
                </p:nvSpPr>
                <p:spPr>
                  <a:xfrm>
                    <a:off x="725817" y="2270701"/>
                    <a:ext cx="1889082" cy="246221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5000" lnSpcReduction="10000"/>
                  </a:bodyPr>
                  <a:lstStyle/>
                  <a:p>
                    <a:pPr algn="ctr"/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53" name="iS1ide-Rectangle 32"/>
                  <p:cNvSpPr/>
                  <p:nvPr/>
                </p:nvSpPr>
                <p:spPr>
                  <a:xfrm>
                    <a:off x="725817" y="2516922"/>
                    <a:ext cx="1889082" cy="347403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 fontScale="775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</a:b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</p:grpSp>
          </p:grpSp>
          <p:grpSp>
            <p:nvGrpSpPr>
              <p:cNvPr id="18" name="Group 3"/>
              <p:cNvGrpSpPr/>
              <p:nvPr/>
            </p:nvGrpSpPr>
            <p:grpSpPr>
              <a:xfrm>
                <a:off x="3547433" y="1755251"/>
                <a:ext cx="2448156" cy="2910018"/>
                <a:chOff x="3547433" y="1755251"/>
                <a:chExt cx="2448156" cy="2910018"/>
              </a:xfrm>
            </p:grpSpPr>
            <p:sp>
              <p:nvSpPr>
                <p:cNvPr id="38" name="iS1ide-Trapezoid 43"/>
                <p:cNvSpPr/>
                <p:nvPr/>
              </p:nvSpPr>
              <p:spPr>
                <a:xfrm rot="10800000">
                  <a:off x="3547433" y="2980372"/>
                  <a:ext cx="2448154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9" name="iS1ide-Trapezoid 44"/>
                <p:cNvSpPr/>
                <p:nvPr/>
              </p:nvSpPr>
              <p:spPr>
                <a:xfrm rot="10800000">
                  <a:off x="4003207" y="4559217"/>
                  <a:ext cx="1549106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2">
                      <a:lumMod val="50000"/>
                    </a:schemeClr>
                  </a:fgClr>
                  <a:bgClr>
                    <a:schemeClr val="accent2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40" name="iS1ide-Arrow: Up 45"/>
                <p:cNvSpPr/>
                <p:nvPr/>
              </p:nvSpPr>
              <p:spPr>
                <a:xfrm>
                  <a:off x="3547435" y="1755251"/>
                  <a:ext cx="2448154" cy="2801165"/>
                </a:xfrm>
                <a:prstGeom prst="upArrow">
                  <a:avLst>
                    <a:gd name="adj1" fmla="val 63377"/>
                    <a:gd name="adj2" fmla="val 50000"/>
                  </a:avLst>
                </a:prstGeom>
                <a:solidFill>
                  <a:schemeClr val="accent2"/>
                </a:solidFill>
                <a:ln w="3175" cap="flat" cmpd="sng" algn="ctr">
                  <a:noFill/>
                  <a:prstDash val="solid"/>
                </a:ln>
                <a:effectLst>
                  <a:outerShdw dist="25400" dir="5400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41" name="Group 61"/>
                <p:cNvGrpSpPr/>
                <p:nvPr/>
              </p:nvGrpSpPr>
              <p:grpSpPr bwMode="auto">
                <a:xfrm>
                  <a:off x="4470004" y="2483094"/>
                  <a:ext cx="603010" cy="379981"/>
                  <a:chOff x="0" y="0"/>
                  <a:chExt cx="575" cy="363"/>
                </a:xfrm>
                <a:solidFill>
                  <a:srgbClr val="FFFFFF"/>
                </a:solidFill>
              </p:grpSpPr>
              <p:sp>
                <p:nvSpPr>
                  <p:cNvPr id="45" name="iS1ide-Freeform: Shape 63"/>
                  <p:cNvSpPr/>
                  <p:nvPr/>
                </p:nvSpPr>
                <p:spPr bwMode="auto">
                  <a:xfrm>
                    <a:off x="0" y="104"/>
                    <a:ext cx="205" cy="259"/>
                  </a:xfrm>
                  <a:custGeom>
                    <a:avLst/>
                    <a:gdLst>
                      <a:gd name="T0" fmla="*/ 0 w 21470"/>
                      <a:gd name="T1" fmla="*/ 0 h 21600"/>
                      <a:gd name="T2" fmla="*/ 0 w 21470"/>
                      <a:gd name="T3" fmla="*/ 0 h 21600"/>
                      <a:gd name="T4" fmla="*/ 0 w 21470"/>
                      <a:gd name="T5" fmla="*/ 0 h 21600"/>
                      <a:gd name="T6" fmla="*/ 0 w 21470"/>
                      <a:gd name="T7" fmla="*/ 0 h 21600"/>
                      <a:gd name="T8" fmla="*/ 0 w 21470"/>
                      <a:gd name="T9" fmla="*/ 0 h 21600"/>
                      <a:gd name="T10" fmla="*/ 0 w 21470"/>
                      <a:gd name="T11" fmla="*/ 0 h 21600"/>
                      <a:gd name="T12" fmla="*/ 0 w 21470"/>
                      <a:gd name="T13" fmla="*/ 0 h 21600"/>
                      <a:gd name="T14" fmla="*/ 0 w 21470"/>
                      <a:gd name="T15" fmla="*/ 0 h 21600"/>
                      <a:gd name="T16" fmla="*/ 0 w 21470"/>
                      <a:gd name="T17" fmla="*/ 0 h 21600"/>
                      <a:gd name="T18" fmla="*/ 0 w 21470"/>
                      <a:gd name="T19" fmla="*/ 0 h 21600"/>
                      <a:gd name="T20" fmla="*/ 0 w 21470"/>
                      <a:gd name="T21" fmla="*/ 0 h 21600"/>
                      <a:gd name="T22" fmla="*/ 0 w 21470"/>
                      <a:gd name="T23" fmla="*/ 0 h 21600"/>
                      <a:gd name="T24" fmla="*/ 0 w 21470"/>
                      <a:gd name="T25" fmla="*/ 0 h 21600"/>
                      <a:gd name="T26" fmla="*/ 0 w 21470"/>
                      <a:gd name="T27" fmla="*/ 0 h 21600"/>
                      <a:gd name="T28" fmla="*/ 0 w 21470"/>
                      <a:gd name="T29" fmla="*/ 0 h 21600"/>
                      <a:gd name="T30" fmla="*/ 0 w 21470"/>
                      <a:gd name="T31" fmla="*/ 0 h 21600"/>
                      <a:gd name="T32" fmla="*/ 0 w 21470"/>
                      <a:gd name="T33" fmla="*/ 0 h 21600"/>
                      <a:gd name="T34" fmla="*/ 0 w 21470"/>
                      <a:gd name="T35" fmla="*/ 0 h 21600"/>
                      <a:gd name="T36" fmla="*/ 0 w 21470"/>
                      <a:gd name="T37" fmla="*/ 0 h 21600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  <a:gd name="T54" fmla="*/ 0 60000 65536"/>
                      <a:gd name="T55" fmla="*/ 0 60000 65536"/>
                      <a:gd name="T56" fmla="*/ 0 60000 65536"/>
                    </a:gdLst>
                    <a:ahLst/>
                    <a:cxnLst>
                      <a:cxn ang="T38">
                        <a:pos x="T0" y="T1"/>
                      </a:cxn>
                      <a:cxn ang="T39">
                        <a:pos x="T2" y="T3"/>
                      </a:cxn>
                      <a:cxn ang="T40">
                        <a:pos x="T4" y="T5"/>
                      </a:cxn>
                      <a:cxn ang="T41">
                        <a:pos x="T6" y="T7"/>
                      </a:cxn>
                      <a:cxn ang="T42">
                        <a:pos x="T8" y="T9"/>
                      </a:cxn>
                      <a:cxn ang="T43">
                        <a:pos x="T10" y="T11"/>
                      </a:cxn>
                      <a:cxn ang="T44">
                        <a:pos x="T12" y="T13"/>
                      </a:cxn>
                      <a:cxn ang="T45">
                        <a:pos x="T14" y="T15"/>
                      </a:cxn>
                      <a:cxn ang="T46">
                        <a:pos x="T16" y="T17"/>
                      </a:cxn>
                      <a:cxn ang="T47">
                        <a:pos x="T18" y="T19"/>
                      </a:cxn>
                      <a:cxn ang="T48">
                        <a:pos x="T20" y="T21"/>
                      </a:cxn>
                      <a:cxn ang="T49">
                        <a:pos x="T22" y="T23"/>
                      </a:cxn>
                      <a:cxn ang="T50">
                        <a:pos x="T24" y="T25"/>
                      </a:cxn>
                      <a:cxn ang="T51">
                        <a:pos x="T26" y="T27"/>
                      </a:cxn>
                      <a:cxn ang="T52">
                        <a:pos x="T28" y="T29"/>
                      </a:cxn>
                      <a:cxn ang="T53">
                        <a:pos x="T30" y="T31"/>
                      </a:cxn>
                      <a:cxn ang="T54">
                        <a:pos x="T32" y="T33"/>
                      </a:cxn>
                      <a:cxn ang="T55">
                        <a:pos x="T34" y="T35"/>
                      </a:cxn>
                      <a:cxn ang="T56">
                        <a:pos x="T36" y="T37"/>
                      </a:cxn>
                    </a:cxnLst>
                    <a:rect l="0" t="0" r="r" b="b"/>
                    <a:pathLst>
                      <a:path w="21470" h="21600">
                        <a:moveTo>
                          <a:pt x="13938" y="18089"/>
                        </a:moveTo>
                        <a:lnTo>
                          <a:pt x="13938" y="18075"/>
                        </a:lnTo>
                        <a:cubicBezTo>
                          <a:pt x="13949" y="17312"/>
                          <a:pt x="14370" y="14919"/>
                          <a:pt x="18829" y="12741"/>
                        </a:cubicBezTo>
                        <a:cubicBezTo>
                          <a:pt x="19646" y="11856"/>
                          <a:pt x="20317" y="10649"/>
                          <a:pt x="21003" y="9256"/>
                        </a:cubicBezTo>
                        <a:cubicBezTo>
                          <a:pt x="21476" y="8293"/>
                          <a:pt x="21396" y="7471"/>
                          <a:pt x="21396" y="6302"/>
                        </a:cubicBezTo>
                        <a:cubicBezTo>
                          <a:pt x="21396" y="5437"/>
                          <a:pt x="21600" y="4050"/>
                          <a:pt x="21332" y="3287"/>
                        </a:cubicBezTo>
                        <a:cubicBezTo>
                          <a:pt x="20424" y="712"/>
                          <a:pt x="18134" y="0"/>
                          <a:pt x="15449" y="0"/>
                        </a:cubicBezTo>
                        <a:cubicBezTo>
                          <a:pt x="12764" y="0"/>
                          <a:pt x="10471" y="714"/>
                          <a:pt x="9566" y="3295"/>
                        </a:cubicBezTo>
                        <a:cubicBezTo>
                          <a:pt x="9299" y="4054"/>
                          <a:pt x="9504" y="5439"/>
                          <a:pt x="9504" y="6301"/>
                        </a:cubicBezTo>
                        <a:cubicBezTo>
                          <a:pt x="9504" y="7473"/>
                          <a:pt x="9424" y="8297"/>
                          <a:pt x="9900" y="9263"/>
                        </a:cubicBezTo>
                        <a:cubicBezTo>
                          <a:pt x="10724" y="10935"/>
                          <a:pt x="11509" y="12336"/>
                          <a:pt x="12556" y="13231"/>
                        </a:cubicBezTo>
                        <a:cubicBezTo>
                          <a:pt x="8479" y="13828"/>
                          <a:pt x="5724" y="15525"/>
                          <a:pt x="3865" y="16187"/>
                        </a:cubicBezTo>
                        <a:cubicBezTo>
                          <a:pt x="18" y="17556"/>
                          <a:pt x="0" y="19055"/>
                          <a:pt x="0" y="19055"/>
                        </a:cubicBezTo>
                        <a:lnTo>
                          <a:pt x="0" y="21600"/>
                        </a:lnTo>
                        <a:lnTo>
                          <a:pt x="13940" y="21598"/>
                        </a:lnTo>
                        <a:lnTo>
                          <a:pt x="13940" y="18100"/>
                        </a:lnTo>
                        <a:lnTo>
                          <a:pt x="13940" y="18089"/>
                        </a:lnTo>
                        <a:lnTo>
                          <a:pt x="13938" y="18089"/>
                        </a:lnTo>
                        <a:close/>
                        <a:moveTo>
                          <a:pt x="13938" y="18089"/>
                        </a:move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46" name="íṩľíḍè-Freeform: Shape 64"/>
                  <p:cNvSpPr/>
                  <p:nvPr/>
                </p:nvSpPr>
                <p:spPr bwMode="auto">
                  <a:xfrm>
                    <a:off x="168" y="0"/>
                    <a:ext cx="407" cy="356"/>
                  </a:xfrm>
                  <a:custGeom>
                    <a:avLst/>
                    <a:gdLst>
                      <a:gd name="T0" fmla="*/ 0 w 21600"/>
                      <a:gd name="T1" fmla="*/ 0 h 21600"/>
                      <a:gd name="T2" fmla="*/ 0 w 21600"/>
                      <a:gd name="T3" fmla="*/ 0 h 21600"/>
                      <a:gd name="T4" fmla="*/ 0 w 21600"/>
                      <a:gd name="T5" fmla="*/ 0 h 21600"/>
                      <a:gd name="T6" fmla="*/ 0 w 21600"/>
                      <a:gd name="T7" fmla="*/ 0 h 21600"/>
                      <a:gd name="T8" fmla="*/ 0 w 21600"/>
                      <a:gd name="T9" fmla="*/ 0 h 21600"/>
                      <a:gd name="T10" fmla="*/ 0 w 21600"/>
                      <a:gd name="T11" fmla="*/ 0 h 21600"/>
                      <a:gd name="T12" fmla="*/ 0 w 21600"/>
                      <a:gd name="T13" fmla="*/ 0 h 21600"/>
                      <a:gd name="T14" fmla="*/ 0 w 21600"/>
                      <a:gd name="T15" fmla="*/ 0 h 21600"/>
                      <a:gd name="T16" fmla="*/ 0 w 21600"/>
                      <a:gd name="T17" fmla="*/ 0 h 21600"/>
                      <a:gd name="T18" fmla="*/ 0 w 21600"/>
                      <a:gd name="T19" fmla="*/ 0 h 21600"/>
                      <a:gd name="T20" fmla="*/ 0 w 21600"/>
                      <a:gd name="T21" fmla="*/ 0 h 21600"/>
                      <a:gd name="T22" fmla="*/ 0 w 21600"/>
                      <a:gd name="T23" fmla="*/ 0 h 21600"/>
                      <a:gd name="T24" fmla="*/ 0 w 21600"/>
                      <a:gd name="T25" fmla="*/ 0 h 21600"/>
                      <a:gd name="T26" fmla="*/ 0 w 21600"/>
                      <a:gd name="T27" fmla="*/ 0 h 21600"/>
                      <a:gd name="T28" fmla="*/ 0 w 21600"/>
                      <a:gd name="T29" fmla="*/ 0 h 21600"/>
                      <a:gd name="T30" fmla="*/ 0 w 21600"/>
                      <a:gd name="T31" fmla="*/ 0 h 21600"/>
                      <a:gd name="T32" fmla="*/ 0 w 21600"/>
                      <a:gd name="T33" fmla="*/ 0 h 21600"/>
                      <a:gd name="T34" fmla="*/ 0 60000 65536"/>
                      <a:gd name="T35" fmla="*/ 0 60000 65536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</a:gdLst>
                    <a:ahLst/>
                    <a:cxnLst>
                      <a:cxn ang="T34">
                        <a:pos x="T0" y="T1"/>
                      </a:cxn>
                      <a:cxn ang="T35">
                        <a:pos x="T2" y="T3"/>
                      </a:cxn>
                      <a:cxn ang="T36">
                        <a:pos x="T4" y="T5"/>
                      </a:cxn>
                      <a:cxn ang="T37">
                        <a:pos x="T6" y="T7"/>
                      </a:cxn>
                      <a:cxn ang="T38">
                        <a:pos x="T8" y="T9"/>
                      </a:cxn>
                      <a:cxn ang="T39">
                        <a:pos x="T10" y="T11"/>
                      </a:cxn>
                      <a:cxn ang="T40">
                        <a:pos x="T12" y="T13"/>
                      </a:cxn>
                      <a:cxn ang="T41">
                        <a:pos x="T14" y="T15"/>
                      </a:cxn>
                      <a:cxn ang="T42">
                        <a:pos x="T16" y="T17"/>
                      </a:cxn>
                      <a:cxn ang="T43">
                        <a:pos x="T18" y="T19"/>
                      </a:cxn>
                      <a:cxn ang="T44">
                        <a:pos x="T20" y="T21"/>
                      </a:cxn>
                      <a:cxn ang="T45">
                        <a:pos x="T22" y="T23"/>
                      </a:cxn>
                      <a:cxn ang="T46">
                        <a:pos x="T24" y="T25"/>
                      </a:cxn>
                      <a:cxn ang="T47">
                        <a:pos x="T26" y="T27"/>
                      </a:cxn>
                      <a:cxn ang="T48">
                        <a:pos x="T28" y="T29"/>
                      </a:cxn>
                      <a:cxn ang="T49">
                        <a:pos x="T30" y="T31"/>
                      </a:cxn>
                      <a:cxn ang="T50">
                        <a:pos x="T32" y="T33"/>
                      </a:cxn>
                    </a:cxnLst>
                    <a:rect l="0" t="0" r="r" b="b"/>
                    <a:pathLst>
                      <a:path w="21600" h="21600">
                        <a:moveTo>
                          <a:pt x="18895" y="16182"/>
                        </a:moveTo>
                        <a:cubicBezTo>
                          <a:pt x="17591" y="15518"/>
                          <a:pt x="15655" y="13809"/>
                          <a:pt x="12789" y="13222"/>
                        </a:cubicBezTo>
                        <a:cubicBezTo>
                          <a:pt x="13522" y="12323"/>
                          <a:pt x="14076" y="10920"/>
                          <a:pt x="14647" y="9256"/>
                        </a:cubicBezTo>
                        <a:cubicBezTo>
                          <a:pt x="14978" y="8292"/>
                          <a:pt x="14921" y="7470"/>
                          <a:pt x="14921" y="6300"/>
                        </a:cubicBezTo>
                        <a:cubicBezTo>
                          <a:pt x="14921" y="5435"/>
                          <a:pt x="15063" y="4048"/>
                          <a:pt x="14876" y="3287"/>
                        </a:cubicBezTo>
                        <a:cubicBezTo>
                          <a:pt x="14244" y="710"/>
                          <a:pt x="12647" y="0"/>
                          <a:pt x="10775" y="0"/>
                        </a:cubicBezTo>
                        <a:cubicBezTo>
                          <a:pt x="8902" y="0"/>
                          <a:pt x="7303" y="714"/>
                          <a:pt x="6672" y="3294"/>
                        </a:cubicBezTo>
                        <a:cubicBezTo>
                          <a:pt x="6486" y="4054"/>
                          <a:pt x="6628" y="5438"/>
                          <a:pt x="6628" y="6300"/>
                        </a:cubicBezTo>
                        <a:cubicBezTo>
                          <a:pt x="6628" y="7473"/>
                          <a:pt x="6572" y="8297"/>
                          <a:pt x="6904" y="9262"/>
                        </a:cubicBezTo>
                        <a:cubicBezTo>
                          <a:pt x="7479" y="10934"/>
                          <a:pt x="8026" y="12336"/>
                          <a:pt x="8756" y="13231"/>
                        </a:cubicBezTo>
                        <a:cubicBezTo>
                          <a:pt x="5913" y="13828"/>
                          <a:pt x="3991" y="15526"/>
                          <a:pt x="2695" y="16187"/>
                        </a:cubicBezTo>
                        <a:cubicBezTo>
                          <a:pt x="13" y="17556"/>
                          <a:pt x="0" y="19054"/>
                          <a:pt x="0" y="19054"/>
                        </a:cubicBezTo>
                        <a:lnTo>
                          <a:pt x="0" y="21600"/>
                        </a:lnTo>
                        <a:lnTo>
                          <a:pt x="21600" y="21597"/>
                        </a:lnTo>
                        <a:lnTo>
                          <a:pt x="21600" y="19054"/>
                        </a:lnTo>
                        <a:cubicBezTo>
                          <a:pt x="21600" y="19054"/>
                          <a:pt x="21587" y="17551"/>
                          <a:pt x="18895" y="16182"/>
                        </a:cubicBezTo>
                        <a:close/>
                        <a:moveTo>
                          <a:pt x="18895" y="16182"/>
                        </a:move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42" name="Group 33"/>
                <p:cNvGrpSpPr/>
                <p:nvPr/>
              </p:nvGrpSpPr>
              <p:grpSpPr>
                <a:xfrm>
                  <a:off x="4003206" y="3524732"/>
                  <a:ext cx="1549107" cy="593624"/>
                  <a:chOff x="725817" y="2270701"/>
                  <a:chExt cx="1889082" cy="593624"/>
                </a:xfrm>
              </p:grpSpPr>
              <p:sp>
                <p:nvSpPr>
                  <p:cNvPr id="43" name="íṩľíḍè-Rectangle 34"/>
                  <p:cNvSpPr/>
                  <p:nvPr/>
                </p:nvSpPr>
                <p:spPr>
                  <a:xfrm>
                    <a:off x="725817" y="2270701"/>
                    <a:ext cx="1889082" cy="246221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5000" lnSpcReduction="10000"/>
                  </a:bodyPr>
                  <a:lstStyle/>
                  <a:p>
                    <a:pPr algn="ctr"/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44" name="íṩľíḍè-Rectangle 35"/>
                  <p:cNvSpPr/>
                  <p:nvPr/>
                </p:nvSpPr>
                <p:spPr>
                  <a:xfrm>
                    <a:off x="725817" y="2516922"/>
                    <a:ext cx="1889082" cy="347403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 fontScale="775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</a:b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</p:grpSp>
          </p:grpSp>
          <p:grpSp>
            <p:nvGrpSpPr>
              <p:cNvPr id="19" name="Group 4"/>
              <p:cNvGrpSpPr/>
              <p:nvPr/>
            </p:nvGrpSpPr>
            <p:grpSpPr>
              <a:xfrm>
                <a:off x="6196379" y="1755251"/>
                <a:ext cx="2448156" cy="2910018"/>
                <a:chOff x="6196379" y="1755251"/>
                <a:chExt cx="2448156" cy="2910018"/>
              </a:xfrm>
            </p:grpSpPr>
            <p:sp>
              <p:nvSpPr>
                <p:cNvPr id="28" name="íṩľíḍè-Trapezoid 47"/>
                <p:cNvSpPr/>
                <p:nvPr/>
              </p:nvSpPr>
              <p:spPr>
                <a:xfrm rot="10800000">
                  <a:off x="6196379" y="2980372"/>
                  <a:ext cx="2448154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3">
                      <a:lumMod val="50000"/>
                    </a:schemeClr>
                  </a:fgClr>
                  <a:bgClr>
                    <a:schemeClr val="accent3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9" name="íṩľíḍè-Trapezoid 48"/>
                <p:cNvSpPr/>
                <p:nvPr/>
              </p:nvSpPr>
              <p:spPr>
                <a:xfrm rot="10800000">
                  <a:off x="6652153" y="4559217"/>
                  <a:ext cx="1549106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3">
                      <a:lumMod val="50000"/>
                    </a:schemeClr>
                  </a:fgClr>
                  <a:bgClr>
                    <a:schemeClr val="accent3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0" name="íṩľíḍè-Arrow: Up 49"/>
                <p:cNvSpPr/>
                <p:nvPr/>
              </p:nvSpPr>
              <p:spPr>
                <a:xfrm>
                  <a:off x="6196381" y="1755251"/>
                  <a:ext cx="2448154" cy="2801165"/>
                </a:xfrm>
                <a:prstGeom prst="upArrow">
                  <a:avLst>
                    <a:gd name="adj1" fmla="val 63377"/>
                    <a:gd name="adj2" fmla="val 50000"/>
                  </a:avLst>
                </a:prstGeom>
                <a:solidFill>
                  <a:schemeClr val="accent3"/>
                </a:solidFill>
                <a:ln w="3175" cap="flat" cmpd="sng" algn="ctr">
                  <a:noFill/>
                  <a:prstDash val="solid"/>
                </a:ln>
                <a:effectLst>
                  <a:outerShdw dist="25400" dir="5400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31" name="Group 65"/>
                <p:cNvGrpSpPr/>
                <p:nvPr/>
              </p:nvGrpSpPr>
              <p:grpSpPr bwMode="auto">
                <a:xfrm>
                  <a:off x="7169570" y="2456843"/>
                  <a:ext cx="501771" cy="501771"/>
                  <a:chOff x="0" y="0"/>
                  <a:chExt cx="576" cy="576"/>
                </a:xfrm>
                <a:solidFill>
                  <a:srgbClr val="FFFFFF"/>
                </a:solidFill>
              </p:grpSpPr>
              <p:sp>
                <p:nvSpPr>
                  <p:cNvPr id="35" name="íṩľíḍè-Freeform: Shape 66"/>
                  <p:cNvSpPr/>
                  <p:nvPr/>
                </p:nvSpPr>
                <p:spPr bwMode="auto">
                  <a:xfrm>
                    <a:off x="0" y="0"/>
                    <a:ext cx="344" cy="344"/>
                  </a:xfrm>
                  <a:custGeom>
                    <a:avLst/>
                    <a:gdLst>
                      <a:gd name="T0" fmla="*/ 0 w 20573"/>
                      <a:gd name="T1" fmla="*/ 0 h 20574"/>
                      <a:gd name="T2" fmla="*/ 0 w 20573"/>
                      <a:gd name="T3" fmla="*/ 0 h 20574"/>
                      <a:gd name="T4" fmla="*/ 0 w 20573"/>
                      <a:gd name="T5" fmla="*/ 0 h 20574"/>
                      <a:gd name="T6" fmla="*/ 0 w 20573"/>
                      <a:gd name="T7" fmla="*/ 0 h 20574"/>
                      <a:gd name="T8" fmla="*/ 0 w 20573"/>
                      <a:gd name="T9" fmla="*/ 0 h 20574"/>
                      <a:gd name="T10" fmla="*/ 0 w 20573"/>
                      <a:gd name="T11" fmla="*/ 0 h 20574"/>
                      <a:gd name="T12" fmla="*/ 0 w 20573"/>
                      <a:gd name="T13" fmla="*/ 0 h 20574"/>
                      <a:gd name="T14" fmla="*/ 0 w 20573"/>
                      <a:gd name="T15" fmla="*/ 0 h 20574"/>
                      <a:gd name="T16" fmla="*/ 0 w 20573"/>
                      <a:gd name="T17" fmla="*/ 0 h 20574"/>
                      <a:gd name="T18" fmla="*/ 0 w 20573"/>
                      <a:gd name="T19" fmla="*/ 0 h 20574"/>
                      <a:gd name="T20" fmla="*/ 0 w 20573"/>
                      <a:gd name="T21" fmla="*/ 0 h 20574"/>
                      <a:gd name="T22" fmla="*/ 0 w 20573"/>
                      <a:gd name="T23" fmla="*/ 0 h 20574"/>
                      <a:gd name="T24" fmla="*/ 0 w 20573"/>
                      <a:gd name="T25" fmla="*/ 0 h 20574"/>
                      <a:gd name="T26" fmla="*/ 0 w 20573"/>
                      <a:gd name="T27" fmla="*/ 0 h 20574"/>
                      <a:gd name="T28" fmla="*/ 0 w 20573"/>
                      <a:gd name="T29" fmla="*/ 0 h 20574"/>
                      <a:gd name="T30" fmla="*/ 0 w 20573"/>
                      <a:gd name="T31" fmla="*/ 0 h 20574"/>
                      <a:gd name="T32" fmla="*/ 0 w 20573"/>
                      <a:gd name="T33" fmla="*/ 0 h 20574"/>
                      <a:gd name="T34" fmla="*/ 0 w 20573"/>
                      <a:gd name="T35" fmla="*/ 0 h 20574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20573" h="20574">
                        <a:moveTo>
                          <a:pt x="11769" y="16478"/>
                        </a:moveTo>
                        <a:cubicBezTo>
                          <a:pt x="11279" y="16703"/>
                          <a:pt x="10682" y="16620"/>
                          <a:pt x="10279" y="16217"/>
                        </a:cubicBezTo>
                        <a:lnTo>
                          <a:pt x="4359" y="10297"/>
                        </a:lnTo>
                        <a:cubicBezTo>
                          <a:pt x="3843" y="9781"/>
                          <a:pt x="3843" y="8941"/>
                          <a:pt x="4359" y="8424"/>
                        </a:cubicBezTo>
                        <a:lnTo>
                          <a:pt x="8424" y="4359"/>
                        </a:lnTo>
                        <a:cubicBezTo>
                          <a:pt x="8941" y="3843"/>
                          <a:pt x="9781" y="3843"/>
                          <a:pt x="10296" y="4359"/>
                        </a:cubicBezTo>
                        <a:lnTo>
                          <a:pt x="16216" y="10279"/>
                        </a:lnTo>
                        <a:cubicBezTo>
                          <a:pt x="16630" y="10692"/>
                          <a:pt x="16705" y="11311"/>
                          <a:pt x="16459" y="11806"/>
                        </a:cubicBezTo>
                        <a:lnTo>
                          <a:pt x="19303" y="14651"/>
                        </a:lnTo>
                        <a:cubicBezTo>
                          <a:pt x="21083" y="12571"/>
                          <a:pt x="20993" y="9440"/>
                          <a:pt x="19025" y="7471"/>
                        </a:cubicBezTo>
                        <a:lnTo>
                          <a:pt x="13105" y="1551"/>
                        </a:lnTo>
                        <a:cubicBezTo>
                          <a:pt x="11036" y="-517"/>
                          <a:pt x="7684" y="-517"/>
                          <a:pt x="5617" y="1551"/>
                        </a:cubicBezTo>
                        <a:lnTo>
                          <a:pt x="1552" y="5617"/>
                        </a:lnTo>
                        <a:cubicBezTo>
                          <a:pt x="-517" y="7684"/>
                          <a:pt x="-517" y="11037"/>
                          <a:pt x="1552" y="13105"/>
                        </a:cubicBezTo>
                        <a:lnTo>
                          <a:pt x="7471" y="19025"/>
                        </a:lnTo>
                        <a:cubicBezTo>
                          <a:pt x="9430" y="20984"/>
                          <a:pt x="12541" y="21083"/>
                          <a:pt x="14621" y="19330"/>
                        </a:cubicBezTo>
                        <a:lnTo>
                          <a:pt x="11769" y="16478"/>
                        </a:lnTo>
                        <a:close/>
                        <a:moveTo>
                          <a:pt x="11769" y="16478"/>
                        </a:move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6" name="íṩľíḍè-Freeform: Shape 67"/>
                  <p:cNvSpPr/>
                  <p:nvPr/>
                </p:nvSpPr>
                <p:spPr bwMode="auto">
                  <a:xfrm>
                    <a:off x="231" y="231"/>
                    <a:ext cx="345" cy="345"/>
                  </a:xfrm>
                  <a:custGeom>
                    <a:avLst/>
                    <a:gdLst>
                      <a:gd name="T0" fmla="*/ 0 w 20573"/>
                      <a:gd name="T1" fmla="*/ 0 h 20573"/>
                      <a:gd name="T2" fmla="*/ 0 w 20573"/>
                      <a:gd name="T3" fmla="*/ 0 h 20573"/>
                      <a:gd name="T4" fmla="*/ 0 w 20573"/>
                      <a:gd name="T5" fmla="*/ 0 h 20573"/>
                      <a:gd name="T6" fmla="*/ 0 w 20573"/>
                      <a:gd name="T7" fmla="*/ 0 h 20573"/>
                      <a:gd name="T8" fmla="*/ 0 w 20573"/>
                      <a:gd name="T9" fmla="*/ 0 h 20573"/>
                      <a:gd name="T10" fmla="*/ 0 w 20573"/>
                      <a:gd name="T11" fmla="*/ 0 h 20573"/>
                      <a:gd name="T12" fmla="*/ 0 w 20573"/>
                      <a:gd name="T13" fmla="*/ 0 h 20573"/>
                      <a:gd name="T14" fmla="*/ 0 w 20573"/>
                      <a:gd name="T15" fmla="*/ 0 h 20573"/>
                      <a:gd name="T16" fmla="*/ 0 w 20573"/>
                      <a:gd name="T17" fmla="*/ 0 h 20573"/>
                      <a:gd name="T18" fmla="*/ 0 w 20573"/>
                      <a:gd name="T19" fmla="*/ 0 h 20573"/>
                      <a:gd name="T20" fmla="*/ 0 w 20573"/>
                      <a:gd name="T21" fmla="*/ 0 h 20573"/>
                      <a:gd name="T22" fmla="*/ 0 w 20573"/>
                      <a:gd name="T23" fmla="*/ 0 h 20573"/>
                      <a:gd name="T24" fmla="*/ 0 w 20573"/>
                      <a:gd name="T25" fmla="*/ 0 h 20573"/>
                      <a:gd name="T26" fmla="*/ 0 w 20573"/>
                      <a:gd name="T27" fmla="*/ 0 h 20573"/>
                      <a:gd name="T28" fmla="*/ 0 w 20573"/>
                      <a:gd name="T29" fmla="*/ 0 h 20573"/>
                      <a:gd name="T30" fmla="*/ 0 w 20573"/>
                      <a:gd name="T31" fmla="*/ 0 h 20573"/>
                      <a:gd name="T32" fmla="*/ 0 w 20573"/>
                      <a:gd name="T33" fmla="*/ 0 h 20573"/>
                      <a:gd name="T34" fmla="*/ 0 w 20573"/>
                      <a:gd name="T35" fmla="*/ 0 h 20573"/>
                      <a:gd name="T36" fmla="*/ 0 60000 65536"/>
                      <a:gd name="T37" fmla="*/ 0 60000 65536"/>
                      <a:gd name="T38" fmla="*/ 0 60000 65536"/>
                      <a:gd name="T39" fmla="*/ 0 60000 65536"/>
                      <a:gd name="T40" fmla="*/ 0 60000 65536"/>
                      <a:gd name="T41" fmla="*/ 0 60000 65536"/>
                      <a:gd name="T42" fmla="*/ 0 60000 65536"/>
                      <a:gd name="T43" fmla="*/ 0 60000 65536"/>
                      <a:gd name="T44" fmla="*/ 0 60000 65536"/>
                      <a:gd name="T45" fmla="*/ 0 60000 65536"/>
                      <a:gd name="T46" fmla="*/ 0 60000 65536"/>
                      <a:gd name="T47" fmla="*/ 0 60000 65536"/>
                      <a:gd name="T48" fmla="*/ 0 60000 65536"/>
                      <a:gd name="T49" fmla="*/ 0 60000 65536"/>
                      <a:gd name="T50" fmla="*/ 0 60000 65536"/>
                      <a:gd name="T51" fmla="*/ 0 60000 65536"/>
                      <a:gd name="T52" fmla="*/ 0 60000 65536"/>
                      <a:gd name="T53" fmla="*/ 0 60000 65536"/>
                    </a:gdLst>
                    <a:ahLst/>
                    <a:cxnLst>
                      <a:cxn ang="T36">
                        <a:pos x="T0" y="T1"/>
                      </a:cxn>
                      <a:cxn ang="T37">
                        <a:pos x="T2" y="T3"/>
                      </a:cxn>
                      <a:cxn ang="T38">
                        <a:pos x="T4" y="T5"/>
                      </a:cxn>
                      <a:cxn ang="T39">
                        <a:pos x="T6" y="T7"/>
                      </a:cxn>
                      <a:cxn ang="T40">
                        <a:pos x="T8" y="T9"/>
                      </a:cxn>
                      <a:cxn ang="T41">
                        <a:pos x="T10" y="T11"/>
                      </a:cxn>
                      <a:cxn ang="T42">
                        <a:pos x="T12" y="T13"/>
                      </a:cxn>
                      <a:cxn ang="T43">
                        <a:pos x="T14" y="T15"/>
                      </a:cxn>
                      <a:cxn ang="T44">
                        <a:pos x="T16" y="T17"/>
                      </a:cxn>
                      <a:cxn ang="T45">
                        <a:pos x="T18" y="T19"/>
                      </a:cxn>
                      <a:cxn ang="T46">
                        <a:pos x="T20" y="T21"/>
                      </a:cxn>
                      <a:cxn ang="T47">
                        <a:pos x="T22" y="T23"/>
                      </a:cxn>
                      <a:cxn ang="T48">
                        <a:pos x="T24" y="T25"/>
                      </a:cxn>
                      <a:cxn ang="T49">
                        <a:pos x="T26" y="T27"/>
                      </a:cxn>
                      <a:cxn ang="T50">
                        <a:pos x="T28" y="T29"/>
                      </a:cxn>
                      <a:cxn ang="T51">
                        <a:pos x="T30" y="T31"/>
                      </a:cxn>
                      <a:cxn ang="T52">
                        <a:pos x="T32" y="T33"/>
                      </a:cxn>
                      <a:cxn ang="T53">
                        <a:pos x="T34" y="T35"/>
                      </a:cxn>
                    </a:cxnLst>
                    <a:rect l="0" t="0" r="r" b="b"/>
                    <a:pathLst>
                      <a:path w="20573" h="20573">
                        <a:moveTo>
                          <a:pt x="14956" y="19022"/>
                        </a:moveTo>
                        <a:lnTo>
                          <a:pt x="19023" y="14957"/>
                        </a:lnTo>
                        <a:cubicBezTo>
                          <a:pt x="21090" y="12888"/>
                          <a:pt x="21090" y="9536"/>
                          <a:pt x="19023" y="7469"/>
                        </a:cubicBezTo>
                        <a:lnTo>
                          <a:pt x="13103" y="1549"/>
                        </a:lnTo>
                        <a:cubicBezTo>
                          <a:pt x="11134" y="-420"/>
                          <a:pt x="8003" y="-510"/>
                          <a:pt x="5922" y="1270"/>
                        </a:cubicBezTo>
                        <a:lnTo>
                          <a:pt x="8767" y="4115"/>
                        </a:lnTo>
                        <a:cubicBezTo>
                          <a:pt x="9263" y="3867"/>
                          <a:pt x="9881" y="3944"/>
                          <a:pt x="10295" y="4357"/>
                        </a:cubicBezTo>
                        <a:lnTo>
                          <a:pt x="16214" y="10277"/>
                        </a:lnTo>
                        <a:cubicBezTo>
                          <a:pt x="16730" y="10793"/>
                          <a:pt x="16730" y="11633"/>
                          <a:pt x="16214" y="12149"/>
                        </a:cubicBezTo>
                        <a:lnTo>
                          <a:pt x="12149" y="16214"/>
                        </a:lnTo>
                        <a:cubicBezTo>
                          <a:pt x="11632" y="16730"/>
                          <a:pt x="10792" y="16730"/>
                          <a:pt x="10277" y="16214"/>
                        </a:cubicBezTo>
                        <a:lnTo>
                          <a:pt x="4357" y="10295"/>
                        </a:lnTo>
                        <a:cubicBezTo>
                          <a:pt x="3954" y="9892"/>
                          <a:pt x="3870" y="9294"/>
                          <a:pt x="4096" y="8805"/>
                        </a:cubicBezTo>
                        <a:lnTo>
                          <a:pt x="1243" y="5952"/>
                        </a:lnTo>
                        <a:cubicBezTo>
                          <a:pt x="-510" y="8032"/>
                          <a:pt x="-410" y="11143"/>
                          <a:pt x="1549" y="13102"/>
                        </a:cubicBezTo>
                        <a:lnTo>
                          <a:pt x="7469" y="19022"/>
                        </a:lnTo>
                        <a:cubicBezTo>
                          <a:pt x="9536" y="21090"/>
                          <a:pt x="12889" y="21090"/>
                          <a:pt x="14956" y="19022"/>
                        </a:cubicBezTo>
                        <a:close/>
                        <a:moveTo>
                          <a:pt x="14956" y="19022"/>
                        </a:move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  <p:sp>
                <p:nvSpPr>
                  <p:cNvPr id="37" name="íṩľíḍè-Freeform: Shape 70"/>
                  <p:cNvSpPr/>
                  <p:nvPr/>
                </p:nvSpPr>
                <p:spPr bwMode="auto">
                  <a:xfrm>
                    <a:off x="152" y="151"/>
                    <a:ext cx="269" cy="270"/>
                  </a:xfrm>
                  <a:custGeom>
                    <a:avLst/>
                    <a:gdLst>
                      <a:gd name="T0" fmla="*/ 0 w 21091"/>
                      <a:gd name="T1" fmla="*/ 0 h 21090"/>
                      <a:gd name="T2" fmla="*/ 0 w 21091"/>
                      <a:gd name="T3" fmla="*/ 0 h 21090"/>
                      <a:gd name="T4" fmla="*/ 0 w 21091"/>
                      <a:gd name="T5" fmla="*/ 0 h 21090"/>
                      <a:gd name="T6" fmla="*/ 0 w 21091"/>
                      <a:gd name="T7" fmla="*/ 0 h 21090"/>
                      <a:gd name="T8" fmla="*/ 0 w 21091"/>
                      <a:gd name="T9" fmla="*/ 0 h 21090"/>
                      <a:gd name="T10" fmla="*/ 0 w 21091"/>
                      <a:gd name="T11" fmla="*/ 0 h 21090"/>
                      <a:gd name="T12" fmla="*/ 0 w 21091"/>
                      <a:gd name="T13" fmla="*/ 0 h 21090"/>
                      <a:gd name="T14" fmla="*/ 0 w 21091"/>
                      <a:gd name="T15" fmla="*/ 0 h 21090"/>
                      <a:gd name="T16" fmla="*/ 0 60000 65536"/>
                      <a:gd name="T17" fmla="*/ 0 60000 65536"/>
                      <a:gd name="T18" fmla="*/ 0 60000 65536"/>
                      <a:gd name="T19" fmla="*/ 0 60000 65536"/>
                      <a:gd name="T20" fmla="*/ 0 60000 65536"/>
                      <a:gd name="T21" fmla="*/ 0 60000 65536"/>
                      <a:gd name="T22" fmla="*/ 0 60000 65536"/>
                      <a:gd name="T23" fmla="*/ 0 60000 65536"/>
                    </a:gdLst>
                    <a:ahLst/>
                    <a:cxnLst>
                      <a:cxn ang="T16">
                        <a:pos x="T0" y="T1"/>
                      </a:cxn>
                      <a:cxn ang="T17">
                        <a:pos x="T2" y="T3"/>
                      </a:cxn>
                      <a:cxn ang="T18">
                        <a:pos x="T4" y="T5"/>
                      </a:cxn>
                      <a:cxn ang="T19">
                        <a:pos x="T6" y="T7"/>
                      </a:cxn>
                      <a:cxn ang="T20">
                        <a:pos x="T8" y="T9"/>
                      </a:cxn>
                      <a:cxn ang="T21">
                        <a:pos x="T10" y="T11"/>
                      </a:cxn>
                      <a:cxn ang="T22">
                        <a:pos x="T12" y="T13"/>
                      </a:cxn>
                      <a:cxn ang="T23">
                        <a:pos x="T14" y="T15"/>
                      </a:cxn>
                    </a:cxnLst>
                    <a:rect l="0" t="0" r="r" b="b"/>
                    <a:pathLst>
                      <a:path w="21091" h="21090">
                        <a:moveTo>
                          <a:pt x="763" y="763"/>
                        </a:moveTo>
                        <a:cubicBezTo>
                          <a:pt x="-254" y="1780"/>
                          <a:pt x="-254" y="3428"/>
                          <a:pt x="762" y="4445"/>
                        </a:cubicBezTo>
                        <a:lnTo>
                          <a:pt x="16645" y="20328"/>
                        </a:lnTo>
                        <a:cubicBezTo>
                          <a:pt x="17663" y="21344"/>
                          <a:pt x="19312" y="21346"/>
                          <a:pt x="20329" y="20329"/>
                        </a:cubicBezTo>
                        <a:cubicBezTo>
                          <a:pt x="21346" y="19312"/>
                          <a:pt x="21345" y="17663"/>
                          <a:pt x="20328" y="16646"/>
                        </a:cubicBezTo>
                        <a:lnTo>
                          <a:pt x="4444" y="763"/>
                        </a:lnTo>
                        <a:cubicBezTo>
                          <a:pt x="3428" y="-254"/>
                          <a:pt x="1780" y="-253"/>
                          <a:pt x="763" y="763"/>
                        </a:cubicBezTo>
                        <a:close/>
                        <a:moveTo>
                          <a:pt x="763" y="763"/>
                        </a:moveTo>
                      </a:path>
                    </a:pathLst>
                  </a:custGeom>
                  <a:grpFill/>
                  <a:ln>
                    <a:noFill/>
                  </a:ln>
                </p:spPr>
                <p:txBody>
                  <a:bodyPr anchor="ctr"/>
                  <a:lstStyle/>
                  <a:p>
                    <a:pPr algn="ctr"/>
                    <a:endParaRPr>
                      <a:solidFill>
                        <a:schemeClr val="bg1"/>
                      </a:solidFill>
                      <a:cs typeface="+mn-ea"/>
                      <a:sym typeface="+mn-lt"/>
                    </a:endParaRPr>
                  </a:p>
                </p:txBody>
              </p:sp>
            </p:grpSp>
            <p:grpSp>
              <p:nvGrpSpPr>
                <p:cNvPr id="32" name="Group 36"/>
                <p:cNvGrpSpPr/>
                <p:nvPr/>
              </p:nvGrpSpPr>
              <p:grpSpPr>
                <a:xfrm>
                  <a:off x="6652151" y="3524732"/>
                  <a:ext cx="1549107" cy="593624"/>
                  <a:chOff x="725817" y="2270701"/>
                  <a:chExt cx="1889082" cy="593624"/>
                </a:xfrm>
              </p:grpSpPr>
              <p:sp>
                <p:nvSpPr>
                  <p:cNvPr id="33" name="íṩľíḍè-Rectangle 37"/>
                  <p:cNvSpPr/>
                  <p:nvPr/>
                </p:nvSpPr>
                <p:spPr>
                  <a:xfrm>
                    <a:off x="725817" y="2270701"/>
                    <a:ext cx="1889082" cy="246221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5000" lnSpcReduction="10000"/>
                  </a:bodyPr>
                  <a:lstStyle/>
                  <a:p>
                    <a:pPr algn="ctr"/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34" name="íṩľíḍè-Rectangle 54"/>
                  <p:cNvSpPr/>
                  <p:nvPr/>
                </p:nvSpPr>
                <p:spPr>
                  <a:xfrm>
                    <a:off x="725817" y="2516922"/>
                    <a:ext cx="1889082" cy="347403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 fontScale="775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</a:b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</p:grpSp>
          </p:grpSp>
          <p:grpSp>
            <p:nvGrpSpPr>
              <p:cNvPr id="20" name="Group 6"/>
              <p:cNvGrpSpPr/>
              <p:nvPr/>
            </p:nvGrpSpPr>
            <p:grpSpPr>
              <a:xfrm>
                <a:off x="8845325" y="1755251"/>
                <a:ext cx="2448156" cy="2910018"/>
                <a:chOff x="8845325" y="1755251"/>
                <a:chExt cx="2448156" cy="2910018"/>
              </a:xfrm>
            </p:grpSpPr>
            <p:sp>
              <p:nvSpPr>
                <p:cNvPr id="21" name="íṩľíḍè-Trapezoid 51"/>
                <p:cNvSpPr/>
                <p:nvPr/>
              </p:nvSpPr>
              <p:spPr>
                <a:xfrm rot="10800000">
                  <a:off x="8845325" y="2980372"/>
                  <a:ext cx="2448154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2" name="íṩľíḍè-Trapezoid 52"/>
                <p:cNvSpPr/>
                <p:nvPr/>
              </p:nvSpPr>
              <p:spPr>
                <a:xfrm rot="10800000">
                  <a:off x="9301099" y="4559217"/>
                  <a:ext cx="1549106" cy="106052"/>
                </a:xfrm>
                <a:prstGeom prst="trapezoid">
                  <a:avLst>
                    <a:gd name="adj" fmla="val 75086"/>
                  </a:avLst>
                </a:prstGeom>
                <a:pattFill prst="dkDnDiag">
                  <a:fgClr>
                    <a:schemeClr val="accent4">
                      <a:lumMod val="50000"/>
                    </a:schemeClr>
                  </a:fgClr>
                  <a:bgClr>
                    <a:schemeClr val="accent4">
                      <a:lumMod val="75000"/>
                    </a:schemeClr>
                  </a:bgClr>
                </a:pattFill>
                <a:ln w="3175"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3" name="íṩľíḍè-Arrow: Up 53"/>
                <p:cNvSpPr/>
                <p:nvPr/>
              </p:nvSpPr>
              <p:spPr>
                <a:xfrm>
                  <a:off x="8845327" y="1755251"/>
                  <a:ext cx="2448154" cy="2801165"/>
                </a:xfrm>
                <a:prstGeom prst="upArrow">
                  <a:avLst>
                    <a:gd name="adj1" fmla="val 63377"/>
                    <a:gd name="adj2" fmla="val 50000"/>
                  </a:avLst>
                </a:prstGeom>
                <a:solidFill>
                  <a:schemeClr val="accent4"/>
                </a:solidFill>
                <a:ln w="3175" cap="flat" cmpd="sng" algn="ctr">
                  <a:noFill/>
                  <a:prstDash val="solid"/>
                </a:ln>
                <a:effectLst>
                  <a:outerShdw dist="25400" dir="5400000" algn="ctr" rotWithShape="0">
                    <a:prstClr val="black">
                      <a:alpha val="10000"/>
                    </a:prst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24" name="íṩľíḍè-Freeform: Shape 60"/>
                <p:cNvSpPr/>
                <p:nvPr/>
              </p:nvSpPr>
              <p:spPr bwMode="auto">
                <a:xfrm>
                  <a:off x="9767895" y="2518501"/>
                  <a:ext cx="603010" cy="379981"/>
                </a:xfrm>
                <a:custGeom>
                  <a:avLst/>
                  <a:gdLst>
                    <a:gd name="T0" fmla="*/ 205817445 w 21600"/>
                    <a:gd name="T1" fmla="*/ 12896655 h 21600"/>
                    <a:gd name="T2" fmla="*/ 205817445 w 21600"/>
                    <a:gd name="T3" fmla="*/ 3873124 h 21600"/>
                    <a:gd name="T4" fmla="*/ 190413453 w 21600"/>
                    <a:gd name="T5" fmla="*/ 0 h 21600"/>
                    <a:gd name="T6" fmla="*/ 15405247 w 21600"/>
                    <a:gd name="T7" fmla="*/ 0 h 21600"/>
                    <a:gd name="T8" fmla="*/ 0 w 21600"/>
                    <a:gd name="T9" fmla="*/ 3873124 h 21600"/>
                    <a:gd name="T10" fmla="*/ 0 w 21600"/>
                    <a:gd name="T11" fmla="*/ 41275556 h 21600"/>
                    <a:gd name="T12" fmla="*/ 15405247 w 21600"/>
                    <a:gd name="T13" fmla="*/ 45148680 h 21600"/>
                    <a:gd name="T14" fmla="*/ 190413453 w 21600"/>
                    <a:gd name="T15" fmla="*/ 45148680 h 21600"/>
                    <a:gd name="T16" fmla="*/ 205817445 w 21600"/>
                    <a:gd name="T17" fmla="*/ 41275556 h 21600"/>
                    <a:gd name="T18" fmla="*/ 205817445 w 21600"/>
                    <a:gd name="T19" fmla="*/ 32367006 h 21600"/>
                    <a:gd name="T20" fmla="*/ 205817445 w 21600"/>
                    <a:gd name="T21" fmla="*/ 32488207 h 21600"/>
                    <a:gd name="T22" fmla="*/ 286355233 w 21600"/>
                    <a:gd name="T23" fmla="*/ 41984108 h 21600"/>
                    <a:gd name="T24" fmla="*/ 286355233 w 21600"/>
                    <a:gd name="T25" fmla="*/ 3315119 h 21600"/>
                    <a:gd name="T26" fmla="*/ 205817445 w 21600"/>
                    <a:gd name="T27" fmla="*/ 12896655 h 21600"/>
                    <a:gd name="T28" fmla="*/ 205817445 w 21600"/>
                    <a:gd name="T29" fmla="*/ 12896655 h 21600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0" t="0" r="r" b="b"/>
                  <a:pathLst>
                    <a:path w="21600" h="21600">
                      <a:moveTo>
                        <a:pt x="15525" y="6170"/>
                      </a:moveTo>
                      <a:lnTo>
                        <a:pt x="15525" y="1853"/>
                      </a:lnTo>
                      <a:cubicBezTo>
                        <a:pt x="15525" y="834"/>
                        <a:pt x="15002" y="0"/>
                        <a:pt x="14363" y="0"/>
                      </a:cubicBezTo>
                      <a:lnTo>
                        <a:pt x="1162" y="0"/>
                      </a:lnTo>
                      <a:cubicBezTo>
                        <a:pt x="523" y="0"/>
                        <a:pt x="0" y="834"/>
                        <a:pt x="0" y="1853"/>
                      </a:cubicBezTo>
                      <a:lnTo>
                        <a:pt x="0" y="19747"/>
                      </a:lnTo>
                      <a:cubicBezTo>
                        <a:pt x="0" y="20766"/>
                        <a:pt x="523" y="21600"/>
                        <a:pt x="1162" y="21600"/>
                      </a:cubicBezTo>
                      <a:lnTo>
                        <a:pt x="14363" y="21600"/>
                      </a:lnTo>
                      <a:cubicBezTo>
                        <a:pt x="15002" y="21600"/>
                        <a:pt x="15525" y="20766"/>
                        <a:pt x="15525" y="19747"/>
                      </a:cubicBezTo>
                      <a:lnTo>
                        <a:pt x="15525" y="15485"/>
                      </a:lnTo>
                      <a:lnTo>
                        <a:pt x="15525" y="15543"/>
                      </a:lnTo>
                      <a:lnTo>
                        <a:pt x="21600" y="20086"/>
                      </a:lnTo>
                      <a:lnTo>
                        <a:pt x="21600" y="1586"/>
                      </a:lnTo>
                      <a:lnTo>
                        <a:pt x="15525" y="6170"/>
                      </a:lnTo>
                      <a:close/>
                      <a:moveTo>
                        <a:pt x="15525" y="6170"/>
                      </a:moveTo>
                    </a:path>
                  </a:pathLst>
                </a:custGeom>
                <a:solidFill>
                  <a:srgbClr val="FFFFFF"/>
                </a:solidFill>
                <a:ln>
                  <a:noFill/>
                </a:ln>
              </p:spPr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grpSp>
              <p:nvGrpSpPr>
                <p:cNvPr id="25" name="Group 57"/>
                <p:cNvGrpSpPr/>
                <p:nvPr/>
              </p:nvGrpSpPr>
              <p:grpSpPr>
                <a:xfrm>
                  <a:off x="9301096" y="3524732"/>
                  <a:ext cx="1549107" cy="593624"/>
                  <a:chOff x="725817" y="2270701"/>
                  <a:chExt cx="1889082" cy="593624"/>
                </a:xfrm>
              </p:grpSpPr>
              <p:sp>
                <p:nvSpPr>
                  <p:cNvPr id="26" name="íṩľíḍè-Rectangle 58"/>
                  <p:cNvSpPr/>
                  <p:nvPr/>
                </p:nvSpPr>
                <p:spPr>
                  <a:xfrm>
                    <a:off x="725817" y="2270701"/>
                    <a:ext cx="1889082" cy="246221"/>
                  </a:xfrm>
                  <a:prstGeom prst="rect">
                    <a:avLst/>
                  </a:prstGeom>
                </p:spPr>
                <p:txBody>
                  <a:bodyPr wrap="none" lIns="0" tIns="0" rIns="0" bIns="0">
                    <a:normAutofit fontScale="95000" lnSpcReduction="10000"/>
                  </a:bodyPr>
                  <a:lstStyle/>
                  <a:p>
                    <a:pPr algn="ctr"/>
                    <a:r>
                      <a:rPr lang="zh-CN" altLang="en-US" sz="1600" b="1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标题文本预设</a:t>
                    </a:r>
                  </a:p>
                </p:txBody>
              </p:sp>
              <p:sp>
                <p:nvSpPr>
                  <p:cNvPr id="27" name="íṩľíḍè-Rectangle 62"/>
                  <p:cNvSpPr/>
                  <p:nvPr/>
                </p:nvSpPr>
                <p:spPr>
                  <a:xfrm>
                    <a:off x="725817" y="2516922"/>
                    <a:ext cx="1889082" cy="347403"/>
                  </a:xfrm>
                  <a:prstGeom prst="rect">
                    <a:avLst/>
                  </a:prstGeom>
                </p:spPr>
                <p:txBody>
                  <a:bodyPr wrap="square" lIns="0" tIns="0" rIns="0" bIns="0">
                    <a:normAutofit fontScale="77500" lnSpcReduction="20000"/>
                  </a:bodyPr>
                  <a:lstStyle/>
                  <a:p>
                    <a:pPr algn="ctr">
                      <a:lnSpc>
                        <a:spcPct val="120000"/>
                      </a:lnSpc>
                    </a:pP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此部分内容作为文字排版占位显示</a:t>
                    </a:r>
                    <a:b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</a:br>
                    <a:r>
                      <a:rPr lang="zh-CN" altLang="en-US" sz="900">
                        <a:solidFill>
                          <a:schemeClr val="bg1"/>
                        </a:solidFill>
                        <a:cs typeface="+mn-ea"/>
                        <a:sym typeface="+mn-lt"/>
                      </a:rPr>
                      <a:t>（建议使用主题字体）</a:t>
                    </a:r>
                  </a:p>
                </p:txBody>
              </p:sp>
            </p:grpSp>
          </p:grpSp>
        </p:grpSp>
        <p:grpSp>
          <p:nvGrpSpPr>
            <p:cNvPr id="4" name="Group 42"/>
            <p:cNvGrpSpPr/>
            <p:nvPr/>
          </p:nvGrpSpPr>
          <p:grpSpPr>
            <a:xfrm>
              <a:off x="1446648" y="4473789"/>
              <a:ext cx="9298705" cy="857260"/>
              <a:chOff x="1768931" y="3638220"/>
              <a:chExt cx="9298705" cy="857260"/>
            </a:xfrm>
          </p:grpSpPr>
          <p:grpSp>
            <p:nvGrpSpPr>
              <p:cNvPr id="5" name="Group 46"/>
              <p:cNvGrpSpPr/>
              <p:nvPr/>
            </p:nvGrpSpPr>
            <p:grpSpPr>
              <a:xfrm>
                <a:off x="1768931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5" name="íṩľíḍè-TextBox 77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6" name="íṩľíḍè-TextBox 78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6" name="Group 50"/>
              <p:cNvGrpSpPr/>
              <p:nvPr/>
            </p:nvGrpSpPr>
            <p:grpSpPr>
              <a:xfrm>
                <a:off x="4130785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3" name="íṩľíḍè-TextBox 75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4" name="íṩľíḍè-TextBox 76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7" name="Group 68"/>
              <p:cNvGrpSpPr/>
              <p:nvPr/>
            </p:nvGrpSpPr>
            <p:grpSpPr>
              <a:xfrm>
                <a:off x="6492639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11" name="íṩľíḍè-TextBox 73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2" name="íṩľíḍè-TextBox 74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  <p:grpSp>
            <p:nvGrpSpPr>
              <p:cNvPr id="8" name="Group 69"/>
              <p:cNvGrpSpPr/>
              <p:nvPr/>
            </p:nvGrpSpPr>
            <p:grpSpPr>
              <a:xfrm>
                <a:off x="8854493" y="3638220"/>
                <a:ext cx="2213143" cy="857260"/>
                <a:chOff x="1732858" y="5001250"/>
                <a:chExt cx="2213143" cy="857260"/>
              </a:xfrm>
            </p:grpSpPr>
            <p:sp>
              <p:nvSpPr>
                <p:cNvPr id="9" name="íṩľíḍè-TextBox 71"/>
                <p:cNvSpPr txBox="1"/>
                <p:nvPr/>
              </p:nvSpPr>
              <p:spPr bwMode="auto">
                <a:xfrm>
                  <a:off x="1732858" y="5001250"/>
                  <a:ext cx="2213143" cy="2830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non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marL="0" lvl="1" algn="ctr"/>
                  <a:r>
                    <a:rPr lang="zh-CN" altLang="en-US" sz="1400" b="1">
                      <a:solidFill>
                        <a:schemeClr val="bg1"/>
                      </a:solidFill>
                      <a:cs typeface="+mn-ea"/>
                      <a:sym typeface="+mn-lt"/>
                    </a:rPr>
                    <a:t>标题文本预设</a:t>
                  </a:r>
                </a:p>
              </p:txBody>
            </p:sp>
            <p:sp>
              <p:nvSpPr>
                <p:cNvPr id="10" name="íṩľíḍè-TextBox 72"/>
                <p:cNvSpPr txBox="1"/>
                <p:nvPr/>
              </p:nvSpPr>
              <p:spPr bwMode="auto">
                <a:xfrm>
                  <a:off x="1732858" y="5284280"/>
                  <a:ext cx="2213143" cy="574230"/>
                </a:xfrm>
                <a:prstGeom prst="rect">
                  <a:avLst/>
                </a:prstGeom>
                <a:noFill/>
                <a:ln w="9525">
                  <a:noFill/>
                  <a:miter lim="800000"/>
                </a:ln>
              </p:spPr>
              <p:txBody>
                <a:bodyPr wrap="square" lIns="0" tIns="0" rIns="0" bIns="0" anchor="ctr" anchorCtr="1">
                  <a:normAutofit/>
                  <a:scene3d>
                    <a:camera prst="orthographicFront"/>
                    <a:lightRig rig="threePt" dir="t"/>
                  </a:scene3d>
                  <a:sp3d>
                    <a:bevelT w="0" h="0"/>
                  </a:sp3d>
                </a:bodyPr>
                <a:lstStyle/>
                <a:p>
                  <a:pPr algn="ctr">
                    <a:lnSpc>
                      <a:spcPct val="120000"/>
                    </a:lnSpc>
                    <a:defRPr/>
                  </a:pP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此部分内容作为文字排版占位显示 </a:t>
                  </a:r>
                  <a:b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</a:br>
                  <a:r>
                    <a:rPr lang="zh-CN" altLang="en-US" sz="1000">
                      <a:solidFill>
                        <a:schemeClr val="bg1"/>
                      </a:solidFill>
                      <a:cs typeface="+mn-ea"/>
                      <a:sym typeface="+mn-lt"/>
                    </a:rPr>
                    <a:t>（建议使用主题字体）</a:t>
                  </a:r>
                </a:p>
              </p:txBody>
            </p:sp>
          </p:grpSp>
        </p:grpSp>
      </p:grpSp>
    </p:spTree>
    <p:custDataLst>
      <p:tags r:id="rId2"/>
    </p:custDataLst>
    <p:extLst>
      <p:ext uri="{BB962C8B-B14F-4D97-AF65-F5344CB8AC3E}">
        <p14:creationId xmlns:p14="http://schemas.microsoft.com/office/powerpoint/2010/main" val="24209538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b97452c1-0b1e-4c29-a712-6cb69ee2e02b"/>
          <p:cNvGrpSpPr>
            <a:grpSpLocks noChangeAspect="1"/>
          </p:cNvGrpSpPr>
          <p:nvPr/>
        </p:nvGrpSpPr>
        <p:grpSpPr>
          <a:xfrm>
            <a:off x="1282307" y="2058211"/>
            <a:ext cx="9627387" cy="3491020"/>
            <a:chOff x="1282307" y="2458260"/>
            <a:chExt cx="9627387" cy="3491020"/>
          </a:xfrm>
        </p:grpSpPr>
        <p:sp>
          <p:nvSpPr>
            <p:cNvPr id="4" name="íṡľíḍè-Rectangle 3"/>
            <p:cNvSpPr/>
            <p:nvPr/>
          </p:nvSpPr>
          <p:spPr>
            <a:xfrm>
              <a:off x="3667091" y="2996953"/>
              <a:ext cx="2378072" cy="1055284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ffectLst>
              <a:outerShdw dist="88900" dir="5400000" algn="t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5" name="íṡľíḍè-Rectangle 4"/>
            <p:cNvSpPr/>
            <p:nvPr/>
          </p:nvSpPr>
          <p:spPr>
            <a:xfrm>
              <a:off x="1282307" y="2996953"/>
              <a:ext cx="2378072" cy="105528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ffectLst>
              <a:outerShdw dist="88900" dir="5400000" algn="t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6" name="íṡľíḍè-Freeform 5"/>
            <p:cNvSpPr/>
            <p:nvPr/>
          </p:nvSpPr>
          <p:spPr bwMode="auto">
            <a:xfrm flipH="1">
              <a:off x="2157817" y="3222552"/>
              <a:ext cx="627053" cy="626031"/>
            </a:xfrm>
            <a:custGeom>
              <a:avLst/>
              <a:gdLst>
                <a:gd name="connsiteX0" fmla="*/ 139649 w 606580"/>
                <a:gd name="connsiteY0" fmla="*/ 323260 h 605592"/>
                <a:gd name="connsiteX1" fmla="*/ 274852 w 606580"/>
                <a:gd name="connsiteY1" fmla="*/ 323260 h 605592"/>
                <a:gd name="connsiteX2" fmla="*/ 274852 w 606580"/>
                <a:gd name="connsiteY2" fmla="*/ 349440 h 605592"/>
                <a:gd name="connsiteX3" fmla="*/ 139649 w 606580"/>
                <a:gd name="connsiteY3" fmla="*/ 349440 h 605592"/>
                <a:gd name="connsiteX4" fmla="*/ 66294 w 606580"/>
                <a:gd name="connsiteY4" fmla="*/ 26233 h 605592"/>
                <a:gd name="connsiteX5" fmla="*/ 66294 w 606580"/>
                <a:gd name="connsiteY5" fmla="*/ 375703 h 605592"/>
                <a:gd name="connsiteX6" fmla="*/ 540286 w 606580"/>
                <a:gd name="connsiteY6" fmla="*/ 375703 h 605592"/>
                <a:gd name="connsiteX7" fmla="*/ 540286 w 606580"/>
                <a:gd name="connsiteY7" fmla="*/ 26233 h 605592"/>
                <a:gd name="connsiteX8" fmla="*/ 39925 w 606580"/>
                <a:gd name="connsiteY8" fmla="*/ 0 h 605592"/>
                <a:gd name="connsiteX9" fmla="*/ 566655 w 606580"/>
                <a:gd name="connsiteY9" fmla="*/ 0 h 605592"/>
                <a:gd name="connsiteX10" fmla="*/ 566655 w 606580"/>
                <a:gd name="connsiteY10" fmla="*/ 375703 h 605592"/>
                <a:gd name="connsiteX11" fmla="*/ 606580 w 606580"/>
                <a:gd name="connsiteY11" fmla="*/ 375703 h 605592"/>
                <a:gd name="connsiteX12" fmla="*/ 606580 w 606580"/>
                <a:gd name="connsiteY12" fmla="*/ 401936 h 605592"/>
                <a:gd name="connsiteX13" fmla="*/ 373716 w 606580"/>
                <a:gd name="connsiteY13" fmla="*/ 401936 h 605592"/>
                <a:gd name="connsiteX14" fmla="*/ 413269 w 606580"/>
                <a:gd name="connsiteY14" fmla="*/ 600587 h 605592"/>
                <a:gd name="connsiteX15" fmla="*/ 387364 w 606580"/>
                <a:gd name="connsiteY15" fmla="*/ 605592 h 605592"/>
                <a:gd name="connsiteX16" fmla="*/ 346790 w 606580"/>
                <a:gd name="connsiteY16" fmla="*/ 401936 h 605592"/>
                <a:gd name="connsiteX17" fmla="*/ 316521 w 606580"/>
                <a:gd name="connsiteY17" fmla="*/ 401936 h 605592"/>
                <a:gd name="connsiteX18" fmla="*/ 316521 w 606580"/>
                <a:gd name="connsiteY18" fmla="*/ 551828 h 605592"/>
                <a:gd name="connsiteX19" fmla="*/ 290059 w 606580"/>
                <a:gd name="connsiteY19" fmla="*/ 551828 h 605592"/>
                <a:gd name="connsiteX20" fmla="*/ 290059 w 606580"/>
                <a:gd name="connsiteY20" fmla="*/ 401936 h 605592"/>
                <a:gd name="connsiteX21" fmla="*/ 247163 w 606580"/>
                <a:gd name="connsiteY21" fmla="*/ 401936 h 605592"/>
                <a:gd name="connsiteX22" fmla="*/ 206588 w 606580"/>
                <a:gd name="connsiteY22" fmla="*/ 605592 h 605592"/>
                <a:gd name="connsiteX23" fmla="*/ 180591 w 606580"/>
                <a:gd name="connsiteY23" fmla="*/ 600494 h 605592"/>
                <a:gd name="connsiteX24" fmla="*/ 220237 w 606580"/>
                <a:gd name="connsiteY24" fmla="*/ 401936 h 605592"/>
                <a:gd name="connsiteX25" fmla="*/ 0 w 606580"/>
                <a:gd name="connsiteY25" fmla="*/ 401936 h 605592"/>
                <a:gd name="connsiteX26" fmla="*/ 0 w 606580"/>
                <a:gd name="connsiteY26" fmla="*/ 375703 h 605592"/>
                <a:gd name="connsiteX27" fmla="*/ 39925 w 606580"/>
                <a:gd name="connsiteY27" fmla="*/ 375703 h 605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606580" h="605592">
                  <a:moveTo>
                    <a:pt x="139649" y="323260"/>
                  </a:moveTo>
                  <a:lnTo>
                    <a:pt x="274852" y="323260"/>
                  </a:lnTo>
                  <a:lnTo>
                    <a:pt x="274852" y="349440"/>
                  </a:lnTo>
                  <a:lnTo>
                    <a:pt x="139649" y="349440"/>
                  </a:lnTo>
                  <a:close/>
                  <a:moveTo>
                    <a:pt x="66294" y="26233"/>
                  </a:moveTo>
                  <a:lnTo>
                    <a:pt x="66294" y="375703"/>
                  </a:lnTo>
                  <a:lnTo>
                    <a:pt x="540286" y="375703"/>
                  </a:lnTo>
                  <a:lnTo>
                    <a:pt x="540286" y="26233"/>
                  </a:lnTo>
                  <a:close/>
                  <a:moveTo>
                    <a:pt x="39925" y="0"/>
                  </a:moveTo>
                  <a:lnTo>
                    <a:pt x="566655" y="0"/>
                  </a:lnTo>
                  <a:lnTo>
                    <a:pt x="566655" y="375703"/>
                  </a:lnTo>
                  <a:lnTo>
                    <a:pt x="606580" y="375703"/>
                  </a:lnTo>
                  <a:lnTo>
                    <a:pt x="606580" y="401936"/>
                  </a:lnTo>
                  <a:lnTo>
                    <a:pt x="373716" y="401936"/>
                  </a:lnTo>
                  <a:lnTo>
                    <a:pt x="413269" y="600587"/>
                  </a:lnTo>
                  <a:lnTo>
                    <a:pt x="387364" y="605592"/>
                  </a:lnTo>
                  <a:lnTo>
                    <a:pt x="346790" y="401936"/>
                  </a:lnTo>
                  <a:lnTo>
                    <a:pt x="316521" y="401936"/>
                  </a:lnTo>
                  <a:lnTo>
                    <a:pt x="316521" y="551828"/>
                  </a:lnTo>
                  <a:lnTo>
                    <a:pt x="290059" y="551828"/>
                  </a:lnTo>
                  <a:lnTo>
                    <a:pt x="290059" y="401936"/>
                  </a:lnTo>
                  <a:lnTo>
                    <a:pt x="247163" y="401936"/>
                  </a:lnTo>
                  <a:lnTo>
                    <a:pt x="206588" y="605592"/>
                  </a:lnTo>
                  <a:lnTo>
                    <a:pt x="180591" y="600494"/>
                  </a:lnTo>
                  <a:lnTo>
                    <a:pt x="220237" y="401936"/>
                  </a:lnTo>
                  <a:lnTo>
                    <a:pt x="0" y="401936"/>
                  </a:lnTo>
                  <a:lnTo>
                    <a:pt x="0" y="375703"/>
                  </a:lnTo>
                  <a:lnTo>
                    <a:pt x="39925" y="375703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7" name="íṡľíḍè-Freeform 6"/>
            <p:cNvSpPr/>
            <p:nvPr/>
          </p:nvSpPr>
          <p:spPr bwMode="auto">
            <a:xfrm flipH="1">
              <a:off x="4520691" y="3205943"/>
              <a:ext cx="627430" cy="626408"/>
            </a:xfrm>
            <a:custGeom>
              <a:avLst/>
              <a:gdLst>
                <a:gd name="T0" fmla="*/ 88862 h 440259"/>
                <a:gd name="T1" fmla="*/ 88862 h 440259"/>
                <a:gd name="T2" fmla="*/ 278945 h 440259"/>
                <a:gd name="T3" fmla="*/ 278945 h 440259"/>
                <a:gd name="T4" fmla="*/ 278945 h 440259"/>
                <a:gd name="T5" fmla="*/ 278945 h 440259"/>
                <a:gd name="T6" fmla="*/ 278945 h 440259"/>
                <a:gd name="T7" fmla="*/ 278945 h 440259"/>
                <a:gd name="T8" fmla="*/ 278945 h 440259"/>
                <a:gd name="T9" fmla="*/ 278945 h 440259"/>
                <a:gd name="T10" fmla="*/ 278945 h 440259"/>
                <a:gd name="T11" fmla="*/ 278945 h 440259"/>
                <a:gd name="T12" fmla="*/ 278945 h 440259"/>
                <a:gd name="T13" fmla="*/ 278945 h 440259"/>
                <a:gd name="T14" fmla="*/ 278945 h 440259"/>
                <a:gd name="T15" fmla="*/ 278945 h 440259"/>
                <a:gd name="T16" fmla="*/ 278945 h 440259"/>
                <a:gd name="T17" fmla="*/ 278945 h 440259"/>
                <a:gd name="T18" fmla="*/ 278945 h 440259"/>
                <a:gd name="T19" fmla="*/ 278945 h 440259"/>
                <a:gd name="T20" fmla="*/ 278945 h 440259"/>
                <a:gd name="T21" fmla="*/ 278945 h 440259"/>
                <a:gd name="T22" fmla="*/ 278945 h 440259"/>
                <a:gd name="T23" fmla="*/ 278945 h 440259"/>
                <a:gd name="T24" fmla="*/ 278945 h 440259"/>
                <a:gd name="T25" fmla="*/ 278945 h 440259"/>
                <a:gd name="T26" fmla="*/ 278945 h 440259"/>
                <a:gd name="T27" fmla="*/ 278945 h 440259"/>
                <a:gd name="T28" fmla="*/ 278945 h 440259"/>
                <a:gd name="T29" fmla="*/ 278945 h 440259"/>
                <a:gd name="T30" fmla="*/ 278945 h 440259"/>
                <a:gd name="T31" fmla="*/ 278945 h 440259"/>
                <a:gd name="T32" fmla="*/ 278945 h 440259"/>
                <a:gd name="T33" fmla="*/ 278945 h 440259"/>
                <a:gd name="T34" fmla="*/ 278945 h 440259"/>
                <a:gd name="T35" fmla="*/ 278945 h 440259"/>
                <a:gd name="T36" fmla="*/ 278945 h 440259"/>
                <a:gd name="T37" fmla="*/ 278945 h 440259"/>
                <a:gd name="T38" fmla="*/ 278945 h 440259"/>
                <a:gd name="T39" fmla="*/ 278945 h 440259"/>
                <a:gd name="T40" fmla="*/ 278945 h 440259"/>
                <a:gd name="T41" fmla="*/ 278945 h 440259"/>
                <a:gd name="T42" fmla="*/ 278945 h 440259"/>
                <a:gd name="T43" fmla="*/ 278945 h 440259"/>
                <a:gd name="T44" fmla="*/ 278945 h 440259"/>
                <a:gd name="T45" fmla="*/ 278945 h 440259"/>
                <a:gd name="T46" fmla="*/ 278945 h 440259"/>
                <a:gd name="T47" fmla="*/ 278945 h 440259"/>
                <a:gd name="T48" fmla="*/ 278945 h 440259"/>
                <a:gd name="T49" fmla="*/ 278945 h 440259"/>
                <a:gd name="T50" fmla="*/ 88862 h 440259"/>
                <a:gd name="T51" fmla="*/ 88862 h 440259"/>
                <a:gd name="T52" fmla="*/ 278945 h 440259"/>
                <a:gd name="T53" fmla="*/ 278945 h 440259"/>
                <a:gd name="T54" fmla="*/ 278945 h 440259"/>
                <a:gd name="T55" fmla="*/ 278945 h 440259"/>
                <a:gd name="T56" fmla="*/ 278945 h 440259"/>
                <a:gd name="T57" fmla="*/ 278945 h 440259"/>
                <a:gd name="T58" fmla="*/ 88862 h 440259"/>
                <a:gd name="T59" fmla="*/ 88862 h 440259"/>
                <a:gd name="T60" fmla="*/ 278945 h 440259"/>
                <a:gd name="T61" fmla="*/ 278945 h 440259"/>
                <a:gd name="T62" fmla="*/ 278945 h 440259"/>
                <a:gd name="T63" fmla="*/ 278945 h 440259"/>
                <a:gd name="T64" fmla="*/ 278945 h 440259"/>
                <a:gd name="T65" fmla="*/ 278945 h 440259"/>
                <a:gd name="T66" fmla="*/ 88862 h 440259"/>
                <a:gd name="T67" fmla="*/ 88862 h 440259"/>
                <a:gd name="T68" fmla="*/ 278945 h 440259"/>
                <a:gd name="T69" fmla="*/ 278945 h 440259"/>
                <a:gd name="T70" fmla="*/ 278945 h 440259"/>
                <a:gd name="T71" fmla="*/ 278945 h 440259"/>
                <a:gd name="T72" fmla="*/ 278945 h 440259"/>
                <a:gd name="T73" fmla="*/ 278945 h 440259"/>
                <a:gd name="T74" fmla="*/ 278945 h 440259"/>
                <a:gd name="T75" fmla="*/ 278945 h 440259"/>
                <a:gd name="T76" fmla="*/ 278945 h 440259"/>
                <a:gd name="T77" fmla="*/ 278945 h 440259"/>
                <a:gd name="T78" fmla="*/ 278945 h 440259"/>
                <a:gd name="T79" fmla="*/ 278945 h 440259"/>
                <a:gd name="T80" fmla="*/ 278945 h 440259"/>
                <a:gd name="T81" fmla="*/ 278945 h 440259"/>
                <a:gd name="T82" fmla="*/ 278945 h 440259"/>
                <a:gd name="T83" fmla="*/ 278945 h 440259"/>
                <a:gd name="T84" fmla="*/ 278945 h 440259"/>
                <a:gd name="T85" fmla="*/ 278945 h 440259"/>
                <a:gd name="T86" fmla="*/ 278945 h 440259"/>
                <a:gd name="T87" fmla="*/ 278945 h 440259"/>
                <a:gd name="T88" fmla="*/ 278945 h 440259"/>
                <a:gd name="T89" fmla="*/ 278945 h 440259"/>
                <a:gd name="T90" fmla="*/ 278945 h 440259"/>
                <a:gd name="T91" fmla="*/ 278945 h 440259"/>
                <a:gd name="T92" fmla="*/ 278945 h 440259"/>
                <a:gd name="T93" fmla="*/ 278945 h 440259"/>
                <a:gd name="T94" fmla="*/ 278945 h 440259"/>
                <a:gd name="T95" fmla="*/ 278945 h 440259"/>
                <a:gd name="T96" fmla="*/ 278945 h 440259"/>
                <a:gd name="T97" fmla="*/ 278945 h 440259"/>
                <a:gd name="T98" fmla="*/ 278945 h 440259"/>
                <a:gd name="T99" fmla="*/ 278945 h 440259"/>
                <a:gd name="T100" fmla="*/ 278945 h 440259"/>
                <a:gd name="T101" fmla="*/ 278945 h 440259"/>
                <a:gd name="T102" fmla="*/ 278945 h 440259"/>
                <a:gd name="T103" fmla="*/ 278945 h 440259"/>
                <a:gd name="T104" fmla="*/ 278945 h 440259"/>
                <a:gd name="T105" fmla="*/ 278945 h 4402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6533" h="6533">
                  <a:moveTo>
                    <a:pt x="6394" y="0"/>
                  </a:moveTo>
                  <a:lnTo>
                    <a:pt x="4528" y="0"/>
                  </a:lnTo>
                  <a:cubicBezTo>
                    <a:pt x="4528" y="0"/>
                    <a:pt x="4527" y="0"/>
                    <a:pt x="4526" y="0"/>
                  </a:cubicBezTo>
                  <a:lnTo>
                    <a:pt x="4526" y="0"/>
                  </a:lnTo>
                  <a:lnTo>
                    <a:pt x="761" y="0"/>
                  </a:lnTo>
                  <a:cubicBezTo>
                    <a:pt x="685" y="0"/>
                    <a:pt x="622" y="62"/>
                    <a:pt x="622" y="139"/>
                  </a:cubicBezTo>
                  <a:lnTo>
                    <a:pt x="622" y="1564"/>
                  </a:lnTo>
                  <a:lnTo>
                    <a:pt x="0" y="1564"/>
                  </a:lnTo>
                  <a:lnTo>
                    <a:pt x="0" y="1842"/>
                  </a:lnTo>
                  <a:lnTo>
                    <a:pt x="622" y="1842"/>
                  </a:lnTo>
                  <a:lnTo>
                    <a:pt x="622" y="3128"/>
                  </a:lnTo>
                  <a:lnTo>
                    <a:pt x="0" y="3128"/>
                  </a:lnTo>
                  <a:lnTo>
                    <a:pt x="0" y="3406"/>
                  </a:lnTo>
                  <a:lnTo>
                    <a:pt x="622" y="3406"/>
                  </a:lnTo>
                  <a:lnTo>
                    <a:pt x="622" y="4692"/>
                  </a:lnTo>
                  <a:lnTo>
                    <a:pt x="0" y="4692"/>
                  </a:lnTo>
                  <a:lnTo>
                    <a:pt x="0" y="4970"/>
                  </a:lnTo>
                  <a:lnTo>
                    <a:pt x="622" y="4970"/>
                  </a:lnTo>
                  <a:lnTo>
                    <a:pt x="622" y="6394"/>
                  </a:lnTo>
                  <a:cubicBezTo>
                    <a:pt x="622" y="6471"/>
                    <a:pt x="685" y="6533"/>
                    <a:pt x="761" y="6533"/>
                  </a:cubicBezTo>
                  <a:lnTo>
                    <a:pt x="6394" y="6533"/>
                  </a:lnTo>
                  <a:cubicBezTo>
                    <a:pt x="6471" y="6533"/>
                    <a:pt x="6533" y="6471"/>
                    <a:pt x="6533" y="6394"/>
                  </a:cubicBezTo>
                  <a:lnTo>
                    <a:pt x="6533" y="1793"/>
                  </a:lnTo>
                  <a:lnTo>
                    <a:pt x="6533" y="139"/>
                  </a:lnTo>
                  <a:cubicBezTo>
                    <a:pt x="6533" y="62"/>
                    <a:pt x="6471" y="0"/>
                    <a:pt x="6394" y="0"/>
                  </a:cubicBezTo>
                  <a:close/>
                  <a:moveTo>
                    <a:pt x="4665" y="448"/>
                  </a:moveTo>
                  <a:lnTo>
                    <a:pt x="6028" y="1654"/>
                  </a:lnTo>
                  <a:lnTo>
                    <a:pt x="4665" y="1654"/>
                  </a:lnTo>
                  <a:lnTo>
                    <a:pt x="4665" y="448"/>
                  </a:lnTo>
                  <a:close/>
                  <a:moveTo>
                    <a:pt x="6255" y="1484"/>
                  </a:moveTo>
                  <a:lnTo>
                    <a:pt x="4893" y="278"/>
                  </a:lnTo>
                  <a:lnTo>
                    <a:pt x="6255" y="278"/>
                  </a:lnTo>
                  <a:lnTo>
                    <a:pt x="6255" y="1484"/>
                  </a:lnTo>
                  <a:close/>
                  <a:moveTo>
                    <a:pt x="900" y="6255"/>
                  </a:moveTo>
                  <a:lnTo>
                    <a:pt x="900" y="4970"/>
                  </a:lnTo>
                  <a:lnTo>
                    <a:pt x="1389" y="4970"/>
                  </a:lnTo>
                  <a:lnTo>
                    <a:pt x="1389" y="4692"/>
                  </a:lnTo>
                  <a:lnTo>
                    <a:pt x="900" y="4692"/>
                  </a:lnTo>
                  <a:lnTo>
                    <a:pt x="900" y="3406"/>
                  </a:lnTo>
                  <a:lnTo>
                    <a:pt x="1389" y="3406"/>
                  </a:lnTo>
                  <a:lnTo>
                    <a:pt x="1389" y="3128"/>
                  </a:lnTo>
                  <a:lnTo>
                    <a:pt x="900" y="3128"/>
                  </a:lnTo>
                  <a:lnTo>
                    <a:pt x="900" y="1842"/>
                  </a:lnTo>
                  <a:lnTo>
                    <a:pt x="1389" y="1842"/>
                  </a:lnTo>
                  <a:lnTo>
                    <a:pt x="1389" y="1564"/>
                  </a:lnTo>
                  <a:lnTo>
                    <a:pt x="900" y="1564"/>
                  </a:lnTo>
                  <a:lnTo>
                    <a:pt x="900" y="278"/>
                  </a:lnTo>
                  <a:lnTo>
                    <a:pt x="4387" y="278"/>
                  </a:lnTo>
                  <a:lnTo>
                    <a:pt x="4387" y="1793"/>
                  </a:lnTo>
                  <a:cubicBezTo>
                    <a:pt x="4387" y="1870"/>
                    <a:pt x="4449" y="1932"/>
                    <a:pt x="4526" y="1932"/>
                  </a:cubicBezTo>
                  <a:lnTo>
                    <a:pt x="6255" y="1932"/>
                  </a:lnTo>
                  <a:lnTo>
                    <a:pt x="6255" y="6255"/>
                  </a:lnTo>
                  <a:lnTo>
                    <a:pt x="900" y="6255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8" name="íṡľíḍè-Rectangle 7"/>
            <p:cNvSpPr/>
            <p:nvPr/>
          </p:nvSpPr>
          <p:spPr>
            <a:xfrm>
              <a:off x="6051875" y="2996953"/>
              <a:ext cx="2378072" cy="1055284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ffectLst>
              <a:outerShdw dist="88900" dir="5400000" algn="t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9" name="íṡľíḍè-Freeform 8"/>
            <p:cNvSpPr/>
            <p:nvPr/>
          </p:nvSpPr>
          <p:spPr bwMode="auto">
            <a:xfrm flipH="1">
              <a:off x="6836894" y="3268449"/>
              <a:ext cx="739702" cy="453906"/>
            </a:xfrm>
            <a:custGeom>
              <a:avLst/>
              <a:gdLst>
                <a:gd name="connsiteX0" fmla="*/ 487358 w 607639"/>
                <a:gd name="connsiteY0" fmla="*/ 290730 h 372868"/>
                <a:gd name="connsiteX1" fmla="*/ 545598 w 607639"/>
                <a:gd name="connsiteY1" fmla="*/ 290730 h 372868"/>
                <a:gd name="connsiteX2" fmla="*/ 558243 w 607639"/>
                <a:gd name="connsiteY2" fmla="*/ 303361 h 372868"/>
                <a:gd name="connsiteX3" fmla="*/ 545598 w 607639"/>
                <a:gd name="connsiteY3" fmla="*/ 315992 h 372868"/>
                <a:gd name="connsiteX4" fmla="*/ 487358 w 607639"/>
                <a:gd name="connsiteY4" fmla="*/ 315992 h 372868"/>
                <a:gd name="connsiteX5" fmla="*/ 474623 w 607639"/>
                <a:gd name="connsiteY5" fmla="*/ 303361 h 372868"/>
                <a:gd name="connsiteX6" fmla="*/ 487358 w 607639"/>
                <a:gd name="connsiteY6" fmla="*/ 290730 h 372868"/>
                <a:gd name="connsiteX7" fmla="*/ 390732 w 607639"/>
                <a:gd name="connsiteY7" fmla="*/ 290730 h 372868"/>
                <a:gd name="connsiteX8" fmla="*/ 434179 w 607639"/>
                <a:gd name="connsiteY8" fmla="*/ 290730 h 372868"/>
                <a:gd name="connsiteX9" fmla="*/ 446821 w 607639"/>
                <a:gd name="connsiteY9" fmla="*/ 303361 h 372868"/>
                <a:gd name="connsiteX10" fmla="*/ 434179 w 607639"/>
                <a:gd name="connsiteY10" fmla="*/ 315992 h 372868"/>
                <a:gd name="connsiteX11" fmla="*/ 390732 w 607639"/>
                <a:gd name="connsiteY11" fmla="*/ 315992 h 372868"/>
                <a:gd name="connsiteX12" fmla="*/ 378090 w 607639"/>
                <a:gd name="connsiteY12" fmla="*/ 303361 h 372868"/>
                <a:gd name="connsiteX13" fmla="*/ 390732 w 607639"/>
                <a:gd name="connsiteY13" fmla="*/ 290730 h 372868"/>
                <a:gd name="connsiteX14" fmla="*/ 252789 w 607639"/>
                <a:gd name="connsiteY14" fmla="*/ 290730 h 372868"/>
                <a:gd name="connsiteX15" fmla="*/ 340969 w 607639"/>
                <a:gd name="connsiteY15" fmla="*/ 290730 h 372868"/>
                <a:gd name="connsiteX16" fmla="*/ 353604 w 607639"/>
                <a:gd name="connsiteY16" fmla="*/ 303361 h 372868"/>
                <a:gd name="connsiteX17" fmla="*/ 340969 w 607639"/>
                <a:gd name="connsiteY17" fmla="*/ 315992 h 372868"/>
                <a:gd name="connsiteX18" fmla="*/ 252789 w 607639"/>
                <a:gd name="connsiteY18" fmla="*/ 315992 h 372868"/>
                <a:gd name="connsiteX19" fmla="*/ 240064 w 607639"/>
                <a:gd name="connsiteY19" fmla="*/ 303361 h 372868"/>
                <a:gd name="connsiteX20" fmla="*/ 252789 w 607639"/>
                <a:gd name="connsiteY20" fmla="*/ 290730 h 372868"/>
                <a:gd name="connsiteX21" fmla="*/ 518189 w 607639"/>
                <a:gd name="connsiteY21" fmla="*/ 240134 h 372868"/>
                <a:gd name="connsiteX22" fmla="*/ 545604 w 607639"/>
                <a:gd name="connsiteY22" fmla="*/ 240134 h 372868"/>
                <a:gd name="connsiteX23" fmla="*/ 558243 w 607639"/>
                <a:gd name="connsiteY23" fmla="*/ 252765 h 372868"/>
                <a:gd name="connsiteX24" fmla="*/ 545604 w 607639"/>
                <a:gd name="connsiteY24" fmla="*/ 265396 h 372868"/>
                <a:gd name="connsiteX25" fmla="*/ 518189 w 607639"/>
                <a:gd name="connsiteY25" fmla="*/ 265396 h 372868"/>
                <a:gd name="connsiteX26" fmla="*/ 505460 w 607639"/>
                <a:gd name="connsiteY26" fmla="*/ 252765 h 372868"/>
                <a:gd name="connsiteX27" fmla="*/ 518189 w 607639"/>
                <a:gd name="connsiteY27" fmla="*/ 240134 h 372868"/>
                <a:gd name="connsiteX28" fmla="*/ 376407 w 607639"/>
                <a:gd name="connsiteY28" fmla="*/ 240134 h 372868"/>
                <a:gd name="connsiteX29" fmla="*/ 476025 w 607639"/>
                <a:gd name="connsiteY29" fmla="*/ 240134 h 372868"/>
                <a:gd name="connsiteX30" fmla="*/ 488666 w 607639"/>
                <a:gd name="connsiteY30" fmla="*/ 252765 h 372868"/>
                <a:gd name="connsiteX31" fmla="*/ 476025 w 607639"/>
                <a:gd name="connsiteY31" fmla="*/ 265396 h 372868"/>
                <a:gd name="connsiteX32" fmla="*/ 376407 w 607639"/>
                <a:gd name="connsiteY32" fmla="*/ 265396 h 372868"/>
                <a:gd name="connsiteX33" fmla="*/ 363765 w 607639"/>
                <a:gd name="connsiteY33" fmla="*/ 252765 h 372868"/>
                <a:gd name="connsiteX34" fmla="*/ 376407 w 607639"/>
                <a:gd name="connsiteY34" fmla="*/ 240134 h 372868"/>
                <a:gd name="connsiteX35" fmla="*/ 252788 w 607639"/>
                <a:gd name="connsiteY35" fmla="*/ 240134 h 372868"/>
                <a:gd name="connsiteX36" fmla="*/ 324861 w 607639"/>
                <a:gd name="connsiteY36" fmla="*/ 240134 h 372868"/>
                <a:gd name="connsiteX37" fmla="*/ 337585 w 607639"/>
                <a:gd name="connsiteY37" fmla="*/ 252765 h 372868"/>
                <a:gd name="connsiteX38" fmla="*/ 324861 w 607639"/>
                <a:gd name="connsiteY38" fmla="*/ 265396 h 372868"/>
                <a:gd name="connsiteX39" fmla="*/ 252788 w 607639"/>
                <a:gd name="connsiteY39" fmla="*/ 265396 h 372868"/>
                <a:gd name="connsiteX40" fmla="*/ 240064 w 607639"/>
                <a:gd name="connsiteY40" fmla="*/ 252765 h 372868"/>
                <a:gd name="connsiteX41" fmla="*/ 252788 w 607639"/>
                <a:gd name="connsiteY41" fmla="*/ 240134 h 372868"/>
                <a:gd name="connsiteX42" fmla="*/ 442597 w 607639"/>
                <a:gd name="connsiteY42" fmla="*/ 189609 h 372868"/>
                <a:gd name="connsiteX43" fmla="*/ 545601 w 607639"/>
                <a:gd name="connsiteY43" fmla="*/ 189609 h 372868"/>
                <a:gd name="connsiteX44" fmla="*/ 558243 w 607639"/>
                <a:gd name="connsiteY44" fmla="*/ 202205 h 372868"/>
                <a:gd name="connsiteX45" fmla="*/ 545601 w 607639"/>
                <a:gd name="connsiteY45" fmla="*/ 214801 h 372868"/>
                <a:gd name="connsiteX46" fmla="*/ 442597 w 607639"/>
                <a:gd name="connsiteY46" fmla="*/ 214801 h 372868"/>
                <a:gd name="connsiteX47" fmla="*/ 429955 w 607639"/>
                <a:gd name="connsiteY47" fmla="*/ 202205 h 372868"/>
                <a:gd name="connsiteX48" fmla="*/ 442597 w 607639"/>
                <a:gd name="connsiteY48" fmla="*/ 189609 h 372868"/>
                <a:gd name="connsiteX49" fmla="*/ 208364 w 607639"/>
                <a:gd name="connsiteY49" fmla="*/ 143718 h 372868"/>
                <a:gd name="connsiteX50" fmla="*/ 171607 w 607639"/>
                <a:gd name="connsiteY50" fmla="*/ 160071 h 372868"/>
                <a:gd name="connsiteX51" fmla="*/ 158524 w 607639"/>
                <a:gd name="connsiteY51" fmla="*/ 158383 h 372868"/>
                <a:gd name="connsiteX52" fmla="*/ 143038 w 607639"/>
                <a:gd name="connsiteY52" fmla="*/ 145940 h 372868"/>
                <a:gd name="connsiteX53" fmla="*/ 114469 w 607639"/>
                <a:gd name="connsiteY53" fmla="*/ 161760 h 372868"/>
                <a:gd name="connsiteX54" fmla="*/ 158257 w 607639"/>
                <a:gd name="connsiteY54" fmla="*/ 187002 h 372868"/>
                <a:gd name="connsiteX55" fmla="*/ 208364 w 607639"/>
                <a:gd name="connsiteY55" fmla="*/ 143718 h 372868"/>
                <a:gd name="connsiteX56" fmla="*/ 419805 w 607639"/>
                <a:gd name="connsiteY56" fmla="*/ 139014 h 372868"/>
                <a:gd name="connsiteX57" fmla="*/ 545602 w 607639"/>
                <a:gd name="connsiteY57" fmla="*/ 139014 h 372868"/>
                <a:gd name="connsiteX58" fmla="*/ 558244 w 607639"/>
                <a:gd name="connsiteY58" fmla="*/ 151645 h 372868"/>
                <a:gd name="connsiteX59" fmla="*/ 545602 w 607639"/>
                <a:gd name="connsiteY59" fmla="*/ 164276 h 372868"/>
                <a:gd name="connsiteX60" fmla="*/ 419805 w 607639"/>
                <a:gd name="connsiteY60" fmla="*/ 164276 h 372868"/>
                <a:gd name="connsiteX61" fmla="*/ 407163 w 607639"/>
                <a:gd name="connsiteY61" fmla="*/ 151645 h 372868"/>
                <a:gd name="connsiteX62" fmla="*/ 419805 w 607639"/>
                <a:gd name="connsiteY62" fmla="*/ 139014 h 372868"/>
                <a:gd name="connsiteX63" fmla="*/ 310993 w 607639"/>
                <a:gd name="connsiteY63" fmla="*/ 139014 h 372868"/>
                <a:gd name="connsiteX64" fmla="*/ 368413 w 607639"/>
                <a:gd name="connsiteY64" fmla="*/ 139014 h 372868"/>
                <a:gd name="connsiteX65" fmla="*/ 381054 w 607639"/>
                <a:gd name="connsiteY65" fmla="*/ 151645 h 372868"/>
                <a:gd name="connsiteX66" fmla="*/ 368413 w 607639"/>
                <a:gd name="connsiteY66" fmla="*/ 164276 h 372868"/>
                <a:gd name="connsiteX67" fmla="*/ 310993 w 607639"/>
                <a:gd name="connsiteY67" fmla="*/ 164276 h 372868"/>
                <a:gd name="connsiteX68" fmla="*/ 298351 w 607639"/>
                <a:gd name="connsiteY68" fmla="*/ 151645 h 372868"/>
                <a:gd name="connsiteX69" fmla="*/ 310993 w 607639"/>
                <a:gd name="connsiteY69" fmla="*/ 139014 h 372868"/>
                <a:gd name="connsiteX70" fmla="*/ 370072 w 607639"/>
                <a:gd name="connsiteY70" fmla="*/ 88489 h 372868"/>
                <a:gd name="connsiteX71" fmla="*/ 545604 w 607639"/>
                <a:gd name="connsiteY71" fmla="*/ 88489 h 372868"/>
                <a:gd name="connsiteX72" fmla="*/ 558243 w 607639"/>
                <a:gd name="connsiteY72" fmla="*/ 101111 h 372868"/>
                <a:gd name="connsiteX73" fmla="*/ 545604 w 607639"/>
                <a:gd name="connsiteY73" fmla="*/ 113822 h 372868"/>
                <a:gd name="connsiteX74" fmla="*/ 370072 w 607639"/>
                <a:gd name="connsiteY74" fmla="*/ 113822 h 372868"/>
                <a:gd name="connsiteX75" fmla="*/ 357343 w 607639"/>
                <a:gd name="connsiteY75" fmla="*/ 101111 h 372868"/>
                <a:gd name="connsiteX76" fmla="*/ 370072 w 607639"/>
                <a:gd name="connsiteY76" fmla="*/ 88489 h 372868"/>
                <a:gd name="connsiteX77" fmla="*/ 158257 w 607639"/>
                <a:gd name="connsiteY77" fmla="*/ 85946 h 372868"/>
                <a:gd name="connsiteX78" fmla="*/ 107616 w 607639"/>
                <a:gd name="connsiteY78" fmla="*/ 136518 h 372868"/>
                <a:gd name="connsiteX79" fmla="*/ 107616 w 607639"/>
                <a:gd name="connsiteY79" fmla="*/ 136607 h 372868"/>
                <a:gd name="connsiteX80" fmla="*/ 138143 w 607639"/>
                <a:gd name="connsiteY80" fmla="*/ 119720 h 372868"/>
                <a:gd name="connsiteX81" fmla="*/ 152205 w 607639"/>
                <a:gd name="connsiteY81" fmla="*/ 120965 h 372868"/>
                <a:gd name="connsiteX82" fmla="*/ 168314 w 607639"/>
                <a:gd name="connsiteY82" fmla="*/ 133852 h 372868"/>
                <a:gd name="connsiteX83" fmla="*/ 205160 w 607639"/>
                <a:gd name="connsiteY83" fmla="*/ 117498 h 372868"/>
                <a:gd name="connsiteX84" fmla="*/ 158257 w 607639"/>
                <a:gd name="connsiteY84" fmla="*/ 85946 h 372868"/>
                <a:gd name="connsiteX85" fmla="*/ 158257 w 607639"/>
                <a:gd name="connsiteY85" fmla="*/ 60616 h 372868"/>
                <a:gd name="connsiteX86" fmla="*/ 228300 w 607639"/>
                <a:gd name="connsiteY86" fmla="*/ 107188 h 372868"/>
                <a:gd name="connsiteX87" fmla="*/ 273779 w 607639"/>
                <a:gd name="connsiteY87" fmla="*/ 87013 h 372868"/>
                <a:gd name="connsiteX88" fmla="*/ 290422 w 607639"/>
                <a:gd name="connsiteY88" fmla="*/ 93412 h 372868"/>
                <a:gd name="connsiteX89" fmla="*/ 284014 w 607639"/>
                <a:gd name="connsiteY89" fmla="*/ 110033 h 372868"/>
                <a:gd name="connsiteX90" fmla="*/ 234085 w 607639"/>
                <a:gd name="connsiteY90" fmla="*/ 132252 h 372868"/>
                <a:gd name="connsiteX91" fmla="*/ 234174 w 607639"/>
                <a:gd name="connsiteY91" fmla="*/ 136518 h 372868"/>
                <a:gd name="connsiteX92" fmla="*/ 158257 w 607639"/>
                <a:gd name="connsiteY92" fmla="*/ 212332 h 372868"/>
                <a:gd name="connsiteX93" fmla="*/ 92308 w 607639"/>
                <a:gd name="connsiteY93" fmla="*/ 174025 h 372868"/>
                <a:gd name="connsiteX94" fmla="*/ 62493 w 607639"/>
                <a:gd name="connsiteY94" fmla="*/ 190557 h 372868"/>
                <a:gd name="connsiteX95" fmla="*/ 56352 w 607639"/>
                <a:gd name="connsiteY95" fmla="*/ 192068 h 372868"/>
                <a:gd name="connsiteX96" fmla="*/ 45227 w 607639"/>
                <a:gd name="connsiteY96" fmla="*/ 185580 h 372868"/>
                <a:gd name="connsiteX97" fmla="*/ 50211 w 607639"/>
                <a:gd name="connsiteY97" fmla="*/ 168426 h 372868"/>
                <a:gd name="connsiteX98" fmla="*/ 83497 w 607639"/>
                <a:gd name="connsiteY98" fmla="*/ 149939 h 372868"/>
                <a:gd name="connsiteX99" fmla="*/ 82251 w 607639"/>
                <a:gd name="connsiteY99" fmla="*/ 136518 h 372868"/>
                <a:gd name="connsiteX100" fmla="*/ 158257 w 607639"/>
                <a:gd name="connsiteY100" fmla="*/ 60616 h 372868"/>
                <a:gd name="connsiteX101" fmla="*/ 25277 w 607639"/>
                <a:gd name="connsiteY101" fmla="*/ 25243 h 372868"/>
                <a:gd name="connsiteX102" fmla="*/ 25277 w 607639"/>
                <a:gd name="connsiteY102" fmla="*/ 347625 h 372868"/>
                <a:gd name="connsiteX103" fmla="*/ 582273 w 607639"/>
                <a:gd name="connsiteY103" fmla="*/ 347625 h 372868"/>
                <a:gd name="connsiteX104" fmla="*/ 582273 w 607639"/>
                <a:gd name="connsiteY104" fmla="*/ 25243 h 372868"/>
                <a:gd name="connsiteX105" fmla="*/ 12638 w 607639"/>
                <a:gd name="connsiteY105" fmla="*/ 0 h 372868"/>
                <a:gd name="connsiteX106" fmla="*/ 594911 w 607639"/>
                <a:gd name="connsiteY106" fmla="*/ 0 h 372868"/>
                <a:gd name="connsiteX107" fmla="*/ 607639 w 607639"/>
                <a:gd name="connsiteY107" fmla="*/ 12622 h 372868"/>
                <a:gd name="connsiteX108" fmla="*/ 607639 w 607639"/>
                <a:gd name="connsiteY108" fmla="*/ 360246 h 372868"/>
                <a:gd name="connsiteX109" fmla="*/ 594911 w 607639"/>
                <a:gd name="connsiteY109" fmla="*/ 372868 h 372868"/>
                <a:gd name="connsiteX110" fmla="*/ 12638 w 607639"/>
                <a:gd name="connsiteY110" fmla="*/ 372868 h 372868"/>
                <a:gd name="connsiteX111" fmla="*/ 0 w 607639"/>
                <a:gd name="connsiteY111" fmla="*/ 360246 h 372868"/>
                <a:gd name="connsiteX112" fmla="*/ 0 w 607639"/>
                <a:gd name="connsiteY112" fmla="*/ 12622 h 372868"/>
                <a:gd name="connsiteX113" fmla="*/ 12638 w 607639"/>
                <a:gd name="connsiteY113" fmla="*/ 0 h 37286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</a:cxnLst>
              <a:rect l="l" t="t" r="r" b="b"/>
              <a:pathLst>
                <a:path w="607639" h="372868">
                  <a:moveTo>
                    <a:pt x="487358" y="290730"/>
                  </a:moveTo>
                  <a:lnTo>
                    <a:pt x="545598" y="290730"/>
                  </a:lnTo>
                  <a:cubicBezTo>
                    <a:pt x="552544" y="290730"/>
                    <a:pt x="558243" y="296334"/>
                    <a:pt x="558243" y="303361"/>
                  </a:cubicBezTo>
                  <a:cubicBezTo>
                    <a:pt x="558243" y="310299"/>
                    <a:pt x="552544" y="315992"/>
                    <a:pt x="545598" y="315992"/>
                  </a:cubicBezTo>
                  <a:lnTo>
                    <a:pt x="487358" y="315992"/>
                  </a:lnTo>
                  <a:cubicBezTo>
                    <a:pt x="480323" y="315992"/>
                    <a:pt x="474623" y="310299"/>
                    <a:pt x="474623" y="303361"/>
                  </a:cubicBezTo>
                  <a:cubicBezTo>
                    <a:pt x="474623" y="296334"/>
                    <a:pt x="480323" y="290730"/>
                    <a:pt x="487358" y="290730"/>
                  </a:cubicBezTo>
                  <a:close/>
                  <a:moveTo>
                    <a:pt x="390732" y="290730"/>
                  </a:moveTo>
                  <a:lnTo>
                    <a:pt x="434179" y="290730"/>
                  </a:lnTo>
                  <a:cubicBezTo>
                    <a:pt x="441212" y="290730"/>
                    <a:pt x="446821" y="296334"/>
                    <a:pt x="446821" y="303361"/>
                  </a:cubicBezTo>
                  <a:cubicBezTo>
                    <a:pt x="446821" y="310299"/>
                    <a:pt x="441212" y="315992"/>
                    <a:pt x="434179" y="315992"/>
                  </a:cubicBezTo>
                  <a:lnTo>
                    <a:pt x="390732" y="315992"/>
                  </a:lnTo>
                  <a:cubicBezTo>
                    <a:pt x="383699" y="315992"/>
                    <a:pt x="378090" y="310299"/>
                    <a:pt x="378090" y="303361"/>
                  </a:cubicBezTo>
                  <a:cubicBezTo>
                    <a:pt x="378090" y="296334"/>
                    <a:pt x="383699" y="290730"/>
                    <a:pt x="390732" y="290730"/>
                  </a:cubicBezTo>
                  <a:close/>
                  <a:moveTo>
                    <a:pt x="252789" y="290730"/>
                  </a:moveTo>
                  <a:lnTo>
                    <a:pt x="340969" y="290730"/>
                  </a:lnTo>
                  <a:cubicBezTo>
                    <a:pt x="347909" y="290730"/>
                    <a:pt x="353604" y="296334"/>
                    <a:pt x="353604" y="303361"/>
                  </a:cubicBezTo>
                  <a:cubicBezTo>
                    <a:pt x="353604" y="310299"/>
                    <a:pt x="347909" y="315992"/>
                    <a:pt x="340969" y="315992"/>
                  </a:cubicBezTo>
                  <a:lnTo>
                    <a:pt x="252789" y="315992"/>
                  </a:lnTo>
                  <a:cubicBezTo>
                    <a:pt x="245759" y="315992"/>
                    <a:pt x="240064" y="310299"/>
                    <a:pt x="240064" y="303361"/>
                  </a:cubicBezTo>
                  <a:cubicBezTo>
                    <a:pt x="240064" y="296334"/>
                    <a:pt x="245759" y="290730"/>
                    <a:pt x="252789" y="290730"/>
                  </a:cubicBezTo>
                  <a:close/>
                  <a:moveTo>
                    <a:pt x="518189" y="240134"/>
                  </a:moveTo>
                  <a:lnTo>
                    <a:pt x="545604" y="240134"/>
                  </a:lnTo>
                  <a:cubicBezTo>
                    <a:pt x="552547" y="240134"/>
                    <a:pt x="558243" y="245738"/>
                    <a:pt x="558243" y="252765"/>
                  </a:cubicBezTo>
                  <a:cubicBezTo>
                    <a:pt x="558243" y="259792"/>
                    <a:pt x="552547" y="265396"/>
                    <a:pt x="545604" y="265396"/>
                  </a:cubicBezTo>
                  <a:lnTo>
                    <a:pt x="518189" y="265396"/>
                  </a:lnTo>
                  <a:cubicBezTo>
                    <a:pt x="511157" y="265396"/>
                    <a:pt x="505460" y="259792"/>
                    <a:pt x="505460" y="252765"/>
                  </a:cubicBezTo>
                  <a:cubicBezTo>
                    <a:pt x="505460" y="245738"/>
                    <a:pt x="511157" y="240134"/>
                    <a:pt x="518189" y="240134"/>
                  </a:cubicBezTo>
                  <a:close/>
                  <a:moveTo>
                    <a:pt x="376407" y="240134"/>
                  </a:moveTo>
                  <a:lnTo>
                    <a:pt x="476025" y="240134"/>
                  </a:lnTo>
                  <a:cubicBezTo>
                    <a:pt x="482969" y="240134"/>
                    <a:pt x="488666" y="245738"/>
                    <a:pt x="488666" y="252765"/>
                  </a:cubicBezTo>
                  <a:cubicBezTo>
                    <a:pt x="488666" y="259792"/>
                    <a:pt x="482969" y="265396"/>
                    <a:pt x="476025" y="265396"/>
                  </a:cubicBezTo>
                  <a:lnTo>
                    <a:pt x="376407" y="265396"/>
                  </a:lnTo>
                  <a:cubicBezTo>
                    <a:pt x="369374" y="265396"/>
                    <a:pt x="363765" y="259792"/>
                    <a:pt x="363765" y="252765"/>
                  </a:cubicBezTo>
                  <a:cubicBezTo>
                    <a:pt x="363765" y="245738"/>
                    <a:pt x="369374" y="240134"/>
                    <a:pt x="376407" y="240134"/>
                  </a:cubicBezTo>
                  <a:close/>
                  <a:moveTo>
                    <a:pt x="252788" y="240134"/>
                  </a:moveTo>
                  <a:lnTo>
                    <a:pt x="324861" y="240134"/>
                  </a:lnTo>
                  <a:cubicBezTo>
                    <a:pt x="331891" y="240134"/>
                    <a:pt x="337585" y="245738"/>
                    <a:pt x="337585" y="252765"/>
                  </a:cubicBezTo>
                  <a:cubicBezTo>
                    <a:pt x="337585" y="259792"/>
                    <a:pt x="331891" y="265396"/>
                    <a:pt x="324861" y="265396"/>
                  </a:cubicBezTo>
                  <a:lnTo>
                    <a:pt x="252788" y="265396"/>
                  </a:lnTo>
                  <a:cubicBezTo>
                    <a:pt x="245759" y="265396"/>
                    <a:pt x="240064" y="259792"/>
                    <a:pt x="240064" y="252765"/>
                  </a:cubicBezTo>
                  <a:cubicBezTo>
                    <a:pt x="240064" y="245738"/>
                    <a:pt x="245759" y="240134"/>
                    <a:pt x="252788" y="240134"/>
                  </a:cubicBezTo>
                  <a:close/>
                  <a:moveTo>
                    <a:pt x="442597" y="189609"/>
                  </a:moveTo>
                  <a:lnTo>
                    <a:pt x="545601" y="189609"/>
                  </a:lnTo>
                  <a:cubicBezTo>
                    <a:pt x="552546" y="189609"/>
                    <a:pt x="558243" y="195286"/>
                    <a:pt x="558243" y="202205"/>
                  </a:cubicBezTo>
                  <a:cubicBezTo>
                    <a:pt x="558243" y="209213"/>
                    <a:pt x="552546" y="214801"/>
                    <a:pt x="545601" y="214801"/>
                  </a:cubicBezTo>
                  <a:lnTo>
                    <a:pt x="442597" y="214801"/>
                  </a:lnTo>
                  <a:cubicBezTo>
                    <a:pt x="435653" y="214801"/>
                    <a:pt x="429955" y="209213"/>
                    <a:pt x="429955" y="202205"/>
                  </a:cubicBezTo>
                  <a:cubicBezTo>
                    <a:pt x="429955" y="195286"/>
                    <a:pt x="435653" y="189609"/>
                    <a:pt x="442597" y="189609"/>
                  </a:cubicBezTo>
                  <a:close/>
                  <a:moveTo>
                    <a:pt x="208364" y="143718"/>
                  </a:moveTo>
                  <a:lnTo>
                    <a:pt x="171607" y="160071"/>
                  </a:lnTo>
                  <a:cubicBezTo>
                    <a:pt x="167246" y="161938"/>
                    <a:pt x="162262" y="161316"/>
                    <a:pt x="158524" y="158383"/>
                  </a:cubicBezTo>
                  <a:lnTo>
                    <a:pt x="143038" y="145940"/>
                  </a:lnTo>
                  <a:lnTo>
                    <a:pt x="114469" y="161760"/>
                  </a:lnTo>
                  <a:cubicBezTo>
                    <a:pt x="123191" y="176869"/>
                    <a:pt x="139567" y="187002"/>
                    <a:pt x="158257" y="187002"/>
                  </a:cubicBezTo>
                  <a:cubicBezTo>
                    <a:pt x="183711" y="187002"/>
                    <a:pt x="204804" y="168159"/>
                    <a:pt x="208364" y="143718"/>
                  </a:cubicBezTo>
                  <a:close/>
                  <a:moveTo>
                    <a:pt x="419805" y="139014"/>
                  </a:moveTo>
                  <a:lnTo>
                    <a:pt x="545602" y="139014"/>
                  </a:lnTo>
                  <a:cubicBezTo>
                    <a:pt x="552546" y="139014"/>
                    <a:pt x="558244" y="144707"/>
                    <a:pt x="558244" y="151645"/>
                  </a:cubicBezTo>
                  <a:cubicBezTo>
                    <a:pt x="558244" y="158672"/>
                    <a:pt x="552546" y="164276"/>
                    <a:pt x="545602" y="164276"/>
                  </a:cubicBezTo>
                  <a:lnTo>
                    <a:pt x="419805" y="164276"/>
                  </a:lnTo>
                  <a:cubicBezTo>
                    <a:pt x="412861" y="164276"/>
                    <a:pt x="407163" y="158672"/>
                    <a:pt x="407163" y="151645"/>
                  </a:cubicBezTo>
                  <a:cubicBezTo>
                    <a:pt x="407163" y="144707"/>
                    <a:pt x="412861" y="139014"/>
                    <a:pt x="419805" y="139014"/>
                  </a:cubicBezTo>
                  <a:close/>
                  <a:moveTo>
                    <a:pt x="310993" y="139014"/>
                  </a:moveTo>
                  <a:lnTo>
                    <a:pt x="368413" y="139014"/>
                  </a:lnTo>
                  <a:cubicBezTo>
                    <a:pt x="375357" y="139014"/>
                    <a:pt x="381054" y="144707"/>
                    <a:pt x="381054" y="151645"/>
                  </a:cubicBezTo>
                  <a:cubicBezTo>
                    <a:pt x="381054" y="158672"/>
                    <a:pt x="375357" y="164276"/>
                    <a:pt x="368413" y="164276"/>
                  </a:cubicBezTo>
                  <a:lnTo>
                    <a:pt x="310993" y="164276"/>
                  </a:lnTo>
                  <a:cubicBezTo>
                    <a:pt x="303960" y="164276"/>
                    <a:pt x="298351" y="158672"/>
                    <a:pt x="298351" y="151645"/>
                  </a:cubicBezTo>
                  <a:cubicBezTo>
                    <a:pt x="298351" y="144707"/>
                    <a:pt x="303960" y="139014"/>
                    <a:pt x="310993" y="139014"/>
                  </a:cubicBezTo>
                  <a:close/>
                  <a:moveTo>
                    <a:pt x="370072" y="88489"/>
                  </a:moveTo>
                  <a:lnTo>
                    <a:pt x="545604" y="88489"/>
                  </a:lnTo>
                  <a:cubicBezTo>
                    <a:pt x="552546" y="88489"/>
                    <a:pt x="558243" y="94178"/>
                    <a:pt x="558243" y="101111"/>
                  </a:cubicBezTo>
                  <a:cubicBezTo>
                    <a:pt x="558243" y="108133"/>
                    <a:pt x="552546" y="113822"/>
                    <a:pt x="545604" y="113822"/>
                  </a:cubicBezTo>
                  <a:lnTo>
                    <a:pt x="370072" y="113822"/>
                  </a:lnTo>
                  <a:cubicBezTo>
                    <a:pt x="363040" y="113822"/>
                    <a:pt x="357343" y="108133"/>
                    <a:pt x="357343" y="101111"/>
                  </a:cubicBezTo>
                  <a:cubicBezTo>
                    <a:pt x="357343" y="94178"/>
                    <a:pt x="363040" y="88489"/>
                    <a:pt x="370072" y="88489"/>
                  </a:cubicBezTo>
                  <a:close/>
                  <a:moveTo>
                    <a:pt x="158257" y="85946"/>
                  </a:moveTo>
                  <a:cubicBezTo>
                    <a:pt x="130311" y="85946"/>
                    <a:pt x="107616" y="108611"/>
                    <a:pt x="107616" y="136518"/>
                  </a:cubicBezTo>
                  <a:cubicBezTo>
                    <a:pt x="107616" y="136518"/>
                    <a:pt x="107616" y="136607"/>
                    <a:pt x="107616" y="136607"/>
                  </a:cubicBezTo>
                  <a:lnTo>
                    <a:pt x="138143" y="119720"/>
                  </a:lnTo>
                  <a:cubicBezTo>
                    <a:pt x="142682" y="117232"/>
                    <a:pt x="148200" y="117765"/>
                    <a:pt x="152205" y="120965"/>
                  </a:cubicBezTo>
                  <a:lnTo>
                    <a:pt x="168314" y="133852"/>
                  </a:lnTo>
                  <a:lnTo>
                    <a:pt x="205160" y="117498"/>
                  </a:lnTo>
                  <a:cubicBezTo>
                    <a:pt x="197595" y="99012"/>
                    <a:pt x="179439" y="85946"/>
                    <a:pt x="158257" y="85946"/>
                  </a:cubicBezTo>
                  <a:close/>
                  <a:moveTo>
                    <a:pt x="158257" y="60616"/>
                  </a:moveTo>
                  <a:cubicBezTo>
                    <a:pt x="189674" y="60616"/>
                    <a:pt x="216819" y="79903"/>
                    <a:pt x="228300" y="107188"/>
                  </a:cubicBezTo>
                  <a:lnTo>
                    <a:pt x="273779" y="87013"/>
                  </a:lnTo>
                  <a:cubicBezTo>
                    <a:pt x="280098" y="84169"/>
                    <a:pt x="287574" y="87013"/>
                    <a:pt x="290422" y="93412"/>
                  </a:cubicBezTo>
                  <a:cubicBezTo>
                    <a:pt x="293270" y="99723"/>
                    <a:pt x="290422" y="107277"/>
                    <a:pt x="284014" y="110033"/>
                  </a:cubicBezTo>
                  <a:lnTo>
                    <a:pt x="234085" y="132252"/>
                  </a:lnTo>
                  <a:cubicBezTo>
                    <a:pt x="234174" y="133674"/>
                    <a:pt x="234174" y="135096"/>
                    <a:pt x="234174" y="136518"/>
                  </a:cubicBezTo>
                  <a:cubicBezTo>
                    <a:pt x="234174" y="178291"/>
                    <a:pt x="200087" y="212332"/>
                    <a:pt x="158257" y="212332"/>
                  </a:cubicBezTo>
                  <a:cubicBezTo>
                    <a:pt x="130044" y="212332"/>
                    <a:pt x="105391" y="196867"/>
                    <a:pt x="92308" y="174025"/>
                  </a:cubicBezTo>
                  <a:lnTo>
                    <a:pt x="62493" y="190557"/>
                  </a:lnTo>
                  <a:cubicBezTo>
                    <a:pt x="60535" y="191623"/>
                    <a:pt x="58399" y="192068"/>
                    <a:pt x="56352" y="192068"/>
                  </a:cubicBezTo>
                  <a:cubicBezTo>
                    <a:pt x="51902" y="192068"/>
                    <a:pt x="47541" y="189757"/>
                    <a:pt x="45227" y="185580"/>
                  </a:cubicBezTo>
                  <a:cubicBezTo>
                    <a:pt x="41845" y="179447"/>
                    <a:pt x="44070" y="171803"/>
                    <a:pt x="50211" y="168426"/>
                  </a:cubicBezTo>
                  <a:lnTo>
                    <a:pt x="83497" y="149939"/>
                  </a:lnTo>
                  <a:cubicBezTo>
                    <a:pt x="82696" y="145584"/>
                    <a:pt x="82251" y="141051"/>
                    <a:pt x="82251" y="136518"/>
                  </a:cubicBezTo>
                  <a:cubicBezTo>
                    <a:pt x="82251" y="94657"/>
                    <a:pt x="116338" y="60616"/>
                    <a:pt x="158257" y="60616"/>
                  </a:cubicBezTo>
                  <a:close/>
                  <a:moveTo>
                    <a:pt x="25277" y="25243"/>
                  </a:moveTo>
                  <a:lnTo>
                    <a:pt x="25277" y="347625"/>
                  </a:lnTo>
                  <a:lnTo>
                    <a:pt x="582273" y="347625"/>
                  </a:lnTo>
                  <a:lnTo>
                    <a:pt x="582273" y="25243"/>
                  </a:lnTo>
                  <a:close/>
                  <a:moveTo>
                    <a:pt x="12638" y="0"/>
                  </a:moveTo>
                  <a:lnTo>
                    <a:pt x="594911" y="0"/>
                  </a:lnTo>
                  <a:cubicBezTo>
                    <a:pt x="601943" y="0"/>
                    <a:pt x="607639" y="5600"/>
                    <a:pt x="607639" y="12622"/>
                  </a:cubicBezTo>
                  <a:lnTo>
                    <a:pt x="607639" y="360246"/>
                  </a:lnTo>
                  <a:cubicBezTo>
                    <a:pt x="607639" y="367179"/>
                    <a:pt x="601943" y="372868"/>
                    <a:pt x="594911" y="372868"/>
                  </a:cubicBezTo>
                  <a:lnTo>
                    <a:pt x="12638" y="372868"/>
                  </a:lnTo>
                  <a:cubicBezTo>
                    <a:pt x="5696" y="372868"/>
                    <a:pt x="0" y="367179"/>
                    <a:pt x="0" y="360246"/>
                  </a:cubicBezTo>
                  <a:lnTo>
                    <a:pt x="0" y="12622"/>
                  </a:lnTo>
                  <a:cubicBezTo>
                    <a:pt x="0" y="5600"/>
                    <a:pt x="5696" y="0"/>
                    <a:pt x="1263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0" name="íṡľíḍè-Rectangle 9"/>
            <p:cNvSpPr/>
            <p:nvPr/>
          </p:nvSpPr>
          <p:spPr>
            <a:xfrm>
              <a:off x="8436660" y="2996953"/>
              <a:ext cx="2378072" cy="1055284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ffectLst>
              <a:outerShdw dist="88900" dir="5400000" algn="t" rotWithShape="0">
                <a:prstClr val="black">
                  <a:alpha val="29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1" name="íṡľíḍè-Freeform 10"/>
            <p:cNvSpPr/>
            <p:nvPr/>
          </p:nvSpPr>
          <p:spPr bwMode="auto">
            <a:xfrm flipH="1">
              <a:off x="9296666" y="3201404"/>
              <a:ext cx="546849" cy="623460"/>
            </a:xfrm>
            <a:custGeom>
              <a:avLst/>
              <a:gdLst>
                <a:gd name="connsiteX0" fmla="*/ 190301 w 507598"/>
                <a:gd name="connsiteY0" fmla="*/ 307351 h 578710"/>
                <a:gd name="connsiteX1" fmla="*/ 208667 w 507598"/>
                <a:gd name="connsiteY1" fmla="*/ 307351 h 578710"/>
                <a:gd name="connsiteX2" fmla="*/ 208667 w 507598"/>
                <a:gd name="connsiteY2" fmla="*/ 327027 h 578710"/>
                <a:gd name="connsiteX3" fmla="*/ 231113 w 507598"/>
                <a:gd name="connsiteY3" fmla="*/ 357559 h 578710"/>
                <a:gd name="connsiteX4" fmla="*/ 231113 w 507598"/>
                <a:gd name="connsiteY4" fmla="*/ 361630 h 578710"/>
                <a:gd name="connsiteX5" fmla="*/ 213428 w 507598"/>
                <a:gd name="connsiteY5" fmla="*/ 361630 h 578710"/>
                <a:gd name="connsiteX6" fmla="*/ 213428 w 507598"/>
                <a:gd name="connsiteY6" fmla="*/ 357559 h 578710"/>
                <a:gd name="connsiteX7" fmla="*/ 199824 w 507598"/>
                <a:gd name="connsiteY7" fmla="*/ 343990 h 578710"/>
                <a:gd name="connsiteX8" fmla="*/ 186220 w 507598"/>
                <a:gd name="connsiteY8" fmla="*/ 357559 h 578710"/>
                <a:gd name="connsiteX9" fmla="*/ 186220 w 507598"/>
                <a:gd name="connsiteY9" fmla="*/ 366380 h 578710"/>
                <a:gd name="connsiteX10" fmla="*/ 199824 w 507598"/>
                <a:gd name="connsiteY10" fmla="*/ 379949 h 578710"/>
                <a:gd name="connsiteX11" fmla="*/ 231113 w 507598"/>
                <a:gd name="connsiteY11" fmla="*/ 411838 h 578710"/>
                <a:gd name="connsiteX12" fmla="*/ 231113 w 507598"/>
                <a:gd name="connsiteY12" fmla="*/ 420659 h 578710"/>
                <a:gd name="connsiteX13" fmla="*/ 208667 w 507598"/>
                <a:gd name="connsiteY13" fmla="*/ 450512 h 578710"/>
                <a:gd name="connsiteX14" fmla="*/ 208667 w 507598"/>
                <a:gd name="connsiteY14" fmla="*/ 470188 h 578710"/>
                <a:gd name="connsiteX15" fmla="*/ 190301 w 507598"/>
                <a:gd name="connsiteY15" fmla="*/ 470188 h 578710"/>
                <a:gd name="connsiteX16" fmla="*/ 190301 w 507598"/>
                <a:gd name="connsiteY16" fmla="*/ 450512 h 578710"/>
                <a:gd name="connsiteX17" fmla="*/ 167854 w 507598"/>
                <a:gd name="connsiteY17" fmla="*/ 420659 h 578710"/>
                <a:gd name="connsiteX18" fmla="*/ 167854 w 507598"/>
                <a:gd name="connsiteY18" fmla="*/ 415909 h 578710"/>
                <a:gd name="connsiteX19" fmla="*/ 186220 w 507598"/>
                <a:gd name="connsiteY19" fmla="*/ 415909 h 578710"/>
                <a:gd name="connsiteX20" fmla="*/ 186220 w 507598"/>
                <a:gd name="connsiteY20" fmla="*/ 420659 h 578710"/>
                <a:gd name="connsiteX21" fmla="*/ 199824 w 507598"/>
                <a:gd name="connsiteY21" fmla="*/ 434228 h 578710"/>
                <a:gd name="connsiteX22" fmla="*/ 213428 w 507598"/>
                <a:gd name="connsiteY22" fmla="*/ 420659 h 578710"/>
                <a:gd name="connsiteX23" fmla="*/ 213428 w 507598"/>
                <a:gd name="connsiteY23" fmla="*/ 411838 h 578710"/>
                <a:gd name="connsiteX24" fmla="*/ 199824 w 507598"/>
                <a:gd name="connsiteY24" fmla="*/ 398269 h 578710"/>
                <a:gd name="connsiteX25" fmla="*/ 167854 w 507598"/>
                <a:gd name="connsiteY25" fmla="*/ 366380 h 578710"/>
                <a:gd name="connsiteX26" fmla="*/ 167854 w 507598"/>
                <a:gd name="connsiteY26" fmla="*/ 357559 h 578710"/>
                <a:gd name="connsiteX27" fmla="*/ 190301 w 507598"/>
                <a:gd name="connsiteY27" fmla="*/ 327027 h 578710"/>
                <a:gd name="connsiteX28" fmla="*/ 199824 w 507598"/>
                <a:gd name="connsiteY28" fmla="*/ 289682 h 578710"/>
                <a:gd name="connsiteX29" fmla="*/ 99930 w 507598"/>
                <a:gd name="connsiteY29" fmla="*/ 388758 h 578710"/>
                <a:gd name="connsiteX30" fmla="*/ 199824 w 507598"/>
                <a:gd name="connsiteY30" fmla="*/ 488513 h 578710"/>
                <a:gd name="connsiteX31" fmla="*/ 299037 w 507598"/>
                <a:gd name="connsiteY31" fmla="*/ 388758 h 578710"/>
                <a:gd name="connsiteX32" fmla="*/ 199824 w 507598"/>
                <a:gd name="connsiteY32" fmla="*/ 289682 h 578710"/>
                <a:gd name="connsiteX33" fmla="*/ 199824 w 507598"/>
                <a:gd name="connsiteY33" fmla="*/ 271359 h 578710"/>
                <a:gd name="connsiteX34" fmla="*/ 317385 w 507598"/>
                <a:gd name="connsiteY34" fmla="*/ 388758 h 578710"/>
                <a:gd name="connsiteX35" fmla="*/ 199824 w 507598"/>
                <a:gd name="connsiteY35" fmla="*/ 506835 h 578710"/>
                <a:gd name="connsiteX36" fmla="*/ 81582 w 507598"/>
                <a:gd name="connsiteY36" fmla="*/ 388758 h 578710"/>
                <a:gd name="connsiteX37" fmla="*/ 199824 w 507598"/>
                <a:gd name="connsiteY37" fmla="*/ 271359 h 578710"/>
                <a:gd name="connsiteX38" fmla="*/ 398876 w 507598"/>
                <a:gd name="connsiteY38" fmla="*/ 189963 h 578710"/>
                <a:gd name="connsiteX39" fmla="*/ 398876 w 507598"/>
                <a:gd name="connsiteY39" fmla="*/ 561071 h 578710"/>
                <a:gd name="connsiteX40" fmla="*/ 434890 w 507598"/>
                <a:gd name="connsiteY40" fmla="*/ 561071 h 578710"/>
                <a:gd name="connsiteX41" fmla="*/ 434890 w 507598"/>
                <a:gd name="connsiteY41" fmla="*/ 434202 h 578710"/>
                <a:gd name="connsiteX42" fmla="*/ 453237 w 507598"/>
                <a:gd name="connsiteY42" fmla="*/ 434202 h 578710"/>
                <a:gd name="connsiteX43" fmla="*/ 453237 w 507598"/>
                <a:gd name="connsiteY43" fmla="*/ 561071 h 578710"/>
                <a:gd name="connsiteX44" fmla="*/ 462071 w 507598"/>
                <a:gd name="connsiteY44" fmla="*/ 561071 h 578710"/>
                <a:gd name="connsiteX45" fmla="*/ 489251 w 507598"/>
                <a:gd name="connsiteY45" fmla="*/ 533933 h 578710"/>
                <a:gd name="connsiteX46" fmla="*/ 489251 w 507598"/>
                <a:gd name="connsiteY46" fmla="*/ 189963 h 578710"/>
                <a:gd name="connsiteX47" fmla="*/ 18347 w 507598"/>
                <a:gd name="connsiteY47" fmla="*/ 189963 h 578710"/>
                <a:gd name="connsiteX48" fmla="*/ 18347 w 507598"/>
                <a:gd name="connsiteY48" fmla="*/ 533933 h 578710"/>
                <a:gd name="connsiteX49" fmla="*/ 45527 w 507598"/>
                <a:gd name="connsiteY49" fmla="*/ 561071 h 578710"/>
                <a:gd name="connsiteX50" fmla="*/ 380529 w 507598"/>
                <a:gd name="connsiteY50" fmla="*/ 561071 h 578710"/>
                <a:gd name="connsiteX51" fmla="*/ 380529 w 507598"/>
                <a:gd name="connsiteY51" fmla="*/ 189963 h 578710"/>
                <a:gd name="connsiteX52" fmla="*/ 235792 w 507598"/>
                <a:gd name="connsiteY52" fmla="*/ 25781 h 578710"/>
                <a:gd name="connsiteX53" fmla="*/ 181431 w 507598"/>
                <a:gd name="connsiteY53" fmla="*/ 108550 h 578710"/>
                <a:gd name="connsiteX54" fmla="*/ 181431 w 507598"/>
                <a:gd name="connsiteY54" fmla="*/ 171645 h 578710"/>
                <a:gd name="connsiteX55" fmla="*/ 290153 w 507598"/>
                <a:gd name="connsiteY55" fmla="*/ 171645 h 578710"/>
                <a:gd name="connsiteX56" fmla="*/ 290153 w 507598"/>
                <a:gd name="connsiteY56" fmla="*/ 108550 h 578710"/>
                <a:gd name="connsiteX57" fmla="*/ 235792 w 507598"/>
                <a:gd name="connsiteY57" fmla="*/ 25781 h 578710"/>
                <a:gd name="connsiteX58" fmla="*/ 271806 w 507598"/>
                <a:gd name="connsiteY58" fmla="*/ 18318 h 578710"/>
                <a:gd name="connsiteX59" fmla="*/ 260934 w 507598"/>
                <a:gd name="connsiteY59" fmla="*/ 18996 h 578710"/>
                <a:gd name="connsiteX60" fmla="*/ 308500 w 507598"/>
                <a:gd name="connsiteY60" fmla="*/ 108550 h 578710"/>
                <a:gd name="connsiteX61" fmla="*/ 308500 w 507598"/>
                <a:gd name="connsiteY61" fmla="*/ 171645 h 578710"/>
                <a:gd name="connsiteX62" fmla="*/ 362861 w 507598"/>
                <a:gd name="connsiteY62" fmla="*/ 171645 h 578710"/>
                <a:gd name="connsiteX63" fmla="*/ 362861 w 507598"/>
                <a:gd name="connsiteY63" fmla="*/ 108550 h 578710"/>
                <a:gd name="connsiteX64" fmla="*/ 271806 w 507598"/>
                <a:gd name="connsiteY64" fmla="*/ 18318 h 578710"/>
                <a:gd name="connsiteX65" fmla="*/ 199778 w 507598"/>
                <a:gd name="connsiteY65" fmla="*/ 18318 h 578710"/>
                <a:gd name="connsiteX66" fmla="*/ 108723 w 507598"/>
                <a:gd name="connsiteY66" fmla="*/ 108550 h 578710"/>
                <a:gd name="connsiteX67" fmla="*/ 108723 w 507598"/>
                <a:gd name="connsiteY67" fmla="*/ 171645 h 578710"/>
                <a:gd name="connsiteX68" fmla="*/ 163084 w 507598"/>
                <a:gd name="connsiteY68" fmla="*/ 171645 h 578710"/>
                <a:gd name="connsiteX69" fmla="*/ 163084 w 507598"/>
                <a:gd name="connsiteY69" fmla="*/ 108550 h 578710"/>
                <a:gd name="connsiteX70" fmla="*/ 210650 w 507598"/>
                <a:gd name="connsiteY70" fmla="*/ 18996 h 578710"/>
                <a:gd name="connsiteX71" fmla="*/ 199778 w 507598"/>
                <a:gd name="connsiteY71" fmla="*/ 18318 h 578710"/>
                <a:gd name="connsiteX72" fmla="*/ 199778 w 507598"/>
                <a:gd name="connsiteY72" fmla="*/ 0 h 578710"/>
                <a:gd name="connsiteX73" fmla="*/ 235792 w 507598"/>
                <a:gd name="connsiteY73" fmla="*/ 6106 h 578710"/>
                <a:gd name="connsiteX74" fmla="*/ 271806 w 507598"/>
                <a:gd name="connsiteY74" fmla="*/ 0 h 578710"/>
                <a:gd name="connsiteX75" fmla="*/ 380529 w 507598"/>
                <a:gd name="connsiteY75" fmla="*/ 108550 h 578710"/>
                <a:gd name="connsiteX76" fmla="*/ 380529 w 507598"/>
                <a:gd name="connsiteY76" fmla="*/ 171645 h 578710"/>
                <a:gd name="connsiteX77" fmla="*/ 390042 w 507598"/>
                <a:gd name="connsiteY77" fmla="*/ 171645 h 578710"/>
                <a:gd name="connsiteX78" fmla="*/ 498765 w 507598"/>
                <a:gd name="connsiteY78" fmla="*/ 171645 h 578710"/>
                <a:gd name="connsiteX79" fmla="*/ 507598 w 507598"/>
                <a:gd name="connsiteY79" fmla="*/ 181143 h 578710"/>
                <a:gd name="connsiteX80" fmla="*/ 507598 w 507598"/>
                <a:gd name="connsiteY80" fmla="*/ 533933 h 578710"/>
                <a:gd name="connsiteX81" fmla="*/ 462071 w 507598"/>
                <a:gd name="connsiteY81" fmla="*/ 578710 h 578710"/>
                <a:gd name="connsiteX82" fmla="*/ 390042 w 507598"/>
                <a:gd name="connsiteY82" fmla="*/ 578710 h 578710"/>
                <a:gd name="connsiteX83" fmla="*/ 45527 w 507598"/>
                <a:gd name="connsiteY83" fmla="*/ 578710 h 578710"/>
                <a:gd name="connsiteX84" fmla="*/ 0 w 507598"/>
                <a:gd name="connsiteY84" fmla="*/ 533933 h 578710"/>
                <a:gd name="connsiteX85" fmla="*/ 0 w 507598"/>
                <a:gd name="connsiteY85" fmla="*/ 181143 h 578710"/>
                <a:gd name="connsiteX86" fmla="*/ 9513 w 507598"/>
                <a:gd name="connsiteY86" fmla="*/ 171645 h 578710"/>
                <a:gd name="connsiteX87" fmla="*/ 91055 w 507598"/>
                <a:gd name="connsiteY87" fmla="*/ 171645 h 578710"/>
                <a:gd name="connsiteX88" fmla="*/ 91055 w 507598"/>
                <a:gd name="connsiteY88" fmla="*/ 108550 h 578710"/>
                <a:gd name="connsiteX89" fmla="*/ 199778 w 507598"/>
                <a:gd name="connsiteY89" fmla="*/ 0 h 5787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507598" h="578710">
                  <a:moveTo>
                    <a:pt x="190301" y="307351"/>
                  </a:moveTo>
                  <a:lnTo>
                    <a:pt x="208667" y="307351"/>
                  </a:lnTo>
                  <a:lnTo>
                    <a:pt x="208667" y="327027"/>
                  </a:lnTo>
                  <a:cubicBezTo>
                    <a:pt x="221590" y="331098"/>
                    <a:pt x="231113" y="343311"/>
                    <a:pt x="231113" y="357559"/>
                  </a:cubicBezTo>
                  <a:lnTo>
                    <a:pt x="231113" y="361630"/>
                  </a:lnTo>
                  <a:lnTo>
                    <a:pt x="213428" y="361630"/>
                  </a:lnTo>
                  <a:lnTo>
                    <a:pt x="213428" y="357559"/>
                  </a:lnTo>
                  <a:cubicBezTo>
                    <a:pt x="213428" y="350096"/>
                    <a:pt x="207306" y="343990"/>
                    <a:pt x="199824" y="343990"/>
                  </a:cubicBezTo>
                  <a:cubicBezTo>
                    <a:pt x="192342" y="343990"/>
                    <a:pt x="186220" y="350096"/>
                    <a:pt x="186220" y="357559"/>
                  </a:cubicBezTo>
                  <a:lnTo>
                    <a:pt x="186220" y="366380"/>
                  </a:lnTo>
                  <a:cubicBezTo>
                    <a:pt x="186220" y="373843"/>
                    <a:pt x="192342" y="379949"/>
                    <a:pt x="199824" y="379949"/>
                  </a:cubicBezTo>
                  <a:cubicBezTo>
                    <a:pt x="216829" y="379949"/>
                    <a:pt x="231113" y="394198"/>
                    <a:pt x="231113" y="411838"/>
                  </a:cubicBezTo>
                  <a:lnTo>
                    <a:pt x="231113" y="420659"/>
                  </a:lnTo>
                  <a:cubicBezTo>
                    <a:pt x="231113" y="434907"/>
                    <a:pt x="221590" y="447120"/>
                    <a:pt x="208667" y="450512"/>
                  </a:cubicBezTo>
                  <a:lnTo>
                    <a:pt x="208667" y="470188"/>
                  </a:lnTo>
                  <a:lnTo>
                    <a:pt x="190301" y="470188"/>
                  </a:lnTo>
                  <a:lnTo>
                    <a:pt x="190301" y="450512"/>
                  </a:lnTo>
                  <a:cubicBezTo>
                    <a:pt x="177377" y="447120"/>
                    <a:pt x="167854" y="434907"/>
                    <a:pt x="167854" y="420659"/>
                  </a:cubicBezTo>
                  <a:lnTo>
                    <a:pt x="167854" y="415909"/>
                  </a:lnTo>
                  <a:lnTo>
                    <a:pt x="186220" y="415909"/>
                  </a:lnTo>
                  <a:lnTo>
                    <a:pt x="186220" y="420659"/>
                  </a:lnTo>
                  <a:cubicBezTo>
                    <a:pt x="186220" y="428122"/>
                    <a:pt x="192342" y="434228"/>
                    <a:pt x="199824" y="434228"/>
                  </a:cubicBezTo>
                  <a:cubicBezTo>
                    <a:pt x="207306" y="434228"/>
                    <a:pt x="213428" y="428122"/>
                    <a:pt x="213428" y="420659"/>
                  </a:cubicBezTo>
                  <a:lnTo>
                    <a:pt x="213428" y="411838"/>
                  </a:lnTo>
                  <a:cubicBezTo>
                    <a:pt x="213428" y="404375"/>
                    <a:pt x="207306" y="398269"/>
                    <a:pt x="199824" y="398269"/>
                  </a:cubicBezTo>
                  <a:cubicBezTo>
                    <a:pt x="182139" y="398269"/>
                    <a:pt x="167854" y="384020"/>
                    <a:pt x="167854" y="366380"/>
                  </a:cubicBezTo>
                  <a:lnTo>
                    <a:pt x="167854" y="357559"/>
                  </a:lnTo>
                  <a:cubicBezTo>
                    <a:pt x="167854" y="343311"/>
                    <a:pt x="177377" y="331098"/>
                    <a:pt x="190301" y="327027"/>
                  </a:cubicBezTo>
                  <a:close/>
                  <a:moveTo>
                    <a:pt x="199824" y="289682"/>
                  </a:moveTo>
                  <a:cubicBezTo>
                    <a:pt x="144780" y="289682"/>
                    <a:pt x="99930" y="333791"/>
                    <a:pt x="99930" y="388758"/>
                  </a:cubicBezTo>
                  <a:cubicBezTo>
                    <a:pt x="99930" y="443725"/>
                    <a:pt x="144780" y="488513"/>
                    <a:pt x="199824" y="488513"/>
                  </a:cubicBezTo>
                  <a:cubicBezTo>
                    <a:pt x="254867" y="488513"/>
                    <a:pt x="299037" y="443725"/>
                    <a:pt x="299037" y="388758"/>
                  </a:cubicBezTo>
                  <a:cubicBezTo>
                    <a:pt x="299037" y="333791"/>
                    <a:pt x="254867" y="289682"/>
                    <a:pt x="199824" y="289682"/>
                  </a:cubicBezTo>
                  <a:close/>
                  <a:moveTo>
                    <a:pt x="199824" y="271359"/>
                  </a:moveTo>
                  <a:cubicBezTo>
                    <a:pt x="264381" y="271359"/>
                    <a:pt x="317385" y="324290"/>
                    <a:pt x="317385" y="388758"/>
                  </a:cubicBezTo>
                  <a:cubicBezTo>
                    <a:pt x="317385" y="453904"/>
                    <a:pt x="264381" y="506835"/>
                    <a:pt x="199824" y="506835"/>
                  </a:cubicBezTo>
                  <a:cubicBezTo>
                    <a:pt x="134587" y="506835"/>
                    <a:pt x="81582" y="453904"/>
                    <a:pt x="81582" y="388758"/>
                  </a:cubicBezTo>
                  <a:cubicBezTo>
                    <a:pt x="81582" y="324290"/>
                    <a:pt x="134587" y="271359"/>
                    <a:pt x="199824" y="271359"/>
                  </a:cubicBezTo>
                  <a:close/>
                  <a:moveTo>
                    <a:pt x="398876" y="189963"/>
                  </a:moveTo>
                  <a:lnTo>
                    <a:pt x="398876" y="561071"/>
                  </a:lnTo>
                  <a:lnTo>
                    <a:pt x="434890" y="561071"/>
                  </a:lnTo>
                  <a:lnTo>
                    <a:pt x="434890" y="434202"/>
                  </a:lnTo>
                  <a:lnTo>
                    <a:pt x="453237" y="434202"/>
                  </a:lnTo>
                  <a:lnTo>
                    <a:pt x="453237" y="561071"/>
                  </a:lnTo>
                  <a:lnTo>
                    <a:pt x="462071" y="561071"/>
                  </a:lnTo>
                  <a:cubicBezTo>
                    <a:pt x="477020" y="561071"/>
                    <a:pt x="489251" y="548859"/>
                    <a:pt x="489251" y="533933"/>
                  </a:cubicBezTo>
                  <a:lnTo>
                    <a:pt x="489251" y="189963"/>
                  </a:lnTo>
                  <a:close/>
                  <a:moveTo>
                    <a:pt x="18347" y="189963"/>
                  </a:moveTo>
                  <a:lnTo>
                    <a:pt x="18347" y="533933"/>
                  </a:lnTo>
                  <a:cubicBezTo>
                    <a:pt x="18347" y="548859"/>
                    <a:pt x="30578" y="561071"/>
                    <a:pt x="45527" y="561071"/>
                  </a:cubicBezTo>
                  <a:lnTo>
                    <a:pt x="380529" y="561071"/>
                  </a:lnTo>
                  <a:lnTo>
                    <a:pt x="380529" y="189963"/>
                  </a:lnTo>
                  <a:close/>
                  <a:moveTo>
                    <a:pt x="235792" y="25781"/>
                  </a:moveTo>
                  <a:cubicBezTo>
                    <a:pt x="203855" y="39349"/>
                    <a:pt x="181431" y="71236"/>
                    <a:pt x="181431" y="108550"/>
                  </a:cubicBezTo>
                  <a:lnTo>
                    <a:pt x="181431" y="171645"/>
                  </a:lnTo>
                  <a:lnTo>
                    <a:pt x="290153" y="171645"/>
                  </a:lnTo>
                  <a:lnTo>
                    <a:pt x="290153" y="108550"/>
                  </a:lnTo>
                  <a:cubicBezTo>
                    <a:pt x="290153" y="71236"/>
                    <a:pt x="267729" y="40028"/>
                    <a:pt x="235792" y="25781"/>
                  </a:cubicBezTo>
                  <a:close/>
                  <a:moveTo>
                    <a:pt x="271806" y="18318"/>
                  </a:moveTo>
                  <a:cubicBezTo>
                    <a:pt x="268409" y="18318"/>
                    <a:pt x="264332" y="18318"/>
                    <a:pt x="260934" y="18996"/>
                  </a:cubicBezTo>
                  <a:cubicBezTo>
                    <a:pt x="289474" y="38671"/>
                    <a:pt x="308500" y="71236"/>
                    <a:pt x="308500" y="108550"/>
                  </a:cubicBezTo>
                  <a:lnTo>
                    <a:pt x="308500" y="171645"/>
                  </a:lnTo>
                  <a:lnTo>
                    <a:pt x="362861" y="171645"/>
                  </a:lnTo>
                  <a:lnTo>
                    <a:pt x="362861" y="108550"/>
                  </a:lnTo>
                  <a:cubicBezTo>
                    <a:pt x="362861" y="58346"/>
                    <a:pt x="322091" y="18318"/>
                    <a:pt x="271806" y="18318"/>
                  </a:cubicBezTo>
                  <a:close/>
                  <a:moveTo>
                    <a:pt x="199778" y="18318"/>
                  </a:moveTo>
                  <a:cubicBezTo>
                    <a:pt x="149494" y="18318"/>
                    <a:pt x="108723" y="58346"/>
                    <a:pt x="108723" y="108550"/>
                  </a:cubicBezTo>
                  <a:lnTo>
                    <a:pt x="108723" y="171645"/>
                  </a:lnTo>
                  <a:lnTo>
                    <a:pt x="163084" y="171645"/>
                  </a:lnTo>
                  <a:lnTo>
                    <a:pt x="163084" y="108550"/>
                  </a:lnTo>
                  <a:cubicBezTo>
                    <a:pt x="163084" y="71236"/>
                    <a:pt x="182110" y="38671"/>
                    <a:pt x="210650" y="18996"/>
                  </a:cubicBezTo>
                  <a:cubicBezTo>
                    <a:pt x="207252" y="18318"/>
                    <a:pt x="203175" y="18318"/>
                    <a:pt x="199778" y="18318"/>
                  </a:cubicBezTo>
                  <a:close/>
                  <a:moveTo>
                    <a:pt x="199778" y="0"/>
                  </a:moveTo>
                  <a:cubicBezTo>
                    <a:pt x="212009" y="0"/>
                    <a:pt x="224240" y="2035"/>
                    <a:pt x="235792" y="6106"/>
                  </a:cubicBezTo>
                  <a:cubicBezTo>
                    <a:pt x="247344" y="2035"/>
                    <a:pt x="259575" y="0"/>
                    <a:pt x="271806" y="0"/>
                  </a:cubicBezTo>
                  <a:cubicBezTo>
                    <a:pt x="332283" y="0"/>
                    <a:pt x="380529" y="48847"/>
                    <a:pt x="380529" y="108550"/>
                  </a:cubicBezTo>
                  <a:lnTo>
                    <a:pt x="380529" y="171645"/>
                  </a:lnTo>
                  <a:lnTo>
                    <a:pt x="390042" y="171645"/>
                  </a:lnTo>
                  <a:lnTo>
                    <a:pt x="498765" y="171645"/>
                  </a:lnTo>
                  <a:cubicBezTo>
                    <a:pt x="503521" y="171645"/>
                    <a:pt x="507598" y="175716"/>
                    <a:pt x="507598" y="181143"/>
                  </a:cubicBezTo>
                  <a:lnTo>
                    <a:pt x="507598" y="533933"/>
                  </a:lnTo>
                  <a:cubicBezTo>
                    <a:pt x="507598" y="558357"/>
                    <a:pt x="487213" y="578710"/>
                    <a:pt x="462071" y="578710"/>
                  </a:cubicBezTo>
                  <a:lnTo>
                    <a:pt x="390042" y="578710"/>
                  </a:lnTo>
                  <a:lnTo>
                    <a:pt x="45527" y="578710"/>
                  </a:lnTo>
                  <a:cubicBezTo>
                    <a:pt x="20385" y="578710"/>
                    <a:pt x="0" y="558357"/>
                    <a:pt x="0" y="533933"/>
                  </a:cubicBezTo>
                  <a:lnTo>
                    <a:pt x="0" y="181143"/>
                  </a:lnTo>
                  <a:cubicBezTo>
                    <a:pt x="0" y="175716"/>
                    <a:pt x="4077" y="171645"/>
                    <a:pt x="9513" y="171645"/>
                  </a:cubicBezTo>
                  <a:lnTo>
                    <a:pt x="91055" y="171645"/>
                  </a:lnTo>
                  <a:lnTo>
                    <a:pt x="91055" y="108550"/>
                  </a:lnTo>
                  <a:cubicBezTo>
                    <a:pt x="91055" y="48847"/>
                    <a:pt x="139301" y="0"/>
                    <a:pt x="199778" y="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8331665" y="4903370"/>
              <a:ext cx="2578029" cy="784007"/>
              <a:chOff x="251866" y="1988839"/>
              <a:chExt cx="3288629" cy="784007"/>
            </a:xfrm>
          </p:grpSpPr>
          <p:sp>
            <p:nvSpPr>
              <p:cNvPr id="29" name="íṡľíḍè-文本框 38"/>
              <p:cNvSpPr txBox="1"/>
              <p:nvPr/>
            </p:nvSpPr>
            <p:spPr>
              <a:xfrm>
                <a:off x="251866" y="2295215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/>
              </a:bodyPr>
              <a:lstStyle/>
              <a:p>
                <a:pPr algn="ctr" defTabSz="121832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30" name="íṡľíḍè-Rectangle 29"/>
              <p:cNvSpPr/>
              <p:nvPr/>
            </p:nvSpPr>
            <p:spPr>
              <a:xfrm>
                <a:off x="251866" y="1988839"/>
                <a:ext cx="3288629" cy="306375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3" name="组合 12"/>
            <p:cNvGrpSpPr/>
            <p:nvPr/>
          </p:nvGrpSpPr>
          <p:grpSpPr>
            <a:xfrm>
              <a:off x="1349639" y="4903370"/>
              <a:ext cx="2243754" cy="784007"/>
              <a:chOff x="128816" y="2217083"/>
              <a:chExt cx="3288629" cy="784007"/>
            </a:xfrm>
          </p:grpSpPr>
          <p:sp>
            <p:nvSpPr>
              <p:cNvPr id="27" name="íṡľíḍè-文本框 41"/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/>
              </a:bodyPr>
              <a:lstStyle/>
              <a:p>
                <a:pPr algn="ctr" defTabSz="121832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8" name="íṡľíḍè-Rectangle 27"/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4" name="组合 13"/>
            <p:cNvGrpSpPr/>
            <p:nvPr/>
          </p:nvGrpSpPr>
          <p:grpSpPr>
            <a:xfrm>
              <a:off x="3570110" y="4903370"/>
              <a:ext cx="2578029" cy="784007"/>
              <a:chOff x="128816" y="2217083"/>
              <a:chExt cx="3288629" cy="784007"/>
            </a:xfrm>
          </p:grpSpPr>
          <p:sp>
            <p:nvSpPr>
              <p:cNvPr id="25" name="íṡľíḍè-文本框 44"/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/>
              </a:bodyPr>
              <a:lstStyle/>
              <a:p>
                <a:pPr algn="ctr" defTabSz="121832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íṡľíḍè-Rectangle 25"/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15" name="组合 14"/>
            <p:cNvGrpSpPr/>
            <p:nvPr/>
          </p:nvGrpSpPr>
          <p:grpSpPr>
            <a:xfrm>
              <a:off x="5950887" y="4903370"/>
              <a:ext cx="2578029" cy="784007"/>
              <a:chOff x="128816" y="2217083"/>
              <a:chExt cx="3288629" cy="784007"/>
            </a:xfrm>
          </p:grpSpPr>
          <p:sp>
            <p:nvSpPr>
              <p:cNvPr id="23" name="íṡľíḍè-文本框 47"/>
              <p:cNvSpPr txBox="1"/>
              <p:nvPr/>
            </p:nvSpPr>
            <p:spPr>
              <a:xfrm>
                <a:off x="128816" y="2523459"/>
                <a:ext cx="3288629" cy="477631"/>
              </a:xfrm>
              <a:prstGeom prst="rect">
                <a:avLst/>
              </a:prstGeom>
              <a:noFill/>
            </p:spPr>
            <p:txBody>
              <a:bodyPr wrap="square" lIns="0" tIns="0" rIns="0" bIns="0" anchor="ctr">
                <a:normAutofit/>
              </a:bodyPr>
              <a:lstStyle/>
              <a:p>
                <a:pPr algn="ctr" defTabSz="1218323">
                  <a:lnSpc>
                    <a:spcPct val="120000"/>
                  </a:lnSpc>
                  <a:spcBef>
                    <a:spcPct val="0"/>
                  </a:spcBef>
                  <a:defRPr/>
                </a:pP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此部分内容作为文字排版占位显示</a:t>
                </a:r>
                <a:b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</a:br>
                <a:r>
                  <a:rPr lang="zh-CN" altLang="en-US" sz="1100">
                    <a:solidFill>
                      <a:schemeClr val="bg1"/>
                    </a:solidFill>
                    <a:cs typeface="+mn-ea"/>
                    <a:sym typeface="+mn-lt"/>
                  </a:rPr>
                  <a:t>（建议使用主题字体）</a:t>
                </a:r>
                <a:endParaRPr lang="zh-CN" altLang="en-US" sz="1100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íṡľíḍè-Rectangle 23"/>
              <p:cNvSpPr/>
              <p:nvPr/>
            </p:nvSpPr>
            <p:spPr>
              <a:xfrm>
                <a:off x="128816" y="2217083"/>
                <a:ext cx="3288629" cy="306375"/>
              </a:xfrm>
              <a:prstGeom prst="rect">
                <a:avLst/>
              </a:prstGeom>
            </p:spPr>
            <p:txBody>
              <a:bodyPr wrap="none" lIns="0" tIns="0" rIns="0" bIns="0" anchor="ctr">
                <a:normAutofit/>
              </a:bodyPr>
              <a:lstStyle/>
              <a:p>
                <a:pPr algn="ctr" defTabSz="1218323">
                  <a:spcBef>
                    <a:spcPct val="0"/>
                  </a:spcBef>
                  <a:defRPr/>
                </a:pPr>
                <a:r>
                  <a:rPr lang="zh-CN" altLang="en-US" sz="1600" b="1">
                    <a:solidFill>
                      <a:schemeClr val="bg1"/>
                    </a:solidFill>
                    <a:cs typeface="+mn-ea"/>
                    <a:sym typeface="+mn-lt"/>
                  </a:rPr>
                  <a:t>标题文本预设</a:t>
                </a:r>
                <a:endParaRPr lang="zh-CN" altLang="en-US" sz="1600" b="1" dirty="0"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16" name="íṡľíḍè-文本框 49"/>
            <p:cNvSpPr txBox="1"/>
            <p:nvPr/>
          </p:nvSpPr>
          <p:spPr>
            <a:xfrm>
              <a:off x="4086545" y="2458260"/>
              <a:ext cx="1495719" cy="400110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95000"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7" name="íṡľíḍè-文本框 50"/>
            <p:cNvSpPr txBox="1"/>
            <p:nvPr/>
          </p:nvSpPr>
          <p:spPr>
            <a:xfrm>
              <a:off x="1723484" y="2458260"/>
              <a:ext cx="1495719" cy="400110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95000"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sp>
          <p:nvSpPr>
            <p:cNvPr id="18" name="íṡľíḍè-文本框 51"/>
            <p:cNvSpPr txBox="1"/>
            <p:nvPr/>
          </p:nvSpPr>
          <p:spPr>
            <a:xfrm>
              <a:off x="6458885" y="2458260"/>
              <a:ext cx="1495719" cy="400110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95000"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</a:p>
          </p:txBody>
        </p:sp>
        <p:sp>
          <p:nvSpPr>
            <p:cNvPr id="19" name="íṡľíḍè-文本框 52"/>
            <p:cNvSpPr txBox="1"/>
            <p:nvPr/>
          </p:nvSpPr>
          <p:spPr>
            <a:xfrm>
              <a:off x="8822231" y="2458260"/>
              <a:ext cx="1495719" cy="400110"/>
            </a:xfrm>
            <a:prstGeom prst="rect">
              <a:avLst/>
            </a:prstGeom>
            <a:noFill/>
            <a:effectLst/>
          </p:spPr>
          <p:txBody>
            <a:bodyPr wrap="none">
              <a:normAutofit fontScale="95000"/>
            </a:bodyPr>
            <a:lstStyle/>
            <a:p>
              <a:pPr algn="ctr"/>
              <a:r>
                <a:rPr lang="zh-CN" altLang="en-US" sz="2000">
                  <a:solidFill>
                    <a:schemeClr val="bg1"/>
                  </a:solidFill>
                  <a:cs typeface="+mn-ea"/>
                  <a:sym typeface="+mn-lt"/>
                </a:rPr>
                <a:t>关键词</a:t>
              </a:r>
              <a:endParaRPr lang="zh-CN" altLang="en-US" sz="2000" dirty="0"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cxnSp>
          <p:nvCxnSpPr>
            <p:cNvPr id="20" name="íṡľíḍè-Straight Connector 19"/>
            <p:cNvCxnSpPr/>
            <p:nvPr/>
          </p:nvCxnSpPr>
          <p:spPr>
            <a:xfrm>
              <a:off x="3660380" y="4221088"/>
              <a:ext cx="0" cy="17281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íṡľíḍè-Straight Connector 20"/>
            <p:cNvCxnSpPr/>
            <p:nvPr/>
          </p:nvCxnSpPr>
          <p:spPr>
            <a:xfrm>
              <a:off x="6043699" y="4221088"/>
              <a:ext cx="0" cy="17281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íṡľíḍè-Straight Connector 21"/>
            <p:cNvCxnSpPr/>
            <p:nvPr/>
          </p:nvCxnSpPr>
          <p:spPr>
            <a:xfrm>
              <a:off x="8427191" y="4221088"/>
              <a:ext cx="0" cy="1728192"/>
            </a:xfrm>
            <a:prstGeom prst="line">
              <a:avLst/>
            </a:prstGeom>
            <a:ln>
              <a:solidFill>
                <a:schemeClr val="bg1">
                  <a:lumMod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custDataLst>
      <p:tags r:id="rId2"/>
    </p:custDataLst>
    <p:extLst>
      <p:ext uri="{BB962C8B-B14F-4D97-AF65-F5344CB8AC3E}">
        <p14:creationId xmlns:p14="http://schemas.microsoft.com/office/powerpoint/2010/main" val="29406850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afe2e1ba-55fc-4a0c-8f0a-9add21f7f1c9"/>
          <p:cNvGrpSpPr>
            <a:grpSpLocks noChangeAspect="1"/>
          </p:cNvGrpSpPr>
          <p:nvPr/>
        </p:nvGrpSpPr>
        <p:grpSpPr>
          <a:xfrm>
            <a:off x="1110550" y="1545739"/>
            <a:ext cx="9970903" cy="4751775"/>
            <a:chOff x="1503962" y="1269514"/>
            <a:chExt cx="9970903" cy="4751774"/>
          </a:xfrm>
        </p:grpSpPr>
        <p:grpSp>
          <p:nvGrpSpPr>
            <p:cNvPr id="3" name="Group 39"/>
            <p:cNvGrpSpPr/>
            <p:nvPr/>
          </p:nvGrpSpPr>
          <p:grpSpPr>
            <a:xfrm>
              <a:off x="1503962" y="1269514"/>
              <a:ext cx="4597624" cy="4751774"/>
              <a:chOff x="849666" y="1269514"/>
              <a:chExt cx="4597624" cy="4751774"/>
            </a:xfrm>
          </p:grpSpPr>
          <p:sp>
            <p:nvSpPr>
              <p:cNvPr id="19" name="îŝḷîḓé-Arc 5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20230496"/>
                  <a:gd name="adj2" fmla="val 21370915"/>
                </a:avLst>
              </a:prstGeom>
              <a:noFill/>
              <a:ln w="28575" cap="rnd">
                <a:solidFill>
                  <a:schemeClr val="accent2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0" name="îŝḷîḓé-Arc 6"/>
              <p:cNvSpPr/>
              <p:nvPr/>
            </p:nvSpPr>
            <p:spPr>
              <a:xfrm>
                <a:off x="859426" y="1433424"/>
                <a:ext cx="4587864" cy="4587864"/>
              </a:xfrm>
              <a:prstGeom prst="arc">
                <a:avLst>
                  <a:gd name="adj1" fmla="val 43325"/>
                  <a:gd name="adj2" fmla="val 3696807"/>
                </a:avLst>
              </a:prstGeom>
              <a:noFill/>
              <a:ln w="28575" cap="rnd">
                <a:solidFill>
                  <a:schemeClr val="accent1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1" name="îŝḷîḓé-Oval 7"/>
              <p:cNvSpPr/>
              <p:nvPr/>
            </p:nvSpPr>
            <p:spPr>
              <a:xfrm>
                <a:off x="1155689" y="1729688"/>
                <a:ext cx="3995334" cy="3995334"/>
              </a:xfrm>
              <a:prstGeom prst="ellipse">
                <a:avLst/>
              </a:prstGeom>
              <a:solidFill>
                <a:schemeClr val="accent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2" name="îŝḷîḓé-Oval 8"/>
              <p:cNvSpPr/>
              <p:nvPr/>
            </p:nvSpPr>
            <p:spPr>
              <a:xfrm>
                <a:off x="1511761" y="2085760"/>
                <a:ext cx="3283189" cy="3283189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3" name="îŝḷîḓé-Oval 9"/>
              <p:cNvSpPr/>
              <p:nvPr/>
            </p:nvSpPr>
            <p:spPr>
              <a:xfrm>
                <a:off x="1871473" y="2445471"/>
                <a:ext cx="2563766" cy="2563767"/>
              </a:xfrm>
              <a:prstGeom prst="ellipse">
                <a:avLst/>
              </a:prstGeom>
              <a:solidFill>
                <a:schemeClr val="accent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4" name="îŝḷîḓé-Oval 10"/>
              <p:cNvSpPr/>
              <p:nvPr/>
            </p:nvSpPr>
            <p:spPr>
              <a:xfrm>
                <a:off x="2172453" y="2759926"/>
                <a:ext cx="1934857" cy="193485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5" name="îŝḷîḓé-Oval 11"/>
              <p:cNvSpPr/>
              <p:nvPr/>
            </p:nvSpPr>
            <p:spPr>
              <a:xfrm>
                <a:off x="2437092" y="3024566"/>
                <a:ext cx="1405578" cy="1405578"/>
              </a:xfrm>
              <a:prstGeom prst="ellipse">
                <a:avLst/>
              </a:pr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6" name="îŝḷîḓé-Oval 12"/>
              <p:cNvSpPr/>
              <p:nvPr/>
            </p:nvSpPr>
            <p:spPr>
              <a:xfrm>
                <a:off x="2665468" y="3252941"/>
                <a:ext cx="948827" cy="948827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27" name="îŝḷîḓé-Oval 13"/>
              <p:cNvSpPr/>
              <p:nvPr/>
            </p:nvSpPr>
            <p:spPr>
              <a:xfrm>
                <a:off x="2899637" y="3487111"/>
                <a:ext cx="480488" cy="480488"/>
              </a:xfrm>
              <a:prstGeom prst="ellipse">
                <a:avLst/>
              </a:prstGeom>
              <a:solidFill>
                <a:schemeClr val="accent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grpSp>
            <p:nvGrpSpPr>
              <p:cNvPr id="28" name="Group 14"/>
              <p:cNvGrpSpPr/>
              <p:nvPr/>
            </p:nvGrpSpPr>
            <p:grpSpPr>
              <a:xfrm rot="18972328" flipH="1">
                <a:off x="1710884" y="1269514"/>
                <a:ext cx="907690" cy="2899257"/>
                <a:chOff x="943993" y="1899821"/>
                <a:chExt cx="584445" cy="1866782"/>
              </a:xfrm>
              <a:effectLst>
                <a:outerShdw blurRad="76200" dir="18900000" sy="23000" kx="-1200000" algn="bl" rotWithShape="0">
                  <a:prstClr val="black">
                    <a:alpha val="20000"/>
                  </a:prstClr>
                </a:outerShdw>
              </a:effectLst>
            </p:grpSpPr>
            <p:sp>
              <p:nvSpPr>
                <p:cNvPr id="30" name="îŝḷîḓé-Freeform: Shape 15"/>
                <p:cNvSpPr/>
                <p:nvPr/>
              </p:nvSpPr>
              <p:spPr>
                <a:xfrm>
                  <a:off x="1186649" y="1973314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accent2">
                    <a:lumMod val="60000"/>
                    <a:lumOff val="4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1" name="îŝḷîḓé-Freeform: Shape 16"/>
                <p:cNvSpPr/>
                <p:nvPr/>
              </p:nvSpPr>
              <p:spPr>
                <a:xfrm flipH="1">
                  <a:off x="1231038" y="1973313"/>
                  <a:ext cx="44388" cy="1793289"/>
                </a:xfrm>
                <a:custGeom>
                  <a:avLst/>
                  <a:gdLst>
                    <a:gd name="connsiteX0" fmla="*/ 44388 w 44388"/>
                    <a:gd name="connsiteY0" fmla="*/ 0 h 1793289"/>
                    <a:gd name="connsiteX1" fmla="*/ 44388 w 44388"/>
                    <a:gd name="connsiteY1" fmla="*/ 1793289 h 1793289"/>
                    <a:gd name="connsiteX2" fmla="*/ 0 w 44388"/>
                    <a:gd name="connsiteY2" fmla="*/ 1748901 h 1793289"/>
                    <a:gd name="connsiteX3" fmla="*/ 0 w 44388"/>
                    <a:gd name="connsiteY3" fmla="*/ 44388 h 1793289"/>
                    <a:gd name="connsiteX4" fmla="*/ 44388 w 44388"/>
                    <a:gd name="connsiteY4" fmla="*/ 0 h 17932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88" h="1793289">
                      <a:moveTo>
                        <a:pt x="44388" y="0"/>
                      </a:moveTo>
                      <a:lnTo>
                        <a:pt x="44388" y="1793289"/>
                      </a:lnTo>
                      <a:cubicBezTo>
                        <a:pt x="19873" y="1793289"/>
                        <a:pt x="0" y="1773416"/>
                        <a:pt x="0" y="1748901"/>
                      </a:cubicBezTo>
                      <a:lnTo>
                        <a:pt x="0" y="44388"/>
                      </a:lnTo>
                      <a:cubicBezTo>
                        <a:pt x="0" y="19873"/>
                        <a:pt x="19873" y="0"/>
                        <a:pt x="44388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2" name="îŝḷîḓé-Parallelogram 17"/>
                <p:cNvSpPr/>
                <p:nvPr/>
              </p:nvSpPr>
              <p:spPr>
                <a:xfrm rot="16200000" flipV="1">
                  <a:off x="1159899" y="1993153"/>
                  <a:ext cx="461872" cy="275207"/>
                </a:xfrm>
                <a:prstGeom prst="parallelogram">
                  <a:avLst>
                    <a:gd name="adj" fmla="val 57754"/>
                  </a:avLst>
                </a:prstGeom>
                <a:solidFill>
                  <a:schemeClr val="accent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  <p:sp>
              <p:nvSpPr>
                <p:cNvPr id="33" name="îŝḷîḓé-Parallelogram 18"/>
                <p:cNvSpPr/>
                <p:nvPr/>
              </p:nvSpPr>
              <p:spPr>
                <a:xfrm rot="5400000" flipH="1" flipV="1">
                  <a:off x="834385" y="2009429"/>
                  <a:ext cx="461872" cy="242655"/>
                </a:xfrm>
                <a:prstGeom prst="parallelogram">
                  <a:avLst>
                    <a:gd name="adj" fmla="val 65071"/>
                  </a:avLst>
                </a:prstGeom>
                <a:solidFill>
                  <a:schemeClr val="accent2">
                    <a:lumMod val="40000"/>
                    <a:lumOff val="6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/>
                  <a:endParaRPr>
                    <a:solidFill>
                      <a:schemeClr val="bg1"/>
                    </a:solidFill>
                    <a:cs typeface="+mn-ea"/>
                    <a:sym typeface="+mn-lt"/>
                  </a:endParaRPr>
                </a:p>
              </p:txBody>
            </p:sp>
          </p:grpSp>
          <p:sp>
            <p:nvSpPr>
              <p:cNvPr id="29" name="îŝḷîḓé-Arc 19"/>
              <p:cNvSpPr/>
              <p:nvPr/>
            </p:nvSpPr>
            <p:spPr>
              <a:xfrm>
                <a:off x="849666" y="1433424"/>
                <a:ext cx="4587864" cy="4587864"/>
              </a:xfrm>
              <a:prstGeom prst="arc">
                <a:avLst>
                  <a:gd name="adj1" fmla="val 19067119"/>
                  <a:gd name="adj2" fmla="val 19881577"/>
                </a:avLst>
              </a:prstGeom>
              <a:noFill/>
              <a:ln w="28575" cap="rnd">
                <a:solidFill>
                  <a:schemeClr val="accent3"/>
                </a:solidFill>
                <a:round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4" name="Group 20"/>
            <p:cNvGrpSpPr/>
            <p:nvPr/>
          </p:nvGrpSpPr>
          <p:grpSpPr>
            <a:xfrm>
              <a:off x="7310573" y="5115204"/>
              <a:ext cx="525206" cy="493332"/>
              <a:chOff x="2824761" y="1419473"/>
              <a:chExt cx="496888" cy="466725"/>
            </a:xfrm>
            <a:solidFill>
              <a:schemeClr val="accent4"/>
            </a:solidFill>
          </p:grpSpPr>
          <p:sp>
            <p:nvSpPr>
              <p:cNvPr id="17" name="is1ide-Oval 21"/>
              <p:cNvSpPr/>
              <p:nvPr/>
            </p:nvSpPr>
            <p:spPr bwMode="auto">
              <a:xfrm>
                <a:off x="3066061" y="1676648"/>
                <a:ext cx="60325" cy="60325"/>
              </a:xfrm>
              <a:prstGeom prst="ellipse">
                <a:avLst/>
              </a:pr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8" name="is1ide-Freeform: Shape 22"/>
              <p:cNvSpPr/>
              <p:nvPr/>
            </p:nvSpPr>
            <p:spPr bwMode="auto">
              <a:xfrm>
                <a:off x="2824761" y="1419473"/>
                <a:ext cx="496888" cy="466725"/>
              </a:xfrm>
              <a:custGeom>
                <a:avLst/>
                <a:gdLst>
                  <a:gd name="T0" fmla="*/ 116 w 132"/>
                  <a:gd name="T1" fmla="*/ 48 h 124"/>
                  <a:gd name="T2" fmla="*/ 116 w 132"/>
                  <a:gd name="T3" fmla="*/ 22 h 124"/>
                  <a:gd name="T4" fmla="*/ 104 w 132"/>
                  <a:gd name="T5" fmla="*/ 0 h 124"/>
                  <a:gd name="T6" fmla="*/ 22 w 132"/>
                  <a:gd name="T7" fmla="*/ 0 h 124"/>
                  <a:gd name="T8" fmla="*/ 0 w 132"/>
                  <a:gd name="T9" fmla="*/ 102 h 124"/>
                  <a:gd name="T10" fmla="*/ 94 w 132"/>
                  <a:gd name="T11" fmla="*/ 124 h 124"/>
                  <a:gd name="T12" fmla="*/ 116 w 132"/>
                  <a:gd name="T13" fmla="*/ 96 h 124"/>
                  <a:gd name="T14" fmla="*/ 116 w 132"/>
                  <a:gd name="T15" fmla="*/ 48 h 124"/>
                  <a:gd name="T16" fmla="*/ 88 w 132"/>
                  <a:gd name="T17" fmla="*/ 8 h 124"/>
                  <a:gd name="T18" fmla="*/ 108 w 132"/>
                  <a:gd name="T19" fmla="*/ 12 h 124"/>
                  <a:gd name="T20" fmla="*/ 108 w 132"/>
                  <a:gd name="T21" fmla="*/ 24 h 124"/>
                  <a:gd name="T22" fmla="*/ 104 w 132"/>
                  <a:gd name="T23" fmla="*/ 36 h 124"/>
                  <a:gd name="T24" fmla="*/ 104 w 132"/>
                  <a:gd name="T25" fmla="*/ 32 h 124"/>
                  <a:gd name="T26" fmla="*/ 104 w 132"/>
                  <a:gd name="T27" fmla="*/ 16 h 124"/>
                  <a:gd name="T28" fmla="*/ 16 w 132"/>
                  <a:gd name="T29" fmla="*/ 12 h 124"/>
                  <a:gd name="T30" fmla="*/ 12 w 132"/>
                  <a:gd name="T31" fmla="*/ 24 h 124"/>
                  <a:gd name="T32" fmla="*/ 8 w 132"/>
                  <a:gd name="T33" fmla="*/ 22 h 124"/>
                  <a:gd name="T34" fmla="*/ 100 w 132"/>
                  <a:gd name="T35" fmla="*/ 20 h 124"/>
                  <a:gd name="T36" fmla="*/ 16 w 132"/>
                  <a:gd name="T37" fmla="*/ 16 h 124"/>
                  <a:gd name="T38" fmla="*/ 100 w 132"/>
                  <a:gd name="T39" fmla="*/ 20 h 124"/>
                  <a:gd name="T40" fmla="*/ 100 w 132"/>
                  <a:gd name="T41" fmla="*/ 28 h 124"/>
                  <a:gd name="T42" fmla="*/ 16 w 132"/>
                  <a:gd name="T43" fmla="*/ 24 h 124"/>
                  <a:gd name="T44" fmla="*/ 100 w 132"/>
                  <a:gd name="T45" fmla="*/ 32 h 124"/>
                  <a:gd name="T46" fmla="*/ 88 w 132"/>
                  <a:gd name="T47" fmla="*/ 36 h 124"/>
                  <a:gd name="T48" fmla="*/ 16 w 132"/>
                  <a:gd name="T49" fmla="*/ 35 h 124"/>
                  <a:gd name="T50" fmla="*/ 100 w 132"/>
                  <a:gd name="T51" fmla="*/ 32 h 124"/>
                  <a:gd name="T52" fmla="*/ 94 w 132"/>
                  <a:gd name="T53" fmla="*/ 116 h 124"/>
                  <a:gd name="T54" fmla="*/ 8 w 132"/>
                  <a:gd name="T55" fmla="*/ 102 h 124"/>
                  <a:gd name="T56" fmla="*/ 22 w 132"/>
                  <a:gd name="T57" fmla="*/ 44 h 124"/>
                  <a:gd name="T58" fmla="*/ 104 w 132"/>
                  <a:gd name="T59" fmla="*/ 44 h 124"/>
                  <a:gd name="T60" fmla="*/ 108 w 132"/>
                  <a:gd name="T61" fmla="*/ 56 h 124"/>
                  <a:gd name="T62" fmla="*/ 52 w 132"/>
                  <a:gd name="T63" fmla="*/ 76 h 124"/>
                  <a:gd name="T64" fmla="*/ 108 w 132"/>
                  <a:gd name="T65" fmla="*/ 96 h 124"/>
                  <a:gd name="T66" fmla="*/ 114 w 132"/>
                  <a:gd name="T67" fmla="*/ 88 h 124"/>
                  <a:gd name="T68" fmla="*/ 60 w 132"/>
                  <a:gd name="T69" fmla="*/ 76 h 124"/>
                  <a:gd name="T70" fmla="*/ 108 w 132"/>
                  <a:gd name="T71" fmla="*/ 64 h 124"/>
                  <a:gd name="T72" fmla="*/ 116 w 132"/>
                  <a:gd name="T73" fmla="*/ 59 h 124"/>
                  <a:gd name="T74" fmla="*/ 120 w 132"/>
                  <a:gd name="T75" fmla="*/ 72 h 12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</a:cxnLst>
                <a:rect l="0" t="0" r="r" b="b"/>
                <a:pathLst>
                  <a:path w="132" h="124">
                    <a:moveTo>
                      <a:pt x="116" y="48"/>
                    </a:moveTo>
                    <a:cubicBezTo>
                      <a:pt x="116" y="48"/>
                      <a:pt x="116" y="48"/>
                      <a:pt x="116" y="48"/>
                    </a:cubicBezTo>
                    <a:cubicBezTo>
                      <a:pt x="116" y="24"/>
                      <a:pt x="116" y="24"/>
                      <a:pt x="116" y="24"/>
                    </a:cubicBezTo>
                    <a:cubicBezTo>
                      <a:pt x="116" y="22"/>
                      <a:pt x="116" y="22"/>
                      <a:pt x="116" y="22"/>
                    </a:cubicBezTo>
                    <a:cubicBezTo>
                      <a:pt x="116" y="12"/>
                      <a:pt x="116" y="12"/>
                      <a:pt x="116" y="12"/>
                    </a:cubicBezTo>
                    <a:cubicBezTo>
                      <a:pt x="116" y="6"/>
                      <a:pt x="111" y="0"/>
                      <a:pt x="104" y="0"/>
                    </a:cubicBezTo>
                    <a:cubicBezTo>
                      <a:pt x="88" y="0"/>
                      <a:pt x="88" y="0"/>
                      <a:pt x="88" y="0"/>
                    </a:cubicBezTo>
                    <a:cubicBezTo>
                      <a:pt x="22" y="0"/>
                      <a:pt x="22" y="0"/>
                      <a:pt x="22" y="0"/>
                    </a:cubicBezTo>
                    <a:cubicBezTo>
                      <a:pt x="10" y="0"/>
                      <a:pt x="0" y="10"/>
                      <a:pt x="0" y="22"/>
                    </a:cubicBezTo>
                    <a:cubicBezTo>
                      <a:pt x="0" y="102"/>
                      <a:pt x="0" y="102"/>
                      <a:pt x="0" y="102"/>
                    </a:cubicBezTo>
                    <a:cubicBezTo>
                      <a:pt x="0" y="115"/>
                      <a:pt x="10" y="124"/>
                      <a:pt x="22" y="124"/>
                    </a:cubicBezTo>
                    <a:cubicBezTo>
                      <a:pt x="94" y="124"/>
                      <a:pt x="94" y="124"/>
                      <a:pt x="94" y="124"/>
                    </a:cubicBezTo>
                    <a:cubicBezTo>
                      <a:pt x="107" y="124"/>
                      <a:pt x="116" y="115"/>
                      <a:pt x="116" y="102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16" y="96"/>
                      <a:pt x="116" y="96"/>
                      <a:pt x="116" y="96"/>
                    </a:cubicBezTo>
                    <a:cubicBezTo>
                      <a:pt x="132" y="84"/>
                      <a:pt x="132" y="60"/>
                      <a:pt x="116" y="48"/>
                    </a:cubicBezTo>
                    <a:close/>
                    <a:moveTo>
                      <a:pt x="22" y="8"/>
                    </a:moveTo>
                    <a:cubicBezTo>
                      <a:pt x="88" y="8"/>
                      <a:pt x="88" y="8"/>
                      <a:pt x="88" y="8"/>
                    </a:cubicBezTo>
                    <a:cubicBezTo>
                      <a:pt x="104" y="8"/>
                      <a:pt x="104" y="8"/>
                      <a:pt x="104" y="8"/>
                    </a:cubicBezTo>
                    <a:cubicBezTo>
                      <a:pt x="107" y="8"/>
                      <a:pt x="108" y="10"/>
                      <a:pt x="108" y="12"/>
                    </a:cubicBezTo>
                    <a:cubicBezTo>
                      <a:pt x="108" y="22"/>
                      <a:pt x="108" y="22"/>
                      <a:pt x="108" y="22"/>
                    </a:cubicBezTo>
                    <a:cubicBezTo>
                      <a:pt x="108" y="24"/>
                      <a:pt x="108" y="24"/>
                      <a:pt x="108" y="24"/>
                    </a:cubicBezTo>
                    <a:cubicBezTo>
                      <a:pt x="108" y="37"/>
                      <a:pt x="108" y="37"/>
                      <a:pt x="108" y="37"/>
                    </a:cubicBezTo>
                    <a:cubicBezTo>
                      <a:pt x="107" y="37"/>
                      <a:pt x="106" y="36"/>
                      <a:pt x="104" y="36"/>
                    </a:cubicBezTo>
                    <a:cubicBezTo>
                      <a:pt x="104" y="36"/>
                      <a:pt x="104" y="36"/>
                      <a:pt x="104" y="36"/>
                    </a:cubicBezTo>
                    <a:cubicBezTo>
                      <a:pt x="104" y="32"/>
                      <a:pt x="104" y="32"/>
                      <a:pt x="104" y="32"/>
                    </a:cubicBezTo>
                    <a:cubicBezTo>
                      <a:pt x="104" y="24"/>
                      <a:pt x="104" y="24"/>
                      <a:pt x="104" y="24"/>
                    </a:cubicBezTo>
                    <a:cubicBezTo>
                      <a:pt x="104" y="16"/>
                      <a:pt x="104" y="16"/>
                      <a:pt x="104" y="16"/>
                    </a:cubicBezTo>
                    <a:cubicBezTo>
                      <a:pt x="104" y="14"/>
                      <a:pt x="103" y="12"/>
                      <a:pt x="100" y="12"/>
                    </a:cubicBezTo>
                    <a:cubicBezTo>
                      <a:pt x="16" y="12"/>
                      <a:pt x="16" y="12"/>
                      <a:pt x="16" y="12"/>
                    </a:cubicBezTo>
                    <a:cubicBezTo>
                      <a:pt x="14" y="12"/>
                      <a:pt x="12" y="14"/>
                      <a:pt x="12" y="16"/>
                    </a:cubicBezTo>
                    <a:cubicBezTo>
                      <a:pt x="12" y="24"/>
                      <a:pt x="12" y="24"/>
                      <a:pt x="12" y="24"/>
                    </a:cubicBezTo>
                    <a:cubicBezTo>
                      <a:pt x="12" y="32"/>
                      <a:pt x="12" y="32"/>
                      <a:pt x="12" y="32"/>
                    </a:cubicBezTo>
                    <a:cubicBezTo>
                      <a:pt x="10" y="30"/>
                      <a:pt x="8" y="26"/>
                      <a:pt x="8" y="22"/>
                    </a:cubicBezTo>
                    <a:cubicBezTo>
                      <a:pt x="8" y="15"/>
                      <a:pt x="15" y="8"/>
                      <a:pt x="22" y="8"/>
                    </a:cubicBezTo>
                    <a:close/>
                    <a:moveTo>
                      <a:pt x="100" y="20"/>
                    </a:moveTo>
                    <a:cubicBezTo>
                      <a:pt x="16" y="20"/>
                      <a:pt x="16" y="20"/>
                      <a:pt x="16" y="20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00" y="16"/>
                      <a:pt x="100" y="16"/>
                      <a:pt x="100" y="16"/>
                    </a:cubicBezTo>
                    <a:lnTo>
                      <a:pt x="100" y="20"/>
                    </a:lnTo>
                    <a:close/>
                    <a:moveTo>
                      <a:pt x="100" y="24"/>
                    </a:moveTo>
                    <a:cubicBezTo>
                      <a:pt x="100" y="28"/>
                      <a:pt x="100" y="28"/>
                      <a:pt x="100" y="28"/>
                    </a:cubicBezTo>
                    <a:cubicBezTo>
                      <a:pt x="16" y="28"/>
                      <a:pt x="16" y="28"/>
                      <a:pt x="16" y="28"/>
                    </a:cubicBezTo>
                    <a:cubicBezTo>
                      <a:pt x="16" y="24"/>
                      <a:pt x="16" y="24"/>
                      <a:pt x="16" y="24"/>
                    </a:cubicBezTo>
                    <a:lnTo>
                      <a:pt x="100" y="24"/>
                    </a:lnTo>
                    <a:close/>
                    <a:moveTo>
                      <a:pt x="100" y="32"/>
                    </a:moveTo>
                    <a:cubicBezTo>
                      <a:pt x="100" y="36"/>
                      <a:pt x="100" y="36"/>
                      <a:pt x="100" y="36"/>
                    </a:cubicBezTo>
                    <a:cubicBezTo>
                      <a:pt x="88" y="36"/>
                      <a:pt x="88" y="36"/>
                      <a:pt x="88" y="36"/>
                    </a:cubicBezTo>
                    <a:cubicBezTo>
                      <a:pt x="22" y="36"/>
                      <a:pt x="22" y="36"/>
                      <a:pt x="22" y="36"/>
                    </a:cubicBezTo>
                    <a:cubicBezTo>
                      <a:pt x="20" y="36"/>
                      <a:pt x="18" y="36"/>
                      <a:pt x="16" y="35"/>
                    </a:cubicBezTo>
                    <a:cubicBezTo>
                      <a:pt x="16" y="32"/>
                      <a:pt x="16" y="32"/>
                      <a:pt x="16" y="32"/>
                    </a:cubicBezTo>
                    <a:lnTo>
                      <a:pt x="100" y="32"/>
                    </a:lnTo>
                    <a:close/>
                    <a:moveTo>
                      <a:pt x="108" y="102"/>
                    </a:moveTo>
                    <a:cubicBezTo>
                      <a:pt x="108" y="110"/>
                      <a:pt x="102" y="116"/>
                      <a:pt x="94" y="116"/>
                    </a:cubicBezTo>
                    <a:cubicBezTo>
                      <a:pt x="22" y="116"/>
                      <a:pt x="22" y="116"/>
                      <a:pt x="22" y="116"/>
                    </a:cubicBezTo>
                    <a:cubicBezTo>
                      <a:pt x="15" y="116"/>
                      <a:pt x="8" y="110"/>
                      <a:pt x="8" y="102"/>
                    </a:cubicBezTo>
                    <a:cubicBezTo>
                      <a:pt x="8" y="39"/>
                      <a:pt x="8" y="39"/>
                      <a:pt x="8" y="39"/>
                    </a:cubicBezTo>
                    <a:cubicBezTo>
                      <a:pt x="12" y="43"/>
                      <a:pt x="17" y="44"/>
                      <a:pt x="22" y="44"/>
                    </a:cubicBezTo>
                    <a:cubicBezTo>
                      <a:pt x="88" y="44"/>
                      <a:pt x="88" y="44"/>
                      <a:pt x="88" y="44"/>
                    </a:cubicBezTo>
                    <a:cubicBezTo>
                      <a:pt x="104" y="44"/>
                      <a:pt x="104" y="44"/>
                      <a:pt x="104" y="44"/>
                    </a:cubicBezTo>
                    <a:cubicBezTo>
                      <a:pt x="107" y="44"/>
                      <a:pt x="108" y="46"/>
                      <a:pt x="108" y="48"/>
                    </a:cubicBezTo>
                    <a:cubicBezTo>
                      <a:pt x="108" y="56"/>
                      <a:pt x="108" y="56"/>
                      <a:pt x="108" y="56"/>
                    </a:cubicBezTo>
                    <a:cubicBezTo>
                      <a:pt x="72" y="56"/>
                      <a:pt x="72" y="56"/>
                      <a:pt x="72" y="56"/>
                    </a:cubicBezTo>
                    <a:cubicBezTo>
                      <a:pt x="61" y="56"/>
                      <a:pt x="52" y="65"/>
                      <a:pt x="52" y="76"/>
                    </a:cubicBezTo>
                    <a:cubicBezTo>
                      <a:pt x="52" y="87"/>
                      <a:pt x="61" y="96"/>
                      <a:pt x="72" y="96"/>
                    </a:cubicBezTo>
                    <a:cubicBezTo>
                      <a:pt x="108" y="96"/>
                      <a:pt x="108" y="96"/>
                      <a:pt x="108" y="96"/>
                    </a:cubicBezTo>
                    <a:lnTo>
                      <a:pt x="108" y="102"/>
                    </a:lnTo>
                    <a:close/>
                    <a:moveTo>
                      <a:pt x="114" y="88"/>
                    </a:moveTo>
                    <a:cubicBezTo>
                      <a:pt x="72" y="88"/>
                      <a:pt x="72" y="88"/>
                      <a:pt x="72" y="88"/>
                    </a:cubicBezTo>
                    <a:cubicBezTo>
                      <a:pt x="66" y="88"/>
                      <a:pt x="60" y="83"/>
                      <a:pt x="60" y="76"/>
                    </a:cubicBezTo>
                    <a:cubicBezTo>
                      <a:pt x="60" y="70"/>
                      <a:pt x="66" y="64"/>
                      <a:pt x="72" y="64"/>
                    </a:cubicBezTo>
                    <a:cubicBezTo>
                      <a:pt x="108" y="64"/>
                      <a:pt x="108" y="64"/>
                      <a:pt x="108" y="64"/>
                    </a:cubicBezTo>
                    <a:cubicBezTo>
                      <a:pt x="111" y="64"/>
                      <a:pt x="113" y="63"/>
                      <a:pt x="115" y="61"/>
                    </a:cubicBezTo>
                    <a:cubicBezTo>
                      <a:pt x="115" y="61"/>
                      <a:pt x="116" y="60"/>
                      <a:pt x="116" y="59"/>
                    </a:cubicBezTo>
                    <a:cubicBezTo>
                      <a:pt x="116" y="59"/>
                      <a:pt x="116" y="59"/>
                      <a:pt x="116" y="59"/>
                    </a:cubicBezTo>
                    <a:cubicBezTo>
                      <a:pt x="119" y="63"/>
                      <a:pt x="120" y="67"/>
                      <a:pt x="120" y="72"/>
                    </a:cubicBezTo>
                    <a:cubicBezTo>
                      <a:pt x="120" y="79"/>
                      <a:pt x="118" y="84"/>
                      <a:pt x="114" y="8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grpSp>
          <p:nvGrpSpPr>
            <p:cNvPr id="5" name="Group 23"/>
            <p:cNvGrpSpPr/>
            <p:nvPr/>
          </p:nvGrpSpPr>
          <p:grpSpPr>
            <a:xfrm>
              <a:off x="7256061" y="4029178"/>
              <a:ext cx="508431" cy="510108"/>
              <a:chOff x="1567461" y="2198935"/>
              <a:chExt cx="481013" cy="482600"/>
            </a:xfrm>
            <a:solidFill>
              <a:schemeClr val="accent3"/>
            </a:solidFill>
          </p:grpSpPr>
          <p:sp>
            <p:nvSpPr>
              <p:cNvPr id="14" name="is1ide-Freeform: Shape 24"/>
              <p:cNvSpPr/>
              <p:nvPr/>
            </p:nvSpPr>
            <p:spPr bwMode="auto">
              <a:xfrm>
                <a:off x="1567461" y="2198935"/>
                <a:ext cx="481013" cy="482600"/>
              </a:xfrm>
              <a:custGeom>
                <a:avLst/>
                <a:gdLst>
                  <a:gd name="T0" fmla="*/ 109 w 128"/>
                  <a:gd name="T1" fmla="*/ 48 h 128"/>
                  <a:gd name="T2" fmla="*/ 114 w 128"/>
                  <a:gd name="T3" fmla="*/ 33 h 128"/>
                  <a:gd name="T4" fmla="*/ 105 w 128"/>
                  <a:gd name="T5" fmla="*/ 15 h 128"/>
                  <a:gd name="T6" fmla="*/ 95 w 128"/>
                  <a:gd name="T7" fmla="*/ 14 h 128"/>
                  <a:gd name="T8" fmla="*/ 80 w 128"/>
                  <a:gd name="T9" fmla="*/ 19 h 128"/>
                  <a:gd name="T10" fmla="*/ 69 w 128"/>
                  <a:gd name="T11" fmla="*/ 0 h 128"/>
                  <a:gd name="T12" fmla="*/ 51 w 128"/>
                  <a:gd name="T13" fmla="*/ 6 h 128"/>
                  <a:gd name="T14" fmla="*/ 43 w 128"/>
                  <a:gd name="T15" fmla="*/ 21 h 128"/>
                  <a:gd name="T16" fmla="*/ 28 w 128"/>
                  <a:gd name="T17" fmla="*/ 12 h 128"/>
                  <a:gd name="T18" fmla="*/ 15 w 128"/>
                  <a:gd name="T19" fmla="*/ 22 h 128"/>
                  <a:gd name="T20" fmla="*/ 21 w 128"/>
                  <a:gd name="T21" fmla="*/ 43 h 128"/>
                  <a:gd name="T22" fmla="*/ 6 w 128"/>
                  <a:gd name="T23" fmla="*/ 51 h 128"/>
                  <a:gd name="T24" fmla="*/ 0 w 128"/>
                  <a:gd name="T25" fmla="*/ 69 h 128"/>
                  <a:gd name="T26" fmla="*/ 19 w 128"/>
                  <a:gd name="T27" fmla="*/ 80 h 128"/>
                  <a:gd name="T28" fmla="*/ 14 w 128"/>
                  <a:gd name="T29" fmla="*/ 95 h 128"/>
                  <a:gd name="T30" fmla="*/ 22 w 128"/>
                  <a:gd name="T31" fmla="*/ 113 h 128"/>
                  <a:gd name="T32" fmla="*/ 33 w 128"/>
                  <a:gd name="T33" fmla="*/ 114 h 128"/>
                  <a:gd name="T34" fmla="*/ 48 w 128"/>
                  <a:gd name="T35" fmla="*/ 109 h 128"/>
                  <a:gd name="T36" fmla="*/ 58 w 128"/>
                  <a:gd name="T37" fmla="*/ 128 h 128"/>
                  <a:gd name="T38" fmla="*/ 77 w 128"/>
                  <a:gd name="T39" fmla="*/ 121 h 128"/>
                  <a:gd name="T40" fmla="*/ 85 w 128"/>
                  <a:gd name="T41" fmla="*/ 107 h 128"/>
                  <a:gd name="T42" fmla="*/ 100 w 128"/>
                  <a:gd name="T43" fmla="*/ 115 h 128"/>
                  <a:gd name="T44" fmla="*/ 113 w 128"/>
                  <a:gd name="T45" fmla="*/ 105 h 128"/>
                  <a:gd name="T46" fmla="*/ 107 w 128"/>
                  <a:gd name="T47" fmla="*/ 85 h 128"/>
                  <a:gd name="T48" fmla="*/ 121 w 128"/>
                  <a:gd name="T49" fmla="*/ 77 h 128"/>
                  <a:gd name="T50" fmla="*/ 128 w 128"/>
                  <a:gd name="T51" fmla="*/ 58 h 128"/>
                  <a:gd name="T52" fmla="*/ 108 w 128"/>
                  <a:gd name="T53" fmla="*/ 72 h 128"/>
                  <a:gd name="T54" fmla="*/ 100 w 128"/>
                  <a:gd name="T55" fmla="*/ 81 h 128"/>
                  <a:gd name="T56" fmla="*/ 107 w 128"/>
                  <a:gd name="T57" fmla="*/ 100 h 128"/>
                  <a:gd name="T58" fmla="*/ 89 w 128"/>
                  <a:gd name="T59" fmla="*/ 100 h 128"/>
                  <a:gd name="T60" fmla="*/ 81 w 128"/>
                  <a:gd name="T61" fmla="*/ 100 h 128"/>
                  <a:gd name="T62" fmla="*/ 72 w 128"/>
                  <a:gd name="T63" fmla="*/ 108 h 128"/>
                  <a:gd name="T64" fmla="*/ 58 w 128"/>
                  <a:gd name="T65" fmla="*/ 120 h 128"/>
                  <a:gd name="T66" fmla="*/ 51 w 128"/>
                  <a:gd name="T67" fmla="*/ 102 h 128"/>
                  <a:gd name="T68" fmla="*/ 43 w 128"/>
                  <a:gd name="T69" fmla="*/ 99 h 128"/>
                  <a:gd name="T70" fmla="*/ 28 w 128"/>
                  <a:gd name="T71" fmla="*/ 107 h 128"/>
                  <a:gd name="T72" fmla="*/ 27 w 128"/>
                  <a:gd name="T73" fmla="*/ 89 h 128"/>
                  <a:gd name="T74" fmla="*/ 26 w 128"/>
                  <a:gd name="T75" fmla="*/ 77 h 128"/>
                  <a:gd name="T76" fmla="*/ 8 w 128"/>
                  <a:gd name="T77" fmla="*/ 69 h 128"/>
                  <a:gd name="T78" fmla="*/ 20 w 128"/>
                  <a:gd name="T79" fmla="*/ 56 h 128"/>
                  <a:gd name="T80" fmla="*/ 28 w 128"/>
                  <a:gd name="T81" fmla="*/ 46 h 128"/>
                  <a:gd name="T82" fmla="*/ 20 w 128"/>
                  <a:gd name="T83" fmla="*/ 28 h 128"/>
                  <a:gd name="T84" fmla="*/ 39 w 128"/>
                  <a:gd name="T85" fmla="*/ 27 h 128"/>
                  <a:gd name="T86" fmla="*/ 46 w 128"/>
                  <a:gd name="T87" fmla="*/ 28 h 128"/>
                  <a:gd name="T88" fmla="*/ 56 w 128"/>
                  <a:gd name="T89" fmla="*/ 20 h 128"/>
                  <a:gd name="T90" fmla="*/ 69 w 128"/>
                  <a:gd name="T91" fmla="*/ 8 h 128"/>
                  <a:gd name="T92" fmla="*/ 77 w 128"/>
                  <a:gd name="T93" fmla="*/ 26 h 128"/>
                  <a:gd name="T94" fmla="*/ 85 w 128"/>
                  <a:gd name="T95" fmla="*/ 29 h 128"/>
                  <a:gd name="T96" fmla="*/ 100 w 128"/>
                  <a:gd name="T97" fmla="*/ 20 h 128"/>
                  <a:gd name="T98" fmla="*/ 100 w 128"/>
                  <a:gd name="T99" fmla="*/ 39 h 128"/>
                  <a:gd name="T100" fmla="*/ 102 w 128"/>
                  <a:gd name="T101" fmla="*/ 51 h 128"/>
                  <a:gd name="T102" fmla="*/ 120 w 128"/>
                  <a:gd name="T103" fmla="*/ 58 h 128"/>
                  <a:gd name="T104" fmla="*/ 108 w 128"/>
                  <a:gd name="T105" fmla="*/ 72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  <a:cxn ang="0">
                    <a:pos x="T104" y="T105"/>
                  </a:cxn>
                </a:cxnLst>
                <a:rect l="0" t="0" r="r" b="b"/>
                <a:pathLst>
                  <a:path w="128" h="128">
                    <a:moveTo>
                      <a:pt x="121" y="51"/>
                    </a:moveTo>
                    <a:cubicBezTo>
                      <a:pt x="109" y="48"/>
                      <a:pt x="109" y="48"/>
                      <a:pt x="109" y="48"/>
                    </a:cubicBezTo>
                    <a:cubicBezTo>
                      <a:pt x="109" y="46"/>
                      <a:pt x="108" y="45"/>
                      <a:pt x="107" y="43"/>
                    </a:cubicBezTo>
                    <a:cubicBezTo>
                      <a:pt x="114" y="33"/>
                      <a:pt x="114" y="33"/>
                      <a:pt x="114" y="33"/>
                    </a:cubicBezTo>
                    <a:cubicBezTo>
                      <a:pt x="116" y="29"/>
                      <a:pt x="116" y="25"/>
                      <a:pt x="113" y="22"/>
                    </a:cubicBezTo>
                    <a:cubicBezTo>
                      <a:pt x="105" y="15"/>
                      <a:pt x="105" y="15"/>
                      <a:pt x="105" y="15"/>
                    </a:cubicBezTo>
                    <a:cubicBezTo>
                      <a:pt x="104" y="13"/>
                      <a:pt x="102" y="12"/>
                      <a:pt x="100" y="12"/>
                    </a:cubicBezTo>
                    <a:cubicBezTo>
                      <a:pt x="98" y="12"/>
                      <a:pt x="97" y="13"/>
                      <a:pt x="95" y="14"/>
                    </a:cubicBezTo>
                    <a:cubicBezTo>
                      <a:pt x="85" y="21"/>
                      <a:pt x="85" y="21"/>
                      <a:pt x="85" y="21"/>
                    </a:cubicBezTo>
                    <a:cubicBezTo>
                      <a:pt x="83" y="20"/>
                      <a:pt x="81" y="19"/>
                      <a:pt x="80" y="19"/>
                    </a:cubicBezTo>
                    <a:cubicBezTo>
                      <a:pt x="77" y="6"/>
                      <a:pt x="77" y="6"/>
                      <a:pt x="77" y="6"/>
                    </a:cubicBezTo>
                    <a:cubicBezTo>
                      <a:pt x="76" y="3"/>
                      <a:pt x="73" y="0"/>
                      <a:pt x="69" y="0"/>
                    </a:cubicBezTo>
                    <a:cubicBezTo>
                      <a:pt x="58" y="0"/>
                      <a:pt x="58" y="0"/>
                      <a:pt x="58" y="0"/>
                    </a:cubicBezTo>
                    <a:cubicBezTo>
                      <a:pt x="55" y="0"/>
                      <a:pt x="51" y="3"/>
                      <a:pt x="51" y="6"/>
                    </a:cubicBezTo>
                    <a:cubicBezTo>
                      <a:pt x="48" y="19"/>
                      <a:pt x="48" y="19"/>
                      <a:pt x="48" y="19"/>
                    </a:cubicBezTo>
                    <a:cubicBezTo>
                      <a:pt x="46" y="19"/>
                      <a:pt x="45" y="20"/>
                      <a:pt x="43" y="21"/>
                    </a:cubicBezTo>
                    <a:cubicBezTo>
                      <a:pt x="33" y="14"/>
                      <a:pt x="33" y="14"/>
                      <a:pt x="33" y="14"/>
                    </a:cubicBezTo>
                    <a:cubicBezTo>
                      <a:pt x="31" y="13"/>
                      <a:pt x="30" y="12"/>
                      <a:pt x="28" y="12"/>
                    </a:cubicBezTo>
                    <a:cubicBezTo>
                      <a:pt x="26" y="12"/>
                      <a:pt x="24" y="13"/>
                      <a:pt x="22" y="15"/>
                    </a:cubicBezTo>
                    <a:cubicBezTo>
                      <a:pt x="15" y="22"/>
                      <a:pt x="15" y="22"/>
                      <a:pt x="15" y="22"/>
                    </a:cubicBezTo>
                    <a:cubicBezTo>
                      <a:pt x="12" y="25"/>
                      <a:pt x="12" y="29"/>
                      <a:pt x="14" y="33"/>
                    </a:cubicBezTo>
                    <a:cubicBezTo>
                      <a:pt x="21" y="43"/>
                      <a:pt x="21" y="43"/>
                      <a:pt x="21" y="43"/>
                    </a:cubicBezTo>
                    <a:cubicBezTo>
                      <a:pt x="20" y="45"/>
                      <a:pt x="19" y="46"/>
                      <a:pt x="19" y="48"/>
                    </a:cubicBezTo>
                    <a:cubicBezTo>
                      <a:pt x="6" y="51"/>
                      <a:pt x="6" y="51"/>
                      <a:pt x="6" y="51"/>
                    </a:cubicBezTo>
                    <a:cubicBezTo>
                      <a:pt x="3" y="51"/>
                      <a:pt x="0" y="55"/>
                      <a:pt x="0" y="58"/>
                    </a:cubicBezTo>
                    <a:cubicBezTo>
                      <a:pt x="0" y="69"/>
                      <a:pt x="0" y="69"/>
                      <a:pt x="0" y="69"/>
                    </a:cubicBezTo>
                    <a:cubicBezTo>
                      <a:pt x="0" y="73"/>
                      <a:pt x="3" y="76"/>
                      <a:pt x="6" y="77"/>
                    </a:cubicBezTo>
                    <a:cubicBezTo>
                      <a:pt x="19" y="80"/>
                      <a:pt x="19" y="80"/>
                      <a:pt x="19" y="80"/>
                    </a:cubicBezTo>
                    <a:cubicBezTo>
                      <a:pt x="19" y="81"/>
                      <a:pt x="20" y="83"/>
                      <a:pt x="21" y="85"/>
                    </a:cubicBezTo>
                    <a:cubicBezTo>
                      <a:pt x="14" y="95"/>
                      <a:pt x="14" y="95"/>
                      <a:pt x="14" y="95"/>
                    </a:cubicBezTo>
                    <a:cubicBezTo>
                      <a:pt x="12" y="98"/>
                      <a:pt x="12" y="103"/>
                      <a:pt x="15" y="105"/>
                    </a:cubicBezTo>
                    <a:cubicBezTo>
                      <a:pt x="22" y="113"/>
                      <a:pt x="22" y="113"/>
                      <a:pt x="22" y="113"/>
                    </a:cubicBezTo>
                    <a:cubicBezTo>
                      <a:pt x="24" y="115"/>
                      <a:pt x="26" y="115"/>
                      <a:pt x="28" y="115"/>
                    </a:cubicBezTo>
                    <a:cubicBezTo>
                      <a:pt x="30" y="115"/>
                      <a:pt x="31" y="115"/>
                      <a:pt x="33" y="114"/>
                    </a:cubicBezTo>
                    <a:cubicBezTo>
                      <a:pt x="43" y="107"/>
                      <a:pt x="43" y="107"/>
                      <a:pt x="43" y="107"/>
                    </a:cubicBezTo>
                    <a:cubicBezTo>
                      <a:pt x="45" y="108"/>
                      <a:pt x="46" y="109"/>
                      <a:pt x="48" y="109"/>
                    </a:cubicBezTo>
                    <a:cubicBezTo>
                      <a:pt x="51" y="121"/>
                      <a:pt x="51" y="121"/>
                      <a:pt x="51" y="121"/>
                    </a:cubicBezTo>
                    <a:cubicBezTo>
                      <a:pt x="51" y="125"/>
                      <a:pt x="55" y="128"/>
                      <a:pt x="58" y="128"/>
                    </a:cubicBezTo>
                    <a:cubicBezTo>
                      <a:pt x="69" y="128"/>
                      <a:pt x="69" y="128"/>
                      <a:pt x="69" y="128"/>
                    </a:cubicBezTo>
                    <a:cubicBezTo>
                      <a:pt x="73" y="128"/>
                      <a:pt x="76" y="125"/>
                      <a:pt x="77" y="121"/>
                    </a:cubicBezTo>
                    <a:cubicBezTo>
                      <a:pt x="80" y="109"/>
                      <a:pt x="80" y="109"/>
                      <a:pt x="80" y="109"/>
                    </a:cubicBezTo>
                    <a:cubicBezTo>
                      <a:pt x="81" y="109"/>
                      <a:pt x="83" y="108"/>
                      <a:pt x="85" y="107"/>
                    </a:cubicBezTo>
                    <a:cubicBezTo>
                      <a:pt x="95" y="114"/>
                      <a:pt x="95" y="114"/>
                      <a:pt x="95" y="114"/>
                    </a:cubicBezTo>
                    <a:cubicBezTo>
                      <a:pt x="97" y="115"/>
                      <a:pt x="98" y="115"/>
                      <a:pt x="100" y="115"/>
                    </a:cubicBezTo>
                    <a:cubicBezTo>
                      <a:pt x="102" y="115"/>
                      <a:pt x="104" y="115"/>
                      <a:pt x="105" y="113"/>
                    </a:cubicBezTo>
                    <a:cubicBezTo>
                      <a:pt x="113" y="105"/>
                      <a:pt x="113" y="105"/>
                      <a:pt x="113" y="105"/>
                    </a:cubicBezTo>
                    <a:cubicBezTo>
                      <a:pt x="116" y="103"/>
                      <a:pt x="116" y="98"/>
                      <a:pt x="114" y="95"/>
                    </a:cubicBezTo>
                    <a:cubicBezTo>
                      <a:pt x="107" y="85"/>
                      <a:pt x="107" y="85"/>
                      <a:pt x="107" y="85"/>
                    </a:cubicBezTo>
                    <a:cubicBezTo>
                      <a:pt x="108" y="83"/>
                      <a:pt x="109" y="81"/>
                      <a:pt x="109" y="80"/>
                    </a:cubicBezTo>
                    <a:cubicBezTo>
                      <a:pt x="121" y="77"/>
                      <a:pt x="121" y="77"/>
                      <a:pt x="121" y="77"/>
                    </a:cubicBezTo>
                    <a:cubicBezTo>
                      <a:pt x="125" y="76"/>
                      <a:pt x="128" y="73"/>
                      <a:pt x="128" y="69"/>
                    </a:cubicBezTo>
                    <a:cubicBezTo>
                      <a:pt x="128" y="58"/>
                      <a:pt x="128" y="58"/>
                      <a:pt x="128" y="58"/>
                    </a:cubicBezTo>
                    <a:cubicBezTo>
                      <a:pt x="128" y="55"/>
                      <a:pt x="125" y="51"/>
                      <a:pt x="121" y="51"/>
                    </a:cubicBezTo>
                    <a:close/>
                    <a:moveTo>
                      <a:pt x="108" y="72"/>
                    </a:moveTo>
                    <a:cubicBezTo>
                      <a:pt x="105" y="72"/>
                      <a:pt x="103" y="74"/>
                      <a:pt x="102" y="77"/>
                    </a:cubicBezTo>
                    <a:cubicBezTo>
                      <a:pt x="101" y="78"/>
                      <a:pt x="101" y="80"/>
                      <a:pt x="100" y="81"/>
                    </a:cubicBezTo>
                    <a:cubicBezTo>
                      <a:pt x="99" y="84"/>
                      <a:pt x="99" y="87"/>
                      <a:pt x="100" y="89"/>
                    </a:cubicBezTo>
                    <a:cubicBezTo>
                      <a:pt x="107" y="100"/>
                      <a:pt x="107" y="100"/>
                      <a:pt x="107" y="100"/>
                    </a:cubicBezTo>
                    <a:cubicBezTo>
                      <a:pt x="100" y="107"/>
                      <a:pt x="100" y="107"/>
                      <a:pt x="100" y="107"/>
                    </a:cubicBezTo>
                    <a:cubicBezTo>
                      <a:pt x="89" y="100"/>
                      <a:pt x="89" y="100"/>
                      <a:pt x="89" y="100"/>
                    </a:cubicBezTo>
                    <a:cubicBezTo>
                      <a:pt x="88" y="99"/>
                      <a:pt x="86" y="99"/>
                      <a:pt x="85" y="99"/>
                    </a:cubicBezTo>
                    <a:cubicBezTo>
                      <a:pt x="84" y="99"/>
                      <a:pt x="82" y="99"/>
                      <a:pt x="81" y="100"/>
                    </a:cubicBezTo>
                    <a:cubicBezTo>
                      <a:pt x="80" y="101"/>
                      <a:pt x="78" y="101"/>
                      <a:pt x="77" y="102"/>
                    </a:cubicBezTo>
                    <a:cubicBezTo>
                      <a:pt x="74" y="103"/>
                      <a:pt x="72" y="105"/>
                      <a:pt x="72" y="108"/>
                    </a:cubicBezTo>
                    <a:cubicBezTo>
                      <a:pt x="69" y="120"/>
                      <a:pt x="69" y="120"/>
                      <a:pt x="69" y="120"/>
                    </a:cubicBezTo>
                    <a:cubicBezTo>
                      <a:pt x="58" y="120"/>
                      <a:pt x="58" y="120"/>
                      <a:pt x="58" y="120"/>
                    </a:cubicBezTo>
                    <a:cubicBezTo>
                      <a:pt x="56" y="108"/>
                      <a:pt x="56" y="108"/>
                      <a:pt x="56" y="108"/>
                    </a:cubicBezTo>
                    <a:cubicBezTo>
                      <a:pt x="55" y="105"/>
                      <a:pt x="53" y="103"/>
                      <a:pt x="51" y="102"/>
                    </a:cubicBezTo>
                    <a:cubicBezTo>
                      <a:pt x="49" y="101"/>
                      <a:pt x="48" y="101"/>
                      <a:pt x="46" y="100"/>
                    </a:cubicBezTo>
                    <a:cubicBezTo>
                      <a:pt x="45" y="99"/>
                      <a:pt x="44" y="99"/>
                      <a:pt x="43" y="99"/>
                    </a:cubicBezTo>
                    <a:cubicBezTo>
                      <a:pt x="41" y="99"/>
                      <a:pt x="40" y="99"/>
                      <a:pt x="39" y="100"/>
                    </a:cubicBezTo>
                    <a:cubicBezTo>
                      <a:pt x="28" y="107"/>
                      <a:pt x="28" y="107"/>
                      <a:pt x="28" y="107"/>
                    </a:cubicBezTo>
                    <a:cubicBezTo>
                      <a:pt x="20" y="100"/>
                      <a:pt x="20" y="100"/>
                      <a:pt x="20" y="100"/>
                    </a:cubicBezTo>
                    <a:cubicBezTo>
                      <a:pt x="27" y="89"/>
                      <a:pt x="27" y="89"/>
                      <a:pt x="27" y="89"/>
                    </a:cubicBezTo>
                    <a:cubicBezTo>
                      <a:pt x="29" y="87"/>
                      <a:pt x="29" y="84"/>
                      <a:pt x="28" y="81"/>
                    </a:cubicBezTo>
                    <a:cubicBezTo>
                      <a:pt x="27" y="80"/>
                      <a:pt x="27" y="78"/>
                      <a:pt x="26" y="77"/>
                    </a:cubicBezTo>
                    <a:cubicBezTo>
                      <a:pt x="25" y="74"/>
                      <a:pt x="23" y="72"/>
                      <a:pt x="20" y="72"/>
                    </a:cubicBezTo>
                    <a:cubicBezTo>
                      <a:pt x="8" y="69"/>
                      <a:pt x="8" y="69"/>
                      <a:pt x="8" y="69"/>
                    </a:cubicBezTo>
                    <a:cubicBezTo>
                      <a:pt x="8" y="58"/>
                      <a:pt x="8" y="58"/>
                      <a:pt x="8" y="58"/>
                    </a:cubicBezTo>
                    <a:cubicBezTo>
                      <a:pt x="20" y="56"/>
                      <a:pt x="20" y="56"/>
                      <a:pt x="20" y="56"/>
                    </a:cubicBezTo>
                    <a:cubicBezTo>
                      <a:pt x="23" y="55"/>
                      <a:pt x="25" y="53"/>
                      <a:pt x="26" y="51"/>
                    </a:cubicBezTo>
                    <a:cubicBezTo>
                      <a:pt x="27" y="49"/>
                      <a:pt x="27" y="48"/>
                      <a:pt x="28" y="46"/>
                    </a:cubicBezTo>
                    <a:cubicBezTo>
                      <a:pt x="29" y="44"/>
                      <a:pt x="29" y="41"/>
                      <a:pt x="27" y="39"/>
                    </a:cubicBezTo>
                    <a:cubicBezTo>
                      <a:pt x="20" y="28"/>
                      <a:pt x="20" y="28"/>
                      <a:pt x="20" y="28"/>
                    </a:cubicBezTo>
                    <a:cubicBezTo>
                      <a:pt x="28" y="20"/>
                      <a:pt x="28" y="20"/>
                      <a:pt x="28" y="20"/>
                    </a:cubicBezTo>
                    <a:cubicBezTo>
                      <a:pt x="39" y="27"/>
                      <a:pt x="39" y="27"/>
                      <a:pt x="39" y="27"/>
                    </a:cubicBezTo>
                    <a:cubicBezTo>
                      <a:pt x="40" y="28"/>
                      <a:pt x="41" y="29"/>
                      <a:pt x="43" y="29"/>
                    </a:cubicBezTo>
                    <a:cubicBezTo>
                      <a:pt x="44" y="29"/>
                      <a:pt x="45" y="28"/>
                      <a:pt x="46" y="28"/>
                    </a:cubicBezTo>
                    <a:cubicBezTo>
                      <a:pt x="48" y="27"/>
                      <a:pt x="49" y="27"/>
                      <a:pt x="51" y="26"/>
                    </a:cubicBezTo>
                    <a:cubicBezTo>
                      <a:pt x="53" y="25"/>
                      <a:pt x="55" y="23"/>
                      <a:pt x="56" y="20"/>
                    </a:cubicBezTo>
                    <a:cubicBezTo>
                      <a:pt x="58" y="8"/>
                      <a:pt x="58" y="8"/>
                      <a:pt x="58" y="8"/>
                    </a:cubicBezTo>
                    <a:cubicBezTo>
                      <a:pt x="69" y="8"/>
                      <a:pt x="69" y="8"/>
                      <a:pt x="69" y="8"/>
                    </a:cubicBezTo>
                    <a:cubicBezTo>
                      <a:pt x="72" y="20"/>
                      <a:pt x="72" y="20"/>
                      <a:pt x="72" y="20"/>
                    </a:cubicBezTo>
                    <a:cubicBezTo>
                      <a:pt x="72" y="23"/>
                      <a:pt x="74" y="25"/>
                      <a:pt x="77" y="26"/>
                    </a:cubicBezTo>
                    <a:cubicBezTo>
                      <a:pt x="78" y="27"/>
                      <a:pt x="80" y="27"/>
                      <a:pt x="81" y="28"/>
                    </a:cubicBezTo>
                    <a:cubicBezTo>
                      <a:pt x="82" y="28"/>
                      <a:pt x="84" y="29"/>
                      <a:pt x="85" y="29"/>
                    </a:cubicBezTo>
                    <a:cubicBezTo>
                      <a:pt x="86" y="29"/>
                      <a:pt x="88" y="28"/>
                      <a:pt x="89" y="27"/>
                    </a:cubicBezTo>
                    <a:cubicBezTo>
                      <a:pt x="100" y="20"/>
                      <a:pt x="100" y="20"/>
                      <a:pt x="100" y="20"/>
                    </a:cubicBezTo>
                    <a:cubicBezTo>
                      <a:pt x="107" y="28"/>
                      <a:pt x="107" y="28"/>
                      <a:pt x="107" y="28"/>
                    </a:cubicBezTo>
                    <a:cubicBezTo>
                      <a:pt x="100" y="39"/>
                      <a:pt x="100" y="39"/>
                      <a:pt x="100" y="39"/>
                    </a:cubicBezTo>
                    <a:cubicBezTo>
                      <a:pt x="99" y="41"/>
                      <a:pt x="99" y="44"/>
                      <a:pt x="100" y="46"/>
                    </a:cubicBezTo>
                    <a:cubicBezTo>
                      <a:pt x="100" y="48"/>
                      <a:pt x="101" y="49"/>
                      <a:pt x="102" y="51"/>
                    </a:cubicBezTo>
                    <a:cubicBezTo>
                      <a:pt x="103" y="53"/>
                      <a:pt x="105" y="55"/>
                      <a:pt x="108" y="56"/>
                    </a:cubicBezTo>
                    <a:cubicBezTo>
                      <a:pt x="120" y="58"/>
                      <a:pt x="120" y="58"/>
                      <a:pt x="120" y="58"/>
                    </a:cubicBezTo>
                    <a:cubicBezTo>
                      <a:pt x="120" y="69"/>
                      <a:pt x="120" y="69"/>
                      <a:pt x="120" y="69"/>
                    </a:cubicBezTo>
                    <a:lnTo>
                      <a:pt x="108" y="7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5" name="is1ide-Freeform: Shape 25"/>
              <p:cNvSpPr/>
              <p:nvPr/>
            </p:nvSpPr>
            <p:spPr bwMode="auto">
              <a:xfrm>
                <a:off x="1702398" y="2335460"/>
                <a:ext cx="209550" cy="211137"/>
              </a:xfrm>
              <a:custGeom>
                <a:avLst/>
                <a:gdLst>
                  <a:gd name="T0" fmla="*/ 28 w 56"/>
                  <a:gd name="T1" fmla="*/ 0 h 56"/>
                  <a:gd name="T2" fmla="*/ 0 w 56"/>
                  <a:gd name="T3" fmla="*/ 28 h 56"/>
                  <a:gd name="T4" fmla="*/ 28 w 56"/>
                  <a:gd name="T5" fmla="*/ 56 h 56"/>
                  <a:gd name="T6" fmla="*/ 56 w 56"/>
                  <a:gd name="T7" fmla="*/ 28 h 56"/>
                  <a:gd name="T8" fmla="*/ 28 w 56"/>
                  <a:gd name="T9" fmla="*/ 0 h 56"/>
                  <a:gd name="T10" fmla="*/ 28 w 56"/>
                  <a:gd name="T11" fmla="*/ 52 h 56"/>
                  <a:gd name="T12" fmla="*/ 3 w 56"/>
                  <a:gd name="T13" fmla="*/ 28 h 56"/>
                  <a:gd name="T14" fmla="*/ 28 w 56"/>
                  <a:gd name="T15" fmla="*/ 3 h 56"/>
                  <a:gd name="T16" fmla="*/ 52 w 56"/>
                  <a:gd name="T17" fmla="*/ 28 h 56"/>
                  <a:gd name="T18" fmla="*/ 28 w 56"/>
                  <a:gd name="T19" fmla="*/ 52 h 5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56" h="56">
                    <a:moveTo>
                      <a:pt x="28" y="0"/>
                    </a:moveTo>
                    <a:cubicBezTo>
                      <a:pt x="12" y="0"/>
                      <a:pt x="0" y="12"/>
                      <a:pt x="0" y="28"/>
                    </a:cubicBezTo>
                    <a:cubicBezTo>
                      <a:pt x="0" y="43"/>
                      <a:pt x="12" y="56"/>
                      <a:pt x="28" y="56"/>
                    </a:cubicBezTo>
                    <a:cubicBezTo>
                      <a:pt x="43" y="56"/>
                      <a:pt x="56" y="43"/>
                      <a:pt x="56" y="28"/>
                    </a:cubicBezTo>
                    <a:cubicBezTo>
                      <a:pt x="56" y="12"/>
                      <a:pt x="43" y="0"/>
                      <a:pt x="28" y="0"/>
                    </a:cubicBezTo>
                    <a:close/>
                    <a:moveTo>
                      <a:pt x="28" y="52"/>
                    </a:moveTo>
                    <a:cubicBezTo>
                      <a:pt x="14" y="52"/>
                      <a:pt x="3" y="41"/>
                      <a:pt x="3" y="28"/>
                    </a:cubicBezTo>
                    <a:cubicBezTo>
                      <a:pt x="3" y="14"/>
                      <a:pt x="14" y="3"/>
                      <a:pt x="28" y="3"/>
                    </a:cubicBezTo>
                    <a:cubicBezTo>
                      <a:pt x="41" y="3"/>
                      <a:pt x="52" y="14"/>
                      <a:pt x="52" y="28"/>
                    </a:cubicBezTo>
                    <a:cubicBezTo>
                      <a:pt x="52" y="41"/>
                      <a:pt x="41" y="52"/>
                      <a:pt x="28" y="52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6" name="is1ide-Freeform: Shape 26"/>
              <p:cNvSpPr/>
              <p:nvPr/>
            </p:nvSpPr>
            <p:spPr bwMode="auto">
              <a:xfrm>
                <a:off x="1746848" y="2379910"/>
                <a:ext cx="120650" cy="120650"/>
              </a:xfrm>
              <a:custGeom>
                <a:avLst/>
                <a:gdLst>
                  <a:gd name="T0" fmla="*/ 16 w 32"/>
                  <a:gd name="T1" fmla="*/ 0 h 32"/>
                  <a:gd name="T2" fmla="*/ 0 w 32"/>
                  <a:gd name="T3" fmla="*/ 16 h 32"/>
                  <a:gd name="T4" fmla="*/ 16 w 32"/>
                  <a:gd name="T5" fmla="*/ 32 h 32"/>
                  <a:gd name="T6" fmla="*/ 32 w 32"/>
                  <a:gd name="T7" fmla="*/ 16 h 32"/>
                  <a:gd name="T8" fmla="*/ 16 w 32"/>
                  <a:gd name="T9" fmla="*/ 0 h 32"/>
                  <a:gd name="T10" fmla="*/ 16 w 32"/>
                  <a:gd name="T11" fmla="*/ 28 h 32"/>
                  <a:gd name="T12" fmla="*/ 4 w 32"/>
                  <a:gd name="T13" fmla="*/ 16 h 32"/>
                  <a:gd name="T14" fmla="*/ 16 w 32"/>
                  <a:gd name="T15" fmla="*/ 4 h 32"/>
                  <a:gd name="T16" fmla="*/ 28 w 32"/>
                  <a:gd name="T17" fmla="*/ 16 h 32"/>
                  <a:gd name="T18" fmla="*/ 16 w 32"/>
                  <a:gd name="T19" fmla="*/ 28 h 3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32" h="32">
                    <a:moveTo>
                      <a:pt x="16" y="0"/>
                    </a:moveTo>
                    <a:cubicBezTo>
                      <a:pt x="7" y="0"/>
                      <a:pt x="0" y="7"/>
                      <a:pt x="0" y="16"/>
                    </a:cubicBezTo>
                    <a:cubicBezTo>
                      <a:pt x="0" y="25"/>
                      <a:pt x="7" y="32"/>
                      <a:pt x="16" y="32"/>
                    </a:cubicBezTo>
                    <a:cubicBezTo>
                      <a:pt x="25" y="32"/>
                      <a:pt x="32" y="25"/>
                      <a:pt x="32" y="16"/>
                    </a:cubicBezTo>
                    <a:cubicBezTo>
                      <a:pt x="32" y="7"/>
                      <a:pt x="25" y="0"/>
                      <a:pt x="16" y="0"/>
                    </a:cubicBezTo>
                    <a:close/>
                    <a:moveTo>
                      <a:pt x="16" y="28"/>
                    </a:moveTo>
                    <a:cubicBezTo>
                      <a:pt x="9" y="28"/>
                      <a:pt x="4" y="23"/>
                      <a:pt x="4" y="16"/>
                    </a:cubicBezTo>
                    <a:cubicBezTo>
                      <a:pt x="4" y="9"/>
                      <a:pt x="9" y="4"/>
                      <a:pt x="16" y="4"/>
                    </a:cubicBezTo>
                    <a:cubicBezTo>
                      <a:pt x="22" y="4"/>
                      <a:pt x="28" y="9"/>
                      <a:pt x="28" y="16"/>
                    </a:cubicBezTo>
                    <a:cubicBezTo>
                      <a:pt x="28" y="23"/>
                      <a:pt x="22" y="28"/>
                      <a:pt x="16" y="28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6" name="is1ide-Freeform: Shape 27"/>
            <p:cNvSpPr/>
            <p:nvPr/>
          </p:nvSpPr>
          <p:spPr bwMode="auto">
            <a:xfrm>
              <a:off x="7239282" y="2943161"/>
              <a:ext cx="525210" cy="510108"/>
            </a:xfrm>
            <a:custGeom>
              <a:avLst/>
              <a:gdLst>
                <a:gd name="T0" fmla="*/ 94 w 132"/>
                <a:gd name="T1" fmla="*/ 0 h 128"/>
                <a:gd name="T2" fmla="*/ 56 w 132"/>
                <a:gd name="T3" fmla="*/ 27 h 128"/>
                <a:gd name="T4" fmla="*/ 56 w 132"/>
                <a:gd name="T5" fmla="*/ 27 h 128"/>
                <a:gd name="T6" fmla="*/ 14 w 132"/>
                <a:gd name="T7" fmla="*/ 69 h 128"/>
                <a:gd name="T8" fmla="*/ 1 w 132"/>
                <a:gd name="T9" fmla="*/ 110 h 128"/>
                <a:gd name="T10" fmla="*/ 14 w 132"/>
                <a:gd name="T11" fmla="*/ 128 h 128"/>
                <a:gd name="T12" fmla="*/ 53 w 132"/>
                <a:gd name="T13" fmla="*/ 118 h 128"/>
                <a:gd name="T14" fmla="*/ 121 w 132"/>
                <a:gd name="T15" fmla="*/ 53 h 128"/>
                <a:gd name="T16" fmla="*/ 64 w 132"/>
                <a:gd name="T17" fmla="*/ 95 h 128"/>
                <a:gd name="T18" fmla="*/ 99 w 132"/>
                <a:gd name="T19" fmla="*/ 47 h 128"/>
                <a:gd name="T20" fmla="*/ 95 w 132"/>
                <a:gd name="T21" fmla="*/ 67 h 128"/>
                <a:gd name="T22" fmla="*/ 64 w 132"/>
                <a:gd name="T23" fmla="*/ 98 h 128"/>
                <a:gd name="T24" fmla="*/ 59 w 132"/>
                <a:gd name="T25" fmla="*/ 81 h 128"/>
                <a:gd name="T26" fmla="*/ 46 w 132"/>
                <a:gd name="T27" fmla="*/ 68 h 128"/>
                <a:gd name="T28" fmla="*/ 92 w 132"/>
                <a:gd name="T29" fmla="*/ 36 h 128"/>
                <a:gd name="T30" fmla="*/ 59 w 132"/>
                <a:gd name="T31" fmla="*/ 81 h 128"/>
                <a:gd name="T32" fmla="*/ 31 w 132"/>
                <a:gd name="T33" fmla="*/ 64 h 128"/>
                <a:gd name="T34" fmla="*/ 80 w 132"/>
                <a:gd name="T35" fmla="*/ 28 h 128"/>
                <a:gd name="T36" fmla="*/ 17 w 132"/>
                <a:gd name="T37" fmla="*/ 119 h 128"/>
                <a:gd name="T38" fmla="*/ 8 w 132"/>
                <a:gd name="T39" fmla="*/ 114 h 128"/>
                <a:gd name="T40" fmla="*/ 13 w 132"/>
                <a:gd name="T41" fmla="*/ 96 h 128"/>
                <a:gd name="T42" fmla="*/ 32 w 132"/>
                <a:gd name="T43" fmla="*/ 115 h 128"/>
                <a:gd name="T44" fmla="*/ 36 w 132"/>
                <a:gd name="T45" fmla="*/ 114 h 128"/>
                <a:gd name="T46" fmla="*/ 14 w 132"/>
                <a:gd name="T47" fmla="*/ 92 h 128"/>
                <a:gd name="T48" fmla="*/ 19 w 132"/>
                <a:gd name="T49" fmla="*/ 75 h 128"/>
                <a:gd name="T50" fmla="*/ 52 w 132"/>
                <a:gd name="T51" fmla="*/ 110 h 128"/>
                <a:gd name="T52" fmla="*/ 36 w 132"/>
                <a:gd name="T53" fmla="*/ 114 h 128"/>
                <a:gd name="T54" fmla="*/ 108 w 132"/>
                <a:gd name="T55" fmla="*/ 54 h 128"/>
                <a:gd name="T56" fmla="*/ 98 w 132"/>
                <a:gd name="T57" fmla="*/ 30 h 128"/>
                <a:gd name="T58" fmla="*/ 81 w 132"/>
                <a:gd name="T59" fmla="*/ 13 h 128"/>
                <a:gd name="T60" fmla="*/ 112 w 132"/>
                <a:gd name="T61" fmla="*/ 16 h 128"/>
                <a:gd name="T62" fmla="*/ 115 w 132"/>
                <a:gd name="T63" fmla="*/ 47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132" h="128">
                  <a:moveTo>
                    <a:pt x="118" y="10"/>
                  </a:moveTo>
                  <a:cubicBezTo>
                    <a:pt x="111" y="4"/>
                    <a:pt x="102" y="0"/>
                    <a:pt x="94" y="0"/>
                  </a:cubicBezTo>
                  <a:cubicBezTo>
                    <a:pt x="87" y="0"/>
                    <a:pt x="80" y="3"/>
                    <a:pt x="75" y="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56" y="27"/>
                    <a:pt x="56" y="27"/>
                    <a:pt x="56" y="27"/>
                  </a:cubicBezTo>
                  <a:cubicBezTo>
                    <a:pt x="14" y="69"/>
                    <a:pt x="14" y="69"/>
                    <a:pt x="14" y="69"/>
                  </a:cubicBezTo>
                  <a:cubicBezTo>
                    <a:pt x="12" y="71"/>
                    <a:pt x="11" y="73"/>
                    <a:pt x="10" y="76"/>
                  </a:cubicBezTo>
                  <a:cubicBezTo>
                    <a:pt x="1" y="110"/>
                    <a:pt x="1" y="110"/>
                    <a:pt x="1" y="110"/>
                  </a:cubicBezTo>
                  <a:cubicBezTo>
                    <a:pt x="1" y="110"/>
                    <a:pt x="0" y="113"/>
                    <a:pt x="0" y="114"/>
                  </a:cubicBezTo>
                  <a:cubicBezTo>
                    <a:pt x="0" y="122"/>
                    <a:pt x="6" y="128"/>
                    <a:pt x="14" y="128"/>
                  </a:cubicBezTo>
                  <a:cubicBezTo>
                    <a:pt x="16" y="128"/>
                    <a:pt x="19" y="127"/>
                    <a:pt x="19" y="127"/>
                  </a:cubicBezTo>
                  <a:cubicBezTo>
                    <a:pt x="53" y="118"/>
                    <a:pt x="53" y="118"/>
                    <a:pt x="53" y="118"/>
                  </a:cubicBezTo>
                  <a:cubicBezTo>
                    <a:pt x="55" y="117"/>
                    <a:pt x="58" y="116"/>
                    <a:pt x="60" y="114"/>
                  </a:cubicBezTo>
                  <a:cubicBezTo>
                    <a:pt x="121" y="53"/>
                    <a:pt x="121" y="53"/>
                    <a:pt x="121" y="53"/>
                  </a:cubicBezTo>
                  <a:cubicBezTo>
                    <a:pt x="132" y="41"/>
                    <a:pt x="130" y="23"/>
                    <a:pt x="118" y="10"/>
                  </a:cubicBezTo>
                  <a:close/>
                  <a:moveTo>
                    <a:pt x="64" y="95"/>
                  </a:moveTo>
                  <a:cubicBezTo>
                    <a:pt x="64" y="91"/>
                    <a:pt x="63" y="88"/>
                    <a:pt x="61" y="85"/>
                  </a:cubicBezTo>
                  <a:cubicBezTo>
                    <a:pt x="99" y="47"/>
                    <a:pt x="99" y="47"/>
                    <a:pt x="99" y="47"/>
                  </a:cubicBezTo>
                  <a:cubicBezTo>
                    <a:pt x="101" y="54"/>
                    <a:pt x="100" y="62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95" y="67"/>
                    <a:pt x="95" y="67"/>
                    <a:pt x="95" y="67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4" y="97"/>
                    <a:pt x="64" y="96"/>
                    <a:pt x="64" y="95"/>
                  </a:cubicBezTo>
                  <a:close/>
                  <a:moveTo>
                    <a:pt x="59" y="81"/>
                  </a:moveTo>
                  <a:cubicBezTo>
                    <a:pt x="58" y="78"/>
                    <a:pt x="56" y="76"/>
                    <a:pt x="54" y="74"/>
                  </a:cubicBezTo>
                  <a:cubicBezTo>
                    <a:pt x="52" y="72"/>
                    <a:pt x="49" y="70"/>
                    <a:pt x="46" y="68"/>
                  </a:cubicBezTo>
                  <a:cubicBezTo>
                    <a:pt x="84" y="30"/>
                    <a:pt x="84" y="30"/>
                    <a:pt x="84" y="30"/>
                  </a:cubicBezTo>
                  <a:cubicBezTo>
                    <a:pt x="87" y="31"/>
                    <a:pt x="90" y="33"/>
                    <a:pt x="92" y="36"/>
                  </a:cubicBezTo>
                  <a:cubicBezTo>
                    <a:pt x="95" y="38"/>
                    <a:pt x="96" y="40"/>
                    <a:pt x="98" y="43"/>
                  </a:cubicBezTo>
                  <a:lnTo>
                    <a:pt x="59" y="81"/>
                  </a:lnTo>
                  <a:close/>
                  <a:moveTo>
                    <a:pt x="42" y="66"/>
                  </a:moveTo>
                  <a:cubicBezTo>
                    <a:pt x="38" y="65"/>
                    <a:pt x="35" y="64"/>
                    <a:pt x="31" y="64"/>
                  </a:cubicBezTo>
                  <a:cubicBezTo>
                    <a:pt x="61" y="33"/>
                    <a:pt x="61" y="33"/>
                    <a:pt x="61" y="33"/>
                  </a:cubicBezTo>
                  <a:cubicBezTo>
                    <a:pt x="66" y="28"/>
                    <a:pt x="73" y="27"/>
                    <a:pt x="80" y="28"/>
                  </a:cubicBezTo>
                  <a:lnTo>
                    <a:pt x="42" y="66"/>
                  </a:lnTo>
                  <a:close/>
                  <a:moveTo>
                    <a:pt x="17" y="119"/>
                  </a:moveTo>
                  <a:cubicBezTo>
                    <a:pt x="16" y="119"/>
                    <a:pt x="15" y="120"/>
                    <a:pt x="14" y="120"/>
                  </a:cubicBezTo>
                  <a:cubicBezTo>
                    <a:pt x="11" y="120"/>
                    <a:pt x="8" y="117"/>
                    <a:pt x="8" y="114"/>
                  </a:cubicBezTo>
                  <a:cubicBezTo>
                    <a:pt x="8" y="113"/>
                    <a:pt x="8" y="112"/>
                    <a:pt x="9" y="112"/>
                  </a:cubicBezTo>
                  <a:cubicBezTo>
                    <a:pt x="13" y="96"/>
                    <a:pt x="13" y="96"/>
                    <a:pt x="13" y="96"/>
                  </a:cubicBezTo>
                  <a:cubicBezTo>
                    <a:pt x="17" y="96"/>
                    <a:pt x="22" y="98"/>
                    <a:pt x="26" y="102"/>
                  </a:cubicBezTo>
                  <a:cubicBezTo>
                    <a:pt x="30" y="106"/>
                    <a:pt x="32" y="111"/>
                    <a:pt x="32" y="115"/>
                  </a:cubicBezTo>
                  <a:lnTo>
                    <a:pt x="17" y="119"/>
                  </a:lnTo>
                  <a:close/>
                  <a:moveTo>
                    <a:pt x="36" y="114"/>
                  </a:moveTo>
                  <a:cubicBezTo>
                    <a:pt x="36" y="109"/>
                    <a:pt x="33" y="103"/>
                    <a:pt x="29" y="99"/>
                  </a:cubicBezTo>
                  <a:cubicBezTo>
                    <a:pt x="25" y="95"/>
                    <a:pt x="19" y="92"/>
                    <a:pt x="14" y="92"/>
                  </a:cubicBezTo>
                  <a:cubicBezTo>
                    <a:pt x="18" y="78"/>
                    <a:pt x="18" y="78"/>
                    <a:pt x="18" y="78"/>
                  </a:cubicBezTo>
                  <a:cubicBezTo>
                    <a:pt x="18" y="77"/>
                    <a:pt x="19" y="76"/>
                    <a:pt x="19" y="75"/>
                  </a:cubicBezTo>
                  <a:cubicBezTo>
                    <a:pt x="27" y="69"/>
                    <a:pt x="40" y="71"/>
                    <a:pt x="48" y="80"/>
                  </a:cubicBezTo>
                  <a:cubicBezTo>
                    <a:pt x="57" y="89"/>
                    <a:pt x="59" y="102"/>
                    <a:pt x="52" y="110"/>
                  </a:cubicBezTo>
                  <a:cubicBezTo>
                    <a:pt x="51" y="110"/>
                    <a:pt x="51" y="110"/>
                    <a:pt x="50" y="111"/>
                  </a:cubicBezTo>
                  <a:lnTo>
                    <a:pt x="36" y="114"/>
                  </a:lnTo>
                  <a:close/>
                  <a:moveTo>
                    <a:pt x="115" y="47"/>
                  </a:moveTo>
                  <a:cubicBezTo>
                    <a:pt x="108" y="54"/>
                    <a:pt x="108" y="54"/>
                    <a:pt x="108" y="54"/>
                  </a:cubicBezTo>
                  <a:cubicBezTo>
                    <a:pt x="108" y="53"/>
                    <a:pt x="108" y="52"/>
                    <a:pt x="108" y="51"/>
                  </a:cubicBezTo>
                  <a:cubicBezTo>
                    <a:pt x="108" y="43"/>
                    <a:pt x="104" y="36"/>
                    <a:pt x="98" y="30"/>
                  </a:cubicBezTo>
                  <a:cubicBezTo>
                    <a:pt x="92" y="23"/>
                    <a:pt x="83" y="20"/>
                    <a:pt x="74" y="20"/>
                  </a:cubicBezTo>
                  <a:cubicBezTo>
                    <a:pt x="81" y="13"/>
                    <a:pt x="81" y="13"/>
                    <a:pt x="81" y="13"/>
                  </a:cubicBezTo>
                  <a:cubicBezTo>
                    <a:pt x="84" y="10"/>
                    <a:pt x="89" y="8"/>
                    <a:pt x="94" y="8"/>
                  </a:cubicBezTo>
                  <a:cubicBezTo>
                    <a:pt x="100" y="8"/>
                    <a:pt x="107" y="11"/>
                    <a:pt x="112" y="16"/>
                  </a:cubicBezTo>
                  <a:cubicBezTo>
                    <a:pt x="117" y="21"/>
                    <a:pt x="120" y="27"/>
                    <a:pt x="120" y="33"/>
                  </a:cubicBezTo>
                  <a:cubicBezTo>
                    <a:pt x="120" y="38"/>
                    <a:pt x="119" y="43"/>
                    <a:pt x="115" y="4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anchor="ctr"/>
            <a:lstStyle/>
            <a:p>
              <a:pPr algn="ctr"/>
              <a:endParaRPr>
                <a:solidFill>
                  <a:schemeClr val="bg1"/>
                </a:solidFill>
                <a:cs typeface="+mn-ea"/>
                <a:sym typeface="+mn-lt"/>
              </a:endParaRPr>
            </a:p>
          </p:txBody>
        </p:sp>
        <p:grpSp>
          <p:nvGrpSpPr>
            <p:cNvPr id="7" name="Group 28"/>
            <p:cNvGrpSpPr/>
            <p:nvPr/>
          </p:nvGrpSpPr>
          <p:grpSpPr>
            <a:xfrm>
              <a:off x="7327377" y="1858821"/>
              <a:ext cx="349021" cy="508431"/>
              <a:chOff x="4174136" y="3762623"/>
              <a:chExt cx="330200" cy="481012"/>
            </a:xfrm>
            <a:solidFill>
              <a:schemeClr val="accent1"/>
            </a:solidFill>
          </p:grpSpPr>
          <p:sp>
            <p:nvSpPr>
              <p:cNvPr id="12" name="is1ide-Freeform: Shape 29"/>
              <p:cNvSpPr/>
              <p:nvPr/>
            </p:nvSpPr>
            <p:spPr bwMode="auto">
              <a:xfrm>
                <a:off x="4174136" y="3762623"/>
                <a:ext cx="330200" cy="481012"/>
              </a:xfrm>
              <a:custGeom>
                <a:avLst/>
                <a:gdLst>
                  <a:gd name="T0" fmla="*/ 44 w 88"/>
                  <a:gd name="T1" fmla="*/ 0 h 128"/>
                  <a:gd name="T2" fmla="*/ 0 w 88"/>
                  <a:gd name="T3" fmla="*/ 44 h 128"/>
                  <a:gd name="T4" fmla="*/ 20 w 88"/>
                  <a:gd name="T5" fmla="*/ 92 h 128"/>
                  <a:gd name="T6" fmla="*/ 44 w 88"/>
                  <a:gd name="T7" fmla="*/ 128 h 128"/>
                  <a:gd name="T8" fmla="*/ 68 w 88"/>
                  <a:gd name="T9" fmla="*/ 92 h 128"/>
                  <a:gd name="T10" fmla="*/ 88 w 88"/>
                  <a:gd name="T11" fmla="*/ 44 h 128"/>
                  <a:gd name="T12" fmla="*/ 44 w 88"/>
                  <a:gd name="T13" fmla="*/ 0 h 128"/>
                  <a:gd name="T14" fmla="*/ 55 w 88"/>
                  <a:gd name="T15" fmla="*/ 109 h 128"/>
                  <a:gd name="T16" fmla="*/ 35 w 88"/>
                  <a:gd name="T17" fmla="*/ 111 h 128"/>
                  <a:gd name="T18" fmla="*/ 32 w 88"/>
                  <a:gd name="T19" fmla="*/ 103 h 128"/>
                  <a:gd name="T20" fmla="*/ 32 w 88"/>
                  <a:gd name="T21" fmla="*/ 103 h 128"/>
                  <a:gd name="T22" fmla="*/ 57 w 88"/>
                  <a:gd name="T23" fmla="*/ 100 h 128"/>
                  <a:gd name="T24" fmla="*/ 56 w 88"/>
                  <a:gd name="T25" fmla="*/ 104 h 128"/>
                  <a:gd name="T26" fmla="*/ 55 w 88"/>
                  <a:gd name="T27" fmla="*/ 109 h 128"/>
                  <a:gd name="T28" fmla="*/ 31 w 88"/>
                  <a:gd name="T29" fmla="*/ 99 h 128"/>
                  <a:gd name="T30" fmla="*/ 29 w 88"/>
                  <a:gd name="T31" fmla="*/ 92 h 128"/>
                  <a:gd name="T32" fmla="*/ 60 w 88"/>
                  <a:gd name="T33" fmla="*/ 92 h 128"/>
                  <a:gd name="T34" fmla="*/ 58 w 88"/>
                  <a:gd name="T35" fmla="*/ 96 h 128"/>
                  <a:gd name="T36" fmla="*/ 31 w 88"/>
                  <a:gd name="T37" fmla="*/ 99 h 128"/>
                  <a:gd name="T38" fmla="*/ 44 w 88"/>
                  <a:gd name="T39" fmla="*/ 120 h 128"/>
                  <a:gd name="T40" fmla="*/ 36 w 88"/>
                  <a:gd name="T41" fmla="*/ 115 h 128"/>
                  <a:gd name="T42" fmla="*/ 53 w 88"/>
                  <a:gd name="T43" fmla="*/ 113 h 128"/>
                  <a:gd name="T44" fmla="*/ 44 w 88"/>
                  <a:gd name="T45" fmla="*/ 120 h 128"/>
                  <a:gd name="T46" fmla="*/ 63 w 88"/>
                  <a:gd name="T47" fmla="*/ 84 h 128"/>
                  <a:gd name="T48" fmla="*/ 26 w 88"/>
                  <a:gd name="T49" fmla="*/ 84 h 128"/>
                  <a:gd name="T50" fmla="*/ 19 w 88"/>
                  <a:gd name="T51" fmla="*/ 71 h 128"/>
                  <a:gd name="T52" fmla="*/ 8 w 88"/>
                  <a:gd name="T53" fmla="*/ 44 h 128"/>
                  <a:gd name="T54" fmla="*/ 44 w 88"/>
                  <a:gd name="T55" fmla="*/ 8 h 128"/>
                  <a:gd name="T56" fmla="*/ 80 w 88"/>
                  <a:gd name="T57" fmla="*/ 44 h 128"/>
                  <a:gd name="T58" fmla="*/ 70 w 88"/>
                  <a:gd name="T59" fmla="*/ 71 h 128"/>
                  <a:gd name="T60" fmla="*/ 63 w 88"/>
                  <a:gd name="T61" fmla="*/ 84 h 12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</a:cxnLst>
                <a:rect l="0" t="0" r="r" b="b"/>
                <a:pathLst>
                  <a:path w="88" h="128">
                    <a:moveTo>
                      <a:pt x="44" y="0"/>
                    </a:moveTo>
                    <a:cubicBezTo>
                      <a:pt x="20" y="0"/>
                      <a:pt x="0" y="19"/>
                      <a:pt x="0" y="44"/>
                    </a:cubicBezTo>
                    <a:cubicBezTo>
                      <a:pt x="0" y="60"/>
                      <a:pt x="15" y="77"/>
                      <a:pt x="20" y="92"/>
                    </a:cubicBezTo>
                    <a:cubicBezTo>
                      <a:pt x="28" y="114"/>
                      <a:pt x="27" y="128"/>
                      <a:pt x="44" y="128"/>
                    </a:cubicBezTo>
                    <a:cubicBezTo>
                      <a:pt x="61" y="128"/>
                      <a:pt x="60" y="114"/>
                      <a:pt x="68" y="92"/>
                    </a:cubicBezTo>
                    <a:cubicBezTo>
                      <a:pt x="73" y="77"/>
                      <a:pt x="88" y="60"/>
                      <a:pt x="88" y="44"/>
                    </a:cubicBezTo>
                    <a:cubicBezTo>
                      <a:pt x="88" y="19"/>
                      <a:pt x="68" y="0"/>
                      <a:pt x="44" y="0"/>
                    </a:cubicBezTo>
                    <a:close/>
                    <a:moveTo>
                      <a:pt x="55" y="109"/>
                    </a:moveTo>
                    <a:cubicBezTo>
                      <a:pt x="35" y="111"/>
                      <a:pt x="35" y="111"/>
                      <a:pt x="35" y="111"/>
                    </a:cubicBezTo>
                    <a:cubicBezTo>
                      <a:pt x="34" y="109"/>
                      <a:pt x="33" y="107"/>
                      <a:pt x="32" y="103"/>
                    </a:cubicBezTo>
                    <a:cubicBezTo>
                      <a:pt x="32" y="103"/>
                      <a:pt x="32" y="103"/>
                      <a:pt x="32" y="103"/>
                    </a:cubicBezTo>
                    <a:cubicBezTo>
                      <a:pt x="57" y="100"/>
                      <a:pt x="57" y="100"/>
                      <a:pt x="57" y="100"/>
                    </a:cubicBezTo>
                    <a:cubicBezTo>
                      <a:pt x="57" y="101"/>
                      <a:pt x="56" y="103"/>
                      <a:pt x="56" y="104"/>
                    </a:cubicBezTo>
                    <a:cubicBezTo>
                      <a:pt x="55" y="106"/>
                      <a:pt x="55" y="107"/>
                      <a:pt x="55" y="109"/>
                    </a:cubicBezTo>
                    <a:close/>
                    <a:moveTo>
                      <a:pt x="31" y="99"/>
                    </a:moveTo>
                    <a:cubicBezTo>
                      <a:pt x="30" y="97"/>
                      <a:pt x="30" y="94"/>
                      <a:pt x="29" y="92"/>
                    </a:cubicBezTo>
                    <a:cubicBezTo>
                      <a:pt x="60" y="92"/>
                      <a:pt x="60" y="92"/>
                      <a:pt x="60" y="92"/>
                    </a:cubicBezTo>
                    <a:cubicBezTo>
                      <a:pt x="59" y="93"/>
                      <a:pt x="59" y="95"/>
                      <a:pt x="58" y="96"/>
                    </a:cubicBezTo>
                    <a:lnTo>
                      <a:pt x="31" y="99"/>
                    </a:lnTo>
                    <a:close/>
                    <a:moveTo>
                      <a:pt x="44" y="120"/>
                    </a:moveTo>
                    <a:cubicBezTo>
                      <a:pt x="40" y="120"/>
                      <a:pt x="38" y="119"/>
                      <a:pt x="36" y="115"/>
                    </a:cubicBezTo>
                    <a:cubicBezTo>
                      <a:pt x="53" y="113"/>
                      <a:pt x="53" y="113"/>
                      <a:pt x="53" y="113"/>
                    </a:cubicBezTo>
                    <a:cubicBezTo>
                      <a:pt x="51" y="119"/>
                      <a:pt x="49" y="120"/>
                      <a:pt x="44" y="120"/>
                    </a:cubicBezTo>
                    <a:close/>
                    <a:moveTo>
                      <a:pt x="63" y="84"/>
                    </a:moveTo>
                    <a:cubicBezTo>
                      <a:pt x="26" y="84"/>
                      <a:pt x="26" y="84"/>
                      <a:pt x="26" y="84"/>
                    </a:cubicBezTo>
                    <a:cubicBezTo>
                      <a:pt x="24" y="79"/>
                      <a:pt x="21" y="75"/>
                      <a:pt x="19" y="71"/>
                    </a:cubicBezTo>
                    <a:cubicBezTo>
                      <a:pt x="14" y="62"/>
                      <a:pt x="8" y="52"/>
                      <a:pt x="8" y="44"/>
                    </a:cubicBezTo>
                    <a:cubicBezTo>
                      <a:pt x="8" y="24"/>
                      <a:pt x="24" y="8"/>
                      <a:pt x="44" y="8"/>
                    </a:cubicBezTo>
                    <a:cubicBezTo>
                      <a:pt x="64" y="8"/>
                      <a:pt x="80" y="24"/>
                      <a:pt x="80" y="44"/>
                    </a:cubicBezTo>
                    <a:cubicBezTo>
                      <a:pt x="80" y="52"/>
                      <a:pt x="75" y="62"/>
                      <a:pt x="70" y="71"/>
                    </a:cubicBezTo>
                    <a:cubicBezTo>
                      <a:pt x="67" y="75"/>
                      <a:pt x="65" y="80"/>
                      <a:pt x="63" y="84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  <p:sp>
            <p:nvSpPr>
              <p:cNvPr id="13" name="is1ide-Freeform: Shape 30"/>
              <p:cNvSpPr/>
              <p:nvPr/>
            </p:nvSpPr>
            <p:spPr bwMode="auto">
              <a:xfrm>
                <a:off x="4248748" y="3837235"/>
                <a:ext cx="96838" cy="98425"/>
              </a:xfrm>
              <a:custGeom>
                <a:avLst/>
                <a:gdLst>
                  <a:gd name="T0" fmla="*/ 24 w 26"/>
                  <a:gd name="T1" fmla="*/ 0 h 26"/>
                  <a:gd name="T2" fmla="*/ 0 w 26"/>
                  <a:gd name="T3" fmla="*/ 24 h 26"/>
                  <a:gd name="T4" fmla="*/ 2 w 26"/>
                  <a:gd name="T5" fmla="*/ 26 h 26"/>
                  <a:gd name="T6" fmla="*/ 4 w 26"/>
                  <a:gd name="T7" fmla="*/ 24 h 26"/>
                  <a:gd name="T8" fmla="*/ 24 w 26"/>
                  <a:gd name="T9" fmla="*/ 4 h 26"/>
                  <a:gd name="T10" fmla="*/ 26 w 26"/>
                  <a:gd name="T11" fmla="*/ 2 h 26"/>
                  <a:gd name="T12" fmla="*/ 24 w 26"/>
                  <a:gd name="T13" fmla="*/ 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6" h="26">
                    <a:moveTo>
                      <a:pt x="24" y="0"/>
                    </a:moveTo>
                    <a:cubicBezTo>
                      <a:pt x="11" y="0"/>
                      <a:pt x="0" y="11"/>
                      <a:pt x="0" y="24"/>
                    </a:cubicBezTo>
                    <a:cubicBezTo>
                      <a:pt x="0" y="25"/>
                      <a:pt x="1" y="26"/>
                      <a:pt x="2" y="26"/>
                    </a:cubicBezTo>
                    <a:cubicBezTo>
                      <a:pt x="3" y="26"/>
                      <a:pt x="4" y="25"/>
                      <a:pt x="4" y="24"/>
                    </a:cubicBezTo>
                    <a:cubicBezTo>
                      <a:pt x="4" y="13"/>
                      <a:pt x="13" y="4"/>
                      <a:pt x="24" y="4"/>
                    </a:cubicBezTo>
                    <a:cubicBezTo>
                      <a:pt x="25" y="4"/>
                      <a:pt x="26" y="3"/>
                      <a:pt x="26" y="2"/>
                    </a:cubicBezTo>
                    <a:cubicBezTo>
                      <a:pt x="26" y="1"/>
                      <a:pt x="25" y="0"/>
                      <a:pt x="24" y="0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 anchor="ctr"/>
              <a:lstStyle/>
              <a:p>
                <a:pPr algn="ctr"/>
                <a:endParaRPr>
                  <a:solidFill>
                    <a:schemeClr val="bg1"/>
                  </a:solidFill>
                  <a:cs typeface="+mn-ea"/>
                  <a:sym typeface="+mn-lt"/>
                </a:endParaRPr>
              </a:p>
            </p:txBody>
          </p:sp>
        </p:grpSp>
        <p:sp>
          <p:nvSpPr>
            <p:cNvPr id="8" name="is1ide-Rectangle 35"/>
            <p:cNvSpPr/>
            <p:nvPr/>
          </p:nvSpPr>
          <p:spPr>
            <a:xfrm>
              <a:off x="7937791" y="1937686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</p:txBody>
        </p:sp>
        <p:sp>
          <p:nvSpPr>
            <p:cNvPr id="9" name="is1ide-Rectangle 36"/>
            <p:cNvSpPr/>
            <p:nvPr/>
          </p:nvSpPr>
          <p:spPr>
            <a:xfrm>
              <a:off x="7937791" y="2998636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</p:txBody>
        </p:sp>
        <p:sp>
          <p:nvSpPr>
            <p:cNvPr id="10" name="is1ide-Rectangle 37"/>
            <p:cNvSpPr/>
            <p:nvPr/>
          </p:nvSpPr>
          <p:spPr>
            <a:xfrm>
              <a:off x="7937791" y="4084653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</p:txBody>
        </p:sp>
        <p:sp>
          <p:nvSpPr>
            <p:cNvPr id="11" name="is1ide-Rectangle 38"/>
            <p:cNvSpPr/>
            <p:nvPr/>
          </p:nvSpPr>
          <p:spPr>
            <a:xfrm>
              <a:off x="7937791" y="5170670"/>
              <a:ext cx="3537074" cy="544376"/>
            </a:xfrm>
            <a:prstGeom prst="rect">
              <a:avLst/>
            </a:prstGeom>
          </p:spPr>
          <p:txBody>
            <a:bodyPr wrap="square" lIns="0" tIns="0" rIns="0" bIns="0">
              <a:norm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>
                  <a:solidFill>
                    <a:schemeClr val="bg1"/>
                  </a:solidFill>
                  <a:cs typeface="+mn-ea"/>
                  <a:sym typeface="+mn-lt"/>
                </a:rPr>
                <a:t>此部分内容作为文字排版占位显示</a:t>
              </a:r>
            </a:p>
          </p:txBody>
        </p:sp>
      </p:grpSp>
    </p:spTree>
    <p:custDataLst>
      <p:tags r:id="rId2"/>
    </p:custDataLst>
    <p:extLst>
      <p:ext uri="{BB962C8B-B14F-4D97-AF65-F5344CB8AC3E}">
        <p14:creationId xmlns:p14="http://schemas.microsoft.com/office/powerpoint/2010/main" val="2850170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D2D2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 descr="资源 811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857750" y="3378200"/>
            <a:ext cx="1943100" cy="3457575"/>
          </a:xfrm>
          <a:prstGeom prst="rect">
            <a:avLst/>
          </a:prstGeom>
        </p:spPr>
      </p:pic>
      <p:pic>
        <p:nvPicPr>
          <p:cNvPr id="11" name="图片 10" descr="资源 911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02970" y="3054350"/>
            <a:ext cx="8522335" cy="3000375"/>
          </a:xfrm>
          <a:prstGeom prst="rect">
            <a:avLst/>
          </a:prstGeom>
        </p:spPr>
      </p:pic>
      <p:sp>
        <p:nvSpPr>
          <p:cNvPr id="12" name="矩形 259"/>
          <p:cNvSpPr>
            <a:spLocks noChangeArrowheads="1"/>
          </p:cNvSpPr>
          <p:nvPr/>
        </p:nvSpPr>
        <p:spPr bwMode="auto">
          <a:xfrm>
            <a:off x="3112594" y="1184598"/>
            <a:ext cx="5243278" cy="8299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spcBef>
                <a:spcPct val="0"/>
              </a:spcBef>
              <a:buNone/>
            </a:pPr>
            <a:r>
              <a:rPr lang="zh-CN" altLang="en-US" sz="48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您的标题</a:t>
            </a:r>
          </a:p>
        </p:txBody>
      </p:sp>
      <p:sp>
        <p:nvSpPr>
          <p:cNvPr id="13" name="矩形 259"/>
          <p:cNvSpPr>
            <a:spLocks noChangeArrowheads="1"/>
          </p:cNvSpPr>
          <p:nvPr/>
        </p:nvSpPr>
        <p:spPr bwMode="auto">
          <a:xfrm>
            <a:off x="3959860" y="2261235"/>
            <a:ext cx="3738880" cy="30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sym typeface="Calibri" panose="020F0502020204030204" charset="0"/>
              </a:defRPr>
            </a:lvl9pPr>
          </a:lstStyle>
          <a:p>
            <a:pPr algn="ctr">
              <a:buNone/>
            </a:pPr>
            <a:r>
              <a:rPr lang="en-US" sz="1400" dirty="0">
                <a:solidFill>
                  <a:schemeClr val="bg1"/>
                </a:solidFill>
                <a:latin typeface="+mn-lt"/>
                <a:ea typeface="+mn-ea"/>
                <a:cs typeface="+mn-ea"/>
                <a:sym typeface="+mn-lt"/>
              </a:rPr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277972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3000">
        <p:random/>
      </p:transition>
    </mc:Choice>
    <mc:Fallback xmlns="">
      <p:transition spd="slow" advClick="0" advTm="300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 tmFilter="0,0; .5, 1; 1, 1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49"/>
                            </p:stCondLst>
                            <p:childTnLst>
                              <p:par>
                                <p:cTn id="13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4" dur="500" tmFilter="0, 0; .2, .5; .8, .5; 1, 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5" dur="250" autoRev="1" fill="hold"/>
                                        <p:tgtEl>
                                          <p:spTgt spid="1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  <p:par>
                                <p:cTn id="16" presetID="12" presetClass="entr" presetSubtype="1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2" grpId="1"/>
      <p:bldP spid="13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2bfc4976-6e52-4a80-ad58-1f98eccebb4d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7017cfed-b063-4a2f-aab6-68688076e4b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ff046462-8c9a-41de-be9b-b891edde3d06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b97452c1-0b1e-4c29-a712-6cb69ee2e02b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LIDE.DIAGRAM" val="afe2e1ba-55fc-4a0c-8f0a-9add21f7f1c9"/>
</p:tagLst>
</file>

<file path=ppt/theme/theme1.xml><?xml version="1.0" encoding="utf-8"?>
<a:theme xmlns:a="http://schemas.openxmlformats.org/drawingml/2006/main" name="Office 主题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B5050"/>
      </a:accent1>
      <a:accent2>
        <a:srgbClr val="91969B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BFBFBF"/>
      </a:folHlink>
    </a:clrScheme>
    <a:fontScheme name="4h3zqbzg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自定义设计方案">
  <a:themeElements>
    <a:clrScheme name="Office">
      <a:dk1>
        <a:srgbClr val="000000"/>
      </a:dk1>
      <a:lt1>
        <a:srgbClr val="FFFFFF"/>
      </a:lt1>
      <a:dk2>
        <a:srgbClr val="778495"/>
      </a:dk2>
      <a:lt2>
        <a:srgbClr val="F0F0F0"/>
      </a:lt2>
      <a:accent1>
        <a:srgbClr val="4B5050"/>
      </a:accent1>
      <a:accent2>
        <a:srgbClr val="91969B"/>
      </a:accent2>
      <a:accent3>
        <a:srgbClr val="4B5050"/>
      </a:accent3>
      <a:accent4>
        <a:srgbClr val="91969B"/>
      </a:accent4>
      <a:accent5>
        <a:srgbClr val="4B5050"/>
      </a:accent5>
      <a:accent6>
        <a:srgbClr val="91969B"/>
      </a:accent6>
      <a:hlink>
        <a:srgbClr val="4B5050"/>
      </a:hlink>
      <a:folHlink>
        <a:srgbClr val="BFBFBF"/>
      </a:folHlink>
    </a:clrScheme>
    <a:fontScheme name="4h3zqbzg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1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20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21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5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6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7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8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ppt/theme/themeOverride9.xml><?xml version="1.0" encoding="utf-8"?>
<a:themeOverride xmlns:a="http://schemas.openxmlformats.org/drawingml/2006/main">
  <a:clrScheme name="Office">
    <a:dk1>
      <a:srgbClr val="000000"/>
    </a:dk1>
    <a:lt1>
      <a:srgbClr val="FFFFFF"/>
    </a:lt1>
    <a:dk2>
      <a:srgbClr val="778495"/>
    </a:dk2>
    <a:lt2>
      <a:srgbClr val="F0F0F0"/>
    </a:lt2>
    <a:accent1>
      <a:srgbClr val="4B5050"/>
    </a:accent1>
    <a:accent2>
      <a:srgbClr val="91969B"/>
    </a:accent2>
    <a:accent3>
      <a:srgbClr val="4B5050"/>
    </a:accent3>
    <a:accent4>
      <a:srgbClr val="91969B"/>
    </a:accent4>
    <a:accent5>
      <a:srgbClr val="4B5050"/>
    </a:accent5>
    <a:accent6>
      <a:srgbClr val="91969B"/>
    </a:accent6>
    <a:hlink>
      <a:srgbClr val="4B5050"/>
    </a:hlink>
    <a:folHlink>
      <a:srgbClr val="BFBFBF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22</TotalTime>
  <Words>2115</Words>
  <Application>Microsoft Office PowerPoint</Application>
  <PresentationFormat>宽屏</PresentationFormat>
  <Paragraphs>229</Paragraphs>
  <Slides>25</Slides>
  <Notes>25</Notes>
  <HiddenSlides>0</HiddenSlides>
  <MMClips>0</MMClips>
  <ScaleCrop>false</ScaleCrop>
  <HeadingPairs>
    <vt:vector size="6" baseType="variant">
      <vt:variant>
        <vt:lpstr>已用的字体</vt:lpstr>
      </vt:variant>
      <vt:variant>
        <vt:i4>4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25</vt:i4>
      </vt:variant>
    </vt:vector>
  </HeadingPairs>
  <TitlesOfParts>
    <vt:vector size="31" baseType="lpstr">
      <vt:lpstr>等线</vt:lpstr>
      <vt:lpstr>微软雅黑</vt:lpstr>
      <vt:lpstr>Arial</vt:lpstr>
      <vt:lpstr>Calibri</vt:lpstr>
      <vt:lpstr>Office 主题</vt:lpstr>
      <vt:lpstr>自定义设计方案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演示文稿7</dc:title>
  <dc:creator>Administrator</dc:creator>
  <cp:lastModifiedBy>杨 康弘</cp:lastModifiedBy>
  <cp:revision>11</cp:revision>
  <dcterms:created xsi:type="dcterms:W3CDTF">2017-11-26T08:14:00Z</dcterms:created>
  <dcterms:modified xsi:type="dcterms:W3CDTF">2019-05-03T07:00:26Z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2052-10.1.0.6929</vt:lpwstr>
  </property>
</Properties>
</file>