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30"/>
  </p:handoutMasterIdLst>
  <p:sldIdLst>
    <p:sldId id="260" r:id="rId3"/>
    <p:sldId id="312" r:id="rId4"/>
    <p:sldId id="308" r:id="rId5"/>
    <p:sldId id="306" r:id="rId6"/>
    <p:sldId id="266" r:id="rId7"/>
    <p:sldId id="267" r:id="rId9"/>
    <p:sldId id="269" r:id="rId10"/>
    <p:sldId id="270" r:id="rId11"/>
    <p:sldId id="356" r:id="rId12"/>
    <p:sldId id="277" r:id="rId13"/>
    <p:sldId id="278" r:id="rId14"/>
    <p:sldId id="307" r:id="rId15"/>
    <p:sldId id="271" r:id="rId16"/>
    <p:sldId id="304" r:id="rId17"/>
    <p:sldId id="357" r:id="rId18"/>
    <p:sldId id="305" r:id="rId19"/>
    <p:sldId id="274" r:id="rId20"/>
    <p:sldId id="275" r:id="rId21"/>
    <p:sldId id="358" r:id="rId22"/>
    <p:sldId id="303" r:id="rId23"/>
    <p:sldId id="282" r:id="rId24"/>
    <p:sldId id="272" r:id="rId25"/>
    <p:sldId id="300" r:id="rId26"/>
    <p:sldId id="273" r:id="rId27"/>
    <p:sldId id="340" r:id="rId28"/>
    <p:sldId id="31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82828"/>
    <a:srgbClr val="A9A9A9"/>
    <a:srgbClr val="97ACAC"/>
    <a:srgbClr val="B9D2D6"/>
    <a:srgbClr val="A9C0C3"/>
    <a:srgbClr val="819191"/>
    <a:srgbClr val="404040"/>
    <a:srgbClr val="AABFC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91" autoAdjust="0"/>
  </p:normalViewPr>
  <p:slideViewPr>
    <p:cSldViewPr snapToGrid="0" showGuides="1">
      <p:cViewPr>
        <p:scale>
          <a:sx n="80" d="100"/>
          <a:sy n="80" d="100"/>
        </p:scale>
        <p:origin x="1716" y="756"/>
      </p:cViewPr>
      <p:guideLst>
        <p:guide orient="horz" pos="2162"/>
        <p:guide orient="horz" pos="453"/>
        <p:guide orient="horz" pos="226"/>
        <p:guide orient="horz" pos="4090"/>
        <p:guide pos="3909"/>
        <p:guide pos="7434"/>
        <p:guide pos="204"/>
        <p:guide pos="42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1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2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3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252525"/>
              </a:solidFill>
              <a:ln>
                <a:noFill/>
              </a:ln>
              <a:effectLst/>
            </c:spPr>
          </c:dPt>
          <c:dLbls>
            <c:dLbl>
              <c:idx val="3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4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haroni" panose="02010803020104030203" pitchFamily="2" charset="-79"/>
                      <a:ea typeface="+mn-ea"/>
                      <a:cs typeface="Aharoni" panose="02010803020104030203" pitchFamily="2" charset="-79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+mn-ea"/>
                    <a:cs typeface="Aharoni" panose="02010803020104030203" pitchFamily="2" charset="-79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18895712"/>
        <c:axId val="219186064"/>
      </c:barChart>
      <c:catAx>
        <c:axId val="2188957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defRPr>
            </a:pPr>
          </a:p>
        </c:txPr>
        <c:crossAx val="219186064"/>
        <c:crosses val="autoZero"/>
        <c:auto val="1"/>
        <c:lblAlgn val="ctr"/>
        <c:lblOffset val="100"/>
        <c:noMultiLvlLbl val="0"/>
      </c:catAx>
      <c:valAx>
        <c:axId val="219186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18895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00" b="0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r>
              <a:rPr lang="zh-CN" altLang="en-US" sz="1800" b="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rPr>
              <a:t>请输入图表标题</a:t>
            </a:r>
            <a:endParaRPr lang="zh-CN" altLang="en-US" sz="1800" b="0" spc="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82828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</c:dPt>
          <c:dLbls>
            <c:delete val="1"/>
          </c:dLbls>
          <c:cat>
            <c:strRef>
              <c:f>Sheet1!$A$2:$A$8</c:f>
              <c:strCache>
                <c:ptCount val="7"/>
                <c:pt idx="0">
                  <c:v>2005年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2014年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6.9</c:v>
                </c:pt>
                <c:pt idx="6">
                  <c:v>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overlap val="-22"/>
        <c:axId val="276503336"/>
        <c:axId val="27650255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12</c:v>
                </c:pt>
              </c:strCache>
            </c:strRef>
          </c:tx>
          <c:spPr>
            <a:ln w="34925" cap="rnd">
              <a:solidFill>
                <a:srgbClr val="28282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82828"/>
              </a:solidFill>
              <a:ln w="9525">
                <a:solidFill>
                  <a:srgbClr val="282828"/>
                </a:solidFill>
              </a:ln>
              <a:effectLst/>
            </c:spPr>
          </c:marker>
          <c:dLbls>
            <c:delete val="1"/>
          </c:dLbls>
          <c:cat>
            <c:strRef>
              <c:f>Sheet1!$A$2:$A$8</c:f>
              <c:strCache>
                <c:ptCount val="7"/>
                <c:pt idx="0">
                  <c:v>2005年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2014年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2.4</c:v>
                </c:pt>
                <c:pt idx="2">
                  <c:v>3</c:v>
                </c:pt>
                <c:pt idx="3">
                  <c:v>4.7</c:v>
                </c:pt>
                <c:pt idx="4">
                  <c:v>5.3</c:v>
                </c:pt>
                <c:pt idx="5">
                  <c:v>7.1</c:v>
                </c:pt>
                <c:pt idx="6">
                  <c:v>7.6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6503336"/>
        <c:axId val="276502552"/>
      </c:lineChart>
      <c:catAx>
        <c:axId val="276503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XIS Std L" panose="020B0400000000000000" pitchFamily="34" charset="-128"/>
                <a:ea typeface="AXIS Std L" panose="020B0400000000000000" pitchFamily="34" charset="-128"/>
                <a:cs typeface="+mn-cs"/>
              </a:defRPr>
            </a:pPr>
          </a:p>
        </c:txPr>
        <c:crossAx val="276502552"/>
        <c:crosses val="autoZero"/>
        <c:auto val="1"/>
        <c:lblAlgn val="ctr"/>
        <c:lblOffset val="100"/>
        <c:noMultiLvlLbl val="0"/>
      </c:catAx>
      <c:valAx>
        <c:axId val="276502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276503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28282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0.67</c:v>
                </c:pt>
                <c:pt idx="1">
                  <c:v>0.33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28282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0.54</c:v>
                </c:pt>
                <c:pt idx="1">
                  <c:v>0.46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28282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0.87</c:v>
                </c:pt>
                <c:pt idx="1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28282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fld id="{D3EE5ACE-4FA4-4B4B-B7F8-662BCF672C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微软雅黑" panose="020B0503020204020204" pitchFamily="3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微软雅黑" panose="020B0503020204020204" pitchFamily="3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微软雅黑" panose="020B0503020204020204" pitchFamily="3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微软雅黑" panose="020B0503020204020204" pitchFamily="3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微软雅黑" panose="020B0503020204020204" pitchFamily="3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62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1219200"/>
            <a:ext cx="12192000" cy="28670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018C-5D72-4D15-ABE0-D533D294589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http://PPTonna.yanj.cn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6A40C-E0C0-4BB8-81B1-5E7F83E9E5D2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45" y="198986"/>
            <a:ext cx="660445" cy="798770"/>
            <a:chOff x="-45" y="198986"/>
            <a:chExt cx="660445" cy="798770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198986"/>
              <a:ext cx="660400" cy="7987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-45" y="205433"/>
              <a:ext cx="508046" cy="6606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47" name="文本占位符 46"/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5035208"/>
            <a:ext cx="5006192" cy="72701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txBody>
          <a:bodyPr anchor="ctr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dirty="0">
                <a:solidFill>
                  <a:schemeClr val="bg1"/>
                </a:solidFill>
              </a:rPr>
              <a:t>Content title one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14" hasCustomPrompt="1"/>
          </p:nvPr>
        </p:nvSpPr>
        <p:spPr>
          <a:xfrm>
            <a:off x="833376" y="5035208"/>
            <a:ext cx="1306570" cy="723868"/>
          </a:xfrm>
          <a:custGeom>
            <a:avLst/>
            <a:gdLst>
              <a:gd name="connsiteX0" fmla="*/ 68105 w 737560"/>
              <a:gd name="connsiteY0" fmla="*/ 1 h 408624"/>
              <a:gd name="connsiteX1" fmla="*/ 587597 w 737560"/>
              <a:gd name="connsiteY1" fmla="*/ 1 h 408624"/>
              <a:gd name="connsiteX2" fmla="*/ 655702 w 737560"/>
              <a:gd name="connsiteY2" fmla="*/ 68106 h 408624"/>
              <a:gd name="connsiteX3" fmla="*/ 655702 w 737560"/>
              <a:gd name="connsiteY3" fmla="*/ 114170 h 408624"/>
              <a:gd name="connsiteX4" fmla="*/ 731704 w 737560"/>
              <a:gd name="connsiteY4" fmla="*/ 190172 h 408624"/>
              <a:gd name="connsiteX5" fmla="*/ 731704 w 737560"/>
              <a:gd name="connsiteY5" fmla="*/ 218451 h 408624"/>
              <a:gd name="connsiteX6" fmla="*/ 655702 w 737560"/>
              <a:gd name="connsiteY6" fmla="*/ 294454 h 408624"/>
              <a:gd name="connsiteX7" fmla="*/ 655702 w 737560"/>
              <a:gd name="connsiteY7" fmla="*/ 340519 h 408624"/>
              <a:gd name="connsiteX8" fmla="*/ 587597 w 737560"/>
              <a:gd name="connsiteY8" fmla="*/ 408624 h 408624"/>
              <a:gd name="connsiteX9" fmla="*/ 68105 w 737560"/>
              <a:gd name="connsiteY9" fmla="*/ 408624 h 408624"/>
              <a:gd name="connsiteX10" fmla="*/ 0 w 737560"/>
              <a:gd name="connsiteY10" fmla="*/ 340519 h 408624"/>
              <a:gd name="connsiteX11" fmla="*/ 0 w 737560"/>
              <a:gd name="connsiteY11" fmla="*/ 68106 h 408624"/>
              <a:gd name="connsiteX12" fmla="*/ 68105 w 737560"/>
              <a:gd name="connsiteY12" fmla="*/ 1 h 408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7560" h="408624">
                <a:moveTo>
                  <a:pt x="68105" y="1"/>
                </a:moveTo>
                <a:lnTo>
                  <a:pt x="587597" y="1"/>
                </a:lnTo>
                <a:cubicBezTo>
                  <a:pt x="625210" y="0"/>
                  <a:pt x="655703" y="30493"/>
                  <a:pt x="655702" y="68106"/>
                </a:cubicBezTo>
                <a:lnTo>
                  <a:pt x="655702" y="114170"/>
                </a:lnTo>
                <a:lnTo>
                  <a:pt x="731704" y="190172"/>
                </a:lnTo>
                <a:cubicBezTo>
                  <a:pt x="739513" y="197981"/>
                  <a:pt x="739513" y="210642"/>
                  <a:pt x="731704" y="218451"/>
                </a:cubicBezTo>
                <a:lnTo>
                  <a:pt x="655702" y="294454"/>
                </a:lnTo>
                <a:lnTo>
                  <a:pt x="655702" y="340519"/>
                </a:lnTo>
                <a:cubicBezTo>
                  <a:pt x="655702" y="378131"/>
                  <a:pt x="625210" y="408623"/>
                  <a:pt x="587597" y="408624"/>
                </a:cubicBezTo>
                <a:lnTo>
                  <a:pt x="68105" y="408624"/>
                </a:lnTo>
                <a:cubicBezTo>
                  <a:pt x="30491" y="408624"/>
                  <a:pt x="0" y="378132"/>
                  <a:pt x="0" y="340519"/>
                </a:cubicBezTo>
                <a:lnTo>
                  <a:pt x="0" y="68106"/>
                </a:lnTo>
                <a:cubicBezTo>
                  <a:pt x="0" y="30493"/>
                  <a:pt x="30492" y="0"/>
                  <a:pt x="68105" y="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tIns="0" rIns="162000" bIns="0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6"/>
          </p:nvPr>
        </p:nvSpPr>
        <p:spPr>
          <a:xfrm>
            <a:off x="6908800" y="4397375"/>
            <a:ext cx="4445000" cy="18875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 build="p">
        <p:tmplLst>
          <p:tmpl lvl="0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 build="p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fld id="{0CDE4274-6686-4A88-B352-6CF8A7FC2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fld id="{52EACAB8-BDC7-46D8-AED4-E3A5E447E2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microsoft.com/office/2007/relationships/hdphoto" Target="../media/hdphoto1.wdp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microsoft.com/office/2007/relationships/hdphoto" Target="../media/hdphoto2.wdp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chart" Target="../charts/chart6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e7d195523061f1c0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e7d195523061f1c0214d268728035a112e1f1a63855fa0d5B3BC3571FB2346650E40B27C71D4ADB669896543E409C0762562804D99F14164E036E91A4D200FB459B9C67F1066513BDCC2663F2655ED5A2F3E64E50905ECC13FD08E412A2449DFC0DEA4732AF4E76A12DAA23714D9A24C7EAC7F7CD8FF94AEC7D4E9162B55FEA74E289784371BE33B</a:t>
            </a:r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矩形 15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/>
          <p:nvPr/>
        </p:nvSpPr>
        <p:spPr>
          <a:xfrm>
            <a:off x="0" y="3228975"/>
            <a:ext cx="4488815" cy="2045335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70180" y="3338830"/>
            <a:ext cx="41452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SPACE DEISIGN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文本框 17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96215" y="4045585"/>
            <a:ext cx="3458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TAIKON.TAOBAO.COM</a:t>
            </a:r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3421742"/>
            <a:ext cx="41656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六边形 7"/>
          <p:cNvSpPr/>
          <p:nvPr/>
        </p:nvSpPr>
        <p:spPr>
          <a:xfrm rot="16200000">
            <a:off x="1711569" y="3108973"/>
            <a:ext cx="742461" cy="640053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 rot="16200000">
            <a:off x="4059937" y="2761341"/>
            <a:ext cx="1532128" cy="1320801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0269" y="4699063"/>
            <a:ext cx="2258060" cy="1580126"/>
            <a:chOff x="1085626" y="4715360"/>
            <a:chExt cx="2258060" cy="1580126"/>
          </a:xfrm>
        </p:grpSpPr>
        <p:sp>
          <p:nvSpPr>
            <p:cNvPr id="11" name="文本框 10"/>
            <p:cNvSpPr txBox="1"/>
            <p:nvPr/>
          </p:nvSpPr>
          <p:spPr>
            <a:xfrm>
              <a:off x="1290731" y="4715360"/>
              <a:ext cx="205295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85626" y="5085811"/>
              <a:ext cx="2257799" cy="1209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3" name="Freeform 103"/>
          <p:cNvSpPr>
            <a:spLocks noEditPoints="1"/>
          </p:cNvSpPr>
          <p:nvPr/>
        </p:nvSpPr>
        <p:spPr bwMode="auto">
          <a:xfrm>
            <a:off x="1931018" y="3279844"/>
            <a:ext cx="301281" cy="283796"/>
          </a:xfrm>
          <a:custGeom>
            <a:avLst/>
            <a:gdLst>
              <a:gd name="T0" fmla="*/ 126 w 132"/>
              <a:gd name="T1" fmla="*/ 80 h 124"/>
              <a:gd name="T2" fmla="*/ 121 w 132"/>
              <a:gd name="T3" fmla="*/ 70 h 124"/>
              <a:gd name="T4" fmla="*/ 118 w 132"/>
              <a:gd name="T5" fmla="*/ 43 h 124"/>
              <a:gd name="T6" fmla="*/ 34 w 132"/>
              <a:gd name="T7" fmla="*/ 25 h 124"/>
              <a:gd name="T8" fmla="*/ 11 w 132"/>
              <a:gd name="T9" fmla="*/ 69 h 124"/>
              <a:gd name="T10" fmla="*/ 10 w 132"/>
              <a:gd name="T11" fmla="*/ 79 h 124"/>
              <a:gd name="T12" fmla="*/ 0 w 132"/>
              <a:gd name="T13" fmla="*/ 74 h 124"/>
              <a:gd name="T14" fmla="*/ 9 w 132"/>
              <a:gd name="T15" fmla="*/ 42 h 124"/>
              <a:gd name="T16" fmla="*/ 99 w 132"/>
              <a:gd name="T17" fmla="*/ 19 h 124"/>
              <a:gd name="T18" fmla="*/ 128 w 132"/>
              <a:gd name="T19" fmla="*/ 68 h 124"/>
              <a:gd name="T20" fmla="*/ 31 w 132"/>
              <a:gd name="T21" fmla="*/ 17 h 124"/>
              <a:gd name="T22" fmla="*/ 36 w 132"/>
              <a:gd name="T23" fmla="*/ 12 h 124"/>
              <a:gd name="T24" fmla="*/ 38 w 132"/>
              <a:gd name="T25" fmla="*/ 12 h 124"/>
              <a:gd name="T26" fmla="*/ 48 w 132"/>
              <a:gd name="T27" fmla="*/ 1 h 124"/>
              <a:gd name="T28" fmla="*/ 53 w 132"/>
              <a:gd name="T29" fmla="*/ 4 h 124"/>
              <a:gd name="T30" fmla="*/ 42 w 132"/>
              <a:gd name="T31" fmla="*/ 15 h 124"/>
              <a:gd name="T32" fmla="*/ 40 w 132"/>
              <a:gd name="T33" fmla="*/ 15 h 124"/>
              <a:gd name="T34" fmla="*/ 40 w 132"/>
              <a:gd name="T35" fmla="*/ 17 h 124"/>
              <a:gd name="T36" fmla="*/ 42 w 132"/>
              <a:gd name="T37" fmla="*/ 10 h 124"/>
              <a:gd name="T38" fmla="*/ 44 w 132"/>
              <a:gd name="T39" fmla="*/ 11 h 124"/>
              <a:gd name="T40" fmla="*/ 50 w 132"/>
              <a:gd name="T41" fmla="*/ 5 h 124"/>
              <a:gd name="T42" fmla="*/ 48 w 132"/>
              <a:gd name="T43" fmla="*/ 3 h 124"/>
              <a:gd name="T44" fmla="*/ 42 w 132"/>
              <a:gd name="T45" fmla="*/ 10 h 124"/>
              <a:gd name="T46" fmla="*/ 109 w 132"/>
              <a:gd name="T47" fmla="*/ 124 h 124"/>
              <a:gd name="T48" fmla="*/ 9 w 132"/>
              <a:gd name="T49" fmla="*/ 104 h 124"/>
              <a:gd name="T50" fmla="*/ 117 w 132"/>
              <a:gd name="T51" fmla="*/ 51 h 124"/>
              <a:gd name="T52" fmla="*/ 75 w 132"/>
              <a:gd name="T53" fmla="*/ 88 h 124"/>
              <a:gd name="T54" fmla="*/ 73 w 132"/>
              <a:gd name="T55" fmla="*/ 83 h 124"/>
              <a:gd name="T56" fmla="*/ 69 w 132"/>
              <a:gd name="T57" fmla="*/ 78 h 124"/>
              <a:gd name="T58" fmla="*/ 65 w 132"/>
              <a:gd name="T59" fmla="*/ 74 h 124"/>
              <a:gd name="T60" fmla="*/ 68 w 132"/>
              <a:gd name="T61" fmla="*/ 71 h 124"/>
              <a:gd name="T62" fmla="*/ 74 w 132"/>
              <a:gd name="T63" fmla="*/ 64 h 124"/>
              <a:gd name="T64" fmla="*/ 68 w 132"/>
              <a:gd name="T65" fmla="*/ 57 h 124"/>
              <a:gd name="T66" fmla="*/ 63 w 132"/>
              <a:gd name="T67" fmla="*/ 62 h 124"/>
              <a:gd name="T68" fmla="*/ 56 w 132"/>
              <a:gd name="T69" fmla="*/ 80 h 124"/>
              <a:gd name="T70" fmla="*/ 62 w 132"/>
              <a:gd name="T71" fmla="*/ 86 h 124"/>
              <a:gd name="T72" fmla="*/ 61 w 132"/>
              <a:gd name="T73" fmla="*/ 92 h 124"/>
              <a:gd name="T74" fmla="*/ 55 w 132"/>
              <a:gd name="T75" fmla="*/ 99 h 124"/>
              <a:gd name="T76" fmla="*/ 58 w 132"/>
              <a:gd name="T77" fmla="*/ 100 h 124"/>
              <a:gd name="T78" fmla="*/ 63 w 132"/>
              <a:gd name="T79" fmla="*/ 106 h 124"/>
              <a:gd name="T80" fmla="*/ 67 w 132"/>
              <a:gd name="T81" fmla="*/ 100 h 124"/>
              <a:gd name="T82" fmla="*/ 94 w 132"/>
              <a:gd name="T83" fmla="*/ 30 h 124"/>
              <a:gd name="T84" fmla="*/ 19 w 132"/>
              <a:gd name="T85" fmla="*/ 45 h 124"/>
              <a:gd name="T86" fmla="*/ 114 w 132"/>
              <a:gd name="T87" fmla="*/ 46 h 124"/>
              <a:gd name="T88" fmla="*/ 94 w 132"/>
              <a:gd name="T89" fmla="*/ 3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2" h="124">
                <a:moveTo>
                  <a:pt x="132" y="74"/>
                </a:moveTo>
                <a:cubicBezTo>
                  <a:pt x="132" y="77"/>
                  <a:pt x="129" y="80"/>
                  <a:pt x="126" y="80"/>
                </a:cubicBezTo>
                <a:cubicBezTo>
                  <a:pt x="125" y="80"/>
                  <a:pt x="124" y="80"/>
                  <a:pt x="123" y="79"/>
                </a:cubicBezTo>
                <a:cubicBezTo>
                  <a:pt x="121" y="70"/>
                  <a:pt x="121" y="70"/>
                  <a:pt x="121" y="70"/>
                </a:cubicBezTo>
                <a:cubicBezTo>
                  <a:pt x="121" y="69"/>
                  <a:pt x="122" y="69"/>
                  <a:pt x="122" y="69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7" y="34"/>
                  <a:pt x="108" y="25"/>
                  <a:pt x="99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25" y="25"/>
                  <a:pt x="16" y="34"/>
                  <a:pt x="15" y="43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1" y="70"/>
                  <a:pt x="11" y="70"/>
                </a:cubicBezTo>
                <a:cubicBezTo>
                  <a:pt x="10" y="79"/>
                  <a:pt x="10" y="79"/>
                  <a:pt x="10" y="79"/>
                </a:cubicBezTo>
                <a:cubicBezTo>
                  <a:pt x="9" y="80"/>
                  <a:pt x="8" y="80"/>
                  <a:pt x="7" y="80"/>
                </a:cubicBezTo>
                <a:cubicBezTo>
                  <a:pt x="3" y="80"/>
                  <a:pt x="0" y="77"/>
                  <a:pt x="0" y="74"/>
                </a:cubicBezTo>
                <a:cubicBezTo>
                  <a:pt x="0" y="71"/>
                  <a:pt x="2" y="68"/>
                  <a:pt x="5" y="68"/>
                </a:cubicBezTo>
                <a:cubicBezTo>
                  <a:pt x="9" y="42"/>
                  <a:pt x="9" y="42"/>
                  <a:pt x="9" y="42"/>
                </a:cubicBezTo>
                <a:cubicBezTo>
                  <a:pt x="10" y="30"/>
                  <a:pt x="22" y="19"/>
                  <a:pt x="34" y="19"/>
                </a:cubicBezTo>
                <a:cubicBezTo>
                  <a:pt x="99" y="19"/>
                  <a:pt x="99" y="19"/>
                  <a:pt x="99" y="19"/>
                </a:cubicBezTo>
                <a:cubicBezTo>
                  <a:pt x="111" y="19"/>
                  <a:pt x="122" y="30"/>
                  <a:pt x="124" y="42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30" y="69"/>
                  <a:pt x="132" y="71"/>
                  <a:pt x="132" y="74"/>
                </a:cubicBezTo>
                <a:close/>
                <a:moveTo>
                  <a:pt x="31" y="17"/>
                </a:moveTo>
                <a:cubicBezTo>
                  <a:pt x="31" y="17"/>
                  <a:pt x="31" y="17"/>
                  <a:pt x="31" y="17"/>
                </a:cubicBezTo>
                <a:cubicBezTo>
                  <a:pt x="31" y="14"/>
                  <a:pt x="33" y="12"/>
                  <a:pt x="36" y="12"/>
                </a:cubicBezTo>
                <a:cubicBezTo>
                  <a:pt x="37" y="12"/>
                  <a:pt x="38" y="13"/>
                  <a:pt x="38" y="13"/>
                </a:cubicBezTo>
                <a:cubicBezTo>
                  <a:pt x="38" y="12"/>
                  <a:pt x="38" y="12"/>
                  <a:pt x="38" y="12"/>
                </a:cubicBezTo>
                <a:cubicBezTo>
                  <a:pt x="37" y="11"/>
                  <a:pt x="37" y="10"/>
                  <a:pt x="38" y="10"/>
                </a:cubicBezTo>
                <a:cubicBezTo>
                  <a:pt x="48" y="1"/>
                  <a:pt x="48" y="1"/>
                  <a:pt x="48" y="1"/>
                </a:cubicBezTo>
                <a:cubicBezTo>
                  <a:pt x="49" y="0"/>
                  <a:pt x="50" y="0"/>
                  <a:pt x="51" y="1"/>
                </a:cubicBezTo>
                <a:cubicBezTo>
                  <a:pt x="53" y="4"/>
                  <a:pt x="53" y="4"/>
                  <a:pt x="53" y="4"/>
                </a:cubicBezTo>
                <a:cubicBezTo>
                  <a:pt x="54" y="5"/>
                  <a:pt x="54" y="6"/>
                  <a:pt x="53" y="6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6"/>
                  <a:pt x="41" y="16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6"/>
                  <a:pt x="40" y="17"/>
                </a:cubicBezTo>
                <a:cubicBezTo>
                  <a:pt x="40" y="17"/>
                  <a:pt x="40" y="17"/>
                  <a:pt x="40" y="17"/>
                </a:cubicBezTo>
                <a:lnTo>
                  <a:pt x="31" y="17"/>
                </a:lnTo>
                <a:close/>
                <a:moveTo>
                  <a:pt x="42" y="10"/>
                </a:moveTo>
                <a:cubicBezTo>
                  <a:pt x="42" y="11"/>
                  <a:pt x="42" y="11"/>
                  <a:pt x="42" y="11"/>
                </a:cubicBezTo>
                <a:cubicBezTo>
                  <a:pt x="43" y="12"/>
                  <a:pt x="43" y="12"/>
                  <a:pt x="44" y="11"/>
                </a:cubicBezTo>
                <a:cubicBezTo>
                  <a:pt x="50" y="6"/>
                  <a:pt x="50" y="6"/>
                  <a:pt x="50" y="6"/>
                </a:cubicBezTo>
                <a:cubicBezTo>
                  <a:pt x="51" y="5"/>
                  <a:pt x="51" y="5"/>
                  <a:pt x="50" y="5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3"/>
                  <a:pt x="49" y="3"/>
                  <a:pt x="48" y="3"/>
                </a:cubicBezTo>
                <a:cubicBezTo>
                  <a:pt x="42" y="9"/>
                  <a:pt x="42" y="9"/>
                  <a:pt x="42" y="9"/>
                </a:cubicBezTo>
                <a:cubicBezTo>
                  <a:pt x="41" y="9"/>
                  <a:pt x="41" y="10"/>
                  <a:pt x="42" y="10"/>
                </a:cubicBezTo>
                <a:close/>
                <a:moveTo>
                  <a:pt x="124" y="104"/>
                </a:moveTo>
                <a:cubicBezTo>
                  <a:pt x="126" y="115"/>
                  <a:pt x="119" y="124"/>
                  <a:pt x="109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14" y="124"/>
                  <a:pt x="7" y="115"/>
                  <a:pt x="9" y="104"/>
                </a:cubicBezTo>
                <a:cubicBezTo>
                  <a:pt x="16" y="51"/>
                  <a:pt x="16" y="51"/>
                  <a:pt x="16" y="51"/>
                </a:cubicBezTo>
                <a:cubicBezTo>
                  <a:pt x="117" y="51"/>
                  <a:pt x="117" y="51"/>
                  <a:pt x="117" y="51"/>
                </a:cubicBezTo>
                <a:lnTo>
                  <a:pt x="124" y="104"/>
                </a:lnTo>
                <a:close/>
                <a:moveTo>
                  <a:pt x="75" y="88"/>
                </a:moveTo>
                <a:cubicBezTo>
                  <a:pt x="75" y="87"/>
                  <a:pt x="75" y="86"/>
                  <a:pt x="74" y="85"/>
                </a:cubicBezTo>
                <a:cubicBezTo>
                  <a:pt x="74" y="85"/>
                  <a:pt x="74" y="84"/>
                  <a:pt x="73" y="83"/>
                </a:cubicBezTo>
                <a:cubicBezTo>
                  <a:pt x="73" y="82"/>
                  <a:pt x="72" y="81"/>
                  <a:pt x="72" y="81"/>
                </a:cubicBezTo>
                <a:cubicBezTo>
                  <a:pt x="71" y="80"/>
                  <a:pt x="70" y="79"/>
                  <a:pt x="69" y="78"/>
                </a:cubicBezTo>
                <a:cubicBezTo>
                  <a:pt x="67" y="77"/>
                  <a:pt x="67" y="77"/>
                  <a:pt x="67" y="77"/>
                </a:cubicBezTo>
                <a:cubicBezTo>
                  <a:pt x="66" y="76"/>
                  <a:pt x="65" y="75"/>
                  <a:pt x="65" y="74"/>
                </a:cubicBezTo>
                <a:cubicBezTo>
                  <a:pt x="65" y="73"/>
                  <a:pt x="65" y="72"/>
                  <a:pt x="66" y="72"/>
                </a:cubicBezTo>
                <a:cubicBezTo>
                  <a:pt x="66" y="72"/>
                  <a:pt x="67" y="71"/>
                  <a:pt x="68" y="71"/>
                </a:cubicBezTo>
                <a:cubicBezTo>
                  <a:pt x="70" y="71"/>
                  <a:pt x="72" y="73"/>
                  <a:pt x="74" y="75"/>
                </a:cubicBezTo>
                <a:cubicBezTo>
                  <a:pt x="74" y="64"/>
                  <a:pt x="74" y="64"/>
                  <a:pt x="74" y="64"/>
                </a:cubicBezTo>
                <a:cubicBezTo>
                  <a:pt x="72" y="63"/>
                  <a:pt x="70" y="62"/>
                  <a:pt x="68" y="62"/>
                </a:cubicBezTo>
                <a:cubicBezTo>
                  <a:pt x="68" y="57"/>
                  <a:pt x="68" y="57"/>
                  <a:pt x="68" y="57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62"/>
                  <a:pt x="63" y="62"/>
                  <a:pt x="63" y="62"/>
                </a:cubicBezTo>
                <a:cubicBezTo>
                  <a:pt x="58" y="65"/>
                  <a:pt x="55" y="69"/>
                  <a:pt x="55" y="74"/>
                </a:cubicBezTo>
                <a:cubicBezTo>
                  <a:pt x="55" y="76"/>
                  <a:pt x="55" y="78"/>
                  <a:pt x="56" y="80"/>
                </a:cubicBezTo>
                <a:cubicBezTo>
                  <a:pt x="57" y="81"/>
                  <a:pt x="58" y="83"/>
                  <a:pt x="60" y="85"/>
                </a:cubicBezTo>
                <a:cubicBezTo>
                  <a:pt x="62" y="86"/>
                  <a:pt x="62" y="86"/>
                  <a:pt x="62" y="86"/>
                </a:cubicBezTo>
                <a:cubicBezTo>
                  <a:pt x="64" y="87"/>
                  <a:pt x="64" y="88"/>
                  <a:pt x="64" y="89"/>
                </a:cubicBezTo>
                <a:cubicBezTo>
                  <a:pt x="64" y="91"/>
                  <a:pt x="63" y="92"/>
                  <a:pt x="61" y="92"/>
                </a:cubicBezTo>
                <a:cubicBezTo>
                  <a:pt x="59" y="92"/>
                  <a:pt x="57" y="90"/>
                  <a:pt x="55" y="87"/>
                </a:cubicBezTo>
                <a:cubicBezTo>
                  <a:pt x="55" y="99"/>
                  <a:pt x="55" y="99"/>
                  <a:pt x="55" y="99"/>
                </a:cubicBezTo>
                <a:cubicBezTo>
                  <a:pt x="56" y="100"/>
                  <a:pt x="56" y="100"/>
                  <a:pt x="57" y="100"/>
                </a:cubicBezTo>
                <a:cubicBezTo>
                  <a:pt x="57" y="100"/>
                  <a:pt x="58" y="100"/>
                  <a:pt x="58" y="100"/>
                </a:cubicBezTo>
                <a:cubicBezTo>
                  <a:pt x="59" y="101"/>
                  <a:pt x="61" y="101"/>
                  <a:pt x="63" y="101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2" y="98"/>
                  <a:pt x="75" y="94"/>
                  <a:pt x="75" y="88"/>
                </a:cubicBezTo>
                <a:close/>
                <a:moveTo>
                  <a:pt x="94" y="30"/>
                </a:moveTo>
                <a:cubicBezTo>
                  <a:pt x="38" y="30"/>
                  <a:pt x="38" y="30"/>
                  <a:pt x="38" y="30"/>
                </a:cubicBezTo>
                <a:cubicBezTo>
                  <a:pt x="29" y="30"/>
                  <a:pt x="21" y="37"/>
                  <a:pt x="19" y="45"/>
                </a:cubicBezTo>
                <a:cubicBezTo>
                  <a:pt x="19" y="46"/>
                  <a:pt x="19" y="46"/>
                  <a:pt x="19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13" y="45"/>
                  <a:pt x="113" y="45"/>
                  <a:pt x="113" y="45"/>
                </a:cubicBezTo>
                <a:cubicBezTo>
                  <a:pt x="112" y="37"/>
                  <a:pt x="103" y="30"/>
                  <a:pt x="94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Freeform 39"/>
          <p:cNvSpPr>
            <a:spLocks noEditPoints="1"/>
          </p:cNvSpPr>
          <p:nvPr/>
        </p:nvSpPr>
        <p:spPr bwMode="auto">
          <a:xfrm>
            <a:off x="4564354" y="2942756"/>
            <a:ext cx="693445" cy="957971"/>
          </a:xfrm>
          <a:custGeom>
            <a:avLst/>
            <a:gdLst>
              <a:gd name="T0" fmla="*/ 220 w 715"/>
              <a:gd name="T1" fmla="*/ 0 h 990"/>
              <a:gd name="T2" fmla="*/ 220 w 715"/>
              <a:gd name="T3" fmla="*/ 210 h 990"/>
              <a:gd name="T4" fmla="*/ 593 w 715"/>
              <a:gd name="T5" fmla="*/ 403 h 990"/>
              <a:gd name="T6" fmla="*/ 599 w 715"/>
              <a:gd name="T7" fmla="*/ 328 h 990"/>
              <a:gd name="T8" fmla="*/ 546 w 715"/>
              <a:gd name="T9" fmla="*/ 313 h 990"/>
              <a:gd name="T10" fmla="*/ 492 w 715"/>
              <a:gd name="T11" fmla="*/ 328 h 990"/>
              <a:gd name="T12" fmla="*/ 498 w 715"/>
              <a:gd name="T13" fmla="*/ 366 h 990"/>
              <a:gd name="T14" fmla="*/ 402 w 715"/>
              <a:gd name="T15" fmla="*/ 347 h 990"/>
              <a:gd name="T16" fmla="*/ 321 w 715"/>
              <a:gd name="T17" fmla="*/ 256 h 990"/>
              <a:gd name="T18" fmla="*/ 228 w 715"/>
              <a:gd name="T19" fmla="*/ 226 h 990"/>
              <a:gd name="T20" fmla="*/ 218 w 715"/>
              <a:gd name="T21" fmla="*/ 498 h 990"/>
              <a:gd name="T22" fmla="*/ 209 w 715"/>
              <a:gd name="T23" fmla="*/ 226 h 990"/>
              <a:gd name="T24" fmla="*/ 111 w 715"/>
              <a:gd name="T25" fmla="*/ 565 h 990"/>
              <a:gd name="T26" fmla="*/ 135 w 715"/>
              <a:gd name="T27" fmla="*/ 571 h 990"/>
              <a:gd name="T28" fmla="*/ 97 w 715"/>
              <a:gd name="T29" fmla="*/ 938 h 990"/>
              <a:gd name="T30" fmla="*/ 142 w 715"/>
              <a:gd name="T31" fmla="*/ 990 h 990"/>
              <a:gd name="T32" fmla="*/ 225 w 715"/>
              <a:gd name="T33" fmla="*/ 582 h 990"/>
              <a:gd name="T34" fmla="*/ 326 w 715"/>
              <a:gd name="T35" fmla="*/ 990 h 990"/>
              <a:gd name="T36" fmla="*/ 371 w 715"/>
              <a:gd name="T37" fmla="*/ 936 h 990"/>
              <a:gd name="T38" fmla="*/ 314 w 715"/>
              <a:gd name="T39" fmla="*/ 570 h 990"/>
              <a:gd name="T40" fmla="*/ 347 w 715"/>
              <a:gd name="T41" fmla="*/ 399 h 990"/>
              <a:gd name="T42" fmla="*/ 442 w 715"/>
              <a:gd name="T43" fmla="*/ 460 h 990"/>
              <a:gd name="T44" fmla="*/ 382 w 715"/>
              <a:gd name="T45" fmla="*/ 625 h 990"/>
              <a:gd name="T46" fmla="*/ 715 w 715"/>
              <a:gd name="T47" fmla="*/ 625 h 990"/>
              <a:gd name="T48" fmla="*/ 139 w 715"/>
              <a:gd name="T49" fmla="*/ 493 h 990"/>
              <a:gd name="T50" fmla="*/ 147 w 715"/>
              <a:gd name="T51" fmla="*/ 326 h 990"/>
              <a:gd name="T52" fmla="*/ 556 w 715"/>
              <a:gd name="T53" fmla="*/ 677 h 990"/>
              <a:gd name="T54" fmla="*/ 539 w 715"/>
              <a:gd name="T55" fmla="*/ 708 h 990"/>
              <a:gd name="T56" fmla="*/ 496 w 715"/>
              <a:gd name="T57" fmla="*/ 665 h 990"/>
              <a:gd name="T58" fmla="*/ 543 w 715"/>
              <a:gd name="T59" fmla="*/ 658 h 990"/>
              <a:gd name="T60" fmla="*/ 545 w 715"/>
              <a:gd name="T61" fmla="*/ 595 h 990"/>
              <a:gd name="T62" fmla="*/ 541 w 715"/>
              <a:gd name="T63" fmla="*/ 498 h 990"/>
              <a:gd name="T64" fmla="*/ 558 w 715"/>
              <a:gd name="T65" fmla="*/ 469 h 990"/>
              <a:gd name="T66" fmla="*/ 594 w 715"/>
              <a:gd name="T67" fmla="*/ 507 h 990"/>
              <a:gd name="T68" fmla="*/ 552 w 715"/>
              <a:gd name="T69" fmla="*/ 517 h 990"/>
              <a:gd name="T70" fmla="*/ 557 w 715"/>
              <a:gd name="T71" fmla="*/ 575 h 990"/>
              <a:gd name="T72" fmla="*/ 556 w 715"/>
              <a:gd name="T73" fmla="*/ 677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15" h="990">
                <a:moveTo>
                  <a:pt x="120" y="105"/>
                </a:moveTo>
                <a:cubicBezTo>
                  <a:pt x="120" y="47"/>
                  <a:pt x="165" y="0"/>
                  <a:pt x="220" y="0"/>
                </a:cubicBezTo>
                <a:cubicBezTo>
                  <a:pt x="275" y="0"/>
                  <a:pt x="319" y="47"/>
                  <a:pt x="319" y="105"/>
                </a:cubicBezTo>
                <a:cubicBezTo>
                  <a:pt x="319" y="163"/>
                  <a:pt x="275" y="210"/>
                  <a:pt x="220" y="210"/>
                </a:cubicBezTo>
                <a:cubicBezTo>
                  <a:pt x="165" y="210"/>
                  <a:pt x="120" y="163"/>
                  <a:pt x="120" y="105"/>
                </a:cubicBezTo>
                <a:close/>
                <a:moveTo>
                  <a:pt x="593" y="403"/>
                </a:moveTo>
                <a:cubicBezTo>
                  <a:pt x="589" y="377"/>
                  <a:pt x="591" y="343"/>
                  <a:pt x="619" y="329"/>
                </a:cubicBezTo>
                <a:cubicBezTo>
                  <a:pt x="619" y="329"/>
                  <a:pt x="615" y="317"/>
                  <a:pt x="599" y="328"/>
                </a:cubicBezTo>
                <a:cubicBezTo>
                  <a:pt x="583" y="338"/>
                  <a:pt x="572" y="336"/>
                  <a:pt x="567" y="329"/>
                </a:cubicBezTo>
                <a:cubicBezTo>
                  <a:pt x="564" y="326"/>
                  <a:pt x="556" y="313"/>
                  <a:pt x="546" y="313"/>
                </a:cubicBezTo>
                <a:cubicBezTo>
                  <a:pt x="536" y="312"/>
                  <a:pt x="527" y="326"/>
                  <a:pt x="524" y="329"/>
                </a:cubicBezTo>
                <a:cubicBezTo>
                  <a:pt x="519" y="336"/>
                  <a:pt x="509" y="338"/>
                  <a:pt x="492" y="328"/>
                </a:cubicBezTo>
                <a:cubicBezTo>
                  <a:pt x="476" y="317"/>
                  <a:pt x="473" y="329"/>
                  <a:pt x="473" y="329"/>
                </a:cubicBezTo>
                <a:cubicBezTo>
                  <a:pt x="488" y="337"/>
                  <a:pt x="495" y="351"/>
                  <a:pt x="498" y="366"/>
                </a:cubicBezTo>
                <a:cubicBezTo>
                  <a:pt x="500" y="374"/>
                  <a:pt x="448" y="386"/>
                  <a:pt x="440" y="386"/>
                </a:cubicBezTo>
                <a:cubicBezTo>
                  <a:pt x="418" y="385"/>
                  <a:pt x="411" y="365"/>
                  <a:pt x="402" y="347"/>
                </a:cubicBezTo>
                <a:cubicBezTo>
                  <a:pt x="394" y="333"/>
                  <a:pt x="386" y="320"/>
                  <a:pt x="377" y="308"/>
                </a:cubicBezTo>
                <a:cubicBezTo>
                  <a:pt x="361" y="288"/>
                  <a:pt x="342" y="270"/>
                  <a:pt x="321" y="256"/>
                </a:cubicBezTo>
                <a:cubicBezTo>
                  <a:pt x="305" y="245"/>
                  <a:pt x="287" y="237"/>
                  <a:pt x="268" y="232"/>
                </a:cubicBezTo>
                <a:cubicBezTo>
                  <a:pt x="266" y="231"/>
                  <a:pt x="228" y="225"/>
                  <a:pt x="228" y="226"/>
                </a:cubicBezTo>
                <a:cubicBezTo>
                  <a:pt x="228" y="226"/>
                  <a:pt x="249" y="460"/>
                  <a:pt x="249" y="460"/>
                </a:cubicBezTo>
                <a:cubicBezTo>
                  <a:pt x="218" y="498"/>
                  <a:pt x="218" y="498"/>
                  <a:pt x="218" y="498"/>
                </a:cubicBezTo>
                <a:cubicBezTo>
                  <a:pt x="183" y="460"/>
                  <a:pt x="183" y="460"/>
                  <a:pt x="183" y="460"/>
                </a:cubicBezTo>
                <a:cubicBezTo>
                  <a:pt x="183" y="460"/>
                  <a:pt x="210" y="226"/>
                  <a:pt x="209" y="226"/>
                </a:cubicBezTo>
                <a:cubicBezTo>
                  <a:pt x="182" y="225"/>
                  <a:pt x="92" y="234"/>
                  <a:pt x="30" y="369"/>
                </a:cubicBezTo>
                <a:cubicBezTo>
                  <a:pt x="0" y="432"/>
                  <a:pt x="66" y="534"/>
                  <a:pt x="111" y="565"/>
                </a:cubicBezTo>
                <a:cubicBezTo>
                  <a:pt x="117" y="570"/>
                  <a:pt x="124" y="572"/>
                  <a:pt x="131" y="572"/>
                </a:cubicBezTo>
                <a:cubicBezTo>
                  <a:pt x="132" y="572"/>
                  <a:pt x="134" y="571"/>
                  <a:pt x="135" y="571"/>
                </a:cubicBezTo>
                <a:cubicBezTo>
                  <a:pt x="134" y="583"/>
                  <a:pt x="134" y="583"/>
                  <a:pt x="134" y="583"/>
                </a:cubicBezTo>
                <a:cubicBezTo>
                  <a:pt x="97" y="938"/>
                  <a:pt x="97" y="938"/>
                  <a:pt x="97" y="938"/>
                </a:cubicBezTo>
                <a:cubicBezTo>
                  <a:pt x="95" y="964"/>
                  <a:pt x="112" y="987"/>
                  <a:pt x="137" y="989"/>
                </a:cubicBezTo>
                <a:cubicBezTo>
                  <a:pt x="138" y="990"/>
                  <a:pt x="140" y="990"/>
                  <a:pt x="142" y="990"/>
                </a:cubicBezTo>
                <a:cubicBezTo>
                  <a:pt x="164" y="990"/>
                  <a:pt x="184" y="972"/>
                  <a:pt x="186" y="948"/>
                </a:cubicBezTo>
                <a:cubicBezTo>
                  <a:pt x="225" y="582"/>
                  <a:pt x="225" y="582"/>
                  <a:pt x="225" y="582"/>
                </a:cubicBezTo>
                <a:cubicBezTo>
                  <a:pt x="282" y="951"/>
                  <a:pt x="282" y="951"/>
                  <a:pt x="282" y="951"/>
                </a:cubicBezTo>
                <a:cubicBezTo>
                  <a:pt x="286" y="973"/>
                  <a:pt x="305" y="990"/>
                  <a:pt x="326" y="990"/>
                </a:cubicBezTo>
                <a:cubicBezTo>
                  <a:pt x="329" y="990"/>
                  <a:pt x="331" y="989"/>
                  <a:pt x="334" y="989"/>
                </a:cubicBezTo>
                <a:cubicBezTo>
                  <a:pt x="358" y="985"/>
                  <a:pt x="375" y="961"/>
                  <a:pt x="371" y="936"/>
                </a:cubicBezTo>
                <a:cubicBezTo>
                  <a:pt x="313" y="571"/>
                  <a:pt x="313" y="571"/>
                  <a:pt x="313" y="571"/>
                </a:cubicBezTo>
                <a:cubicBezTo>
                  <a:pt x="313" y="571"/>
                  <a:pt x="314" y="571"/>
                  <a:pt x="314" y="570"/>
                </a:cubicBezTo>
                <a:cubicBezTo>
                  <a:pt x="295" y="328"/>
                  <a:pt x="295" y="328"/>
                  <a:pt x="295" y="328"/>
                </a:cubicBezTo>
                <a:cubicBezTo>
                  <a:pt x="313" y="343"/>
                  <a:pt x="331" y="365"/>
                  <a:pt x="347" y="399"/>
                </a:cubicBezTo>
                <a:cubicBezTo>
                  <a:pt x="360" y="428"/>
                  <a:pt x="384" y="448"/>
                  <a:pt x="413" y="457"/>
                </a:cubicBezTo>
                <a:cubicBezTo>
                  <a:pt x="422" y="459"/>
                  <a:pt x="432" y="460"/>
                  <a:pt x="442" y="460"/>
                </a:cubicBezTo>
                <a:cubicBezTo>
                  <a:pt x="443" y="460"/>
                  <a:pt x="445" y="460"/>
                  <a:pt x="446" y="460"/>
                </a:cubicBezTo>
                <a:cubicBezTo>
                  <a:pt x="410" y="508"/>
                  <a:pt x="382" y="572"/>
                  <a:pt x="382" y="625"/>
                </a:cubicBezTo>
                <a:cubicBezTo>
                  <a:pt x="382" y="723"/>
                  <a:pt x="457" y="802"/>
                  <a:pt x="548" y="802"/>
                </a:cubicBezTo>
                <a:cubicBezTo>
                  <a:pt x="640" y="802"/>
                  <a:pt x="715" y="723"/>
                  <a:pt x="715" y="625"/>
                </a:cubicBezTo>
                <a:cubicBezTo>
                  <a:pt x="715" y="548"/>
                  <a:pt x="654" y="441"/>
                  <a:pt x="593" y="403"/>
                </a:cubicBezTo>
                <a:close/>
                <a:moveTo>
                  <a:pt x="139" y="493"/>
                </a:moveTo>
                <a:cubicBezTo>
                  <a:pt x="113" y="466"/>
                  <a:pt x="89" y="416"/>
                  <a:pt x="94" y="402"/>
                </a:cubicBezTo>
                <a:cubicBezTo>
                  <a:pt x="111" y="364"/>
                  <a:pt x="130" y="341"/>
                  <a:pt x="147" y="326"/>
                </a:cubicBezTo>
                <a:lnTo>
                  <a:pt x="139" y="493"/>
                </a:lnTo>
                <a:close/>
                <a:moveTo>
                  <a:pt x="556" y="677"/>
                </a:moveTo>
                <a:cubicBezTo>
                  <a:pt x="556" y="708"/>
                  <a:pt x="556" y="708"/>
                  <a:pt x="556" y="708"/>
                </a:cubicBezTo>
                <a:cubicBezTo>
                  <a:pt x="539" y="708"/>
                  <a:pt x="539" y="708"/>
                  <a:pt x="539" y="708"/>
                </a:cubicBezTo>
                <a:cubicBezTo>
                  <a:pt x="539" y="678"/>
                  <a:pt x="539" y="678"/>
                  <a:pt x="539" y="678"/>
                </a:cubicBezTo>
                <a:cubicBezTo>
                  <a:pt x="523" y="678"/>
                  <a:pt x="506" y="673"/>
                  <a:pt x="496" y="665"/>
                </a:cubicBezTo>
                <a:cubicBezTo>
                  <a:pt x="503" y="646"/>
                  <a:pt x="503" y="646"/>
                  <a:pt x="503" y="646"/>
                </a:cubicBezTo>
                <a:cubicBezTo>
                  <a:pt x="513" y="653"/>
                  <a:pt x="527" y="658"/>
                  <a:pt x="543" y="658"/>
                </a:cubicBezTo>
                <a:cubicBezTo>
                  <a:pt x="563" y="658"/>
                  <a:pt x="576" y="646"/>
                  <a:pt x="576" y="630"/>
                </a:cubicBezTo>
                <a:cubicBezTo>
                  <a:pt x="576" y="614"/>
                  <a:pt x="565" y="604"/>
                  <a:pt x="545" y="595"/>
                </a:cubicBezTo>
                <a:cubicBezTo>
                  <a:pt x="516" y="584"/>
                  <a:pt x="499" y="570"/>
                  <a:pt x="499" y="545"/>
                </a:cubicBezTo>
                <a:cubicBezTo>
                  <a:pt x="499" y="521"/>
                  <a:pt x="515" y="503"/>
                  <a:pt x="541" y="498"/>
                </a:cubicBezTo>
                <a:cubicBezTo>
                  <a:pt x="541" y="469"/>
                  <a:pt x="541" y="469"/>
                  <a:pt x="541" y="469"/>
                </a:cubicBezTo>
                <a:cubicBezTo>
                  <a:pt x="558" y="469"/>
                  <a:pt x="558" y="469"/>
                  <a:pt x="558" y="469"/>
                </a:cubicBezTo>
                <a:cubicBezTo>
                  <a:pt x="558" y="497"/>
                  <a:pt x="558" y="497"/>
                  <a:pt x="558" y="497"/>
                </a:cubicBezTo>
                <a:cubicBezTo>
                  <a:pt x="575" y="498"/>
                  <a:pt x="586" y="502"/>
                  <a:pt x="594" y="507"/>
                </a:cubicBezTo>
                <a:cubicBezTo>
                  <a:pt x="587" y="526"/>
                  <a:pt x="587" y="526"/>
                  <a:pt x="587" y="526"/>
                </a:cubicBezTo>
                <a:cubicBezTo>
                  <a:pt x="581" y="523"/>
                  <a:pt x="570" y="517"/>
                  <a:pt x="552" y="517"/>
                </a:cubicBezTo>
                <a:cubicBezTo>
                  <a:pt x="531" y="517"/>
                  <a:pt x="523" y="530"/>
                  <a:pt x="523" y="542"/>
                </a:cubicBezTo>
                <a:cubicBezTo>
                  <a:pt x="523" y="557"/>
                  <a:pt x="533" y="564"/>
                  <a:pt x="557" y="575"/>
                </a:cubicBezTo>
                <a:cubicBezTo>
                  <a:pt x="586" y="587"/>
                  <a:pt x="600" y="602"/>
                  <a:pt x="600" y="628"/>
                </a:cubicBezTo>
                <a:cubicBezTo>
                  <a:pt x="600" y="651"/>
                  <a:pt x="585" y="672"/>
                  <a:pt x="556" y="6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89401" y="4778682"/>
            <a:ext cx="1473200" cy="681990"/>
          </a:xfrm>
          <a:prstGeom prst="rect">
            <a:avLst/>
          </a:prstGeom>
          <a:solidFill>
            <a:srgbClr val="282828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2020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14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6858150" y="1154543"/>
            <a:ext cx="5333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NOW</a:t>
            </a:r>
            <a:endParaRPr lang="en-US" altLang="zh-CN" sz="44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44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 HAVE DONE</a:t>
            </a:r>
            <a:endParaRPr lang="en-US" altLang="zh-CN" sz="44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14368" y="3012480"/>
            <a:ext cx="4782332" cy="120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 this templateFlying impression graphic design thank you for buying this template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985150" y="2841869"/>
            <a:ext cx="47703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122" name="Picture 2" descr="C:\Users\akazaM\Desktop\搜狗截图2016080214423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785" y="4447075"/>
            <a:ext cx="4981575" cy="210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" name="组合 249"/>
          <p:cNvGrpSpPr/>
          <p:nvPr/>
        </p:nvGrpSpPr>
        <p:grpSpPr>
          <a:xfrm>
            <a:off x="-2977959" y="719528"/>
            <a:ext cx="8707199" cy="5627914"/>
            <a:chOff x="-3733388" y="719528"/>
            <a:chExt cx="8707199" cy="5627914"/>
          </a:xfrm>
        </p:grpSpPr>
        <p:pic>
          <p:nvPicPr>
            <p:cNvPr id="246" name="图片 245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33388" y="719528"/>
              <a:ext cx="8707199" cy="5627914"/>
            </a:xfrm>
            <a:prstGeom prst="rect">
              <a:avLst/>
            </a:prstGeom>
          </p:spPr>
        </p:pic>
        <p:pic>
          <p:nvPicPr>
            <p:cNvPr id="248" name="图片 2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53232" y="1637947"/>
              <a:ext cx="6183823" cy="3981450"/>
            </a:xfrm>
            <a:custGeom>
              <a:avLst/>
              <a:gdLst>
                <a:gd name="connsiteX0" fmla="*/ 0 w 6172200"/>
                <a:gd name="connsiteY0" fmla="*/ 0 h 3981450"/>
                <a:gd name="connsiteX1" fmla="*/ 6172200 w 6172200"/>
                <a:gd name="connsiteY1" fmla="*/ 0 h 3981450"/>
                <a:gd name="connsiteX2" fmla="*/ 6172200 w 6172200"/>
                <a:gd name="connsiteY2" fmla="*/ 3981450 h 3981450"/>
                <a:gd name="connsiteX3" fmla="*/ 0 w 6172200"/>
                <a:gd name="connsiteY3" fmla="*/ 3981450 h 398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200" h="3981450">
                  <a:moveTo>
                    <a:pt x="0" y="0"/>
                  </a:moveTo>
                  <a:lnTo>
                    <a:pt x="6172200" y="0"/>
                  </a:lnTo>
                  <a:lnTo>
                    <a:pt x="6172200" y="3981450"/>
                  </a:lnTo>
                  <a:lnTo>
                    <a:pt x="0" y="3981450"/>
                  </a:lnTo>
                  <a:close/>
                </a:path>
              </a:pathLst>
            </a:custGeom>
            <a:ln>
              <a:solidFill>
                <a:srgbClr val="282828"/>
              </a:solidFill>
            </a:ln>
          </p:spPr>
        </p:pic>
      </p:grpSp>
      <p:sp>
        <p:nvSpPr>
          <p:cNvPr id="251" name="文本框 250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6163606" y="1378635"/>
            <a:ext cx="5333850" cy="1772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SHOPPING</a:t>
            </a:r>
            <a:endParaRPr lang="en-US" altLang="zh-CN" sz="48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ARCHITECTURE </a:t>
            </a:r>
            <a:endParaRPr lang="en-US" altLang="zh-CN" sz="48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6163606" y="3701518"/>
            <a:ext cx="5476851" cy="65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 this template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53" name="直接连接符 252"/>
          <p:cNvCxnSpPr/>
          <p:nvPr/>
        </p:nvCxnSpPr>
        <p:spPr>
          <a:xfrm>
            <a:off x="6281636" y="3508561"/>
            <a:ext cx="47703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椭圆 253"/>
          <p:cNvSpPr/>
          <p:nvPr/>
        </p:nvSpPr>
        <p:spPr>
          <a:xfrm>
            <a:off x="6205810" y="4801757"/>
            <a:ext cx="1148651" cy="114865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5" name="椭圆 254"/>
          <p:cNvSpPr/>
          <p:nvPr/>
        </p:nvSpPr>
        <p:spPr>
          <a:xfrm>
            <a:off x="6858929" y="4801757"/>
            <a:ext cx="1148651" cy="1148651"/>
          </a:xfrm>
          <a:prstGeom prst="ellipse">
            <a:avLst/>
          </a:prstGeom>
          <a:solidFill>
            <a:srgbClr val="A9A9A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6323840" y="5083694"/>
            <a:ext cx="1593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  +  C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7" name="矩形 256"/>
          <p:cNvSpPr/>
          <p:nvPr/>
        </p:nvSpPr>
        <p:spPr>
          <a:xfrm>
            <a:off x="8259807" y="5277563"/>
            <a:ext cx="3279853" cy="65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 this template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8222738" y="4880514"/>
            <a:ext cx="3316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Standard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&amp;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Comfortable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0"/>
      <p:bldP spid="252" grpId="0"/>
      <p:bldP spid="254" grpId="0" animBg="1"/>
      <p:bldP spid="255" grpId="0" animBg="1"/>
      <p:bldP spid="256" grpId="0"/>
      <p:bldP spid="257" grpId="0"/>
      <p:bldP spid="258" grpId="0"/>
      <p:bldP spid="16" grpId="0" animBg="1"/>
      <p:bldP spid="18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048647" y="2121194"/>
            <a:ext cx="473681" cy="473681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-12065"/>
            <a:ext cx="12192000" cy="2358034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305043" y="1459717"/>
            <a:ext cx="473681" cy="473681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348027" y="2753511"/>
          <a:ext cx="7429085" cy="2926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439199" y="5930962"/>
            <a:ext cx="11313602" cy="426457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 this template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72693" y="4426165"/>
            <a:ext cx="3915815" cy="757751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 this template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210381" y="2842247"/>
            <a:ext cx="1440438" cy="1440438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98055" y="2825797"/>
            <a:ext cx="12650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4.5</a:t>
            </a:r>
            <a:endParaRPr lang="zh-CN" altLang="en-US" sz="80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76039" y="1294648"/>
            <a:ext cx="4274683" cy="615442"/>
            <a:chOff x="276039" y="1514775"/>
            <a:chExt cx="4274683" cy="61544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34963" y="1514775"/>
              <a:ext cx="115708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276039" y="1702194"/>
              <a:ext cx="4274683" cy="42802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TAIKON.TAOBAO.COM</a:t>
              </a:r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5" grpId="0" animBg="1"/>
      <p:bldP spid="16" grpId="0" animBg="1"/>
      <p:bldGraphic spid="9" grpId="0">
        <p:bldAsOne/>
      </p:bldGraphic>
      <p:bldP spid="25" grpId="0"/>
      <p:bldP spid="19" grpId="0"/>
      <p:bldP spid="28" grpId="0" animBg="1"/>
      <p:bldP spid="18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70039" y="396763"/>
            <a:ext cx="659567" cy="307777"/>
          </a:xfrm>
          <a:noFill/>
        </p:spPr>
        <p:txBody>
          <a:bodyPr wrap="square" rtlCol="0">
            <a:spAutoFit/>
          </a:bodyPr>
          <a:lstStyle/>
          <a:p>
            <a:pPr algn="ctr"/>
            <a:fld id="{52EACAB8-BDC7-46D8-AED4-E3A5E447E221}" type="slidenum"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5412" y="1099357"/>
            <a:ext cx="6501313" cy="541398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09252" y="1514757"/>
            <a:ext cx="5550871" cy="4583186"/>
            <a:chOff x="1624270" y="529589"/>
            <a:chExt cx="5240209" cy="4326682"/>
          </a:xfrm>
          <a:solidFill>
            <a:schemeClr val="bg1"/>
          </a:solidFill>
        </p:grpSpPr>
        <p:sp>
          <p:nvSpPr>
            <p:cNvPr id="8" name="Freeform 8"/>
            <p:cNvSpPr/>
            <p:nvPr/>
          </p:nvSpPr>
          <p:spPr bwMode="auto">
            <a:xfrm>
              <a:off x="4892853" y="4644651"/>
              <a:ext cx="255620" cy="211620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4993425" y="3978363"/>
              <a:ext cx="821336" cy="630669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3681801" y="3544647"/>
              <a:ext cx="924003" cy="976384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4459137" y="3894553"/>
              <a:ext cx="783622" cy="584573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66" y="558"/>
                  </a:lnTo>
                  <a:lnTo>
                    <a:pt x="450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6129047" y="3896648"/>
              <a:ext cx="186477" cy="431621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6141619" y="3907125"/>
              <a:ext cx="163429" cy="408573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5684855" y="3582362"/>
              <a:ext cx="433716" cy="563621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lnTo>
                    <a:pt x="136" y="53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4352280" y="3527885"/>
              <a:ext cx="634859" cy="557335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4892853" y="3412647"/>
              <a:ext cx="563621" cy="668383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lnTo>
                    <a:pt x="332" y="63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5406188" y="3374932"/>
              <a:ext cx="488192" cy="697717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3729992" y="2932836"/>
              <a:ext cx="1018289" cy="1001527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98" y="930"/>
                  </a:lnTo>
                  <a:lnTo>
                    <a:pt x="432" y="956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1833795" y="2499120"/>
              <a:ext cx="2042864" cy="1250861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5852475" y="3301599"/>
              <a:ext cx="381335" cy="377144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4540852" y="3161217"/>
              <a:ext cx="484002" cy="502859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00"/>
                  </a:lnTo>
                  <a:lnTo>
                    <a:pt x="372" y="48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4846757" y="3050169"/>
              <a:ext cx="789907" cy="488192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5496283" y="2821788"/>
              <a:ext cx="488192" cy="60133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26" y="574"/>
                  </a:lnTo>
                  <a:lnTo>
                    <a:pt x="21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5626189" y="2740073"/>
              <a:ext cx="569907" cy="563621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lnTo>
                    <a:pt x="342" y="53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5037425" y="2643692"/>
              <a:ext cx="586669" cy="567811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92" y="522"/>
                  </a:lnTo>
                  <a:lnTo>
                    <a:pt x="478" y="54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4574376" y="2277024"/>
              <a:ext cx="513335" cy="930289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50" y="888"/>
                  </a:lnTo>
                  <a:lnTo>
                    <a:pt x="344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2988275" y="2262357"/>
              <a:ext cx="1294862" cy="94286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5003901" y="2134547"/>
              <a:ext cx="356192" cy="716574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lnTo>
                    <a:pt x="32" y="68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5471140" y="2388072"/>
              <a:ext cx="670478" cy="448382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4429804" y="2321024"/>
              <a:ext cx="289144" cy="450478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5288854" y="1855880"/>
              <a:ext cx="561526" cy="804574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0" y="756"/>
                  </a:lnTo>
                  <a:lnTo>
                    <a:pt x="192" y="768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1624270" y="1024067"/>
              <a:ext cx="2074293" cy="1588196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3820087" y="579875"/>
              <a:ext cx="2285913" cy="1956959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5445998" y="2057023"/>
              <a:ext cx="243048" cy="276572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4" y="224"/>
                  </a:lnTo>
                  <a:lnTo>
                    <a:pt x="196" y="26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5749808" y="1688260"/>
              <a:ext cx="616002" cy="580383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5879713" y="1365592"/>
              <a:ext cx="877908" cy="557335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76" y="530"/>
                  </a:lnTo>
                  <a:lnTo>
                    <a:pt x="464" y="532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5697427" y="529589"/>
              <a:ext cx="1167052" cy="1043432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32" y="992"/>
                  </a:lnTo>
                  <a:lnTo>
                    <a:pt x="812" y="996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3357038" y="1860070"/>
              <a:ext cx="1477148" cy="1257147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24" y="938"/>
                  </a:lnTo>
                  <a:lnTo>
                    <a:pt x="1314" y="940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2971513" y="1621212"/>
              <a:ext cx="52381" cy="54476"/>
            </a:xfrm>
            <a:custGeom>
              <a:avLst/>
              <a:gdLst>
                <a:gd name="T0" fmla="*/ 26 w 50"/>
                <a:gd name="T1" fmla="*/ 0 h 52"/>
                <a:gd name="T2" fmla="*/ 26 w 50"/>
                <a:gd name="T3" fmla="*/ 0 h 52"/>
                <a:gd name="T4" fmla="*/ 36 w 50"/>
                <a:gd name="T5" fmla="*/ 2 h 52"/>
                <a:gd name="T6" fmla="*/ 44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4 w 50"/>
                <a:gd name="T17" fmla="*/ 44 h 52"/>
                <a:gd name="T18" fmla="*/ 36 w 50"/>
                <a:gd name="T19" fmla="*/ 50 h 52"/>
                <a:gd name="T20" fmla="*/ 26 w 50"/>
                <a:gd name="T21" fmla="*/ 52 h 52"/>
                <a:gd name="T22" fmla="*/ 26 w 50"/>
                <a:gd name="T23" fmla="*/ 52 h 52"/>
                <a:gd name="T24" fmla="*/ 16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6 w 50"/>
                <a:gd name="T39" fmla="*/ 2 h 52"/>
                <a:gd name="T40" fmla="*/ 26 w 50"/>
                <a:gd name="T41" fmla="*/ 0 h 52"/>
                <a:gd name="T42" fmla="*/ 26 w 50"/>
                <a:gd name="T4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4151136" y="2626930"/>
              <a:ext cx="52381" cy="54476"/>
            </a:xfrm>
            <a:custGeom>
              <a:avLst/>
              <a:gdLst>
                <a:gd name="T0" fmla="*/ 24 w 50"/>
                <a:gd name="T1" fmla="*/ 0 h 52"/>
                <a:gd name="T2" fmla="*/ 24 w 50"/>
                <a:gd name="T3" fmla="*/ 0 h 52"/>
                <a:gd name="T4" fmla="*/ 34 w 50"/>
                <a:gd name="T5" fmla="*/ 2 h 52"/>
                <a:gd name="T6" fmla="*/ 42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2 w 50"/>
                <a:gd name="T17" fmla="*/ 44 h 52"/>
                <a:gd name="T18" fmla="*/ 34 w 50"/>
                <a:gd name="T19" fmla="*/ 50 h 52"/>
                <a:gd name="T20" fmla="*/ 24 w 50"/>
                <a:gd name="T21" fmla="*/ 52 h 52"/>
                <a:gd name="T22" fmla="*/ 24 w 50"/>
                <a:gd name="T23" fmla="*/ 52 h 52"/>
                <a:gd name="T24" fmla="*/ 14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4 w 50"/>
                <a:gd name="T39" fmla="*/ 2 h 52"/>
                <a:gd name="T40" fmla="*/ 24 w 50"/>
                <a:gd name="T41" fmla="*/ 0 h 52"/>
                <a:gd name="T42" fmla="*/ 24 w 50"/>
                <a:gd name="T4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2" y="44"/>
                  </a:lnTo>
                  <a:lnTo>
                    <a:pt x="34" y="50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14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4383708" y="3339313"/>
              <a:ext cx="41905" cy="440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0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4224470" y="4024458"/>
              <a:ext cx="44000" cy="41905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3063704" y="3333027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4" name="Freeform 45"/>
            <p:cNvSpPr/>
            <p:nvPr/>
          </p:nvSpPr>
          <p:spPr bwMode="auto">
            <a:xfrm>
              <a:off x="4855138" y="4286364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5" name="Freeform 46"/>
            <p:cNvSpPr/>
            <p:nvPr/>
          </p:nvSpPr>
          <p:spPr bwMode="auto">
            <a:xfrm>
              <a:off x="4677043" y="3840077"/>
              <a:ext cx="44000" cy="44000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6" name="Freeform 47"/>
            <p:cNvSpPr/>
            <p:nvPr/>
          </p:nvSpPr>
          <p:spPr bwMode="auto">
            <a:xfrm>
              <a:off x="5313997" y="3611695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7" name="Freeform 48"/>
            <p:cNvSpPr/>
            <p:nvPr/>
          </p:nvSpPr>
          <p:spPr bwMode="auto">
            <a:xfrm>
              <a:off x="5420855" y="4208840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4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4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4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5640855" y="3542552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6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6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6017999" y="3808648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6020095" y="3293218"/>
              <a:ext cx="44000" cy="44000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1" name="Freeform 52"/>
            <p:cNvSpPr/>
            <p:nvPr/>
          </p:nvSpPr>
          <p:spPr bwMode="auto">
            <a:xfrm>
              <a:off x="5739332" y="3117217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2" name="Freeform 53"/>
            <p:cNvSpPr/>
            <p:nvPr/>
          </p:nvSpPr>
          <p:spPr bwMode="auto">
            <a:xfrm>
              <a:off x="5925809" y="3117217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5326569" y="2821788"/>
              <a:ext cx="41905" cy="440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4863519" y="2901407"/>
              <a:ext cx="44000" cy="41905"/>
            </a:xfrm>
            <a:custGeom>
              <a:avLst/>
              <a:gdLst>
                <a:gd name="T0" fmla="*/ 20 w 42"/>
                <a:gd name="T1" fmla="*/ 0 h 40"/>
                <a:gd name="T2" fmla="*/ 20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0 w 42"/>
                <a:gd name="T21" fmla="*/ 40 h 40"/>
                <a:gd name="T22" fmla="*/ 20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0 w 42"/>
                <a:gd name="T41" fmla="*/ 0 h 40"/>
                <a:gd name="T42" fmla="*/ 20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Freeform 56"/>
            <p:cNvSpPr/>
            <p:nvPr/>
          </p:nvSpPr>
          <p:spPr bwMode="auto">
            <a:xfrm>
              <a:off x="5198759" y="2442548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5385235" y="2379691"/>
              <a:ext cx="41905" cy="440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7" name="Freeform 58"/>
            <p:cNvSpPr/>
            <p:nvPr/>
          </p:nvSpPr>
          <p:spPr bwMode="auto">
            <a:xfrm>
              <a:off x="5657617" y="2549406"/>
              <a:ext cx="41905" cy="440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8" name="Freeform 59"/>
            <p:cNvSpPr/>
            <p:nvPr/>
          </p:nvSpPr>
          <p:spPr bwMode="auto">
            <a:xfrm>
              <a:off x="4593233" y="2373405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Freeform 60"/>
            <p:cNvSpPr/>
            <p:nvPr/>
          </p:nvSpPr>
          <p:spPr bwMode="auto">
            <a:xfrm>
              <a:off x="5087711" y="2092642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Freeform 61"/>
            <p:cNvSpPr/>
            <p:nvPr/>
          </p:nvSpPr>
          <p:spPr bwMode="auto">
            <a:xfrm>
              <a:off x="5642951" y="2235119"/>
              <a:ext cx="44000" cy="44000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Freeform 62"/>
            <p:cNvSpPr/>
            <p:nvPr/>
          </p:nvSpPr>
          <p:spPr bwMode="auto">
            <a:xfrm>
              <a:off x="6137428" y="1837022"/>
              <a:ext cx="44000" cy="41905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0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0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>
              <a:off x="6246381" y="1583498"/>
              <a:ext cx="41905" cy="440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40 w 40"/>
                <a:gd name="T9" fmla="*/ 14 h 42"/>
                <a:gd name="T10" fmla="*/ 40 w 40"/>
                <a:gd name="T11" fmla="*/ 20 h 42"/>
                <a:gd name="T12" fmla="*/ 40 w 40"/>
                <a:gd name="T13" fmla="*/ 20 h 42"/>
                <a:gd name="T14" fmla="*/ 40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>
              <a:off x="6302953" y="1357211"/>
              <a:ext cx="41905" cy="440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>
              <a:off x="4364851" y="2714930"/>
              <a:ext cx="54476" cy="54476"/>
            </a:xfrm>
            <a:custGeom>
              <a:avLst/>
              <a:gdLst>
                <a:gd name="T0" fmla="*/ 26 w 52"/>
                <a:gd name="T1" fmla="*/ 0 h 52"/>
                <a:gd name="T2" fmla="*/ 26 w 52"/>
                <a:gd name="T3" fmla="*/ 0 h 52"/>
                <a:gd name="T4" fmla="*/ 36 w 52"/>
                <a:gd name="T5" fmla="*/ 4 h 52"/>
                <a:gd name="T6" fmla="*/ 44 w 52"/>
                <a:gd name="T7" fmla="*/ 8 h 52"/>
                <a:gd name="T8" fmla="*/ 50 w 52"/>
                <a:gd name="T9" fmla="*/ 16 h 52"/>
                <a:gd name="T10" fmla="*/ 52 w 52"/>
                <a:gd name="T11" fmla="*/ 26 h 52"/>
                <a:gd name="T12" fmla="*/ 52 w 52"/>
                <a:gd name="T13" fmla="*/ 26 h 52"/>
                <a:gd name="T14" fmla="*/ 50 w 52"/>
                <a:gd name="T15" fmla="*/ 36 h 52"/>
                <a:gd name="T16" fmla="*/ 44 w 52"/>
                <a:gd name="T17" fmla="*/ 44 h 52"/>
                <a:gd name="T18" fmla="*/ 36 w 52"/>
                <a:gd name="T19" fmla="*/ 50 h 52"/>
                <a:gd name="T20" fmla="*/ 26 w 52"/>
                <a:gd name="T21" fmla="*/ 52 h 52"/>
                <a:gd name="T22" fmla="*/ 26 w 52"/>
                <a:gd name="T23" fmla="*/ 52 h 52"/>
                <a:gd name="T24" fmla="*/ 16 w 52"/>
                <a:gd name="T25" fmla="*/ 50 h 52"/>
                <a:gd name="T26" fmla="*/ 8 w 52"/>
                <a:gd name="T27" fmla="*/ 44 h 52"/>
                <a:gd name="T28" fmla="*/ 2 w 52"/>
                <a:gd name="T29" fmla="*/ 36 h 52"/>
                <a:gd name="T30" fmla="*/ 0 w 52"/>
                <a:gd name="T31" fmla="*/ 26 h 52"/>
                <a:gd name="T32" fmla="*/ 0 w 52"/>
                <a:gd name="T33" fmla="*/ 26 h 52"/>
                <a:gd name="T34" fmla="*/ 2 w 52"/>
                <a:gd name="T35" fmla="*/ 16 h 52"/>
                <a:gd name="T36" fmla="*/ 8 w 52"/>
                <a:gd name="T37" fmla="*/ 8 h 52"/>
                <a:gd name="T38" fmla="*/ 16 w 52"/>
                <a:gd name="T39" fmla="*/ 4 h 52"/>
                <a:gd name="T40" fmla="*/ 26 w 52"/>
                <a:gd name="T41" fmla="*/ 0 h 52"/>
                <a:gd name="T42" fmla="*/ 26 w 52"/>
                <a:gd name="T4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6" y="4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4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>
              <a:off x="5058377" y="4655127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>
              <a:off x="5500474" y="4330364"/>
              <a:ext cx="44000" cy="41905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6273619" y="3917601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>
              <a:off x="6158381" y="3146551"/>
              <a:ext cx="62857" cy="62857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36 w 60"/>
                <a:gd name="T5" fmla="*/ 2 h 60"/>
                <a:gd name="T6" fmla="*/ 42 w 60"/>
                <a:gd name="T7" fmla="*/ 2 h 60"/>
                <a:gd name="T8" fmla="*/ 52 w 60"/>
                <a:gd name="T9" fmla="*/ 10 h 60"/>
                <a:gd name="T10" fmla="*/ 58 w 60"/>
                <a:gd name="T11" fmla="*/ 20 h 60"/>
                <a:gd name="T12" fmla="*/ 60 w 60"/>
                <a:gd name="T13" fmla="*/ 24 h 60"/>
                <a:gd name="T14" fmla="*/ 60 w 60"/>
                <a:gd name="T15" fmla="*/ 30 h 60"/>
                <a:gd name="T16" fmla="*/ 60 w 60"/>
                <a:gd name="T17" fmla="*/ 30 h 60"/>
                <a:gd name="T18" fmla="*/ 60 w 60"/>
                <a:gd name="T19" fmla="*/ 36 h 60"/>
                <a:gd name="T20" fmla="*/ 58 w 60"/>
                <a:gd name="T21" fmla="*/ 42 h 60"/>
                <a:gd name="T22" fmla="*/ 52 w 60"/>
                <a:gd name="T23" fmla="*/ 52 h 60"/>
                <a:gd name="T24" fmla="*/ 42 w 60"/>
                <a:gd name="T25" fmla="*/ 58 h 60"/>
                <a:gd name="T26" fmla="*/ 36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24 w 60"/>
                <a:gd name="T33" fmla="*/ 60 h 60"/>
                <a:gd name="T34" fmla="*/ 18 w 60"/>
                <a:gd name="T35" fmla="*/ 58 h 60"/>
                <a:gd name="T36" fmla="*/ 8 w 60"/>
                <a:gd name="T37" fmla="*/ 52 h 60"/>
                <a:gd name="T38" fmla="*/ 2 w 60"/>
                <a:gd name="T39" fmla="*/ 42 h 60"/>
                <a:gd name="T40" fmla="*/ 0 w 60"/>
                <a:gd name="T41" fmla="*/ 36 h 60"/>
                <a:gd name="T42" fmla="*/ 0 w 60"/>
                <a:gd name="T43" fmla="*/ 30 h 60"/>
                <a:gd name="T44" fmla="*/ 0 w 60"/>
                <a:gd name="T45" fmla="*/ 30 h 60"/>
                <a:gd name="T46" fmla="*/ 0 w 60"/>
                <a:gd name="T47" fmla="*/ 24 h 60"/>
                <a:gd name="T48" fmla="*/ 2 w 60"/>
                <a:gd name="T49" fmla="*/ 20 h 60"/>
                <a:gd name="T50" fmla="*/ 8 w 60"/>
                <a:gd name="T51" fmla="*/ 10 h 60"/>
                <a:gd name="T52" fmla="*/ 18 w 60"/>
                <a:gd name="T53" fmla="*/ 2 h 60"/>
                <a:gd name="T54" fmla="*/ 24 w 60"/>
                <a:gd name="T55" fmla="*/ 2 h 60"/>
                <a:gd name="T56" fmla="*/ 30 w 60"/>
                <a:gd name="T57" fmla="*/ 0 h 60"/>
                <a:gd name="T58" fmla="*/ 30 w 60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6"/>
                  </a:lnTo>
                  <a:lnTo>
                    <a:pt x="58" y="42"/>
                  </a:lnTo>
                  <a:lnTo>
                    <a:pt x="52" y="52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5456474" y="3324646"/>
              <a:ext cx="44000" cy="41905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>
              <a:off x="5492093" y="2138738"/>
              <a:ext cx="81715" cy="79619"/>
            </a:xfrm>
            <a:custGeom>
              <a:avLst/>
              <a:gdLst>
                <a:gd name="T0" fmla="*/ 40 w 78"/>
                <a:gd name="T1" fmla="*/ 0 h 76"/>
                <a:gd name="T2" fmla="*/ 48 w 78"/>
                <a:gd name="T3" fmla="*/ 32 h 76"/>
                <a:gd name="T4" fmla="*/ 78 w 78"/>
                <a:gd name="T5" fmla="*/ 28 h 76"/>
                <a:gd name="T6" fmla="*/ 52 w 78"/>
                <a:gd name="T7" fmla="*/ 46 h 76"/>
                <a:gd name="T8" fmla="*/ 64 w 78"/>
                <a:gd name="T9" fmla="*/ 76 h 76"/>
                <a:gd name="T10" fmla="*/ 40 w 78"/>
                <a:gd name="T11" fmla="*/ 54 h 76"/>
                <a:gd name="T12" fmla="*/ 16 w 78"/>
                <a:gd name="T13" fmla="*/ 76 h 76"/>
                <a:gd name="T14" fmla="*/ 28 w 78"/>
                <a:gd name="T15" fmla="*/ 46 h 76"/>
                <a:gd name="T16" fmla="*/ 0 w 78"/>
                <a:gd name="T17" fmla="*/ 28 h 76"/>
                <a:gd name="T18" fmla="*/ 32 w 78"/>
                <a:gd name="T19" fmla="*/ 32 h 76"/>
                <a:gd name="T20" fmla="*/ 40 w 78"/>
                <a:gd name="T21" fmla="*/ 0 h 76"/>
                <a:gd name="T22" fmla="*/ 40 w 78"/>
                <a:gd name="T2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6">
                  <a:moveTo>
                    <a:pt x="40" y="0"/>
                  </a:moveTo>
                  <a:lnTo>
                    <a:pt x="48" y="32"/>
                  </a:lnTo>
                  <a:lnTo>
                    <a:pt x="78" y="28"/>
                  </a:lnTo>
                  <a:lnTo>
                    <a:pt x="52" y="46"/>
                  </a:lnTo>
                  <a:lnTo>
                    <a:pt x="64" y="76"/>
                  </a:lnTo>
                  <a:lnTo>
                    <a:pt x="40" y="54"/>
                  </a:lnTo>
                  <a:lnTo>
                    <a:pt x="16" y="76"/>
                  </a:lnTo>
                  <a:lnTo>
                    <a:pt x="28" y="46"/>
                  </a:lnTo>
                  <a:lnTo>
                    <a:pt x="0" y="28"/>
                  </a:lnTo>
                  <a:lnTo>
                    <a:pt x="32" y="32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>
              <a:off x="5355902" y="4353412"/>
              <a:ext cx="44000" cy="44000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>
              <a:off x="4643519" y="3439885"/>
              <a:ext cx="41905" cy="41905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73" name="文本框 72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7025354" y="989199"/>
            <a:ext cx="533385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Distribution </a:t>
            </a:r>
            <a:endParaRPr lang="en-US" altLang="zh-CN" sz="48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Chart</a:t>
            </a:r>
            <a:endParaRPr lang="en-US" altLang="zh-CN" sz="48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112530" y="2799136"/>
            <a:ext cx="4634969" cy="65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 this template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031643" y="4370456"/>
            <a:ext cx="5333850" cy="1990356"/>
            <a:chOff x="7031643" y="4040256"/>
            <a:chExt cx="5333850" cy="1990356"/>
          </a:xfrm>
        </p:grpSpPr>
        <p:sp>
          <p:nvSpPr>
            <p:cNvPr id="75" name="文本框 74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7031643" y="4040256"/>
              <a:ext cx="5333850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600" dirty="0" smtClean="0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ADD YOUR TITLE</a:t>
              </a:r>
              <a:endParaRPr lang="en-US" sz="36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7170562" y="5380372"/>
              <a:ext cx="4576938" cy="6502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146192" y="5021423"/>
              <a:ext cx="33169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Describe the date</a:t>
              </a:r>
              <a:endPara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79" name="直接连接符 78"/>
          <p:cNvCxnSpPr/>
          <p:nvPr/>
        </p:nvCxnSpPr>
        <p:spPr>
          <a:xfrm>
            <a:off x="7195962" y="4188129"/>
            <a:ext cx="47703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73" grpId="0"/>
      <p:bldP spid="74" grpId="0"/>
      <p:bldP spid="80" grpId="0" animBg="1"/>
      <p:bldP spid="8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210802" y="1058549"/>
            <a:ext cx="3915815" cy="2663070"/>
            <a:chOff x="480493" y="4403765"/>
            <a:chExt cx="3915815" cy="2663070"/>
          </a:xfrm>
        </p:grpSpPr>
        <p:sp>
          <p:nvSpPr>
            <p:cNvPr id="16" name="矩形 15"/>
            <p:cNvSpPr/>
            <p:nvPr/>
          </p:nvSpPr>
          <p:spPr>
            <a:xfrm>
              <a:off x="1094747" y="4403765"/>
              <a:ext cx="2455545" cy="681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YOUR TITLE</a:t>
              </a:r>
              <a:endParaRPr lang="en-US" sz="32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80493" y="4993622"/>
              <a:ext cx="3915815" cy="207321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templateFlying impression graphic design thank you for buying this template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10802" y="3660495"/>
            <a:ext cx="3915815" cy="2361754"/>
            <a:chOff x="480493" y="4403765"/>
            <a:chExt cx="3915815" cy="2361754"/>
          </a:xfrm>
        </p:grpSpPr>
        <p:sp>
          <p:nvSpPr>
            <p:cNvPr id="19" name="矩形 18"/>
            <p:cNvSpPr/>
            <p:nvPr/>
          </p:nvSpPr>
          <p:spPr>
            <a:xfrm>
              <a:off x="1210312" y="4403765"/>
              <a:ext cx="2455545" cy="681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YOUR TITLE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80493" y="5008136"/>
              <a:ext cx="3915815" cy="175738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algn="l">
                <a:lnSpc>
                  <a:spcPct val="13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17258" y="5218124"/>
            <a:ext cx="353633" cy="353633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076982" y="5938652"/>
            <a:ext cx="554636" cy="554636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560961" y="5907292"/>
            <a:ext cx="277318" cy="277318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052170" y="4959417"/>
            <a:ext cx="277318" cy="277318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3970" y="-22225"/>
            <a:ext cx="4173855" cy="688276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>
            <a:off x="4064000" y="0"/>
            <a:ext cx="4064000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59718" y="1648734"/>
            <a:ext cx="3796097" cy="4396620"/>
            <a:chOff x="4159718" y="1648734"/>
            <a:chExt cx="3796097" cy="4396620"/>
          </a:xfrm>
        </p:grpSpPr>
        <p:grpSp>
          <p:nvGrpSpPr>
            <p:cNvPr id="26" name="组合 25"/>
            <p:cNvGrpSpPr/>
            <p:nvPr/>
          </p:nvGrpSpPr>
          <p:grpSpPr>
            <a:xfrm>
              <a:off x="4160420" y="1648734"/>
              <a:ext cx="3795395" cy="2027532"/>
              <a:chOff x="129374" y="1631977"/>
              <a:chExt cx="3795395" cy="2027532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29374" y="1631977"/>
                <a:ext cx="3795395" cy="1016176"/>
                <a:chOff x="371631" y="1631977"/>
                <a:chExt cx="3795395" cy="1016176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371631" y="1631977"/>
                  <a:ext cx="3795395" cy="7556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36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+mn-ea"/>
                    </a:rPr>
                    <a:t>YOUR TITLE</a:t>
                  </a:r>
                  <a:endParaRPr lang="en-US" altLang="en-US" sz="3600" b="1" dirty="0" smtClean="0">
                    <a:solidFill>
                      <a:schemeClr val="bg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endParaRPr>
                </a:p>
              </p:txBody>
            </p:sp>
            <p:cxnSp>
              <p:nvCxnSpPr>
                <p:cNvPr id="24" name="直接连接符 23"/>
                <p:cNvCxnSpPr/>
                <p:nvPr/>
              </p:nvCxnSpPr>
              <p:spPr>
                <a:xfrm>
                  <a:off x="709903" y="2648153"/>
                  <a:ext cx="849071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文本框 24"/>
              <p:cNvSpPr txBox="1"/>
              <p:nvPr/>
            </p:nvSpPr>
            <p:spPr>
              <a:xfrm>
                <a:off x="307926" y="3163677"/>
                <a:ext cx="3274507" cy="495832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Flying impression graphic design thank you for buying this template</a:t>
                </a:r>
                <a:endPara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 rot="10800000">
              <a:off x="4159718" y="4845025"/>
              <a:ext cx="8244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«</a:t>
              </a:r>
              <a:endPara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890" y="-12065"/>
            <a:ext cx="12326620" cy="6954520"/>
          </a:xfrm>
          <a:prstGeom prst="rect">
            <a:avLst/>
          </a:prstGeom>
          <a:solidFill>
            <a:srgbClr val="282828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374130" y="3814825"/>
            <a:ext cx="55441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Please enter the title of this chapter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636520" y="0"/>
            <a:ext cx="0" cy="2169606"/>
          </a:xfrm>
          <a:prstGeom prst="line">
            <a:avLst/>
          </a:prstGeom>
          <a:ln w="12700">
            <a:solidFill>
              <a:schemeClr val="bg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54793" y="3093689"/>
            <a:ext cx="3893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60627" y="0"/>
            <a:ext cx="8444459" cy="687299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-1" fmla="*/ 6086006 w 12192000"/>
              <a:gd name="connsiteY0-2" fmla="*/ 0 h 6887980"/>
              <a:gd name="connsiteX1-3" fmla="*/ 12192000 w 12192000"/>
              <a:gd name="connsiteY1-4" fmla="*/ 29980 h 6887980"/>
              <a:gd name="connsiteX2-5" fmla="*/ 12192000 w 12192000"/>
              <a:gd name="connsiteY2-6" fmla="*/ 6887980 h 6887980"/>
              <a:gd name="connsiteX3-7" fmla="*/ 0 w 12192000"/>
              <a:gd name="connsiteY3-8" fmla="*/ 6887980 h 6887980"/>
              <a:gd name="connsiteX4-9" fmla="*/ 6086006 w 12192000"/>
              <a:gd name="connsiteY4-10" fmla="*/ 0 h 6887980"/>
              <a:gd name="connsiteX0-11" fmla="*/ 44970 w 6150964"/>
              <a:gd name="connsiteY0-12" fmla="*/ 0 h 6917961"/>
              <a:gd name="connsiteX1-13" fmla="*/ 6150964 w 6150964"/>
              <a:gd name="connsiteY1-14" fmla="*/ 29980 h 6917961"/>
              <a:gd name="connsiteX2-15" fmla="*/ 6150964 w 6150964"/>
              <a:gd name="connsiteY2-16" fmla="*/ 6887980 h 6917961"/>
              <a:gd name="connsiteX3-17" fmla="*/ 0 w 6150964"/>
              <a:gd name="connsiteY3-18" fmla="*/ 6917961 h 6917961"/>
              <a:gd name="connsiteX4-19" fmla="*/ 44970 w 6150964"/>
              <a:gd name="connsiteY4-20" fmla="*/ 0 h 6917961"/>
              <a:gd name="connsiteX0-21" fmla="*/ 1319134 w 7425128"/>
              <a:gd name="connsiteY0-22" fmla="*/ 0 h 6902971"/>
              <a:gd name="connsiteX1-23" fmla="*/ 7425128 w 7425128"/>
              <a:gd name="connsiteY1-24" fmla="*/ 29980 h 6902971"/>
              <a:gd name="connsiteX2-25" fmla="*/ 7425128 w 7425128"/>
              <a:gd name="connsiteY2-26" fmla="*/ 6887980 h 6902971"/>
              <a:gd name="connsiteX3-27" fmla="*/ 0 w 7425128"/>
              <a:gd name="connsiteY3-28" fmla="*/ 6902971 h 6902971"/>
              <a:gd name="connsiteX4-29" fmla="*/ 1319134 w 7425128"/>
              <a:gd name="connsiteY4-30" fmla="*/ 0 h 6902971"/>
              <a:gd name="connsiteX0-31" fmla="*/ 1918741 w 7425128"/>
              <a:gd name="connsiteY0-32" fmla="*/ 0 h 6917961"/>
              <a:gd name="connsiteX1-33" fmla="*/ 7425128 w 7425128"/>
              <a:gd name="connsiteY1-34" fmla="*/ 44970 h 6917961"/>
              <a:gd name="connsiteX2-35" fmla="*/ 7425128 w 7425128"/>
              <a:gd name="connsiteY2-36" fmla="*/ 6902970 h 6917961"/>
              <a:gd name="connsiteX3-37" fmla="*/ 0 w 7425128"/>
              <a:gd name="connsiteY3-38" fmla="*/ 6917961 h 6917961"/>
              <a:gd name="connsiteX4-39" fmla="*/ 1918741 w 7425128"/>
              <a:gd name="connsiteY4-40" fmla="*/ 0 h 6917961"/>
              <a:gd name="connsiteX0-41" fmla="*/ 3537679 w 7425128"/>
              <a:gd name="connsiteY0-42" fmla="*/ 14990 h 6872991"/>
              <a:gd name="connsiteX1-43" fmla="*/ 7425128 w 7425128"/>
              <a:gd name="connsiteY1-44" fmla="*/ 0 h 6872991"/>
              <a:gd name="connsiteX2-45" fmla="*/ 7425128 w 7425128"/>
              <a:gd name="connsiteY2-46" fmla="*/ 6858000 h 6872991"/>
              <a:gd name="connsiteX3-47" fmla="*/ 0 w 7425128"/>
              <a:gd name="connsiteY3-48" fmla="*/ 6872991 h 6872991"/>
              <a:gd name="connsiteX4-49" fmla="*/ 3537679 w 7425128"/>
              <a:gd name="connsiteY4-50" fmla="*/ 14990 h 6872991"/>
              <a:gd name="connsiteX0-51" fmla="*/ 3612630 w 7425128"/>
              <a:gd name="connsiteY0-52" fmla="*/ 14990 h 6872991"/>
              <a:gd name="connsiteX1-53" fmla="*/ 7425128 w 7425128"/>
              <a:gd name="connsiteY1-54" fmla="*/ 0 h 6872991"/>
              <a:gd name="connsiteX2-55" fmla="*/ 7425128 w 7425128"/>
              <a:gd name="connsiteY2-56" fmla="*/ 6858000 h 6872991"/>
              <a:gd name="connsiteX3-57" fmla="*/ 0 w 7425128"/>
              <a:gd name="connsiteY3-58" fmla="*/ 6872991 h 6872991"/>
              <a:gd name="connsiteX4-59" fmla="*/ 3612630 w 7425128"/>
              <a:gd name="connsiteY4-60" fmla="*/ 14990 h 6872991"/>
              <a:gd name="connsiteX0-61" fmla="*/ 3522689 w 7335187"/>
              <a:gd name="connsiteY0-62" fmla="*/ 14990 h 6902971"/>
              <a:gd name="connsiteX1-63" fmla="*/ 7335187 w 7335187"/>
              <a:gd name="connsiteY1-64" fmla="*/ 0 h 6902971"/>
              <a:gd name="connsiteX2-65" fmla="*/ 7335187 w 7335187"/>
              <a:gd name="connsiteY2-66" fmla="*/ 6858000 h 6902971"/>
              <a:gd name="connsiteX3-67" fmla="*/ 0 w 7335187"/>
              <a:gd name="connsiteY3-68" fmla="*/ 6902971 h 6902971"/>
              <a:gd name="connsiteX4-69" fmla="*/ 3522689 w 7335187"/>
              <a:gd name="connsiteY4-70" fmla="*/ 14990 h 6902971"/>
              <a:gd name="connsiteX0-71" fmla="*/ 3522689 w 7335187"/>
              <a:gd name="connsiteY0-72" fmla="*/ 0 h 6902971"/>
              <a:gd name="connsiteX1-73" fmla="*/ 7335187 w 7335187"/>
              <a:gd name="connsiteY1-74" fmla="*/ 0 h 6902971"/>
              <a:gd name="connsiteX2-75" fmla="*/ 7335187 w 7335187"/>
              <a:gd name="connsiteY2-76" fmla="*/ 6858000 h 6902971"/>
              <a:gd name="connsiteX3-77" fmla="*/ 0 w 7335187"/>
              <a:gd name="connsiteY3-78" fmla="*/ 6902971 h 6902971"/>
              <a:gd name="connsiteX4-79" fmla="*/ 3522689 w 7335187"/>
              <a:gd name="connsiteY4-80" fmla="*/ 0 h 6902971"/>
              <a:gd name="connsiteX0-81" fmla="*/ 3987384 w 7799882"/>
              <a:gd name="connsiteY0-82" fmla="*/ 0 h 6917961"/>
              <a:gd name="connsiteX1-83" fmla="*/ 7799882 w 7799882"/>
              <a:gd name="connsiteY1-84" fmla="*/ 0 h 6917961"/>
              <a:gd name="connsiteX2-85" fmla="*/ 7799882 w 7799882"/>
              <a:gd name="connsiteY2-86" fmla="*/ 6858000 h 6917961"/>
              <a:gd name="connsiteX3-87" fmla="*/ 0 w 7799882"/>
              <a:gd name="connsiteY3-88" fmla="*/ 6917961 h 6917961"/>
              <a:gd name="connsiteX4-89" fmla="*/ 3987384 w 7799882"/>
              <a:gd name="connsiteY4-90" fmla="*/ 0 h 6917961"/>
              <a:gd name="connsiteX0-91" fmla="*/ 4167266 w 7979764"/>
              <a:gd name="connsiteY0-92" fmla="*/ 0 h 6887981"/>
              <a:gd name="connsiteX1-93" fmla="*/ 7979764 w 7979764"/>
              <a:gd name="connsiteY1-94" fmla="*/ 0 h 6887981"/>
              <a:gd name="connsiteX2-95" fmla="*/ 7979764 w 7979764"/>
              <a:gd name="connsiteY2-96" fmla="*/ 6858000 h 6887981"/>
              <a:gd name="connsiteX3-97" fmla="*/ 0 w 7979764"/>
              <a:gd name="connsiteY3-98" fmla="*/ 6887981 h 6887981"/>
              <a:gd name="connsiteX4-99" fmla="*/ 4167266 w 7979764"/>
              <a:gd name="connsiteY4-100" fmla="*/ 0 h 6887981"/>
              <a:gd name="connsiteX0-101" fmla="*/ 3837483 w 7979764"/>
              <a:gd name="connsiteY0-102" fmla="*/ 14990 h 6887981"/>
              <a:gd name="connsiteX1-103" fmla="*/ 7979764 w 7979764"/>
              <a:gd name="connsiteY1-104" fmla="*/ 0 h 6887981"/>
              <a:gd name="connsiteX2-105" fmla="*/ 7979764 w 7979764"/>
              <a:gd name="connsiteY2-106" fmla="*/ 6858000 h 6887981"/>
              <a:gd name="connsiteX3-107" fmla="*/ 0 w 7979764"/>
              <a:gd name="connsiteY3-108" fmla="*/ 6887981 h 6887981"/>
              <a:gd name="connsiteX4-109" fmla="*/ 3837483 w 7979764"/>
              <a:gd name="connsiteY4-110" fmla="*/ 14990 h 6887981"/>
              <a:gd name="connsiteX0-111" fmla="*/ 3851998 w 7979764"/>
              <a:gd name="connsiteY0-112" fmla="*/ 476 h 6887981"/>
              <a:gd name="connsiteX1-113" fmla="*/ 7979764 w 7979764"/>
              <a:gd name="connsiteY1-114" fmla="*/ 0 h 6887981"/>
              <a:gd name="connsiteX2-115" fmla="*/ 7979764 w 7979764"/>
              <a:gd name="connsiteY2-116" fmla="*/ 6858000 h 6887981"/>
              <a:gd name="connsiteX3-117" fmla="*/ 0 w 7979764"/>
              <a:gd name="connsiteY3-118" fmla="*/ 6887981 h 6887981"/>
              <a:gd name="connsiteX4-119" fmla="*/ 3851998 w 7979764"/>
              <a:gd name="connsiteY4-120" fmla="*/ 476 h 6887981"/>
              <a:gd name="connsiteX0-121" fmla="*/ 3881978 w 8009744"/>
              <a:gd name="connsiteY0-122" fmla="*/ 476 h 6887981"/>
              <a:gd name="connsiteX1-123" fmla="*/ 8009744 w 8009744"/>
              <a:gd name="connsiteY1-124" fmla="*/ 0 h 6887981"/>
              <a:gd name="connsiteX2-125" fmla="*/ 8009744 w 8009744"/>
              <a:gd name="connsiteY2-126" fmla="*/ 6858000 h 6887981"/>
              <a:gd name="connsiteX3-127" fmla="*/ 0 w 8009744"/>
              <a:gd name="connsiteY3-128" fmla="*/ 6887981 h 6887981"/>
              <a:gd name="connsiteX4-129" fmla="*/ 3881978 w 8009744"/>
              <a:gd name="connsiteY4-130" fmla="*/ 476 h 6887981"/>
              <a:gd name="connsiteX0-131" fmla="*/ 3911958 w 8039724"/>
              <a:gd name="connsiteY0-132" fmla="*/ 476 h 6858000"/>
              <a:gd name="connsiteX1-133" fmla="*/ 8039724 w 8039724"/>
              <a:gd name="connsiteY1-134" fmla="*/ 0 h 6858000"/>
              <a:gd name="connsiteX2-135" fmla="*/ 8039724 w 8039724"/>
              <a:gd name="connsiteY2-136" fmla="*/ 6858000 h 6858000"/>
              <a:gd name="connsiteX3-137" fmla="*/ 0 w 8039724"/>
              <a:gd name="connsiteY3-138" fmla="*/ 6858000 h 6858000"/>
              <a:gd name="connsiteX4-139" fmla="*/ 3911958 w 8039724"/>
              <a:gd name="connsiteY4-140" fmla="*/ 476 h 6858000"/>
              <a:gd name="connsiteX0-141" fmla="*/ 4016889 w 8039724"/>
              <a:gd name="connsiteY0-142" fmla="*/ 476 h 6858000"/>
              <a:gd name="connsiteX1-143" fmla="*/ 8039724 w 8039724"/>
              <a:gd name="connsiteY1-144" fmla="*/ 0 h 6858000"/>
              <a:gd name="connsiteX2-145" fmla="*/ 8039724 w 8039724"/>
              <a:gd name="connsiteY2-146" fmla="*/ 6858000 h 6858000"/>
              <a:gd name="connsiteX3-147" fmla="*/ 0 w 8039724"/>
              <a:gd name="connsiteY3-148" fmla="*/ 6858000 h 6858000"/>
              <a:gd name="connsiteX4-149" fmla="*/ 4016889 w 8039724"/>
              <a:gd name="connsiteY4-150" fmla="*/ 476 h 6858000"/>
              <a:gd name="connsiteX0-151" fmla="*/ 4226751 w 8039724"/>
              <a:gd name="connsiteY0-152" fmla="*/ 476 h 6858000"/>
              <a:gd name="connsiteX1-153" fmla="*/ 8039724 w 8039724"/>
              <a:gd name="connsiteY1-154" fmla="*/ 0 h 6858000"/>
              <a:gd name="connsiteX2-155" fmla="*/ 8039724 w 8039724"/>
              <a:gd name="connsiteY2-156" fmla="*/ 6858000 h 6858000"/>
              <a:gd name="connsiteX3-157" fmla="*/ 0 w 8039724"/>
              <a:gd name="connsiteY3-158" fmla="*/ 6858000 h 6858000"/>
              <a:gd name="connsiteX4-159" fmla="*/ 4226751 w 8039724"/>
              <a:gd name="connsiteY4-160" fmla="*/ 476 h 6858000"/>
              <a:gd name="connsiteX0-161" fmla="*/ 4571525 w 8384498"/>
              <a:gd name="connsiteY0-162" fmla="*/ 476 h 6872990"/>
              <a:gd name="connsiteX1-163" fmla="*/ 8384498 w 8384498"/>
              <a:gd name="connsiteY1-164" fmla="*/ 0 h 6872990"/>
              <a:gd name="connsiteX2-165" fmla="*/ 8384498 w 8384498"/>
              <a:gd name="connsiteY2-166" fmla="*/ 6858000 h 6872990"/>
              <a:gd name="connsiteX3-167" fmla="*/ 0 w 8384498"/>
              <a:gd name="connsiteY3-168" fmla="*/ 6872990 h 6872990"/>
              <a:gd name="connsiteX4-169" fmla="*/ 4571525 w 8384498"/>
              <a:gd name="connsiteY4-170" fmla="*/ 476 h 6872990"/>
              <a:gd name="connsiteX0-171" fmla="*/ 4631486 w 8444459"/>
              <a:gd name="connsiteY0-172" fmla="*/ 476 h 6872990"/>
              <a:gd name="connsiteX1-173" fmla="*/ 8444459 w 8444459"/>
              <a:gd name="connsiteY1-174" fmla="*/ 0 h 6872990"/>
              <a:gd name="connsiteX2-175" fmla="*/ 8444459 w 8444459"/>
              <a:gd name="connsiteY2-176" fmla="*/ 6858000 h 6872990"/>
              <a:gd name="connsiteX3-177" fmla="*/ 0 w 8444459"/>
              <a:gd name="connsiteY3-178" fmla="*/ 6872990 h 6872990"/>
              <a:gd name="connsiteX4-179" fmla="*/ 4631486 w 8444459"/>
              <a:gd name="connsiteY4-180" fmla="*/ 476 h 68729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44459" h="6872990">
                <a:moveTo>
                  <a:pt x="4631486" y="476"/>
                </a:moveTo>
                <a:lnTo>
                  <a:pt x="8444459" y="0"/>
                </a:lnTo>
                <a:lnTo>
                  <a:pt x="8444459" y="6858000"/>
                </a:lnTo>
                <a:lnTo>
                  <a:pt x="0" y="6872990"/>
                </a:lnTo>
                <a:lnTo>
                  <a:pt x="4631486" y="476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495435" y="3849602"/>
            <a:ext cx="3915815" cy="2597546"/>
            <a:chOff x="480493" y="4483775"/>
            <a:chExt cx="3915815" cy="2597546"/>
          </a:xfrm>
        </p:grpSpPr>
        <p:sp>
          <p:nvSpPr>
            <p:cNvPr id="30" name="矩形 29"/>
            <p:cNvSpPr/>
            <p:nvPr/>
          </p:nvSpPr>
          <p:spPr>
            <a:xfrm>
              <a:off x="1263652" y="4483775"/>
              <a:ext cx="2455545" cy="681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YOUR TITLE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0493" y="5008136"/>
              <a:ext cx="3915815" cy="20731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templateFlying impression graphic design thank you for buying this template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algn="l">
                <a:lnSpc>
                  <a:spcPct val="130000"/>
                </a:lnSpc>
              </a:pP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684994" y="3063430"/>
            <a:ext cx="21877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</a:t>
            </a:r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</a:t>
            </a:r>
            <a:endParaRPr lang="en-US" altLang="zh-CN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36723" y="3995397"/>
            <a:ext cx="3915815" cy="2039604"/>
            <a:chOff x="480493" y="4518065"/>
            <a:chExt cx="3915815" cy="2039604"/>
          </a:xfrm>
        </p:grpSpPr>
        <p:sp>
          <p:nvSpPr>
            <p:cNvPr id="23" name="矩形 22"/>
            <p:cNvSpPr/>
            <p:nvPr/>
          </p:nvSpPr>
          <p:spPr>
            <a:xfrm>
              <a:off x="1115696" y="4518065"/>
              <a:ext cx="2455545" cy="681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YOUR TITLE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0493" y="5008136"/>
              <a:ext cx="3915815" cy="154953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058174" y="1493366"/>
            <a:ext cx="3915815" cy="2647076"/>
            <a:chOff x="480493" y="4434245"/>
            <a:chExt cx="3915815" cy="2647076"/>
          </a:xfrm>
        </p:grpSpPr>
        <p:sp>
          <p:nvSpPr>
            <p:cNvPr id="43" name="矩形 42"/>
            <p:cNvSpPr/>
            <p:nvPr/>
          </p:nvSpPr>
          <p:spPr>
            <a:xfrm>
              <a:off x="1298577" y="4434245"/>
              <a:ext cx="2455545" cy="681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YOUR TITLE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80493" y="5008136"/>
              <a:ext cx="3915815" cy="20731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templateFlying impression graphic design thank you for buying this template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algn="l">
                <a:lnSpc>
                  <a:spcPct val="130000"/>
                </a:lnSpc>
              </a:pP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94186" y="1531466"/>
            <a:ext cx="3915815" cy="2085324"/>
            <a:chOff x="480493" y="4472345"/>
            <a:chExt cx="3915815" cy="2085324"/>
          </a:xfrm>
        </p:grpSpPr>
        <p:sp>
          <p:nvSpPr>
            <p:cNvPr id="46" name="矩形 45"/>
            <p:cNvSpPr/>
            <p:nvPr/>
          </p:nvSpPr>
          <p:spPr>
            <a:xfrm>
              <a:off x="1134749" y="4472345"/>
              <a:ext cx="2455545" cy="681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YOUR TITLE</a:t>
              </a:r>
              <a:endParaRPr 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80493" y="5008136"/>
              <a:ext cx="3915815" cy="154953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2" grpId="0"/>
      <p:bldP spid="19" grpId="0" animBg="1"/>
      <p:bldP spid="2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290646" cy="685800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70039" y="396763"/>
            <a:ext cx="659567" cy="307777"/>
          </a:xfrm>
          <a:noFill/>
        </p:spPr>
        <p:txBody>
          <a:bodyPr wrap="square" rtlCol="0">
            <a:spAutoFit/>
          </a:bodyPr>
          <a:lstStyle/>
          <a:p>
            <a:pPr algn="ctr"/>
            <a:fld id="{52EACAB8-BDC7-46D8-AED4-E3A5E447E221}" type="slidenum"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300038" y="1178168"/>
            <a:ext cx="5333850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MOCK UP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4914" y="2137514"/>
            <a:ext cx="2820634" cy="120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 this templat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6791700" y="1130359"/>
            <a:ext cx="5333850" cy="1643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PROMOTION TEXT</a:t>
            </a:r>
            <a:endParaRPr lang="en-US" altLang="zh-CN" sz="48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91700" y="2959277"/>
            <a:ext cx="5179774" cy="1370844"/>
            <a:chOff x="6791700" y="2959277"/>
            <a:chExt cx="5179774" cy="1370844"/>
          </a:xfrm>
        </p:grpSpPr>
        <p:sp>
          <p:nvSpPr>
            <p:cNvPr id="10" name="文本框 9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6791700" y="2959277"/>
              <a:ext cx="720448" cy="83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4800" dirty="0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</a:t>
              </a:r>
              <a:endPara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455876" y="3058166"/>
              <a:ext cx="4515598" cy="1271955"/>
              <a:chOff x="1331170" y="4779449"/>
              <a:chExt cx="4515598" cy="1271955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1331170" y="4779449"/>
                <a:ext cx="2993390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ADD YOUR TITLE</a:t>
                </a:r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331170" y="5121764"/>
                <a:ext cx="4515598" cy="929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Flying impression graphic design thank you for buying this templateFlying impression 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algn="l">
                  <a:lnSpc>
                    <a:spcPct val="130000"/>
                  </a:lnSpc>
                </a:pP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791700" y="4159720"/>
            <a:ext cx="5179774" cy="1370844"/>
            <a:chOff x="6791700" y="2959277"/>
            <a:chExt cx="5179774" cy="1370844"/>
          </a:xfrm>
        </p:grpSpPr>
        <p:sp>
          <p:nvSpPr>
            <p:cNvPr id="16" name="文本框 15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6791700" y="2959277"/>
              <a:ext cx="720448" cy="83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4800" dirty="0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</a:t>
              </a:r>
              <a:endPara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455876" y="3058166"/>
              <a:ext cx="4515598" cy="1271955"/>
              <a:chOff x="1331170" y="4779449"/>
              <a:chExt cx="4515598" cy="1271955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331170" y="4779449"/>
                <a:ext cx="330263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ADD YOUR TITLE</a:t>
                </a:r>
                <a:endPara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331170" y="5121764"/>
                <a:ext cx="4515598" cy="929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Flying impression graphic design thank you for buying this templateFlying impression 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algn="l">
                  <a:lnSpc>
                    <a:spcPct val="130000"/>
                  </a:lnSpc>
                </a:pP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791700" y="5360164"/>
            <a:ext cx="5179774" cy="1370844"/>
            <a:chOff x="6791700" y="2959277"/>
            <a:chExt cx="5179774" cy="1370844"/>
          </a:xfrm>
        </p:grpSpPr>
        <p:sp>
          <p:nvSpPr>
            <p:cNvPr id="21" name="文本框 20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6791700" y="2959277"/>
              <a:ext cx="720448" cy="83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4800" dirty="0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</a:t>
              </a:r>
              <a:endPara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455876" y="3058166"/>
              <a:ext cx="4515598" cy="1271955"/>
              <a:chOff x="1331170" y="4779449"/>
              <a:chExt cx="4515598" cy="1271955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331170" y="4779449"/>
                <a:ext cx="348678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ADD YOUR TITLE</a:t>
                </a:r>
                <a:endPara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331170" y="5121764"/>
                <a:ext cx="4515598" cy="929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Flying impression graphic design thank you for buying this templateFlying impression 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algn="l">
                  <a:lnSpc>
                    <a:spcPct val="130000"/>
                  </a:lnSpc>
                </a:pP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289489" y="985783"/>
            <a:ext cx="2755631" cy="5590517"/>
            <a:chOff x="3233217" y="985783"/>
            <a:chExt cx="2755631" cy="559051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33217" y="985783"/>
              <a:ext cx="2755631" cy="559051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1448" y="1532047"/>
              <a:ext cx="2439168" cy="4279431"/>
            </a:xfrm>
            <a:custGeom>
              <a:avLst/>
              <a:gdLst>
                <a:gd name="connsiteX0" fmla="*/ 0 w 2439168"/>
                <a:gd name="connsiteY0" fmla="*/ 0 h 4417255"/>
                <a:gd name="connsiteX1" fmla="*/ 2439168 w 2439168"/>
                <a:gd name="connsiteY1" fmla="*/ 0 h 4417255"/>
                <a:gd name="connsiteX2" fmla="*/ 2439168 w 2439168"/>
                <a:gd name="connsiteY2" fmla="*/ 4417255 h 4417255"/>
                <a:gd name="connsiteX3" fmla="*/ 0 w 2439168"/>
                <a:gd name="connsiteY3" fmla="*/ 4417255 h 44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9168" h="4417255">
                  <a:moveTo>
                    <a:pt x="0" y="0"/>
                  </a:moveTo>
                  <a:lnTo>
                    <a:pt x="2439168" y="0"/>
                  </a:lnTo>
                  <a:lnTo>
                    <a:pt x="2439168" y="4417255"/>
                  </a:lnTo>
                  <a:lnTo>
                    <a:pt x="0" y="4417255"/>
                  </a:lnTo>
                  <a:close/>
                </a:path>
              </a:pathLst>
            </a:custGeom>
            <a:ln>
              <a:solidFill>
                <a:schemeClr val="bg1">
                  <a:lumMod val="95000"/>
                </a:schemeClr>
              </a:solidFill>
            </a:ln>
          </p:spPr>
        </p:pic>
      </p:grpSp>
      <p:sp>
        <p:nvSpPr>
          <p:cNvPr id="4" name="矩形 3"/>
          <p:cNvSpPr/>
          <p:nvPr/>
        </p:nvSpPr>
        <p:spPr>
          <a:xfrm>
            <a:off x="324914" y="4159989"/>
            <a:ext cx="282063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欧美复古风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模板千图网</a:t>
            </a:r>
            <a:r>
              <a:rPr 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坚持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创新欧美复古风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模板千图网</a:t>
            </a:r>
            <a:r>
              <a:rPr 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坚持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创新</a:t>
            </a:r>
            <a:endParaRPr 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  <p:bldP spid="4" grpId="0"/>
      <p:bldP spid="29" grpId="0" animBg="1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70039" y="396763"/>
            <a:ext cx="659567" cy="307777"/>
          </a:xfrm>
          <a:noFill/>
        </p:spPr>
        <p:txBody>
          <a:bodyPr wrap="square" rtlCol="0">
            <a:spAutoFit/>
          </a:bodyPr>
          <a:lstStyle/>
          <a:p>
            <a:pPr algn="ctr"/>
            <a:fld id="{52EACAB8-BDC7-46D8-AED4-E3A5E447E221}" type="slidenum"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526365" y="1825234"/>
            <a:ext cx="11770898" cy="4083196"/>
            <a:chOff x="526365" y="1628287"/>
            <a:chExt cx="11770898" cy="4083196"/>
          </a:xfrm>
        </p:grpSpPr>
        <p:sp>
          <p:nvSpPr>
            <p:cNvPr id="5" name="Oval 2"/>
            <p:cNvSpPr/>
            <p:nvPr/>
          </p:nvSpPr>
          <p:spPr>
            <a:xfrm>
              <a:off x="526365" y="3408381"/>
              <a:ext cx="592931" cy="592931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1119296" y="3704846"/>
              <a:ext cx="774762" cy="0"/>
            </a:xfrm>
            <a:prstGeom prst="line">
              <a:avLst/>
            </a:prstGeom>
            <a:ln w="38100">
              <a:solidFill>
                <a:srgbClr val="28282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Arc 8"/>
            <p:cNvSpPr/>
            <p:nvPr/>
          </p:nvSpPr>
          <p:spPr>
            <a:xfrm>
              <a:off x="1882199" y="3194926"/>
              <a:ext cx="1019841" cy="1019841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rgbClr val="282828"/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" name="Arc 19"/>
            <p:cNvSpPr/>
            <p:nvPr/>
          </p:nvSpPr>
          <p:spPr>
            <a:xfrm>
              <a:off x="1882199" y="3194926"/>
              <a:ext cx="1019841" cy="1019841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10" name="Straight Connector 20"/>
            <p:cNvCxnSpPr/>
            <p:nvPr/>
          </p:nvCxnSpPr>
          <p:spPr>
            <a:xfrm>
              <a:off x="2415835" y="2394758"/>
              <a:ext cx="0" cy="815873"/>
            </a:xfrm>
            <a:prstGeom prst="line">
              <a:avLst/>
            </a:prstGeom>
            <a:ln w="38100">
              <a:solidFill>
                <a:srgbClr val="40404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21"/>
            <p:cNvSpPr/>
            <p:nvPr/>
          </p:nvSpPr>
          <p:spPr>
            <a:xfrm>
              <a:off x="2119370" y="1698209"/>
              <a:ext cx="592931" cy="59293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12" name="Straight Connector 22"/>
            <p:cNvCxnSpPr/>
            <p:nvPr/>
          </p:nvCxnSpPr>
          <p:spPr>
            <a:xfrm>
              <a:off x="2881744" y="3704846"/>
              <a:ext cx="774762" cy="0"/>
            </a:xfrm>
            <a:prstGeom prst="line">
              <a:avLst/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23"/>
            <p:cNvSpPr/>
            <p:nvPr/>
          </p:nvSpPr>
          <p:spPr>
            <a:xfrm>
              <a:off x="3664942" y="3414310"/>
              <a:ext cx="592931" cy="59293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14" name="Straight Connector 24"/>
            <p:cNvCxnSpPr/>
            <p:nvPr/>
          </p:nvCxnSpPr>
          <p:spPr>
            <a:xfrm>
              <a:off x="4246014" y="3704846"/>
              <a:ext cx="774762" cy="0"/>
            </a:xfrm>
            <a:prstGeom prst="line">
              <a:avLst/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rc 25"/>
            <p:cNvSpPr/>
            <p:nvPr/>
          </p:nvSpPr>
          <p:spPr>
            <a:xfrm>
              <a:off x="5008917" y="3194926"/>
              <a:ext cx="1019841" cy="1019841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16" name="Straight Connector 26"/>
            <p:cNvCxnSpPr/>
            <p:nvPr/>
          </p:nvCxnSpPr>
          <p:spPr>
            <a:xfrm>
              <a:off x="5522789" y="4202907"/>
              <a:ext cx="0" cy="815873"/>
            </a:xfrm>
            <a:prstGeom prst="line">
              <a:avLst/>
            </a:prstGeom>
            <a:ln w="38100">
              <a:solidFill>
                <a:srgbClr val="59595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27"/>
            <p:cNvSpPr/>
            <p:nvPr/>
          </p:nvSpPr>
          <p:spPr>
            <a:xfrm>
              <a:off x="5222372" y="5118552"/>
              <a:ext cx="592931" cy="59293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8" name="Arc 28"/>
            <p:cNvSpPr/>
            <p:nvPr/>
          </p:nvSpPr>
          <p:spPr>
            <a:xfrm>
              <a:off x="5008917" y="3194926"/>
              <a:ext cx="1019841" cy="1019841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rgbClr val="595959"/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19" name="Straight Connector 31"/>
            <p:cNvCxnSpPr/>
            <p:nvPr/>
          </p:nvCxnSpPr>
          <p:spPr>
            <a:xfrm>
              <a:off x="6008462" y="3704846"/>
              <a:ext cx="774762" cy="0"/>
            </a:xfrm>
            <a:prstGeom prst="line">
              <a:avLst/>
            </a:prstGeom>
            <a:ln w="38100">
              <a:solidFill>
                <a:srgbClr val="59595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32"/>
            <p:cNvSpPr/>
            <p:nvPr/>
          </p:nvSpPr>
          <p:spPr>
            <a:xfrm>
              <a:off x="6791661" y="3414310"/>
              <a:ext cx="592931" cy="59293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21" name="Straight Connector 33"/>
            <p:cNvCxnSpPr/>
            <p:nvPr/>
          </p:nvCxnSpPr>
          <p:spPr>
            <a:xfrm>
              <a:off x="7388542" y="3704846"/>
              <a:ext cx="774762" cy="0"/>
            </a:xfrm>
            <a:prstGeom prst="line">
              <a:avLst/>
            </a:prstGeom>
            <a:ln w="38100">
              <a:solidFill>
                <a:srgbClr val="59595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Arc 34"/>
            <p:cNvSpPr/>
            <p:nvPr/>
          </p:nvSpPr>
          <p:spPr>
            <a:xfrm>
              <a:off x="8151445" y="3194926"/>
              <a:ext cx="1019841" cy="1019841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rgbClr val="595959"/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3" name="Arc 37"/>
            <p:cNvSpPr/>
            <p:nvPr/>
          </p:nvSpPr>
          <p:spPr>
            <a:xfrm>
              <a:off x="8151445" y="3194926"/>
              <a:ext cx="1019841" cy="1019841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24" name="Straight Connector 38"/>
            <p:cNvCxnSpPr/>
            <p:nvPr/>
          </p:nvCxnSpPr>
          <p:spPr>
            <a:xfrm>
              <a:off x="8685081" y="2394758"/>
              <a:ext cx="0" cy="815873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39"/>
            <p:cNvSpPr/>
            <p:nvPr/>
          </p:nvSpPr>
          <p:spPr>
            <a:xfrm>
              <a:off x="8388616" y="1698209"/>
              <a:ext cx="592931" cy="59293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26" name="Straight Connector 40"/>
            <p:cNvCxnSpPr/>
            <p:nvPr/>
          </p:nvCxnSpPr>
          <p:spPr>
            <a:xfrm>
              <a:off x="9150990" y="3704846"/>
              <a:ext cx="774762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41"/>
            <p:cNvSpPr/>
            <p:nvPr/>
          </p:nvSpPr>
          <p:spPr>
            <a:xfrm>
              <a:off x="9934189" y="3414310"/>
              <a:ext cx="592931" cy="59293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TextBox 42"/>
            <p:cNvSpPr txBox="1"/>
            <p:nvPr/>
          </p:nvSpPr>
          <p:spPr>
            <a:xfrm>
              <a:off x="1940713" y="3504791"/>
              <a:ext cx="81026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2019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1" name="Rectangle 45"/>
            <p:cNvSpPr/>
            <p:nvPr/>
          </p:nvSpPr>
          <p:spPr>
            <a:xfrm>
              <a:off x="2570409" y="2399300"/>
              <a:ext cx="3438053" cy="929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4" name="Arc 50"/>
            <p:cNvSpPr/>
            <p:nvPr/>
          </p:nvSpPr>
          <p:spPr>
            <a:xfrm>
              <a:off x="2052294" y="1628287"/>
              <a:ext cx="727081" cy="727081"/>
            </a:xfrm>
            <a:prstGeom prst="arc">
              <a:avLst>
                <a:gd name="adj1" fmla="val 12770549"/>
                <a:gd name="adj2" fmla="val 2991777"/>
              </a:avLst>
            </a:prstGeom>
            <a:ln w="25400">
              <a:solidFill>
                <a:srgbClr val="404040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5" name="Arc 51"/>
            <p:cNvSpPr/>
            <p:nvPr/>
          </p:nvSpPr>
          <p:spPr>
            <a:xfrm>
              <a:off x="8320316" y="1633409"/>
              <a:ext cx="727081" cy="727081"/>
            </a:xfrm>
            <a:prstGeom prst="arc">
              <a:avLst>
                <a:gd name="adj1" fmla="val 12770549"/>
                <a:gd name="adj2" fmla="val 2991777"/>
              </a:avLst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6" name="TextBox 42"/>
            <p:cNvSpPr txBox="1"/>
            <p:nvPr/>
          </p:nvSpPr>
          <p:spPr>
            <a:xfrm>
              <a:off x="5090491" y="3510720"/>
              <a:ext cx="81026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2020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7" name="TextBox 42"/>
            <p:cNvSpPr txBox="1"/>
            <p:nvPr/>
          </p:nvSpPr>
          <p:spPr>
            <a:xfrm>
              <a:off x="8240269" y="3516649"/>
              <a:ext cx="81026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2021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8" name="Rectangle 45"/>
            <p:cNvSpPr/>
            <p:nvPr/>
          </p:nvSpPr>
          <p:spPr>
            <a:xfrm>
              <a:off x="8859210" y="2360501"/>
              <a:ext cx="3438053" cy="929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9" name="Rectangle 45"/>
            <p:cNvSpPr/>
            <p:nvPr/>
          </p:nvSpPr>
          <p:spPr>
            <a:xfrm>
              <a:off x="5665565" y="4312074"/>
              <a:ext cx="3438053" cy="929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1" name="Freeform 24"/>
            <p:cNvSpPr>
              <a:spLocks noEditPoints="1"/>
            </p:cNvSpPr>
            <p:nvPr/>
          </p:nvSpPr>
          <p:spPr bwMode="auto">
            <a:xfrm>
              <a:off x="10101835" y="3552027"/>
              <a:ext cx="257637" cy="327454"/>
            </a:xfrm>
            <a:custGeom>
              <a:avLst/>
              <a:gdLst>
                <a:gd name="T0" fmla="*/ 8 w 219"/>
                <a:gd name="T1" fmla="*/ 219 h 279"/>
                <a:gd name="T2" fmla="*/ 40 w 219"/>
                <a:gd name="T3" fmla="*/ 190 h 279"/>
                <a:gd name="T4" fmla="*/ 54 w 219"/>
                <a:gd name="T5" fmla="*/ 200 h 279"/>
                <a:gd name="T6" fmla="*/ 110 w 219"/>
                <a:gd name="T7" fmla="*/ 148 h 279"/>
                <a:gd name="T8" fmla="*/ 112 w 219"/>
                <a:gd name="T9" fmla="*/ 173 h 279"/>
                <a:gd name="T10" fmla="*/ 70 w 219"/>
                <a:gd name="T11" fmla="*/ 278 h 279"/>
                <a:gd name="T12" fmla="*/ 112 w 219"/>
                <a:gd name="T13" fmla="*/ 207 h 279"/>
                <a:gd name="T14" fmla="*/ 119 w 219"/>
                <a:gd name="T15" fmla="*/ 278 h 279"/>
                <a:gd name="T16" fmla="*/ 127 w 219"/>
                <a:gd name="T17" fmla="*/ 207 h 279"/>
                <a:gd name="T18" fmla="*/ 165 w 219"/>
                <a:gd name="T19" fmla="*/ 278 h 279"/>
                <a:gd name="T20" fmla="*/ 172 w 219"/>
                <a:gd name="T21" fmla="*/ 268 h 279"/>
                <a:gd name="T22" fmla="*/ 127 w 219"/>
                <a:gd name="T23" fmla="*/ 150 h 279"/>
                <a:gd name="T24" fmla="*/ 170 w 219"/>
                <a:gd name="T25" fmla="*/ 115 h 279"/>
                <a:gd name="T26" fmla="*/ 180 w 219"/>
                <a:gd name="T27" fmla="*/ 115 h 279"/>
                <a:gd name="T28" fmla="*/ 208 w 219"/>
                <a:gd name="T29" fmla="*/ 77 h 279"/>
                <a:gd name="T30" fmla="*/ 132 w 219"/>
                <a:gd name="T31" fmla="*/ 12 h 279"/>
                <a:gd name="T32" fmla="*/ 105 w 219"/>
                <a:gd name="T33" fmla="*/ 50 h 279"/>
                <a:gd name="T34" fmla="*/ 68 w 219"/>
                <a:gd name="T35" fmla="*/ 95 h 279"/>
                <a:gd name="T36" fmla="*/ 72 w 219"/>
                <a:gd name="T37" fmla="*/ 110 h 279"/>
                <a:gd name="T38" fmla="*/ 21 w 219"/>
                <a:gd name="T39" fmla="*/ 171 h 279"/>
                <a:gd name="T40" fmla="*/ 3 w 219"/>
                <a:gd name="T41" fmla="*/ 206 h 279"/>
                <a:gd name="T42" fmla="*/ 138 w 219"/>
                <a:gd name="T43" fmla="*/ 28 h 279"/>
                <a:gd name="T44" fmla="*/ 175 w 219"/>
                <a:gd name="T45" fmla="*/ 99 h 279"/>
                <a:gd name="T46" fmla="*/ 138 w 219"/>
                <a:gd name="T47" fmla="*/ 28 h 279"/>
                <a:gd name="T48" fmla="*/ 155 w 219"/>
                <a:gd name="T49" fmla="*/ 100 h 279"/>
                <a:gd name="T50" fmla="*/ 83 w 219"/>
                <a:gd name="T51" fmla="*/ 100 h 279"/>
                <a:gd name="T52" fmla="*/ 82 w 219"/>
                <a:gd name="T53" fmla="*/ 120 h 279"/>
                <a:gd name="T54" fmla="*/ 54 w 219"/>
                <a:gd name="T55" fmla="*/ 183 h 279"/>
                <a:gd name="T56" fmla="*/ 82 w 219"/>
                <a:gd name="T57" fmla="*/ 120 h 279"/>
                <a:gd name="T58" fmla="*/ 165 w 219"/>
                <a:gd name="T59" fmla="*/ 0 h 279"/>
                <a:gd name="T60" fmla="*/ 212 w 219"/>
                <a:gd name="T61" fmla="*/ 62 h 279"/>
                <a:gd name="T62" fmla="*/ 165 w 219"/>
                <a:gd name="T6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279">
                  <a:moveTo>
                    <a:pt x="3" y="217"/>
                  </a:moveTo>
                  <a:cubicBezTo>
                    <a:pt x="4" y="218"/>
                    <a:pt x="6" y="219"/>
                    <a:pt x="8" y="219"/>
                  </a:cubicBezTo>
                  <a:cubicBezTo>
                    <a:pt x="10" y="219"/>
                    <a:pt x="12" y="218"/>
                    <a:pt x="13" y="217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51" y="200"/>
                    <a:pt x="52" y="200"/>
                    <a:pt x="54" y="200"/>
                  </a:cubicBezTo>
                  <a:cubicBezTo>
                    <a:pt x="56" y="200"/>
                    <a:pt x="58" y="200"/>
                    <a:pt x="60" y="19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66" y="268"/>
                    <a:pt x="66" y="268"/>
                    <a:pt x="66" y="268"/>
                  </a:cubicBezTo>
                  <a:cubicBezTo>
                    <a:pt x="64" y="271"/>
                    <a:pt x="66" y="276"/>
                    <a:pt x="70" y="278"/>
                  </a:cubicBezTo>
                  <a:cubicBezTo>
                    <a:pt x="73" y="279"/>
                    <a:pt x="78" y="278"/>
                    <a:pt x="80" y="274"/>
                  </a:cubicBezTo>
                  <a:cubicBezTo>
                    <a:pt x="112" y="207"/>
                    <a:pt x="112" y="207"/>
                    <a:pt x="112" y="20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12" y="275"/>
                    <a:pt x="115" y="278"/>
                    <a:pt x="119" y="278"/>
                  </a:cubicBezTo>
                  <a:cubicBezTo>
                    <a:pt x="123" y="278"/>
                    <a:pt x="127" y="275"/>
                    <a:pt x="127" y="271"/>
                  </a:cubicBezTo>
                  <a:cubicBezTo>
                    <a:pt x="127" y="207"/>
                    <a:pt x="127" y="207"/>
                    <a:pt x="127" y="207"/>
                  </a:cubicBezTo>
                  <a:cubicBezTo>
                    <a:pt x="159" y="274"/>
                    <a:pt x="159" y="274"/>
                    <a:pt x="159" y="274"/>
                  </a:cubicBezTo>
                  <a:cubicBezTo>
                    <a:pt x="160" y="277"/>
                    <a:pt x="163" y="278"/>
                    <a:pt x="165" y="278"/>
                  </a:cubicBezTo>
                  <a:cubicBezTo>
                    <a:pt x="167" y="278"/>
                    <a:pt x="168" y="278"/>
                    <a:pt x="169" y="278"/>
                  </a:cubicBezTo>
                  <a:cubicBezTo>
                    <a:pt x="172" y="276"/>
                    <a:pt x="174" y="271"/>
                    <a:pt x="172" y="268"/>
                  </a:cubicBezTo>
                  <a:cubicBezTo>
                    <a:pt x="127" y="173"/>
                    <a:pt x="127" y="173"/>
                    <a:pt x="127" y="17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1" y="116"/>
                    <a:pt x="173" y="117"/>
                    <a:pt x="175" y="117"/>
                  </a:cubicBezTo>
                  <a:cubicBezTo>
                    <a:pt x="177" y="117"/>
                    <a:pt x="179" y="116"/>
                    <a:pt x="180" y="115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1" y="84"/>
                    <a:pt x="211" y="80"/>
                    <a:pt x="208" y="77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0" y="9"/>
                    <a:pt x="135" y="9"/>
                    <a:pt x="132" y="12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2" y="43"/>
                    <a:pt x="102" y="47"/>
                    <a:pt x="105" y="50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5" y="98"/>
                    <a:pt x="65" y="103"/>
                    <a:pt x="68" y="106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18" y="163"/>
                    <a:pt x="18" y="168"/>
                    <a:pt x="21" y="171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0" y="209"/>
                    <a:pt x="0" y="214"/>
                    <a:pt x="3" y="217"/>
                  </a:cubicBezTo>
                  <a:close/>
                  <a:moveTo>
                    <a:pt x="138" y="28"/>
                  </a:moveTo>
                  <a:cubicBezTo>
                    <a:pt x="192" y="82"/>
                    <a:pt x="192" y="82"/>
                    <a:pt x="192" y="82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20" y="45"/>
                    <a:pt x="120" y="45"/>
                    <a:pt x="120" y="45"/>
                  </a:cubicBezTo>
                  <a:lnTo>
                    <a:pt x="138" y="28"/>
                  </a:lnTo>
                  <a:close/>
                  <a:moveTo>
                    <a:pt x="119" y="65"/>
                  </a:moveTo>
                  <a:cubicBezTo>
                    <a:pt x="155" y="100"/>
                    <a:pt x="155" y="100"/>
                    <a:pt x="155" y="100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83" y="100"/>
                    <a:pt x="83" y="100"/>
                    <a:pt x="83" y="100"/>
                  </a:cubicBezTo>
                  <a:lnTo>
                    <a:pt x="119" y="65"/>
                  </a:lnTo>
                  <a:close/>
                  <a:moveTo>
                    <a:pt x="82" y="120"/>
                  </a:moveTo>
                  <a:cubicBezTo>
                    <a:pt x="99" y="138"/>
                    <a:pt x="99" y="138"/>
                    <a:pt x="99" y="138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37" y="165"/>
                    <a:pt x="37" y="165"/>
                    <a:pt x="37" y="165"/>
                  </a:cubicBezTo>
                  <a:lnTo>
                    <a:pt x="82" y="120"/>
                  </a:lnTo>
                  <a:close/>
                  <a:moveTo>
                    <a:pt x="158" y="8"/>
                  </a:moveTo>
                  <a:cubicBezTo>
                    <a:pt x="158" y="4"/>
                    <a:pt x="161" y="0"/>
                    <a:pt x="165" y="0"/>
                  </a:cubicBezTo>
                  <a:cubicBezTo>
                    <a:pt x="195" y="0"/>
                    <a:pt x="219" y="25"/>
                    <a:pt x="219" y="54"/>
                  </a:cubicBezTo>
                  <a:cubicBezTo>
                    <a:pt x="219" y="58"/>
                    <a:pt x="216" y="62"/>
                    <a:pt x="212" y="62"/>
                  </a:cubicBezTo>
                  <a:cubicBezTo>
                    <a:pt x="208" y="62"/>
                    <a:pt x="204" y="58"/>
                    <a:pt x="204" y="54"/>
                  </a:cubicBezTo>
                  <a:cubicBezTo>
                    <a:pt x="204" y="33"/>
                    <a:pt x="187" y="15"/>
                    <a:pt x="165" y="15"/>
                  </a:cubicBezTo>
                  <a:cubicBezTo>
                    <a:pt x="161" y="15"/>
                    <a:pt x="158" y="12"/>
                    <a:pt x="158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2296031" y="1842876"/>
              <a:ext cx="296603" cy="292540"/>
              <a:chOff x="6686550" y="3303588"/>
              <a:chExt cx="347663" cy="342900"/>
            </a:xfrm>
            <a:solidFill>
              <a:schemeClr val="bg1"/>
            </a:solidFill>
          </p:grpSpPr>
          <p:sp>
            <p:nvSpPr>
              <p:cNvPr id="93" name="Freeform 97"/>
              <p:cNvSpPr>
                <a:spLocks noEditPoints="1"/>
              </p:cNvSpPr>
              <p:nvPr/>
            </p:nvSpPr>
            <p:spPr bwMode="auto">
              <a:xfrm>
                <a:off x="6686550" y="3303588"/>
                <a:ext cx="271463" cy="160338"/>
              </a:xfrm>
              <a:custGeom>
                <a:avLst/>
                <a:gdLst>
                  <a:gd name="T0" fmla="*/ 35 w 70"/>
                  <a:gd name="T1" fmla="*/ 41 h 41"/>
                  <a:gd name="T2" fmla="*/ 70 w 70"/>
                  <a:gd name="T3" fmla="*/ 27 h 41"/>
                  <a:gd name="T4" fmla="*/ 70 w 70"/>
                  <a:gd name="T5" fmla="*/ 14 h 41"/>
                  <a:gd name="T6" fmla="*/ 35 w 70"/>
                  <a:gd name="T7" fmla="*/ 0 h 41"/>
                  <a:gd name="T8" fmla="*/ 0 w 70"/>
                  <a:gd name="T9" fmla="*/ 14 h 41"/>
                  <a:gd name="T10" fmla="*/ 0 w 70"/>
                  <a:gd name="T11" fmla="*/ 27 h 41"/>
                  <a:gd name="T12" fmla="*/ 35 w 70"/>
                  <a:gd name="T13" fmla="*/ 41 h 41"/>
                  <a:gd name="T14" fmla="*/ 35 w 70"/>
                  <a:gd name="T15" fmla="*/ 3 h 41"/>
                  <a:gd name="T16" fmla="*/ 66 w 70"/>
                  <a:gd name="T17" fmla="*/ 14 h 41"/>
                  <a:gd name="T18" fmla="*/ 35 w 70"/>
                  <a:gd name="T19" fmla="*/ 24 h 41"/>
                  <a:gd name="T20" fmla="*/ 4 w 70"/>
                  <a:gd name="T21" fmla="*/ 14 h 41"/>
                  <a:gd name="T22" fmla="*/ 35 w 70"/>
                  <a:gd name="T23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41">
                    <a:moveTo>
                      <a:pt x="35" y="41"/>
                    </a:moveTo>
                    <a:cubicBezTo>
                      <a:pt x="54" y="41"/>
                      <a:pt x="70" y="35"/>
                      <a:pt x="70" y="27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6"/>
                      <a:pt x="54" y="0"/>
                      <a:pt x="35" y="0"/>
                    </a:cubicBezTo>
                    <a:cubicBezTo>
                      <a:pt x="16" y="0"/>
                      <a:pt x="0" y="6"/>
                      <a:pt x="0" y="1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5"/>
                      <a:pt x="16" y="41"/>
                      <a:pt x="35" y="41"/>
                    </a:cubicBezTo>
                    <a:close/>
                    <a:moveTo>
                      <a:pt x="35" y="3"/>
                    </a:moveTo>
                    <a:cubicBezTo>
                      <a:pt x="54" y="3"/>
                      <a:pt x="66" y="9"/>
                      <a:pt x="66" y="14"/>
                    </a:cubicBezTo>
                    <a:cubicBezTo>
                      <a:pt x="66" y="18"/>
                      <a:pt x="54" y="24"/>
                      <a:pt x="35" y="24"/>
                    </a:cubicBezTo>
                    <a:cubicBezTo>
                      <a:pt x="16" y="24"/>
                      <a:pt x="4" y="18"/>
                      <a:pt x="4" y="14"/>
                    </a:cubicBezTo>
                    <a:cubicBezTo>
                      <a:pt x="4" y="9"/>
                      <a:pt x="16" y="3"/>
                      <a:pt x="3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94" name="Freeform 98"/>
              <p:cNvSpPr/>
              <p:nvPr/>
            </p:nvSpPr>
            <p:spPr bwMode="auto">
              <a:xfrm>
                <a:off x="6686550" y="3436938"/>
                <a:ext cx="271463" cy="107950"/>
              </a:xfrm>
              <a:custGeom>
                <a:avLst/>
                <a:gdLst>
                  <a:gd name="T0" fmla="*/ 35 w 70"/>
                  <a:gd name="T1" fmla="*/ 28 h 28"/>
                  <a:gd name="T2" fmla="*/ 47 w 70"/>
                  <a:gd name="T3" fmla="*/ 27 h 28"/>
                  <a:gd name="T4" fmla="*/ 70 w 70"/>
                  <a:gd name="T5" fmla="*/ 10 h 28"/>
                  <a:gd name="T6" fmla="*/ 70 w 70"/>
                  <a:gd name="T7" fmla="*/ 0 h 28"/>
                  <a:gd name="T8" fmla="*/ 35 w 70"/>
                  <a:gd name="T9" fmla="*/ 14 h 28"/>
                  <a:gd name="T10" fmla="*/ 0 w 70"/>
                  <a:gd name="T11" fmla="*/ 0 h 28"/>
                  <a:gd name="T12" fmla="*/ 0 w 70"/>
                  <a:gd name="T13" fmla="*/ 14 h 28"/>
                  <a:gd name="T14" fmla="*/ 35 w 70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28">
                    <a:moveTo>
                      <a:pt x="35" y="28"/>
                    </a:moveTo>
                    <a:cubicBezTo>
                      <a:pt x="39" y="28"/>
                      <a:pt x="43" y="28"/>
                      <a:pt x="47" y="27"/>
                    </a:cubicBezTo>
                    <a:cubicBezTo>
                      <a:pt x="50" y="18"/>
                      <a:pt x="59" y="10"/>
                      <a:pt x="70" y="1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8"/>
                      <a:pt x="54" y="14"/>
                      <a:pt x="35" y="14"/>
                    </a:cubicBezTo>
                    <a:cubicBezTo>
                      <a:pt x="16" y="14"/>
                      <a:pt x="0" y="8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16" y="28"/>
                      <a:pt x="3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95" name="Freeform 99"/>
              <p:cNvSpPr/>
              <p:nvPr/>
            </p:nvSpPr>
            <p:spPr bwMode="auto">
              <a:xfrm>
                <a:off x="6686550" y="3517901"/>
                <a:ext cx="193675" cy="107950"/>
              </a:xfrm>
              <a:custGeom>
                <a:avLst/>
                <a:gdLst>
                  <a:gd name="T0" fmla="*/ 35 w 50"/>
                  <a:gd name="T1" fmla="*/ 14 h 28"/>
                  <a:gd name="T2" fmla="*/ 0 w 50"/>
                  <a:gd name="T3" fmla="*/ 0 h 28"/>
                  <a:gd name="T4" fmla="*/ 0 w 50"/>
                  <a:gd name="T5" fmla="*/ 14 h 28"/>
                  <a:gd name="T6" fmla="*/ 35 w 50"/>
                  <a:gd name="T7" fmla="*/ 28 h 28"/>
                  <a:gd name="T8" fmla="*/ 50 w 50"/>
                  <a:gd name="T9" fmla="*/ 27 h 28"/>
                  <a:gd name="T10" fmla="*/ 46 w 50"/>
                  <a:gd name="T11" fmla="*/ 14 h 28"/>
                  <a:gd name="T12" fmla="*/ 35 w 50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28">
                    <a:moveTo>
                      <a:pt x="35" y="14"/>
                    </a:moveTo>
                    <a:cubicBezTo>
                      <a:pt x="16" y="14"/>
                      <a:pt x="0" y="8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16" y="28"/>
                      <a:pt x="35" y="28"/>
                    </a:cubicBezTo>
                    <a:cubicBezTo>
                      <a:pt x="40" y="28"/>
                      <a:pt x="45" y="28"/>
                      <a:pt x="50" y="27"/>
                    </a:cubicBezTo>
                    <a:cubicBezTo>
                      <a:pt x="47" y="23"/>
                      <a:pt x="46" y="18"/>
                      <a:pt x="46" y="14"/>
                    </a:cubicBezTo>
                    <a:cubicBezTo>
                      <a:pt x="42" y="14"/>
                      <a:pt x="39" y="14"/>
                      <a:pt x="3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96" name="Freeform 100"/>
              <p:cNvSpPr>
                <a:spLocks noEditPoints="1"/>
              </p:cNvSpPr>
              <p:nvPr/>
            </p:nvSpPr>
            <p:spPr bwMode="auto">
              <a:xfrm>
                <a:off x="6880225" y="3490913"/>
                <a:ext cx="153988" cy="155575"/>
              </a:xfrm>
              <a:custGeom>
                <a:avLst/>
                <a:gdLst>
                  <a:gd name="T0" fmla="*/ 20 w 40"/>
                  <a:gd name="T1" fmla="*/ 0 h 40"/>
                  <a:gd name="T2" fmla="*/ 0 w 40"/>
                  <a:gd name="T3" fmla="*/ 20 h 40"/>
                  <a:gd name="T4" fmla="*/ 20 w 40"/>
                  <a:gd name="T5" fmla="*/ 40 h 40"/>
                  <a:gd name="T6" fmla="*/ 40 w 40"/>
                  <a:gd name="T7" fmla="*/ 20 h 40"/>
                  <a:gd name="T8" fmla="*/ 20 w 40"/>
                  <a:gd name="T9" fmla="*/ 0 h 40"/>
                  <a:gd name="T10" fmla="*/ 30 w 40"/>
                  <a:gd name="T11" fmla="*/ 23 h 40"/>
                  <a:gd name="T12" fmla="*/ 23 w 40"/>
                  <a:gd name="T13" fmla="*/ 23 h 40"/>
                  <a:gd name="T14" fmla="*/ 23 w 40"/>
                  <a:gd name="T15" fmla="*/ 30 h 40"/>
                  <a:gd name="T16" fmla="*/ 17 w 40"/>
                  <a:gd name="T17" fmla="*/ 30 h 40"/>
                  <a:gd name="T18" fmla="*/ 17 w 40"/>
                  <a:gd name="T19" fmla="*/ 23 h 40"/>
                  <a:gd name="T20" fmla="*/ 10 w 40"/>
                  <a:gd name="T21" fmla="*/ 23 h 40"/>
                  <a:gd name="T22" fmla="*/ 10 w 40"/>
                  <a:gd name="T23" fmla="*/ 17 h 40"/>
                  <a:gd name="T24" fmla="*/ 17 w 40"/>
                  <a:gd name="T25" fmla="*/ 17 h 40"/>
                  <a:gd name="T26" fmla="*/ 17 w 40"/>
                  <a:gd name="T27" fmla="*/ 10 h 40"/>
                  <a:gd name="T28" fmla="*/ 23 w 40"/>
                  <a:gd name="T29" fmla="*/ 10 h 40"/>
                  <a:gd name="T30" fmla="*/ 23 w 40"/>
                  <a:gd name="T31" fmla="*/ 17 h 40"/>
                  <a:gd name="T32" fmla="*/ 30 w 40"/>
                  <a:gd name="T33" fmla="*/ 17 h 40"/>
                  <a:gd name="T34" fmla="*/ 30 w 40"/>
                  <a:gd name="T35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9"/>
                      <a:pt x="31" y="0"/>
                      <a:pt x="20" y="0"/>
                    </a:cubicBezTo>
                    <a:close/>
                    <a:moveTo>
                      <a:pt x="30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30" y="17"/>
                      <a:pt x="30" y="17"/>
                      <a:pt x="30" y="1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sp>
          <p:nvSpPr>
            <p:cNvPr id="97" name="Freeform 117"/>
            <p:cNvSpPr/>
            <p:nvPr/>
          </p:nvSpPr>
          <p:spPr bwMode="auto">
            <a:xfrm>
              <a:off x="686102" y="3573632"/>
              <a:ext cx="282638" cy="262427"/>
            </a:xfrm>
            <a:custGeom>
              <a:avLst/>
              <a:gdLst>
                <a:gd name="T0" fmla="*/ 329 w 376"/>
                <a:gd name="T1" fmla="*/ 261 h 349"/>
                <a:gd name="T2" fmla="*/ 275 w 376"/>
                <a:gd name="T3" fmla="*/ 242 h 349"/>
                <a:gd name="T4" fmla="*/ 229 w 376"/>
                <a:gd name="T5" fmla="*/ 222 h 349"/>
                <a:gd name="T6" fmla="*/ 229 w 376"/>
                <a:gd name="T7" fmla="*/ 187 h 349"/>
                <a:gd name="T8" fmla="*/ 247 w 376"/>
                <a:gd name="T9" fmla="*/ 144 h 349"/>
                <a:gd name="T10" fmla="*/ 259 w 376"/>
                <a:gd name="T11" fmla="*/ 126 h 349"/>
                <a:gd name="T12" fmla="*/ 253 w 376"/>
                <a:gd name="T13" fmla="*/ 96 h 349"/>
                <a:gd name="T14" fmla="*/ 257 w 376"/>
                <a:gd name="T15" fmla="*/ 58 h 349"/>
                <a:gd name="T16" fmla="*/ 188 w 376"/>
                <a:gd name="T17" fmla="*/ 0 h 349"/>
                <a:gd name="T18" fmla="*/ 120 w 376"/>
                <a:gd name="T19" fmla="*/ 58 h 349"/>
                <a:gd name="T20" fmla="*/ 123 w 376"/>
                <a:gd name="T21" fmla="*/ 96 h 349"/>
                <a:gd name="T22" fmla="*/ 117 w 376"/>
                <a:gd name="T23" fmla="*/ 126 h 349"/>
                <a:gd name="T24" fmla="*/ 129 w 376"/>
                <a:gd name="T25" fmla="*/ 144 h 349"/>
                <a:gd name="T26" fmla="*/ 147 w 376"/>
                <a:gd name="T27" fmla="*/ 187 h 349"/>
                <a:gd name="T28" fmla="*/ 147 w 376"/>
                <a:gd name="T29" fmla="*/ 222 h 349"/>
                <a:gd name="T30" fmla="*/ 102 w 376"/>
                <a:gd name="T31" fmla="*/ 243 h 349"/>
                <a:gd name="T32" fmla="*/ 47 w 376"/>
                <a:gd name="T33" fmla="*/ 261 h 349"/>
                <a:gd name="T34" fmla="*/ 0 w 376"/>
                <a:gd name="T35" fmla="*/ 349 h 349"/>
                <a:gd name="T36" fmla="*/ 188 w 376"/>
                <a:gd name="T37" fmla="*/ 349 h 349"/>
                <a:gd name="T38" fmla="*/ 376 w 376"/>
                <a:gd name="T39" fmla="*/ 349 h 349"/>
                <a:gd name="T40" fmla="*/ 329 w 376"/>
                <a:gd name="T41" fmla="*/ 26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349">
                  <a:moveTo>
                    <a:pt x="329" y="261"/>
                  </a:moveTo>
                  <a:cubicBezTo>
                    <a:pt x="300" y="246"/>
                    <a:pt x="311" y="257"/>
                    <a:pt x="275" y="242"/>
                  </a:cubicBezTo>
                  <a:cubicBezTo>
                    <a:pt x="238" y="227"/>
                    <a:pt x="229" y="222"/>
                    <a:pt x="229" y="222"/>
                  </a:cubicBezTo>
                  <a:cubicBezTo>
                    <a:pt x="229" y="187"/>
                    <a:pt x="229" y="187"/>
                    <a:pt x="229" y="187"/>
                  </a:cubicBezTo>
                  <a:cubicBezTo>
                    <a:pt x="229" y="187"/>
                    <a:pt x="243" y="177"/>
                    <a:pt x="247" y="144"/>
                  </a:cubicBezTo>
                  <a:cubicBezTo>
                    <a:pt x="256" y="146"/>
                    <a:pt x="258" y="134"/>
                    <a:pt x="259" y="126"/>
                  </a:cubicBezTo>
                  <a:cubicBezTo>
                    <a:pt x="259" y="118"/>
                    <a:pt x="264" y="94"/>
                    <a:pt x="253" y="96"/>
                  </a:cubicBezTo>
                  <a:cubicBezTo>
                    <a:pt x="256" y="80"/>
                    <a:pt x="257" y="65"/>
                    <a:pt x="257" y="58"/>
                  </a:cubicBezTo>
                  <a:cubicBezTo>
                    <a:pt x="254" y="31"/>
                    <a:pt x="235" y="2"/>
                    <a:pt x="188" y="0"/>
                  </a:cubicBezTo>
                  <a:cubicBezTo>
                    <a:pt x="148" y="2"/>
                    <a:pt x="122" y="31"/>
                    <a:pt x="120" y="58"/>
                  </a:cubicBezTo>
                  <a:cubicBezTo>
                    <a:pt x="119" y="65"/>
                    <a:pt x="121" y="80"/>
                    <a:pt x="123" y="96"/>
                  </a:cubicBezTo>
                  <a:cubicBezTo>
                    <a:pt x="112" y="94"/>
                    <a:pt x="117" y="118"/>
                    <a:pt x="117" y="126"/>
                  </a:cubicBezTo>
                  <a:cubicBezTo>
                    <a:pt x="118" y="134"/>
                    <a:pt x="121" y="146"/>
                    <a:pt x="129" y="144"/>
                  </a:cubicBezTo>
                  <a:cubicBezTo>
                    <a:pt x="133" y="177"/>
                    <a:pt x="147" y="187"/>
                    <a:pt x="147" y="187"/>
                  </a:cubicBezTo>
                  <a:cubicBezTo>
                    <a:pt x="147" y="222"/>
                    <a:pt x="147" y="222"/>
                    <a:pt x="147" y="222"/>
                  </a:cubicBezTo>
                  <a:cubicBezTo>
                    <a:pt x="147" y="222"/>
                    <a:pt x="138" y="228"/>
                    <a:pt x="102" y="243"/>
                  </a:cubicBezTo>
                  <a:cubicBezTo>
                    <a:pt x="65" y="258"/>
                    <a:pt x="77" y="246"/>
                    <a:pt x="47" y="261"/>
                  </a:cubicBezTo>
                  <a:cubicBezTo>
                    <a:pt x="0" y="284"/>
                    <a:pt x="0" y="349"/>
                    <a:pt x="0" y="349"/>
                  </a:cubicBezTo>
                  <a:cubicBezTo>
                    <a:pt x="188" y="349"/>
                    <a:pt x="188" y="349"/>
                    <a:pt x="188" y="349"/>
                  </a:cubicBezTo>
                  <a:cubicBezTo>
                    <a:pt x="376" y="349"/>
                    <a:pt x="376" y="349"/>
                    <a:pt x="376" y="349"/>
                  </a:cubicBezTo>
                  <a:cubicBezTo>
                    <a:pt x="376" y="349"/>
                    <a:pt x="376" y="284"/>
                    <a:pt x="329" y="2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/>
          </p:nvSpPr>
          <p:spPr bwMode="auto">
            <a:xfrm>
              <a:off x="3767093" y="3542096"/>
              <a:ext cx="373909" cy="307322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5 h 200"/>
                <a:gd name="T32" fmla="*/ 220 w 244"/>
                <a:gd name="T33" fmla="*/ 165 h 200"/>
                <a:gd name="T34" fmla="*/ 220 w 244"/>
                <a:gd name="T35" fmla="*/ 122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5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2 h 200"/>
                <a:gd name="T60" fmla="*/ 24 w 244"/>
                <a:gd name="T61" fmla="*/ 165 h 200"/>
                <a:gd name="T62" fmla="*/ 0 w 244"/>
                <a:gd name="T63" fmla="*/ 165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1 h 200"/>
                <a:gd name="T80" fmla="*/ 177 w 244"/>
                <a:gd name="T81" fmla="*/ 181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2 h 200"/>
                <a:gd name="T90" fmla="*/ 213 w 244"/>
                <a:gd name="T91" fmla="*/ 181 h 200"/>
                <a:gd name="T92" fmla="*/ 67 w 244"/>
                <a:gd name="T93" fmla="*/ 116 h 200"/>
                <a:gd name="T94" fmla="*/ 67 w 244"/>
                <a:gd name="T95" fmla="*/ 181 h 200"/>
                <a:gd name="T96" fmla="*/ 31 w 244"/>
                <a:gd name="T97" fmla="*/ 181 h 200"/>
                <a:gd name="T98" fmla="*/ 31 w 244"/>
                <a:gd name="T99" fmla="*/ 122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8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3" y="66"/>
                    <a:pt x="207" y="72"/>
                    <a:pt x="207" y="80"/>
                  </a:cubicBezTo>
                  <a:cubicBezTo>
                    <a:pt x="207" y="87"/>
                    <a:pt x="213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5"/>
                  </a:moveTo>
                  <a:cubicBezTo>
                    <a:pt x="220" y="165"/>
                    <a:pt x="220" y="165"/>
                    <a:pt x="220" y="165"/>
                  </a:cubicBezTo>
                  <a:cubicBezTo>
                    <a:pt x="220" y="122"/>
                    <a:pt x="220" y="122"/>
                    <a:pt x="220" y="122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5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2"/>
                  </a:cubicBezTo>
                  <a:cubicBezTo>
                    <a:pt x="24" y="165"/>
                    <a:pt x="24" y="165"/>
                    <a:pt x="24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0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1"/>
                  </a:moveTo>
                  <a:cubicBezTo>
                    <a:pt x="177" y="181"/>
                    <a:pt x="177" y="181"/>
                    <a:pt x="177" y="181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2"/>
                  </a:cubicBezTo>
                  <a:lnTo>
                    <a:pt x="213" y="181"/>
                  </a:lnTo>
                  <a:close/>
                  <a:moveTo>
                    <a:pt x="67" y="116"/>
                  </a:moveTo>
                  <a:cubicBezTo>
                    <a:pt x="67" y="181"/>
                    <a:pt x="67" y="181"/>
                    <a:pt x="67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8"/>
                    <a:pt x="122" y="68"/>
                  </a:cubicBezTo>
                  <a:cubicBezTo>
                    <a:pt x="96" y="68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6895511" y="3542096"/>
              <a:ext cx="382720" cy="347328"/>
              <a:chOff x="-1587" y="4763"/>
              <a:chExt cx="1012825" cy="919162"/>
            </a:xfrm>
            <a:solidFill>
              <a:schemeClr val="bg1"/>
            </a:solidFill>
          </p:grpSpPr>
          <p:sp>
            <p:nvSpPr>
              <p:cNvPr id="100" name="Freeform 9"/>
              <p:cNvSpPr/>
              <p:nvPr/>
            </p:nvSpPr>
            <p:spPr bwMode="auto">
              <a:xfrm>
                <a:off x="328613" y="444500"/>
                <a:ext cx="347663" cy="479425"/>
              </a:xfrm>
              <a:custGeom>
                <a:avLst/>
                <a:gdLst>
                  <a:gd name="T0" fmla="*/ 74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6 w 92"/>
                  <a:gd name="T13" fmla="*/ 18 h 126"/>
                  <a:gd name="T14" fmla="*/ 16 w 92"/>
                  <a:gd name="T15" fmla="*/ 42 h 126"/>
                  <a:gd name="T16" fmla="*/ 30 w 92"/>
                  <a:gd name="T17" fmla="*/ 60 h 126"/>
                  <a:gd name="T18" fmla="*/ 19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6 w 92"/>
                  <a:gd name="T25" fmla="*/ 126 h 126"/>
                  <a:gd name="T26" fmla="*/ 16 w 92"/>
                  <a:gd name="T27" fmla="*/ 93 h 126"/>
                  <a:gd name="T28" fmla="*/ 19 w 92"/>
                  <a:gd name="T29" fmla="*/ 90 h 126"/>
                  <a:gd name="T30" fmla="*/ 22 w 92"/>
                  <a:gd name="T31" fmla="*/ 93 h 126"/>
                  <a:gd name="T32" fmla="*/ 22 w 92"/>
                  <a:gd name="T33" fmla="*/ 126 h 126"/>
                  <a:gd name="T34" fmla="*/ 71 w 92"/>
                  <a:gd name="T35" fmla="*/ 126 h 126"/>
                  <a:gd name="T36" fmla="*/ 71 w 92"/>
                  <a:gd name="T37" fmla="*/ 93 h 126"/>
                  <a:gd name="T38" fmla="*/ 74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4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4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6" y="8"/>
                      <a:pt x="16" y="18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51"/>
                      <a:pt x="22" y="58"/>
                      <a:pt x="30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9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1"/>
                      <a:pt x="17" y="90"/>
                      <a:pt x="19" y="90"/>
                    </a:cubicBezTo>
                    <a:cubicBezTo>
                      <a:pt x="20" y="90"/>
                      <a:pt x="22" y="91"/>
                      <a:pt x="22" y="93"/>
                    </a:cubicBezTo>
                    <a:cubicBezTo>
                      <a:pt x="22" y="126"/>
                      <a:pt x="22" y="126"/>
                      <a:pt x="22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1" y="91"/>
                      <a:pt x="72" y="90"/>
                      <a:pt x="74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4" y="60"/>
                      <a:pt x="7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01" name="Freeform 10"/>
              <p:cNvSpPr/>
              <p:nvPr/>
            </p:nvSpPr>
            <p:spPr bwMode="auto">
              <a:xfrm>
                <a:off x="661988" y="4763"/>
                <a:ext cx="349250" cy="477838"/>
              </a:xfrm>
              <a:custGeom>
                <a:avLst/>
                <a:gdLst>
                  <a:gd name="T0" fmla="*/ 73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5 w 92"/>
                  <a:gd name="T13" fmla="*/ 18 h 126"/>
                  <a:gd name="T14" fmla="*/ 15 w 92"/>
                  <a:gd name="T15" fmla="*/ 42 h 126"/>
                  <a:gd name="T16" fmla="*/ 29 w 92"/>
                  <a:gd name="T17" fmla="*/ 60 h 126"/>
                  <a:gd name="T18" fmla="*/ 18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5 w 92"/>
                  <a:gd name="T25" fmla="*/ 126 h 126"/>
                  <a:gd name="T26" fmla="*/ 15 w 92"/>
                  <a:gd name="T27" fmla="*/ 93 h 126"/>
                  <a:gd name="T28" fmla="*/ 18 w 92"/>
                  <a:gd name="T29" fmla="*/ 90 h 126"/>
                  <a:gd name="T30" fmla="*/ 21 w 92"/>
                  <a:gd name="T31" fmla="*/ 93 h 126"/>
                  <a:gd name="T32" fmla="*/ 21 w 92"/>
                  <a:gd name="T33" fmla="*/ 126 h 126"/>
                  <a:gd name="T34" fmla="*/ 70 w 92"/>
                  <a:gd name="T35" fmla="*/ 126 h 126"/>
                  <a:gd name="T36" fmla="*/ 70 w 92"/>
                  <a:gd name="T37" fmla="*/ 93 h 126"/>
                  <a:gd name="T38" fmla="*/ 73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3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3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5" y="8"/>
                      <a:pt x="15" y="18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51"/>
                      <a:pt x="21" y="58"/>
                      <a:pt x="29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8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1"/>
                      <a:pt x="17" y="90"/>
                      <a:pt x="18" y="90"/>
                    </a:cubicBezTo>
                    <a:cubicBezTo>
                      <a:pt x="20" y="90"/>
                      <a:pt x="21" y="91"/>
                      <a:pt x="21" y="93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1"/>
                      <a:pt x="71" y="90"/>
                      <a:pt x="73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3" y="60"/>
                      <a:pt x="7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02" name="Freeform 11"/>
              <p:cNvSpPr/>
              <p:nvPr/>
            </p:nvSpPr>
            <p:spPr bwMode="auto">
              <a:xfrm>
                <a:off x="-1587" y="4763"/>
                <a:ext cx="347663" cy="477838"/>
              </a:xfrm>
              <a:custGeom>
                <a:avLst/>
                <a:gdLst>
                  <a:gd name="T0" fmla="*/ 73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5 w 92"/>
                  <a:gd name="T13" fmla="*/ 18 h 126"/>
                  <a:gd name="T14" fmla="*/ 15 w 92"/>
                  <a:gd name="T15" fmla="*/ 42 h 126"/>
                  <a:gd name="T16" fmla="*/ 29 w 92"/>
                  <a:gd name="T17" fmla="*/ 60 h 126"/>
                  <a:gd name="T18" fmla="*/ 18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5 w 92"/>
                  <a:gd name="T25" fmla="*/ 126 h 126"/>
                  <a:gd name="T26" fmla="*/ 15 w 92"/>
                  <a:gd name="T27" fmla="*/ 93 h 126"/>
                  <a:gd name="T28" fmla="*/ 18 w 92"/>
                  <a:gd name="T29" fmla="*/ 90 h 126"/>
                  <a:gd name="T30" fmla="*/ 21 w 92"/>
                  <a:gd name="T31" fmla="*/ 93 h 126"/>
                  <a:gd name="T32" fmla="*/ 21 w 92"/>
                  <a:gd name="T33" fmla="*/ 126 h 126"/>
                  <a:gd name="T34" fmla="*/ 70 w 92"/>
                  <a:gd name="T35" fmla="*/ 126 h 126"/>
                  <a:gd name="T36" fmla="*/ 70 w 92"/>
                  <a:gd name="T37" fmla="*/ 93 h 126"/>
                  <a:gd name="T38" fmla="*/ 73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3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3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5" y="8"/>
                      <a:pt x="15" y="18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51"/>
                      <a:pt x="21" y="58"/>
                      <a:pt x="29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8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1"/>
                      <a:pt x="17" y="90"/>
                      <a:pt x="18" y="90"/>
                    </a:cubicBezTo>
                    <a:cubicBezTo>
                      <a:pt x="20" y="90"/>
                      <a:pt x="21" y="91"/>
                      <a:pt x="21" y="93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1"/>
                      <a:pt x="71" y="90"/>
                      <a:pt x="73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3" y="60"/>
                      <a:pt x="7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03" name="Freeform 12"/>
              <p:cNvSpPr/>
              <p:nvPr/>
            </p:nvSpPr>
            <p:spPr bwMode="auto">
              <a:xfrm>
                <a:off x="706438" y="509588"/>
                <a:ext cx="217488" cy="327025"/>
              </a:xfrm>
              <a:custGeom>
                <a:avLst/>
                <a:gdLst>
                  <a:gd name="T0" fmla="*/ 57 w 57"/>
                  <a:gd name="T1" fmla="*/ 0 h 86"/>
                  <a:gd name="T2" fmla="*/ 45 w 57"/>
                  <a:gd name="T3" fmla="*/ 0 h 86"/>
                  <a:gd name="T4" fmla="*/ 0 w 57"/>
                  <a:gd name="T5" fmla="*/ 71 h 86"/>
                  <a:gd name="T6" fmla="*/ 0 w 57"/>
                  <a:gd name="T7" fmla="*/ 86 h 86"/>
                  <a:gd name="T8" fmla="*/ 57 w 57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6">
                    <a:moveTo>
                      <a:pt x="57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1" y="30"/>
                      <a:pt x="24" y="56"/>
                      <a:pt x="0" y="7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31" y="68"/>
                      <a:pt x="53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04" name="Freeform 13"/>
              <p:cNvSpPr/>
              <p:nvPr/>
            </p:nvSpPr>
            <p:spPr bwMode="auto">
              <a:xfrm>
                <a:off x="80963" y="509588"/>
                <a:ext cx="220663" cy="327025"/>
              </a:xfrm>
              <a:custGeom>
                <a:avLst/>
                <a:gdLst>
                  <a:gd name="T0" fmla="*/ 12 w 58"/>
                  <a:gd name="T1" fmla="*/ 0 h 86"/>
                  <a:gd name="T2" fmla="*/ 0 w 58"/>
                  <a:gd name="T3" fmla="*/ 0 h 86"/>
                  <a:gd name="T4" fmla="*/ 58 w 58"/>
                  <a:gd name="T5" fmla="*/ 86 h 86"/>
                  <a:gd name="T6" fmla="*/ 58 w 58"/>
                  <a:gd name="T7" fmla="*/ 71 h 86"/>
                  <a:gd name="T8" fmla="*/ 12 w 58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86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37"/>
                      <a:pt x="27" y="68"/>
                      <a:pt x="58" y="86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33" y="56"/>
                      <a:pt x="16" y="3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05" name="Freeform 14"/>
              <p:cNvSpPr/>
              <p:nvPr/>
            </p:nvSpPr>
            <p:spPr bwMode="auto">
              <a:xfrm>
                <a:off x="315913" y="34925"/>
                <a:ext cx="376238" cy="98425"/>
              </a:xfrm>
              <a:custGeom>
                <a:avLst/>
                <a:gdLst>
                  <a:gd name="T0" fmla="*/ 99 w 99"/>
                  <a:gd name="T1" fmla="*/ 26 h 26"/>
                  <a:gd name="T2" fmla="*/ 99 w 99"/>
                  <a:gd name="T3" fmla="*/ 12 h 26"/>
                  <a:gd name="T4" fmla="*/ 49 w 99"/>
                  <a:gd name="T5" fmla="*/ 0 h 26"/>
                  <a:gd name="T6" fmla="*/ 0 w 99"/>
                  <a:gd name="T7" fmla="*/ 12 h 26"/>
                  <a:gd name="T8" fmla="*/ 0 w 99"/>
                  <a:gd name="T9" fmla="*/ 26 h 26"/>
                  <a:gd name="T10" fmla="*/ 49 w 99"/>
                  <a:gd name="T11" fmla="*/ 13 h 26"/>
                  <a:gd name="T12" fmla="*/ 99 w 99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26">
                    <a:moveTo>
                      <a:pt x="99" y="26"/>
                    </a:moveTo>
                    <a:cubicBezTo>
                      <a:pt x="99" y="12"/>
                      <a:pt x="99" y="12"/>
                      <a:pt x="99" y="12"/>
                    </a:cubicBezTo>
                    <a:cubicBezTo>
                      <a:pt x="84" y="4"/>
                      <a:pt x="67" y="0"/>
                      <a:pt x="49" y="0"/>
                    </a:cubicBezTo>
                    <a:cubicBezTo>
                      <a:pt x="31" y="0"/>
                      <a:pt x="15" y="4"/>
                      <a:pt x="0" y="1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4" y="17"/>
                      <a:pt x="31" y="13"/>
                      <a:pt x="49" y="13"/>
                    </a:cubicBezTo>
                    <a:cubicBezTo>
                      <a:pt x="67" y="13"/>
                      <a:pt x="84" y="17"/>
                      <a:pt x="9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5361460" y="5252777"/>
              <a:ext cx="304105" cy="324480"/>
              <a:chOff x="142875" y="4370388"/>
              <a:chExt cx="947738" cy="1011237"/>
            </a:xfrm>
            <a:solidFill>
              <a:schemeClr val="bg1"/>
            </a:solidFill>
          </p:grpSpPr>
          <p:sp>
            <p:nvSpPr>
              <p:cNvPr id="107" name="Freeform 207"/>
              <p:cNvSpPr/>
              <p:nvPr/>
            </p:nvSpPr>
            <p:spPr bwMode="auto">
              <a:xfrm>
                <a:off x="361950" y="4638675"/>
                <a:ext cx="228600" cy="742950"/>
              </a:xfrm>
              <a:custGeom>
                <a:avLst/>
                <a:gdLst>
                  <a:gd name="T0" fmla="*/ 59 w 60"/>
                  <a:gd name="T1" fmla="*/ 34 h 196"/>
                  <a:gd name="T2" fmla="*/ 53 w 60"/>
                  <a:gd name="T3" fmla="*/ 47 h 196"/>
                  <a:gd name="T4" fmla="*/ 47 w 60"/>
                  <a:gd name="T5" fmla="*/ 62 h 196"/>
                  <a:gd name="T6" fmla="*/ 39 w 60"/>
                  <a:gd name="T7" fmla="*/ 70 h 196"/>
                  <a:gd name="T8" fmla="*/ 39 w 60"/>
                  <a:gd name="T9" fmla="*/ 196 h 196"/>
                  <a:gd name="T10" fmla="*/ 8 w 60"/>
                  <a:gd name="T11" fmla="*/ 196 h 196"/>
                  <a:gd name="T12" fmla="*/ 15 w 60"/>
                  <a:gd name="T13" fmla="*/ 68 h 196"/>
                  <a:gd name="T14" fmla="*/ 8 w 60"/>
                  <a:gd name="T15" fmla="*/ 55 h 196"/>
                  <a:gd name="T16" fmla="*/ 8 w 60"/>
                  <a:gd name="T17" fmla="*/ 42 h 196"/>
                  <a:gd name="T18" fmla="*/ 2 w 60"/>
                  <a:gd name="T19" fmla="*/ 27 h 196"/>
                  <a:gd name="T20" fmla="*/ 1 w 60"/>
                  <a:gd name="T21" fmla="*/ 18 h 196"/>
                  <a:gd name="T22" fmla="*/ 5 w 60"/>
                  <a:gd name="T23" fmla="*/ 19 h 196"/>
                  <a:gd name="T24" fmla="*/ 10 w 60"/>
                  <a:gd name="T25" fmla="*/ 31 h 196"/>
                  <a:gd name="T26" fmla="*/ 15 w 60"/>
                  <a:gd name="T27" fmla="*/ 36 h 196"/>
                  <a:gd name="T28" fmla="*/ 11 w 60"/>
                  <a:gd name="T29" fmla="*/ 9 h 196"/>
                  <a:gd name="T30" fmla="*/ 14 w 60"/>
                  <a:gd name="T31" fmla="*/ 4 h 196"/>
                  <a:gd name="T32" fmla="*/ 17 w 60"/>
                  <a:gd name="T33" fmla="*/ 6 h 196"/>
                  <a:gd name="T34" fmla="*/ 22 w 60"/>
                  <a:gd name="T35" fmla="*/ 32 h 196"/>
                  <a:gd name="T36" fmla="*/ 24 w 60"/>
                  <a:gd name="T37" fmla="*/ 31 h 196"/>
                  <a:gd name="T38" fmla="*/ 24 w 60"/>
                  <a:gd name="T39" fmla="*/ 3 h 196"/>
                  <a:gd name="T40" fmla="*/ 27 w 60"/>
                  <a:gd name="T41" fmla="*/ 0 h 196"/>
                  <a:gd name="T42" fmla="*/ 31 w 60"/>
                  <a:gd name="T43" fmla="*/ 5 h 196"/>
                  <a:gd name="T44" fmla="*/ 32 w 60"/>
                  <a:gd name="T45" fmla="*/ 31 h 196"/>
                  <a:gd name="T46" fmla="*/ 33 w 60"/>
                  <a:gd name="T47" fmla="*/ 31 h 196"/>
                  <a:gd name="T48" fmla="*/ 36 w 60"/>
                  <a:gd name="T49" fmla="*/ 8 h 196"/>
                  <a:gd name="T50" fmla="*/ 40 w 60"/>
                  <a:gd name="T51" fmla="*/ 5 h 196"/>
                  <a:gd name="T52" fmla="*/ 43 w 60"/>
                  <a:gd name="T53" fmla="*/ 9 h 196"/>
                  <a:gd name="T54" fmla="*/ 41 w 60"/>
                  <a:gd name="T55" fmla="*/ 41 h 196"/>
                  <a:gd name="T56" fmla="*/ 43 w 60"/>
                  <a:gd name="T57" fmla="*/ 46 h 196"/>
                  <a:gd name="T58" fmla="*/ 48 w 60"/>
                  <a:gd name="T59" fmla="*/ 36 h 196"/>
                  <a:gd name="T60" fmla="*/ 56 w 60"/>
                  <a:gd name="T61" fmla="*/ 32 h 196"/>
                  <a:gd name="T62" fmla="*/ 59 w 60"/>
                  <a:gd name="T63" fmla="*/ 3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0" h="196">
                    <a:moveTo>
                      <a:pt x="59" y="34"/>
                    </a:moveTo>
                    <a:cubicBezTo>
                      <a:pt x="60" y="36"/>
                      <a:pt x="54" y="43"/>
                      <a:pt x="53" y="47"/>
                    </a:cubicBezTo>
                    <a:cubicBezTo>
                      <a:pt x="51" y="51"/>
                      <a:pt x="51" y="58"/>
                      <a:pt x="47" y="62"/>
                    </a:cubicBezTo>
                    <a:cubicBezTo>
                      <a:pt x="45" y="65"/>
                      <a:pt x="39" y="68"/>
                      <a:pt x="39" y="70"/>
                    </a:cubicBezTo>
                    <a:cubicBezTo>
                      <a:pt x="37" y="106"/>
                      <a:pt x="39" y="196"/>
                      <a:pt x="39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14" y="103"/>
                      <a:pt x="15" y="68"/>
                    </a:cubicBezTo>
                    <a:cubicBezTo>
                      <a:pt x="15" y="65"/>
                      <a:pt x="10" y="65"/>
                      <a:pt x="8" y="55"/>
                    </a:cubicBezTo>
                    <a:cubicBezTo>
                      <a:pt x="7" y="52"/>
                      <a:pt x="8" y="45"/>
                      <a:pt x="8" y="42"/>
                    </a:cubicBezTo>
                    <a:cubicBezTo>
                      <a:pt x="7" y="38"/>
                      <a:pt x="3" y="31"/>
                      <a:pt x="2" y="27"/>
                    </a:cubicBezTo>
                    <a:cubicBezTo>
                      <a:pt x="1" y="25"/>
                      <a:pt x="0" y="19"/>
                      <a:pt x="1" y="18"/>
                    </a:cubicBezTo>
                    <a:cubicBezTo>
                      <a:pt x="3" y="17"/>
                      <a:pt x="4" y="18"/>
                      <a:pt x="5" y="19"/>
                    </a:cubicBezTo>
                    <a:cubicBezTo>
                      <a:pt x="7" y="21"/>
                      <a:pt x="9" y="27"/>
                      <a:pt x="10" y="31"/>
                    </a:cubicBezTo>
                    <a:cubicBezTo>
                      <a:pt x="11" y="32"/>
                      <a:pt x="15" y="37"/>
                      <a:pt x="15" y="36"/>
                    </a:cubicBezTo>
                    <a:cubicBezTo>
                      <a:pt x="15" y="28"/>
                      <a:pt x="12" y="16"/>
                      <a:pt x="11" y="9"/>
                    </a:cubicBezTo>
                    <a:cubicBezTo>
                      <a:pt x="11" y="8"/>
                      <a:pt x="11" y="5"/>
                      <a:pt x="14" y="4"/>
                    </a:cubicBezTo>
                    <a:cubicBezTo>
                      <a:pt x="15" y="4"/>
                      <a:pt x="17" y="5"/>
                      <a:pt x="17" y="6"/>
                    </a:cubicBezTo>
                    <a:cubicBezTo>
                      <a:pt x="19" y="12"/>
                      <a:pt x="21" y="24"/>
                      <a:pt x="22" y="32"/>
                    </a:cubicBezTo>
                    <a:cubicBezTo>
                      <a:pt x="22" y="32"/>
                      <a:pt x="24" y="32"/>
                      <a:pt x="24" y="31"/>
                    </a:cubicBezTo>
                    <a:cubicBezTo>
                      <a:pt x="24" y="26"/>
                      <a:pt x="23" y="9"/>
                      <a:pt x="24" y="3"/>
                    </a:cubicBezTo>
                    <a:cubicBezTo>
                      <a:pt x="24" y="2"/>
                      <a:pt x="25" y="0"/>
                      <a:pt x="27" y="0"/>
                    </a:cubicBezTo>
                    <a:cubicBezTo>
                      <a:pt x="29" y="0"/>
                      <a:pt x="30" y="2"/>
                      <a:pt x="31" y="5"/>
                    </a:cubicBezTo>
                    <a:cubicBezTo>
                      <a:pt x="32" y="11"/>
                      <a:pt x="32" y="24"/>
                      <a:pt x="32" y="31"/>
                    </a:cubicBezTo>
                    <a:cubicBezTo>
                      <a:pt x="32" y="31"/>
                      <a:pt x="33" y="31"/>
                      <a:pt x="33" y="31"/>
                    </a:cubicBezTo>
                    <a:cubicBezTo>
                      <a:pt x="35" y="25"/>
                      <a:pt x="36" y="14"/>
                      <a:pt x="36" y="8"/>
                    </a:cubicBezTo>
                    <a:cubicBezTo>
                      <a:pt x="37" y="6"/>
                      <a:pt x="38" y="5"/>
                      <a:pt x="40" y="5"/>
                    </a:cubicBezTo>
                    <a:cubicBezTo>
                      <a:pt x="41" y="5"/>
                      <a:pt x="43" y="6"/>
                      <a:pt x="43" y="9"/>
                    </a:cubicBezTo>
                    <a:cubicBezTo>
                      <a:pt x="45" y="17"/>
                      <a:pt x="41" y="33"/>
                      <a:pt x="41" y="41"/>
                    </a:cubicBezTo>
                    <a:cubicBezTo>
                      <a:pt x="41" y="43"/>
                      <a:pt x="42" y="46"/>
                      <a:pt x="43" y="46"/>
                    </a:cubicBezTo>
                    <a:cubicBezTo>
                      <a:pt x="45" y="46"/>
                      <a:pt x="47" y="39"/>
                      <a:pt x="48" y="36"/>
                    </a:cubicBezTo>
                    <a:cubicBezTo>
                      <a:pt x="50" y="34"/>
                      <a:pt x="53" y="32"/>
                      <a:pt x="56" y="32"/>
                    </a:cubicBezTo>
                    <a:cubicBezTo>
                      <a:pt x="57" y="31"/>
                      <a:pt x="59" y="31"/>
                      <a:pt x="5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08" name="Freeform 208"/>
              <p:cNvSpPr/>
              <p:nvPr/>
            </p:nvSpPr>
            <p:spPr bwMode="auto">
              <a:xfrm>
                <a:off x="142875" y="4851400"/>
                <a:ext cx="207963" cy="530225"/>
              </a:xfrm>
              <a:custGeom>
                <a:avLst/>
                <a:gdLst>
                  <a:gd name="T0" fmla="*/ 1 w 55"/>
                  <a:gd name="T1" fmla="*/ 26 h 140"/>
                  <a:gd name="T2" fmla="*/ 5 w 55"/>
                  <a:gd name="T3" fmla="*/ 39 h 140"/>
                  <a:gd name="T4" fmla="*/ 8 w 55"/>
                  <a:gd name="T5" fmla="*/ 53 h 140"/>
                  <a:gd name="T6" fmla="*/ 14 w 55"/>
                  <a:gd name="T7" fmla="*/ 61 h 140"/>
                  <a:gd name="T8" fmla="*/ 0 w 55"/>
                  <a:gd name="T9" fmla="*/ 140 h 140"/>
                  <a:gd name="T10" fmla="*/ 27 w 55"/>
                  <a:gd name="T11" fmla="*/ 140 h 140"/>
                  <a:gd name="T12" fmla="*/ 35 w 55"/>
                  <a:gd name="T13" fmla="*/ 62 h 140"/>
                  <a:gd name="T14" fmla="*/ 43 w 55"/>
                  <a:gd name="T15" fmla="*/ 52 h 140"/>
                  <a:gd name="T16" fmla="*/ 45 w 55"/>
                  <a:gd name="T17" fmla="*/ 40 h 140"/>
                  <a:gd name="T18" fmla="*/ 52 w 55"/>
                  <a:gd name="T19" fmla="*/ 28 h 140"/>
                  <a:gd name="T20" fmla="*/ 54 w 55"/>
                  <a:gd name="T21" fmla="*/ 21 h 140"/>
                  <a:gd name="T22" fmla="*/ 50 w 55"/>
                  <a:gd name="T23" fmla="*/ 21 h 140"/>
                  <a:gd name="T24" fmla="*/ 44 w 55"/>
                  <a:gd name="T25" fmla="*/ 30 h 140"/>
                  <a:gd name="T26" fmla="*/ 40 w 55"/>
                  <a:gd name="T27" fmla="*/ 34 h 140"/>
                  <a:gd name="T28" fmla="*/ 46 w 55"/>
                  <a:gd name="T29" fmla="*/ 11 h 140"/>
                  <a:gd name="T30" fmla="*/ 45 w 55"/>
                  <a:gd name="T31" fmla="*/ 6 h 140"/>
                  <a:gd name="T32" fmla="*/ 41 w 55"/>
                  <a:gd name="T33" fmla="*/ 7 h 140"/>
                  <a:gd name="T34" fmla="*/ 34 w 55"/>
                  <a:gd name="T35" fmla="*/ 30 h 140"/>
                  <a:gd name="T36" fmla="*/ 33 w 55"/>
                  <a:gd name="T37" fmla="*/ 29 h 140"/>
                  <a:gd name="T38" fmla="*/ 36 w 55"/>
                  <a:gd name="T39" fmla="*/ 4 h 140"/>
                  <a:gd name="T40" fmla="*/ 34 w 55"/>
                  <a:gd name="T41" fmla="*/ 1 h 140"/>
                  <a:gd name="T42" fmla="*/ 30 w 55"/>
                  <a:gd name="T43" fmla="*/ 5 h 140"/>
                  <a:gd name="T44" fmla="*/ 26 w 55"/>
                  <a:gd name="T45" fmla="*/ 28 h 140"/>
                  <a:gd name="T46" fmla="*/ 25 w 55"/>
                  <a:gd name="T47" fmla="*/ 28 h 140"/>
                  <a:gd name="T48" fmla="*/ 25 w 55"/>
                  <a:gd name="T49" fmla="*/ 7 h 140"/>
                  <a:gd name="T50" fmla="*/ 23 w 55"/>
                  <a:gd name="T51" fmla="*/ 3 h 140"/>
                  <a:gd name="T52" fmla="*/ 19 w 55"/>
                  <a:gd name="T53" fmla="*/ 6 h 140"/>
                  <a:gd name="T54" fmla="*/ 16 w 55"/>
                  <a:gd name="T55" fmla="*/ 35 h 140"/>
                  <a:gd name="T56" fmla="*/ 14 w 55"/>
                  <a:gd name="T57" fmla="*/ 39 h 140"/>
                  <a:gd name="T58" fmla="*/ 11 w 55"/>
                  <a:gd name="T59" fmla="*/ 29 h 140"/>
                  <a:gd name="T60" fmla="*/ 5 w 55"/>
                  <a:gd name="T61" fmla="*/ 25 h 140"/>
                  <a:gd name="T62" fmla="*/ 1 w 55"/>
                  <a:gd name="T63" fmla="*/ 2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" h="140">
                    <a:moveTo>
                      <a:pt x="1" y="26"/>
                    </a:moveTo>
                    <a:cubicBezTo>
                      <a:pt x="0" y="28"/>
                      <a:pt x="4" y="35"/>
                      <a:pt x="5" y="39"/>
                    </a:cubicBezTo>
                    <a:cubicBezTo>
                      <a:pt x="6" y="42"/>
                      <a:pt x="5" y="49"/>
                      <a:pt x="8" y="53"/>
                    </a:cubicBezTo>
                    <a:cubicBezTo>
                      <a:pt x="9" y="55"/>
                      <a:pt x="14" y="59"/>
                      <a:pt x="14" y="61"/>
                    </a:cubicBezTo>
                    <a:cubicBezTo>
                      <a:pt x="11" y="93"/>
                      <a:pt x="0" y="140"/>
                      <a:pt x="0" y="140"/>
                    </a:cubicBezTo>
                    <a:cubicBezTo>
                      <a:pt x="27" y="140"/>
                      <a:pt x="27" y="140"/>
                      <a:pt x="27" y="140"/>
                    </a:cubicBezTo>
                    <a:cubicBezTo>
                      <a:pt x="27" y="140"/>
                      <a:pt x="31" y="93"/>
                      <a:pt x="35" y="62"/>
                    </a:cubicBezTo>
                    <a:cubicBezTo>
                      <a:pt x="35" y="59"/>
                      <a:pt x="39" y="60"/>
                      <a:pt x="43" y="52"/>
                    </a:cubicBezTo>
                    <a:cubicBezTo>
                      <a:pt x="44" y="49"/>
                      <a:pt x="44" y="43"/>
                      <a:pt x="45" y="40"/>
                    </a:cubicBezTo>
                    <a:cubicBezTo>
                      <a:pt x="46" y="37"/>
                      <a:pt x="50" y="31"/>
                      <a:pt x="52" y="28"/>
                    </a:cubicBezTo>
                    <a:cubicBezTo>
                      <a:pt x="53" y="26"/>
                      <a:pt x="55" y="22"/>
                      <a:pt x="54" y="21"/>
                    </a:cubicBezTo>
                    <a:cubicBezTo>
                      <a:pt x="52" y="20"/>
                      <a:pt x="51" y="20"/>
                      <a:pt x="50" y="21"/>
                    </a:cubicBezTo>
                    <a:cubicBezTo>
                      <a:pt x="49" y="22"/>
                      <a:pt x="46" y="27"/>
                      <a:pt x="44" y="30"/>
                    </a:cubicBezTo>
                    <a:cubicBezTo>
                      <a:pt x="44" y="31"/>
                      <a:pt x="40" y="35"/>
                      <a:pt x="40" y="34"/>
                    </a:cubicBezTo>
                    <a:cubicBezTo>
                      <a:pt x="40" y="27"/>
                      <a:pt x="45" y="17"/>
                      <a:pt x="46" y="11"/>
                    </a:cubicBezTo>
                    <a:cubicBezTo>
                      <a:pt x="47" y="10"/>
                      <a:pt x="47" y="7"/>
                      <a:pt x="45" y="6"/>
                    </a:cubicBezTo>
                    <a:cubicBezTo>
                      <a:pt x="44" y="6"/>
                      <a:pt x="42" y="6"/>
                      <a:pt x="41" y="7"/>
                    </a:cubicBezTo>
                    <a:cubicBezTo>
                      <a:pt x="39" y="13"/>
                      <a:pt x="36" y="23"/>
                      <a:pt x="34" y="30"/>
                    </a:cubicBezTo>
                    <a:cubicBezTo>
                      <a:pt x="34" y="30"/>
                      <a:pt x="33" y="30"/>
                      <a:pt x="33" y="29"/>
                    </a:cubicBezTo>
                    <a:cubicBezTo>
                      <a:pt x="33" y="25"/>
                      <a:pt x="36" y="9"/>
                      <a:pt x="36" y="4"/>
                    </a:cubicBezTo>
                    <a:cubicBezTo>
                      <a:pt x="36" y="3"/>
                      <a:pt x="36" y="1"/>
                      <a:pt x="34" y="1"/>
                    </a:cubicBezTo>
                    <a:cubicBezTo>
                      <a:pt x="33" y="0"/>
                      <a:pt x="31" y="2"/>
                      <a:pt x="30" y="5"/>
                    </a:cubicBezTo>
                    <a:cubicBezTo>
                      <a:pt x="28" y="10"/>
                      <a:pt x="27" y="22"/>
                      <a:pt x="26" y="28"/>
                    </a:cubicBezTo>
                    <a:cubicBezTo>
                      <a:pt x="26" y="28"/>
                      <a:pt x="25" y="28"/>
                      <a:pt x="25" y="28"/>
                    </a:cubicBezTo>
                    <a:cubicBezTo>
                      <a:pt x="24" y="22"/>
                      <a:pt x="25" y="12"/>
                      <a:pt x="25" y="7"/>
                    </a:cubicBezTo>
                    <a:cubicBezTo>
                      <a:pt x="25" y="5"/>
                      <a:pt x="24" y="4"/>
                      <a:pt x="23" y="3"/>
                    </a:cubicBezTo>
                    <a:cubicBezTo>
                      <a:pt x="22" y="3"/>
                      <a:pt x="20" y="4"/>
                      <a:pt x="19" y="6"/>
                    </a:cubicBezTo>
                    <a:cubicBezTo>
                      <a:pt x="17" y="13"/>
                      <a:pt x="18" y="28"/>
                      <a:pt x="16" y="35"/>
                    </a:cubicBezTo>
                    <a:cubicBezTo>
                      <a:pt x="16" y="36"/>
                      <a:pt x="15" y="39"/>
                      <a:pt x="14" y="39"/>
                    </a:cubicBezTo>
                    <a:cubicBezTo>
                      <a:pt x="12" y="39"/>
                      <a:pt x="12" y="32"/>
                      <a:pt x="11" y="29"/>
                    </a:cubicBezTo>
                    <a:cubicBezTo>
                      <a:pt x="10" y="28"/>
                      <a:pt x="7" y="25"/>
                      <a:pt x="5" y="25"/>
                    </a:cubicBezTo>
                    <a:cubicBezTo>
                      <a:pt x="4" y="24"/>
                      <a:pt x="2" y="24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09" name="Freeform 209"/>
              <p:cNvSpPr/>
              <p:nvPr/>
            </p:nvSpPr>
            <p:spPr bwMode="auto">
              <a:xfrm>
                <a:off x="601663" y="4518025"/>
                <a:ext cx="273050" cy="863600"/>
              </a:xfrm>
              <a:custGeom>
                <a:avLst/>
                <a:gdLst>
                  <a:gd name="T0" fmla="*/ 71 w 72"/>
                  <a:gd name="T1" fmla="*/ 39 h 228"/>
                  <a:gd name="T2" fmla="*/ 63 w 72"/>
                  <a:gd name="T3" fmla="*/ 55 h 228"/>
                  <a:gd name="T4" fmla="*/ 56 w 72"/>
                  <a:gd name="T5" fmla="*/ 74 h 228"/>
                  <a:gd name="T6" fmla="*/ 47 w 72"/>
                  <a:gd name="T7" fmla="*/ 82 h 228"/>
                  <a:gd name="T8" fmla="*/ 48 w 72"/>
                  <a:gd name="T9" fmla="*/ 228 h 228"/>
                  <a:gd name="T10" fmla="*/ 10 w 72"/>
                  <a:gd name="T11" fmla="*/ 228 h 228"/>
                  <a:gd name="T12" fmla="*/ 19 w 72"/>
                  <a:gd name="T13" fmla="*/ 79 h 228"/>
                  <a:gd name="T14" fmla="*/ 11 w 72"/>
                  <a:gd name="T15" fmla="*/ 64 h 228"/>
                  <a:gd name="T16" fmla="*/ 10 w 72"/>
                  <a:gd name="T17" fmla="*/ 49 h 228"/>
                  <a:gd name="T18" fmla="*/ 4 w 72"/>
                  <a:gd name="T19" fmla="*/ 32 h 228"/>
                  <a:gd name="T20" fmla="*/ 3 w 72"/>
                  <a:gd name="T21" fmla="*/ 22 h 228"/>
                  <a:gd name="T22" fmla="*/ 7 w 72"/>
                  <a:gd name="T23" fmla="*/ 23 h 228"/>
                  <a:gd name="T24" fmla="*/ 14 w 72"/>
                  <a:gd name="T25" fmla="*/ 36 h 228"/>
                  <a:gd name="T26" fmla="*/ 17 w 72"/>
                  <a:gd name="T27" fmla="*/ 41 h 228"/>
                  <a:gd name="T28" fmla="*/ 19 w 72"/>
                  <a:gd name="T29" fmla="*/ 41 h 228"/>
                  <a:gd name="T30" fmla="*/ 15 w 72"/>
                  <a:gd name="T31" fmla="*/ 10 h 228"/>
                  <a:gd name="T32" fmla="*/ 18 w 72"/>
                  <a:gd name="T33" fmla="*/ 5 h 228"/>
                  <a:gd name="T34" fmla="*/ 22 w 72"/>
                  <a:gd name="T35" fmla="*/ 7 h 228"/>
                  <a:gd name="T36" fmla="*/ 28 w 72"/>
                  <a:gd name="T37" fmla="*/ 37 h 228"/>
                  <a:gd name="T38" fmla="*/ 30 w 72"/>
                  <a:gd name="T39" fmla="*/ 37 h 228"/>
                  <a:gd name="T40" fmla="*/ 30 w 72"/>
                  <a:gd name="T41" fmla="*/ 4 h 228"/>
                  <a:gd name="T42" fmla="*/ 34 w 72"/>
                  <a:gd name="T43" fmla="*/ 0 h 228"/>
                  <a:gd name="T44" fmla="*/ 38 w 72"/>
                  <a:gd name="T45" fmla="*/ 5 h 228"/>
                  <a:gd name="T46" fmla="*/ 40 w 72"/>
                  <a:gd name="T47" fmla="*/ 36 h 228"/>
                  <a:gd name="T48" fmla="*/ 41 w 72"/>
                  <a:gd name="T49" fmla="*/ 37 h 228"/>
                  <a:gd name="T50" fmla="*/ 45 w 72"/>
                  <a:gd name="T51" fmla="*/ 10 h 228"/>
                  <a:gd name="T52" fmla="*/ 49 w 72"/>
                  <a:gd name="T53" fmla="*/ 6 h 228"/>
                  <a:gd name="T54" fmla="*/ 54 w 72"/>
                  <a:gd name="T55" fmla="*/ 10 h 228"/>
                  <a:gd name="T56" fmla="*/ 51 w 72"/>
                  <a:gd name="T57" fmla="*/ 48 h 228"/>
                  <a:gd name="T58" fmla="*/ 54 w 72"/>
                  <a:gd name="T59" fmla="*/ 54 h 228"/>
                  <a:gd name="T60" fmla="*/ 59 w 72"/>
                  <a:gd name="T61" fmla="*/ 42 h 228"/>
                  <a:gd name="T62" fmla="*/ 67 w 72"/>
                  <a:gd name="T63" fmla="*/ 37 h 228"/>
                  <a:gd name="T64" fmla="*/ 71 w 72"/>
                  <a:gd name="T65" fmla="*/ 3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2" h="228">
                    <a:moveTo>
                      <a:pt x="71" y="39"/>
                    </a:moveTo>
                    <a:cubicBezTo>
                      <a:pt x="72" y="42"/>
                      <a:pt x="65" y="51"/>
                      <a:pt x="63" y="55"/>
                    </a:cubicBezTo>
                    <a:cubicBezTo>
                      <a:pt x="62" y="60"/>
                      <a:pt x="60" y="69"/>
                      <a:pt x="56" y="74"/>
                    </a:cubicBezTo>
                    <a:cubicBezTo>
                      <a:pt x="52" y="79"/>
                      <a:pt x="47" y="79"/>
                      <a:pt x="47" y="82"/>
                    </a:cubicBezTo>
                    <a:cubicBezTo>
                      <a:pt x="45" y="123"/>
                      <a:pt x="48" y="228"/>
                      <a:pt x="48" y="228"/>
                    </a:cubicBezTo>
                    <a:cubicBezTo>
                      <a:pt x="10" y="228"/>
                      <a:pt x="10" y="228"/>
                      <a:pt x="10" y="228"/>
                    </a:cubicBezTo>
                    <a:cubicBezTo>
                      <a:pt x="10" y="228"/>
                      <a:pt x="18" y="120"/>
                      <a:pt x="19" y="79"/>
                    </a:cubicBezTo>
                    <a:cubicBezTo>
                      <a:pt x="19" y="75"/>
                      <a:pt x="14" y="76"/>
                      <a:pt x="11" y="64"/>
                    </a:cubicBezTo>
                    <a:cubicBezTo>
                      <a:pt x="10" y="60"/>
                      <a:pt x="11" y="52"/>
                      <a:pt x="10" y="49"/>
                    </a:cubicBezTo>
                    <a:cubicBezTo>
                      <a:pt x="9" y="44"/>
                      <a:pt x="6" y="36"/>
                      <a:pt x="4" y="32"/>
                    </a:cubicBezTo>
                    <a:cubicBezTo>
                      <a:pt x="3" y="30"/>
                      <a:pt x="0" y="24"/>
                      <a:pt x="3" y="22"/>
                    </a:cubicBezTo>
                    <a:cubicBezTo>
                      <a:pt x="4" y="20"/>
                      <a:pt x="6" y="21"/>
                      <a:pt x="7" y="23"/>
                    </a:cubicBezTo>
                    <a:cubicBezTo>
                      <a:pt x="9" y="25"/>
                      <a:pt x="11" y="32"/>
                      <a:pt x="14" y="36"/>
                    </a:cubicBezTo>
                    <a:cubicBezTo>
                      <a:pt x="14" y="37"/>
                      <a:pt x="16" y="39"/>
                      <a:pt x="17" y="41"/>
                    </a:cubicBezTo>
                    <a:cubicBezTo>
                      <a:pt x="18" y="42"/>
                      <a:pt x="19" y="42"/>
                      <a:pt x="19" y="41"/>
                    </a:cubicBezTo>
                    <a:cubicBezTo>
                      <a:pt x="20" y="33"/>
                      <a:pt x="16" y="18"/>
                      <a:pt x="15" y="10"/>
                    </a:cubicBezTo>
                    <a:cubicBezTo>
                      <a:pt x="15" y="9"/>
                      <a:pt x="15" y="6"/>
                      <a:pt x="18" y="5"/>
                    </a:cubicBezTo>
                    <a:cubicBezTo>
                      <a:pt x="20" y="5"/>
                      <a:pt x="22" y="5"/>
                      <a:pt x="22" y="7"/>
                    </a:cubicBezTo>
                    <a:cubicBezTo>
                      <a:pt x="24" y="15"/>
                      <a:pt x="26" y="28"/>
                      <a:pt x="28" y="37"/>
                    </a:cubicBezTo>
                    <a:cubicBezTo>
                      <a:pt x="28" y="37"/>
                      <a:pt x="30" y="37"/>
                      <a:pt x="30" y="37"/>
                    </a:cubicBezTo>
                    <a:cubicBezTo>
                      <a:pt x="31" y="31"/>
                      <a:pt x="30" y="10"/>
                      <a:pt x="30" y="4"/>
                    </a:cubicBezTo>
                    <a:cubicBezTo>
                      <a:pt x="31" y="2"/>
                      <a:pt x="31" y="0"/>
                      <a:pt x="34" y="0"/>
                    </a:cubicBezTo>
                    <a:cubicBezTo>
                      <a:pt x="37" y="0"/>
                      <a:pt x="38" y="2"/>
                      <a:pt x="38" y="5"/>
                    </a:cubicBezTo>
                    <a:cubicBezTo>
                      <a:pt x="39" y="13"/>
                      <a:pt x="39" y="28"/>
                      <a:pt x="40" y="36"/>
                    </a:cubicBezTo>
                    <a:cubicBezTo>
                      <a:pt x="40" y="37"/>
                      <a:pt x="41" y="37"/>
                      <a:pt x="41" y="37"/>
                    </a:cubicBezTo>
                    <a:cubicBezTo>
                      <a:pt x="43" y="30"/>
                      <a:pt x="44" y="16"/>
                      <a:pt x="45" y="10"/>
                    </a:cubicBezTo>
                    <a:cubicBezTo>
                      <a:pt x="45" y="7"/>
                      <a:pt x="48" y="6"/>
                      <a:pt x="49" y="6"/>
                    </a:cubicBezTo>
                    <a:cubicBezTo>
                      <a:pt x="50" y="6"/>
                      <a:pt x="53" y="7"/>
                      <a:pt x="54" y="10"/>
                    </a:cubicBezTo>
                    <a:cubicBezTo>
                      <a:pt x="55" y="20"/>
                      <a:pt x="51" y="39"/>
                      <a:pt x="51" y="48"/>
                    </a:cubicBezTo>
                    <a:cubicBezTo>
                      <a:pt x="51" y="50"/>
                      <a:pt x="52" y="54"/>
                      <a:pt x="54" y="54"/>
                    </a:cubicBezTo>
                    <a:cubicBezTo>
                      <a:pt x="55" y="54"/>
                      <a:pt x="57" y="45"/>
                      <a:pt x="59" y="42"/>
                    </a:cubicBezTo>
                    <a:cubicBezTo>
                      <a:pt x="61" y="40"/>
                      <a:pt x="64" y="37"/>
                      <a:pt x="67" y="37"/>
                    </a:cubicBezTo>
                    <a:cubicBezTo>
                      <a:pt x="68" y="36"/>
                      <a:pt x="71" y="36"/>
                      <a:pt x="7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10" name="Freeform 210"/>
              <p:cNvSpPr/>
              <p:nvPr/>
            </p:nvSpPr>
            <p:spPr bwMode="auto">
              <a:xfrm>
                <a:off x="825500" y="4741863"/>
                <a:ext cx="257175" cy="639762"/>
              </a:xfrm>
              <a:custGeom>
                <a:avLst/>
                <a:gdLst>
                  <a:gd name="T0" fmla="*/ 0 w 68"/>
                  <a:gd name="T1" fmla="*/ 34 h 169"/>
                  <a:gd name="T2" fmla="*/ 8 w 68"/>
                  <a:gd name="T3" fmla="*/ 45 h 169"/>
                  <a:gd name="T4" fmla="*/ 15 w 68"/>
                  <a:gd name="T5" fmla="*/ 59 h 169"/>
                  <a:gd name="T6" fmla="*/ 22 w 68"/>
                  <a:gd name="T7" fmla="*/ 64 h 169"/>
                  <a:gd name="T8" fmla="*/ 40 w 68"/>
                  <a:gd name="T9" fmla="*/ 169 h 169"/>
                  <a:gd name="T10" fmla="*/ 68 w 68"/>
                  <a:gd name="T11" fmla="*/ 169 h 169"/>
                  <a:gd name="T12" fmla="*/ 42 w 68"/>
                  <a:gd name="T13" fmla="*/ 59 h 169"/>
                  <a:gd name="T14" fmla="*/ 46 w 68"/>
                  <a:gd name="T15" fmla="*/ 47 h 169"/>
                  <a:gd name="T16" fmla="*/ 45 w 68"/>
                  <a:gd name="T17" fmla="*/ 35 h 169"/>
                  <a:gd name="T18" fmla="*/ 47 w 68"/>
                  <a:gd name="T19" fmla="*/ 22 h 169"/>
                  <a:gd name="T20" fmla="*/ 47 w 68"/>
                  <a:gd name="T21" fmla="*/ 14 h 169"/>
                  <a:gd name="T22" fmla="*/ 44 w 68"/>
                  <a:gd name="T23" fmla="*/ 15 h 169"/>
                  <a:gd name="T24" fmla="*/ 41 w 68"/>
                  <a:gd name="T25" fmla="*/ 26 h 169"/>
                  <a:gd name="T26" fmla="*/ 39 w 68"/>
                  <a:gd name="T27" fmla="*/ 30 h 169"/>
                  <a:gd name="T28" fmla="*/ 38 w 68"/>
                  <a:gd name="T29" fmla="*/ 31 h 169"/>
                  <a:gd name="T30" fmla="*/ 38 w 68"/>
                  <a:gd name="T31" fmla="*/ 7 h 169"/>
                  <a:gd name="T32" fmla="*/ 35 w 68"/>
                  <a:gd name="T33" fmla="*/ 3 h 169"/>
                  <a:gd name="T34" fmla="*/ 32 w 68"/>
                  <a:gd name="T35" fmla="*/ 5 h 169"/>
                  <a:gd name="T36" fmla="*/ 32 w 68"/>
                  <a:gd name="T37" fmla="*/ 28 h 169"/>
                  <a:gd name="T38" fmla="*/ 30 w 68"/>
                  <a:gd name="T39" fmla="*/ 28 h 169"/>
                  <a:gd name="T40" fmla="*/ 26 w 68"/>
                  <a:gd name="T41" fmla="*/ 3 h 169"/>
                  <a:gd name="T42" fmla="*/ 23 w 68"/>
                  <a:gd name="T43" fmla="*/ 1 h 169"/>
                  <a:gd name="T44" fmla="*/ 21 w 68"/>
                  <a:gd name="T45" fmla="*/ 5 h 169"/>
                  <a:gd name="T46" fmla="*/ 23 w 68"/>
                  <a:gd name="T47" fmla="*/ 29 h 169"/>
                  <a:gd name="T48" fmla="*/ 22 w 68"/>
                  <a:gd name="T49" fmla="*/ 29 h 169"/>
                  <a:gd name="T50" fmla="*/ 16 w 68"/>
                  <a:gd name="T51" fmla="*/ 9 h 169"/>
                  <a:gd name="T52" fmla="*/ 13 w 68"/>
                  <a:gd name="T53" fmla="*/ 7 h 169"/>
                  <a:gd name="T54" fmla="*/ 10 w 68"/>
                  <a:gd name="T55" fmla="*/ 10 h 169"/>
                  <a:gd name="T56" fmla="*/ 16 w 68"/>
                  <a:gd name="T57" fmla="*/ 39 h 169"/>
                  <a:gd name="T58" fmla="*/ 15 w 68"/>
                  <a:gd name="T59" fmla="*/ 43 h 169"/>
                  <a:gd name="T60" fmla="*/ 10 w 68"/>
                  <a:gd name="T61" fmla="*/ 35 h 169"/>
                  <a:gd name="T62" fmla="*/ 4 w 68"/>
                  <a:gd name="T63" fmla="*/ 31 h 169"/>
                  <a:gd name="T64" fmla="*/ 0 w 68"/>
                  <a:gd name="T65" fmla="*/ 3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8" h="169">
                    <a:moveTo>
                      <a:pt x="0" y="34"/>
                    </a:moveTo>
                    <a:cubicBezTo>
                      <a:pt x="0" y="36"/>
                      <a:pt x="6" y="43"/>
                      <a:pt x="8" y="45"/>
                    </a:cubicBezTo>
                    <a:cubicBezTo>
                      <a:pt x="9" y="49"/>
                      <a:pt x="12" y="56"/>
                      <a:pt x="15" y="59"/>
                    </a:cubicBezTo>
                    <a:cubicBezTo>
                      <a:pt x="18" y="62"/>
                      <a:pt x="22" y="62"/>
                      <a:pt x="22" y="64"/>
                    </a:cubicBezTo>
                    <a:cubicBezTo>
                      <a:pt x="28" y="95"/>
                      <a:pt x="40" y="169"/>
                      <a:pt x="40" y="169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68" y="169"/>
                      <a:pt x="47" y="90"/>
                      <a:pt x="42" y="59"/>
                    </a:cubicBezTo>
                    <a:cubicBezTo>
                      <a:pt x="41" y="56"/>
                      <a:pt x="45" y="56"/>
                      <a:pt x="46" y="47"/>
                    </a:cubicBezTo>
                    <a:cubicBezTo>
                      <a:pt x="46" y="44"/>
                      <a:pt x="45" y="38"/>
                      <a:pt x="45" y="35"/>
                    </a:cubicBezTo>
                    <a:cubicBezTo>
                      <a:pt x="45" y="32"/>
                      <a:pt x="47" y="26"/>
                      <a:pt x="47" y="22"/>
                    </a:cubicBezTo>
                    <a:cubicBezTo>
                      <a:pt x="48" y="20"/>
                      <a:pt x="49" y="16"/>
                      <a:pt x="47" y="14"/>
                    </a:cubicBezTo>
                    <a:cubicBezTo>
                      <a:pt x="46" y="13"/>
                      <a:pt x="45" y="14"/>
                      <a:pt x="44" y="15"/>
                    </a:cubicBezTo>
                    <a:cubicBezTo>
                      <a:pt x="43" y="17"/>
                      <a:pt x="42" y="23"/>
                      <a:pt x="41" y="26"/>
                    </a:cubicBezTo>
                    <a:cubicBezTo>
                      <a:pt x="41" y="26"/>
                      <a:pt x="40" y="29"/>
                      <a:pt x="39" y="30"/>
                    </a:cubicBezTo>
                    <a:cubicBezTo>
                      <a:pt x="39" y="31"/>
                      <a:pt x="38" y="31"/>
                      <a:pt x="38" y="31"/>
                    </a:cubicBezTo>
                    <a:cubicBezTo>
                      <a:pt x="36" y="24"/>
                      <a:pt x="38" y="13"/>
                      <a:pt x="38" y="7"/>
                    </a:cubicBezTo>
                    <a:cubicBezTo>
                      <a:pt x="38" y="6"/>
                      <a:pt x="38" y="4"/>
                      <a:pt x="35" y="3"/>
                    </a:cubicBezTo>
                    <a:cubicBezTo>
                      <a:pt x="34" y="3"/>
                      <a:pt x="32" y="3"/>
                      <a:pt x="32" y="5"/>
                    </a:cubicBezTo>
                    <a:cubicBezTo>
                      <a:pt x="32" y="11"/>
                      <a:pt x="32" y="21"/>
                      <a:pt x="32" y="28"/>
                    </a:cubicBezTo>
                    <a:cubicBezTo>
                      <a:pt x="32" y="28"/>
                      <a:pt x="30" y="28"/>
                      <a:pt x="30" y="28"/>
                    </a:cubicBezTo>
                    <a:cubicBezTo>
                      <a:pt x="29" y="24"/>
                      <a:pt x="28" y="8"/>
                      <a:pt x="26" y="3"/>
                    </a:cubicBezTo>
                    <a:cubicBezTo>
                      <a:pt x="26" y="2"/>
                      <a:pt x="25" y="0"/>
                      <a:pt x="23" y="1"/>
                    </a:cubicBezTo>
                    <a:cubicBezTo>
                      <a:pt x="22" y="1"/>
                      <a:pt x="21" y="3"/>
                      <a:pt x="21" y="5"/>
                    </a:cubicBezTo>
                    <a:cubicBezTo>
                      <a:pt x="21" y="11"/>
                      <a:pt x="23" y="23"/>
                      <a:pt x="23" y="29"/>
                    </a:cubicBezTo>
                    <a:cubicBezTo>
                      <a:pt x="23" y="29"/>
                      <a:pt x="22" y="29"/>
                      <a:pt x="22" y="29"/>
                    </a:cubicBezTo>
                    <a:cubicBezTo>
                      <a:pt x="20" y="24"/>
                      <a:pt x="18" y="14"/>
                      <a:pt x="16" y="9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12" y="7"/>
                      <a:pt x="10" y="8"/>
                      <a:pt x="10" y="10"/>
                    </a:cubicBezTo>
                    <a:cubicBezTo>
                      <a:pt x="11" y="18"/>
                      <a:pt x="15" y="31"/>
                      <a:pt x="16" y="39"/>
                    </a:cubicBezTo>
                    <a:cubicBezTo>
                      <a:pt x="16" y="40"/>
                      <a:pt x="16" y="43"/>
                      <a:pt x="15" y="43"/>
                    </a:cubicBezTo>
                    <a:cubicBezTo>
                      <a:pt x="14" y="43"/>
                      <a:pt x="12" y="37"/>
                      <a:pt x="10" y="35"/>
                    </a:cubicBezTo>
                    <a:cubicBezTo>
                      <a:pt x="8" y="33"/>
                      <a:pt x="6" y="31"/>
                      <a:pt x="4" y="31"/>
                    </a:cubicBezTo>
                    <a:cubicBezTo>
                      <a:pt x="3" y="32"/>
                      <a:pt x="0" y="32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11" name="Freeform 211"/>
              <p:cNvSpPr/>
              <p:nvPr/>
            </p:nvSpPr>
            <p:spPr bwMode="auto">
              <a:xfrm>
                <a:off x="153988" y="4562475"/>
                <a:ext cx="163513" cy="144462"/>
              </a:xfrm>
              <a:custGeom>
                <a:avLst/>
                <a:gdLst>
                  <a:gd name="T0" fmla="*/ 37 w 43"/>
                  <a:gd name="T1" fmla="*/ 6 h 38"/>
                  <a:gd name="T2" fmla="*/ 24 w 43"/>
                  <a:gd name="T3" fmla="*/ 2 h 38"/>
                  <a:gd name="T4" fmla="*/ 18 w 43"/>
                  <a:gd name="T5" fmla="*/ 11 h 38"/>
                  <a:gd name="T6" fmla="*/ 7 w 43"/>
                  <a:gd name="T7" fmla="*/ 9 h 38"/>
                  <a:gd name="T8" fmla="*/ 2 w 43"/>
                  <a:gd name="T9" fmla="*/ 22 h 38"/>
                  <a:gd name="T10" fmla="*/ 2 w 43"/>
                  <a:gd name="T11" fmla="*/ 23 h 38"/>
                  <a:gd name="T12" fmla="*/ 31 w 43"/>
                  <a:gd name="T13" fmla="*/ 38 h 38"/>
                  <a:gd name="T14" fmla="*/ 31 w 43"/>
                  <a:gd name="T15" fmla="*/ 38 h 38"/>
                  <a:gd name="T16" fmla="*/ 38 w 43"/>
                  <a:gd name="T17" fmla="*/ 7 h 38"/>
                  <a:gd name="T18" fmla="*/ 37 w 43"/>
                  <a:gd name="T19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8">
                    <a:moveTo>
                      <a:pt x="37" y="6"/>
                    </a:moveTo>
                    <a:cubicBezTo>
                      <a:pt x="34" y="1"/>
                      <a:pt x="29" y="0"/>
                      <a:pt x="24" y="2"/>
                    </a:cubicBezTo>
                    <a:cubicBezTo>
                      <a:pt x="20" y="3"/>
                      <a:pt x="18" y="7"/>
                      <a:pt x="18" y="11"/>
                    </a:cubicBezTo>
                    <a:cubicBezTo>
                      <a:pt x="15" y="9"/>
                      <a:pt x="11" y="8"/>
                      <a:pt x="7" y="9"/>
                    </a:cubicBezTo>
                    <a:cubicBezTo>
                      <a:pt x="3" y="11"/>
                      <a:pt x="0" y="17"/>
                      <a:pt x="2" y="22"/>
                    </a:cubicBezTo>
                    <a:cubicBezTo>
                      <a:pt x="2" y="22"/>
                      <a:pt x="2" y="22"/>
                      <a:pt x="2" y="23"/>
                    </a:cubicBezTo>
                    <a:cubicBezTo>
                      <a:pt x="7" y="34"/>
                      <a:pt x="23" y="33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29"/>
                      <a:pt x="43" y="18"/>
                      <a:pt x="38" y="7"/>
                    </a:cubicBezTo>
                    <a:cubicBezTo>
                      <a:pt x="37" y="6"/>
                      <a:pt x="37" y="6"/>
                      <a:pt x="3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12" name="Freeform 212"/>
              <p:cNvSpPr/>
              <p:nvPr/>
            </p:nvSpPr>
            <p:spPr bwMode="auto">
              <a:xfrm>
                <a:off x="396875" y="4384675"/>
                <a:ext cx="166688" cy="152400"/>
              </a:xfrm>
              <a:custGeom>
                <a:avLst/>
                <a:gdLst>
                  <a:gd name="T0" fmla="*/ 40 w 44"/>
                  <a:gd name="T1" fmla="*/ 8 h 40"/>
                  <a:gd name="T2" fmla="*/ 28 w 44"/>
                  <a:gd name="T3" fmla="*/ 1 h 40"/>
                  <a:gd name="T4" fmla="*/ 20 w 44"/>
                  <a:gd name="T5" fmla="*/ 9 h 40"/>
                  <a:gd name="T6" fmla="*/ 9 w 44"/>
                  <a:gd name="T7" fmla="*/ 5 h 40"/>
                  <a:gd name="T8" fmla="*/ 1 w 44"/>
                  <a:gd name="T9" fmla="*/ 17 h 40"/>
                  <a:gd name="T10" fmla="*/ 1 w 44"/>
                  <a:gd name="T11" fmla="*/ 18 h 40"/>
                  <a:gd name="T12" fmla="*/ 27 w 44"/>
                  <a:gd name="T13" fmla="*/ 40 h 40"/>
                  <a:gd name="T14" fmla="*/ 27 w 44"/>
                  <a:gd name="T15" fmla="*/ 40 h 40"/>
                  <a:gd name="T16" fmla="*/ 41 w 44"/>
                  <a:gd name="T17" fmla="*/ 9 h 40"/>
                  <a:gd name="T18" fmla="*/ 40 w 44"/>
                  <a:gd name="T1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0">
                    <a:moveTo>
                      <a:pt x="40" y="8"/>
                    </a:moveTo>
                    <a:cubicBezTo>
                      <a:pt x="39" y="3"/>
                      <a:pt x="33" y="0"/>
                      <a:pt x="28" y="1"/>
                    </a:cubicBezTo>
                    <a:cubicBezTo>
                      <a:pt x="24" y="2"/>
                      <a:pt x="21" y="5"/>
                      <a:pt x="20" y="9"/>
                    </a:cubicBezTo>
                    <a:cubicBezTo>
                      <a:pt x="18" y="6"/>
                      <a:pt x="14" y="4"/>
                      <a:pt x="9" y="5"/>
                    </a:cubicBezTo>
                    <a:cubicBezTo>
                      <a:pt x="4" y="6"/>
                      <a:pt x="0" y="11"/>
                      <a:pt x="1" y="17"/>
                    </a:cubicBezTo>
                    <a:cubicBezTo>
                      <a:pt x="1" y="17"/>
                      <a:pt x="1" y="17"/>
                      <a:pt x="1" y="18"/>
                    </a:cubicBezTo>
                    <a:cubicBezTo>
                      <a:pt x="4" y="30"/>
                      <a:pt x="21" y="33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30" y="31"/>
                      <a:pt x="44" y="21"/>
                      <a:pt x="41" y="9"/>
                    </a:cubicBezTo>
                    <a:cubicBezTo>
                      <a:pt x="41" y="9"/>
                      <a:pt x="41" y="8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13" name="Freeform 213"/>
              <p:cNvSpPr/>
              <p:nvPr/>
            </p:nvSpPr>
            <p:spPr bwMode="auto">
              <a:xfrm>
                <a:off x="1019175" y="4627563"/>
                <a:ext cx="71438" cy="60325"/>
              </a:xfrm>
              <a:custGeom>
                <a:avLst/>
                <a:gdLst>
                  <a:gd name="T0" fmla="*/ 18 w 19"/>
                  <a:gd name="T1" fmla="*/ 10 h 16"/>
                  <a:gd name="T2" fmla="*/ 16 w 19"/>
                  <a:gd name="T3" fmla="*/ 5 h 16"/>
                  <a:gd name="T4" fmla="*/ 11 w 19"/>
                  <a:gd name="T5" fmla="*/ 5 h 16"/>
                  <a:gd name="T6" fmla="*/ 9 w 19"/>
                  <a:gd name="T7" fmla="*/ 1 h 16"/>
                  <a:gd name="T8" fmla="*/ 3 w 19"/>
                  <a:gd name="T9" fmla="*/ 2 h 16"/>
                  <a:gd name="T10" fmla="*/ 3 w 19"/>
                  <a:gd name="T11" fmla="*/ 2 h 16"/>
                  <a:gd name="T12" fmla="*/ 5 w 19"/>
                  <a:gd name="T13" fmla="*/ 16 h 16"/>
                  <a:gd name="T14" fmla="*/ 5 w 19"/>
                  <a:gd name="T15" fmla="*/ 16 h 16"/>
                  <a:gd name="T16" fmla="*/ 17 w 19"/>
                  <a:gd name="T17" fmla="*/ 11 h 16"/>
                  <a:gd name="T18" fmla="*/ 18 w 19"/>
                  <a:gd name="T1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6">
                    <a:moveTo>
                      <a:pt x="18" y="10"/>
                    </a:moveTo>
                    <a:cubicBezTo>
                      <a:pt x="19" y="8"/>
                      <a:pt x="18" y="6"/>
                      <a:pt x="16" y="5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1" y="4"/>
                      <a:pt x="11" y="2"/>
                      <a:pt x="9" y="1"/>
                    </a:cubicBezTo>
                    <a:cubicBezTo>
                      <a:pt x="7" y="0"/>
                      <a:pt x="5" y="0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7"/>
                      <a:pt x="5" y="12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8" y="14"/>
                      <a:pt x="14" y="15"/>
                      <a:pt x="17" y="11"/>
                    </a:cubicBezTo>
                    <a:cubicBezTo>
                      <a:pt x="18" y="10"/>
                      <a:pt x="18" y="10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14" name="Freeform 214"/>
              <p:cNvSpPr/>
              <p:nvPr/>
            </p:nvSpPr>
            <p:spPr bwMode="auto">
              <a:xfrm>
                <a:off x="798513" y="4370388"/>
                <a:ext cx="196850" cy="177800"/>
              </a:xfrm>
              <a:custGeom>
                <a:avLst/>
                <a:gdLst>
                  <a:gd name="T0" fmla="*/ 50 w 52"/>
                  <a:gd name="T1" fmla="*/ 28 h 47"/>
                  <a:gd name="T2" fmla="*/ 44 w 52"/>
                  <a:gd name="T3" fmla="*/ 12 h 47"/>
                  <a:gd name="T4" fmla="*/ 30 w 52"/>
                  <a:gd name="T5" fmla="*/ 14 h 47"/>
                  <a:gd name="T6" fmla="*/ 23 w 52"/>
                  <a:gd name="T7" fmla="*/ 2 h 47"/>
                  <a:gd name="T8" fmla="*/ 7 w 52"/>
                  <a:gd name="T9" fmla="*/ 7 h 47"/>
                  <a:gd name="T10" fmla="*/ 7 w 52"/>
                  <a:gd name="T11" fmla="*/ 8 h 47"/>
                  <a:gd name="T12" fmla="*/ 14 w 52"/>
                  <a:gd name="T13" fmla="*/ 47 h 47"/>
                  <a:gd name="T14" fmla="*/ 14 w 52"/>
                  <a:gd name="T15" fmla="*/ 47 h 47"/>
                  <a:gd name="T16" fmla="*/ 50 w 52"/>
                  <a:gd name="T17" fmla="*/ 29 h 47"/>
                  <a:gd name="T18" fmla="*/ 50 w 52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47">
                    <a:moveTo>
                      <a:pt x="50" y="28"/>
                    </a:moveTo>
                    <a:cubicBezTo>
                      <a:pt x="52" y="22"/>
                      <a:pt x="50" y="15"/>
                      <a:pt x="44" y="12"/>
                    </a:cubicBezTo>
                    <a:cubicBezTo>
                      <a:pt x="39" y="10"/>
                      <a:pt x="34" y="11"/>
                      <a:pt x="30" y="14"/>
                    </a:cubicBezTo>
                    <a:cubicBezTo>
                      <a:pt x="30" y="9"/>
                      <a:pt x="28" y="5"/>
                      <a:pt x="23" y="2"/>
                    </a:cubicBezTo>
                    <a:cubicBezTo>
                      <a:pt x="18" y="0"/>
                      <a:pt x="11" y="2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0" y="21"/>
                      <a:pt x="14" y="36"/>
                      <a:pt x="14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23" y="41"/>
                      <a:pt x="43" y="42"/>
                      <a:pt x="50" y="29"/>
                    </a:cubicBezTo>
                    <a:cubicBezTo>
                      <a:pt x="50" y="28"/>
                      <a:pt x="50" y="28"/>
                      <a:pt x="5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8496414" y="1783080"/>
              <a:ext cx="402027" cy="405308"/>
              <a:chOff x="9407525" y="1358900"/>
              <a:chExt cx="1555751" cy="1568451"/>
            </a:xfrm>
            <a:solidFill>
              <a:schemeClr val="bg1"/>
            </a:solidFill>
          </p:grpSpPr>
          <p:sp>
            <p:nvSpPr>
              <p:cNvPr id="116" name="Freeform 5"/>
              <p:cNvSpPr/>
              <p:nvPr/>
            </p:nvSpPr>
            <p:spPr bwMode="auto">
              <a:xfrm>
                <a:off x="10437813" y="1846263"/>
                <a:ext cx="163513" cy="153988"/>
              </a:xfrm>
              <a:custGeom>
                <a:avLst/>
                <a:gdLst>
                  <a:gd name="T0" fmla="*/ 13 w 43"/>
                  <a:gd name="T1" fmla="*/ 41 h 41"/>
                  <a:gd name="T2" fmla="*/ 43 w 43"/>
                  <a:gd name="T3" fmla="*/ 24 h 41"/>
                  <a:gd name="T4" fmla="*/ 25 w 43"/>
                  <a:gd name="T5" fmla="*/ 0 h 41"/>
                  <a:gd name="T6" fmla="*/ 0 w 43"/>
                  <a:gd name="T7" fmla="*/ 24 h 41"/>
                  <a:gd name="T8" fmla="*/ 13 w 43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1">
                    <a:moveTo>
                      <a:pt x="13" y="41"/>
                    </a:moveTo>
                    <a:cubicBezTo>
                      <a:pt x="43" y="24"/>
                      <a:pt x="43" y="24"/>
                      <a:pt x="43" y="24"/>
                    </a:cubicBezTo>
                    <a:cubicBezTo>
                      <a:pt x="38" y="16"/>
                      <a:pt x="32" y="7"/>
                      <a:pt x="25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5" y="29"/>
                      <a:pt x="9" y="35"/>
                      <a:pt x="1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17" name="Freeform 6"/>
              <p:cNvSpPr/>
              <p:nvPr/>
            </p:nvSpPr>
            <p:spPr bwMode="auto">
              <a:xfrm>
                <a:off x="9407525" y="1592263"/>
                <a:ext cx="1333500" cy="1335088"/>
              </a:xfrm>
              <a:custGeom>
                <a:avLst/>
                <a:gdLst>
                  <a:gd name="T0" fmla="*/ 268 w 353"/>
                  <a:gd name="T1" fmla="*/ 265 h 353"/>
                  <a:gd name="T2" fmla="*/ 87 w 353"/>
                  <a:gd name="T3" fmla="*/ 265 h 353"/>
                  <a:gd name="T4" fmla="*/ 87 w 353"/>
                  <a:gd name="T5" fmla="*/ 85 h 353"/>
                  <a:gd name="T6" fmla="*/ 229 w 353"/>
                  <a:gd name="T7" fmla="*/ 58 h 353"/>
                  <a:gd name="T8" fmla="*/ 245 w 353"/>
                  <a:gd name="T9" fmla="*/ 27 h 353"/>
                  <a:gd name="T10" fmla="*/ 63 w 353"/>
                  <a:gd name="T11" fmla="*/ 60 h 353"/>
                  <a:gd name="T12" fmla="*/ 63 w 353"/>
                  <a:gd name="T13" fmla="*/ 290 h 353"/>
                  <a:gd name="T14" fmla="*/ 292 w 353"/>
                  <a:gd name="T15" fmla="*/ 290 h 353"/>
                  <a:gd name="T16" fmla="*/ 324 w 353"/>
                  <a:gd name="T17" fmla="*/ 105 h 353"/>
                  <a:gd name="T18" fmla="*/ 293 w 353"/>
                  <a:gd name="T19" fmla="*/ 121 h 353"/>
                  <a:gd name="T20" fmla="*/ 268 w 353"/>
                  <a:gd name="T21" fmla="*/ 265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53">
                    <a:moveTo>
                      <a:pt x="268" y="265"/>
                    </a:moveTo>
                    <a:cubicBezTo>
                      <a:pt x="218" y="315"/>
                      <a:pt x="137" y="315"/>
                      <a:pt x="87" y="265"/>
                    </a:cubicBezTo>
                    <a:cubicBezTo>
                      <a:pt x="38" y="215"/>
                      <a:pt x="38" y="135"/>
                      <a:pt x="87" y="85"/>
                    </a:cubicBezTo>
                    <a:cubicBezTo>
                      <a:pt x="126" y="46"/>
                      <a:pt x="182" y="38"/>
                      <a:pt x="229" y="58"/>
                    </a:cubicBezTo>
                    <a:cubicBezTo>
                      <a:pt x="245" y="27"/>
                      <a:pt x="245" y="27"/>
                      <a:pt x="245" y="27"/>
                    </a:cubicBezTo>
                    <a:cubicBezTo>
                      <a:pt x="185" y="0"/>
                      <a:pt x="112" y="11"/>
                      <a:pt x="63" y="60"/>
                    </a:cubicBezTo>
                    <a:cubicBezTo>
                      <a:pt x="0" y="124"/>
                      <a:pt x="0" y="226"/>
                      <a:pt x="63" y="290"/>
                    </a:cubicBezTo>
                    <a:cubicBezTo>
                      <a:pt x="126" y="353"/>
                      <a:pt x="229" y="353"/>
                      <a:pt x="292" y="290"/>
                    </a:cubicBezTo>
                    <a:cubicBezTo>
                      <a:pt x="342" y="240"/>
                      <a:pt x="353" y="166"/>
                      <a:pt x="324" y="105"/>
                    </a:cubicBezTo>
                    <a:cubicBezTo>
                      <a:pt x="293" y="121"/>
                      <a:pt x="293" y="121"/>
                      <a:pt x="293" y="121"/>
                    </a:cubicBezTo>
                    <a:cubicBezTo>
                      <a:pt x="315" y="169"/>
                      <a:pt x="307" y="226"/>
                      <a:pt x="268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18" name="Freeform 7"/>
              <p:cNvSpPr/>
              <p:nvPr/>
            </p:nvSpPr>
            <p:spPr bwMode="auto">
              <a:xfrm>
                <a:off x="10325100" y="1725613"/>
                <a:ext cx="166688" cy="169863"/>
              </a:xfrm>
              <a:custGeom>
                <a:avLst/>
                <a:gdLst>
                  <a:gd name="T0" fmla="*/ 20 w 44"/>
                  <a:gd name="T1" fmla="*/ 45 h 45"/>
                  <a:gd name="T2" fmla="*/ 44 w 44"/>
                  <a:gd name="T3" fmla="*/ 20 h 45"/>
                  <a:gd name="T4" fmla="*/ 16 w 44"/>
                  <a:gd name="T5" fmla="*/ 0 h 45"/>
                  <a:gd name="T6" fmla="*/ 0 w 44"/>
                  <a:gd name="T7" fmla="*/ 30 h 45"/>
                  <a:gd name="T8" fmla="*/ 20 w 44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20" y="45"/>
                    </a:moveTo>
                    <a:cubicBezTo>
                      <a:pt x="44" y="20"/>
                      <a:pt x="44" y="20"/>
                      <a:pt x="44" y="20"/>
                    </a:cubicBezTo>
                    <a:cubicBezTo>
                      <a:pt x="35" y="12"/>
                      <a:pt x="26" y="5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34"/>
                      <a:pt x="13" y="39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19" name="Freeform 8"/>
              <p:cNvSpPr/>
              <p:nvPr/>
            </p:nvSpPr>
            <p:spPr bwMode="auto">
              <a:xfrm>
                <a:off x="9683750" y="1868488"/>
                <a:ext cx="781050" cy="779463"/>
              </a:xfrm>
              <a:custGeom>
                <a:avLst/>
                <a:gdLst>
                  <a:gd name="T0" fmla="*/ 147 w 207"/>
                  <a:gd name="T1" fmla="*/ 145 h 206"/>
                  <a:gd name="T2" fmla="*/ 62 w 207"/>
                  <a:gd name="T3" fmla="*/ 145 h 206"/>
                  <a:gd name="T4" fmla="*/ 62 w 207"/>
                  <a:gd name="T5" fmla="*/ 59 h 206"/>
                  <a:gd name="T6" fmla="*/ 126 w 207"/>
                  <a:gd name="T7" fmla="*/ 45 h 206"/>
                  <a:gd name="T8" fmla="*/ 142 w 207"/>
                  <a:gd name="T9" fmla="*/ 14 h 206"/>
                  <a:gd name="T10" fmla="*/ 37 w 207"/>
                  <a:gd name="T11" fmla="*/ 35 h 206"/>
                  <a:gd name="T12" fmla="*/ 37 w 207"/>
                  <a:gd name="T13" fmla="*/ 169 h 206"/>
                  <a:gd name="T14" fmla="*/ 172 w 207"/>
                  <a:gd name="T15" fmla="*/ 169 h 206"/>
                  <a:gd name="T16" fmla="*/ 192 w 207"/>
                  <a:gd name="T17" fmla="*/ 64 h 206"/>
                  <a:gd name="T18" fmla="*/ 161 w 207"/>
                  <a:gd name="T19" fmla="*/ 80 h 206"/>
                  <a:gd name="T20" fmla="*/ 147 w 207"/>
                  <a:gd name="T21" fmla="*/ 145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206">
                    <a:moveTo>
                      <a:pt x="147" y="145"/>
                    </a:moveTo>
                    <a:cubicBezTo>
                      <a:pt x="124" y="168"/>
                      <a:pt x="85" y="168"/>
                      <a:pt x="62" y="145"/>
                    </a:cubicBezTo>
                    <a:cubicBezTo>
                      <a:pt x="38" y="121"/>
                      <a:pt x="38" y="83"/>
                      <a:pt x="62" y="59"/>
                    </a:cubicBezTo>
                    <a:cubicBezTo>
                      <a:pt x="79" y="42"/>
                      <a:pt x="105" y="37"/>
                      <a:pt x="126" y="4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07" y="0"/>
                      <a:pt x="66" y="7"/>
                      <a:pt x="37" y="35"/>
                    </a:cubicBezTo>
                    <a:cubicBezTo>
                      <a:pt x="0" y="72"/>
                      <a:pt x="0" y="132"/>
                      <a:pt x="37" y="169"/>
                    </a:cubicBezTo>
                    <a:cubicBezTo>
                      <a:pt x="74" y="206"/>
                      <a:pt x="135" y="206"/>
                      <a:pt x="172" y="169"/>
                    </a:cubicBezTo>
                    <a:cubicBezTo>
                      <a:pt x="200" y="141"/>
                      <a:pt x="207" y="99"/>
                      <a:pt x="192" y="64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69" y="102"/>
                      <a:pt x="165" y="127"/>
                      <a:pt x="147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20" name="Freeform 9"/>
              <p:cNvSpPr/>
              <p:nvPr/>
            </p:nvSpPr>
            <p:spPr bwMode="auto">
              <a:xfrm>
                <a:off x="10256838" y="2019300"/>
                <a:ext cx="125413" cy="106363"/>
              </a:xfrm>
              <a:custGeom>
                <a:avLst/>
                <a:gdLst>
                  <a:gd name="T0" fmla="*/ 0 w 33"/>
                  <a:gd name="T1" fmla="*/ 25 h 28"/>
                  <a:gd name="T2" fmla="*/ 2 w 33"/>
                  <a:gd name="T3" fmla="*/ 28 h 28"/>
                  <a:gd name="T4" fmla="*/ 33 w 33"/>
                  <a:gd name="T5" fmla="*/ 11 h 28"/>
                  <a:gd name="T6" fmla="*/ 25 w 33"/>
                  <a:gd name="T7" fmla="*/ 0 h 28"/>
                  <a:gd name="T8" fmla="*/ 0 w 33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8">
                    <a:moveTo>
                      <a:pt x="0" y="25"/>
                    </a:moveTo>
                    <a:cubicBezTo>
                      <a:pt x="1" y="26"/>
                      <a:pt x="2" y="27"/>
                      <a:pt x="2" y="28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7"/>
                      <a:pt x="28" y="4"/>
                      <a:pt x="25" y="0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21" name="Freeform 10"/>
              <p:cNvSpPr/>
              <p:nvPr/>
            </p:nvSpPr>
            <p:spPr bwMode="auto">
              <a:xfrm>
                <a:off x="10204450" y="1947863"/>
                <a:ext cx="109538" cy="128588"/>
              </a:xfrm>
              <a:custGeom>
                <a:avLst/>
                <a:gdLst>
                  <a:gd name="T0" fmla="*/ 29 w 29"/>
                  <a:gd name="T1" fmla="*/ 9 h 34"/>
                  <a:gd name="T2" fmla="*/ 16 w 29"/>
                  <a:gd name="T3" fmla="*/ 0 h 34"/>
                  <a:gd name="T4" fmla="*/ 0 w 29"/>
                  <a:gd name="T5" fmla="*/ 31 h 34"/>
                  <a:gd name="T6" fmla="*/ 5 w 29"/>
                  <a:gd name="T7" fmla="*/ 34 h 34"/>
                  <a:gd name="T8" fmla="*/ 29 w 29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4">
                    <a:moveTo>
                      <a:pt x="29" y="9"/>
                    </a:moveTo>
                    <a:cubicBezTo>
                      <a:pt x="25" y="6"/>
                      <a:pt x="21" y="3"/>
                      <a:pt x="16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" y="32"/>
                      <a:pt x="3" y="33"/>
                      <a:pt x="5" y="34"/>
                    </a:cubicBezTo>
                    <a:lnTo>
                      <a:pt x="2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22" name="Freeform 11"/>
              <p:cNvSpPr/>
              <p:nvPr/>
            </p:nvSpPr>
            <p:spPr bwMode="auto">
              <a:xfrm>
                <a:off x="9977438" y="2152650"/>
                <a:ext cx="207963" cy="203200"/>
              </a:xfrm>
              <a:custGeom>
                <a:avLst/>
                <a:gdLst>
                  <a:gd name="T0" fmla="*/ 22 w 55"/>
                  <a:gd name="T1" fmla="*/ 27 h 54"/>
                  <a:gd name="T2" fmla="*/ 21 w 55"/>
                  <a:gd name="T3" fmla="*/ 26 h 54"/>
                  <a:gd name="T4" fmla="*/ 22 w 55"/>
                  <a:gd name="T5" fmla="*/ 23 h 54"/>
                  <a:gd name="T6" fmla="*/ 33 w 55"/>
                  <a:gd name="T7" fmla="*/ 1 h 54"/>
                  <a:gd name="T8" fmla="*/ 10 w 55"/>
                  <a:gd name="T9" fmla="*/ 8 h 54"/>
                  <a:gd name="T10" fmla="*/ 10 w 55"/>
                  <a:gd name="T11" fmla="*/ 44 h 54"/>
                  <a:gd name="T12" fmla="*/ 46 w 55"/>
                  <a:gd name="T13" fmla="*/ 44 h 54"/>
                  <a:gd name="T14" fmla="*/ 53 w 55"/>
                  <a:gd name="T15" fmla="*/ 21 h 54"/>
                  <a:gd name="T16" fmla="*/ 31 w 55"/>
                  <a:gd name="T17" fmla="*/ 33 h 54"/>
                  <a:gd name="T18" fmla="*/ 29 w 55"/>
                  <a:gd name="T19" fmla="*/ 33 h 54"/>
                  <a:gd name="T20" fmla="*/ 25 w 55"/>
                  <a:gd name="T21" fmla="*/ 31 h 54"/>
                  <a:gd name="T22" fmla="*/ 24 w 55"/>
                  <a:gd name="T23" fmla="*/ 30 h 54"/>
                  <a:gd name="T24" fmla="*/ 22 w 55"/>
                  <a:gd name="T25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4">
                    <a:moveTo>
                      <a:pt x="22" y="27"/>
                    </a:moveTo>
                    <a:cubicBezTo>
                      <a:pt x="22" y="27"/>
                      <a:pt x="21" y="27"/>
                      <a:pt x="21" y="26"/>
                    </a:cubicBezTo>
                    <a:cubicBezTo>
                      <a:pt x="21" y="25"/>
                      <a:pt x="22" y="23"/>
                      <a:pt x="22" y="23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25" y="0"/>
                      <a:pt x="16" y="2"/>
                      <a:pt x="10" y="8"/>
                    </a:cubicBezTo>
                    <a:cubicBezTo>
                      <a:pt x="0" y="18"/>
                      <a:pt x="0" y="34"/>
                      <a:pt x="10" y="44"/>
                    </a:cubicBezTo>
                    <a:cubicBezTo>
                      <a:pt x="20" y="54"/>
                      <a:pt x="36" y="54"/>
                      <a:pt x="46" y="44"/>
                    </a:cubicBezTo>
                    <a:cubicBezTo>
                      <a:pt x="52" y="38"/>
                      <a:pt x="55" y="29"/>
                      <a:pt x="53" y="2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0" y="33"/>
                      <a:pt x="29" y="33"/>
                    </a:cubicBezTo>
                    <a:cubicBezTo>
                      <a:pt x="28" y="33"/>
                      <a:pt x="26" y="33"/>
                      <a:pt x="25" y="31"/>
                    </a:cubicBezTo>
                    <a:cubicBezTo>
                      <a:pt x="25" y="31"/>
                      <a:pt x="24" y="31"/>
                      <a:pt x="24" y="30"/>
                    </a:cubicBezTo>
                    <a:cubicBezTo>
                      <a:pt x="23" y="29"/>
                      <a:pt x="22" y="28"/>
                      <a:pt x="2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23" name="Freeform 12"/>
              <p:cNvSpPr/>
              <p:nvPr/>
            </p:nvSpPr>
            <p:spPr bwMode="auto">
              <a:xfrm>
                <a:off x="10083800" y="1358900"/>
                <a:ext cx="501650" cy="857250"/>
              </a:xfrm>
              <a:custGeom>
                <a:avLst/>
                <a:gdLst>
                  <a:gd name="T0" fmla="*/ 16 w 133"/>
                  <a:gd name="T1" fmla="*/ 211 h 227"/>
                  <a:gd name="T2" fmla="*/ 103 w 133"/>
                  <a:gd name="T3" fmla="*/ 45 h 227"/>
                  <a:gd name="T4" fmla="*/ 104 w 133"/>
                  <a:gd name="T5" fmla="*/ 45 h 227"/>
                  <a:gd name="T6" fmla="*/ 104 w 133"/>
                  <a:gd name="T7" fmla="*/ 45 h 227"/>
                  <a:gd name="T8" fmla="*/ 133 w 133"/>
                  <a:gd name="T9" fmla="*/ 18 h 227"/>
                  <a:gd name="T10" fmla="*/ 126 w 133"/>
                  <a:gd name="T11" fmla="*/ 17 h 227"/>
                  <a:gd name="T12" fmla="*/ 111 w 133"/>
                  <a:gd name="T13" fmla="*/ 21 h 227"/>
                  <a:gd name="T14" fmla="*/ 109 w 133"/>
                  <a:gd name="T15" fmla="*/ 22 h 227"/>
                  <a:gd name="T16" fmla="*/ 109 w 133"/>
                  <a:gd name="T17" fmla="*/ 19 h 227"/>
                  <a:gd name="T18" fmla="*/ 99 w 133"/>
                  <a:gd name="T19" fmla="*/ 0 h 227"/>
                  <a:gd name="T20" fmla="*/ 93 w 133"/>
                  <a:gd name="T21" fmla="*/ 40 h 227"/>
                  <a:gd name="T22" fmla="*/ 93 w 133"/>
                  <a:gd name="T23" fmla="*/ 41 h 227"/>
                  <a:gd name="T24" fmla="*/ 93 w 133"/>
                  <a:gd name="T25" fmla="*/ 41 h 227"/>
                  <a:gd name="T26" fmla="*/ 0 w 133"/>
                  <a:gd name="T27" fmla="*/ 227 h 227"/>
                  <a:gd name="T28" fmla="*/ 16 w 133"/>
                  <a:gd name="T29" fmla="*/ 2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227">
                    <a:moveTo>
                      <a:pt x="16" y="211"/>
                    </a:moveTo>
                    <a:cubicBezTo>
                      <a:pt x="103" y="45"/>
                      <a:pt x="103" y="45"/>
                      <a:pt x="103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6" y="45"/>
                      <a:pt x="122" y="45"/>
                      <a:pt x="133" y="18"/>
                    </a:cubicBezTo>
                    <a:cubicBezTo>
                      <a:pt x="131" y="17"/>
                      <a:pt x="129" y="17"/>
                      <a:pt x="126" y="17"/>
                    </a:cubicBezTo>
                    <a:cubicBezTo>
                      <a:pt x="119" y="17"/>
                      <a:pt x="111" y="21"/>
                      <a:pt x="111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9" y="19"/>
                      <a:pt x="108" y="5"/>
                      <a:pt x="99" y="0"/>
                    </a:cubicBezTo>
                    <a:cubicBezTo>
                      <a:pt x="83" y="25"/>
                      <a:pt x="93" y="40"/>
                      <a:pt x="93" y="40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0" y="227"/>
                      <a:pt x="0" y="227"/>
                      <a:pt x="0" y="227"/>
                    </a:cubicBezTo>
                    <a:lnTo>
                      <a:pt x="16" y="2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24" name="Freeform 13"/>
              <p:cNvSpPr/>
              <p:nvPr/>
            </p:nvSpPr>
            <p:spPr bwMode="auto">
              <a:xfrm>
                <a:off x="10120313" y="1728788"/>
                <a:ext cx="842963" cy="517525"/>
              </a:xfrm>
              <a:custGeom>
                <a:avLst/>
                <a:gdLst>
                  <a:gd name="T0" fmla="*/ 0 w 223"/>
                  <a:gd name="T1" fmla="*/ 137 h 137"/>
                  <a:gd name="T2" fmla="*/ 183 w 223"/>
                  <a:gd name="T3" fmla="*/ 40 h 137"/>
                  <a:gd name="T4" fmla="*/ 184 w 223"/>
                  <a:gd name="T5" fmla="*/ 41 h 137"/>
                  <a:gd name="T6" fmla="*/ 196 w 223"/>
                  <a:gd name="T7" fmla="*/ 44 h 137"/>
                  <a:gd name="T8" fmla="*/ 223 w 223"/>
                  <a:gd name="T9" fmla="*/ 35 h 137"/>
                  <a:gd name="T10" fmla="*/ 204 w 223"/>
                  <a:gd name="T11" fmla="*/ 24 h 137"/>
                  <a:gd name="T12" fmla="*/ 201 w 223"/>
                  <a:gd name="T13" fmla="*/ 24 h 137"/>
                  <a:gd name="T14" fmla="*/ 203 w 223"/>
                  <a:gd name="T15" fmla="*/ 22 h 137"/>
                  <a:gd name="T16" fmla="*/ 205 w 223"/>
                  <a:gd name="T17" fmla="*/ 0 h 137"/>
                  <a:gd name="T18" fmla="*/ 178 w 223"/>
                  <a:gd name="T19" fmla="*/ 30 h 137"/>
                  <a:gd name="T20" fmla="*/ 178 w 223"/>
                  <a:gd name="T21" fmla="*/ 31 h 137"/>
                  <a:gd name="T22" fmla="*/ 18 w 223"/>
                  <a:gd name="T23" fmla="*/ 120 h 137"/>
                  <a:gd name="T24" fmla="*/ 0 w 223"/>
                  <a:gd name="T2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3" h="137">
                    <a:moveTo>
                      <a:pt x="0" y="137"/>
                    </a:moveTo>
                    <a:cubicBezTo>
                      <a:pt x="183" y="40"/>
                      <a:pt x="183" y="40"/>
                      <a:pt x="183" y="40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4" y="41"/>
                      <a:pt x="188" y="44"/>
                      <a:pt x="196" y="44"/>
                    </a:cubicBezTo>
                    <a:cubicBezTo>
                      <a:pt x="204" y="44"/>
                      <a:pt x="213" y="41"/>
                      <a:pt x="223" y="35"/>
                    </a:cubicBezTo>
                    <a:cubicBezTo>
                      <a:pt x="219" y="26"/>
                      <a:pt x="204" y="24"/>
                      <a:pt x="204" y="24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3" y="22"/>
                      <a:pt x="203" y="22"/>
                      <a:pt x="203" y="22"/>
                    </a:cubicBezTo>
                    <a:cubicBezTo>
                      <a:pt x="203" y="22"/>
                      <a:pt x="210" y="10"/>
                      <a:pt x="205" y="0"/>
                    </a:cubicBezTo>
                    <a:cubicBezTo>
                      <a:pt x="178" y="12"/>
                      <a:pt x="178" y="30"/>
                      <a:pt x="178" y="30"/>
                    </a:cubicBezTo>
                    <a:cubicBezTo>
                      <a:pt x="178" y="31"/>
                      <a:pt x="178" y="31"/>
                      <a:pt x="178" y="31"/>
                    </a:cubicBezTo>
                    <a:cubicBezTo>
                      <a:pt x="18" y="120"/>
                      <a:pt x="18" y="120"/>
                      <a:pt x="18" y="120"/>
                    </a:cubicBezTo>
                    <a:lnTo>
                      <a:pt x="0" y="1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25" name="Freeform 14"/>
              <p:cNvSpPr/>
              <p:nvPr/>
            </p:nvSpPr>
            <p:spPr bwMode="auto">
              <a:xfrm>
                <a:off x="10067925" y="1520825"/>
                <a:ext cx="744538" cy="744538"/>
              </a:xfrm>
              <a:custGeom>
                <a:avLst/>
                <a:gdLst>
                  <a:gd name="T0" fmla="*/ 1 w 197"/>
                  <a:gd name="T1" fmla="*/ 192 h 197"/>
                  <a:gd name="T2" fmla="*/ 0 w 197"/>
                  <a:gd name="T3" fmla="*/ 193 h 197"/>
                  <a:gd name="T4" fmla="*/ 2 w 197"/>
                  <a:gd name="T5" fmla="*/ 195 h 197"/>
                  <a:gd name="T6" fmla="*/ 5 w 197"/>
                  <a:gd name="T7" fmla="*/ 197 h 197"/>
                  <a:gd name="T8" fmla="*/ 5 w 197"/>
                  <a:gd name="T9" fmla="*/ 196 h 197"/>
                  <a:gd name="T10" fmla="*/ 161 w 197"/>
                  <a:gd name="T11" fmla="*/ 44 h 197"/>
                  <a:gd name="T12" fmla="*/ 162 w 197"/>
                  <a:gd name="T13" fmla="*/ 45 h 197"/>
                  <a:gd name="T14" fmla="*/ 167 w 197"/>
                  <a:gd name="T15" fmla="*/ 45 h 197"/>
                  <a:gd name="T16" fmla="*/ 197 w 197"/>
                  <a:gd name="T17" fmla="*/ 28 h 197"/>
                  <a:gd name="T18" fmla="*/ 176 w 197"/>
                  <a:gd name="T19" fmla="*/ 23 h 197"/>
                  <a:gd name="T20" fmla="*/ 174 w 197"/>
                  <a:gd name="T21" fmla="*/ 24 h 197"/>
                  <a:gd name="T22" fmla="*/ 174 w 197"/>
                  <a:gd name="T23" fmla="*/ 21 h 197"/>
                  <a:gd name="T24" fmla="*/ 170 w 197"/>
                  <a:gd name="T25" fmla="*/ 0 h 197"/>
                  <a:gd name="T26" fmla="*/ 152 w 197"/>
                  <a:gd name="T27" fmla="*/ 36 h 197"/>
                  <a:gd name="T28" fmla="*/ 153 w 197"/>
                  <a:gd name="T29" fmla="*/ 37 h 197"/>
                  <a:gd name="T30" fmla="*/ 152 w 197"/>
                  <a:gd name="T31" fmla="*/ 37 h 197"/>
                  <a:gd name="T32" fmla="*/ 1 w 197"/>
                  <a:gd name="T33" fmla="*/ 19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7" h="197">
                    <a:moveTo>
                      <a:pt x="1" y="192"/>
                    </a:moveTo>
                    <a:cubicBezTo>
                      <a:pt x="1" y="192"/>
                      <a:pt x="0" y="192"/>
                      <a:pt x="0" y="193"/>
                    </a:cubicBezTo>
                    <a:cubicBezTo>
                      <a:pt x="0" y="193"/>
                      <a:pt x="1" y="194"/>
                      <a:pt x="2" y="195"/>
                    </a:cubicBezTo>
                    <a:cubicBezTo>
                      <a:pt x="3" y="196"/>
                      <a:pt x="4" y="197"/>
                      <a:pt x="5" y="197"/>
                    </a:cubicBezTo>
                    <a:cubicBezTo>
                      <a:pt x="5" y="197"/>
                      <a:pt x="5" y="196"/>
                      <a:pt x="5" y="196"/>
                    </a:cubicBezTo>
                    <a:cubicBezTo>
                      <a:pt x="161" y="44"/>
                      <a:pt x="161" y="44"/>
                      <a:pt x="161" y="44"/>
                    </a:cubicBezTo>
                    <a:cubicBezTo>
                      <a:pt x="162" y="45"/>
                      <a:pt x="162" y="45"/>
                      <a:pt x="162" y="45"/>
                    </a:cubicBezTo>
                    <a:cubicBezTo>
                      <a:pt x="162" y="45"/>
                      <a:pt x="164" y="45"/>
                      <a:pt x="167" y="45"/>
                    </a:cubicBezTo>
                    <a:cubicBezTo>
                      <a:pt x="173" y="45"/>
                      <a:pt x="184" y="43"/>
                      <a:pt x="197" y="28"/>
                    </a:cubicBezTo>
                    <a:cubicBezTo>
                      <a:pt x="191" y="21"/>
                      <a:pt x="176" y="23"/>
                      <a:pt x="176" y="23"/>
                    </a:cubicBezTo>
                    <a:cubicBezTo>
                      <a:pt x="174" y="24"/>
                      <a:pt x="174" y="24"/>
                      <a:pt x="174" y="24"/>
                    </a:cubicBezTo>
                    <a:cubicBezTo>
                      <a:pt x="174" y="21"/>
                      <a:pt x="174" y="21"/>
                      <a:pt x="174" y="21"/>
                    </a:cubicBezTo>
                    <a:cubicBezTo>
                      <a:pt x="174" y="21"/>
                      <a:pt x="178" y="7"/>
                      <a:pt x="170" y="0"/>
                    </a:cubicBezTo>
                    <a:cubicBezTo>
                      <a:pt x="147" y="19"/>
                      <a:pt x="152" y="36"/>
                      <a:pt x="152" y="36"/>
                    </a:cubicBezTo>
                    <a:cubicBezTo>
                      <a:pt x="153" y="37"/>
                      <a:pt x="153" y="37"/>
                      <a:pt x="153" y="37"/>
                    </a:cubicBezTo>
                    <a:cubicBezTo>
                      <a:pt x="152" y="37"/>
                      <a:pt x="152" y="37"/>
                      <a:pt x="152" y="37"/>
                    </a:cubicBezTo>
                    <a:lnTo>
                      <a:pt x="1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sp>
        <p:nvSpPr>
          <p:cNvPr id="71" name="矩形 70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1" grpId="0" animBg="1"/>
      <p:bldP spid="73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890" y="-12065"/>
            <a:ext cx="12326620" cy="6954520"/>
          </a:xfrm>
          <a:prstGeom prst="rect">
            <a:avLst/>
          </a:prstGeom>
          <a:solidFill>
            <a:srgbClr val="282828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374130" y="3814825"/>
            <a:ext cx="55441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Please enter the title of this chapter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636520" y="0"/>
            <a:ext cx="0" cy="2169606"/>
          </a:xfrm>
          <a:prstGeom prst="line">
            <a:avLst/>
          </a:prstGeom>
          <a:ln w="12700">
            <a:solidFill>
              <a:schemeClr val="bg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54793" y="3093689"/>
            <a:ext cx="3893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9050" y="-8890"/>
            <a:ext cx="12230100" cy="440118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6A40C-E0C0-4BB8-81B1-5E7F83E9E5D2}" type="slidenum">
              <a:rPr lang="zh-CN" altLang="en-US" smtClean="0"/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057400" y="4693919"/>
            <a:ext cx="26562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 YOUR TITLE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7400" y="5654039"/>
            <a:ext cx="26562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43800" y="4683143"/>
            <a:ext cx="26562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43800" y="5654038"/>
            <a:ext cx="26562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 idx="4294967295"/>
          </p:nvPr>
        </p:nvSpPr>
        <p:spPr>
          <a:xfrm>
            <a:off x="670560" y="218408"/>
            <a:ext cx="10515600" cy="1325563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Freeform 499"/>
          <p:cNvSpPr/>
          <p:nvPr/>
        </p:nvSpPr>
        <p:spPr bwMode="auto">
          <a:xfrm>
            <a:off x="1432561" y="4693919"/>
            <a:ext cx="438150" cy="450889"/>
          </a:xfrm>
          <a:custGeom>
            <a:avLst/>
            <a:gdLst>
              <a:gd name="T0" fmla="*/ 352385 w 79"/>
              <a:gd name="T1" fmla="*/ 488084 h 99"/>
              <a:gd name="T2" fmla="*/ 220241 w 79"/>
              <a:gd name="T3" fmla="*/ 488084 h 99"/>
              <a:gd name="T4" fmla="*/ 220241 w 79"/>
              <a:gd name="T5" fmla="*/ 389370 h 99"/>
              <a:gd name="T6" fmla="*/ 434975 w 79"/>
              <a:gd name="T7" fmla="*/ 323561 h 99"/>
              <a:gd name="T8" fmla="*/ 286313 w 79"/>
              <a:gd name="T9" fmla="*/ 175491 h 99"/>
              <a:gd name="T10" fmla="*/ 330361 w 79"/>
              <a:gd name="T11" fmla="*/ 131618 h 99"/>
              <a:gd name="T12" fmla="*/ 379915 w 79"/>
              <a:gd name="T13" fmla="*/ 131618 h 99"/>
              <a:gd name="T14" fmla="*/ 357891 w 79"/>
              <a:gd name="T15" fmla="*/ 71293 h 99"/>
              <a:gd name="T16" fmla="*/ 297325 w 79"/>
              <a:gd name="T17" fmla="*/ 54841 h 99"/>
              <a:gd name="T18" fmla="*/ 302831 w 79"/>
              <a:gd name="T19" fmla="*/ 98714 h 99"/>
              <a:gd name="T20" fmla="*/ 253277 w 79"/>
              <a:gd name="T21" fmla="*/ 148070 h 99"/>
              <a:gd name="T22" fmla="*/ 99108 w 79"/>
              <a:gd name="T23" fmla="*/ 0 h 99"/>
              <a:gd name="T24" fmla="*/ 104614 w 79"/>
              <a:gd name="T25" fmla="*/ 329045 h 99"/>
              <a:gd name="T26" fmla="*/ 159674 w 79"/>
              <a:gd name="T27" fmla="*/ 367434 h 99"/>
              <a:gd name="T28" fmla="*/ 159674 w 79"/>
              <a:gd name="T29" fmla="*/ 488084 h 99"/>
              <a:gd name="T30" fmla="*/ 27530 w 79"/>
              <a:gd name="T31" fmla="*/ 488084 h 99"/>
              <a:gd name="T32" fmla="*/ 0 w 79"/>
              <a:gd name="T33" fmla="*/ 515505 h 99"/>
              <a:gd name="T34" fmla="*/ 27530 w 79"/>
              <a:gd name="T35" fmla="*/ 542925 h 99"/>
              <a:gd name="T36" fmla="*/ 352385 w 79"/>
              <a:gd name="T37" fmla="*/ 542925 h 99"/>
              <a:gd name="T38" fmla="*/ 379915 w 79"/>
              <a:gd name="T39" fmla="*/ 515505 h 99"/>
              <a:gd name="T40" fmla="*/ 352385 w 79"/>
              <a:gd name="T41" fmla="*/ 488084 h 9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9" h="99">
                <a:moveTo>
                  <a:pt x="64" y="89"/>
                </a:moveTo>
                <a:cubicBezTo>
                  <a:pt x="40" y="89"/>
                  <a:pt x="40" y="89"/>
                  <a:pt x="40" y="89"/>
                </a:cubicBezTo>
                <a:cubicBezTo>
                  <a:pt x="40" y="71"/>
                  <a:pt x="40" y="71"/>
                  <a:pt x="40" y="71"/>
                </a:cubicBezTo>
                <a:cubicBezTo>
                  <a:pt x="54" y="74"/>
                  <a:pt x="69" y="70"/>
                  <a:pt x="79" y="59"/>
                </a:cubicBezTo>
                <a:cubicBezTo>
                  <a:pt x="52" y="32"/>
                  <a:pt x="52" y="32"/>
                  <a:pt x="52" y="32"/>
                </a:cubicBezTo>
                <a:cubicBezTo>
                  <a:pt x="60" y="24"/>
                  <a:pt x="60" y="24"/>
                  <a:pt x="60" y="24"/>
                </a:cubicBezTo>
                <a:cubicBezTo>
                  <a:pt x="63" y="26"/>
                  <a:pt x="67" y="26"/>
                  <a:pt x="69" y="24"/>
                </a:cubicBezTo>
                <a:cubicBezTo>
                  <a:pt x="71" y="22"/>
                  <a:pt x="69" y="17"/>
                  <a:pt x="65" y="13"/>
                </a:cubicBezTo>
                <a:cubicBezTo>
                  <a:pt x="61" y="9"/>
                  <a:pt x="56" y="8"/>
                  <a:pt x="54" y="10"/>
                </a:cubicBezTo>
                <a:cubicBezTo>
                  <a:pt x="52" y="12"/>
                  <a:pt x="53" y="15"/>
                  <a:pt x="55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18" y="0"/>
                  <a:pt x="18" y="0"/>
                  <a:pt x="18" y="0"/>
                </a:cubicBezTo>
                <a:cubicBezTo>
                  <a:pt x="2" y="17"/>
                  <a:pt x="3" y="44"/>
                  <a:pt x="19" y="60"/>
                </a:cubicBezTo>
                <a:cubicBezTo>
                  <a:pt x="22" y="63"/>
                  <a:pt x="26" y="65"/>
                  <a:pt x="29" y="67"/>
                </a:cubicBezTo>
                <a:cubicBezTo>
                  <a:pt x="29" y="89"/>
                  <a:pt x="29" y="89"/>
                  <a:pt x="29" y="89"/>
                </a:cubicBezTo>
                <a:cubicBezTo>
                  <a:pt x="5" y="89"/>
                  <a:pt x="5" y="89"/>
                  <a:pt x="5" y="89"/>
                </a:cubicBezTo>
                <a:cubicBezTo>
                  <a:pt x="2" y="89"/>
                  <a:pt x="0" y="91"/>
                  <a:pt x="0" y="94"/>
                </a:cubicBezTo>
                <a:cubicBezTo>
                  <a:pt x="0" y="97"/>
                  <a:pt x="2" y="99"/>
                  <a:pt x="5" y="99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7"/>
                  <a:pt x="69" y="94"/>
                </a:cubicBezTo>
                <a:cubicBezTo>
                  <a:pt x="69" y="91"/>
                  <a:pt x="67" y="89"/>
                  <a:pt x="64" y="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Freeform 361"/>
          <p:cNvSpPr>
            <a:spLocks noEditPoints="1"/>
          </p:cNvSpPr>
          <p:nvPr/>
        </p:nvSpPr>
        <p:spPr bwMode="auto">
          <a:xfrm>
            <a:off x="6977538" y="4728898"/>
            <a:ext cx="484585" cy="310754"/>
          </a:xfrm>
          <a:custGeom>
            <a:avLst/>
            <a:gdLst>
              <a:gd name="T0" fmla="*/ 420583 w 106"/>
              <a:gd name="T1" fmla="*/ 127957 h 68"/>
              <a:gd name="T2" fmla="*/ 420583 w 106"/>
              <a:gd name="T3" fmla="*/ 134051 h 68"/>
              <a:gd name="T4" fmla="*/ 213339 w 106"/>
              <a:gd name="T5" fmla="*/ 274194 h 68"/>
              <a:gd name="T6" fmla="*/ 353534 w 106"/>
              <a:gd name="T7" fmla="*/ 243728 h 68"/>
              <a:gd name="T8" fmla="*/ 420583 w 106"/>
              <a:gd name="T9" fmla="*/ 292474 h 68"/>
              <a:gd name="T10" fmla="*/ 365724 w 106"/>
              <a:gd name="T11" fmla="*/ 213262 h 68"/>
              <a:gd name="T12" fmla="*/ 219435 w 106"/>
              <a:gd name="T13" fmla="*/ 140144 h 68"/>
              <a:gd name="T14" fmla="*/ 201148 w 106"/>
              <a:gd name="T15" fmla="*/ 170610 h 68"/>
              <a:gd name="T16" fmla="*/ 268198 w 106"/>
              <a:gd name="T17" fmla="*/ 97491 h 68"/>
              <a:gd name="T18" fmla="*/ 219435 w 106"/>
              <a:gd name="T19" fmla="*/ 140144 h 68"/>
              <a:gd name="T20" fmla="*/ 451060 w 106"/>
              <a:gd name="T21" fmla="*/ 201076 h 68"/>
              <a:gd name="T22" fmla="*/ 195053 w 106"/>
              <a:gd name="T23" fmla="*/ 231542 h 68"/>
              <a:gd name="T24" fmla="*/ 219435 w 106"/>
              <a:gd name="T25" fmla="*/ 262008 h 68"/>
              <a:gd name="T26" fmla="*/ 384011 w 106"/>
              <a:gd name="T27" fmla="*/ 103585 h 68"/>
              <a:gd name="T28" fmla="*/ 341343 w 106"/>
              <a:gd name="T29" fmla="*/ 85305 h 68"/>
              <a:gd name="T30" fmla="*/ 298675 w 106"/>
              <a:gd name="T31" fmla="*/ 341220 h 68"/>
              <a:gd name="T32" fmla="*/ 195053 w 106"/>
              <a:gd name="T33" fmla="*/ 194983 h 68"/>
              <a:gd name="T34" fmla="*/ 353534 w 106"/>
              <a:gd name="T35" fmla="*/ 243728 h 68"/>
              <a:gd name="T36" fmla="*/ 451060 w 106"/>
              <a:gd name="T37" fmla="*/ 237635 h 68"/>
              <a:gd name="T38" fmla="*/ 444965 w 106"/>
              <a:gd name="T39" fmla="*/ 255915 h 68"/>
              <a:gd name="T40" fmla="*/ 286484 w 106"/>
              <a:gd name="T41" fmla="*/ 188889 h 68"/>
              <a:gd name="T42" fmla="*/ 304770 w 106"/>
              <a:gd name="T43" fmla="*/ 85305 h 68"/>
              <a:gd name="T44" fmla="*/ 225530 w 106"/>
              <a:gd name="T45" fmla="*/ 298567 h 68"/>
              <a:gd name="T46" fmla="*/ 280389 w 106"/>
              <a:gd name="T47" fmla="*/ 237635 h 68"/>
              <a:gd name="T48" fmla="*/ 426678 w 106"/>
              <a:gd name="T49" fmla="*/ 292474 h 68"/>
              <a:gd name="T50" fmla="*/ 359629 w 106"/>
              <a:gd name="T51" fmla="*/ 188889 h 68"/>
              <a:gd name="T52" fmla="*/ 444965 w 106"/>
              <a:gd name="T53" fmla="*/ 176703 h 68"/>
              <a:gd name="T54" fmla="*/ 335247 w 106"/>
              <a:gd name="T55" fmla="*/ 255915 h 68"/>
              <a:gd name="T56" fmla="*/ 646113 w 106"/>
              <a:gd name="T57" fmla="*/ 79212 h 68"/>
              <a:gd name="T58" fmla="*/ 609541 w 106"/>
              <a:gd name="T59" fmla="*/ 60932 h 68"/>
              <a:gd name="T60" fmla="*/ 231625 w 106"/>
              <a:gd name="T61" fmla="*/ 121864 h 68"/>
              <a:gd name="T62" fmla="*/ 213339 w 106"/>
              <a:gd name="T63" fmla="*/ 152330 h 68"/>
              <a:gd name="T64" fmla="*/ 353534 w 106"/>
              <a:gd name="T65" fmla="*/ 91398 h 68"/>
              <a:gd name="T66" fmla="*/ 451060 w 106"/>
              <a:gd name="T67" fmla="*/ 213262 h 68"/>
              <a:gd name="T68" fmla="*/ 304770 w 106"/>
              <a:gd name="T69" fmla="*/ 255915 h 68"/>
              <a:gd name="T70" fmla="*/ 329152 w 106"/>
              <a:gd name="T71" fmla="*/ 262008 h 68"/>
              <a:gd name="T72" fmla="*/ 365724 w 106"/>
              <a:gd name="T73" fmla="*/ 335126 h 68"/>
              <a:gd name="T74" fmla="*/ 335247 w 106"/>
              <a:gd name="T75" fmla="*/ 255915 h 68"/>
              <a:gd name="T76" fmla="*/ 347438 w 106"/>
              <a:gd name="T77" fmla="*/ 341220 h 68"/>
              <a:gd name="T78" fmla="*/ 298675 w 106"/>
              <a:gd name="T79" fmla="*/ 341220 h 68"/>
              <a:gd name="T80" fmla="*/ 371820 w 106"/>
              <a:gd name="T81" fmla="*/ 329033 h 68"/>
              <a:gd name="T82" fmla="*/ 408392 w 106"/>
              <a:gd name="T83" fmla="*/ 304660 h 68"/>
              <a:gd name="T84" fmla="*/ 414488 w 106"/>
              <a:gd name="T85" fmla="*/ 304660 h 68"/>
              <a:gd name="T86" fmla="*/ 274293 w 106"/>
              <a:gd name="T87" fmla="*/ 335126 h 68"/>
              <a:gd name="T88" fmla="*/ 304770 w 106"/>
              <a:gd name="T89" fmla="*/ 85305 h 68"/>
              <a:gd name="T90" fmla="*/ 377915 w 106"/>
              <a:gd name="T91" fmla="*/ 97491 h 68"/>
              <a:gd name="T92" fmla="*/ 359629 w 106"/>
              <a:gd name="T93" fmla="*/ 91398 h 68"/>
              <a:gd name="T94" fmla="*/ 195053 w 106"/>
              <a:gd name="T95" fmla="*/ 225449 h 68"/>
              <a:gd name="T96" fmla="*/ 408392 w 106"/>
              <a:gd name="T97" fmla="*/ 304660 h 68"/>
              <a:gd name="T98" fmla="*/ 377915 w 106"/>
              <a:gd name="T99" fmla="*/ 329033 h 68"/>
              <a:gd name="T100" fmla="*/ 432774 w 106"/>
              <a:gd name="T101" fmla="*/ 146237 h 68"/>
              <a:gd name="T102" fmla="*/ 231625 w 106"/>
              <a:gd name="T103" fmla="*/ 298567 h 68"/>
              <a:gd name="T104" fmla="*/ 451060 w 106"/>
              <a:gd name="T105" fmla="*/ 201076 h 68"/>
              <a:gd name="T106" fmla="*/ 438869 w 106"/>
              <a:gd name="T107" fmla="*/ 158423 h 68"/>
              <a:gd name="T108" fmla="*/ 432774 w 106"/>
              <a:gd name="T109" fmla="*/ 274194 h 68"/>
              <a:gd name="T110" fmla="*/ 280389 w 106"/>
              <a:gd name="T111" fmla="*/ 335126 h 68"/>
              <a:gd name="T112" fmla="*/ 237721 w 106"/>
              <a:gd name="T113" fmla="*/ 121864 h 68"/>
              <a:gd name="T114" fmla="*/ 231625 w 106"/>
              <a:gd name="T115" fmla="*/ 127957 h 68"/>
              <a:gd name="T116" fmla="*/ 213339 w 106"/>
              <a:gd name="T117" fmla="*/ 152330 h 68"/>
              <a:gd name="T118" fmla="*/ 213339 w 106"/>
              <a:gd name="T119" fmla="*/ 146237 h 68"/>
              <a:gd name="T120" fmla="*/ 225530 w 106"/>
              <a:gd name="T121" fmla="*/ 298567 h 68"/>
              <a:gd name="T122" fmla="*/ 262102 w 106"/>
              <a:gd name="T123" fmla="*/ 329033 h 68"/>
              <a:gd name="T124" fmla="*/ 207244 w 106"/>
              <a:gd name="T125" fmla="*/ 268101 h 6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06" h="68">
                <a:moveTo>
                  <a:pt x="46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47" y="15"/>
                </a:move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7" y="15"/>
                  <a:pt x="47" y="15"/>
                  <a:pt x="47" y="15"/>
                </a:cubicBezTo>
                <a:close/>
                <a:moveTo>
                  <a:pt x="46" y="16"/>
                </a:move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46" y="15"/>
                </a:moveTo>
                <a:cubicBezTo>
                  <a:pt x="46" y="15"/>
                  <a:pt x="46" y="16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lose/>
                <a:moveTo>
                  <a:pt x="69" y="21"/>
                </a:move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9" y="21"/>
                  <a:pt x="69" y="21"/>
                </a:cubicBezTo>
                <a:cubicBezTo>
                  <a:pt x="65" y="23"/>
                  <a:pt x="62" y="26"/>
                  <a:pt x="59" y="29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1" y="31"/>
                  <a:pt x="65" y="29"/>
                  <a:pt x="70" y="26"/>
                </a:cubicBezTo>
                <a:cubicBezTo>
                  <a:pt x="71" y="26"/>
                  <a:pt x="71" y="26"/>
                  <a:pt x="72" y="25"/>
                </a:cubicBezTo>
                <a:cubicBezTo>
                  <a:pt x="71" y="25"/>
                  <a:pt x="71" y="25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0" y="23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23"/>
                  <a:pt x="70" y="23"/>
                  <a:pt x="70" y="22"/>
                </a:cubicBezTo>
                <a:cubicBezTo>
                  <a:pt x="70" y="22"/>
                  <a:pt x="70" y="22"/>
                  <a:pt x="69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69" y="22"/>
                  <a:pt x="69" y="22"/>
                  <a:pt x="69" y="21"/>
                </a:cubicBezTo>
                <a:cubicBezTo>
                  <a:pt x="69" y="22"/>
                  <a:pt x="69" y="22"/>
                  <a:pt x="69" y="22"/>
                </a:cubicBezTo>
                <a:cubicBezTo>
                  <a:pt x="69" y="22"/>
                  <a:pt x="69" y="22"/>
                  <a:pt x="69" y="21"/>
                </a:cubicBezTo>
                <a:close/>
                <a:moveTo>
                  <a:pt x="71" y="25"/>
                </a:moveTo>
                <a:cubicBezTo>
                  <a:pt x="71" y="25"/>
                  <a:pt x="72" y="25"/>
                  <a:pt x="72" y="25"/>
                </a:cubicBezTo>
                <a:cubicBezTo>
                  <a:pt x="71" y="25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49" y="15"/>
                </a:move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8" y="15"/>
                  <a:pt x="48" y="15"/>
                </a:cubicBezTo>
                <a:cubicBezTo>
                  <a:pt x="48" y="15"/>
                  <a:pt x="48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lose/>
                <a:moveTo>
                  <a:pt x="35" y="45"/>
                </a:move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5"/>
                  <a:pt x="35" y="45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5" y="54"/>
                </a:moveTo>
                <a:cubicBezTo>
                  <a:pt x="45" y="54"/>
                  <a:pt x="45" y="55"/>
                  <a:pt x="46" y="55"/>
                </a:cubicBezTo>
                <a:cubicBezTo>
                  <a:pt x="46" y="55"/>
                  <a:pt x="46" y="55"/>
                  <a:pt x="45" y="55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58" y="30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lnTo>
                  <a:pt x="58" y="30"/>
                </a:lnTo>
                <a:close/>
                <a:moveTo>
                  <a:pt x="58" y="40"/>
                </a:move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lnTo>
                  <a:pt x="58" y="40"/>
                </a:lnTo>
                <a:close/>
                <a:moveTo>
                  <a:pt x="71" y="46"/>
                </a:moveTo>
                <a:cubicBezTo>
                  <a:pt x="68" y="43"/>
                  <a:pt x="64" y="41"/>
                  <a:pt x="61" y="39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2" y="44"/>
                  <a:pt x="66" y="48"/>
                </a:cubicBezTo>
                <a:cubicBezTo>
                  <a:pt x="66" y="48"/>
                  <a:pt x="67" y="49"/>
                  <a:pt x="68" y="50"/>
                </a:cubicBezTo>
                <a:cubicBezTo>
                  <a:pt x="68" y="50"/>
                  <a:pt x="68" y="50"/>
                  <a:pt x="67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9"/>
                  <a:pt x="68" y="49"/>
                  <a:pt x="69" y="49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8"/>
                </a:cubicBezTo>
                <a:cubicBezTo>
                  <a:pt x="69" y="48"/>
                  <a:pt x="70" y="48"/>
                  <a:pt x="70" y="48"/>
                </a:cubicBezTo>
                <a:cubicBezTo>
                  <a:pt x="70" y="48"/>
                  <a:pt x="69" y="48"/>
                  <a:pt x="69" y="48"/>
                </a:cubicBezTo>
                <a:cubicBezTo>
                  <a:pt x="69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1" y="47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5"/>
                  <a:pt x="71" y="45"/>
                </a:cubicBezTo>
                <a:cubicBezTo>
                  <a:pt x="71" y="45"/>
                  <a:pt x="71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1" y="45"/>
                  <a:pt x="71" y="45"/>
                  <a:pt x="71" y="46"/>
                </a:cubicBezTo>
                <a:close/>
                <a:moveTo>
                  <a:pt x="72" y="25"/>
                </a:move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lose/>
                <a:moveTo>
                  <a:pt x="60" y="36"/>
                </a:moveTo>
                <a:cubicBezTo>
                  <a:pt x="60" y="35"/>
                  <a:pt x="60" y="35"/>
                  <a:pt x="60" y="35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5"/>
                  <a:pt x="60" y="35"/>
                  <a:pt x="60" y="35"/>
                </a:cubicBezTo>
                <a:lnTo>
                  <a:pt x="60" y="36"/>
                </a:ln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39" y="51"/>
                  <a:pt x="41" y="52"/>
                  <a:pt x="43" y="54"/>
                </a:cubicBezTo>
                <a:cubicBezTo>
                  <a:pt x="43" y="54"/>
                  <a:pt x="43" y="53"/>
                  <a:pt x="43" y="53"/>
                </a:cubicBezTo>
                <a:cubicBezTo>
                  <a:pt x="41" y="52"/>
                  <a:pt x="40" y="51"/>
                  <a:pt x="38" y="50"/>
                </a:cubicBezTo>
                <a:cubicBezTo>
                  <a:pt x="38" y="50"/>
                  <a:pt x="38" y="50"/>
                  <a:pt x="38" y="50"/>
                </a:cubicBezTo>
                <a:close/>
                <a:moveTo>
                  <a:pt x="35" y="45"/>
                </a:moveTo>
                <a:cubicBezTo>
                  <a:pt x="34" y="45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5"/>
                </a:cubicBezTo>
                <a:cubicBezTo>
                  <a:pt x="34" y="45"/>
                  <a:pt x="35" y="45"/>
                  <a:pt x="35" y="45"/>
                </a:cubicBezTo>
                <a:close/>
                <a:moveTo>
                  <a:pt x="35" y="45"/>
                </a:move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lose/>
                <a:moveTo>
                  <a:pt x="36" y="22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2"/>
                  <a:pt x="36" y="22"/>
                </a:cubicBezTo>
                <a:close/>
                <a:moveTo>
                  <a:pt x="33" y="31"/>
                </a:moveTo>
                <a:cubicBezTo>
                  <a:pt x="33" y="31"/>
                  <a:pt x="33" y="31"/>
                  <a:pt x="33" y="31"/>
                </a:cubicBezTo>
                <a:cubicBezTo>
                  <a:pt x="39" y="32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1" y="30"/>
                  <a:pt x="38" y="28"/>
                  <a:pt x="35" y="25"/>
                </a:cubicBezTo>
                <a:cubicBezTo>
                  <a:pt x="35" y="25"/>
                  <a:pt x="34" y="26"/>
                  <a:pt x="34" y="26"/>
                </a:cubicBezTo>
                <a:cubicBezTo>
                  <a:pt x="34" y="26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4" y="27"/>
                  <a:pt x="33" y="29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lose/>
                <a:moveTo>
                  <a:pt x="33" y="28"/>
                </a:moveTo>
                <a:cubicBezTo>
                  <a:pt x="33" y="29"/>
                  <a:pt x="33" y="29"/>
                  <a:pt x="33" y="30"/>
                </a:cubicBezTo>
                <a:cubicBezTo>
                  <a:pt x="33" y="29"/>
                  <a:pt x="33" y="29"/>
                  <a:pt x="33" y="28"/>
                </a:cubicBezTo>
                <a:close/>
                <a:moveTo>
                  <a:pt x="59" y="15"/>
                </a:moveTo>
                <a:cubicBezTo>
                  <a:pt x="59" y="15"/>
                  <a:pt x="58" y="15"/>
                  <a:pt x="58" y="15"/>
                </a:cubicBezTo>
                <a:cubicBezTo>
                  <a:pt x="58" y="15"/>
                  <a:pt x="58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lose/>
                <a:moveTo>
                  <a:pt x="59" y="15"/>
                </a:move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lose/>
                <a:moveTo>
                  <a:pt x="62" y="16"/>
                </a:moveTo>
                <a:cubicBezTo>
                  <a:pt x="61" y="16"/>
                  <a:pt x="61" y="16"/>
                  <a:pt x="60" y="15"/>
                </a:cubicBezTo>
                <a:cubicBezTo>
                  <a:pt x="60" y="16"/>
                  <a:pt x="61" y="16"/>
                  <a:pt x="61" y="16"/>
                </a:cubicBezTo>
                <a:cubicBezTo>
                  <a:pt x="61" y="16"/>
                  <a:pt x="61" y="16"/>
                  <a:pt x="62" y="16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32" y="33"/>
                </a:move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lose/>
                <a:moveTo>
                  <a:pt x="36" y="24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6" y="24"/>
                  <a:pt x="36" y="24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74" y="32"/>
                </a:move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lose/>
                <a:moveTo>
                  <a:pt x="48" y="30"/>
                </a:move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50" y="29"/>
                  <a:pt x="50" y="29"/>
                  <a:pt x="50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8" y="28"/>
                  <a:pt x="48" y="28"/>
                  <a:pt x="48" y="28"/>
                </a:cubicBezTo>
                <a:cubicBezTo>
                  <a:pt x="46" y="24"/>
                  <a:pt x="45" y="20"/>
                  <a:pt x="44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40" y="18"/>
                  <a:pt x="42" y="17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4" y="24"/>
                  <a:pt x="48" y="30"/>
                  <a:pt x="48" y="30"/>
                </a:cubicBezTo>
                <a:close/>
                <a:moveTo>
                  <a:pt x="32" y="38"/>
                </a:moveTo>
                <a:cubicBezTo>
                  <a:pt x="32" y="39"/>
                  <a:pt x="33" y="39"/>
                  <a:pt x="33" y="40"/>
                </a:cubicBezTo>
                <a:cubicBezTo>
                  <a:pt x="33" y="39"/>
                  <a:pt x="32" y="39"/>
                  <a:pt x="32" y="38"/>
                </a:cubicBezTo>
                <a:close/>
                <a:moveTo>
                  <a:pt x="46" y="38"/>
                </a:moveTo>
                <a:cubicBezTo>
                  <a:pt x="46" y="38"/>
                  <a:pt x="46" y="38"/>
                  <a:pt x="46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9"/>
                  <a:pt x="47" y="39"/>
                  <a:pt x="47" y="39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7"/>
                  <a:pt x="46" y="37"/>
                  <a:pt x="46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2" y="38"/>
                  <a:pt x="39" y="38"/>
                  <a:pt x="36" y="38"/>
                </a:cubicBezTo>
                <a:cubicBezTo>
                  <a:pt x="35" y="38"/>
                  <a:pt x="34" y="38"/>
                  <a:pt x="32" y="38"/>
                </a:cubicBezTo>
                <a:cubicBezTo>
                  <a:pt x="32" y="39"/>
                  <a:pt x="33" y="39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1"/>
                  <a:pt x="33" y="41"/>
                </a:cubicBezTo>
                <a:cubicBezTo>
                  <a:pt x="33" y="42"/>
                  <a:pt x="34" y="43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4"/>
                  <a:pt x="35" y="43"/>
                  <a:pt x="36" y="43"/>
                </a:cubicBezTo>
                <a:cubicBezTo>
                  <a:pt x="41" y="40"/>
                  <a:pt x="46" y="38"/>
                  <a:pt x="46" y="38"/>
                </a:cubicBezTo>
                <a:close/>
                <a:moveTo>
                  <a:pt x="33" y="41"/>
                </a:moveTo>
                <a:cubicBezTo>
                  <a:pt x="33" y="41"/>
                  <a:pt x="33" y="41"/>
                  <a:pt x="33" y="40"/>
                </a:cubicBezTo>
                <a:cubicBezTo>
                  <a:pt x="33" y="41"/>
                  <a:pt x="33" y="41"/>
                  <a:pt x="33" y="41"/>
                </a:cubicBezTo>
                <a:close/>
                <a:moveTo>
                  <a:pt x="33" y="41"/>
                </a:move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4"/>
                  <a:pt x="34" y="44"/>
                </a:cubicBezTo>
                <a:close/>
                <a:moveTo>
                  <a:pt x="33" y="40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lose/>
                <a:moveTo>
                  <a:pt x="68" y="21"/>
                </a:moveTo>
                <a:cubicBezTo>
                  <a:pt x="67" y="19"/>
                  <a:pt x="65" y="18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5" y="18"/>
                  <a:pt x="67" y="19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56" y="14"/>
                </a:move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7" y="14"/>
                </a:cubicBezTo>
                <a:cubicBezTo>
                  <a:pt x="56" y="14"/>
                  <a:pt x="56" y="14"/>
                  <a:pt x="56" y="14"/>
                </a:cubicBezTo>
                <a:close/>
                <a:moveTo>
                  <a:pt x="51" y="14"/>
                </a:moveTo>
                <a:cubicBezTo>
                  <a:pt x="51" y="14"/>
                  <a:pt x="50" y="14"/>
                  <a:pt x="50" y="14"/>
                </a:cubicBezTo>
                <a:cubicBezTo>
                  <a:pt x="50" y="15"/>
                  <a:pt x="51" y="15"/>
                  <a:pt x="51" y="16"/>
                </a:cubicBezTo>
                <a:cubicBezTo>
                  <a:pt x="52" y="22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4" y="23"/>
                  <a:pt x="55" y="18"/>
                  <a:pt x="57" y="15"/>
                </a:cubicBezTo>
                <a:cubicBezTo>
                  <a:pt x="57" y="14"/>
                  <a:pt x="56" y="14"/>
                  <a:pt x="56" y="14"/>
                </a:cubicBezTo>
                <a:cubicBezTo>
                  <a:pt x="55" y="14"/>
                  <a:pt x="54" y="14"/>
                  <a:pt x="53" y="14"/>
                </a:cubicBezTo>
                <a:cubicBezTo>
                  <a:pt x="52" y="14"/>
                  <a:pt x="51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1" y="14"/>
                  <a:pt x="51" y="14"/>
                </a:cubicBezTo>
                <a:close/>
                <a:moveTo>
                  <a:pt x="57" y="15"/>
                </a:moveTo>
                <a:cubicBezTo>
                  <a:pt x="57" y="15"/>
                  <a:pt x="57" y="14"/>
                  <a:pt x="57" y="14"/>
                </a:cubicBezTo>
                <a:cubicBezTo>
                  <a:pt x="57" y="14"/>
                  <a:pt x="57" y="15"/>
                  <a:pt x="57" y="15"/>
                </a:cubicBezTo>
                <a:close/>
                <a:moveTo>
                  <a:pt x="74" y="39"/>
                </a:moveTo>
                <a:cubicBezTo>
                  <a:pt x="74" y="39"/>
                  <a:pt x="74" y="39"/>
                  <a:pt x="74" y="39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6"/>
                  <a:pt x="62" y="16"/>
                  <a:pt x="62" y="16"/>
                </a:cubicBezTo>
                <a:cubicBezTo>
                  <a:pt x="63" y="16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32" y="37"/>
                </a:moveTo>
                <a:cubicBezTo>
                  <a:pt x="34" y="37"/>
                  <a:pt x="35" y="37"/>
                  <a:pt x="36" y="37"/>
                </a:cubicBezTo>
                <a:cubicBezTo>
                  <a:pt x="39" y="37"/>
                  <a:pt x="42" y="37"/>
                  <a:pt x="45" y="3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4"/>
                  <a:pt x="43" y="34"/>
                  <a:pt x="40" y="33"/>
                </a:cubicBezTo>
                <a:cubicBezTo>
                  <a:pt x="38" y="33"/>
                  <a:pt x="35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3"/>
                </a:cubicBezTo>
                <a:cubicBezTo>
                  <a:pt x="32" y="33"/>
                  <a:pt x="32" y="32"/>
                  <a:pt x="32" y="32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4"/>
                  <a:pt x="32" y="34"/>
                  <a:pt x="32" y="35"/>
                </a:cubicBezTo>
                <a:cubicBezTo>
                  <a:pt x="32" y="36"/>
                  <a:pt x="32" y="36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58" y="40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8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46" y="32"/>
                </a:move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7" y="31"/>
                  <a:pt x="47" y="31"/>
                  <a:pt x="47" y="31"/>
                </a:cubicBezTo>
                <a:lnTo>
                  <a:pt x="46" y="32"/>
                </a:lnTo>
                <a:close/>
                <a:moveTo>
                  <a:pt x="73" y="40"/>
                </a:moveTo>
                <a:cubicBezTo>
                  <a:pt x="74" y="39"/>
                  <a:pt x="74" y="39"/>
                  <a:pt x="74" y="39"/>
                </a:cubicBezTo>
                <a:cubicBezTo>
                  <a:pt x="67" y="38"/>
                  <a:pt x="61" y="36"/>
                  <a:pt x="61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5" y="40"/>
                  <a:pt x="68" y="42"/>
                  <a:pt x="72" y="45"/>
                </a:cubicBezTo>
                <a:cubicBezTo>
                  <a:pt x="72" y="45"/>
                  <a:pt x="72" y="45"/>
                  <a:pt x="72" y="44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3"/>
                  <a:pt x="73" y="41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3" y="40"/>
                </a:cubicBezTo>
                <a:close/>
                <a:moveTo>
                  <a:pt x="73" y="42"/>
                </a:moveTo>
                <a:cubicBezTo>
                  <a:pt x="73" y="42"/>
                  <a:pt x="73" y="41"/>
                  <a:pt x="73" y="40"/>
                </a:cubicBezTo>
                <a:cubicBezTo>
                  <a:pt x="73" y="41"/>
                  <a:pt x="73" y="42"/>
                  <a:pt x="73" y="42"/>
                </a:cubicBezTo>
                <a:close/>
                <a:moveTo>
                  <a:pt x="46" y="34"/>
                </a:moveTo>
                <a:cubicBezTo>
                  <a:pt x="46" y="35"/>
                  <a:pt x="46" y="35"/>
                  <a:pt x="46" y="35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lnTo>
                  <a:pt x="46" y="34"/>
                </a:ln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74" y="37"/>
                </a:move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lose/>
                <a:moveTo>
                  <a:pt x="74" y="38"/>
                </a:moveTo>
                <a:cubicBezTo>
                  <a:pt x="74" y="38"/>
                  <a:pt x="74" y="38"/>
                  <a:pt x="74" y="38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8"/>
                </a:cubicBezTo>
                <a:close/>
                <a:moveTo>
                  <a:pt x="47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lnTo>
                  <a:pt x="47" y="31"/>
                </a:lnTo>
                <a:close/>
                <a:moveTo>
                  <a:pt x="58" y="15"/>
                </a:move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lose/>
                <a:moveTo>
                  <a:pt x="46" y="15"/>
                </a:moveTo>
                <a:cubicBezTo>
                  <a:pt x="46" y="15"/>
                  <a:pt x="46" y="15"/>
                  <a:pt x="46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6" y="20"/>
                  <a:pt x="47" y="24"/>
                  <a:pt x="49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1"/>
                  <a:pt x="50" y="16"/>
                </a:cubicBezTo>
                <a:cubicBezTo>
                  <a:pt x="50" y="15"/>
                  <a:pt x="50" y="15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6" y="15"/>
                </a:cubicBez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9"/>
                  <a:pt x="38" y="49"/>
                  <a:pt x="37" y="49"/>
                </a:cubicBezTo>
                <a:close/>
                <a:moveTo>
                  <a:pt x="70" y="47"/>
                </a:moveTo>
                <a:cubicBezTo>
                  <a:pt x="70" y="47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71" y="46"/>
                </a:move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lose/>
                <a:moveTo>
                  <a:pt x="47" y="39"/>
                </a:moveTo>
                <a:cubicBezTo>
                  <a:pt x="47" y="39"/>
                  <a:pt x="47" y="39"/>
                  <a:pt x="47" y="39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lnTo>
                  <a:pt x="47" y="39"/>
                </a:ln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41" y="47"/>
                  <a:pt x="44" y="44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6" y="39"/>
                  <a:pt x="46" y="39"/>
                  <a:pt x="46" y="39"/>
                </a:cubicBezTo>
                <a:cubicBezTo>
                  <a:pt x="45" y="40"/>
                  <a:pt x="41" y="41"/>
                  <a:pt x="36" y="44"/>
                </a:cubicBezTo>
                <a:cubicBezTo>
                  <a:pt x="36" y="44"/>
                  <a:pt x="35" y="44"/>
                  <a:pt x="35" y="45"/>
                </a:cubicBezTo>
                <a:cubicBezTo>
                  <a:pt x="35" y="45"/>
                  <a:pt x="35" y="46"/>
                  <a:pt x="35" y="46"/>
                </a:cubicBezTo>
                <a:cubicBezTo>
                  <a:pt x="35" y="46"/>
                  <a:pt x="35" y="46"/>
                  <a:pt x="36" y="46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lose/>
                <a:moveTo>
                  <a:pt x="70" y="48"/>
                </a:moveTo>
                <a:cubicBezTo>
                  <a:pt x="70" y="48"/>
                  <a:pt x="70" y="47"/>
                  <a:pt x="70" y="47"/>
                </a:cubicBezTo>
                <a:cubicBezTo>
                  <a:pt x="70" y="47"/>
                  <a:pt x="70" y="47"/>
                  <a:pt x="70" y="48"/>
                </a:cubicBezTo>
                <a:cubicBezTo>
                  <a:pt x="70" y="48"/>
                  <a:pt x="70" y="48"/>
                  <a:pt x="70" y="48"/>
                </a:cubicBezTo>
                <a:close/>
                <a:moveTo>
                  <a:pt x="58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61" y="26"/>
                  <a:pt x="65" y="23"/>
                  <a:pt x="68" y="21"/>
                </a:cubicBezTo>
                <a:cubicBezTo>
                  <a:pt x="67" y="19"/>
                  <a:pt x="65" y="18"/>
                  <a:pt x="63" y="17"/>
                </a:cubicBezTo>
                <a:cubicBezTo>
                  <a:pt x="60" y="23"/>
                  <a:pt x="57" y="28"/>
                  <a:pt x="57" y="28"/>
                </a:cubicBezTo>
                <a:cubicBezTo>
                  <a:pt x="56" y="29"/>
                  <a:pt x="56" y="29"/>
                  <a:pt x="56" y="29"/>
                </a:cubicBezTo>
                <a:cubicBezTo>
                  <a:pt x="58" y="30"/>
                  <a:pt x="58" y="30"/>
                  <a:pt x="58" y="30"/>
                </a:cubicBezTo>
                <a:lnTo>
                  <a:pt x="58" y="29"/>
                </a:ln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0" y="27"/>
                </a:moveTo>
                <a:cubicBezTo>
                  <a:pt x="65" y="30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4" y="32"/>
                  <a:pt x="67" y="32"/>
                  <a:pt x="70" y="32"/>
                </a:cubicBezTo>
                <a:cubicBezTo>
                  <a:pt x="71" y="32"/>
                  <a:pt x="73" y="32"/>
                  <a:pt x="74" y="32"/>
                </a:cubicBezTo>
                <a:cubicBezTo>
                  <a:pt x="74" y="32"/>
                  <a:pt x="74" y="31"/>
                  <a:pt x="74" y="31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29"/>
                  <a:pt x="73" y="29"/>
                </a:cubicBezTo>
                <a:cubicBezTo>
                  <a:pt x="73" y="28"/>
                  <a:pt x="73" y="27"/>
                  <a:pt x="72" y="27"/>
                </a:cubicBezTo>
                <a:cubicBezTo>
                  <a:pt x="72" y="26"/>
                  <a:pt x="72" y="26"/>
                  <a:pt x="72" y="26"/>
                </a:cubicBezTo>
                <a:cubicBezTo>
                  <a:pt x="71" y="26"/>
                  <a:pt x="71" y="27"/>
                  <a:pt x="70" y="27"/>
                </a:cubicBezTo>
                <a:close/>
                <a:moveTo>
                  <a:pt x="73" y="29"/>
                </a:moveTo>
                <a:cubicBezTo>
                  <a:pt x="73" y="29"/>
                  <a:pt x="73" y="30"/>
                  <a:pt x="73" y="30"/>
                </a:cubicBezTo>
                <a:cubicBezTo>
                  <a:pt x="73" y="30"/>
                  <a:pt x="73" y="29"/>
                  <a:pt x="73" y="29"/>
                </a:cubicBezTo>
                <a:close/>
                <a:moveTo>
                  <a:pt x="73" y="29"/>
                </a:moveTo>
                <a:cubicBezTo>
                  <a:pt x="73" y="29"/>
                  <a:pt x="73" y="29"/>
                  <a:pt x="73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9"/>
                  <a:pt x="73" y="29"/>
                  <a:pt x="73" y="29"/>
                </a:cubicBezTo>
                <a:close/>
                <a:moveTo>
                  <a:pt x="74" y="31"/>
                </a:moveTo>
                <a:cubicBezTo>
                  <a:pt x="74" y="31"/>
                  <a:pt x="74" y="31"/>
                  <a:pt x="74" y="31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4" y="31"/>
                </a:cubicBezTo>
                <a:close/>
                <a:moveTo>
                  <a:pt x="74" y="32"/>
                </a:moveTo>
                <a:cubicBezTo>
                  <a:pt x="74" y="32"/>
                  <a:pt x="74" y="31"/>
                  <a:pt x="74" y="31"/>
                </a:cubicBezTo>
                <a:cubicBezTo>
                  <a:pt x="74" y="31"/>
                  <a:pt x="74" y="32"/>
                  <a:pt x="74" y="32"/>
                </a:cubicBezTo>
                <a:close/>
                <a:moveTo>
                  <a:pt x="72" y="27"/>
                </a:moveTo>
                <a:cubicBezTo>
                  <a:pt x="72" y="27"/>
                  <a:pt x="72" y="26"/>
                  <a:pt x="72" y="26"/>
                </a:cubicBezTo>
                <a:cubicBezTo>
                  <a:pt x="72" y="26"/>
                  <a:pt x="72" y="26"/>
                  <a:pt x="72" y="27"/>
                </a:cubicBezTo>
                <a:cubicBezTo>
                  <a:pt x="72" y="27"/>
                  <a:pt x="72" y="27"/>
                  <a:pt x="72" y="27"/>
                </a:cubicBezTo>
                <a:close/>
                <a:moveTo>
                  <a:pt x="51" y="29"/>
                </a:moveTo>
                <a:cubicBezTo>
                  <a:pt x="48" y="31"/>
                  <a:pt x="48" y="31"/>
                  <a:pt x="48" y="31"/>
                </a:cubicBezTo>
                <a:cubicBezTo>
                  <a:pt x="46" y="35"/>
                  <a:pt x="46" y="35"/>
                  <a:pt x="46" y="35"/>
                </a:cubicBezTo>
                <a:cubicBezTo>
                  <a:pt x="48" y="39"/>
                  <a:pt x="48" y="39"/>
                  <a:pt x="48" y="39"/>
                </a:cubicBezTo>
                <a:cubicBezTo>
                  <a:pt x="51" y="42"/>
                  <a:pt x="51" y="42"/>
                  <a:pt x="51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1"/>
                  <a:pt x="59" y="31"/>
                  <a:pt x="59" y="31"/>
                </a:cubicBezTo>
                <a:cubicBezTo>
                  <a:pt x="55" y="29"/>
                  <a:pt x="55" y="29"/>
                  <a:pt x="55" y="29"/>
                </a:cubicBezTo>
                <a:lnTo>
                  <a:pt x="51" y="29"/>
                </a:lnTo>
                <a:close/>
                <a:moveTo>
                  <a:pt x="96" y="3"/>
                </a:move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0" y="0"/>
                  <a:pt x="2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4" y="1"/>
                  <a:pt x="14" y="2"/>
                </a:cubicBezTo>
                <a:cubicBezTo>
                  <a:pt x="14" y="3"/>
                  <a:pt x="14" y="3"/>
                  <a:pt x="14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5" y="3"/>
                  <a:pt x="0" y="7"/>
                  <a:pt x="0" y="13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3"/>
                  <a:pt x="5" y="68"/>
                  <a:pt x="10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02" y="68"/>
                  <a:pt x="106" y="63"/>
                  <a:pt x="106" y="58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7"/>
                  <a:pt x="102" y="3"/>
                  <a:pt x="96" y="3"/>
                </a:cubicBezTo>
                <a:close/>
                <a:moveTo>
                  <a:pt x="53" y="60"/>
                </a:moveTo>
                <a:cubicBezTo>
                  <a:pt x="39" y="60"/>
                  <a:pt x="28" y="49"/>
                  <a:pt x="28" y="35"/>
                </a:cubicBezTo>
                <a:cubicBezTo>
                  <a:pt x="28" y="21"/>
                  <a:pt x="39" y="10"/>
                  <a:pt x="53" y="10"/>
                </a:cubicBezTo>
                <a:cubicBezTo>
                  <a:pt x="67" y="10"/>
                  <a:pt x="78" y="21"/>
                  <a:pt x="78" y="35"/>
                </a:cubicBezTo>
                <a:cubicBezTo>
                  <a:pt x="78" y="49"/>
                  <a:pt x="67" y="60"/>
                  <a:pt x="53" y="60"/>
                </a:cubicBezTo>
                <a:close/>
                <a:moveTo>
                  <a:pt x="90" y="32"/>
                </a:moveTo>
                <a:cubicBezTo>
                  <a:pt x="88" y="32"/>
                  <a:pt x="87" y="30"/>
                  <a:pt x="87" y="28"/>
                </a:cubicBezTo>
                <a:cubicBezTo>
                  <a:pt x="87" y="26"/>
                  <a:pt x="88" y="25"/>
                  <a:pt x="90" y="25"/>
                </a:cubicBezTo>
                <a:cubicBezTo>
                  <a:pt x="92" y="25"/>
                  <a:pt x="94" y="26"/>
                  <a:pt x="94" y="28"/>
                </a:cubicBezTo>
                <a:cubicBezTo>
                  <a:pt x="94" y="30"/>
                  <a:pt x="92" y="32"/>
                  <a:pt x="90" y="32"/>
                </a:cubicBezTo>
                <a:close/>
                <a:moveTo>
                  <a:pt x="100" y="18"/>
                </a:moveTo>
                <a:cubicBezTo>
                  <a:pt x="100" y="19"/>
                  <a:pt x="99" y="20"/>
                  <a:pt x="98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1" y="20"/>
                  <a:pt x="80" y="19"/>
                  <a:pt x="80" y="18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81" y="8"/>
                  <a:pt x="83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9" y="8"/>
                  <a:pt x="100" y="9"/>
                  <a:pt x="100" y="10"/>
                </a:cubicBezTo>
                <a:lnTo>
                  <a:pt x="100" y="18"/>
                </a:ln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47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1"/>
                  <a:pt x="47" y="31"/>
                  <a:pt x="47" y="31"/>
                </a:cubicBezTo>
                <a:close/>
                <a:moveTo>
                  <a:pt x="35" y="25"/>
                </a:moveTo>
                <a:cubicBezTo>
                  <a:pt x="38" y="27"/>
                  <a:pt x="42" y="30"/>
                  <a:pt x="45" y="32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6" y="29"/>
                  <a:pt x="44" y="26"/>
                  <a:pt x="41" y="23"/>
                </a:cubicBezTo>
                <a:cubicBezTo>
                  <a:pt x="40" y="22"/>
                  <a:pt x="39" y="21"/>
                  <a:pt x="38" y="20"/>
                </a:cubicBezTo>
                <a:cubicBezTo>
                  <a:pt x="38" y="20"/>
                  <a:pt x="39" y="20"/>
                  <a:pt x="39" y="20"/>
                </a:cubicBezTo>
                <a:cubicBezTo>
                  <a:pt x="39" y="20"/>
                  <a:pt x="39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7" y="21"/>
                  <a:pt x="37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6" y="22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4"/>
                </a:cubicBezTo>
                <a:cubicBezTo>
                  <a:pt x="35" y="24"/>
                  <a:pt x="35" y="24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8"/>
                  <a:pt x="55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7" y="27"/>
                  <a:pt x="58" y="24"/>
                  <a:pt x="60" y="21"/>
                </a:cubicBezTo>
                <a:cubicBezTo>
                  <a:pt x="61" y="20"/>
                  <a:pt x="62" y="18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6" y="18"/>
                  <a:pt x="55" y="23"/>
                  <a:pt x="54" y="27"/>
                </a:cubicBezTo>
                <a:lnTo>
                  <a:pt x="56" y="29"/>
                </a:lnTo>
                <a:close/>
                <a:moveTo>
                  <a:pt x="74" y="33"/>
                </a:moveTo>
                <a:cubicBezTo>
                  <a:pt x="73" y="33"/>
                  <a:pt x="71" y="33"/>
                  <a:pt x="70" y="33"/>
                </a:cubicBezTo>
                <a:cubicBezTo>
                  <a:pt x="67" y="33"/>
                  <a:pt x="64" y="33"/>
                  <a:pt x="61" y="34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6"/>
                  <a:pt x="63" y="36"/>
                  <a:pt x="66" y="37"/>
                </a:cubicBezTo>
                <a:cubicBezTo>
                  <a:pt x="68" y="37"/>
                  <a:pt x="71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6"/>
                  <a:pt x="74" y="36"/>
                  <a:pt x="74" y="35"/>
                </a:cubicBezTo>
                <a:cubicBezTo>
                  <a:pt x="74" y="34"/>
                  <a:pt x="74" y="34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8"/>
                  <a:pt x="32" y="38"/>
                </a:cubicBezTo>
                <a:close/>
                <a:moveTo>
                  <a:pt x="56" y="29"/>
                </a:move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9"/>
                  <a:pt x="55" y="29"/>
                  <a:pt x="55" y="29"/>
                </a:cubicBezTo>
                <a:lnTo>
                  <a:pt x="56" y="29"/>
                </a:lnTo>
                <a:close/>
                <a:moveTo>
                  <a:pt x="52" y="28"/>
                </a:moveTo>
                <a:cubicBezTo>
                  <a:pt x="51" y="28"/>
                  <a:pt x="51" y="28"/>
                  <a:pt x="51" y="28"/>
                </a:cubicBezTo>
                <a:cubicBezTo>
                  <a:pt x="50" y="29"/>
                  <a:pt x="50" y="29"/>
                  <a:pt x="50" y="29"/>
                </a:cubicBezTo>
                <a:cubicBezTo>
                  <a:pt x="51" y="29"/>
                  <a:pt x="51" y="29"/>
                  <a:pt x="51" y="29"/>
                </a:cubicBezTo>
                <a:lnTo>
                  <a:pt x="52" y="28"/>
                </a:lnTo>
                <a:close/>
                <a:moveTo>
                  <a:pt x="50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1" y="42"/>
                  <a:pt x="51" y="42"/>
                  <a:pt x="51" y="42"/>
                </a:cubicBezTo>
                <a:lnTo>
                  <a:pt x="50" y="42"/>
                </a:ln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49" y="56"/>
                </a:moveTo>
                <a:cubicBezTo>
                  <a:pt x="49" y="56"/>
                  <a:pt x="50" y="56"/>
                  <a:pt x="50" y="56"/>
                </a:cubicBezTo>
                <a:cubicBezTo>
                  <a:pt x="50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5"/>
                  <a:pt x="56" y="55"/>
                  <a:pt x="56" y="55"/>
                </a:cubicBezTo>
                <a:cubicBezTo>
                  <a:pt x="54" y="49"/>
                  <a:pt x="54" y="43"/>
                  <a:pt x="54" y="43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2" y="48"/>
                  <a:pt x="51" y="52"/>
                  <a:pt x="49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51" y="56"/>
                  <a:pt x="52" y="56"/>
                  <a:pt x="53" y="56"/>
                </a:cubicBezTo>
                <a:cubicBezTo>
                  <a:pt x="54" y="56"/>
                  <a:pt x="55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51" y="56"/>
                </a:moveTo>
                <a:cubicBezTo>
                  <a:pt x="50" y="56"/>
                  <a:pt x="50" y="56"/>
                  <a:pt x="50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6"/>
                  <a:pt x="50" y="56"/>
                  <a:pt x="51" y="56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lose/>
                <a:moveTo>
                  <a:pt x="59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59" y="55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5"/>
                  <a:pt x="60" y="55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2" y="32"/>
                  <a:pt x="32" y="32"/>
                </a:cubicBezTo>
                <a:close/>
                <a:moveTo>
                  <a:pt x="56" y="42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lnTo>
                  <a:pt x="56" y="42"/>
                </a:lnTo>
                <a:close/>
                <a:moveTo>
                  <a:pt x="58" y="30"/>
                </a:moveTo>
                <a:cubicBezTo>
                  <a:pt x="59" y="31"/>
                  <a:pt x="59" y="31"/>
                  <a:pt x="59" y="31"/>
                </a:cubicBezTo>
                <a:cubicBezTo>
                  <a:pt x="58" y="30"/>
                  <a:pt x="58" y="30"/>
                  <a:pt x="58" y="30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0" y="50"/>
                  <a:pt x="59" y="46"/>
                  <a:pt x="57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4"/>
                  <a:pt x="55" y="49"/>
                  <a:pt x="56" y="55"/>
                </a:cubicBezTo>
                <a:cubicBezTo>
                  <a:pt x="56" y="55"/>
                  <a:pt x="57" y="55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60" y="55"/>
                  <a:pt x="60" y="55"/>
                  <a:pt x="60" y="55"/>
                </a:cubicBezTo>
                <a:close/>
                <a:moveTo>
                  <a:pt x="61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1" y="54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7" y="55"/>
                </a:move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lose/>
                <a:moveTo>
                  <a:pt x="47" y="55"/>
                </a:moveTo>
                <a:cubicBezTo>
                  <a:pt x="47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7" y="55"/>
                  <a:pt x="47" y="55"/>
                  <a:pt x="47" y="55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lose/>
                <a:moveTo>
                  <a:pt x="57" y="56"/>
                </a:move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8" y="56"/>
                  <a:pt x="58" y="55"/>
                </a:cubicBezTo>
                <a:cubicBezTo>
                  <a:pt x="58" y="55"/>
                  <a:pt x="58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58" y="41"/>
                </a:moveTo>
                <a:cubicBezTo>
                  <a:pt x="58" y="40"/>
                  <a:pt x="58" y="40"/>
                  <a:pt x="58" y="40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60" y="46"/>
                  <a:pt x="61" y="50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3"/>
                  <a:pt x="66" y="52"/>
                  <a:pt x="67" y="50"/>
                </a:cubicBezTo>
                <a:cubicBezTo>
                  <a:pt x="67" y="50"/>
                  <a:pt x="67" y="50"/>
                  <a:pt x="67" y="50"/>
                </a:cubicBezTo>
                <a:cubicBezTo>
                  <a:pt x="62" y="46"/>
                  <a:pt x="58" y="41"/>
                  <a:pt x="58" y="41"/>
                </a:cubicBezTo>
                <a:close/>
                <a:moveTo>
                  <a:pt x="62" y="54"/>
                </a:moveTo>
                <a:cubicBezTo>
                  <a:pt x="64" y="53"/>
                  <a:pt x="66" y="52"/>
                  <a:pt x="67" y="50"/>
                </a:cubicBezTo>
                <a:cubicBezTo>
                  <a:pt x="66" y="52"/>
                  <a:pt x="64" y="53"/>
                  <a:pt x="62" y="54"/>
                </a:cubicBezTo>
                <a:close/>
                <a:moveTo>
                  <a:pt x="50" y="42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2"/>
                  <a:pt x="48" y="42"/>
                  <a:pt x="48" y="42"/>
                </a:cubicBezTo>
                <a:cubicBezTo>
                  <a:pt x="45" y="45"/>
                  <a:pt x="41" y="47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40" y="51"/>
                  <a:pt x="41" y="52"/>
                  <a:pt x="43" y="53"/>
                </a:cubicBezTo>
                <a:cubicBezTo>
                  <a:pt x="46" y="47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3" y="54"/>
                  <a:pt x="43" y="54"/>
                </a:cubicBezTo>
                <a:close/>
                <a:moveTo>
                  <a:pt x="43" y="53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3"/>
                </a:cubicBezTo>
                <a:cubicBezTo>
                  <a:pt x="43" y="53"/>
                  <a:pt x="43" y="53"/>
                  <a:pt x="43" y="53"/>
                </a:cubicBezTo>
                <a:close/>
                <a:moveTo>
                  <a:pt x="50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3"/>
                  <a:pt x="48" y="46"/>
                  <a:pt x="46" y="49"/>
                </a:cubicBezTo>
                <a:cubicBezTo>
                  <a:pt x="45" y="51"/>
                  <a:pt x="44" y="52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5" y="54"/>
                  <a:pt x="45" y="54"/>
                </a:cubicBezTo>
                <a:cubicBezTo>
                  <a:pt x="45" y="54"/>
                  <a:pt x="45" y="54"/>
                  <a:pt x="45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8" y="55"/>
                </a:cubicBezTo>
                <a:cubicBezTo>
                  <a:pt x="48" y="55"/>
                  <a:pt x="48" y="55"/>
                  <a:pt x="49" y="56"/>
                </a:cubicBezTo>
                <a:cubicBezTo>
                  <a:pt x="50" y="52"/>
                  <a:pt x="51" y="48"/>
                  <a:pt x="52" y="43"/>
                </a:cubicBezTo>
                <a:lnTo>
                  <a:pt x="50" y="42"/>
                </a:ln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60" y="15"/>
                </a:move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5"/>
                  <a:pt x="49" y="15"/>
                </a:cubicBezTo>
                <a:cubicBezTo>
                  <a:pt x="49" y="15"/>
                  <a:pt x="49" y="15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58" y="15"/>
                </a:move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7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69" y="21"/>
                </a:move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60" y="15"/>
                </a:move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59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57" y="56"/>
                </a:move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62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7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7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58" y="55"/>
                </a:move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lose/>
                <a:moveTo>
                  <a:pt x="62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1" y="54"/>
                </a:cubicBezTo>
                <a:close/>
                <a:moveTo>
                  <a:pt x="48" y="55"/>
                </a:moveTo>
                <a:cubicBezTo>
                  <a:pt x="48" y="55"/>
                  <a:pt x="48" y="56"/>
                  <a:pt x="48" y="56"/>
                </a:cubicBezTo>
                <a:cubicBezTo>
                  <a:pt x="48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8" y="56"/>
                  <a:pt x="48" y="55"/>
                  <a:pt x="48" y="55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5"/>
                </a:cubicBezTo>
                <a:cubicBezTo>
                  <a:pt x="34" y="44"/>
                  <a:pt x="34" y="44"/>
                  <a:pt x="34" y="44"/>
                </a:cubicBezTo>
                <a:close/>
                <a:moveTo>
                  <a:pt x="57" y="56"/>
                </a:moveTo>
                <a:cubicBezTo>
                  <a:pt x="57" y="56"/>
                  <a:pt x="56" y="56"/>
                  <a:pt x="56" y="56"/>
                </a:cubicBezTo>
                <a:cubicBezTo>
                  <a:pt x="56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71" y="24"/>
                </a:move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lose/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lose/>
                <a:moveTo>
                  <a:pt x="35" y="46"/>
                </a:moveTo>
                <a:cubicBezTo>
                  <a:pt x="36" y="46"/>
                  <a:pt x="36" y="46"/>
                  <a:pt x="36" y="47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38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4"/>
                  <a:pt x="74" y="34"/>
                  <a:pt x="74" y="35"/>
                </a:cubicBezTo>
                <a:cubicBezTo>
                  <a:pt x="74" y="35"/>
                  <a:pt x="74" y="34"/>
                  <a:pt x="74" y="33"/>
                </a:cubicBezTo>
                <a:close/>
                <a:moveTo>
                  <a:pt x="70" y="48"/>
                </a:move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4" y="33"/>
                </a:moveTo>
                <a:cubicBezTo>
                  <a:pt x="74" y="33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3"/>
                  <a:pt x="74" y="33"/>
                </a:cubicBezTo>
                <a:close/>
                <a:moveTo>
                  <a:pt x="71" y="45"/>
                </a:move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lose/>
                <a:moveTo>
                  <a:pt x="71" y="46"/>
                </a:move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5"/>
                </a:cubicBezTo>
                <a:cubicBezTo>
                  <a:pt x="71" y="45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lose/>
                <a:moveTo>
                  <a:pt x="70" y="47"/>
                </a:move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71" y="45"/>
                </a:move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lose/>
                <a:moveTo>
                  <a:pt x="74" y="39"/>
                </a:move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lose/>
                <a:moveTo>
                  <a:pt x="72" y="45"/>
                </a:move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lose/>
                <a:moveTo>
                  <a:pt x="74" y="39"/>
                </a:moveTo>
                <a:cubicBezTo>
                  <a:pt x="74" y="39"/>
                  <a:pt x="74" y="38"/>
                  <a:pt x="74" y="38"/>
                </a:cubicBezTo>
                <a:cubicBezTo>
                  <a:pt x="74" y="38"/>
                  <a:pt x="74" y="39"/>
                  <a:pt x="74" y="39"/>
                </a:cubicBezTo>
                <a:close/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lose/>
                <a:moveTo>
                  <a:pt x="33" y="31"/>
                </a:moveTo>
                <a:cubicBezTo>
                  <a:pt x="33" y="31"/>
                  <a:pt x="33" y="31"/>
                  <a:pt x="33" y="31"/>
                </a:cubicBezTo>
                <a:cubicBezTo>
                  <a:pt x="32" y="31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1"/>
                  <a:pt x="33" y="31"/>
                </a:cubicBezTo>
                <a:close/>
                <a:moveTo>
                  <a:pt x="45" y="16"/>
                </a:moveTo>
                <a:cubicBezTo>
                  <a:pt x="45" y="16"/>
                  <a:pt x="44" y="16"/>
                  <a:pt x="44" y="16"/>
                </a:cubicBezTo>
                <a:cubicBezTo>
                  <a:pt x="44" y="16"/>
                  <a:pt x="44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lose/>
                <a:moveTo>
                  <a:pt x="39" y="20"/>
                </a:moveTo>
                <a:cubicBezTo>
                  <a:pt x="39" y="20"/>
                  <a:pt x="39" y="20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37" y="22"/>
                </a:moveTo>
                <a:cubicBezTo>
                  <a:pt x="37" y="22"/>
                  <a:pt x="36" y="22"/>
                  <a:pt x="36" y="22"/>
                </a:cubicBezTo>
                <a:cubicBezTo>
                  <a:pt x="36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8" y="20"/>
                </a:move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63" y="17"/>
                </a:moveTo>
                <a:cubicBezTo>
                  <a:pt x="63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3" y="16"/>
                  <a:pt x="63" y="17"/>
                </a:cubicBez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9" y="21"/>
                  <a:pt x="69" y="21"/>
                </a:cubicBezTo>
                <a:cubicBezTo>
                  <a:pt x="69" y="21"/>
                  <a:pt x="68" y="21"/>
                  <a:pt x="68" y="21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35" y="24"/>
                </a:moveTo>
                <a:cubicBezTo>
                  <a:pt x="35" y="24"/>
                  <a:pt x="35" y="24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5" y="24"/>
                  <a:pt x="35" y="24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lose/>
                <a:moveTo>
                  <a:pt x="38" y="49"/>
                </a:moveTo>
                <a:cubicBezTo>
                  <a:pt x="38" y="49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34" y="45"/>
                </a:move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4" y="45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3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3" y="54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lose/>
                <a:moveTo>
                  <a:pt x="32" y="33"/>
                </a:moveTo>
                <a:cubicBezTo>
                  <a:pt x="32" y="34"/>
                  <a:pt x="32" y="34"/>
                  <a:pt x="32" y="35"/>
                </a:cubicBezTo>
                <a:cubicBezTo>
                  <a:pt x="32" y="34"/>
                  <a:pt x="32" y="34"/>
                  <a:pt x="32" y="33"/>
                </a:cubicBezTo>
                <a:cubicBezTo>
                  <a:pt x="32" y="33"/>
                  <a:pt x="32" y="33"/>
                  <a:pt x="32" y="33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6"/>
                  <a:pt x="32" y="36"/>
                  <a:pt x="32" y="35"/>
                </a:cubicBezTo>
                <a:cubicBezTo>
                  <a:pt x="32" y="36"/>
                  <a:pt x="32" y="36"/>
                  <a:pt x="32" y="37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36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Freeform 371"/>
          <p:cNvSpPr>
            <a:spLocks noEditPoints="1"/>
          </p:cNvSpPr>
          <p:nvPr/>
        </p:nvSpPr>
        <p:spPr bwMode="auto">
          <a:xfrm>
            <a:off x="6953011" y="5733379"/>
            <a:ext cx="509112" cy="382325"/>
          </a:xfrm>
          <a:custGeom>
            <a:avLst/>
            <a:gdLst>
              <a:gd name="T0" fmla="*/ 457062 w 92"/>
              <a:gd name="T1" fmla="*/ 0 h 65"/>
              <a:gd name="T2" fmla="*/ 31888 w 92"/>
              <a:gd name="T3" fmla="*/ 0 h 65"/>
              <a:gd name="T4" fmla="*/ 0 w 92"/>
              <a:gd name="T5" fmla="*/ 31945 h 65"/>
              <a:gd name="T6" fmla="*/ 0 w 92"/>
              <a:gd name="T7" fmla="*/ 314130 h 65"/>
              <a:gd name="T8" fmla="*/ 31888 w 92"/>
              <a:gd name="T9" fmla="*/ 346075 h 65"/>
              <a:gd name="T10" fmla="*/ 457062 w 92"/>
              <a:gd name="T11" fmla="*/ 346075 h 65"/>
              <a:gd name="T12" fmla="*/ 488950 w 92"/>
              <a:gd name="T13" fmla="*/ 314130 h 65"/>
              <a:gd name="T14" fmla="*/ 488950 w 92"/>
              <a:gd name="T15" fmla="*/ 31945 h 65"/>
              <a:gd name="T16" fmla="*/ 457062 w 92"/>
              <a:gd name="T17" fmla="*/ 0 h 65"/>
              <a:gd name="T18" fmla="*/ 473006 w 92"/>
              <a:gd name="T19" fmla="*/ 319454 h 65"/>
              <a:gd name="T20" fmla="*/ 462377 w 92"/>
              <a:gd name="T21" fmla="*/ 324778 h 65"/>
              <a:gd name="T22" fmla="*/ 276363 w 92"/>
              <a:gd name="T23" fmla="*/ 202321 h 65"/>
              <a:gd name="T24" fmla="*/ 271048 w 92"/>
              <a:gd name="T25" fmla="*/ 196997 h 65"/>
              <a:gd name="T26" fmla="*/ 244475 w 92"/>
              <a:gd name="T27" fmla="*/ 202321 h 65"/>
              <a:gd name="T28" fmla="*/ 244475 w 92"/>
              <a:gd name="T29" fmla="*/ 202321 h 65"/>
              <a:gd name="T30" fmla="*/ 223216 w 92"/>
              <a:gd name="T31" fmla="*/ 196997 h 65"/>
              <a:gd name="T32" fmla="*/ 212587 w 92"/>
              <a:gd name="T33" fmla="*/ 202321 h 65"/>
              <a:gd name="T34" fmla="*/ 26573 w 92"/>
              <a:gd name="T35" fmla="*/ 324778 h 65"/>
              <a:gd name="T36" fmla="*/ 21259 w 92"/>
              <a:gd name="T37" fmla="*/ 324778 h 65"/>
              <a:gd name="T38" fmla="*/ 15944 w 92"/>
              <a:gd name="T39" fmla="*/ 319454 h 65"/>
              <a:gd name="T40" fmla="*/ 15944 w 92"/>
              <a:gd name="T41" fmla="*/ 308805 h 65"/>
              <a:gd name="T42" fmla="*/ 201958 w 92"/>
              <a:gd name="T43" fmla="*/ 186348 h 65"/>
              <a:gd name="T44" fmla="*/ 15944 w 92"/>
              <a:gd name="T45" fmla="*/ 37270 h 65"/>
              <a:gd name="T46" fmla="*/ 15944 w 92"/>
              <a:gd name="T47" fmla="*/ 26621 h 65"/>
              <a:gd name="T48" fmla="*/ 31888 w 92"/>
              <a:gd name="T49" fmla="*/ 21297 h 65"/>
              <a:gd name="T50" fmla="*/ 212587 w 92"/>
              <a:gd name="T51" fmla="*/ 170375 h 65"/>
              <a:gd name="T52" fmla="*/ 223216 w 92"/>
              <a:gd name="T53" fmla="*/ 175700 h 65"/>
              <a:gd name="T54" fmla="*/ 244475 w 92"/>
              <a:gd name="T55" fmla="*/ 186348 h 65"/>
              <a:gd name="T56" fmla="*/ 271048 w 92"/>
              <a:gd name="T57" fmla="*/ 175700 h 65"/>
              <a:gd name="T58" fmla="*/ 276363 w 92"/>
              <a:gd name="T59" fmla="*/ 170375 h 65"/>
              <a:gd name="T60" fmla="*/ 462377 w 92"/>
              <a:gd name="T61" fmla="*/ 21297 h 65"/>
              <a:gd name="T62" fmla="*/ 462377 w 92"/>
              <a:gd name="T63" fmla="*/ 21297 h 65"/>
              <a:gd name="T64" fmla="*/ 473006 w 92"/>
              <a:gd name="T65" fmla="*/ 26621 h 65"/>
              <a:gd name="T66" fmla="*/ 473006 w 92"/>
              <a:gd name="T67" fmla="*/ 37270 h 65"/>
              <a:gd name="T68" fmla="*/ 286992 w 92"/>
              <a:gd name="T69" fmla="*/ 186348 h 65"/>
              <a:gd name="T70" fmla="*/ 473006 w 92"/>
              <a:gd name="T71" fmla="*/ 308805 h 65"/>
              <a:gd name="T72" fmla="*/ 473006 w 92"/>
              <a:gd name="T73" fmla="*/ 319454 h 6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2" h="65">
                <a:moveTo>
                  <a:pt x="8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3" y="65"/>
                  <a:pt x="6" y="65"/>
                </a:cubicBezTo>
                <a:cubicBezTo>
                  <a:pt x="86" y="65"/>
                  <a:pt x="86" y="65"/>
                  <a:pt x="86" y="65"/>
                </a:cubicBezTo>
                <a:cubicBezTo>
                  <a:pt x="89" y="65"/>
                  <a:pt x="92" y="63"/>
                  <a:pt x="92" y="59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2"/>
                  <a:pt x="89" y="0"/>
                  <a:pt x="86" y="0"/>
                </a:cubicBezTo>
                <a:close/>
                <a:moveTo>
                  <a:pt x="89" y="60"/>
                </a:moveTo>
                <a:cubicBezTo>
                  <a:pt x="89" y="61"/>
                  <a:pt x="88" y="61"/>
                  <a:pt x="87" y="61"/>
                </a:cubicBezTo>
                <a:cubicBezTo>
                  <a:pt x="52" y="38"/>
                  <a:pt x="52" y="38"/>
                  <a:pt x="52" y="38"/>
                </a:cubicBezTo>
                <a:cubicBezTo>
                  <a:pt x="51" y="38"/>
                  <a:pt x="51" y="37"/>
                  <a:pt x="51" y="37"/>
                </a:cubicBezTo>
                <a:cubicBezTo>
                  <a:pt x="49" y="38"/>
                  <a:pt x="48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3" y="38"/>
                  <a:pt x="42" y="37"/>
                </a:cubicBezTo>
                <a:cubicBezTo>
                  <a:pt x="41" y="37"/>
                  <a:pt x="41" y="38"/>
                  <a:pt x="40" y="38"/>
                </a:cubicBezTo>
                <a:cubicBezTo>
                  <a:pt x="5" y="61"/>
                  <a:pt x="5" y="61"/>
                  <a:pt x="5" y="61"/>
                </a:cubicBezTo>
                <a:cubicBezTo>
                  <a:pt x="5" y="61"/>
                  <a:pt x="5" y="61"/>
                  <a:pt x="4" y="61"/>
                </a:cubicBezTo>
                <a:cubicBezTo>
                  <a:pt x="4" y="61"/>
                  <a:pt x="3" y="61"/>
                  <a:pt x="3" y="60"/>
                </a:cubicBezTo>
                <a:cubicBezTo>
                  <a:pt x="2" y="60"/>
                  <a:pt x="3" y="59"/>
                  <a:pt x="3" y="58"/>
                </a:cubicBezTo>
                <a:cubicBezTo>
                  <a:pt x="38" y="35"/>
                  <a:pt x="38" y="35"/>
                  <a:pt x="38" y="35"/>
                </a:cubicBezTo>
                <a:cubicBezTo>
                  <a:pt x="3" y="7"/>
                  <a:pt x="3" y="7"/>
                  <a:pt x="3" y="7"/>
                </a:cubicBezTo>
                <a:cubicBezTo>
                  <a:pt x="3" y="6"/>
                  <a:pt x="2" y="5"/>
                  <a:pt x="3" y="5"/>
                </a:cubicBezTo>
                <a:cubicBezTo>
                  <a:pt x="4" y="4"/>
                  <a:pt x="5" y="4"/>
                  <a:pt x="6" y="4"/>
                </a:cubicBezTo>
                <a:cubicBezTo>
                  <a:pt x="40" y="32"/>
                  <a:pt x="40" y="32"/>
                  <a:pt x="40" y="32"/>
                </a:cubicBezTo>
                <a:cubicBezTo>
                  <a:pt x="41" y="33"/>
                  <a:pt x="41" y="33"/>
                  <a:pt x="42" y="33"/>
                </a:cubicBezTo>
                <a:cubicBezTo>
                  <a:pt x="43" y="34"/>
                  <a:pt x="45" y="35"/>
                  <a:pt x="46" y="35"/>
                </a:cubicBezTo>
                <a:cubicBezTo>
                  <a:pt x="48" y="35"/>
                  <a:pt x="49" y="34"/>
                  <a:pt x="51" y="33"/>
                </a:cubicBezTo>
                <a:cubicBezTo>
                  <a:pt x="51" y="33"/>
                  <a:pt x="51" y="33"/>
                  <a:pt x="52" y="32"/>
                </a:cubicBezTo>
                <a:cubicBezTo>
                  <a:pt x="87" y="4"/>
                  <a:pt x="87" y="4"/>
                  <a:pt x="87" y="4"/>
                </a:cubicBezTo>
                <a:cubicBezTo>
                  <a:pt x="87" y="4"/>
                  <a:pt x="87" y="4"/>
                  <a:pt x="87" y="4"/>
                </a:cubicBezTo>
                <a:cubicBezTo>
                  <a:pt x="87" y="4"/>
                  <a:pt x="88" y="4"/>
                  <a:pt x="89" y="5"/>
                </a:cubicBezTo>
                <a:cubicBezTo>
                  <a:pt x="90" y="5"/>
                  <a:pt x="90" y="6"/>
                  <a:pt x="89" y="7"/>
                </a:cubicBezTo>
                <a:cubicBezTo>
                  <a:pt x="54" y="35"/>
                  <a:pt x="54" y="35"/>
                  <a:pt x="54" y="35"/>
                </a:cubicBezTo>
                <a:cubicBezTo>
                  <a:pt x="89" y="58"/>
                  <a:pt x="89" y="58"/>
                  <a:pt x="89" y="58"/>
                </a:cubicBezTo>
                <a:cubicBezTo>
                  <a:pt x="89" y="59"/>
                  <a:pt x="90" y="60"/>
                  <a:pt x="89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Freeform 57"/>
          <p:cNvSpPr>
            <a:spLocks noEditPoints="1"/>
          </p:cNvSpPr>
          <p:nvPr/>
        </p:nvSpPr>
        <p:spPr bwMode="auto">
          <a:xfrm>
            <a:off x="1386126" y="5733378"/>
            <a:ext cx="484585" cy="382325"/>
          </a:xfrm>
          <a:custGeom>
            <a:avLst/>
            <a:gdLst>
              <a:gd name="T0" fmla="*/ 153918 w 115"/>
              <a:gd name="T1" fmla="*/ 184288 h 92"/>
              <a:gd name="T2" fmla="*/ 153918 w 115"/>
              <a:gd name="T3" fmla="*/ 79858 h 92"/>
              <a:gd name="T4" fmla="*/ 175467 w 115"/>
              <a:gd name="T5" fmla="*/ 58358 h 92"/>
              <a:gd name="T6" fmla="*/ 197015 w 115"/>
              <a:gd name="T7" fmla="*/ 79858 h 92"/>
              <a:gd name="T8" fmla="*/ 197015 w 115"/>
              <a:gd name="T9" fmla="*/ 184288 h 92"/>
              <a:gd name="T10" fmla="*/ 224721 w 115"/>
              <a:gd name="T11" fmla="*/ 159716 h 92"/>
              <a:gd name="T12" fmla="*/ 237034 w 115"/>
              <a:gd name="T13" fmla="*/ 153573 h 92"/>
              <a:gd name="T14" fmla="*/ 249348 w 115"/>
              <a:gd name="T15" fmla="*/ 159716 h 92"/>
              <a:gd name="T16" fmla="*/ 252426 w 115"/>
              <a:gd name="T17" fmla="*/ 172002 h 92"/>
              <a:gd name="T18" fmla="*/ 246269 w 115"/>
              <a:gd name="T19" fmla="*/ 184288 h 92"/>
              <a:gd name="T20" fmla="*/ 193937 w 115"/>
              <a:gd name="T21" fmla="*/ 236503 h 92"/>
              <a:gd name="T22" fmla="*/ 187780 w 115"/>
              <a:gd name="T23" fmla="*/ 239574 h 92"/>
              <a:gd name="T24" fmla="*/ 181624 w 115"/>
              <a:gd name="T25" fmla="*/ 242646 h 92"/>
              <a:gd name="T26" fmla="*/ 175467 w 115"/>
              <a:gd name="T27" fmla="*/ 242646 h 92"/>
              <a:gd name="T28" fmla="*/ 175467 w 115"/>
              <a:gd name="T29" fmla="*/ 242646 h 92"/>
              <a:gd name="T30" fmla="*/ 175467 w 115"/>
              <a:gd name="T31" fmla="*/ 242646 h 92"/>
              <a:gd name="T32" fmla="*/ 166232 w 115"/>
              <a:gd name="T33" fmla="*/ 242646 h 92"/>
              <a:gd name="T34" fmla="*/ 163153 w 115"/>
              <a:gd name="T35" fmla="*/ 239574 h 92"/>
              <a:gd name="T36" fmla="*/ 156997 w 115"/>
              <a:gd name="T37" fmla="*/ 236503 h 92"/>
              <a:gd name="T38" fmla="*/ 101586 w 115"/>
              <a:gd name="T39" fmla="*/ 184288 h 92"/>
              <a:gd name="T40" fmla="*/ 101586 w 115"/>
              <a:gd name="T41" fmla="*/ 159716 h 92"/>
              <a:gd name="T42" fmla="*/ 113900 w 115"/>
              <a:gd name="T43" fmla="*/ 153573 h 92"/>
              <a:gd name="T44" fmla="*/ 126213 w 115"/>
              <a:gd name="T45" fmla="*/ 159716 h 92"/>
              <a:gd name="T46" fmla="*/ 153918 w 115"/>
              <a:gd name="T47" fmla="*/ 184288 h 92"/>
              <a:gd name="T48" fmla="*/ 30784 w 115"/>
              <a:gd name="T49" fmla="*/ 58358 h 92"/>
              <a:gd name="T50" fmla="*/ 24627 w 115"/>
              <a:gd name="T51" fmla="*/ 52215 h 92"/>
              <a:gd name="T52" fmla="*/ 24627 w 115"/>
              <a:gd name="T53" fmla="*/ 43001 h 92"/>
              <a:gd name="T54" fmla="*/ 36940 w 115"/>
              <a:gd name="T55" fmla="*/ 27643 h 92"/>
              <a:gd name="T56" fmla="*/ 141605 w 115"/>
              <a:gd name="T57" fmla="*/ 27643 h 92"/>
              <a:gd name="T58" fmla="*/ 147762 w 115"/>
              <a:gd name="T59" fmla="*/ 33786 h 92"/>
              <a:gd name="T60" fmla="*/ 141605 w 115"/>
              <a:gd name="T61" fmla="*/ 36858 h 92"/>
              <a:gd name="T62" fmla="*/ 43097 w 115"/>
              <a:gd name="T63" fmla="*/ 36858 h 92"/>
              <a:gd name="T64" fmla="*/ 36940 w 115"/>
              <a:gd name="T65" fmla="*/ 49143 h 92"/>
              <a:gd name="T66" fmla="*/ 36940 w 115"/>
              <a:gd name="T67" fmla="*/ 52215 h 92"/>
              <a:gd name="T68" fmla="*/ 30784 w 115"/>
              <a:gd name="T69" fmla="*/ 58358 h 92"/>
              <a:gd name="T70" fmla="*/ 153918 w 115"/>
              <a:gd name="T71" fmla="*/ 0 h 92"/>
              <a:gd name="T72" fmla="*/ 27705 w 115"/>
              <a:gd name="T73" fmla="*/ 0 h 92"/>
              <a:gd name="T74" fmla="*/ 21549 w 115"/>
              <a:gd name="T75" fmla="*/ 3071 h 92"/>
              <a:gd name="T76" fmla="*/ 0 w 115"/>
              <a:gd name="T77" fmla="*/ 33786 h 92"/>
              <a:gd name="T78" fmla="*/ 0 w 115"/>
              <a:gd name="T79" fmla="*/ 36858 h 92"/>
              <a:gd name="T80" fmla="*/ 0 w 115"/>
              <a:gd name="T81" fmla="*/ 52215 h 92"/>
              <a:gd name="T82" fmla="*/ 0 w 115"/>
              <a:gd name="T83" fmla="*/ 116716 h 92"/>
              <a:gd name="T84" fmla="*/ 0 w 115"/>
              <a:gd name="T85" fmla="*/ 261075 h 92"/>
              <a:gd name="T86" fmla="*/ 21549 w 115"/>
              <a:gd name="T87" fmla="*/ 282575 h 92"/>
              <a:gd name="T88" fmla="*/ 332463 w 115"/>
              <a:gd name="T89" fmla="*/ 282575 h 92"/>
              <a:gd name="T90" fmla="*/ 354012 w 115"/>
              <a:gd name="T91" fmla="*/ 261075 h 92"/>
              <a:gd name="T92" fmla="*/ 354012 w 115"/>
              <a:gd name="T93" fmla="*/ 86001 h 92"/>
              <a:gd name="T94" fmla="*/ 354012 w 115"/>
              <a:gd name="T95" fmla="*/ 82930 h 92"/>
              <a:gd name="T96" fmla="*/ 289366 w 115"/>
              <a:gd name="T97" fmla="*/ 33786 h 92"/>
              <a:gd name="T98" fmla="*/ 283210 w 115"/>
              <a:gd name="T99" fmla="*/ 30715 h 92"/>
              <a:gd name="T100" fmla="*/ 273975 w 115"/>
              <a:gd name="T101" fmla="*/ 30715 h 92"/>
              <a:gd name="T102" fmla="*/ 184702 w 115"/>
              <a:gd name="T103" fmla="*/ 30715 h 92"/>
              <a:gd name="T104" fmla="*/ 156997 w 115"/>
              <a:gd name="T105" fmla="*/ 3071 h 92"/>
              <a:gd name="T106" fmla="*/ 153918 w 115"/>
              <a:gd name="T107" fmla="*/ 0 h 9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5" h="92">
                <a:moveTo>
                  <a:pt x="50" y="60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2"/>
                  <a:pt x="53" y="19"/>
                  <a:pt x="57" y="19"/>
                </a:cubicBezTo>
                <a:cubicBezTo>
                  <a:pt x="61" y="19"/>
                  <a:pt x="64" y="22"/>
                  <a:pt x="64" y="26"/>
                </a:cubicBezTo>
                <a:cubicBezTo>
                  <a:pt x="64" y="60"/>
                  <a:pt x="64" y="60"/>
                  <a:pt x="64" y="60"/>
                </a:cubicBezTo>
                <a:cubicBezTo>
                  <a:pt x="73" y="52"/>
                  <a:pt x="73" y="52"/>
                  <a:pt x="73" y="52"/>
                </a:cubicBezTo>
                <a:cubicBezTo>
                  <a:pt x="74" y="51"/>
                  <a:pt x="75" y="50"/>
                  <a:pt x="77" y="50"/>
                </a:cubicBezTo>
                <a:cubicBezTo>
                  <a:pt x="78" y="50"/>
                  <a:pt x="80" y="51"/>
                  <a:pt x="81" y="52"/>
                </a:cubicBezTo>
                <a:cubicBezTo>
                  <a:pt x="82" y="53"/>
                  <a:pt x="82" y="55"/>
                  <a:pt x="82" y="56"/>
                </a:cubicBezTo>
                <a:cubicBezTo>
                  <a:pt x="82" y="57"/>
                  <a:pt x="82" y="59"/>
                  <a:pt x="80" y="60"/>
                </a:cubicBezTo>
                <a:cubicBezTo>
                  <a:pt x="63" y="77"/>
                  <a:pt x="63" y="77"/>
                  <a:pt x="63" y="77"/>
                </a:cubicBezTo>
                <a:cubicBezTo>
                  <a:pt x="62" y="77"/>
                  <a:pt x="62" y="77"/>
                  <a:pt x="61" y="78"/>
                </a:cubicBezTo>
                <a:cubicBezTo>
                  <a:pt x="61" y="78"/>
                  <a:pt x="60" y="78"/>
                  <a:pt x="59" y="79"/>
                </a:cubicBezTo>
                <a:cubicBezTo>
                  <a:pt x="59" y="79"/>
                  <a:pt x="58" y="79"/>
                  <a:pt x="57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6" y="79"/>
                  <a:pt x="55" y="79"/>
                  <a:pt x="54" y="79"/>
                </a:cubicBezTo>
                <a:cubicBezTo>
                  <a:pt x="54" y="79"/>
                  <a:pt x="53" y="78"/>
                  <a:pt x="53" y="78"/>
                </a:cubicBezTo>
                <a:cubicBezTo>
                  <a:pt x="52" y="77"/>
                  <a:pt x="51" y="77"/>
                  <a:pt x="51" y="77"/>
                </a:cubicBezTo>
                <a:cubicBezTo>
                  <a:pt x="33" y="60"/>
                  <a:pt x="33" y="60"/>
                  <a:pt x="33" y="60"/>
                </a:cubicBezTo>
                <a:cubicBezTo>
                  <a:pt x="31" y="58"/>
                  <a:pt x="31" y="54"/>
                  <a:pt x="33" y="52"/>
                </a:cubicBezTo>
                <a:cubicBezTo>
                  <a:pt x="34" y="51"/>
                  <a:pt x="35" y="50"/>
                  <a:pt x="37" y="50"/>
                </a:cubicBezTo>
                <a:cubicBezTo>
                  <a:pt x="38" y="50"/>
                  <a:pt x="40" y="51"/>
                  <a:pt x="41" y="52"/>
                </a:cubicBezTo>
                <a:cubicBezTo>
                  <a:pt x="50" y="60"/>
                  <a:pt x="50" y="60"/>
                  <a:pt x="50" y="60"/>
                </a:cubicBezTo>
                <a:moveTo>
                  <a:pt x="10" y="19"/>
                </a:moveTo>
                <a:cubicBezTo>
                  <a:pt x="9" y="19"/>
                  <a:pt x="8" y="18"/>
                  <a:pt x="8" y="17"/>
                </a:cubicBezTo>
                <a:cubicBezTo>
                  <a:pt x="8" y="14"/>
                  <a:pt x="8" y="14"/>
                  <a:pt x="8" y="14"/>
                </a:cubicBezTo>
                <a:cubicBezTo>
                  <a:pt x="12" y="9"/>
                  <a:pt x="12" y="9"/>
                  <a:pt x="12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9"/>
                  <a:pt x="48" y="10"/>
                  <a:pt x="48" y="11"/>
                </a:cubicBezTo>
                <a:cubicBezTo>
                  <a:pt x="48" y="12"/>
                  <a:pt x="47" y="12"/>
                  <a:pt x="46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1" y="19"/>
                  <a:pt x="10" y="19"/>
                </a:cubicBezTo>
                <a:moveTo>
                  <a:pt x="50" y="0"/>
                </a:move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7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9"/>
                  <a:pt x="3" y="92"/>
                  <a:pt x="7" y="92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12" y="92"/>
                  <a:pt x="115" y="89"/>
                  <a:pt x="115" y="85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28"/>
                  <a:pt x="115" y="27"/>
                  <a:pt x="115" y="27"/>
                </a:cubicBezTo>
                <a:cubicBezTo>
                  <a:pt x="94" y="11"/>
                  <a:pt x="94" y="11"/>
                  <a:pt x="94" y="11"/>
                </a:cubicBezTo>
                <a:cubicBezTo>
                  <a:pt x="93" y="10"/>
                  <a:pt x="93" y="10"/>
                  <a:pt x="92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0"/>
                  <a:pt x="50" y="0"/>
                  <a:pt x="50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4" grpId="0"/>
      <p:bldP spid="15" grpId="0"/>
      <p:bldP spid="16" grpId="0"/>
      <p:bldP spid="17" grpId="0"/>
      <p:bldP spid="18" grpId="0" animBg="1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4583168"/>
            <a:ext cx="12192000" cy="2274832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0505" y="3484245"/>
            <a:ext cx="3068955" cy="967574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30767" y="1503487"/>
            <a:ext cx="3068938" cy="1305183"/>
            <a:chOff x="446220" y="5057370"/>
            <a:chExt cx="3068938" cy="1305183"/>
          </a:xfrm>
        </p:grpSpPr>
        <p:sp>
          <p:nvSpPr>
            <p:cNvPr id="28" name="矩形 27"/>
            <p:cNvSpPr/>
            <p:nvPr/>
          </p:nvSpPr>
          <p:spPr>
            <a:xfrm>
              <a:off x="466216" y="5057370"/>
              <a:ext cx="2136775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6220" y="5394041"/>
              <a:ext cx="3068938" cy="968512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154497" y="2699364"/>
            <a:ext cx="5883006" cy="3790336"/>
            <a:chOff x="2586803" y="1722594"/>
            <a:chExt cx="5883006" cy="3790336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6803" y="1722594"/>
              <a:ext cx="5883006" cy="3790336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9466" y="2182797"/>
              <a:ext cx="4297679" cy="2508301"/>
            </a:xfrm>
            <a:custGeom>
              <a:avLst/>
              <a:gdLst>
                <a:gd name="connsiteX0" fmla="*/ 0 w 4371640"/>
                <a:gd name="connsiteY0" fmla="*/ 0 h 2757598"/>
                <a:gd name="connsiteX1" fmla="*/ 4371640 w 4371640"/>
                <a:gd name="connsiteY1" fmla="*/ 0 h 2757598"/>
                <a:gd name="connsiteX2" fmla="*/ 4371640 w 4371640"/>
                <a:gd name="connsiteY2" fmla="*/ 2757598 h 2757598"/>
                <a:gd name="connsiteX3" fmla="*/ 0 w 4371640"/>
                <a:gd name="connsiteY3" fmla="*/ 2757598 h 275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1640" h="2757598">
                  <a:moveTo>
                    <a:pt x="0" y="0"/>
                  </a:moveTo>
                  <a:lnTo>
                    <a:pt x="4371640" y="0"/>
                  </a:lnTo>
                  <a:lnTo>
                    <a:pt x="4371640" y="2757598"/>
                  </a:lnTo>
                  <a:lnTo>
                    <a:pt x="0" y="2757598"/>
                  </a:lnTo>
                  <a:close/>
                </a:path>
              </a:pathLst>
            </a:custGeom>
          </p:spPr>
        </p:pic>
      </p:grpSp>
      <p:sp>
        <p:nvSpPr>
          <p:cNvPr id="70" name="文本框 69"/>
          <p:cNvSpPr txBox="1"/>
          <p:nvPr/>
        </p:nvSpPr>
        <p:spPr>
          <a:xfrm>
            <a:off x="8860790" y="1840230"/>
            <a:ext cx="3068955" cy="967574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860790" y="3484245"/>
            <a:ext cx="3068955" cy="967574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763" y="3113847"/>
            <a:ext cx="21367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81048" y="1503487"/>
            <a:ext cx="21367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81048" y="3236402"/>
            <a:ext cx="21367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4" grpId="0"/>
      <p:bldP spid="70" grpId="0"/>
      <p:bldP spid="73" grpId="0"/>
      <p:bldP spid="3" grpId="0"/>
      <p:bldP spid="4" grpId="0"/>
      <p:bldP spid="5" grpId="0"/>
      <p:bldP spid="18" grpId="0" animBg="1"/>
      <p:bldP spid="20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70039" y="396763"/>
            <a:ext cx="659567" cy="307777"/>
          </a:xfrm>
          <a:noFill/>
        </p:spPr>
        <p:txBody>
          <a:bodyPr wrap="square" rtlCol="0">
            <a:spAutoFit/>
          </a:bodyPr>
          <a:lstStyle/>
          <a:p>
            <a:pPr algn="ctr"/>
            <a:fld id="{52EACAB8-BDC7-46D8-AED4-E3A5E447E221}" type="slidenum"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73188" y="4725216"/>
            <a:ext cx="1467191" cy="1546467"/>
          </a:xfrm>
          <a:prstGeom prst="rect">
            <a:avLst/>
          </a:prstGeom>
          <a:solidFill>
            <a:srgbClr val="81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281354" y="1172563"/>
            <a:ext cx="5333850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MESSAGES</a:t>
            </a:r>
            <a:endParaRPr lang="en-US" altLang="zh-CN" sz="48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3548" y="2017499"/>
            <a:ext cx="6141658" cy="1170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43548" y="3432512"/>
            <a:ext cx="1006346" cy="1006346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43548" y="5110589"/>
            <a:ext cx="1006346" cy="1006346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8327" y="3547750"/>
            <a:ext cx="776787" cy="775869"/>
            <a:chOff x="4602162" y="361950"/>
            <a:chExt cx="1343026" cy="1341438"/>
          </a:xfrm>
        </p:grpSpPr>
        <p:sp>
          <p:nvSpPr>
            <p:cNvPr id="17" name="Freeform 23"/>
            <p:cNvSpPr>
              <a:spLocks noEditPoints="1"/>
            </p:cNvSpPr>
            <p:nvPr/>
          </p:nvSpPr>
          <p:spPr bwMode="auto">
            <a:xfrm>
              <a:off x="4602162" y="361950"/>
              <a:ext cx="1343026" cy="1341438"/>
            </a:xfrm>
            <a:custGeom>
              <a:avLst/>
              <a:gdLst>
                <a:gd name="T0" fmla="*/ 0 w 355"/>
                <a:gd name="T1" fmla="*/ 178 h 355"/>
                <a:gd name="T2" fmla="*/ 355 w 355"/>
                <a:gd name="T3" fmla="*/ 178 h 355"/>
                <a:gd name="T4" fmla="*/ 177 w 355"/>
                <a:gd name="T5" fmla="*/ 331 h 355"/>
                <a:gd name="T6" fmla="*/ 24 w 355"/>
                <a:gd name="T7" fmla="*/ 175 h 355"/>
                <a:gd name="T8" fmla="*/ 58 w 355"/>
                <a:gd name="T9" fmla="*/ 192 h 355"/>
                <a:gd name="T10" fmla="*/ 71 w 355"/>
                <a:gd name="T11" fmla="*/ 232 h 355"/>
                <a:gd name="T12" fmla="*/ 95 w 355"/>
                <a:gd name="T13" fmla="*/ 243 h 355"/>
                <a:gd name="T14" fmla="*/ 112 w 355"/>
                <a:gd name="T15" fmla="*/ 315 h 355"/>
                <a:gd name="T16" fmla="*/ 118 w 355"/>
                <a:gd name="T17" fmla="*/ 305 h 355"/>
                <a:gd name="T18" fmla="*/ 146 w 355"/>
                <a:gd name="T19" fmla="*/ 265 h 355"/>
                <a:gd name="T20" fmla="*/ 162 w 355"/>
                <a:gd name="T21" fmla="*/ 222 h 355"/>
                <a:gd name="T22" fmla="*/ 112 w 355"/>
                <a:gd name="T23" fmla="*/ 189 h 355"/>
                <a:gd name="T24" fmla="*/ 66 w 355"/>
                <a:gd name="T25" fmla="*/ 165 h 355"/>
                <a:gd name="T26" fmla="*/ 102 w 355"/>
                <a:gd name="T27" fmla="*/ 154 h 355"/>
                <a:gd name="T28" fmla="*/ 138 w 355"/>
                <a:gd name="T29" fmla="*/ 140 h 355"/>
                <a:gd name="T30" fmla="*/ 119 w 355"/>
                <a:gd name="T31" fmla="*/ 97 h 355"/>
                <a:gd name="T32" fmla="*/ 95 w 355"/>
                <a:gd name="T33" fmla="*/ 109 h 355"/>
                <a:gd name="T34" fmla="*/ 70 w 355"/>
                <a:gd name="T35" fmla="*/ 93 h 355"/>
                <a:gd name="T36" fmla="*/ 85 w 355"/>
                <a:gd name="T37" fmla="*/ 68 h 355"/>
                <a:gd name="T38" fmla="*/ 177 w 355"/>
                <a:gd name="T39" fmla="*/ 25 h 355"/>
                <a:gd name="T40" fmla="*/ 244 w 355"/>
                <a:gd name="T41" fmla="*/ 63 h 355"/>
                <a:gd name="T42" fmla="*/ 236 w 355"/>
                <a:gd name="T43" fmla="*/ 104 h 355"/>
                <a:gd name="T44" fmla="*/ 220 w 355"/>
                <a:gd name="T45" fmla="*/ 110 h 355"/>
                <a:gd name="T46" fmla="*/ 223 w 355"/>
                <a:gd name="T47" fmla="*/ 104 h 355"/>
                <a:gd name="T48" fmla="*/ 215 w 355"/>
                <a:gd name="T49" fmla="*/ 96 h 355"/>
                <a:gd name="T50" fmla="*/ 213 w 355"/>
                <a:gd name="T51" fmla="*/ 94 h 355"/>
                <a:gd name="T52" fmla="*/ 215 w 355"/>
                <a:gd name="T53" fmla="*/ 126 h 355"/>
                <a:gd name="T54" fmla="*/ 192 w 355"/>
                <a:gd name="T55" fmla="*/ 155 h 355"/>
                <a:gd name="T56" fmla="*/ 219 w 355"/>
                <a:gd name="T57" fmla="*/ 138 h 355"/>
                <a:gd name="T58" fmla="*/ 239 w 355"/>
                <a:gd name="T59" fmla="*/ 150 h 355"/>
                <a:gd name="T60" fmla="*/ 261 w 355"/>
                <a:gd name="T61" fmla="*/ 160 h 355"/>
                <a:gd name="T62" fmla="*/ 262 w 355"/>
                <a:gd name="T63" fmla="*/ 159 h 355"/>
                <a:gd name="T64" fmla="*/ 320 w 355"/>
                <a:gd name="T65" fmla="*/ 175 h 355"/>
                <a:gd name="T66" fmla="*/ 330 w 355"/>
                <a:gd name="T67" fmla="*/ 17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5" h="355">
                  <a:moveTo>
                    <a:pt x="177" y="0"/>
                  </a:moveTo>
                  <a:cubicBezTo>
                    <a:pt x="79" y="0"/>
                    <a:pt x="0" y="80"/>
                    <a:pt x="0" y="178"/>
                  </a:cubicBezTo>
                  <a:cubicBezTo>
                    <a:pt x="0" y="275"/>
                    <a:pt x="79" y="355"/>
                    <a:pt x="177" y="355"/>
                  </a:cubicBezTo>
                  <a:cubicBezTo>
                    <a:pt x="275" y="355"/>
                    <a:pt x="355" y="275"/>
                    <a:pt x="355" y="178"/>
                  </a:cubicBezTo>
                  <a:cubicBezTo>
                    <a:pt x="355" y="80"/>
                    <a:pt x="275" y="0"/>
                    <a:pt x="177" y="0"/>
                  </a:cubicBezTo>
                  <a:close/>
                  <a:moveTo>
                    <a:pt x="177" y="331"/>
                  </a:moveTo>
                  <a:cubicBezTo>
                    <a:pt x="93" y="331"/>
                    <a:pt x="24" y="262"/>
                    <a:pt x="24" y="178"/>
                  </a:cubicBezTo>
                  <a:cubicBezTo>
                    <a:pt x="24" y="177"/>
                    <a:pt x="24" y="176"/>
                    <a:pt x="24" y="175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58" y="192"/>
                    <a:pt x="58" y="192"/>
                    <a:pt x="58" y="192"/>
                  </a:cubicBezTo>
                  <a:cubicBezTo>
                    <a:pt x="71" y="205"/>
                    <a:pt x="71" y="205"/>
                    <a:pt x="71" y="205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82" y="243"/>
                    <a:pt x="82" y="243"/>
                    <a:pt x="82" y="243"/>
                  </a:cubicBezTo>
                  <a:cubicBezTo>
                    <a:pt x="95" y="243"/>
                    <a:pt x="95" y="243"/>
                    <a:pt x="95" y="243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112" y="315"/>
                    <a:pt x="112" y="315"/>
                    <a:pt x="112" y="315"/>
                  </a:cubicBezTo>
                  <a:cubicBezTo>
                    <a:pt x="118" y="315"/>
                    <a:pt x="118" y="315"/>
                    <a:pt x="118" y="315"/>
                  </a:cubicBezTo>
                  <a:cubicBezTo>
                    <a:pt x="118" y="305"/>
                    <a:pt x="118" y="305"/>
                    <a:pt x="118" y="305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62" y="249"/>
                    <a:pt x="162" y="249"/>
                    <a:pt x="162" y="249"/>
                  </a:cubicBezTo>
                  <a:cubicBezTo>
                    <a:pt x="162" y="222"/>
                    <a:pt x="162" y="222"/>
                    <a:pt x="162" y="222"/>
                  </a:cubicBezTo>
                  <a:cubicBezTo>
                    <a:pt x="145" y="222"/>
                    <a:pt x="145" y="222"/>
                    <a:pt x="145" y="222"/>
                  </a:cubicBezTo>
                  <a:cubicBezTo>
                    <a:pt x="112" y="189"/>
                    <a:pt x="112" y="189"/>
                    <a:pt x="112" y="189"/>
                  </a:cubicBezTo>
                  <a:cubicBezTo>
                    <a:pt x="66" y="189"/>
                    <a:pt x="66" y="189"/>
                    <a:pt x="66" y="189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102" y="165"/>
                    <a:pt x="102" y="165"/>
                    <a:pt x="102" y="165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98" y="41"/>
                    <a:pt x="136" y="25"/>
                    <a:pt x="177" y="25"/>
                  </a:cubicBezTo>
                  <a:cubicBezTo>
                    <a:pt x="216" y="25"/>
                    <a:pt x="251" y="39"/>
                    <a:pt x="278" y="63"/>
                  </a:cubicBezTo>
                  <a:cubicBezTo>
                    <a:pt x="244" y="63"/>
                    <a:pt x="244" y="63"/>
                    <a:pt x="244" y="63"/>
                  </a:cubicBezTo>
                  <a:cubicBezTo>
                    <a:pt x="219" y="87"/>
                    <a:pt x="219" y="87"/>
                    <a:pt x="219" y="87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225" y="115"/>
                    <a:pt x="225" y="115"/>
                    <a:pt x="225" y="115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198" y="109"/>
                    <a:pt x="198" y="109"/>
                    <a:pt x="198" y="109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219" y="155"/>
                    <a:pt x="219" y="155"/>
                    <a:pt x="219" y="155"/>
                  </a:cubicBezTo>
                  <a:cubicBezTo>
                    <a:pt x="219" y="138"/>
                    <a:pt x="219" y="138"/>
                    <a:pt x="219" y="138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39" y="150"/>
                    <a:pt x="239" y="150"/>
                    <a:pt x="239" y="150"/>
                  </a:cubicBezTo>
                  <a:cubicBezTo>
                    <a:pt x="239" y="160"/>
                    <a:pt x="239" y="160"/>
                    <a:pt x="239" y="160"/>
                  </a:cubicBezTo>
                  <a:cubicBezTo>
                    <a:pt x="261" y="160"/>
                    <a:pt x="261" y="160"/>
                    <a:pt x="261" y="160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98" y="196"/>
                    <a:pt x="298" y="196"/>
                    <a:pt x="298" y="196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176"/>
                    <a:pt x="330" y="177"/>
                    <a:pt x="330" y="178"/>
                  </a:cubicBezTo>
                  <a:cubicBezTo>
                    <a:pt x="330" y="262"/>
                    <a:pt x="262" y="331"/>
                    <a:pt x="177" y="33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8" name="Freeform 24"/>
            <p:cNvSpPr/>
            <p:nvPr/>
          </p:nvSpPr>
          <p:spPr bwMode="auto">
            <a:xfrm>
              <a:off x="5056188" y="512763"/>
              <a:ext cx="234950" cy="257175"/>
            </a:xfrm>
            <a:custGeom>
              <a:avLst/>
              <a:gdLst>
                <a:gd name="T0" fmla="*/ 148 w 148"/>
                <a:gd name="T1" fmla="*/ 0 h 162"/>
                <a:gd name="T2" fmla="*/ 0 w 148"/>
                <a:gd name="T3" fmla="*/ 0 h 162"/>
                <a:gd name="T4" fmla="*/ 0 w 148"/>
                <a:gd name="T5" fmla="*/ 100 h 162"/>
                <a:gd name="T6" fmla="*/ 62 w 148"/>
                <a:gd name="T7" fmla="*/ 162 h 162"/>
                <a:gd name="T8" fmla="*/ 88 w 148"/>
                <a:gd name="T9" fmla="*/ 162 h 162"/>
                <a:gd name="T10" fmla="*/ 88 w 148"/>
                <a:gd name="T11" fmla="*/ 119 h 162"/>
                <a:gd name="T12" fmla="*/ 148 w 148"/>
                <a:gd name="T13" fmla="*/ 59 h 162"/>
                <a:gd name="T14" fmla="*/ 148 w 148"/>
                <a:gd name="T1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62">
                  <a:moveTo>
                    <a:pt x="148" y="0"/>
                  </a:moveTo>
                  <a:lnTo>
                    <a:pt x="0" y="0"/>
                  </a:lnTo>
                  <a:lnTo>
                    <a:pt x="0" y="100"/>
                  </a:lnTo>
                  <a:lnTo>
                    <a:pt x="62" y="162"/>
                  </a:lnTo>
                  <a:lnTo>
                    <a:pt x="88" y="162"/>
                  </a:lnTo>
                  <a:lnTo>
                    <a:pt x="88" y="119"/>
                  </a:lnTo>
                  <a:lnTo>
                    <a:pt x="148" y="59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9" name="Freeform 25"/>
            <p:cNvSpPr/>
            <p:nvPr/>
          </p:nvSpPr>
          <p:spPr bwMode="auto">
            <a:xfrm>
              <a:off x="5272088" y="985838"/>
              <a:ext cx="457200" cy="476250"/>
            </a:xfrm>
            <a:custGeom>
              <a:avLst/>
              <a:gdLst>
                <a:gd name="T0" fmla="*/ 245 w 288"/>
                <a:gd name="T1" fmla="*/ 97 h 300"/>
                <a:gd name="T2" fmla="*/ 145 w 288"/>
                <a:gd name="T3" fmla="*/ 0 h 300"/>
                <a:gd name="T4" fmla="*/ 145 w 288"/>
                <a:gd name="T5" fmla="*/ 0 h 300"/>
                <a:gd name="T6" fmla="*/ 33 w 288"/>
                <a:gd name="T7" fmla="*/ 0 h 300"/>
                <a:gd name="T8" fmla="*/ 0 w 288"/>
                <a:gd name="T9" fmla="*/ 33 h 300"/>
                <a:gd name="T10" fmla="*/ 0 w 288"/>
                <a:gd name="T11" fmla="*/ 104 h 300"/>
                <a:gd name="T12" fmla="*/ 48 w 288"/>
                <a:gd name="T13" fmla="*/ 152 h 300"/>
                <a:gd name="T14" fmla="*/ 133 w 288"/>
                <a:gd name="T15" fmla="*/ 152 h 300"/>
                <a:gd name="T16" fmla="*/ 133 w 288"/>
                <a:gd name="T17" fmla="*/ 235 h 300"/>
                <a:gd name="T18" fmla="*/ 200 w 288"/>
                <a:gd name="T19" fmla="*/ 300 h 300"/>
                <a:gd name="T20" fmla="*/ 214 w 288"/>
                <a:gd name="T21" fmla="*/ 300 h 300"/>
                <a:gd name="T22" fmla="*/ 214 w 288"/>
                <a:gd name="T23" fmla="*/ 219 h 300"/>
                <a:gd name="T24" fmla="*/ 248 w 288"/>
                <a:gd name="T25" fmla="*/ 188 h 300"/>
                <a:gd name="T26" fmla="*/ 248 w 288"/>
                <a:gd name="T27" fmla="*/ 131 h 300"/>
                <a:gd name="T28" fmla="*/ 264 w 288"/>
                <a:gd name="T29" fmla="*/ 131 h 300"/>
                <a:gd name="T30" fmla="*/ 288 w 288"/>
                <a:gd name="T31" fmla="*/ 107 h 300"/>
                <a:gd name="T32" fmla="*/ 279 w 288"/>
                <a:gd name="T33" fmla="*/ 97 h 300"/>
                <a:gd name="T34" fmla="*/ 245 w 288"/>
                <a:gd name="T35" fmla="*/ 9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300">
                  <a:moveTo>
                    <a:pt x="245" y="97"/>
                  </a:moveTo>
                  <a:lnTo>
                    <a:pt x="145" y="0"/>
                  </a:lnTo>
                  <a:lnTo>
                    <a:pt x="145" y="0"/>
                  </a:lnTo>
                  <a:lnTo>
                    <a:pt x="33" y="0"/>
                  </a:lnTo>
                  <a:lnTo>
                    <a:pt x="0" y="33"/>
                  </a:lnTo>
                  <a:lnTo>
                    <a:pt x="0" y="104"/>
                  </a:lnTo>
                  <a:lnTo>
                    <a:pt x="48" y="152"/>
                  </a:lnTo>
                  <a:lnTo>
                    <a:pt x="133" y="152"/>
                  </a:lnTo>
                  <a:lnTo>
                    <a:pt x="133" y="235"/>
                  </a:lnTo>
                  <a:lnTo>
                    <a:pt x="200" y="300"/>
                  </a:lnTo>
                  <a:lnTo>
                    <a:pt x="214" y="300"/>
                  </a:lnTo>
                  <a:lnTo>
                    <a:pt x="214" y="219"/>
                  </a:lnTo>
                  <a:lnTo>
                    <a:pt x="248" y="188"/>
                  </a:lnTo>
                  <a:lnTo>
                    <a:pt x="248" y="131"/>
                  </a:lnTo>
                  <a:lnTo>
                    <a:pt x="264" y="131"/>
                  </a:lnTo>
                  <a:lnTo>
                    <a:pt x="288" y="107"/>
                  </a:lnTo>
                  <a:lnTo>
                    <a:pt x="279" y="97"/>
                  </a:lnTo>
                  <a:lnTo>
                    <a:pt x="245" y="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5646738" y="1341438"/>
              <a:ext cx="44450" cy="101600"/>
            </a:xfrm>
            <a:custGeom>
              <a:avLst/>
              <a:gdLst>
                <a:gd name="T0" fmla="*/ 0 w 28"/>
                <a:gd name="T1" fmla="*/ 64 h 64"/>
                <a:gd name="T2" fmla="*/ 28 w 28"/>
                <a:gd name="T3" fmla="*/ 40 h 64"/>
                <a:gd name="T4" fmla="*/ 28 w 28"/>
                <a:gd name="T5" fmla="*/ 0 h 64"/>
                <a:gd name="T6" fmla="*/ 0 w 28"/>
                <a:gd name="T7" fmla="*/ 0 h 64"/>
                <a:gd name="T8" fmla="*/ 0 w 2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4">
                  <a:moveTo>
                    <a:pt x="0" y="64"/>
                  </a:moveTo>
                  <a:lnTo>
                    <a:pt x="28" y="40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612496" y="3432741"/>
            <a:ext cx="4515598" cy="1271955"/>
            <a:chOff x="1331170" y="4779449"/>
            <a:chExt cx="4515598" cy="1271955"/>
          </a:xfrm>
        </p:grpSpPr>
        <p:sp>
          <p:nvSpPr>
            <p:cNvPr id="25" name="文本框 24"/>
            <p:cNvSpPr txBox="1"/>
            <p:nvPr/>
          </p:nvSpPr>
          <p:spPr>
            <a:xfrm>
              <a:off x="1331170" y="4779449"/>
              <a:ext cx="250063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331170" y="5121764"/>
              <a:ext cx="4515598" cy="929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12496" y="5137086"/>
            <a:ext cx="4515598" cy="1271955"/>
            <a:chOff x="1331170" y="4779449"/>
            <a:chExt cx="4515598" cy="1271955"/>
          </a:xfrm>
        </p:grpSpPr>
        <p:sp>
          <p:nvSpPr>
            <p:cNvPr id="28" name="文本框 27"/>
            <p:cNvSpPr txBox="1"/>
            <p:nvPr/>
          </p:nvSpPr>
          <p:spPr>
            <a:xfrm>
              <a:off x="1331170" y="4779449"/>
              <a:ext cx="289687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331170" y="5121764"/>
              <a:ext cx="4515598" cy="929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1383" y="5294722"/>
            <a:ext cx="653664" cy="592897"/>
            <a:chOff x="3468688" y="460375"/>
            <a:chExt cx="631825" cy="573088"/>
          </a:xfrm>
          <a:solidFill>
            <a:srgbClr val="282828"/>
          </a:solidFill>
        </p:grpSpPr>
        <p:sp>
          <p:nvSpPr>
            <p:cNvPr id="31" name="Freeform 19"/>
            <p:cNvSpPr/>
            <p:nvPr/>
          </p:nvSpPr>
          <p:spPr bwMode="auto">
            <a:xfrm>
              <a:off x="3468688" y="460375"/>
              <a:ext cx="271463" cy="422275"/>
            </a:xfrm>
            <a:custGeom>
              <a:avLst/>
              <a:gdLst>
                <a:gd name="T0" fmla="*/ 150 w 169"/>
                <a:gd name="T1" fmla="*/ 150 h 263"/>
                <a:gd name="T2" fmla="*/ 169 w 169"/>
                <a:gd name="T3" fmla="*/ 0 h 263"/>
                <a:gd name="T4" fmla="*/ 56 w 169"/>
                <a:gd name="T5" fmla="*/ 103 h 263"/>
                <a:gd name="T6" fmla="*/ 0 w 169"/>
                <a:gd name="T7" fmla="*/ 263 h 263"/>
                <a:gd name="T8" fmla="*/ 169 w 169"/>
                <a:gd name="T9" fmla="*/ 263 h 263"/>
                <a:gd name="T10" fmla="*/ 150 w 169"/>
                <a:gd name="T11" fmla="*/ 15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263">
                  <a:moveTo>
                    <a:pt x="150" y="150"/>
                  </a:moveTo>
                  <a:cubicBezTo>
                    <a:pt x="150" y="66"/>
                    <a:pt x="169" y="0"/>
                    <a:pt x="169" y="0"/>
                  </a:cubicBezTo>
                  <a:cubicBezTo>
                    <a:pt x="169" y="0"/>
                    <a:pt x="113" y="10"/>
                    <a:pt x="56" y="103"/>
                  </a:cubicBezTo>
                  <a:cubicBezTo>
                    <a:pt x="0" y="197"/>
                    <a:pt x="0" y="263"/>
                    <a:pt x="0" y="263"/>
                  </a:cubicBezTo>
                  <a:cubicBezTo>
                    <a:pt x="169" y="263"/>
                    <a:pt x="169" y="263"/>
                    <a:pt x="169" y="263"/>
                  </a:cubicBezTo>
                  <a:cubicBezTo>
                    <a:pt x="169" y="263"/>
                    <a:pt x="150" y="235"/>
                    <a:pt x="150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3829050" y="611188"/>
              <a:ext cx="271463" cy="271463"/>
            </a:xfrm>
            <a:custGeom>
              <a:avLst/>
              <a:gdLst>
                <a:gd name="T0" fmla="*/ 0 w 171"/>
                <a:gd name="T1" fmla="*/ 0 h 171"/>
                <a:gd name="T2" fmla="*/ 0 w 171"/>
                <a:gd name="T3" fmla="*/ 171 h 171"/>
                <a:gd name="T4" fmla="*/ 171 w 171"/>
                <a:gd name="T5" fmla="*/ 171 h 171"/>
                <a:gd name="T6" fmla="*/ 0 w 171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171">
                  <a:moveTo>
                    <a:pt x="0" y="0"/>
                  </a:moveTo>
                  <a:lnTo>
                    <a:pt x="0" y="171"/>
                  </a:lnTo>
                  <a:lnTo>
                    <a:pt x="171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3" name="Freeform 21"/>
            <p:cNvSpPr/>
            <p:nvPr/>
          </p:nvSpPr>
          <p:spPr bwMode="auto">
            <a:xfrm>
              <a:off x="3468688" y="460375"/>
              <a:ext cx="631825" cy="573088"/>
            </a:xfrm>
            <a:custGeom>
              <a:avLst/>
              <a:gdLst>
                <a:gd name="T0" fmla="*/ 207 w 394"/>
                <a:gd name="T1" fmla="*/ 282 h 357"/>
                <a:gd name="T2" fmla="*/ 207 w 394"/>
                <a:gd name="T3" fmla="*/ 0 h 357"/>
                <a:gd name="T4" fmla="*/ 188 w 394"/>
                <a:gd name="T5" fmla="*/ 0 h 357"/>
                <a:gd name="T6" fmla="*/ 188 w 394"/>
                <a:gd name="T7" fmla="*/ 282 h 357"/>
                <a:gd name="T8" fmla="*/ 2 w 394"/>
                <a:gd name="T9" fmla="*/ 282 h 357"/>
                <a:gd name="T10" fmla="*/ 0 w 394"/>
                <a:gd name="T11" fmla="*/ 282 h 357"/>
                <a:gd name="T12" fmla="*/ 75 w 394"/>
                <a:gd name="T13" fmla="*/ 357 h 357"/>
                <a:gd name="T14" fmla="*/ 319 w 394"/>
                <a:gd name="T15" fmla="*/ 357 h 357"/>
                <a:gd name="T16" fmla="*/ 394 w 394"/>
                <a:gd name="T17" fmla="*/ 282 h 357"/>
                <a:gd name="T18" fmla="*/ 392 w 394"/>
                <a:gd name="T19" fmla="*/ 282 h 357"/>
                <a:gd name="T20" fmla="*/ 207 w 394"/>
                <a:gd name="T21" fmla="*/ 28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4" h="357">
                  <a:moveTo>
                    <a:pt x="207" y="282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282"/>
                    <a:pt x="188" y="282"/>
                    <a:pt x="188" y="282"/>
                  </a:cubicBezTo>
                  <a:cubicBezTo>
                    <a:pt x="2" y="282"/>
                    <a:pt x="2" y="282"/>
                    <a:pt x="2" y="282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323"/>
                    <a:pt x="34" y="357"/>
                    <a:pt x="75" y="357"/>
                  </a:cubicBezTo>
                  <a:cubicBezTo>
                    <a:pt x="319" y="357"/>
                    <a:pt x="319" y="357"/>
                    <a:pt x="319" y="357"/>
                  </a:cubicBezTo>
                  <a:cubicBezTo>
                    <a:pt x="361" y="357"/>
                    <a:pt x="394" y="323"/>
                    <a:pt x="394" y="282"/>
                  </a:cubicBezTo>
                  <a:cubicBezTo>
                    <a:pt x="392" y="282"/>
                    <a:pt x="392" y="282"/>
                    <a:pt x="392" y="282"/>
                  </a:cubicBezTo>
                  <a:lnTo>
                    <a:pt x="207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9781832" y="4802812"/>
            <a:ext cx="17865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973284" y="5028648"/>
            <a:ext cx="1467192" cy="1290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121" y="1382070"/>
            <a:ext cx="4618355" cy="4785972"/>
          </a:xfrm>
          <a:custGeom>
            <a:avLst/>
            <a:gdLst>
              <a:gd name="connsiteX0" fmla="*/ 0 w 4618355"/>
              <a:gd name="connsiteY0" fmla="*/ 3594857 h 5141324"/>
              <a:gd name="connsiteX1" fmla="*/ 1467191 w 4618355"/>
              <a:gd name="connsiteY1" fmla="*/ 3594857 h 5141324"/>
              <a:gd name="connsiteX2" fmla="*/ 1467191 w 4618355"/>
              <a:gd name="connsiteY2" fmla="*/ 5141324 h 5141324"/>
              <a:gd name="connsiteX3" fmla="*/ 0 w 4618355"/>
              <a:gd name="connsiteY3" fmla="*/ 5141324 h 5141324"/>
              <a:gd name="connsiteX4" fmla="*/ 1575582 w 4618355"/>
              <a:gd name="connsiteY4" fmla="*/ 1424377 h 5141324"/>
              <a:gd name="connsiteX5" fmla="*/ 3042773 w 4618355"/>
              <a:gd name="connsiteY5" fmla="*/ 1424377 h 5141324"/>
              <a:gd name="connsiteX6" fmla="*/ 3042773 w 4618355"/>
              <a:gd name="connsiteY6" fmla="*/ 5141324 h 5141324"/>
              <a:gd name="connsiteX7" fmla="*/ 1575582 w 4618355"/>
              <a:gd name="connsiteY7" fmla="*/ 5141324 h 5141324"/>
              <a:gd name="connsiteX8" fmla="*/ 3151164 w 4618355"/>
              <a:gd name="connsiteY8" fmla="*/ 0 h 5141324"/>
              <a:gd name="connsiteX9" fmla="*/ 4618355 w 4618355"/>
              <a:gd name="connsiteY9" fmla="*/ 0 h 5141324"/>
              <a:gd name="connsiteX10" fmla="*/ 4618355 w 4618355"/>
              <a:gd name="connsiteY10" fmla="*/ 3486333 h 5141324"/>
              <a:gd name="connsiteX11" fmla="*/ 3151164 w 4618355"/>
              <a:gd name="connsiteY11" fmla="*/ 3486333 h 5141324"/>
              <a:gd name="connsiteX12" fmla="*/ 1575582 w 4618355"/>
              <a:gd name="connsiteY12" fmla="*/ 0 h 5141324"/>
              <a:gd name="connsiteX13" fmla="*/ 3042773 w 4618355"/>
              <a:gd name="connsiteY13" fmla="*/ 0 h 5141324"/>
              <a:gd name="connsiteX14" fmla="*/ 3042773 w 4618355"/>
              <a:gd name="connsiteY14" fmla="*/ 1302288 h 5141324"/>
              <a:gd name="connsiteX15" fmla="*/ 1575582 w 4618355"/>
              <a:gd name="connsiteY15" fmla="*/ 1302288 h 5141324"/>
              <a:gd name="connsiteX16" fmla="*/ 0 w 4618355"/>
              <a:gd name="connsiteY16" fmla="*/ 0 h 5141324"/>
              <a:gd name="connsiteX17" fmla="*/ 1467191 w 4618355"/>
              <a:gd name="connsiteY17" fmla="*/ 0 h 5141324"/>
              <a:gd name="connsiteX18" fmla="*/ 1467191 w 4618355"/>
              <a:gd name="connsiteY18" fmla="*/ 3486333 h 5141324"/>
              <a:gd name="connsiteX19" fmla="*/ 0 w 4618355"/>
              <a:gd name="connsiteY19" fmla="*/ 3486333 h 514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18355" h="5141324">
                <a:moveTo>
                  <a:pt x="0" y="3594857"/>
                </a:moveTo>
                <a:lnTo>
                  <a:pt x="1467191" y="3594857"/>
                </a:lnTo>
                <a:lnTo>
                  <a:pt x="1467191" y="5141324"/>
                </a:lnTo>
                <a:lnTo>
                  <a:pt x="0" y="5141324"/>
                </a:lnTo>
                <a:close/>
                <a:moveTo>
                  <a:pt x="1575582" y="1424377"/>
                </a:moveTo>
                <a:lnTo>
                  <a:pt x="3042773" y="1424377"/>
                </a:lnTo>
                <a:lnTo>
                  <a:pt x="3042773" y="5141324"/>
                </a:lnTo>
                <a:lnTo>
                  <a:pt x="1575582" y="5141324"/>
                </a:lnTo>
                <a:close/>
                <a:moveTo>
                  <a:pt x="3151164" y="0"/>
                </a:moveTo>
                <a:lnTo>
                  <a:pt x="4618355" y="0"/>
                </a:lnTo>
                <a:lnTo>
                  <a:pt x="4618355" y="3486333"/>
                </a:lnTo>
                <a:lnTo>
                  <a:pt x="3151164" y="3486333"/>
                </a:lnTo>
                <a:close/>
                <a:moveTo>
                  <a:pt x="1575582" y="0"/>
                </a:moveTo>
                <a:lnTo>
                  <a:pt x="3042773" y="0"/>
                </a:lnTo>
                <a:lnTo>
                  <a:pt x="3042773" y="1302288"/>
                </a:lnTo>
                <a:lnTo>
                  <a:pt x="1575582" y="1302288"/>
                </a:lnTo>
                <a:close/>
                <a:moveTo>
                  <a:pt x="0" y="0"/>
                </a:moveTo>
                <a:lnTo>
                  <a:pt x="1467191" y="0"/>
                </a:lnTo>
                <a:lnTo>
                  <a:pt x="1467191" y="3486333"/>
                </a:lnTo>
                <a:lnTo>
                  <a:pt x="0" y="3486333"/>
                </a:lnTo>
                <a:close/>
              </a:path>
            </a:pathLst>
          </a:custGeom>
        </p:spPr>
      </p:pic>
      <p:sp>
        <p:nvSpPr>
          <p:cNvPr id="34" name="矩形 33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2" grpId="0"/>
      <p:bldP spid="13" grpId="0"/>
      <p:bldP spid="14" grpId="0" animBg="1"/>
      <p:bldP spid="15" grpId="0" animBg="1"/>
      <p:bldP spid="37" grpId="0"/>
      <p:bldP spid="38" grpId="0"/>
      <p:bldP spid="34" grpId="0" animBg="1"/>
      <p:bldP spid="36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70039" y="396763"/>
            <a:ext cx="659567" cy="307777"/>
          </a:xfrm>
          <a:noFill/>
        </p:spPr>
        <p:txBody>
          <a:bodyPr wrap="square" rtlCol="0">
            <a:spAutoFit/>
          </a:bodyPr>
          <a:lstStyle/>
          <a:p>
            <a:pPr algn="ctr"/>
            <a:fld id="{52EACAB8-BDC7-46D8-AED4-E3A5E447E221}" type="slidenum"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389120" y="1237957"/>
            <a:ext cx="7640486" cy="5284477"/>
            <a:chOff x="4389120" y="1116291"/>
            <a:chExt cx="7467918" cy="5406640"/>
          </a:xfrm>
        </p:grpSpPr>
        <p:graphicFrame>
          <p:nvGraphicFramePr>
            <p:cNvPr id="8" name="图表 7" descr="e7d195523061f1c0214d268728035a112e1f1a63855fa0d5B3BC3571FB2346650E40B27C71D4ADB669896543E409C0762562804D99F14164E036E91A4D200FB459B9C67F1066513BDCC2663F2655ED5AA9618F765BE8607DCDB09562FAFA4232570E2E28D39E1B618081BD5977B4E543F72C741DF89EB4AA9CD95725188D909F84E0E92DFCBBB76E"/>
            <p:cNvGraphicFramePr/>
            <p:nvPr/>
          </p:nvGraphicFramePr>
          <p:xfrm>
            <a:off x="4389120" y="1116291"/>
            <a:ext cx="7467918" cy="49409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15" name="组合 14"/>
            <p:cNvGrpSpPr/>
            <p:nvPr/>
          </p:nvGrpSpPr>
          <p:grpSpPr>
            <a:xfrm>
              <a:off x="4621653" y="6162359"/>
              <a:ext cx="2279173" cy="360572"/>
              <a:chOff x="5184358" y="5972563"/>
              <a:chExt cx="2279173" cy="360572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5184358" y="6141840"/>
                <a:ext cx="477032" cy="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文本框 9"/>
              <p:cNvSpPr txBox="1"/>
              <p:nvPr/>
            </p:nvSpPr>
            <p:spPr>
              <a:xfrm>
                <a:off x="5676934" y="5972563"/>
                <a:ext cx="1786597" cy="3605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文本内容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333420" y="6162359"/>
              <a:ext cx="2082020" cy="360572"/>
              <a:chOff x="9415436" y="5972563"/>
              <a:chExt cx="2082020" cy="360572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9710859" y="5972563"/>
                <a:ext cx="1786597" cy="3605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文本内容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415436" y="6057202"/>
                <a:ext cx="285505" cy="169277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sp>
        <p:nvSpPr>
          <p:cNvPr id="16" name="文本框 15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315412" y="3541540"/>
            <a:ext cx="5333850" cy="1384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OUR SALES</a:t>
            </a:r>
            <a:endParaRPr lang="en-US" altLang="zh-CN" sz="40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DATE BAR</a:t>
            </a:r>
            <a:endParaRPr lang="en-US" altLang="zh-CN" sz="40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29401" y="3301864"/>
            <a:ext cx="47703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21602" y="5115918"/>
            <a:ext cx="3643961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文本框 11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44194" y="2003431"/>
            <a:ext cx="5333850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MESSAGES</a:t>
            </a:r>
            <a:endParaRPr lang="en-US" altLang="zh-CN" sz="4800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20" grpId="0"/>
      <p:bldP spid="17" grpId="0" animBg="1"/>
      <p:bldP spid="22" grpId="0"/>
      <p:bldP spid="23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-364564" y="1628800"/>
            <a:ext cx="12821271" cy="3529388"/>
          </a:xfrm>
          <a:custGeom>
            <a:avLst/>
            <a:gdLst>
              <a:gd name="connsiteX0" fmla="*/ 0 w 9229061"/>
              <a:gd name="connsiteY0" fmla="*/ 723014 h 2929269"/>
              <a:gd name="connsiteX1" fmla="*/ 116958 w 9229061"/>
              <a:gd name="connsiteY1" fmla="*/ 1414130 h 2929269"/>
              <a:gd name="connsiteX2" fmla="*/ 499730 w 9229061"/>
              <a:gd name="connsiteY2" fmla="*/ 85060 h 2929269"/>
              <a:gd name="connsiteX3" fmla="*/ 1105786 w 9229061"/>
              <a:gd name="connsiteY3" fmla="*/ 1924493 h 2929269"/>
              <a:gd name="connsiteX4" fmla="*/ 1722475 w 9229061"/>
              <a:gd name="connsiteY4" fmla="*/ 1041991 h 2929269"/>
              <a:gd name="connsiteX5" fmla="*/ 2296633 w 9229061"/>
              <a:gd name="connsiteY5" fmla="*/ 2371060 h 2929269"/>
              <a:gd name="connsiteX6" fmla="*/ 2711302 w 9229061"/>
              <a:gd name="connsiteY6" fmla="*/ 1446028 h 2929269"/>
              <a:gd name="connsiteX7" fmla="*/ 2955851 w 9229061"/>
              <a:gd name="connsiteY7" fmla="*/ 2115879 h 2929269"/>
              <a:gd name="connsiteX8" fmla="*/ 3317358 w 9229061"/>
              <a:gd name="connsiteY8" fmla="*/ 1180214 h 2929269"/>
              <a:gd name="connsiteX9" fmla="*/ 3646968 w 9229061"/>
              <a:gd name="connsiteY9" fmla="*/ 1722474 h 2929269"/>
              <a:gd name="connsiteX10" fmla="*/ 3891516 w 9229061"/>
              <a:gd name="connsiteY10" fmla="*/ 744279 h 2929269"/>
              <a:gd name="connsiteX11" fmla="*/ 4486940 w 9229061"/>
              <a:gd name="connsiteY11" fmla="*/ 1573618 h 2929269"/>
              <a:gd name="connsiteX12" fmla="*/ 5114261 w 9229061"/>
              <a:gd name="connsiteY12" fmla="*/ 606056 h 2929269"/>
              <a:gd name="connsiteX13" fmla="*/ 5443870 w 9229061"/>
              <a:gd name="connsiteY13" fmla="*/ 1807535 h 2929269"/>
              <a:gd name="connsiteX14" fmla="*/ 5762847 w 9229061"/>
              <a:gd name="connsiteY14" fmla="*/ 1297172 h 2929269"/>
              <a:gd name="connsiteX15" fmla="*/ 6113721 w 9229061"/>
              <a:gd name="connsiteY15" fmla="*/ 2169042 h 2929269"/>
              <a:gd name="connsiteX16" fmla="*/ 6315740 w 9229061"/>
              <a:gd name="connsiteY16" fmla="*/ 1924493 h 2929269"/>
              <a:gd name="connsiteX17" fmla="*/ 6475228 w 9229061"/>
              <a:gd name="connsiteY17" fmla="*/ 2211572 h 2929269"/>
              <a:gd name="connsiteX18" fmla="*/ 6762307 w 9229061"/>
              <a:gd name="connsiteY18" fmla="*/ 1637414 h 2929269"/>
              <a:gd name="connsiteX19" fmla="*/ 7400261 w 9229061"/>
              <a:gd name="connsiteY19" fmla="*/ 2902688 h 2929269"/>
              <a:gd name="connsiteX20" fmla="*/ 8048847 w 9229061"/>
              <a:gd name="connsiteY20" fmla="*/ 1477925 h 2929269"/>
              <a:gd name="connsiteX21" fmla="*/ 8484782 w 9229061"/>
              <a:gd name="connsiteY21" fmla="*/ 2020186 h 2929269"/>
              <a:gd name="connsiteX22" fmla="*/ 8835656 w 9229061"/>
              <a:gd name="connsiteY22" fmla="*/ 1424763 h 2929269"/>
              <a:gd name="connsiteX23" fmla="*/ 9229061 w 9229061"/>
              <a:gd name="connsiteY23" fmla="*/ 2020186 h 2929269"/>
              <a:gd name="connsiteX0-1" fmla="*/ 0 w 9427136"/>
              <a:gd name="connsiteY0-2" fmla="*/ 733510 h 2929269"/>
              <a:gd name="connsiteX1-3" fmla="*/ 315033 w 9427136"/>
              <a:gd name="connsiteY1-4" fmla="*/ 1414130 h 2929269"/>
              <a:gd name="connsiteX2-5" fmla="*/ 697805 w 9427136"/>
              <a:gd name="connsiteY2-6" fmla="*/ 85060 h 2929269"/>
              <a:gd name="connsiteX3-7" fmla="*/ 1303861 w 9427136"/>
              <a:gd name="connsiteY3-8" fmla="*/ 1924493 h 2929269"/>
              <a:gd name="connsiteX4-9" fmla="*/ 1920550 w 9427136"/>
              <a:gd name="connsiteY4-10" fmla="*/ 1041991 h 2929269"/>
              <a:gd name="connsiteX5-11" fmla="*/ 2494708 w 9427136"/>
              <a:gd name="connsiteY5-12" fmla="*/ 2371060 h 2929269"/>
              <a:gd name="connsiteX6-13" fmla="*/ 2909377 w 9427136"/>
              <a:gd name="connsiteY6-14" fmla="*/ 1446028 h 2929269"/>
              <a:gd name="connsiteX7-15" fmla="*/ 3153926 w 9427136"/>
              <a:gd name="connsiteY7-16" fmla="*/ 2115879 h 2929269"/>
              <a:gd name="connsiteX8-17" fmla="*/ 3515433 w 9427136"/>
              <a:gd name="connsiteY8-18" fmla="*/ 1180214 h 2929269"/>
              <a:gd name="connsiteX9-19" fmla="*/ 3845043 w 9427136"/>
              <a:gd name="connsiteY9-20" fmla="*/ 1722474 h 2929269"/>
              <a:gd name="connsiteX10-21" fmla="*/ 4089591 w 9427136"/>
              <a:gd name="connsiteY10-22" fmla="*/ 744279 h 2929269"/>
              <a:gd name="connsiteX11-23" fmla="*/ 4685015 w 9427136"/>
              <a:gd name="connsiteY11-24" fmla="*/ 1573618 h 2929269"/>
              <a:gd name="connsiteX12-25" fmla="*/ 5312336 w 9427136"/>
              <a:gd name="connsiteY12-26" fmla="*/ 606056 h 2929269"/>
              <a:gd name="connsiteX13-27" fmla="*/ 5641945 w 9427136"/>
              <a:gd name="connsiteY13-28" fmla="*/ 1807535 h 2929269"/>
              <a:gd name="connsiteX14-29" fmla="*/ 5960922 w 9427136"/>
              <a:gd name="connsiteY14-30" fmla="*/ 1297172 h 2929269"/>
              <a:gd name="connsiteX15-31" fmla="*/ 6311796 w 9427136"/>
              <a:gd name="connsiteY15-32" fmla="*/ 2169042 h 2929269"/>
              <a:gd name="connsiteX16-33" fmla="*/ 6513815 w 9427136"/>
              <a:gd name="connsiteY16-34" fmla="*/ 1924493 h 2929269"/>
              <a:gd name="connsiteX17-35" fmla="*/ 6673303 w 9427136"/>
              <a:gd name="connsiteY17-36" fmla="*/ 2211572 h 2929269"/>
              <a:gd name="connsiteX18-37" fmla="*/ 6960382 w 9427136"/>
              <a:gd name="connsiteY18-38" fmla="*/ 1637414 h 2929269"/>
              <a:gd name="connsiteX19-39" fmla="*/ 7598336 w 9427136"/>
              <a:gd name="connsiteY19-40" fmla="*/ 2902688 h 2929269"/>
              <a:gd name="connsiteX20-41" fmla="*/ 8246922 w 9427136"/>
              <a:gd name="connsiteY20-42" fmla="*/ 1477925 h 2929269"/>
              <a:gd name="connsiteX21-43" fmla="*/ 8682857 w 9427136"/>
              <a:gd name="connsiteY21-44" fmla="*/ 2020186 h 2929269"/>
              <a:gd name="connsiteX22-45" fmla="*/ 9033731 w 9427136"/>
              <a:gd name="connsiteY22-46" fmla="*/ 1424763 h 2929269"/>
              <a:gd name="connsiteX23-47" fmla="*/ 9427136 w 9427136"/>
              <a:gd name="connsiteY23-48" fmla="*/ 2020186 h 2929269"/>
              <a:gd name="connsiteX0-49" fmla="*/ 0 w 9519128"/>
              <a:gd name="connsiteY0-50" fmla="*/ 733510 h 2929269"/>
              <a:gd name="connsiteX1-51" fmla="*/ 315033 w 9519128"/>
              <a:gd name="connsiteY1-52" fmla="*/ 1414130 h 2929269"/>
              <a:gd name="connsiteX2-53" fmla="*/ 697805 w 9519128"/>
              <a:gd name="connsiteY2-54" fmla="*/ 85060 h 2929269"/>
              <a:gd name="connsiteX3-55" fmla="*/ 1303861 w 9519128"/>
              <a:gd name="connsiteY3-56" fmla="*/ 1924493 h 2929269"/>
              <a:gd name="connsiteX4-57" fmla="*/ 1920550 w 9519128"/>
              <a:gd name="connsiteY4-58" fmla="*/ 1041991 h 2929269"/>
              <a:gd name="connsiteX5-59" fmla="*/ 2494708 w 9519128"/>
              <a:gd name="connsiteY5-60" fmla="*/ 2371060 h 2929269"/>
              <a:gd name="connsiteX6-61" fmla="*/ 2909377 w 9519128"/>
              <a:gd name="connsiteY6-62" fmla="*/ 1446028 h 2929269"/>
              <a:gd name="connsiteX7-63" fmla="*/ 3153926 w 9519128"/>
              <a:gd name="connsiteY7-64" fmla="*/ 2115879 h 2929269"/>
              <a:gd name="connsiteX8-65" fmla="*/ 3515433 w 9519128"/>
              <a:gd name="connsiteY8-66" fmla="*/ 1180214 h 2929269"/>
              <a:gd name="connsiteX9-67" fmla="*/ 3845043 w 9519128"/>
              <a:gd name="connsiteY9-68" fmla="*/ 1722474 h 2929269"/>
              <a:gd name="connsiteX10-69" fmla="*/ 4089591 w 9519128"/>
              <a:gd name="connsiteY10-70" fmla="*/ 744279 h 2929269"/>
              <a:gd name="connsiteX11-71" fmla="*/ 4685015 w 9519128"/>
              <a:gd name="connsiteY11-72" fmla="*/ 1573618 h 2929269"/>
              <a:gd name="connsiteX12-73" fmla="*/ 5312336 w 9519128"/>
              <a:gd name="connsiteY12-74" fmla="*/ 606056 h 2929269"/>
              <a:gd name="connsiteX13-75" fmla="*/ 5641945 w 9519128"/>
              <a:gd name="connsiteY13-76" fmla="*/ 1807535 h 2929269"/>
              <a:gd name="connsiteX14-77" fmla="*/ 5960922 w 9519128"/>
              <a:gd name="connsiteY14-78" fmla="*/ 1297172 h 2929269"/>
              <a:gd name="connsiteX15-79" fmla="*/ 6311796 w 9519128"/>
              <a:gd name="connsiteY15-80" fmla="*/ 2169042 h 2929269"/>
              <a:gd name="connsiteX16-81" fmla="*/ 6513815 w 9519128"/>
              <a:gd name="connsiteY16-82" fmla="*/ 1924493 h 2929269"/>
              <a:gd name="connsiteX17-83" fmla="*/ 6673303 w 9519128"/>
              <a:gd name="connsiteY17-84" fmla="*/ 2211572 h 2929269"/>
              <a:gd name="connsiteX18-85" fmla="*/ 6960382 w 9519128"/>
              <a:gd name="connsiteY18-86" fmla="*/ 1637414 h 2929269"/>
              <a:gd name="connsiteX19-87" fmla="*/ 7598336 w 9519128"/>
              <a:gd name="connsiteY19-88" fmla="*/ 2902688 h 2929269"/>
              <a:gd name="connsiteX20-89" fmla="*/ 8246922 w 9519128"/>
              <a:gd name="connsiteY20-90" fmla="*/ 1477925 h 2929269"/>
              <a:gd name="connsiteX21-91" fmla="*/ 8682857 w 9519128"/>
              <a:gd name="connsiteY21-92" fmla="*/ 2020186 h 2929269"/>
              <a:gd name="connsiteX22-93" fmla="*/ 9033731 w 9519128"/>
              <a:gd name="connsiteY22-94" fmla="*/ 1424763 h 2929269"/>
              <a:gd name="connsiteX23-95" fmla="*/ 9519128 w 9519128"/>
              <a:gd name="connsiteY23-96" fmla="*/ 2038655 h 2929269"/>
              <a:gd name="connsiteX0-97" fmla="*/ 0 w 9519128"/>
              <a:gd name="connsiteY0-98" fmla="*/ 733510 h 2929269"/>
              <a:gd name="connsiteX1-99" fmla="*/ 315033 w 9519128"/>
              <a:gd name="connsiteY1-100" fmla="*/ 1414130 h 2929269"/>
              <a:gd name="connsiteX2-101" fmla="*/ 697805 w 9519128"/>
              <a:gd name="connsiteY2-102" fmla="*/ 85060 h 2929269"/>
              <a:gd name="connsiteX3-103" fmla="*/ 1303861 w 9519128"/>
              <a:gd name="connsiteY3-104" fmla="*/ 1924493 h 2929269"/>
              <a:gd name="connsiteX4-105" fmla="*/ 1920550 w 9519128"/>
              <a:gd name="connsiteY4-106" fmla="*/ 1041991 h 2929269"/>
              <a:gd name="connsiteX5-107" fmla="*/ 2494708 w 9519128"/>
              <a:gd name="connsiteY5-108" fmla="*/ 2371060 h 2929269"/>
              <a:gd name="connsiteX6-109" fmla="*/ 2909377 w 9519128"/>
              <a:gd name="connsiteY6-110" fmla="*/ 1446028 h 2929269"/>
              <a:gd name="connsiteX7-111" fmla="*/ 3153926 w 9519128"/>
              <a:gd name="connsiteY7-112" fmla="*/ 2115879 h 2929269"/>
              <a:gd name="connsiteX8-113" fmla="*/ 3515433 w 9519128"/>
              <a:gd name="connsiteY8-114" fmla="*/ 1180214 h 2929269"/>
              <a:gd name="connsiteX9-115" fmla="*/ 3845043 w 9519128"/>
              <a:gd name="connsiteY9-116" fmla="*/ 1722474 h 2929269"/>
              <a:gd name="connsiteX10-117" fmla="*/ 4089591 w 9519128"/>
              <a:gd name="connsiteY10-118" fmla="*/ 744279 h 2929269"/>
              <a:gd name="connsiteX11-119" fmla="*/ 4685015 w 9519128"/>
              <a:gd name="connsiteY11-120" fmla="*/ 1573618 h 2929269"/>
              <a:gd name="connsiteX12-121" fmla="*/ 5312336 w 9519128"/>
              <a:gd name="connsiteY12-122" fmla="*/ 606056 h 2929269"/>
              <a:gd name="connsiteX13-123" fmla="*/ 5641945 w 9519128"/>
              <a:gd name="connsiteY13-124" fmla="*/ 1807535 h 2929269"/>
              <a:gd name="connsiteX14-125" fmla="*/ 5960922 w 9519128"/>
              <a:gd name="connsiteY14-126" fmla="*/ 1297172 h 2929269"/>
              <a:gd name="connsiteX15-127" fmla="*/ 6311796 w 9519128"/>
              <a:gd name="connsiteY15-128" fmla="*/ 2169042 h 2929269"/>
              <a:gd name="connsiteX16-129" fmla="*/ 6510725 w 9519128"/>
              <a:gd name="connsiteY16-130" fmla="*/ 1678615 h 2929269"/>
              <a:gd name="connsiteX17-131" fmla="*/ 6673303 w 9519128"/>
              <a:gd name="connsiteY17-132" fmla="*/ 2211572 h 2929269"/>
              <a:gd name="connsiteX18-133" fmla="*/ 6960382 w 9519128"/>
              <a:gd name="connsiteY18-134" fmla="*/ 1637414 h 2929269"/>
              <a:gd name="connsiteX19-135" fmla="*/ 7598336 w 9519128"/>
              <a:gd name="connsiteY19-136" fmla="*/ 2902688 h 2929269"/>
              <a:gd name="connsiteX20-137" fmla="*/ 8246922 w 9519128"/>
              <a:gd name="connsiteY20-138" fmla="*/ 1477925 h 2929269"/>
              <a:gd name="connsiteX21-139" fmla="*/ 8682857 w 9519128"/>
              <a:gd name="connsiteY21-140" fmla="*/ 2020186 h 2929269"/>
              <a:gd name="connsiteX22-141" fmla="*/ 9033731 w 9519128"/>
              <a:gd name="connsiteY22-142" fmla="*/ 1424763 h 2929269"/>
              <a:gd name="connsiteX23-143" fmla="*/ 9519128 w 9519128"/>
              <a:gd name="connsiteY23-144" fmla="*/ 2038655 h 2929269"/>
              <a:gd name="connsiteX0-145" fmla="*/ 0 w 9519128"/>
              <a:gd name="connsiteY0-146" fmla="*/ 733510 h 2929269"/>
              <a:gd name="connsiteX1-147" fmla="*/ 315033 w 9519128"/>
              <a:gd name="connsiteY1-148" fmla="*/ 1414130 h 2929269"/>
              <a:gd name="connsiteX2-149" fmla="*/ 697805 w 9519128"/>
              <a:gd name="connsiteY2-150" fmla="*/ 85060 h 2929269"/>
              <a:gd name="connsiteX3-151" fmla="*/ 1303861 w 9519128"/>
              <a:gd name="connsiteY3-152" fmla="*/ 1924493 h 2929269"/>
              <a:gd name="connsiteX4-153" fmla="*/ 1920550 w 9519128"/>
              <a:gd name="connsiteY4-154" fmla="*/ 1041991 h 2929269"/>
              <a:gd name="connsiteX5-155" fmla="*/ 2494708 w 9519128"/>
              <a:gd name="connsiteY5-156" fmla="*/ 2371060 h 2929269"/>
              <a:gd name="connsiteX6-157" fmla="*/ 2909377 w 9519128"/>
              <a:gd name="connsiteY6-158" fmla="*/ 1446028 h 2929269"/>
              <a:gd name="connsiteX7-159" fmla="*/ 3153926 w 9519128"/>
              <a:gd name="connsiteY7-160" fmla="*/ 2115879 h 2929269"/>
              <a:gd name="connsiteX8-161" fmla="*/ 3515433 w 9519128"/>
              <a:gd name="connsiteY8-162" fmla="*/ 1180214 h 2929269"/>
              <a:gd name="connsiteX9-163" fmla="*/ 3845043 w 9519128"/>
              <a:gd name="connsiteY9-164" fmla="*/ 1722474 h 2929269"/>
              <a:gd name="connsiteX10-165" fmla="*/ 4089591 w 9519128"/>
              <a:gd name="connsiteY10-166" fmla="*/ 744279 h 2929269"/>
              <a:gd name="connsiteX11-167" fmla="*/ 4685015 w 9519128"/>
              <a:gd name="connsiteY11-168" fmla="*/ 1573618 h 2929269"/>
              <a:gd name="connsiteX12-169" fmla="*/ 5312336 w 9519128"/>
              <a:gd name="connsiteY12-170" fmla="*/ 606056 h 2929269"/>
              <a:gd name="connsiteX13-171" fmla="*/ 5641945 w 9519128"/>
              <a:gd name="connsiteY13-172" fmla="*/ 1807535 h 2929269"/>
              <a:gd name="connsiteX14-173" fmla="*/ 5960922 w 9519128"/>
              <a:gd name="connsiteY14-174" fmla="*/ 1297172 h 2929269"/>
              <a:gd name="connsiteX15-175" fmla="*/ 6311796 w 9519128"/>
              <a:gd name="connsiteY15-176" fmla="*/ 2169042 h 2929269"/>
              <a:gd name="connsiteX16-177" fmla="*/ 6510725 w 9519128"/>
              <a:gd name="connsiteY16-178" fmla="*/ 1678615 h 2929269"/>
              <a:gd name="connsiteX17-179" fmla="*/ 6690331 w 9519128"/>
              <a:gd name="connsiteY17-180" fmla="*/ 2713730 h 2929269"/>
              <a:gd name="connsiteX18-181" fmla="*/ 6960382 w 9519128"/>
              <a:gd name="connsiteY18-182" fmla="*/ 1637414 h 2929269"/>
              <a:gd name="connsiteX19-183" fmla="*/ 7598336 w 9519128"/>
              <a:gd name="connsiteY19-184" fmla="*/ 2902688 h 2929269"/>
              <a:gd name="connsiteX20-185" fmla="*/ 8246922 w 9519128"/>
              <a:gd name="connsiteY20-186" fmla="*/ 1477925 h 2929269"/>
              <a:gd name="connsiteX21-187" fmla="*/ 8682857 w 9519128"/>
              <a:gd name="connsiteY21-188" fmla="*/ 2020186 h 2929269"/>
              <a:gd name="connsiteX22-189" fmla="*/ 9033731 w 9519128"/>
              <a:gd name="connsiteY22-190" fmla="*/ 1424763 h 2929269"/>
              <a:gd name="connsiteX23-191" fmla="*/ 9519128 w 9519128"/>
              <a:gd name="connsiteY23-192" fmla="*/ 2038655 h 2929269"/>
              <a:gd name="connsiteX0-193" fmla="*/ 0 w 9519128"/>
              <a:gd name="connsiteY0-194" fmla="*/ 733510 h 2929269"/>
              <a:gd name="connsiteX1-195" fmla="*/ 315033 w 9519128"/>
              <a:gd name="connsiteY1-196" fmla="*/ 1414130 h 2929269"/>
              <a:gd name="connsiteX2-197" fmla="*/ 697805 w 9519128"/>
              <a:gd name="connsiteY2-198" fmla="*/ 85060 h 2929269"/>
              <a:gd name="connsiteX3-199" fmla="*/ 1303861 w 9519128"/>
              <a:gd name="connsiteY3-200" fmla="*/ 1924493 h 2929269"/>
              <a:gd name="connsiteX4-201" fmla="*/ 1920550 w 9519128"/>
              <a:gd name="connsiteY4-202" fmla="*/ 1041991 h 2929269"/>
              <a:gd name="connsiteX5-203" fmla="*/ 2494708 w 9519128"/>
              <a:gd name="connsiteY5-204" fmla="*/ 2371060 h 2929269"/>
              <a:gd name="connsiteX6-205" fmla="*/ 2909377 w 9519128"/>
              <a:gd name="connsiteY6-206" fmla="*/ 1446028 h 2929269"/>
              <a:gd name="connsiteX7-207" fmla="*/ 3188011 w 9519128"/>
              <a:gd name="connsiteY7-208" fmla="*/ 2803740 h 2929269"/>
              <a:gd name="connsiteX8-209" fmla="*/ 3515433 w 9519128"/>
              <a:gd name="connsiteY8-210" fmla="*/ 1180214 h 2929269"/>
              <a:gd name="connsiteX9-211" fmla="*/ 3845043 w 9519128"/>
              <a:gd name="connsiteY9-212" fmla="*/ 1722474 h 2929269"/>
              <a:gd name="connsiteX10-213" fmla="*/ 4089591 w 9519128"/>
              <a:gd name="connsiteY10-214" fmla="*/ 744279 h 2929269"/>
              <a:gd name="connsiteX11-215" fmla="*/ 4685015 w 9519128"/>
              <a:gd name="connsiteY11-216" fmla="*/ 1573618 h 2929269"/>
              <a:gd name="connsiteX12-217" fmla="*/ 5312336 w 9519128"/>
              <a:gd name="connsiteY12-218" fmla="*/ 606056 h 2929269"/>
              <a:gd name="connsiteX13-219" fmla="*/ 5641945 w 9519128"/>
              <a:gd name="connsiteY13-220" fmla="*/ 1807535 h 2929269"/>
              <a:gd name="connsiteX14-221" fmla="*/ 5960922 w 9519128"/>
              <a:gd name="connsiteY14-222" fmla="*/ 1297172 h 2929269"/>
              <a:gd name="connsiteX15-223" fmla="*/ 6311796 w 9519128"/>
              <a:gd name="connsiteY15-224" fmla="*/ 2169042 h 2929269"/>
              <a:gd name="connsiteX16-225" fmla="*/ 6510725 w 9519128"/>
              <a:gd name="connsiteY16-226" fmla="*/ 1678615 h 2929269"/>
              <a:gd name="connsiteX17-227" fmla="*/ 6690331 w 9519128"/>
              <a:gd name="connsiteY17-228" fmla="*/ 2713730 h 2929269"/>
              <a:gd name="connsiteX18-229" fmla="*/ 6960382 w 9519128"/>
              <a:gd name="connsiteY18-230" fmla="*/ 1637414 h 2929269"/>
              <a:gd name="connsiteX19-231" fmla="*/ 7598336 w 9519128"/>
              <a:gd name="connsiteY19-232" fmla="*/ 2902688 h 2929269"/>
              <a:gd name="connsiteX20-233" fmla="*/ 8246922 w 9519128"/>
              <a:gd name="connsiteY20-234" fmla="*/ 1477925 h 2929269"/>
              <a:gd name="connsiteX21-235" fmla="*/ 8682857 w 9519128"/>
              <a:gd name="connsiteY21-236" fmla="*/ 2020186 h 2929269"/>
              <a:gd name="connsiteX22-237" fmla="*/ 9033731 w 9519128"/>
              <a:gd name="connsiteY22-238" fmla="*/ 1424763 h 2929269"/>
              <a:gd name="connsiteX23-239" fmla="*/ 9519128 w 9519128"/>
              <a:gd name="connsiteY23-240" fmla="*/ 2038655 h 2929269"/>
              <a:gd name="connsiteX0-241" fmla="*/ 0 w 9519128"/>
              <a:gd name="connsiteY0-242" fmla="*/ 733510 h 2929269"/>
              <a:gd name="connsiteX1-243" fmla="*/ 315033 w 9519128"/>
              <a:gd name="connsiteY1-244" fmla="*/ 1414130 h 2929269"/>
              <a:gd name="connsiteX2-245" fmla="*/ 697805 w 9519128"/>
              <a:gd name="connsiteY2-246" fmla="*/ 85060 h 2929269"/>
              <a:gd name="connsiteX3-247" fmla="*/ 1303861 w 9519128"/>
              <a:gd name="connsiteY3-248" fmla="*/ 1924493 h 2929269"/>
              <a:gd name="connsiteX4-249" fmla="*/ 1920550 w 9519128"/>
              <a:gd name="connsiteY4-250" fmla="*/ 1041991 h 2929269"/>
              <a:gd name="connsiteX5-251" fmla="*/ 2494708 w 9519128"/>
              <a:gd name="connsiteY5-252" fmla="*/ 2371060 h 2929269"/>
              <a:gd name="connsiteX6-253" fmla="*/ 2909377 w 9519128"/>
              <a:gd name="connsiteY6-254" fmla="*/ 1446028 h 2929269"/>
              <a:gd name="connsiteX7-255" fmla="*/ 3188011 w 9519128"/>
              <a:gd name="connsiteY7-256" fmla="*/ 2803740 h 2929269"/>
              <a:gd name="connsiteX8-257" fmla="*/ 3502321 w 9519128"/>
              <a:gd name="connsiteY8-258" fmla="*/ 1048378 h 2929269"/>
              <a:gd name="connsiteX9-259" fmla="*/ 3845043 w 9519128"/>
              <a:gd name="connsiteY9-260" fmla="*/ 1722474 h 2929269"/>
              <a:gd name="connsiteX10-261" fmla="*/ 4089591 w 9519128"/>
              <a:gd name="connsiteY10-262" fmla="*/ 744279 h 2929269"/>
              <a:gd name="connsiteX11-263" fmla="*/ 4685015 w 9519128"/>
              <a:gd name="connsiteY11-264" fmla="*/ 1573618 h 2929269"/>
              <a:gd name="connsiteX12-265" fmla="*/ 5312336 w 9519128"/>
              <a:gd name="connsiteY12-266" fmla="*/ 606056 h 2929269"/>
              <a:gd name="connsiteX13-267" fmla="*/ 5641945 w 9519128"/>
              <a:gd name="connsiteY13-268" fmla="*/ 1807535 h 2929269"/>
              <a:gd name="connsiteX14-269" fmla="*/ 5960922 w 9519128"/>
              <a:gd name="connsiteY14-270" fmla="*/ 1297172 h 2929269"/>
              <a:gd name="connsiteX15-271" fmla="*/ 6311796 w 9519128"/>
              <a:gd name="connsiteY15-272" fmla="*/ 2169042 h 2929269"/>
              <a:gd name="connsiteX16-273" fmla="*/ 6510725 w 9519128"/>
              <a:gd name="connsiteY16-274" fmla="*/ 1678615 h 2929269"/>
              <a:gd name="connsiteX17-275" fmla="*/ 6690331 w 9519128"/>
              <a:gd name="connsiteY17-276" fmla="*/ 2713730 h 2929269"/>
              <a:gd name="connsiteX18-277" fmla="*/ 6960382 w 9519128"/>
              <a:gd name="connsiteY18-278" fmla="*/ 1637414 h 2929269"/>
              <a:gd name="connsiteX19-279" fmla="*/ 7598336 w 9519128"/>
              <a:gd name="connsiteY19-280" fmla="*/ 2902688 h 2929269"/>
              <a:gd name="connsiteX20-281" fmla="*/ 8246922 w 9519128"/>
              <a:gd name="connsiteY20-282" fmla="*/ 1477925 h 2929269"/>
              <a:gd name="connsiteX21-283" fmla="*/ 8682857 w 9519128"/>
              <a:gd name="connsiteY21-284" fmla="*/ 2020186 h 2929269"/>
              <a:gd name="connsiteX22-285" fmla="*/ 9033731 w 9519128"/>
              <a:gd name="connsiteY22-286" fmla="*/ 1424763 h 2929269"/>
              <a:gd name="connsiteX23-287" fmla="*/ 9519128 w 9519128"/>
              <a:gd name="connsiteY23-288" fmla="*/ 2038655 h 2929269"/>
              <a:gd name="connsiteX0-289" fmla="*/ 0 w 9519128"/>
              <a:gd name="connsiteY0-290" fmla="*/ 733510 h 2959997"/>
              <a:gd name="connsiteX1-291" fmla="*/ 315033 w 9519128"/>
              <a:gd name="connsiteY1-292" fmla="*/ 1414130 h 2959997"/>
              <a:gd name="connsiteX2-293" fmla="*/ 697805 w 9519128"/>
              <a:gd name="connsiteY2-294" fmla="*/ 85060 h 2959997"/>
              <a:gd name="connsiteX3-295" fmla="*/ 1303861 w 9519128"/>
              <a:gd name="connsiteY3-296" fmla="*/ 1924493 h 2959997"/>
              <a:gd name="connsiteX4-297" fmla="*/ 1920550 w 9519128"/>
              <a:gd name="connsiteY4-298" fmla="*/ 1041991 h 2959997"/>
              <a:gd name="connsiteX5-299" fmla="*/ 2494708 w 9519128"/>
              <a:gd name="connsiteY5-300" fmla="*/ 2371060 h 2959997"/>
              <a:gd name="connsiteX6-301" fmla="*/ 2909377 w 9519128"/>
              <a:gd name="connsiteY6-302" fmla="*/ 1446028 h 2959997"/>
              <a:gd name="connsiteX7-303" fmla="*/ 3188011 w 9519128"/>
              <a:gd name="connsiteY7-304" fmla="*/ 2803740 h 2959997"/>
              <a:gd name="connsiteX8-305" fmla="*/ 3502321 w 9519128"/>
              <a:gd name="connsiteY8-306" fmla="*/ 508485 h 2959997"/>
              <a:gd name="connsiteX9-307" fmla="*/ 3845043 w 9519128"/>
              <a:gd name="connsiteY9-308" fmla="*/ 1722474 h 2959997"/>
              <a:gd name="connsiteX10-309" fmla="*/ 4089591 w 9519128"/>
              <a:gd name="connsiteY10-310" fmla="*/ 744279 h 2959997"/>
              <a:gd name="connsiteX11-311" fmla="*/ 4685015 w 9519128"/>
              <a:gd name="connsiteY11-312" fmla="*/ 1573618 h 2959997"/>
              <a:gd name="connsiteX12-313" fmla="*/ 5312336 w 9519128"/>
              <a:gd name="connsiteY12-314" fmla="*/ 606056 h 2959997"/>
              <a:gd name="connsiteX13-315" fmla="*/ 5641945 w 9519128"/>
              <a:gd name="connsiteY13-316" fmla="*/ 1807535 h 2959997"/>
              <a:gd name="connsiteX14-317" fmla="*/ 5960922 w 9519128"/>
              <a:gd name="connsiteY14-318" fmla="*/ 1297172 h 2959997"/>
              <a:gd name="connsiteX15-319" fmla="*/ 6311796 w 9519128"/>
              <a:gd name="connsiteY15-320" fmla="*/ 2169042 h 2959997"/>
              <a:gd name="connsiteX16-321" fmla="*/ 6510725 w 9519128"/>
              <a:gd name="connsiteY16-322" fmla="*/ 1678615 h 2959997"/>
              <a:gd name="connsiteX17-323" fmla="*/ 6690331 w 9519128"/>
              <a:gd name="connsiteY17-324" fmla="*/ 2713730 h 2959997"/>
              <a:gd name="connsiteX18-325" fmla="*/ 6960382 w 9519128"/>
              <a:gd name="connsiteY18-326" fmla="*/ 1637414 h 2959997"/>
              <a:gd name="connsiteX19-327" fmla="*/ 7598336 w 9519128"/>
              <a:gd name="connsiteY19-328" fmla="*/ 2902688 h 2959997"/>
              <a:gd name="connsiteX20-329" fmla="*/ 8246922 w 9519128"/>
              <a:gd name="connsiteY20-330" fmla="*/ 1477925 h 2959997"/>
              <a:gd name="connsiteX21-331" fmla="*/ 8682857 w 9519128"/>
              <a:gd name="connsiteY21-332" fmla="*/ 2020186 h 2959997"/>
              <a:gd name="connsiteX22-333" fmla="*/ 9033731 w 9519128"/>
              <a:gd name="connsiteY22-334" fmla="*/ 1424763 h 2959997"/>
              <a:gd name="connsiteX23-335" fmla="*/ 9519128 w 9519128"/>
              <a:gd name="connsiteY23-336" fmla="*/ 2038655 h 2959997"/>
              <a:gd name="connsiteX0-337" fmla="*/ 0 w 9519128"/>
              <a:gd name="connsiteY0-338" fmla="*/ 733510 h 2959997"/>
              <a:gd name="connsiteX1-339" fmla="*/ 315033 w 9519128"/>
              <a:gd name="connsiteY1-340" fmla="*/ 1414130 h 2959997"/>
              <a:gd name="connsiteX2-341" fmla="*/ 697805 w 9519128"/>
              <a:gd name="connsiteY2-342" fmla="*/ 85060 h 2959997"/>
              <a:gd name="connsiteX3-343" fmla="*/ 1303861 w 9519128"/>
              <a:gd name="connsiteY3-344" fmla="*/ 1924493 h 2959997"/>
              <a:gd name="connsiteX4-345" fmla="*/ 1920550 w 9519128"/>
              <a:gd name="connsiteY4-346" fmla="*/ 1041991 h 2959997"/>
              <a:gd name="connsiteX5-347" fmla="*/ 2494708 w 9519128"/>
              <a:gd name="connsiteY5-348" fmla="*/ 2371060 h 2959997"/>
              <a:gd name="connsiteX6-349" fmla="*/ 2909377 w 9519128"/>
              <a:gd name="connsiteY6-350" fmla="*/ 1446028 h 2959997"/>
              <a:gd name="connsiteX7-351" fmla="*/ 3188011 w 9519128"/>
              <a:gd name="connsiteY7-352" fmla="*/ 2803740 h 2959997"/>
              <a:gd name="connsiteX8-353" fmla="*/ 3502321 w 9519128"/>
              <a:gd name="connsiteY8-354" fmla="*/ 508485 h 2959997"/>
              <a:gd name="connsiteX9-355" fmla="*/ 3845043 w 9519128"/>
              <a:gd name="connsiteY9-356" fmla="*/ 1722474 h 2959997"/>
              <a:gd name="connsiteX10-357" fmla="*/ 4089591 w 9519128"/>
              <a:gd name="connsiteY10-358" fmla="*/ 744279 h 2959997"/>
              <a:gd name="connsiteX11-359" fmla="*/ 4685015 w 9519128"/>
              <a:gd name="connsiteY11-360" fmla="*/ 1573618 h 2959997"/>
              <a:gd name="connsiteX12-361" fmla="*/ 5312336 w 9519128"/>
              <a:gd name="connsiteY12-362" fmla="*/ 606056 h 2959997"/>
              <a:gd name="connsiteX13-363" fmla="*/ 5641945 w 9519128"/>
              <a:gd name="connsiteY13-364" fmla="*/ 1807535 h 2959997"/>
              <a:gd name="connsiteX14-365" fmla="*/ 5927005 w 9519128"/>
              <a:gd name="connsiteY14-366" fmla="*/ 1543600 h 2959997"/>
              <a:gd name="connsiteX15-367" fmla="*/ 6311796 w 9519128"/>
              <a:gd name="connsiteY15-368" fmla="*/ 2169042 h 2959997"/>
              <a:gd name="connsiteX16-369" fmla="*/ 6510725 w 9519128"/>
              <a:gd name="connsiteY16-370" fmla="*/ 1678615 h 2959997"/>
              <a:gd name="connsiteX17-371" fmla="*/ 6690331 w 9519128"/>
              <a:gd name="connsiteY17-372" fmla="*/ 2713730 h 2959997"/>
              <a:gd name="connsiteX18-373" fmla="*/ 6960382 w 9519128"/>
              <a:gd name="connsiteY18-374" fmla="*/ 1637414 h 2959997"/>
              <a:gd name="connsiteX19-375" fmla="*/ 7598336 w 9519128"/>
              <a:gd name="connsiteY19-376" fmla="*/ 2902688 h 2959997"/>
              <a:gd name="connsiteX20-377" fmla="*/ 8246922 w 9519128"/>
              <a:gd name="connsiteY20-378" fmla="*/ 1477925 h 2959997"/>
              <a:gd name="connsiteX21-379" fmla="*/ 8682857 w 9519128"/>
              <a:gd name="connsiteY21-380" fmla="*/ 2020186 h 2959997"/>
              <a:gd name="connsiteX22-381" fmla="*/ 9033731 w 9519128"/>
              <a:gd name="connsiteY22-382" fmla="*/ 1424763 h 2959997"/>
              <a:gd name="connsiteX23-383" fmla="*/ 9519128 w 9519128"/>
              <a:gd name="connsiteY23-384" fmla="*/ 2038655 h 2959997"/>
              <a:gd name="connsiteX0-385" fmla="*/ 0 w 9519128"/>
              <a:gd name="connsiteY0-386" fmla="*/ 733510 h 2959997"/>
              <a:gd name="connsiteX1-387" fmla="*/ 315033 w 9519128"/>
              <a:gd name="connsiteY1-388" fmla="*/ 1414130 h 2959997"/>
              <a:gd name="connsiteX2-389" fmla="*/ 697805 w 9519128"/>
              <a:gd name="connsiteY2-390" fmla="*/ 85060 h 2959997"/>
              <a:gd name="connsiteX3-391" fmla="*/ 1303861 w 9519128"/>
              <a:gd name="connsiteY3-392" fmla="*/ 1924493 h 2959997"/>
              <a:gd name="connsiteX4-393" fmla="*/ 1920550 w 9519128"/>
              <a:gd name="connsiteY4-394" fmla="*/ 1041991 h 2959997"/>
              <a:gd name="connsiteX5-395" fmla="*/ 2494708 w 9519128"/>
              <a:gd name="connsiteY5-396" fmla="*/ 2371060 h 2959997"/>
              <a:gd name="connsiteX6-397" fmla="*/ 2909377 w 9519128"/>
              <a:gd name="connsiteY6-398" fmla="*/ 1446028 h 2959997"/>
              <a:gd name="connsiteX7-399" fmla="*/ 3188011 w 9519128"/>
              <a:gd name="connsiteY7-400" fmla="*/ 2803740 h 2959997"/>
              <a:gd name="connsiteX8-401" fmla="*/ 3502321 w 9519128"/>
              <a:gd name="connsiteY8-402" fmla="*/ 508485 h 2959997"/>
              <a:gd name="connsiteX9-403" fmla="*/ 3845043 w 9519128"/>
              <a:gd name="connsiteY9-404" fmla="*/ 1722474 h 2959997"/>
              <a:gd name="connsiteX10-405" fmla="*/ 4089591 w 9519128"/>
              <a:gd name="connsiteY10-406" fmla="*/ 744279 h 2959997"/>
              <a:gd name="connsiteX11-407" fmla="*/ 4685015 w 9519128"/>
              <a:gd name="connsiteY11-408" fmla="*/ 1573618 h 2959997"/>
              <a:gd name="connsiteX12-409" fmla="*/ 5312336 w 9519128"/>
              <a:gd name="connsiteY12-410" fmla="*/ 606056 h 2959997"/>
              <a:gd name="connsiteX13-411" fmla="*/ 5641945 w 9519128"/>
              <a:gd name="connsiteY13-412" fmla="*/ 1807535 h 2959997"/>
              <a:gd name="connsiteX14-413" fmla="*/ 5927005 w 9519128"/>
              <a:gd name="connsiteY14-414" fmla="*/ 1543600 h 2959997"/>
              <a:gd name="connsiteX15-415" fmla="*/ 6311796 w 9519128"/>
              <a:gd name="connsiteY15-416" fmla="*/ 2169042 h 2959997"/>
              <a:gd name="connsiteX16-417" fmla="*/ 6420922 w 9519128"/>
              <a:gd name="connsiteY16-418" fmla="*/ 1993650 h 2959997"/>
              <a:gd name="connsiteX17-419" fmla="*/ 6690331 w 9519128"/>
              <a:gd name="connsiteY17-420" fmla="*/ 2713730 h 2959997"/>
              <a:gd name="connsiteX18-421" fmla="*/ 6960382 w 9519128"/>
              <a:gd name="connsiteY18-422" fmla="*/ 1637414 h 2959997"/>
              <a:gd name="connsiteX19-423" fmla="*/ 7598336 w 9519128"/>
              <a:gd name="connsiteY19-424" fmla="*/ 2902688 h 2959997"/>
              <a:gd name="connsiteX20-425" fmla="*/ 8246922 w 9519128"/>
              <a:gd name="connsiteY20-426" fmla="*/ 1477925 h 2959997"/>
              <a:gd name="connsiteX21-427" fmla="*/ 8682857 w 9519128"/>
              <a:gd name="connsiteY21-428" fmla="*/ 2020186 h 2959997"/>
              <a:gd name="connsiteX22-429" fmla="*/ 9033731 w 9519128"/>
              <a:gd name="connsiteY22-430" fmla="*/ 1424763 h 2959997"/>
              <a:gd name="connsiteX23-431" fmla="*/ 9519128 w 9519128"/>
              <a:gd name="connsiteY23-432" fmla="*/ 2038655 h 2959997"/>
              <a:gd name="connsiteX0-433" fmla="*/ 0 w 9519128"/>
              <a:gd name="connsiteY0-434" fmla="*/ 733510 h 2959997"/>
              <a:gd name="connsiteX1-435" fmla="*/ 315033 w 9519128"/>
              <a:gd name="connsiteY1-436" fmla="*/ 1414130 h 2959997"/>
              <a:gd name="connsiteX2-437" fmla="*/ 697805 w 9519128"/>
              <a:gd name="connsiteY2-438" fmla="*/ 85060 h 2959997"/>
              <a:gd name="connsiteX3-439" fmla="*/ 1303861 w 9519128"/>
              <a:gd name="connsiteY3-440" fmla="*/ 1924493 h 2959997"/>
              <a:gd name="connsiteX4-441" fmla="*/ 1920550 w 9519128"/>
              <a:gd name="connsiteY4-442" fmla="*/ 1041991 h 2959997"/>
              <a:gd name="connsiteX5-443" fmla="*/ 2494708 w 9519128"/>
              <a:gd name="connsiteY5-444" fmla="*/ 2371060 h 2959997"/>
              <a:gd name="connsiteX6-445" fmla="*/ 2909377 w 9519128"/>
              <a:gd name="connsiteY6-446" fmla="*/ 1446028 h 2959997"/>
              <a:gd name="connsiteX7-447" fmla="*/ 3188011 w 9519128"/>
              <a:gd name="connsiteY7-448" fmla="*/ 2803740 h 2959997"/>
              <a:gd name="connsiteX8-449" fmla="*/ 3502321 w 9519128"/>
              <a:gd name="connsiteY8-450" fmla="*/ 508485 h 2959997"/>
              <a:gd name="connsiteX9-451" fmla="*/ 3845043 w 9519128"/>
              <a:gd name="connsiteY9-452" fmla="*/ 1722474 h 2959997"/>
              <a:gd name="connsiteX10-453" fmla="*/ 4089591 w 9519128"/>
              <a:gd name="connsiteY10-454" fmla="*/ 744279 h 2959997"/>
              <a:gd name="connsiteX11-455" fmla="*/ 4685015 w 9519128"/>
              <a:gd name="connsiteY11-456" fmla="*/ 1573618 h 2959997"/>
              <a:gd name="connsiteX12-457" fmla="*/ 5312336 w 9519128"/>
              <a:gd name="connsiteY12-458" fmla="*/ 606056 h 2959997"/>
              <a:gd name="connsiteX13-459" fmla="*/ 5641945 w 9519128"/>
              <a:gd name="connsiteY13-460" fmla="*/ 1807535 h 2959997"/>
              <a:gd name="connsiteX14-461" fmla="*/ 5927005 w 9519128"/>
              <a:gd name="connsiteY14-462" fmla="*/ 1543600 h 2959997"/>
              <a:gd name="connsiteX15-463" fmla="*/ 6106611 w 9519128"/>
              <a:gd name="connsiteY15-464" fmla="*/ 2308853 h 2959997"/>
              <a:gd name="connsiteX16-465" fmla="*/ 6420922 w 9519128"/>
              <a:gd name="connsiteY16-466" fmla="*/ 1993650 h 2959997"/>
              <a:gd name="connsiteX17-467" fmla="*/ 6690331 w 9519128"/>
              <a:gd name="connsiteY17-468" fmla="*/ 2713730 h 2959997"/>
              <a:gd name="connsiteX18-469" fmla="*/ 6960382 w 9519128"/>
              <a:gd name="connsiteY18-470" fmla="*/ 1637414 h 2959997"/>
              <a:gd name="connsiteX19-471" fmla="*/ 7598336 w 9519128"/>
              <a:gd name="connsiteY19-472" fmla="*/ 2902688 h 2959997"/>
              <a:gd name="connsiteX20-473" fmla="*/ 8246922 w 9519128"/>
              <a:gd name="connsiteY20-474" fmla="*/ 1477925 h 2959997"/>
              <a:gd name="connsiteX21-475" fmla="*/ 8682857 w 9519128"/>
              <a:gd name="connsiteY21-476" fmla="*/ 2020186 h 2959997"/>
              <a:gd name="connsiteX22-477" fmla="*/ 9033731 w 9519128"/>
              <a:gd name="connsiteY22-478" fmla="*/ 1424763 h 2959997"/>
              <a:gd name="connsiteX23-479" fmla="*/ 9519128 w 9519128"/>
              <a:gd name="connsiteY23-480" fmla="*/ 2038655 h 2959997"/>
              <a:gd name="connsiteX0-481" fmla="*/ 0 w 9519128"/>
              <a:gd name="connsiteY0-482" fmla="*/ 733510 h 2959997"/>
              <a:gd name="connsiteX1-483" fmla="*/ 315033 w 9519128"/>
              <a:gd name="connsiteY1-484" fmla="*/ 1414130 h 2959997"/>
              <a:gd name="connsiteX2-485" fmla="*/ 697805 w 9519128"/>
              <a:gd name="connsiteY2-486" fmla="*/ 85060 h 2959997"/>
              <a:gd name="connsiteX3-487" fmla="*/ 1303861 w 9519128"/>
              <a:gd name="connsiteY3-488" fmla="*/ 1924493 h 2959997"/>
              <a:gd name="connsiteX4-489" fmla="*/ 1920550 w 9519128"/>
              <a:gd name="connsiteY4-490" fmla="*/ 1041991 h 2959997"/>
              <a:gd name="connsiteX5-491" fmla="*/ 2494708 w 9519128"/>
              <a:gd name="connsiteY5-492" fmla="*/ 2371060 h 2959997"/>
              <a:gd name="connsiteX6-493" fmla="*/ 2909377 w 9519128"/>
              <a:gd name="connsiteY6-494" fmla="*/ 1446028 h 2959997"/>
              <a:gd name="connsiteX7-495" fmla="*/ 3188011 w 9519128"/>
              <a:gd name="connsiteY7-496" fmla="*/ 2803740 h 2959997"/>
              <a:gd name="connsiteX8-497" fmla="*/ 3502321 w 9519128"/>
              <a:gd name="connsiteY8-498" fmla="*/ 508485 h 2959997"/>
              <a:gd name="connsiteX9-499" fmla="*/ 3845043 w 9519128"/>
              <a:gd name="connsiteY9-500" fmla="*/ 1722474 h 2959997"/>
              <a:gd name="connsiteX10-501" fmla="*/ 4089591 w 9519128"/>
              <a:gd name="connsiteY10-502" fmla="*/ 744279 h 2959997"/>
              <a:gd name="connsiteX11-503" fmla="*/ 4685015 w 9519128"/>
              <a:gd name="connsiteY11-504" fmla="*/ 1573618 h 2959997"/>
              <a:gd name="connsiteX12-505" fmla="*/ 5312336 w 9519128"/>
              <a:gd name="connsiteY12-506" fmla="*/ 606056 h 2959997"/>
              <a:gd name="connsiteX13-507" fmla="*/ 5641945 w 9519128"/>
              <a:gd name="connsiteY13-508" fmla="*/ 1807535 h 2959997"/>
              <a:gd name="connsiteX14-509" fmla="*/ 5927005 w 9519128"/>
              <a:gd name="connsiteY14-510" fmla="*/ 1543600 h 2959997"/>
              <a:gd name="connsiteX15-511" fmla="*/ 6106611 w 9519128"/>
              <a:gd name="connsiteY15-512" fmla="*/ 2308853 h 2959997"/>
              <a:gd name="connsiteX16-513" fmla="*/ 6465823 w 9519128"/>
              <a:gd name="connsiteY16-514" fmla="*/ 349707 h 2959997"/>
              <a:gd name="connsiteX17-515" fmla="*/ 6690331 w 9519128"/>
              <a:gd name="connsiteY17-516" fmla="*/ 2713730 h 2959997"/>
              <a:gd name="connsiteX18-517" fmla="*/ 6960382 w 9519128"/>
              <a:gd name="connsiteY18-518" fmla="*/ 1637414 h 2959997"/>
              <a:gd name="connsiteX19-519" fmla="*/ 7598336 w 9519128"/>
              <a:gd name="connsiteY19-520" fmla="*/ 2902688 h 2959997"/>
              <a:gd name="connsiteX20-521" fmla="*/ 8246922 w 9519128"/>
              <a:gd name="connsiteY20-522" fmla="*/ 1477925 h 2959997"/>
              <a:gd name="connsiteX21-523" fmla="*/ 8682857 w 9519128"/>
              <a:gd name="connsiteY21-524" fmla="*/ 2020186 h 2959997"/>
              <a:gd name="connsiteX22-525" fmla="*/ 9033731 w 9519128"/>
              <a:gd name="connsiteY22-526" fmla="*/ 1424763 h 2959997"/>
              <a:gd name="connsiteX23-527" fmla="*/ 9519128 w 9519128"/>
              <a:gd name="connsiteY23-528" fmla="*/ 2038655 h 2959997"/>
              <a:gd name="connsiteX0-529" fmla="*/ 0 w 9519128"/>
              <a:gd name="connsiteY0-530" fmla="*/ 733510 h 2929269"/>
              <a:gd name="connsiteX1-531" fmla="*/ 315033 w 9519128"/>
              <a:gd name="connsiteY1-532" fmla="*/ 1414130 h 2929269"/>
              <a:gd name="connsiteX2-533" fmla="*/ 697805 w 9519128"/>
              <a:gd name="connsiteY2-534" fmla="*/ 85060 h 2929269"/>
              <a:gd name="connsiteX3-535" fmla="*/ 1303861 w 9519128"/>
              <a:gd name="connsiteY3-536" fmla="*/ 1924493 h 2929269"/>
              <a:gd name="connsiteX4-537" fmla="*/ 1920550 w 9519128"/>
              <a:gd name="connsiteY4-538" fmla="*/ 1041991 h 2929269"/>
              <a:gd name="connsiteX5-539" fmla="*/ 2494708 w 9519128"/>
              <a:gd name="connsiteY5-540" fmla="*/ 2371060 h 2929269"/>
              <a:gd name="connsiteX6-541" fmla="*/ 2909377 w 9519128"/>
              <a:gd name="connsiteY6-542" fmla="*/ 1446028 h 2929269"/>
              <a:gd name="connsiteX7-543" fmla="*/ 3188011 w 9519128"/>
              <a:gd name="connsiteY7-544" fmla="*/ 2803740 h 2929269"/>
              <a:gd name="connsiteX8-545" fmla="*/ 3502321 w 9519128"/>
              <a:gd name="connsiteY8-546" fmla="*/ 1159797 h 2929269"/>
              <a:gd name="connsiteX9-547" fmla="*/ 3845043 w 9519128"/>
              <a:gd name="connsiteY9-548" fmla="*/ 1722474 h 2929269"/>
              <a:gd name="connsiteX10-549" fmla="*/ 4089591 w 9519128"/>
              <a:gd name="connsiteY10-550" fmla="*/ 744279 h 2929269"/>
              <a:gd name="connsiteX11-551" fmla="*/ 4685015 w 9519128"/>
              <a:gd name="connsiteY11-552" fmla="*/ 1573618 h 2929269"/>
              <a:gd name="connsiteX12-553" fmla="*/ 5312336 w 9519128"/>
              <a:gd name="connsiteY12-554" fmla="*/ 606056 h 2929269"/>
              <a:gd name="connsiteX13-555" fmla="*/ 5641945 w 9519128"/>
              <a:gd name="connsiteY13-556" fmla="*/ 1807535 h 2929269"/>
              <a:gd name="connsiteX14-557" fmla="*/ 5927005 w 9519128"/>
              <a:gd name="connsiteY14-558" fmla="*/ 1543600 h 2929269"/>
              <a:gd name="connsiteX15-559" fmla="*/ 6106611 w 9519128"/>
              <a:gd name="connsiteY15-560" fmla="*/ 2308853 h 2929269"/>
              <a:gd name="connsiteX16-561" fmla="*/ 6465823 w 9519128"/>
              <a:gd name="connsiteY16-562" fmla="*/ 349707 h 2929269"/>
              <a:gd name="connsiteX17-563" fmla="*/ 6690331 w 9519128"/>
              <a:gd name="connsiteY17-564" fmla="*/ 2713730 h 2929269"/>
              <a:gd name="connsiteX18-565" fmla="*/ 6960382 w 9519128"/>
              <a:gd name="connsiteY18-566" fmla="*/ 1637414 h 2929269"/>
              <a:gd name="connsiteX19-567" fmla="*/ 7598336 w 9519128"/>
              <a:gd name="connsiteY19-568" fmla="*/ 2902688 h 2929269"/>
              <a:gd name="connsiteX20-569" fmla="*/ 8246922 w 9519128"/>
              <a:gd name="connsiteY20-570" fmla="*/ 1477925 h 2929269"/>
              <a:gd name="connsiteX21-571" fmla="*/ 8682857 w 9519128"/>
              <a:gd name="connsiteY21-572" fmla="*/ 2020186 h 2929269"/>
              <a:gd name="connsiteX22-573" fmla="*/ 9033731 w 9519128"/>
              <a:gd name="connsiteY22-574" fmla="*/ 1424763 h 2929269"/>
              <a:gd name="connsiteX23-575" fmla="*/ 9519128 w 9519128"/>
              <a:gd name="connsiteY23-576" fmla="*/ 2038655 h 2929269"/>
              <a:gd name="connsiteX0-577" fmla="*/ 0 w 9519128"/>
              <a:gd name="connsiteY0-578" fmla="*/ 733510 h 2929269"/>
              <a:gd name="connsiteX1-579" fmla="*/ 315033 w 9519128"/>
              <a:gd name="connsiteY1-580" fmla="*/ 1414130 h 2929269"/>
              <a:gd name="connsiteX2-581" fmla="*/ 697805 w 9519128"/>
              <a:gd name="connsiteY2-582" fmla="*/ 85060 h 2929269"/>
              <a:gd name="connsiteX3-583" fmla="*/ 1303861 w 9519128"/>
              <a:gd name="connsiteY3-584" fmla="*/ 1924493 h 2929269"/>
              <a:gd name="connsiteX4-585" fmla="*/ 1920550 w 9519128"/>
              <a:gd name="connsiteY4-586" fmla="*/ 1041991 h 2929269"/>
              <a:gd name="connsiteX5-587" fmla="*/ 2494708 w 9519128"/>
              <a:gd name="connsiteY5-588" fmla="*/ 2371060 h 2929269"/>
              <a:gd name="connsiteX6-589" fmla="*/ 2918601 w 9519128"/>
              <a:gd name="connsiteY6-590" fmla="*/ 1699857 h 2929269"/>
              <a:gd name="connsiteX7-591" fmla="*/ 3188011 w 9519128"/>
              <a:gd name="connsiteY7-592" fmla="*/ 2803740 h 2929269"/>
              <a:gd name="connsiteX8-593" fmla="*/ 3502321 w 9519128"/>
              <a:gd name="connsiteY8-594" fmla="*/ 1159797 h 2929269"/>
              <a:gd name="connsiteX9-595" fmla="*/ 3845043 w 9519128"/>
              <a:gd name="connsiteY9-596" fmla="*/ 1722474 h 2929269"/>
              <a:gd name="connsiteX10-597" fmla="*/ 4089591 w 9519128"/>
              <a:gd name="connsiteY10-598" fmla="*/ 744279 h 2929269"/>
              <a:gd name="connsiteX11-599" fmla="*/ 4685015 w 9519128"/>
              <a:gd name="connsiteY11-600" fmla="*/ 1573618 h 2929269"/>
              <a:gd name="connsiteX12-601" fmla="*/ 5312336 w 9519128"/>
              <a:gd name="connsiteY12-602" fmla="*/ 606056 h 2929269"/>
              <a:gd name="connsiteX13-603" fmla="*/ 5641945 w 9519128"/>
              <a:gd name="connsiteY13-604" fmla="*/ 1807535 h 2929269"/>
              <a:gd name="connsiteX14-605" fmla="*/ 5927005 w 9519128"/>
              <a:gd name="connsiteY14-606" fmla="*/ 1543600 h 2929269"/>
              <a:gd name="connsiteX15-607" fmla="*/ 6106611 w 9519128"/>
              <a:gd name="connsiteY15-608" fmla="*/ 2308853 h 2929269"/>
              <a:gd name="connsiteX16-609" fmla="*/ 6465823 w 9519128"/>
              <a:gd name="connsiteY16-610" fmla="*/ 349707 h 2929269"/>
              <a:gd name="connsiteX17-611" fmla="*/ 6690331 w 9519128"/>
              <a:gd name="connsiteY17-612" fmla="*/ 2713730 h 2929269"/>
              <a:gd name="connsiteX18-613" fmla="*/ 6960382 w 9519128"/>
              <a:gd name="connsiteY18-614" fmla="*/ 1637414 h 2929269"/>
              <a:gd name="connsiteX19-615" fmla="*/ 7598336 w 9519128"/>
              <a:gd name="connsiteY19-616" fmla="*/ 2902688 h 2929269"/>
              <a:gd name="connsiteX20-617" fmla="*/ 8246922 w 9519128"/>
              <a:gd name="connsiteY20-618" fmla="*/ 1477925 h 2929269"/>
              <a:gd name="connsiteX21-619" fmla="*/ 8682857 w 9519128"/>
              <a:gd name="connsiteY21-620" fmla="*/ 2020186 h 2929269"/>
              <a:gd name="connsiteX22-621" fmla="*/ 9033731 w 9519128"/>
              <a:gd name="connsiteY22-622" fmla="*/ 1424763 h 2929269"/>
              <a:gd name="connsiteX23-623" fmla="*/ 9519128 w 9519128"/>
              <a:gd name="connsiteY23-624" fmla="*/ 2038655 h 2929269"/>
              <a:gd name="connsiteX0-625" fmla="*/ 0 w 9519128"/>
              <a:gd name="connsiteY0-626" fmla="*/ 693390 h 2889149"/>
              <a:gd name="connsiteX1-627" fmla="*/ 448323 w 9519128"/>
              <a:gd name="connsiteY1-628" fmla="*/ 1614732 h 2889149"/>
              <a:gd name="connsiteX2-629" fmla="*/ 697805 w 9519128"/>
              <a:gd name="connsiteY2-630" fmla="*/ 44940 h 2889149"/>
              <a:gd name="connsiteX3-631" fmla="*/ 1303861 w 9519128"/>
              <a:gd name="connsiteY3-632" fmla="*/ 1884373 h 2889149"/>
              <a:gd name="connsiteX4-633" fmla="*/ 1920550 w 9519128"/>
              <a:gd name="connsiteY4-634" fmla="*/ 1001871 h 2889149"/>
              <a:gd name="connsiteX5-635" fmla="*/ 2494708 w 9519128"/>
              <a:gd name="connsiteY5-636" fmla="*/ 2330940 h 2889149"/>
              <a:gd name="connsiteX6-637" fmla="*/ 2918601 w 9519128"/>
              <a:gd name="connsiteY6-638" fmla="*/ 1659737 h 2889149"/>
              <a:gd name="connsiteX7-639" fmla="*/ 3188011 w 9519128"/>
              <a:gd name="connsiteY7-640" fmla="*/ 2763620 h 2889149"/>
              <a:gd name="connsiteX8-641" fmla="*/ 3502321 w 9519128"/>
              <a:gd name="connsiteY8-642" fmla="*/ 1119677 h 2889149"/>
              <a:gd name="connsiteX9-643" fmla="*/ 3845043 w 9519128"/>
              <a:gd name="connsiteY9-644" fmla="*/ 1682354 h 2889149"/>
              <a:gd name="connsiteX10-645" fmla="*/ 4089591 w 9519128"/>
              <a:gd name="connsiteY10-646" fmla="*/ 704159 h 2889149"/>
              <a:gd name="connsiteX11-647" fmla="*/ 4685015 w 9519128"/>
              <a:gd name="connsiteY11-648" fmla="*/ 1533498 h 2889149"/>
              <a:gd name="connsiteX12-649" fmla="*/ 5312336 w 9519128"/>
              <a:gd name="connsiteY12-650" fmla="*/ 565936 h 2889149"/>
              <a:gd name="connsiteX13-651" fmla="*/ 5641945 w 9519128"/>
              <a:gd name="connsiteY13-652" fmla="*/ 1767415 h 2889149"/>
              <a:gd name="connsiteX14-653" fmla="*/ 5927005 w 9519128"/>
              <a:gd name="connsiteY14-654" fmla="*/ 1503480 h 2889149"/>
              <a:gd name="connsiteX15-655" fmla="*/ 6106611 w 9519128"/>
              <a:gd name="connsiteY15-656" fmla="*/ 2268733 h 2889149"/>
              <a:gd name="connsiteX16-657" fmla="*/ 6465823 w 9519128"/>
              <a:gd name="connsiteY16-658" fmla="*/ 309587 h 2889149"/>
              <a:gd name="connsiteX17-659" fmla="*/ 6690331 w 9519128"/>
              <a:gd name="connsiteY17-660" fmla="*/ 2673610 h 2889149"/>
              <a:gd name="connsiteX18-661" fmla="*/ 6960382 w 9519128"/>
              <a:gd name="connsiteY18-662" fmla="*/ 1597294 h 2889149"/>
              <a:gd name="connsiteX19-663" fmla="*/ 7598336 w 9519128"/>
              <a:gd name="connsiteY19-664" fmla="*/ 2862568 h 2889149"/>
              <a:gd name="connsiteX20-665" fmla="*/ 8246922 w 9519128"/>
              <a:gd name="connsiteY20-666" fmla="*/ 1437805 h 2889149"/>
              <a:gd name="connsiteX21-667" fmla="*/ 8682857 w 9519128"/>
              <a:gd name="connsiteY21-668" fmla="*/ 1980066 h 2889149"/>
              <a:gd name="connsiteX22-669" fmla="*/ 9033731 w 9519128"/>
              <a:gd name="connsiteY22-670" fmla="*/ 1384643 h 2889149"/>
              <a:gd name="connsiteX23-671" fmla="*/ 9519128 w 9519128"/>
              <a:gd name="connsiteY23-672" fmla="*/ 1998535 h 2889149"/>
              <a:gd name="connsiteX0-673" fmla="*/ 0 w 9519128"/>
              <a:gd name="connsiteY0-674" fmla="*/ 451282 h 2647041"/>
              <a:gd name="connsiteX1-675" fmla="*/ 448323 w 9519128"/>
              <a:gd name="connsiteY1-676" fmla="*/ 1372624 h 2647041"/>
              <a:gd name="connsiteX2-677" fmla="*/ 673524 w 9519128"/>
              <a:gd name="connsiteY2-678" fmla="*/ 157489 h 2647041"/>
              <a:gd name="connsiteX3-679" fmla="*/ 1303861 w 9519128"/>
              <a:gd name="connsiteY3-680" fmla="*/ 1642265 h 2647041"/>
              <a:gd name="connsiteX4-681" fmla="*/ 1920550 w 9519128"/>
              <a:gd name="connsiteY4-682" fmla="*/ 759763 h 2647041"/>
              <a:gd name="connsiteX5-683" fmla="*/ 2494708 w 9519128"/>
              <a:gd name="connsiteY5-684" fmla="*/ 2088832 h 2647041"/>
              <a:gd name="connsiteX6-685" fmla="*/ 2918601 w 9519128"/>
              <a:gd name="connsiteY6-686" fmla="*/ 1417629 h 2647041"/>
              <a:gd name="connsiteX7-687" fmla="*/ 3188011 w 9519128"/>
              <a:gd name="connsiteY7-688" fmla="*/ 2521512 h 2647041"/>
              <a:gd name="connsiteX8-689" fmla="*/ 3502321 w 9519128"/>
              <a:gd name="connsiteY8-690" fmla="*/ 877569 h 2647041"/>
              <a:gd name="connsiteX9-691" fmla="*/ 3845043 w 9519128"/>
              <a:gd name="connsiteY9-692" fmla="*/ 1440246 h 2647041"/>
              <a:gd name="connsiteX10-693" fmla="*/ 4089591 w 9519128"/>
              <a:gd name="connsiteY10-694" fmla="*/ 462051 h 2647041"/>
              <a:gd name="connsiteX11-695" fmla="*/ 4685015 w 9519128"/>
              <a:gd name="connsiteY11-696" fmla="*/ 1291390 h 2647041"/>
              <a:gd name="connsiteX12-697" fmla="*/ 5312336 w 9519128"/>
              <a:gd name="connsiteY12-698" fmla="*/ 323828 h 2647041"/>
              <a:gd name="connsiteX13-699" fmla="*/ 5641945 w 9519128"/>
              <a:gd name="connsiteY13-700" fmla="*/ 1525307 h 2647041"/>
              <a:gd name="connsiteX14-701" fmla="*/ 5927005 w 9519128"/>
              <a:gd name="connsiteY14-702" fmla="*/ 1261372 h 2647041"/>
              <a:gd name="connsiteX15-703" fmla="*/ 6106611 w 9519128"/>
              <a:gd name="connsiteY15-704" fmla="*/ 2026625 h 2647041"/>
              <a:gd name="connsiteX16-705" fmla="*/ 6465823 w 9519128"/>
              <a:gd name="connsiteY16-706" fmla="*/ 67479 h 2647041"/>
              <a:gd name="connsiteX17-707" fmla="*/ 6690331 w 9519128"/>
              <a:gd name="connsiteY17-708" fmla="*/ 2431502 h 2647041"/>
              <a:gd name="connsiteX18-709" fmla="*/ 6960382 w 9519128"/>
              <a:gd name="connsiteY18-710" fmla="*/ 1355186 h 2647041"/>
              <a:gd name="connsiteX19-711" fmla="*/ 7598336 w 9519128"/>
              <a:gd name="connsiteY19-712" fmla="*/ 2620460 h 2647041"/>
              <a:gd name="connsiteX20-713" fmla="*/ 8246922 w 9519128"/>
              <a:gd name="connsiteY20-714" fmla="*/ 1195697 h 2647041"/>
              <a:gd name="connsiteX21-715" fmla="*/ 8682857 w 9519128"/>
              <a:gd name="connsiteY21-716" fmla="*/ 1737958 h 2647041"/>
              <a:gd name="connsiteX22-717" fmla="*/ 9033731 w 9519128"/>
              <a:gd name="connsiteY22-718" fmla="*/ 1142535 h 2647041"/>
              <a:gd name="connsiteX23-719" fmla="*/ 9519128 w 9519128"/>
              <a:gd name="connsiteY23-720" fmla="*/ 1756427 h 2647041"/>
              <a:gd name="connsiteX0-721" fmla="*/ 112253 w 9631381"/>
              <a:gd name="connsiteY0-722" fmla="*/ 451282 h 2647041"/>
              <a:gd name="connsiteX1-723" fmla="*/ 112254 w 9631381"/>
              <a:gd name="connsiteY1-724" fmla="*/ 1192604 h 2647041"/>
              <a:gd name="connsiteX2-725" fmla="*/ 785777 w 9631381"/>
              <a:gd name="connsiteY2-726" fmla="*/ 157489 h 2647041"/>
              <a:gd name="connsiteX3-727" fmla="*/ 1416114 w 9631381"/>
              <a:gd name="connsiteY3-728" fmla="*/ 1642265 h 2647041"/>
              <a:gd name="connsiteX4-729" fmla="*/ 2032803 w 9631381"/>
              <a:gd name="connsiteY4-730" fmla="*/ 759763 h 2647041"/>
              <a:gd name="connsiteX5-731" fmla="*/ 2606961 w 9631381"/>
              <a:gd name="connsiteY5-732" fmla="*/ 2088832 h 2647041"/>
              <a:gd name="connsiteX6-733" fmla="*/ 3030854 w 9631381"/>
              <a:gd name="connsiteY6-734" fmla="*/ 1417629 h 2647041"/>
              <a:gd name="connsiteX7-735" fmla="*/ 3300264 w 9631381"/>
              <a:gd name="connsiteY7-736" fmla="*/ 2521512 h 2647041"/>
              <a:gd name="connsiteX8-737" fmla="*/ 3614574 w 9631381"/>
              <a:gd name="connsiteY8-738" fmla="*/ 877569 h 2647041"/>
              <a:gd name="connsiteX9-739" fmla="*/ 3957296 w 9631381"/>
              <a:gd name="connsiteY9-740" fmla="*/ 1440246 h 2647041"/>
              <a:gd name="connsiteX10-741" fmla="*/ 4201844 w 9631381"/>
              <a:gd name="connsiteY10-742" fmla="*/ 462051 h 2647041"/>
              <a:gd name="connsiteX11-743" fmla="*/ 4797268 w 9631381"/>
              <a:gd name="connsiteY11-744" fmla="*/ 1291390 h 2647041"/>
              <a:gd name="connsiteX12-745" fmla="*/ 5424589 w 9631381"/>
              <a:gd name="connsiteY12-746" fmla="*/ 323828 h 2647041"/>
              <a:gd name="connsiteX13-747" fmla="*/ 5754198 w 9631381"/>
              <a:gd name="connsiteY13-748" fmla="*/ 1525307 h 2647041"/>
              <a:gd name="connsiteX14-749" fmla="*/ 6039258 w 9631381"/>
              <a:gd name="connsiteY14-750" fmla="*/ 1261372 h 2647041"/>
              <a:gd name="connsiteX15-751" fmla="*/ 6218864 w 9631381"/>
              <a:gd name="connsiteY15-752" fmla="*/ 2026625 h 2647041"/>
              <a:gd name="connsiteX16-753" fmla="*/ 6578076 w 9631381"/>
              <a:gd name="connsiteY16-754" fmla="*/ 67479 h 2647041"/>
              <a:gd name="connsiteX17-755" fmla="*/ 6802584 w 9631381"/>
              <a:gd name="connsiteY17-756" fmla="*/ 2431502 h 2647041"/>
              <a:gd name="connsiteX18-757" fmla="*/ 7072635 w 9631381"/>
              <a:gd name="connsiteY18-758" fmla="*/ 1355186 h 2647041"/>
              <a:gd name="connsiteX19-759" fmla="*/ 7710589 w 9631381"/>
              <a:gd name="connsiteY19-760" fmla="*/ 2620460 h 2647041"/>
              <a:gd name="connsiteX20-761" fmla="*/ 8359175 w 9631381"/>
              <a:gd name="connsiteY20-762" fmla="*/ 1195697 h 2647041"/>
              <a:gd name="connsiteX21-763" fmla="*/ 8795110 w 9631381"/>
              <a:gd name="connsiteY21-764" fmla="*/ 1737958 h 2647041"/>
              <a:gd name="connsiteX22-765" fmla="*/ 9145984 w 9631381"/>
              <a:gd name="connsiteY22-766" fmla="*/ 1142535 h 2647041"/>
              <a:gd name="connsiteX23-767" fmla="*/ 9631381 w 9631381"/>
              <a:gd name="connsiteY23-768" fmla="*/ 1756427 h 2647041"/>
              <a:gd name="connsiteX0-769" fmla="*/ 74719 w 9593847"/>
              <a:gd name="connsiteY0-770" fmla="*/ 451282 h 2647041"/>
              <a:gd name="connsiteX1-771" fmla="*/ 74720 w 9593847"/>
              <a:gd name="connsiteY1-772" fmla="*/ 1192604 h 2647041"/>
              <a:gd name="connsiteX2-773" fmla="*/ 523042 w 9593847"/>
              <a:gd name="connsiteY2-774" fmla="*/ 202494 h 2647041"/>
              <a:gd name="connsiteX3-775" fmla="*/ 1378580 w 9593847"/>
              <a:gd name="connsiteY3-776" fmla="*/ 1642265 h 2647041"/>
              <a:gd name="connsiteX4-777" fmla="*/ 1995269 w 9593847"/>
              <a:gd name="connsiteY4-778" fmla="*/ 759763 h 2647041"/>
              <a:gd name="connsiteX5-779" fmla="*/ 2569427 w 9593847"/>
              <a:gd name="connsiteY5-780" fmla="*/ 2088832 h 2647041"/>
              <a:gd name="connsiteX6-781" fmla="*/ 2993320 w 9593847"/>
              <a:gd name="connsiteY6-782" fmla="*/ 1417629 h 2647041"/>
              <a:gd name="connsiteX7-783" fmla="*/ 3262730 w 9593847"/>
              <a:gd name="connsiteY7-784" fmla="*/ 2521512 h 2647041"/>
              <a:gd name="connsiteX8-785" fmla="*/ 3577040 w 9593847"/>
              <a:gd name="connsiteY8-786" fmla="*/ 877569 h 2647041"/>
              <a:gd name="connsiteX9-787" fmla="*/ 3919762 w 9593847"/>
              <a:gd name="connsiteY9-788" fmla="*/ 1440246 h 2647041"/>
              <a:gd name="connsiteX10-789" fmla="*/ 4164310 w 9593847"/>
              <a:gd name="connsiteY10-790" fmla="*/ 462051 h 2647041"/>
              <a:gd name="connsiteX11-791" fmla="*/ 4759734 w 9593847"/>
              <a:gd name="connsiteY11-792" fmla="*/ 1291390 h 2647041"/>
              <a:gd name="connsiteX12-793" fmla="*/ 5387055 w 9593847"/>
              <a:gd name="connsiteY12-794" fmla="*/ 323828 h 2647041"/>
              <a:gd name="connsiteX13-795" fmla="*/ 5716664 w 9593847"/>
              <a:gd name="connsiteY13-796" fmla="*/ 1525307 h 2647041"/>
              <a:gd name="connsiteX14-797" fmla="*/ 6001724 w 9593847"/>
              <a:gd name="connsiteY14-798" fmla="*/ 1261372 h 2647041"/>
              <a:gd name="connsiteX15-799" fmla="*/ 6181330 w 9593847"/>
              <a:gd name="connsiteY15-800" fmla="*/ 2026625 h 2647041"/>
              <a:gd name="connsiteX16-801" fmla="*/ 6540542 w 9593847"/>
              <a:gd name="connsiteY16-802" fmla="*/ 67479 h 2647041"/>
              <a:gd name="connsiteX17-803" fmla="*/ 6765050 w 9593847"/>
              <a:gd name="connsiteY17-804" fmla="*/ 2431502 h 2647041"/>
              <a:gd name="connsiteX18-805" fmla="*/ 7035101 w 9593847"/>
              <a:gd name="connsiteY18-806" fmla="*/ 1355186 h 2647041"/>
              <a:gd name="connsiteX19-807" fmla="*/ 7673055 w 9593847"/>
              <a:gd name="connsiteY19-808" fmla="*/ 2620460 h 2647041"/>
              <a:gd name="connsiteX20-809" fmla="*/ 8321641 w 9593847"/>
              <a:gd name="connsiteY20-810" fmla="*/ 1195697 h 2647041"/>
              <a:gd name="connsiteX21-811" fmla="*/ 8757576 w 9593847"/>
              <a:gd name="connsiteY21-812" fmla="*/ 1737958 h 2647041"/>
              <a:gd name="connsiteX22-813" fmla="*/ 9108450 w 9593847"/>
              <a:gd name="connsiteY22-814" fmla="*/ 1142535 h 2647041"/>
              <a:gd name="connsiteX23-815" fmla="*/ 9593847 w 9593847"/>
              <a:gd name="connsiteY23-816" fmla="*/ 1756427 h 2647041"/>
              <a:gd name="connsiteX0-817" fmla="*/ 74719 w 9593847"/>
              <a:gd name="connsiteY0-818" fmla="*/ 451282 h 2647041"/>
              <a:gd name="connsiteX1-819" fmla="*/ 74720 w 9593847"/>
              <a:gd name="connsiteY1-820" fmla="*/ 1192604 h 2647041"/>
              <a:gd name="connsiteX2-821" fmla="*/ 523042 w 9593847"/>
              <a:gd name="connsiteY2-822" fmla="*/ 202494 h 2647041"/>
              <a:gd name="connsiteX3-823" fmla="*/ 1378580 w 9593847"/>
              <a:gd name="connsiteY3-824" fmla="*/ 1642265 h 2647041"/>
              <a:gd name="connsiteX4-825" fmla="*/ 1995269 w 9593847"/>
              <a:gd name="connsiteY4-826" fmla="*/ 759763 h 2647041"/>
              <a:gd name="connsiteX5-827" fmla="*/ 2569427 w 9593847"/>
              <a:gd name="connsiteY5-828" fmla="*/ 2088832 h 2647041"/>
              <a:gd name="connsiteX6-829" fmla="*/ 2993320 w 9593847"/>
              <a:gd name="connsiteY6-830" fmla="*/ 1417629 h 2647041"/>
              <a:gd name="connsiteX7-831" fmla="*/ 3262730 w 9593847"/>
              <a:gd name="connsiteY7-832" fmla="*/ 2521512 h 2647041"/>
              <a:gd name="connsiteX8-833" fmla="*/ 3577040 w 9593847"/>
              <a:gd name="connsiteY8-834" fmla="*/ 877569 h 2647041"/>
              <a:gd name="connsiteX9-835" fmla="*/ 3919762 w 9593847"/>
              <a:gd name="connsiteY9-836" fmla="*/ 1440246 h 2647041"/>
              <a:gd name="connsiteX10-837" fmla="*/ 4164310 w 9593847"/>
              <a:gd name="connsiteY10-838" fmla="*/ 462051 h 2647041"/>
              <a:gd name="connsiteX11-839" fmla="*/ 4759734 w 9593847"/>
              <a:gd name="connsiteY11-840" fmla="*/ 1291390 h 2647041"/>
              <a:gd name="connsiteX12-841" fmla="*/ 5387055 w 9593847"/>
              <a:gd name="connsiteY12-842" fmla="*/ 323828 h 2647041"/>
              <a:gd name="connsiteX13-843" fmla="*/ 5716664 w 9593847"/>
              <a:gd name="connsiteY13-844" fmla="*/ 1525307 h 2647041"/>
              <a:gd name="connsiteX14-845" fmla="*/ 5822607 w 9593847"/>
              <a:gd name="connsiteY14-846" fmla="*/ 1192604 h 2647041"/>
              <a:gd name="connsiteX15-847" fmla="*/ 6181330 w 9593847"/>
              <a:gd name="connsiteY15-848" fmla="*/ 2026625 h 2647041"/>
              <a:gd name="connsiteX16-849" fmla="*/ 6540542 w 9593847"/>
              <a:gd name="connsiteY16-850" fmla="*/ 67479 h 2647041"/>
              <a:gd name="connsiteX17-851" fmla="*/ 6765050 w 9593847"/>
              <a:gd name="connsiteY17-852" fmla="*/ 2431502 h 2647041"/>
              <a:gd name="connsiteX18-853" fmla="*/ 7035101 w 9593847"/>
              <a:gd name="connsiteY18-854" fmla="*/ 1355186 h 2647041"/>
              <a:gd name="connsiteX19-855" fmla="*/ 7673055 w 9593847"/>
              <a:gd name="connsiteY19-856" fmla="*/ 2620460 h 2647041"/>
              <a:gd name="connsiteX20-857" fmla="*/ 8321641 w 9593847"/>
              <a:gd name="connsiteY20-858" fmla="*/ 1195697 h 2647041"/>
              <a:gd name="connsiteX21-859" fmla="*/ 8757576 w 9593847"/>
              <a:gd name="connsiteY21-860" fmla="*/ 1737958 h 2647041"/>
              <a:gd name="connsiteX22-861" fmla="*/ 9108450 w 9593847"/>
              <a:gd name="connsiteY22-862" fmla="*/ 1142535 h 2647041"/>
              <a:gd name="connsiteX23-863" fmla="*/ 9593847 w 9593847"/>
              <a:gd name="connsiteY23-864" fmla="*/ 1756427 h 26470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</a:cxnLst>
            <a:rect l="l" t="t" r="r" b="b"/>
            <a:pathLst>
              <a:path w="9593847" h="2647041">
                <a:moveTo>
                  <a:pt x="74719" y="451282"/>
                </a:moveTo>
                <a:cubicBezTo>
                  <a:pt x="91554" y="850003"/>
                  <a:pt x="0" y="1234069"/>
                  <a:pt x="74720" y="1192604"/>
                </a:cubicBezTo>
                <a:cubicBezTo>
                  <a:pt x="149440" y="1151139"/>
                  <a:pt x="305732" y="127551"/>
                  <a:pt x="523042" y="202494"/>
                </a:cubicBezTo>
                <a:cubicBezTo>
                  <a:pt x="740352" y="277437"/>
                  <a:pt x="1133209" y="1549387"/>
                  <a:pt x="1378580" y="1642265"/>
                </a:cubicBezTo>
                <a:cubicBezTo>
                  <a:pt x="1623951" y="1735143"/>
                  <a:pt x="1796795" y="685335"/>
                  <a:pt x="1995269" y="759763"/>
                </a:cubicBezTo>
                <a:cubicBezTo>
                  <a:pt x="2193743" y="834191"/>
                  <a:pt x="2403085" y="1979188"/>
                  <a:pt x="2569427" y="2088832"/>
                </a:cubicBezTo>
                <a:cubicBezTo>
                  <a:pt x="2735769" y="2198476"/>
                  <a:pt x="2877770" y="1345516"/>
                  <a:pt x="2993320" y="1417629"/>
                </a:cubicBezTo>
                <a:cubicBezTo>
                  <a:pt x="3108870" y="1489742"/>
                  <a:pt x="3165443" y="2611522"/>
                  <a:pt x="3262730" y="2521512"/>
                </a:cubicBezTo>
                <a:cubicBezTo>
                  <a:pt x="3360017" y="2431502"/>
                  <a:pt x="3467535" y="1057780"/>
                  <a:pt x="3577040" y="877569"/>
                </a:cubicBezTo>
                <a:cubicBezTo>
                  <a:pt x="3686545" y="697358"/>
                  <a:pt x="3821884" y="1509499"/>
                  <a:pt x="3919762" y="1440246"/>
                </a:cubicBezTo>
                <a:cubicBezTo>
                  <a:pt x="4017640" y="1370993"/>
                  <a:pt x="4024315" y="486860"/>
                  <a:pt x="4164310" y="462051"/>
                </a:cubicBezTo>
                <a:cubicBezTo>
                  <a:pt x="4304305" y="437242"/>
                  <a:pt x="4555943" y="1314427"/>
                  <a:pt x="4759734" y="1291390"/>
                </a:cubicBezTo>
                <a:cubicBezTo>
                  <a:pt x="4963525" y="1268353"/>
                  <a:pt x="5227567" y="284842"/>
                  <a:pt x="5387055" y="323828"/>
                </a:cubicBezTo>
                <a:cubicBezTo>
                  <a:pt x="5546543" y="362814"/>
                  <a:pt x="5644072" y="1380511"/>
                  <a:pt x="5716664" y="1525307"/>
                </a:cubicBezTo>
                <a:cubicBezTo>
                  <a:pt x="5789256" y="1670103"/>
                  <a:pt x="5745163" y="1109051"/>
                  <a:pt x="5822607" y="1192604"/>
                </a:cubicBezTo>
                <a:cubicBezTo>
                  <a:pt x="5900051" y="1276157"/>
                  <a:pt x="6061674" y="2214146"/>
                  <a:pt x="6181330" y="2026625"/>
                </a:cubicBezTo>
                <a:cubicBezTo>
                  <a:pt x="6300986" y="1839104"/>
                  <a:pt x="6443255" y="0"/>
                  <a:pt x="6540542" y="67479"/>
                </a:cubicBezTo>
                <a:cubicBezTo>
                  <a:pt x="6637829" y="134958"/>
                  <a:pt x="6682624" y="2216884"/>
                  <a:pt x="6765050" y="2431502"/>
                </a:cubicBezTo>
                <a:cubicBezTo>
                  <a:pt x="6847476" y="2646120"/>
                  <a:pt x="6883767" y="1323693"/>
                  <a:pt x="7035101" y="1355186"/>
                </a:cubicBezTo>
                <a:cubicBezTo>
                  <a:pt x="7186435" y="1386679"/>
                  <a:pt x="7458632" y="2647041"/>
                  <a:pt x="7673055" y="2620460"/>
                </a:cubicBezTo>
                <a:cubicBezTo>
                  <a:pt x="7887478" y="2593879"/>
                  <a:pt x="8140888" y="1342781"/>
                  <a:pt x="8321641" y="1195697"/>
                </a:cubicBezTo>
                <a:cubicBezTo>
                  <a:pt x="8502395" y="1048613"/>
                  <a:pt x="8626441" y="1746818"/>
                  <a:pt x="8757576" y="1737958"/>
                </a:cubicBezTo>
                <a:cubicBezTo>
                  <a:pt x="8888711" y="1729098"/>
                  <a:pt x="8969072" y="1139457"/>
                  <a:pt x="9108450" y="1142535"/>
                </a:cubicBezTo>
                <a:cubicBezTo>
                  <a:pt x="9247828" y="1145613"/>
                  <a:pt x="9459167" y="1458715"/>
                  <a:pt x="9593847" y="1756427"/>
                </a:cubicBezTo>
              </a:path>
            </a:pathLst>
          </a:cu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65" y="1028732"/>
            <a:ext cx="2699487" cy="46710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87" y="1029000"/>
            <a:ext cx="2701797" cy="4670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233" y="1028732"/>
            <a:ext cx="2699487" cy="46710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直角三角形 7"/>
          <p:cNvSpPr/>
          <p:nvPr/>
        </p:nvSpPr>
        <p:spPr>
          <a:xfrm rot="16200000" flipH="1">
            <a:off x="2495600" y="1028733"/>
            <a:ext cx="780087" cy="780087"/>
          </a:xfrm>
          <a:prstGeom prst="rt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直角三角形 8"/>
          <p:cNvSpPr/>
          <p:nvPr/>
        </p:nvSpPr>
        <p:spPr>
          <a:xfrm rot="16200000" flipH="1">
            <a:off x="6636713" y="1028733"/>
            <a:ext cx="780087" cy="780087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rot="16200000" flipH="1">
            <a:off x="10776520" y="1028733"/>
            <a:ext cx="780087" cy="780087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387" y="5889273"/>
            <a:ext cx="2700300" cy="66007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YOUR TITLE</a:t>
            </a:r>
            <a:endParaRPr lang="en-US" altLang="zh-CN" sz="2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6500" y="5889273"/>
            <a:ext cx="2700300" cy="66007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YOUR TITLE</a:t>
            </a:r>
            <a:endParaRPr lang="en-US" altLang="zh-CN" sz="2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56307" y="5889273"/>
            <a:ext cx="2700300" cy="66007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YOUR TITLE</a:t>
            </a:r>
            <a:endParaRPr lang="en-US" altLang="zh-CN" sz="2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09221" y="1028733"/>
            <a:ext cx="526472" cy="464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u="sng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u="sng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49681" y="1028733"/>
            <a:ext cx="526472" cy="464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u="sng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400" b="1" u="sng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090141" y="1028733"/>
            <a:ext cx="526472" cy="464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u="sng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u="sng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76">
        <p14:conveyor dir="l"/>
      </p:transition>
    </mc:Choice>
    <mc:Fallback>
      <p:transition spd="slow" advTm="25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2" grpId="0"/>
      <p:bldP spid="23" grpId="0"/>
      <p:bldP spid="24" grpId="0"/>
      <p:bldP spid="16" grpId="0" animBg="1"/>
      <p:bldP spid="18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70039" y="396763"/>
            <a:ext cx="659567" cy="307777"/>
          </a:xfrm>
          <a:noFill/>
        </p:spPr>
        <p:txBody>
          <a:bodyPr wrap="square" rtlCol="0">
            <a:spAutoFit/>
          </a:bodyPr>
          <a:lstStyle/>
          <a:p>
            <a:pPr algn="ctr"/>
            <a:fld id="{52EACAB8-BDC7-46D8-AED4-E3A5E447E221}" type="slidenum"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1628" y="1889910"/>
            <a:ext cx="2321169" cy="1939387"/>
            <a:chOff x="815926" y="2016520"/>
            <a:chExt cx="2321169" cy="1939387"/>
          </a:xfrm>
        </p:grpSpPr>
        <p:graphicFrame>
          <p:nvGraphicFramePr>
            <p:cNvPr id="7" name="图表 6"/>
            <p:cNvGraphicFramePr/>
            <p:nvPr/>
          </p:nvGraphicFramePr>
          <p:xfrm>
            <a:off x="815926" y="2016520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12" name="组合 11"/>
            <p:cNvGrpSpPr/>
            <p:nvPr/>
          </p:nvGrpSpPr>
          <p:grpSpPr>
            <a:xfrm>
              <a:off x="1603194" y="2697338"/>
              <a:ext cx="746632" cy="577750"/>
              <a:chOff x="7261225" y="582613"/>
              <a:chExt cx="533401" cy="412750"/>
            </a:xfrm>
            <a:solidFill>
              <a:srgbClr val="282828"/>
            </a:solidFill>
          </p:grpSpPr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7261225" y="628650"/>
                <a:ext cx="460375" cy="366713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4" name="Freeform 35"/>
              <p:cNvSpPr>
                <a:spLocks noEditPoints="1"/>
              </p:cNvSpPr>
              <p:nvPr/>
            </p:nvSpPr>
            <p:spPr bwMode="auto">
              <a:xfrm>
                <a:off x="7364413" y="790575"/>
                <a:ext cx="179388" cy="1619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5" name="Freeform 36"/>
              <p:cNvSpPr/>
              <p:nvPr/>
            </p:nvSpPr>
            <p:spPr bwMode="auto">
              <a:xfrm>
                <a:off x="7605713" y="644525"/>
                <a:ext cx="96838" cy="1047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6" name="Freeform 37"/>
              <p:cNvSpPr/>
              <p:nvPr/>
            </p:nvSpPr>
            <p:spPr bwMode="auto">
              <a:xfrm>
                <a:off x="7586663" y="582613"/>
                <a:ext cx="207963" cy="1936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9158077" y="1889910"/>
            <a:ext cx="2321169" cy="1939387"/>
            <a:chOff x="8398423" y="2016517"/>
            <a:chExt cx="2321169" cy="1939387"/>
          </a:xfrm>
        </p:grpSpPr>
        <p:graphicFrame>
          <p:nvGraphicFramePr>
            <p:cNvPr id="11" name="图表 10"/>
            <p:cNvGraphicFramePr/>
            <p:nvPr/>
          </p:nvGraphicFramePr>
          <p:xfrm>
            <a:off x="8398423" y="2016517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7" name="Freeform 41"/>
            <p:cNvSpPr/>
            <p:nvPr/>
          </p:nvSpPr>
          <p:spPr bwMode="auto">
            <a:xfrm>
              <a:off x="9284631" y="2700496"/>
              <a:ext cx="548752" cy="571428"/>
            </a:xfrm>
            <a:custGeom>
              <a:avLst/>
              <a:gdLst>
                <a:gd name="T0" fmla="*/ 33 w 242"/>
                <a:gd name="T1" fmla="*/ 106 h 252"/>
                <a:gd name="T2" fmla="*/ 38 w 242"/>
                <a:gd name="T3" fmla="*/ 92 h 252"/>
                <a:gd name="T4" fmla="*/ 43 w 242"/>
                <a:gd name="T5" fmla="*/ 80 h 252"/>
                <a:gd name="T6" fmla="*/ 45 w 242"/>
                <a:gd name="T7" fmla="*/ 65 h 252"/>
                <a:gd name="T8" fmla="*/ 52 w 242"/>
                <a:gd name="T9" fmla="*/ 46 h 252"/>
                <a:gd name="T10" fmla="*/ 62 w 242"/>
                <a:gd name="T11" fmla="*/ 29 h 252"/>
                <a:gd name="T12" fmla="*/ 81 w 242"/>
                <a:gd name="T13" fmla="*/ 14 h 252"/>
                <a:gd name="T14" fmla="*/ 102 w 242"/>
                <a:gd name="T15" fmla="*/ 4 h 252"/>
                <a:gd name="T16" fmla="*/ 126 w 242"/>
                <a:gd name="T17" fmla="*/ 0 h 252"/>
                <a:gd name="T18" fmla="*/ 152 w 242"/>
                <a:gd name="T19" fmla="*/ 4 h 252"/>
                <a:gd name="T20" fmla="*/ 178 w 242"/>
                <a:gd name="T21" fmla="*/ 14 h 252"/>
                <a:gd name="T22" fmla="*/ 192 w 242"/>
                <a:gd name="T23" fmla="*/ 26 h 252"/>
                <a:gd name="T24" fmla="*/ 204 w 242"/>
                <a:gd name="T25" fmla="*/ 43 h 252"/>
                <a:gd name="T26" fmla="*/ 211 w 242"/>
                <a:gd name="T27" fmla="*/ 63 h 252"/>
                <a:gd name="T28" fmla="*/ 213 w 242"/>
                <a:gd name="T29" fmla="*/ 82 h 252"/>
                <a:gd name="T30" fmla="*/ 221 w 242"/>
                <a:gd name="T31" fmla="*/ 97 h 252"/>
                <a:gd name="T32" fmla="*/ 221 w 242"/>
                <a:gd name="T33" fmla="*/ 106 h 252"/>
                <a:gd name="T34" fmla="*/ 223 w 242"/>
                <a:gd name="T35" fmla="*/ 121 h 252"/>
                <a:gd name="T36" fmla="*/ 235 w 242"/>
                <a:gd name="T37" fmla="*/ 143 h 252"/>
                <a:gd name="T38" fmla="*/ 242 w 242"/>
                <a:gd name="T39" fmla="*/ 162 h 252"/>
                <a:gd name="T40" fmla="*/ 242 w 242"/>
                <a:gd name="T41" fmla="*/ 182 h 252"/>
                <a:gd name="T42" fmla="*/ 237 w 242"/>
                <a:gd name="T43" fmla="*/ 194 h 252"/>
                <a:gd name="T44" fmla="*/ 232 w 242"/>
                <a:gd name="T45" fmla="*/ 199 h 252"/>
                <a:gd name="T46" fmla="*/ 228 w 242"/>
                <a:gd name="T47" fmla="*/ 194 h 252"/>
                <a:gd name="T48" fmla="*/ 218 w 242"/>
                <a:gd name="T49" fmla="*/ 179 h 252"/>
                <a:gd name="T50" fmla="*/ 213 w 242"/>
                <a:gd name="T51" fmla="*/ 189 h 252"/>
                <a:gd name="T52" fmla="*/ 202 w 242"/>
                <a:gd name="T53" fmla="*/ 208 h 252"/>
                <a:gd name="T54" fmla="*/ 213 w 242"/>
                <a:gd name="T55" fmla="*/ 220 h 252"/>
                <a:gd name="T56" fmla="*/ 221 w 242"/>
                <a:gd name="T57" fmla="*/ 228 h 252"/>
                <a:gd name="T58" fmla="*/ 221 w 242"/>
                <a:gd name="T59" fmla="*/ 235 h 252"/>
                <a:gd name="T60" fmla="*/ 216 w 242"/>
                <a:gd name="T61" fmla="*/ 242 h 252"/>
                <a:gd name="T62" fmla="*/ 202 w 242"/>
                <a:gd name="T63" fmla="*/ 250 h 252"/>
                <a:gd name="T64" fmla="*/ 178 w 242"/>
                <a:gd name="T65" fmla="*/ 252 h 252"/>
                <a:gd name="T66" fmla="*/ 152 w 242"/>
                <a:gd name="T67" fmla="*/ 247 h 252"/>
                <a:gd name="T68" fmla="*/ 133 w 242"/>
                <a:gd name="T69" fmla="*/ 242 h 252"/>
                <a:gd name="T70" fmla="*/ 119 w 242"/>
                <a:gd name="T71" fmla="*/ 242 h 252"/>
                <a:gd name="T72" fmla="*/ 102 w 242"/>
                <a:gd name="T73" fmla="*/ 252 h 252"/>
                <a:gd name="T74" fmla="*/ 83 w 242"/>
                <a:gd name="T75" fmla="*/ 252 h 252"/>
                <a:gd name="T76" fmla="*/ 52 w 242"/>
                <a:gd name="T77" fmla="*/ 252 h 252"/>
                <a:gd name="T78" fmla="*/ 36 w 242"/>
                <a:gd name="T79" fmla="*/ 245 h 252"/>
                <a:gd name="T80" fmla="*/ 31 w 242"/>
                <a:gd name="T81" fmla="*/ 237 h 252"/>
                <a:gd name="T82" fmla="*/ 31 w 242"/>
                <a:gd name="T83" fmla="*/ 230 h 252"/>
                <a:gd name="T84" fmla="*/ 31 w 242"/>
                <a:gd name="T85" fmla="*/ 223 h 252"/>
                <a:gd name="T86" fmla="*/ 38 w 242"/>
                <a:gd name="T87" fmla="*/ 218 h 252"/>
                <a:gd name="T88" fmla="*/ 50 w 242"/>
                <a:gd name="T89" fmla="*/ 216 h 252"/>
                <a:gd name="T90" fmla="*/ 48 w 242"/>
                <a:gd name="T91" fmla="*/ 211 h 252"/>
                <a:gd name="T92" fmla="*/ 33 w 242"/>
                <a:gd name="T93" fmla="*/ 196 h 252"/>
                <a:gd name="T94" fmla="*/ 26 w 242"/>
                <a:gd name="T95" fmla="*/ 179 h 252"/>
                <a:gd name="T96" fmla="*/ 24 w 242"/>
                <a:gd name="T97" fmla="*/ 177 h 252"/>
                <a:gd name="T98" fmla="*/ 22 w 242"/>
                <a:gd name="T99" fmla="*/ 184 h 252"/>
                <a:gd name="T100" fmla="*/ 10 w 242"/>
                <a:gd name="T101" fmla="*/ 194 h 252"/>
                <a:gd name="T102" fmla="*/ 5 w 242"/>
                <a:gd name="T103" fmla="*/ 194 h 252"/>
                <a:gd name="T104" fmla="*/ 0 w 242"/>
                <a:gd name="T105" fmla="*/ 184 h 252"/>
                <a:gd name="T106" fmla="*/ 3 w 242"/>
                <a:gd name="T107" fmla="*/ 162 h 252"/>
                <a:gd name="T108" fmla="*/ 10 w 242"/>
                <a:gd name="T109" fmla="*/ 143 h 252"/>
                <a:gd name="T110" fmla="*/ 24 w 242"/>
                <a:gd name="T111" fmla="*/ 126 h 252"/>
                <a:gd name="T112" fmla="*/ 36 w 242"/>
                <a:gd name="T113" fmla="*/ 11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2" h="252">
                  <a:moveTo>
                    <a:pt x="36" y="114"/>
                  </a:moveTo>
                  <a:lnTo>
                    <a:pt x="36" y="114"/>
                  </a:lnTo>
                  <a:lnTo>
                    <a:pt x="33" y="111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4"/>
                  </a:lnTo>
                  <a:lnTo>
                    <a:pt x="36" y="102"/>
                  </a:lnTo>
                  <a:lnTo>
                    <a:pt x="36" y="99"/>
                  </a:lnTo>
                  <a:lnTo>
                    <a:pt x="36" y="97"/>
                  </a:lnTo>
                  <a:lnTo>
                    <a:pt x="38" y="97"/>
                  </a:lnTo>
                  <a:lnTo>
                    <a:pt x="38" y="94"/>
                  </a:lnTo>
                  <a:lnTo>
                    <a:pt x="38" y="92"/>
                  </a:lnTo>
                  <a:lnTo>
                    <a:pt x="38" y="89"/>
                  </a:lnTo>
                  <a:lnTo>
                    <a:pt x="41" y="89"/>
                  </a:lnTo>
                  <a:lnTo>
                    <a:pt x="41" y="87"/>
                  </a:lnTo>
                  <a:lnTo>
                    <a:pt x="41" y="85"/>
                  </a:lnTo>
                  <a:lnTo>
                    <a:pt x="41" y="82"/>
                  </a:lnTo>
                  <a:lnTo>
                    <a:pt x="41" y="82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3" y="75"/>
                  </a:lnTo>
                  <a:lnTo>
                    <a:pt x="43" y="72"/>
                  </a:lnTo>
                  <a:lnTo>
                    <a:pt x="43" y="68"/>
                  </a:lnTo>
                  <a:lnTo>
                    <a:pt x="45" y="65"/>
                  </a:lnTo>
                  <a:lnTo>
                    <a:pt x="45" y="60"/>
                  </a:lnTo>
                  <a:lnTo>
                    <a:pt x="48" y="58"/>
                  </a:lnTo>
                  <a:lnTo>
                    <a:pt x="48" y="55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48"/>
                  </a:lnTo>
                  <a:lnTo>
                    <a:pt x="52" y="46"/>
                  </a:lnTo>
                  <a:lnTo>
                    <a:pt x="52" y="43"/>
                  </a:lnTo>
                  <a:lnTo>
                    <a:pt x="55" y="41"/>
                  </a:lnTo>
                  <a:lnTo>
                    <a:pt x="55" y="38"/>
                  </a:lnTo>
                  <a:lnTo>
                    <a:pt x="57" y="38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62" y="29"/>
                  </a:lnTo>
                  <a:lnTo>
                    <a:pt x="64" y="26"/>
                  </a:lnTo>
                  <a:lnTo>
                    <a:pt x="67" y="24"/>
                  </a:lnTo>
                  <a:lnTo>
                    <a:pt x="69" y="21"/>
                  </a:lnTo>
                  <a:lnTo>
                    <a:pt x="74" y="19"/>
                  </a:lnTo>
                  <a:lnTo>
                    <a:pt x="76" y="17"/>
                  </a:lnTo>
                  <a:lnTo>
                    <a:pt x="78" y="14"/>
                  </a:lnTo>
                  <a:lnTo>
                    <a:pt x="81" y="14"/>
                  </a:lnTo>
                  <a:lnTo>
                    <a:pt x="83" y="12"/>
                  </a:lnTo>
                  <a:lnTo>
                    <a:pt x="86" y="9"/>
                  </a:lnTo>
                  <a:lnTo>
                    <a:pt x="88" y="9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7" y="4"/>
                  </a:lnTo>
                  <a:lnTo>
                    <a:pt x="102" y="4"/>
                  </a:lnTo>
                  <a:lnTo>
                    <a:pt x="104" y="2"/>
                  </a:lnTo>
                  <a:lnTo>
                    <a:pt x="109" y="2"/>
                  </a:lnTo>
                  <a:lnTo>
                    <a:pt x="112" y="2"/>
                  </a:lnTo>
                  <a:lnTo>
                    <a:pt x="116" y="2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8" y="2"/>
                  </a:lnTo>
                  <a:lnTo>
                    <a:pt x="142" y="2"/>
                  </a:lnTo>
                  <a:lnTo>
                    <a:pt x="145" y="2"/>
                  </a:lnTo>
                  <a:lnTo>
                    <a:pt x="150" y="2"/>
                  </a:lnTo>
                  <a:lnTo>
                    <a:pt x="152" y="4"/>
                  </a:lnTo>
                  <a:lnTo>
                    <a:pt x="157" y="4"/>
                  </a:lnTo>
                  <a:lnTo>
                    <a:pt x="159" y="4"/>
                  </a:lnTo>
                  <a:lnTo>
                    <a:pt x="164" y="7"/>
                  </a:lnTo>
                  <a:lnTo>
                    <a:pt x="166" y="9"/>
                  </a:lnTo>
                  <a:lnTo>
                    <a:pt x="171" y="9"/>
                  </a:lnTo>
                  <a:lnTo>
                    <a:pt x="173" y="12"/>
                  </a:lnTo>
                  <a:lnTo>
                    <a:pt x="178" y="14"/>
                  </a:lnTo>
                  <a:lnTo>
                    <a:pt x="180" y="17"/>
                  </a:lnTo>
                  <a:lnTo>
                    <a:pt x="183" y="17"/>
                  </a:lnTo>
                  <a:lnTo>
                    <a:pt x="185" y="19"/>
                  </a:lnTo>
                  <a:lnTo>
                    <a:pt x="185" y="19"/>
                  </a:lnTo>
                  <a:lnTo>
                    <a:pt x="187" y="21"/>
                  </a:lnTo>
                  <a:lnTo>
                    <a:pt x="190" y="24"/>
                  </a:lnTo>
                  <a:lnTo>
                    <a:pt x="192" y="26"/>
                  </a:lnTo>
                  <a:lnTo>
                    <a:pt x="195" y="29"/>
                  </a:lnTo>
                  <a:lnTo>
                    <a:pt x="197" y="31"/>
                  </a:lnTo>
                  <a:lnTo>
                    <a:pt x="197" y="34"/>
                  </a:lnTo>
                  <a:lnTo>
                    <a:pt x="199" y="36"/>
                  </a:lnTo>
                  <a:lnTo>
                    <a:pt x="202" y="38"/>
                  </a:lnTo>
                  <a:lnTo>
                    <a:pt x="202" y="41"/>
                  </a:lnTo>
                  <a:lnTo>
                    <a:pt x="204" y="43"/>
                  </a:lnTo>
                  <a:lnTo>
                    <a:pt x="206" y="48"/>
                  </a:lnTo>
                  <a:lnTo>
                    <a:pt x="206" y="51"/>
                  </a:lnTo>
                  <a:lnTo>
                    <a:pt x="206" y="53"/>
                  </a:lnTo>
                  <a:lnTo>
                    <a:pt x="209" y="55"/>
                  </a:lnTo>
                  <a:lnTo>
                    <a:pt x="209" y="58"/>
                  </a:lnTo>
                  <a:lnTo>
                    <a:pt x="209" y="60"/>
                  </a:lnTo>
                  <a:lnTo>
                    <a:pt x="211" y="63"/>
                  </a:lnTo>
                  <a:lnTo>
                    <a:pt x="211" y="65"/>
                  </a:lnTo>
                  <a:lnTo>
                    <a:pt x="211" y="70"/>
                  </a:lnTo>
                  <a:lnTo>
                    <a:pt x="211" y="75"/>
                  </a:lnTo>
                  <a:lnTo>
                    <a:pt x="213" y="77"/>
                  </a:lnTo>
                  <a:lnTo>
                    <a:pt x="213" y="82"/>
                  </a:lnTo>
                  <a:lnTo>
                    <a:pt x="213" y="82"/>
                  </a:lnTo>
                  <a:lnTo>
                    <a:pt x="213" y="82"/>
                  </a:lnTo>
                  <a:lnTo>
                    <a:pt x="216" y="85"/>
                  </a:lnTo>
                  <a:lnTo>
                    <a:pt x="216" y="87"/>
                  </a:lnTo>
                  <a:lnTo>
                    <a:pt x="218" y="89"/>
                  </a:lnTo>
                  <a:lnTo>
                    <a:pt x="218" y="89"/>
                  </a:lnTo>
                  <a:lnTo>
                    <a:pt x="218" y="92"/>
                  </a:lnTo>
                  <a:lnTo>
                    <a:pt x="221" y="94"/>
                  </a:lnTo>
                  <a:lnTo>
                    <a:pt x="221" y="97"/>
                  </a:lnTo>
                  <a:lnTo>
                    <a:pt x="221" y="99"/>
                  </a:lnTo>
                  <a:lnTo>
                    <a:pt x="221" y="99"/>
                  </a:lnTo>
                  <a:lnTo>
                    <a:pt x="221" y="102"/>
                  </a:lnTo>
                  <a:lnTo>
                    <a:pt x="221" y="104"/>
                  </a:lnTo>
                  <a:lnTo>
                    <a:pt x="221" y="104"/>
                  </a:lnTo>
                  <a:lnTo>
                    <a:pt x="221" y="106"/>
                  </a:lnTo>
                  <a:lnTo>
                    <a:pt x="221" y="106"/>
                  </a:lnTo>
                  <a:lnTo>
                    <a:pt x="221" y="111"/>
                  </a:lnTo>
                  <a:lnTo>
                    <a:pt x="218" y="111"/>
                  </a:lnTo>
                  <a:lnTo>
                    <a:pt x="218" y="114"/>
                  </a:lnTo>
                  <a:lnTo>
                    <a:pt x="218" y="114"/>
                  </a:lnTo>
                  <a:lnTo>
                    <a:pt x="218" y="114"/>
                  </a:lnTo>
                  <a:lnTo>
                    <a:pt x="221" y="116"/>
                  </a:lnTo>
                  <a:lnTo>
                    <a:pt x="223" y="121"/>
                  </a:lnTo>
                  <a:lnTo>
                    <a:pt x="225" y="123"/>
                  </a:lnTo>
                  <a:lnTo>
                    <a:pt x="228" y="126"/>
                  </a:lnTo>
                  <a:lnTo>
                    <a:pt x="228" y="131"/>
                  </a:lnTo>
                  <a:lnTo>
                    <a:pt x="230" y="133"/>
                  </a:lnTo>
                  <a:lnTo>
                    <a:pt x="232" y="136"/>
                  </a:lnTo>
                  <a:lnTo>
                    <a:pt x="232" y="140"/>
                  </a:lnTo>
                  <a:lnTo>
                    <a:pt x="235" y="143"/>
                  </a:lnTo>
                  <a:lnTo>
                    <a:pt x="237" y="145"/>
                  </a:lnTo>
                  <a:lnTo>
                    <a:pt x="237" y="148"/>
                  </a:lnTo>
                  <a:lnTo>
                    <a:pt x="237" y="150"/>
                  </a:lnTo>
                  <a:lnTo>
                    <a:pt x="240" y="153"/>
                  </a:lnTo>
                  <a:lnTo>
                    <a:pt x="240" y="155"/>
                  </a:lnTo>
                  <a:lnTo>
                    <a:pt x="240" y="157"/>
                  </a:lnTo>
                  <a:lnTo>
                    <a:pt x="242" y="162"/>
                  </a:lnTo>
                  <a:lnTo>
                    <a:pt x="242" y="167"/>
                  </a:lnTo>
                  <a:lnTo>
                    <a:pt x="242" y="172"/>
                  </a:lnTo>
                  <a:lnTo>
                    <a:pt x="242" y="174"/>
                  </a:lnTo>
                  <a:lnTo>
                    <a:pt x="242" y="174"/>
                  </a:lnTo>
                  <a:lnTo>
                    <a:pt x="242" y="177"/>
                  </a:lnTo>
                  <a:lnTo>
                    <a:pt x="242" y="179"/>
                  </a:lnTo>
                  <a:lnTo>
                    <a:pt x="242" y="182"/>
                  </a:lnTo>
                  <a:lnTo>
                    <a:pt x="240" y="187"/>
                  </a:lnTo>
                  <a:lnTo>
                    <a:pt x="240" y="189"/>
                  </a:lnTo>
                  <a:lnTo>
                    <a:pt x="240" y="189"/>
                  </a:lnTo>
                  <a:lnTo>
                    <a:pt x="240" y="191"/>
                  </a:lnTo>
                  <a:lnTo>
                    <a:pt x="237" y="191"/>
                  </a:lnTo>
                  <a:lnTo>
                    <a:pt x="237" y="194"/>
                  </a:lnTo>
                  <a:lnTo>
                    <a:pt x="237" y="194"/>
                  </a:lnTo>
                  <a:lnTo>
                    <a:pt x="237" y="194"/>
                  </a:lnTo>
                  <a:lnTo>
                    <a:pt x="235" y="196"/>
                  </a:lnTo>
                  <a:lnTo>
                    <a:pt x="235" y="196"/>
                  </a:lnTo>
                  <a:lnTo>
                    <a:pt x="235" y="196"/>
                  </a:lnTo>
                  <a:lnTo>
                    <a:pt x="232" y="196"/>
                  </a:lnTo>
                  <a:lnTo>
                    <a:pt x="232" y="199"/>
                  </a:lnTo>
                  <a:lnTo>
                    <a:pt x="232" y="199"/>
                  </a:lnTo>
                  <a:lnTo>
                    <a:pt x="232" y="199"/>
                  </a:lnTo>
                  <a:lnTo>
                    <a:pt x="230" y="196"/>
                  </a:lnTo>
                  <a:lnTo>
                    <a:pt x="230" y="196"/>
                  </a:lnTo>
                  <a:lnTo>
                    <a:pt x="228" y="196"/>
                  </a:lnTo>
                  <a:lnTo>
                    <a:pt x="228" y="196"/>
                  </a:lnTo>
                  <a:lnTo>
                    <a:pt x="228" y="196"/>
                  </a:lnTo>
                  <a:lnTo>
                    <a:pt x="228" y="194"/>
                  </a:lnTo>
                  <a:lnTo>
                    <a:pt x="225" y="194"/>
                  </a:lnTo>
                  <a:lnTo>
                    <a:pt x="225" y="191"/>
                  </a:lnTo>
                  <a:lnTo>
                    <a:pt x="223" y="189"/>
                  </a:lnTo>
                  <a:lnTo>
                    <a:pt x="223" y="189"/>
                  </a:lnTo>
                  <a:lnTo>
                    <a:pt x="221" y="187"/>
                  </a:lnTo>
                  <a:lnTo>
                    <a:pt x="221" y="184"/>
                  </a:lnTo>
                  <a:lnTo>
                    <a:pt x="218" y="179"/>
                  </a:lnTo>
                  <a:lnTo>
                    <a:pt x="218" y="179"/>
                  </a:lnTo>
                  <a:lnTo>
                    <a:pt x="218" y="179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6" y="182"/>
                  </a:lnTo>
                  <a:lnTo>
                    <a:pt x="216" y="187"/>
                  </a:lnTo>
                  <a:lnTo>
                    <a:pt x="213" y="189"/>
                  </a:lnTo>
                  <a:lnTo>
                    <a:pt x="211" y="196"/>
                  </a:lnTo>
                  <a:lnTo>
                    <a:pt x="211" y="199"/>
                  </a:lnTo>
                  <a:lnTo>
                    <a:pt x="209" y="201"/>
                  </a:lnTo>
                  <a:lnTo>
                    <a:pt x="206" y="203"/>
                  </a:lnTo>
                  <a:lnTo>
                    <a:pt x="204" y="206"/>
                  </a:lnTo>
                  <a:lnTo>
                    <a:pt x="204" y="208"/>
                  </a:lnTo>
                  <a:lnTo>
                    <a:pt x="202" y="208"/>
                  </a:lnTo>
                  <a:lnTo>
                    <a:pt x="199" y="213"/>
                  </a:lnTo>
                  <a:lnTo>
                    <a:pt x="199" y="213"/>
                  </a:lnTo>
                  <a:lnTo>
                    <a:pt x="199" y="213"/>
                  </a:lnTo>
                  <a:lnTo>
                    <a:pt x="202" y="213"/>
                  </a:lnTo>
                  <a:lnTo>
                    <a:pt x="206" y="216"/>
                  </a:lnTo>
                  <a:lnTo>
                    <a:pt x="211" y="218"/>
                  </a:lnTo>
                  <a:lnTo>
                    <a:pt x="213" y="220"/>
                  </a:lnTo>
                  <a:lnTo>
                    <a:pt x="216" y="220"/>
                  </a:lnTo>
                  <a:lnTo>
                    <a:pt x="218" y="223"/>
                  </a:lnTo>
                  <a:lnTo>
                    <a:pt x="218" y="225"/>
                  </a:lnTo>
                  <a:lnTo>
                    <a:pt x="218" y="225"/>
                  </a:lnTo>
                  <a:lnTo>
                    <a:pt x="221" y="228"/>
                  </a:lnTo>
                  <a:lnTo>
                    <a:pt x="221" y="228"/>
                  </a:lnTo>
                  <a:lnTo>
                    <a:pt x="221" y="228"/>
                  </a:lnTo>
                  <a:lnTo>
                    <a:pt x="221" y="230"/>
                  </a:lnTo>
                  <a:lnTo>
                    <a:pt x="223" y="230"/>
                  </a:lnTo>
                  <a:lnTo>
                    <a:pt x="223" y="233"/>
                  </a:lnTo>
                  <a:lnTo>
                    <a:pt x="223" y="233"/>
                  </a:lnTo>
                  <a:lnTo>
                    <a:pt x="223" y="235"/>
                  </a:lnTo>
                  <a:lnTo>
                    <a:pt x="221" y="235"/>
                  </a:lnTo>
                  <a:lnTo>
                    <a:pt x="221" y="235"/>
                  </a:lnTo>
                  <a:lnTo>
                    <a:pt x="221" y="237"/>
                  </a:lnTo>
                  <a:lnTo>
                    <a:pt x="221" y="237"/>
                  </a:lnTo>
                  <a:lnTo>
                    <a:pt x="221" y="240"/>
                  </a:lnTo>
                  <a:lnTo>
                    <a:pt x="218" y="240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16" y="242"/>
                  </a:lnTo>
                  <a:lnTo>
                    <a:pt x="213" y="245"/>
                  </a:lnTo>
                  <a:lnTo>
                    <a:pt x="211" y="245"/>
                  </a:lnTo>
                  <a:lnTo>
                    <a:pt x="209" y="247"/>
                  </a:lnTo>
                  <a:lnTo>
                    <a:pt x="206" y="247"/>
                  </a:lnTo>
                  <a:lnTo>
                    <a:pt x="206" y="247"/>
                  </a:lnTo>
                  <a:lnTo>
                    <a:pt x="204" y="247"/>
                  </a:lnTo>
                  <a:lnTo>
                    <a:pt x="202" y="250"/>
                  </a:lnTo>
                  <a:lnTo>
                    <a:pt x="199" y="250"/>
                  </a:lnTo>
                  <a:lnTo>
                    <a:pt x="197" y="250"/>
                  </a:lnTo>
                  <a:lnTo>
                    <a:pt x="192" y="250"/>
                  </a:lnTo>
                  <a:lnTo>
                    <a:pt x="190" y="250"/>
                  </a:lnTo>
                  <a:lnTo>
                    <a:pt x="185" y="252"/>
                  </a:lnTo>
                  <a:lnTo>
                    <a:pt x="183" y="252"/>
                  </a:lnTo>
                  <a:lnTo>
                    <a:pt x="178" y="252"/>
                  </a:lnTo>
                  <a:lnTo>
                    <a:pt x="176" y="252"/>
                  </a:lnTo>
                  <a:lnTo>
                    <a:pt x="171" y="252"/>
                  </a:lnTo>
                  <a:lnTo>
                    <a:pt x="168" y="250"/>
                  </a:lnTo>
                  <a:lnTo>
                    <a:pt x="164" y="250"/>
                  </a:lnTo>
                  <a:lnTo>
                    <a:pt x="161" y="250"/>
                  </a:lnTo>
                  <a:lnTo>
                    <a:pt x="157" y="250"/>
                  </a:lnTo>
                  <a:lnTo>
                    <a:pt x="152" y="247"/>
                  </a:lnTo>
                  <a:lnTo>
                    <a:pt x="150" y="247"/>
                  </a:lnTo>
                  <a:lnTo>
                    <a:pt x="145" y="247"/>
                  </a:lnTo>
                  <a:lnTo>
                    <a:pt x="142" y="245"/>
                  </a:lnTo>
                  <a:lnTo>
                    <a:pt x="138" y="245"/>
                  </a:lnTo>
                  <a:lnTo>
                    <a:pt x="135" y="242"/>
                  </a:lnTo>
                  <a:lnTo>
                    <a:pt x="133" y="242"/>
                  </a:lnTo>
                  <a:lnTo>
                    <a:pt x="133" y="242"/>
                  </a:lnTo>
                  <a:lnTo>
                    <a:pt x="133" y="242"/>
                  </a:lnTo>
                  <a:lnTo>
                    <a:pt x="131" y="242"/>
                  </a:lnTo>
                  <a:lnTo>
                    <a:pt x="128" y="242"/>
                  </a:lnTo>
                  <a:lnTo>
                    <a:pt x="126" y="242"/>
                  </a:lnTo>
                  <a:lnTo>
                    <a:pt x="123" y="242"/>
                  </a:lnTo>
                  <a:lnTo>
                    <a:pt x="121" y="240"/>
                  </a:lnTo>
                  <a:lnTo>
                    <a:pt x="119" y="242"/>
                  </a:lnTo>
                  <a:lnTo>
                    <a:pt x="116" y="245"/>
                  </a:lnTo>
                  <a:lnTo>
                    <a:pt x="114" y="245"/>
                  </a:lnTo>
                  <a:lnTo>
                    <a:pt x="112" y="247"/>
                  </a:lnTo>
                  <a:lnTo>
                    <a:pt x="109" y="247"/>
                  </a:lnTo>
                  <a:lnTo>
                    <a:pt x="107" y="250"/>
                  </a:lnTo>
                  <a:lnTo>
                    <a:pt x="104" y="250"/>
                  </a:lnTo>
                  <a:lnTo>
                    <a:pt x="102" y="252"/>
                  </a:lnTo>
                  <a:lnTo>
                    <a:pt x="100" y="252"/>
                  </a:lnTo>
                  <a:lnTo>
                    <a:pt x="95" y="252"/>
                  </a:lnTo>
                  <a:lnTo>
                    <a:pt x="93" y="252"/>
                  </a:lnTo>
                  <a:lnTo>
                    <a:pt x="90" y="252"/>
                  </a:lnTo>
                  <a:lnTo>
                    <a:pt x="88" y="252"/>
                  </a:lnTo>
                  <a:lnTo>
                    <a:pt x="86" y="252"/>
                  </a:lnTo>
                  <a:lnTo>
                    <a:pt x="83" y="252"/>
                  </a:lnTo>
                  <a:lnTo>
                    <a:pt x="81" y="252"/>
                  </a:lnTo>
                  <a:lnTo>
                    <a:pt x="74" y="252"/>
                  </a:lnTo>
                  <a:lnTo>
                    <a:pt x="69" y="252"/>
                  </a:lnTo>
                  <a:lnTo>
                    <a:pt x="62" y="252"/>
                  </a:lnTo>
                  <a:lnTo>
                    <a:pt x="59" y="252"/>
                  </a:lnTo>
                  <a:lnTo>
                    <a:pt x="57" y="252"/>
                  </a:lnTo>
                  <a:lnTo>
                    <a:pt x="52" y="252"/>
                  </a:lnTo>
                  <a:lnTo>
                    <a:pt x="50" y="250"/>
                  </a:lnTo>
                  <a:lnTo>
                    <a:pt x="48" y="250"/>
                  </a:lnTo>
                  <a:lnTo>
                    <a:pt x="45" y="250"/>
                  </a:lnTo>
                  <a:lnTo>
                    <a:pt x="43" y="247"/>
                  </a:lnTo>
                  <a:lnTo>
                    <a:pt x="41" y="247"/>
                  </a:lnTo>
                  <a:lnTo>
                    <a:pt x="38" y="245"/>
                  </a:lnTo>
                  <a:lnTo>
                    <a:pt x="36" y="245"/>
                  </a:lnTo>
                  <a:lnTo>
                    <a:pt x="33" y="242"/>
                  </a:lnTo>
                  <a:lnTo>
                    <a:pt x="33" y="242"/>
                  </a:lnTo>
                  <a:lnTo>
                    <a:pt x="33" y="242"/>
                  </a:lnTo>
                  <a:lnTo>
                    <a:pt x="31" y="240"/>
                  </a:lnTo>
                  <a:lnTo>
                    <a:pt x="31" y="240"/>
                  </a:lnTo>
                  <a:lnTo>
                    <a:pt x="31" y="240"/>
                  </a:lnTo>
                  <a:lnTo>
                    <a:pt x="31" y="237"/>
                  </a:lnTo>
                  <a:lnTo>
                    <a:pt x="31" y="237"/>
                  </a:lnTo>
                  <a:lnTo>
                    <a:pt x="29" y="235"/>
                  </a:lnTo>
                  <a:lnTo>
                    <a:pt x="29" y="235"/>
                  </a:lnTo>
                  <a:lnTo>
                    <a:pt x="29" y="235"/>
                  </a:lnTo>
                  <a:lnTo>
                    <a:pt x="29" y="233"/>
                  </a:lnTo>
                  <a:lnTo>
                    <a:pt x="29" y="233"/>
                  </a:lnTo>
                  <a:lnTo>
                    <a:pt x="31" y="230"/>
                  </a:lnTo>
                  <a:lnTo>
                    <a:pt x="31" y="230"/>
                  </a:lnTo>
                  <a:lnTo>
                    <a:pt x="31" y="228"/>
                  </a:lnTo>
                  <a:lnTo>
                    <a:pt x="31" y="228"/>
                  </a:lnTo>
                  <a:lnTo>
                    <a:pt x="31" y="225"/>
                  </a:lnTo>
                  <a:lnTo>
                    <a:pt x="31" y="225"/>
                  </a:lnTo>
                  <a:lnTo>
                    <a:pt x="31" y="223"/>
                  </a:lnTo>
                  <a:lnTo>
                    <a:pt x="31" y="223"/>
                  </a:lnTo>
                  <a:lnTo>
                    <a:pt x="33" y="223"/>
                  </a:lnTo>
                  <a:lnTo>
                    <a:pt x="33" y="220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38" y="218"/>
                  </a:lnTo>
                  <a:lnTo>
                    <a:pt x="41" y="218"/>
                  </a:lnTo>
                  <a:lnTo>
                    <a:pt x="41" y="216"/>
                  </a:lnTo>
                  <a:lnTo>
                    <a:pt x="43" y="216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8" y="216"/>
                  </a:lnTo>
                  <a:lnTo>
                    <a:pt x="50" y="216"/>
                  </a:lnTo>
                  <a:lnTo>
                    <a:pt x="50" y="216"/>
                  </a:lnTo>
                  <a:lnTo>
                    <a:pt x="50" y="216"/>
                  </a:lnTo>
                  <a:lnTo>
                    <a:pt x="50" y="216"/>
                  </a:lnTo>
                  <a:lnTo>
                    <a:pt x="50" y="213"/>
                  </a:lnTo>
                  <a:lnTo>
                    <a:pt x="50" y="213"/>
                  </a:lnTo>
                  <a:lnTo>
                    <a:pt x="50" y="213"/>
                  </a:lnTo>
                  <a:lnTo>
                    <a:pt x="48" y="211"/>
                  </a:lnTo>
                  <a:lnTo>
                    <a:pt x="45" y="208"/>
                  </a:lnTo>
                  <a:lnTo>
                    <a:pt x="43" y="208"/>
                  </a:lnTo>
                  <a:lnTo>
                    <a:pt x="41" y="206"/>
                  </a:lnTo>
                  <a:lnTo>
                    <a:pt x="38" y="203"/>
                  </a:lnTo>
                  <a:lnTo>
                    <a:pt x="36" y="199"/>
                  </a:lnTo>
                  <a:lnTo>
                    <a:pt x="36" y="199"/>
                  </a:lnTo>
                  <a:lnTo>
                    <a:pt x="33" y="196"/>
                  </a:lnTo>
                  <a:lnTo>
                    <a:pt x="33" y="194"/>
                  </a:lnTo>
                  <a:lnTo>
                    <a:pt x="31" y="191"/>
                  </a:lnTo>
                  <a:lnTo>
                    <a:pt x="31" y="189"/>
                  </a:lnTo>
                  <a:lnTo>
                    <a:pt x="29" y="187"/>
                  </a:lnTo>
                  <a:lnTo>
                    <a:pt x="29" y="184"/>
                  </a:lnTo>
                  <a:lnTo>
                    <a:pt x="26" y="182"/>
                  </a:lnTo>
                  <a:lnTo>
                    <a:pt x="26" y="179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79"/>
                  </a:lnTo>
                  <a:lnTo>
                    <a:pt x="24" y="179"/>
                  </a:lnTo>
                  <a:lnTo>
                    <a:pt x="24" y="179"/>
                  </a:lnTo>
                  <a:lnTo>
                    <a:pt x="22" y="182"/>
                  </a:lnTo>
                  <a:lnTo>
                    <a:pt x="22" y="184"/>
                  </a:lnTo>
                  <a:lnTo>
                    <a:pt x="22" y="184"/>
                  </a:lnTo>
                  <a:lnTo>
                    <a:pt x="19" y="187"/>
                  </a:lnTo>
                  <a:lnTo>
                    <a:pt x="19" y="187"/>
                  </a:lnTo>
                  <a:lnTo>
                    <a:pt x="17" y="189"/>
                  </a:lnTo>
                  <a:lnTo>
                    <a:pt x="14" y="191"/>
                  </a:lnTo>
                  <a:lnTo>
                    <a:pt x="14" y="191"/>
                  </a:lnTo>
                  <a:lnTo>
                    <a:pt x="12" y="194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7" y="194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5" y="194"/>
                  </a:lnTo>
                  <a:lnTo>
                    <a:pt x="3" y="194"/>
                  </a:lnTo>
                  <a:lnTo>
                    <a:pt x="3" y="191"/>
                  </a:lnTo>
                  <a:lnTo>
                    <a:pt x="3" y="191"/>
                  </a:lnTo>
                  <a:lnTo>
                    <a:pt x="3" y="189"/>
                  </a:lnTo>
                  <a:lnTo>
                    <a:pt x="3" y="189"/>
                  </a:lnTo>
                  <a:lnTo>
                    <a:pt x="3" y="187"/>
                  </a:lnTo>
                  <a:lnTo>
                    <a:pt x="0" y="184"/>
                  </a:lnTo>
                  <a:lnTo>
                    <a:pt x="0" y="182"/>
                  </a:lnTo>
                  <a:lnTo>
                    <a:pt x="0" y="179"/>
                  </a:lnTo>
                  <a:lnTo>
                    <a:pt x="0" y="174"/>
                  </a:lnTo>
                  <a:lnTo>
                    <a:pt x="0" y="170"/>
                  </a:lnTo>
                  <a:lnTo>
                    <a:pt x="0" y="167"/>
                  </a:lnTo>
                  <a:lnTo>
                    <a:pt x="3" y="165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3" y="157"/>
                  </a:lnTo>
                  <a:lnTo>
                    <a:pt x="5" y="155"/>
                  </a:lnTo>
                  <a:lnTo>
                    <a:pt x="5" y="153"/>
                  </a:lnTo>
                  <a:lnTo>
                    <a:pt x="7" y="150"/>
                  </a:lnTo>
                  <a:lnTo>
                    <a:pt x="7" y="148"/>
                  </a:lnTo>
                  <a:lnTo>
                    <a:pt x="10" y="143"/>
                  </a:lnTo>
                  <a:lnTo>
                    <a:pt x="10" y="140"/>
                  </a:lnTo>
                  <a:lnTo>
                    <a:pt x="12" y="138"/>
                  </a:lnTo>
                  <a:lnTo>
                    <a:pt x="14" y="136"/>
                  </a:lnTo>
                  <a:lnTo>
                    <a:pt x="17" y="133"/>
                  </a:lnTo>
                  <a:lnTo>
                    <a:pt x="19" y="131"/>
                  </a:lnTo>
                  <a:lnTo>
                    <a:pt x="22" y="128"/>
                  </a:lnTo>
                  <a:lnTo>
                    <a:pt x="24" y="126"/>
                  </a:lnTo>
                  <a:lnTo>
                    <a:pt x="24" y="123"/>
                  </a:lnTo>
                  <a:lnTo>
                    <a:pt x="26" y="123"/>
                  </a:lnTo>
                  <a:lnTo>
                    <a:pt x="26" y="121"/>
                  </a:lnTo>
                  <a:lnTo>
                    <a:pt x="29" y="119"/>
                  </a:lnTo>
                  <a:lnTo>
                    <a:pt x="31" y="116"/>
                  </a:lnTo>
                  <a:lnTo>
                    <a:pt x="33" y="114"/>
                  </a:lnTo>
                  <a:lnTo>
                    <a:pt x="36" y="114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44534" y="1889910"/>
            <a:ext cx="2321169" cy="1939387"/>
            <a:chOff x="5870924" y="2016518"/>
            <a:chExt cx="2321169" cy="1939387"/>
          </a:xfrm>
        </p:grpSpPr>
        <p:graphicFrame>
          <p:nvGraphicFramePr>
            <p:cNvPr id="10" name="图表 9"/>
            <p:cNvGraphicFramePr/>
            <p:nvPr/>
          </p:nvGraphicFramePr>
          <p:xfrm>
            <a:off x="5870924" y="2016518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8" name="组合 17"/>
            <p:cNvGrpSpPr/>
            <p:nvPr/>
          </p:nvGrpSpPr>
          <p:grpSpPr>
            <a:xfrm>
              <a:off x="6682793" y="2696190"/>
              <a:ext cx="697430" cy="580042"/>
              <a:chOff x="10387013" y="614363"/>
              <a:chExt cx="481012" cy="400050"/>
            </a:xfrm>
            <a:solidFill>
              <a:srgbClr val="282828"/>
            </a:solidFill>
          </p:grpSpPr>
          <p:sp>
            <p:nvSpPr>
              <p:cNvPr id="19" name="Freeform 46"/>
              <p:cNvSpPr>
                <a:spLocks noEditPoints="1"/>
              </p:cNvSpPr>
              <p:nvPr/>
            </p:nvSpPr>
            <p:spPr bwMode="auto">
              <a:xfrm>
                <a:off x="10387013" y="614363"/>
                <a:ext cx="341313" cy="319087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0" name="Freeform 47"/>
              <p:cNvSpPr>
                <a:spLocks noEditPoints="1"/>
              </p:cNvSpPr>
              <p:nvPr/>
            </p:nvSpPr>
            <p:spPr bwMode="auto">
              <a:xfrm>
                <a:off x="10579100" y="744538"/>
                <a:ext cx="288925" cy="269875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530992" y="1889910"/>
            <a:ext cx="2321169" cy="1939387"/>
            <a:chOff x="3343425" y="2016519"/>
            <a:chExt cx="2321169" cy="1939387"/>
          </a:xfrm>
        </p:grpSpPr>
        <p:graphicFrame>
          <p:nvGraphicFramePr>
            <p:cNvPr id="9" name="图表 8"/>
            <p:cNvGraphicFramePr/>
            <p:nvPr/>
          </p:nvGraphicFramePr>
          <p:xfrm>
            <a:off x="3343425" y="2016519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1" name="Freeform 48"/>
            <p:cNvSpPr>
              <a:spLocks noEditPoints="1"/>
            </p:cNvSpPr>
            <p:nvPr/>
          </p:nvSpPr>
          <p:spPr bwMode="auto">
            <a:xfrm>
              <a:off x="4216234" y="2655022"/>
              <a:ext cx="575551" cy="662380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3313" y="4238833"/>
            <a:ext cx="2257799" cy="1580126"/>
            <a:chOff x="1085626" y="4715360"/>
            <a:chExt cx="2257799" cy="1580126"/>
          </a:xfrm>
        </p:grpSpPr>
        <p:sp>
          <p:nvSpPr>
            <p:cNvPr id="27" name="文本框 26"/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67%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85626" y="5085811"/>
              <a:ext cx="2257799" cy="1209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62676" y="4238833"/>
            <a:ext cx="2257799" cy="1580126"/>
            <a:chOff x="1085626" y="4715360"/>
            <a:chExt cx="2257799" cy="1580126"/>
          </a:xfrm>
        </p:grpSpPr>
        <p:sp>
          <p:nvSpPr>
            <p:cNvPr id="30" name="文本框 29"/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32%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85626" y="5085811"/>
              <a:ext cx="2257799" cy="1209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76219" y="4238833"/>
            <a:ext cx="2257799" cy="1580126"/>
            <a:chOff x="1085626" y="4715360"/>
            <a:chExt cx="2257799" cy="1580126"/>
          </a:xfrm>
        </p:grpSpPr>
        <p:sp>
          <p:nvSpPr>
            <p:cNvPr id="33" name="文本框 32"/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87%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085626" y="5085811"/>
              <a:ext cx="2257799" cy="1209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189760" y="4238833"/>
            <a:ext cx="2257799" cy="1580126"/>
            <a:chOff x="1085626" y="4715360"/>
            <a:chExt cx="2257799" cy="1580126"/>
          </a:xfrm>
        </p:grpSpPr>
        <p:sp>
          <p:nvSpPr>
            <p:cNvPr id="36" name="文本框 35"/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54%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085626" y="5085811"/>
              <a:ext cx="2257799" cy="1209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8" grpId="0" animBg="1"/>
      <p:bldP spid="40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e7d195523061f1c0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e7d195523061f1c0214d268728035a112e1f1a63855fa0d5B3BC3571FB2346650E40B27C71D4ADB669896543E409C0762562804D99F14164E036E91A4D200FB459B9C67F1066513BDCC2663F2655ED5A2F3E64E50905ECC13FD08E412A2449DFC0DEA4732AF4E76A12DAA23714D9A24C7EAC7F7CD8FF94AEC7D4E9162B55FEA74E289784371BE33B</a:t>
            </a:r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矩形 15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/>
          <p:nvPr/>
        </p:nvSpPr>
        <p:spPr>
          <a:xfrm>
            <a:off x="0" y="3228975"/>
            <a:ext cx="12192000" cy="2045335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70180" y="3338830"/>
            <a:ext cx="41452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THANK YOU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文本框 17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96215" y="4045585"/>
            <a:ext cx="3458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TAIKON.TAOBAO.COM</a:t>
            </a:r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7d195523061f1c0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e7d195523061f1c0214d268728035a112e1f1a63855fa0d5B3BC3571FB2346650E40B27C71D4ADB669896543E409C0762562804D99F14164E036E91A4D200FB459B9C67F1066513BDCC2663F2655ED5A2F3E64E50905ECC13FD08E412A2449DFC0DEA4732AF4E76A12DAA23714D9A24C7EAC7F7CD8FF94AEC7D4E9162B55FEA74E289784371BE33B</a:t>
            </a:r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494019" y="2001884"/>
            <a:ext cx="9203961" cy="156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9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THANKS YOU</a:t>
            </a:r>
            <a:endParaRPr lang="zh-CN" altLang="en-US" sz="9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9082" y="1038034"/>
            <a:ext cx="10755630" cy="4746580"/>
            <a:chOff x="628650" y="1257980"/>
            <a:chExt cx="7973616" cy="3017044"/>
          </a:xfrm>
          <a:solidFill>
            <a:schemeClr val="tx1"/>
          </a:solidFill>
        </p:grpSpPr>
        <p:sp>
          <p:nvSpPr>
            <p:cNvPr id="7" name="Freeform 13"/>
            <p:cNvSpPr>
              <a:spLocks noEditPoints="1"/>
            </p:cNvSpPr>
            <p:nvPr/>
          </p:nvSpPr>
          <p:spPr bwMode="auto">
            <a:xfrm>
              <a:off x="628650" y="1257980"/>
              <a:ext cx="171450" cy="219075"/>
            </a:xfrm>
            <a:custGeom>
              <a:avLst/>
              <a:gdLst>
                <a:gd name="T0" fmla="*/ 49427 w 74"/>
                <a:gd name="T1" fmla="*/ 258278 h 95"/>
                <a:gd name="T2" fmla="*/ 49427 w 74"/>
                <a:gd name="T3" fmla="*/ 119915 h 95"/>
                <a:gd name="T4" fmla="*/ 67962 w 74"/>
                <a:gd name="T5" fmla="*/ 119915 h 95"/>
                <a:gd name="T6" fmla="*/ 67962 w 74"/>
                <a:gd name="T7" fmla="*/ 258278 h 95"/>
                <a:gd name="T8" fmla="*/ 49427 w 74"/>
                <a:gd name="T9" fmla="*/ 258278 h 95"/>
                <a:gd name="T10" fmla="*/ 105032 w 74"/>
                <a:gd name="T11" fmla="*/ 258278 h 95"/>
                <a:gd name="T12" fmla="*/ 105032 w 74"/>
                <a:gd name="T13" fmla="*/ 119915 h 95"/>
                <a:gd name="T14" fmla="*/ 123568 w 74"/>
                <a:gd name="T15" fmla="*/ 119915 h 95"/>
                <a:gd name="T16" fmla="*/ 123568 w 74"/>
                <a:gd name="T17" fmla="*/ 258278 h 95"/>
                <a:gd name="T18" fmla="*/ 105032 w 74"/>
                <a:gd name="T19" fmla="*/ 258278 h 95"/>
                <a:gd name="T20" fmla="*/ 160638 w 74"/>
                <a:gd name="T21" fmla="*/ 258278 h 95"/>
                <a:gd name="T22" fmla="*/ 160638 w 74"/>
                <a:gd name="T23" fmla="*/ 119915 h 95"/>
                <a:gd name="T24" fmla="*/ 179173 w 74"/>
                <a:gd name="T25" fmla="*/ 119915 h 95"/>
                <a:gd name="T26" fmla="*/ 179173 w 74"/>
                <a:gd name="T27" fmla="*/ 258278 h 95"/>
                <a:gd name="T28" fmla="*/ 160638 w 74"/>
                <a:gd name="T29" fmla="*/ 258278 h 95"/>
                <a:gd name="T30" fmla="*/ 197708 w 74"/>
                <a:gd name="T31" fmla="*/ 83018 h 95"/>
                <a:gd name="T32" fmla="*/ 30892 w 74"/>
                <a:gd name="T33" fmla="*/ 83018 h 95"/>
                <a:gd name="T34" fmla="*/ 12357 w 74"/>
                <a:gd name="T35" fmla="*/ 101466 h 95"/>
                <a:gd name="T36" fmla="*/ 12357 w 74"/>
                <a:gd name="T37" fmla="*/ 104541 h 95"/>
                <a:gd name="T38" fmla="*/ 12357 w 74"/>
                <a:gd name="T39" fmla="*/ 104541 h 95"/>
                <a:gd name="T40" fmla="*/ 12357 w 74"/>
                <a:gd name="T41" fmla="*/ 270577 h 95"/>
                <a:gd name="T42" fmla="*/ 12357 w 74"/>
                <a:gd name="T43" fmla="*/ 273652 h 95"/>
                <a:gd name="T44" fmla="*/ 12357 w 74"/>
                <a:gd name="T45" fmla="*/ 273652 h 95"/>
                <a:gd name="T46" fmla="*/ 30892 w 74"/>
                <a:gd name="T47" fmla="*/ 292100 h 95"/>
                <a:gd name="T48" fmla="*/ 197708 w 74"/>
                <a:gd name="T49" fmla="*/ 292100 h 95"/>
                <a:gd name="T50" fmla="*/ 216243 w 74"/>
                <a:gd name="T51" fmla="*/ 273652 h 95"/>
                <a:gd name="T52" fmla="*/ 216243 w 74"/>
                <a:gd name="T53" fmla="*/ 273652 h 95"/>
                <a:gd name="T54" fmla="*/ 216243 w 74"/>
                <a:gd name="T55" fmla="*/ 270577 h 95"/>
                <a:gd name="T56" fmla="*/ 216243 w 74"/>
                <a:gd name="T57" fmla="*/ 104541 h 95"/>
                <a:gd name="T58" fmla="*/ 216243 w 74"/>
                <a:gd name="T59" fmla="*/ 104541 h 95"/>
                <a:gd name="T60" fmla="*/ 216243 w 74"/>
                <a:gd name="T61" fmla="*/ 101466 h 95"/>
                <a:gd name="T62" fmla="*/ 197708 w 74"/>
                <a:gd name="T63" fmla="*/ 83018 h 95"/>
                <a:gd name="T64" fmla="*/ 114300 w 74"/>
                <a:gd name="T65" fmla="*/ 0 h 95"/>
                <a:gd name="T66" fmla="*/ 86497 w 74"/>
                <a:gd name="T67" fmla="*/ 24598 h 95"/>
                <a:gd name="T68" fmla="*/ 18535 w 74"/>
                <a:gd name="T69" fmla="*/ 24598 h 95"/>
                <a:gd name="T70" fmla="*/ 0 w 74"/>
                <a:gd name="T71" fmla="*/ 43046 h 95"/>
                <a:gd name="T72" fmla="*/ 18535 w 74"/>
                <a:gd name="T73" fmla="*/ 61495 h 95"/>
                <a:gd name="T74" fmla="*/ 213154 w 74"/>
                <a:gd name="T75" fmla="*/ 61495 h 95"/>
                <a:gd name="T76" fmla="*/ 228600 w 74"/>
                <a:gd name="T77" fmla="*/ 43046 h 95"/>
                <a:gd name="T78" fmla="*/ 213154 w 74"/>
                <a:gd name="T79" fmla="*/ 24598 h 95"/>
                <a:gd name="T80" fmla="*/ 145192 w 74"/>
                <a:gd name="T81" fmla="*/ 24598 h 95"/>
                <a:gd name="T82" fmla="*/ 114300 w 74"/>
                <a:gd name="T83" fmla="*/ 0 h 9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4" h="95">
                  <a:moveTo>
                    <a:pt x="16" y="84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16" y="84"/>
                    <a:pt x="16" y="84"/>
                    <a:pt x="16" y="84"/>
                  </a:cubicBezTo>
                  <a:moveTo>
                    <a:pt x="34" y="84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34" y="84"/>
                    <a:pt x="34" y="84"/>
                    <a:pt x="34" y="84"/>
                  </a:cubicBezTo>
                  <a:moveTo>
                    <a:pt x="52" y="84"/>
                  </a:moveTo>
                  <a:cubicBezTo>
                    <a:pt x="52" y="39"/>
                    <a:pt x="52" y="39"/>
                    <a:pt x="52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2" y="84"/>
                    <a:pt x="52" y="84"/>
                    <a:pt x="52" y="84"/>
                  </a:cubicBezTo>
                  <a:moveTo>
                    <a:pt x="64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7" y="27"/>
                    <a:pt x="4" y="30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93"/>
                    <a:pt x="7" y="95"/>
                    <a:pt x="10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7" y="95"/>
                    <a:pt x="70" y="93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0"/>
                    <a:pt x="67" y="27"/>
                    <a:pt x="64" y="27"/>
                  </a:cubicBezTo>
                  <a:moveTo>
                    <a:pt x="37" y="0"/>
                  </a:moveTo>
                  <a:cubicBezTo>
                    <a:pt x="32" y="0"/>
                    <a:pt x="28" y="3"/>
                    <a:pt x="28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7"/>
                    <a:pt x="3" y="20"/>
                    <a:pt x="6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72" y="20"/>
                    <a:pt x="74" y="17"/>
                    <a:pt x="74" y="14"/>
                  </a:cubicBezTo>
                  <a:cubicBezTo>
                    <a:pt x="74" y="11"/>
                    <a:pt x="72" y="8"/>
                    <a:pt x="69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3"/>
                    <a:pt x="42" y="0"/>
                    <a:pt x="37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1576387" y="1311559"/>
              <a:ext cx="309563" cy="151209"/>
            </a:xfrm>
            <a:custGeom>
              <a:avLst/>
              <a:gdLst>
                <a:gd name="T0" fmla="*/ 86246 w 134"/>
                <a:gd name="T1" fmla="*/ 168010 h 66"/>
                <a:gd name="T2" fmla="*/ 70845 w 134"/>
                <a:gd name="T3" fmla="*/ 152736 h 66"/>
                <a:gd name="T4" fmla="*/ 70845 w 134"/>
                <a:gd name="T5" fmla="*/ 51930 h 66"/>
                <a:gd name="T6" fmla="*/ 86246 w 134"/>
                <a:gd name="T7" fmla="*/ 36657 h 66"/>
                <a:gd name="T8" fmla="*/ 363466 w 134"/>
                <a:gd name="T9" fmla="*/ 36657 h 66"/>
                <a:gd name="T10" fmla="*/ 378868 w 134"/>
                <a:gd name="T11" fmla="*/ 51930 h 66"/>
                <a:gd name="T12" fmla="*/ 378868 w 134"/>
                <a:gd name="T13" fmla="*/ 152736 h 66"/>
                <a:gd name="T14" fmla="*/ 363466 w 134"/>
                <a:gd name="T15" fmla="*/ 168010 h 66"/>
                <a:gd name="T16" fmla="*/ 86246 w 134"/>
                <a:gd name="T17" fmla="*/ 168010 h 66"/>
                <a:gd name="T18" fmla="*/ 363466 w 134"/>
                <a:gd name="T19" fmla="*/ 0 h 66"/>
                <a:gd name="T20" fmla="*/ 86246 w 134"/>
                <a:gd name="T21" fmla="*/ 0 h 66"/>
                <a:gd name="T22" fmla="*/ 36963 w 134"/>
                <a:gd name="T23" fmla="*/ 42766 h 66"/>
                <a:gd name="T24" fmla="*/ 18481 w 134"/>
                <a:gd name="T25" fmla="*/ 36657 h 66"/>
                <a:gd name="T26" fmla="*/ 0 w 134"/>
                <a:gd name="T27" fmla="*/ 54985 h 66"/>
                <a:gd name="T28" fmla="*/ 0 w 134"/>
                <a:gd name="T29" fmla="*/ 146627 h 66"/>
                <a:gd name="T30" fmla="*/ 18481 w 134"/>
                <a:gd name="T31" fmla="*/ 164955 h 66"/>
                <a:gd name="T32" fmla="*/ 36963 w 134"/>
                <a:gd name="T33" fmla="*/ 155791 h 66"/>
                <a:gd name="T34" fmla="*/ 86246 w 134"/>
                <a:gd name="T35" fmla="*/ 201612 h 66"/>
                <a:gd name="T36" fmla="*/ 363466 w 134"/>
                <a:gd name="T37" fmla="*/ 201612 h 66"/>
                <a:gd name="T38" fmla="*/ 412750 w 134"/>
                <a:gd name="T39" fmla="*/ 152736 h 66"/>
                <a:gd name="T40" fmla="*/ 412750 w 134"/>
                <a:gd name="T41" fmla="*/ 51930 h 66"/>
                <a:gd name="T42" fmla="*/ 363466 w 134"/>
                <a:gd name="T43" fmla="*/ 0 h 6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34" h="66">
                  <a:moveTo>
                    <a:pt x="28" y="55"/>
                  </a:moveTo>
                  <a:cubicBezTo>
                    <a:pt x="25" y="55"/>
                    <a:pt x="23" y="52"/>
                    <a:pt x="23" y="5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5" y="12"/>
                    <a:pt x="2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20" y="12"/>
                    <a:pt x="123" y="14"/>
                    <a:pt x="123" y="17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2"/>
                    <a:pt x="120" y="55"/>
                    <a:pt x="118" y="55"/>
                  </a:cubicBezTo>
                  <a:cubicBezTo>
                    <a:pt x="28" y="55"/>
                    <a:pt x="28" y="55"/>
                    <a:pt x="28" y="55"/>
                  </a:cubicBezTo>
                  <a:moveTo>
                    <a:pt x="11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0" y="0"/>
                    <a:pt x="13" y="6"/>
                    <a:pt x="12" y="14"/>
                  </a:cubicBezTo>
                  <a:cubicBezTo>
                    <a:pt x="11" y="13"/>
                    <a:pt x="9" y="12"/>
                    <a:pt x="6" y="12"/>
                  </a:cubicBezTo>
                  <a:cubicBezTo>
                    <a:pt x="3" y="12"/>
                    <a:pt x="0" y="14"/>
                    <a:pt x="0" y="1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1"/>
                    <a:pt x="3" y="54"/>
                    <a:pt x="6" y="54"/>
                  </a:cubicBezTo>
                  <a:cubicBezTo>
                    <a:pt x="9" y="54"/>
                    <a:pt x="11" y="53"/>
                    <a:pt x="12" y="51"/>
                  </a:cubicBezTo>
                  <a:cubicBezTo>
                    <a:pt x="13" y="60"/>
                    <a:pt x="20" y="66"/>
                    <a:pt x="28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27" y="66"/>
                    <a:pt x="134" y="59"/>
                    <a:pt x="134" y="50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8"/>
                    <a:pt x="127" y="0"/>
                    <a:pt x="11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Freeform 15"/>
            <p:cNvSpPr>
              <a:spLocks noEditPoints="1"/>
            </p:cNvSpPr>
            <p:nvPr/>
          </p:nvSpPr>
          <p:spPr bwMode="auto">
            <a:xfrm>
              <a:off x="1083469" y="1281793"/>
              <a:ext cx="209550" cy="209550"/>
            </a:xfrm>
            <a:custGeom>
              <a:avLst/>
              <a:gdLst>
                <a:gd name="T0" fmla="*/ 141235 w 91"/>
                <a:gd name="T1" fmla="*/ 196501 h 91"/>
                <a:gd name="T2" fmla="*/ 98251 w 91"/>
                <a:gd name="T3" fmla="*/ 181149 h 91"/>
                <a:gd name="T4" fmla="*/ 79829 w 91"/>
                <a:gd name="T5" fmla="*/ 138165 h 91"/>
                <a:gd name="T6" fmla="*/ 98251 w 91"/>
                <a:gd name="T7" fmla="*/ 95180 h 91"/>
                <a:gd name="T8" fmla="*/ 141235 w 91"/>
                <a:gd name="T9" fmla="*/ 76758 h 91"/>
                <a:gd name="T10" fmla="*/ 184220 w 91"/>
                <a:gd name="T11" fmla="*/ 95180 h 91"/>
                <a:gd name="T12" fmla="*/ 199571 w 91"/>
                <a:gd name="T13" fmla="*/ 138165 h 91"/>
                <a:gd name="T14" fmla="*/ 184220 w 91"/>
                <a:gd name="T15" fmla="*/ 181149 h 91"/>
                <a:gd name="T16" fmla="*/ 141235 w 91"/>
                <a:gd name="T17" fmla="*/ 196501 h 91"/>
                <a:gd name="T18" fmla="*/ 162727 w 91"/>
                <a:gd name="T19" fmla="*/ 0 h 91"/>
                <a:gd name="T20" fmla="*/ 119743 w 91"/>
                <a:gd name="T21" fmla="*/ 0 h 91"/>
                <a:gd name="T22" fmla="*/ 119743 w 91"/>
                <a:gd name="T23" fmla="*/ 30703 h 91"/>
                <a:gd name="T24" fmla="*/ 79829 w 91"/>
                <a:gd name="T25" fmla="*/ 46055 h 91"/>
                <a:gd name="T26" fmla="*/ 58336 w 91"/>
                <a:gd name="T27" fmla="*/ 24563 h 91"/>
                <a:gd name="T28" fmla="*/ 27633 w 91"/>
                <a:gd name="T29" fmla="*/ 55266 h 91"/>
                <a:gd name="T30" fmla="*/ 49125 w 91"/>
                <a:gd name="T31" fmla="*/ 79829 h 91"/>
                <a:gd name="T32" fmla="*/ 33774 w 91"/>
                <a:gd name="T33" fmla="*/ 116673 h 91"/>
                <a:gd name="T34" fmla="*/ 0 w 91"/>
                <a:gd name="T35" fmla="*/ 116673 h 91"/>
                <a:gd name="T36" fmla="*/ 0 w 91"/>
                <a:gd name="T37" fmla="*/ 159657 h 91"/>
                <a:gd name="T38" fmla="*/ 33774 w 91"/>
                <a:gd name="T39" fmla="*/ 159657 h 91"/>
                <a:gd name="T40" fmla="*/ 52196 w 91"/>
                <a:gd name="T41" fmla="*/ 196501 h 91"/>
                <a:gd name="T42" fmla="*/ 27633 w 91"/>
                <a:gd name="T43" fmla="*/ 221064 h 91"/>
                <a:gd name="T44" fmla="*/ 58336 w 91"/>
                <a:gd name="T45" fmla="*/ 251767 h 91"/>
                <a:gd name="T46" fmla="*/ 82899 w 91"/>
                <a:gd name="T47" fmla="*/ 227204 h 91"/>
                <a:gd name="T48" fmla="*/ 119743 w 91"/>
                <a:gd name="T49" fmla="*/ 242556 h 91"/>
                <a:gd name="T50" fmla="*/ 119743 w 91"/>
                <a:gd name="T51" fmla="*/ 279400 h 91"/>
                <a:gd name="T52" fmla="*/ 162727 w 91"/>
                <a:gd name="T53" fmla="*/ 279400 h 91"/>
                <a:gd name="T54" fmla="*/ 162727 w 91"/>
                <a:gd name="T55" fmla="*/ 242556 h 91"/>
                <a:gd name="T56" fmla="*/ 199571 w 91"/>
                <a:gd name="T57" fmla="*/ 227204 h 91"/>
                <a:gd name="T58" fmla="*/ 224134 w 91"/>
                <a:gd name="T59" fmla="*/ 251767 h 91"/>
                <a:gd name="T60" fmla="*/ 254837 w 91"/>
                <a:gd name="T61" fmla="*/ 221064 h 91"/>
                <a:gd name="T62" fmla="*/ 230275 w 91"/>
                <a:gd name="T63" fmla="*/ 196501 h 91"/>
                <a:gd name="T64" fmla="*/ 245626 w 91"/>
                <a:gd name="T65" fmla="*/ 159657 h 91"/>
                <a:gd name="T66" fmla="*/ 279400 w 91"/>
                <a:gd name="T67" fmla="*/ 159657 h 91"/>
                <a:gd name="T68" fmla="*/ 279400 w 91"/>
                <a:gd name="T69" fmla="*/ 116673 h 91"/>
                <a:gd name="T70" fmla="*/ 245626 w 91"/>
                <a:gd name="T71" fmla="*/ 116673 h 91"/>
                <a:gd name="T72" fmla="*/ 230275 w 91"/>
                <a:gd name="T73" fmla="*/ 79829 h 91"/>
                <a:gd name="T74" fmla="*/ 254837 w 91"/>
                <a:gd name="T75" fmla="*/ 55266 h 91"/>
                <a:gd name="T76" fmla="*/ 224134 w 91"/>
                <a:gd name="T77" fmla="*/ 24563 h 91"/>
                <a:gd name="T78" fmla="*/ 199571 w 91"/>
                <a:gd name="T79" fmla="*/ 46055 h 91"/>
                <a:gd name="T80" fmla="*/ 162727 w 91"/>
                <a:gd name="T81" fmla="*/ 30703 h 91"/>
                <a:gd name="T82" fmla="*/ 162727 w 91"/>
                <a:gd name="T83" fmla="*/ 0 h 9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1" h="91">
                  <a:moveTo>
                    <a:pt x="46" y="64"/>
                  </a:moveTo>
                  <a:cubicBezTo>
                    <a:pt x="40" y="64"/>
                    <a:pt x="36" y="62"/>
                    <a:pt x="32" y="59"/>
                  </a:cubicBezTo>
                  <a:cubicBezTo>
                    <a:pt x="29" y="55"/>
                    <a:pt x="26" y="50"/>
                    <a:pt x="26" y="45"/>
                  </a:cubicBezTo>
                  <a:cubicBezTo>
                    <a:pt x="26" y="39"/>
                    <a:pt x="29" y="35"/>
                    <a:pt x="32" y="31"/>
                  </a:cubicBezTo>
                  <a:cubicBezTo>
                    <a:pt x="36" y="27"/>
                    <a:pt x="40" y="25"/>
                    <a:pt x="46" y="25"/>
                  </a:cubicBezTo>
                  <a:cubicBezTo>
                    <a:pt x="51" y="25"/>
                    <a:pt x="56" y="27"/>
                    <a:pt x="60" y="31"/>
                  </a:cubicBezTo>
                  <a:cubicBezTo>
                    <a:pt x="63" y="35"/>
                    <a:pt x="65" y="39"/>
                    <a:pt x="65" y="45"/>
                  </a:cubicBezTo>
                  <a:cubicBezTo>
                    <a:pt x="65" y="50"/>
                    <a:pt x="63" y="55"/>
                    <a:pt x="60" y="59"/>
                  </a:cubicBezTo>
                  <a:cubicBezTo>
                    <a:pt x="56" y="62"/>
                    <a:pt x="51" y="64"/>
                    <a:pt x="46" y="64"/>
                  </a:cubicBezTo>
                  <a:moveTo>
                    <a:pt x="5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4" y="11"/>
                    <a:pt x="30" y="13"/>
                    <a:pt x="26" y="15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9"/>
                    <a:pt x="12" y="34"/>
                    <a:pt x="1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7"/>
                    <a:pt x="14" y="61"/>
                    <a:pt x="17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0" y="77"/>
                    <a:pt x="34" y="78"/>
                    <a:pt x="39" y="79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7" y="78"/>
                    <a:pt x="61" y="77"/>
                    <a:pt x="65" y="74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1"/>
                    <a:pt x="79" y="57"/>
                    <a:pt x="8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4"/>
                    <a:pt x="78" y="29"/>
                    <a:pt x="75" y="26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2" y="13"/>
                    <a:pt x="58" y="11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2" name="Freeform 16"/>
            <p:cNvSpPr>
              <a:spLocks noEditPoints="1"/>
            </p:cNvSpPr>
            <p:nvPr/>
          </p:nvSpPr>
          <p:spPr bwMode="auto">
            <a:xfrm>
              <a:off x="2169319" y="1311559"/>
              <a:ext cx="309563" cy="151209"/>
            </a:xfrm>
            <a:custGeom>
              <a:avLst/>
              <a:gdLst>
                <a:gd name="T0" fmla="*/ 129369 w 134"/>
                <a:gd name="T1" fmla="*/ 54985 h 66"/>
                <a:gd name="T2" fmla="*/ 55444 w 134"/>
                <a:gd name="T3" fmla="*/ 54985 h 66"/>
                <a:gd name="T4" fmla="*/ 52364 w 134"/>
                <a:gd name="T5" fmla="*/ 58040 h 66"/>
                <a:gd name="T6" fmla="*/ 52364 w 134"/>
                <a:gd name="T7" fmla="*/ 146627 h 66"/>
                <a:gd name="T8" fmla="*/ 55444 w 134"/>
                <a:gd name="T9" fmla="*/ 149682 h 66"/>
                <a:gd name="T10" fmla="*/ 129369 w 134"/>
                <a:gd name="T11" fmla="*/ 149682 h 66"/>
                <a:gd name="T12" fmla="*/ 129369 w 134"/>
                <a:gd name="T13" fmla="*/ 54985 h 66"/>
                <a:gd name="T14" fmla="*/ 221776 w 134"/>
                <a:gd name="T15" fmla="*/ 54985 h 66"/>
                <a:gd name="T16" fmla="*/ 150931 w 134"/>
                <a:gd name="T17" fmla="*/ 54985 h 66"/>
                <a:gd name="T18" fmla="*/ 147851 w 134"/>
                <a:gd name="T19" fmla="*/ 58040 h 66"/>
                <a:gd name="T20" fmla="*/ 147851 w 134"/>
                <a:gd name="T21" fmla="*/ 146627 h 66"/>
                <a:gd name="T22" fmla="*/ 150931 w 134"/>
                <a:gd name="T23" fmla="*/ 149682 h 66"/>
                <a:gd name="T24" fmla="*/ 221776 w 134"/>
                <a:gd name="T25" fmla="*/ 149682 h 66"/>
                <a:gd name="T26" fmla="*/ 221776 w 134"/>
                <a:gd name="T27" fmla="*/ 54985 h 66"/>
                <a:gd name="T28" fmla="*/ 49284 w 134"/>
                <a:gd name="T29" fmla="*/ 168010 h 66"/>
                <a:gd name="T30" fmla="*/ 33882 w 134"/>
                <a:gd name="T31" fmla="*/ 152736 h 66"/>
                <a:gd name="T32" fmla="*/ 33882 w 134"/>
                <a:gd name="T33" fmla="*/ 51930 h 66"/>
                <a:gd name="T34" fmla="*/ 49284 w 134"/>
                <a:gd name="T35" fmla="*/ 36657 h 66"/>
                <a:gd name="T36" fmla="*/ 326504 w 134"/>
                <a:gd name="T37" fmla="*/ 36657 h 66"/>
                <a:gd name="T38" fmla="*/ 341905 w 134"/>
                <a:gd name="T39" fmla="*/ 51930 h 66"/>
                <a:gd name="T40" fmla="*/ 341905 w 134"/>
                <a:gd name="T41" fmla="*/ 152736 h 66"/>
                <a:gd name="T42" fmla="*/ 326504 w 134"/>
                <a:gd name="T43" fmla="*/ 168010 h 66"/>
                <a:gd name="T44" fmla="*/ 49284 w 134"/>
                <a:gd name="T45" fmla="*/ 168010 h 66"/>
                <a:gd name="T46" fmla="*/ 326504 w 134"/>
                <a:gd name="T47" fmla="*/ 0 h 66"/>
                <a:gd name="T48" fmla="*/ 49284 w 134"/>
                <a:gd name="T49" fmla="*/ 0 h 66"/>
                <a:gd name="T50" fmla="*/ 0 w 134"/>
                <a:gd name="T51" fmla="*/ 51930 h 66"/>
                <a:gd name="T52" fmla="*/ 0 w 134"/>
                <a:gd name="T53" fmla="*/ 152736 h 66"/>
                <a:gd name="T54" fmla="*/ 49284 w 134"/>
                <a:gd name="T55" fmla="*/ 201612 h 66"/>
                <a:gd name="T56" fmla="*/ 326504 w 134"/>
                <a:gd name="T57" fmla="*/ 201612 h 66"/>
                <a:gd name="T58" fmla="*/ 375787 w 134"/>
                <a:gd name="T59" fmla="*/ 155791 h 66"/>
                <a:gd name="T60" fmla="*/ 394269 w 134"/>
                <a:gd name="T61" fmla="*/ 164955 h 66"/>
                <a:gd name="T62" fmla="*/ 412750 w 134"/>
                <a:gd name="T63" fmla="*/ 146627 h 66"/>
                <a:gd name="T64" fmla="*/ 412750 w 134"/>
                <a:gd name="T65" fmla="*/ 54985 h 66"/>
                <a:gd name="T66" fmla="*/ 394269 w 134"/>
                <a:gd name="T67" fmla="*/ 36657 h 66"/>
                <a:gd name="T68" fmla="*/ 375787 w 134"/>
                <a:gd name="T69" fmla="*/ 42766 h 66"/>
                <a:gd name="T70" fmla="*/ 326504 w 134"/>
                <a:gd name="T71" fmla="*/ 0 h 6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4" h="66">
                  <a:moveTo>
                    <a:pt x="42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8" y="49"/>
                    <a:pt x="18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18"/>
                    <a:pt x="42" y="18"/>
                    <a:pt x="42" y="18"/>
                  </a:cubicBezTo>
                  <a:moveTo>
                    <a:pt x="72" y="18"/>
                  </a:move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9"/>
                    <a:pt x="49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18"/>
                    <a:pt x="72" y="18"/>
                    <a:pt x="72" y="18"/>
                  </a:cubicBezTo>
                  <a:moveTo>
                    <a:pt x="16" y="55"/>
                  </a:moveTo>
                  <a:cubicBezTo>
                    <a:pt x="14" y="55"/>
                    <a:pt x="11" y="52"/>
                    <a:pt x="11" y="50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4"/>
                    <a:pt x="14" y="12"/>
                    <a:pt x="16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9" y="12"/>
                    <a:pt x="111" y="14"/>
                    <a:pt x="111" y="17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2"/>
                    <a:pt x="109" y="55"/>
                    <a:pt x="106" y="55"/>
                  </a:cubicBezTo>
                  <a:cubicBezTo>
                    <a:pt x="16" y="55"/>
                    <a:pt x="16" y="55"/>
                    <a:pt x="16" y="55"/>
                  </a:cubicBezTo>
                  <a:moveTo>
                    <a:pt x="10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7" y="66"/>
                    <a:pt x="16" y="66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14" y="66"/>
                    <a:pt x="122" y="60"/>
                    <a:pt x="122" y="51"/>
                  </a:cubicBezTo>
                  <a:cubicBezTo>
                    <a:pt x="124" y="53"/>
                    <a:pt x="126" y="54"/>
                    <a:pt x="128" y="54"/>
                  </a:cubicBezTo>
                  <a:cubicBezTo>
                    <a:pt x="131" y="54"/>
                    <a:pt x="134" y="51"/>
                    <a:pt x="134" y="4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4"/>
                    <a:pt x="131" y="12"/>
                    <a:pt x="128" y="12"/>
                  </a:cubicBezTo>
                  <a:cubicBezTo>
                    <a:pt x="125" y="12"/>
                    <a:pt x="123" y="13"/>
                    <a:pt x="122" y="14"/>
                  </a:cubicBezTo>
                  <a:cubicBezTo>
                    <a:pt x="121" y="6"/>
                    <a:pt x="114" y="0"/>
                    <a:pt x="10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3198019" y="1274649"/>
              <a:ext cx="238125" cy="225029"/>
            </a:xfrm>
            <a:custGeom>
              <a:avLst/>
              <a:gdLst>
                <a:gd name="T0" fmla="*/ 43155 w 103"/>
                <a:gd name="T1" fmla="*/ 129913 h 97"/>
                <a:gd name="T2" fmla="*/ 36990 w 103"/>
                <a:gd name="T3" fmla="*/ 126820 h 97"/>
                <a:gd name="T4" fmla="*/ 43155 w 103"/>
                <a:gd name="T5" fmla="*/ 120634 h 97"/>
                <a:gd name="T6" fmla="*/ 107888 w 103"/>
                <a:gd name="T7" fmla="*/ 108261 h 97"/>
                <a:gd name="T8" fmla="*/ 126383 w 103"/>
                <a:gd name="T9" fmla="*/ 95888 h 97"/>
                <a:gd name="T10" fmla="*/ 154126 w 103"/>
                <a:gd name="T11" fmla="*/ 37118 h 97"/>
                <a:gd name="T12" fmla="*/ 160291 w 103"/>
                <a:gd name="T13" fmla="*/ 34025 h 97"/>
                <a:gd name="T14" fmla="*/ 163374 w 103"/>
                <a:gd name="T15" fmla="*/ 34025 h 97"/>
                <a:gd name="T16" fmla="*/ 163374 w 103"/>
                <a:gd name="T17" fmla="*/ 43304 h 97"/>
                <a:gd name="T18" fmla="*/ 135631 w 103"/>
                <a:gd name="T19" fmla="*/ 102075 h 97"/>
                <a:gd name="T20" fmla="*/ 107888 w 103"/>
                <a:gd name="T21" fmla="*/ 120634 h 97"/>
                <a:gd name="T22" fmla="*/ 43155 w 103"/>
                <a:gd name="T23" fmla="*/ 129913 h 97"/>
                <a:gd name="T24" fmla="*/ 43155 w 103"/>
                <a:gd name="T25" fmla="*/ 129913 h 97"/>
                <a:gd name="T26" fmla="*/ 160291 w 103"/>
                <a:gd name="T27" fmla="*/ 0 h 97"/>
                <a:gd name="T28" fmla="*/ 138714 w 103"/>
                <a:gd name="T29" fmla="*/ 12373 h 97"/>
                <a:gd name="T30" fmla="*/ 101723 w 103"/>
                <a:gd name="T31" fmla="*/ 83516 h 97"/>
                <a:gd name="T32" fmla="*/ 21578 w 103"/>
                <a:gd name="T33" fmla="*/ 95888 h 97"/>
                <a:gd name="T34" fmla="*/ 3083 w 103"/>
                <a:gd name="T35" fmla="*/ 111354 h 97"/>
                <a:gd name="T36" fmla="*/ 9248 w 103"/>
                <a:gd name="T37" fmla="*/ 136100 h 97"/>
                <a:gd name="T38" fmla="*/ 67816 w 103"/>
                <a:gd name="T39" fmla="*/ 191777 h 97"/>
                <a:gd name="T40" fmla="*/ 55485 w 103"/>
                <a:gd name="T41" fmla="*/ 272199 h 97"/>
                <a:gd name="T42" fmla="*/ 64733 w 103"/>
                <a:gd name="T43" fmla="*/ 296945 h 97"/>
                <a:gd name="T44" fmla="*/ 77063 w 103"/>
                <a:gd name="T45" fmla="*/ 300038 h 97"/>
                <a:gd name="T46" fmla="*/ 86311 w 103"/>
                <a:gd name="T47" fmla="*/ 296945 h 97"/>
                <a:gd name="T48" fmla="*/ 160291 w 103"/>
                <a:gd name="T49" fmla="*/ 259827 h 97"/>
                <a:gd name="T50" fmla="*/ 231189 w 103"/>
                <a:gd name="T51" fmla="*/ 296945 h 97"/>
                <a:gd name="T52" fmla="*/ 243519 w 103"/>
                <a:gd name="T53" fmla="*/ 300038 h 97"/>
                <a:gd name="T54" fmla="*/ 255850 w 103"/>
                <a:gd name="T55" fmla="*/ 296945 h 97"/>
                <a:gd name="T56" fmla="*/ 265097 w 103"/>
                <a:gd name="T57" fmla="*/ 272199 h 97"/>
                <a:gd name="T58" fmla="*/ 252767 w 103"/>
                <a:gd name="T59" fmla="*/ 191777 h 97"/>
                <a:gd name="T60" fmla="*/ 308252 w 103"/>
                <a:gd name="T61" fmla="*/ 136100 h 97"/>
                <a:gd name="T62" fmla="*/ 314417 w 103"/>
                <a:gd name="T63" fmla="*/ 111354 h 97"/>
                <a:gd name="T64" fmla="*/ 295922 w 103"/>
                <a:gd name="T65" fmla="*/ 95888 h 97"/>
                <a:gd name="T66" fmla="*/ 215777 w 103"/>
                <a:gd name="T67" fmla="*/ 83516 h 97"/>
                <a:gd name="T68" fmla="*/ 178786 w 103"/>
                <a:gd name="T69" fmla="*/ 12373 h 97"/>
                <a:gd name="T70" fmla="*/ 160291 w 103"/>
                <a:gd name="T71" fmla="*/ 0 h 9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03" h="97">
                  <a:moveTo>
                    <a:pt x="14" y="42"/>
                  </a:moveTo>
                  <a:cubicBezTo>
                    <a:pt x="13" y="42"/>
                    <a:pt x="12" y="42"/>
                    <a:pt x="12" y="41"/>
                  </a:cubicBezTo>
                  <a:cubicBezTo>
                    <a:pt x="12" y="40"/>
                    <a:pt x="13" y="39"/>
                    <a:pt x="14" y="3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7" y="35"/>
                    <a:pt x="40" y="33"/>
                    <a:pt x="41" y="3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1" y="11"/>
                    <a:pt x="52" y="11"/>
                  </a:cubicBezTo>
                  <a:cubicBezTo>
                    <a:pt x="52" y="11"/>
                    <a:pt x="52" y="11"/>
                    <a:pt x="53" y="11"/>
                  </a:cubicBezTo>
                  <a:cubicBezTo>
                    <a:pt x="54" y="12"/>
                    <a:pt x="54" y="13"/>
                    <a:pt x="53" y="1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2" y="36"/>
                    <a:pt x="39" y="39"/>
                    <a:pt x="35" y="39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moveTo>
                    <a:pt x="52" y="0"/>
                  </a:moveTo>
                  <a:cubicBezTo>
                    <a:pt x="49" y="0"/>
                    <a:pt x="46" y="1"/>
                    <a:pt x="45" y="4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4" y="32"/>
                    <a:pt x="2" y="34"/>
                    <a:pt x="1" y="36"/>
                  </a:cubicBezTo>
                  <a:cubicBezTo>
                    <a:pt x="0" y="39"/>
                    <a:pt x="1" y="42"/>
                    <a:pt x="3" y="44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91"/>
                    <a:pt x="18" y="94"/>
                    <a:pt x="21" y="96"/>
                  </a:cubicBezTo>
                  <a:cubicBezTo>
                    <a:pt x="22" y="97"/>
                    <a:pt x="23" y="97"/>
                    <a:pt x="25" y="97"/>
                  </a:cubicBezTo>
                  <a:cubicBezTo>
                    <a:pt x="26" y="97"/>
                    <a:pt x="27" y="97"/>
                    <a:pt x="28" y="96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6" y="97"/>
                    <a:pt x="77" y="97"/>
                    <a:pt x="79" y="97"/>
                  </a:cubicBezTo>
                  <a:cubicBezTo>
                    <a:pt x="80" y="97"/>
                    <a:pt x="82" y="97"/>
                    <a:pt x="83" y="96"/>
                  </a:cubicBezTo>
                  <a:cubicBezTo>
                    <a:pt x="85" y="94"/>
                    <a:pt x="86" y="91"/>
                    <a:pt x="86" y="88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3" y="42"/>
                    <a:pt x="103" y="39"/>
                    <a:pt x="102" y="36"/>
                  </a:cubicBezTo>
                  <a:cubicBezTo>
                    <a:pt x="101" y="34"/>
                    <a:pt x="99" y="32"/>
                    <a:pt x="96" y="31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1"/>
                    <a:pt x="55" y="0"/>
                    <a:pt x="5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4" name="Freeform 18"/>
            <p:cNvSpPr>
              <a:spLocks noEditPoints="1"/>
            </p:cNvSpPr>
            <p:nvPr/>
          </p:nvSpPr>
          <p:spPr bwMode="auto">
            <a:xfrm>
              <a:off x="4288631" y="1271077"/>
              <a:ext cx="198834" cy="232172"/>
            </a:xfrm>
            <a:custGeom>
              <a:avLst/>
              <a:gdLst>
                <a:gd name="T0" fmla="*/ 212706 w 86"/>
                <a:gd name="T1" fmla="*/ 116469 h 101"/>
                <a:gd name="T2" fmla="*/ 209623 w 86"/>
                <a:gd name="T3" fmla="*/ 128729 h 101"/>
                <a:gd name="T4" fmla="*/ 141804 w 86"/>
                <a:gd name="T5" fmla="*/ 134859 h 101"/>
                <a:gd name="T6" fmla="*/ 151052 w 86"/>
                <a:gd name="T7" fmla="*/ 177768 h 101"/>
                <a:gd name="T8" fmla="*/ 209623 w 86"/>
                <a:gd name="T9" fmla="*/ 183898 h 101"/>
                <a:gd name="T10" fmla="*/ 218872 w 86"/>
                <a:gd name="T11" fmla="*/ 190028 h 101"/>
                <a:gd name="T12" fmla="*/ 262029 w 86"/>
                <a:gd name="T13" fmla="*/ 156313 h 101"/>
                <a:gd name="T14" fmla="*/ 262029 w 86"/>
                <a:gd name="T15" fmla="*/ 147119 h 101"/>
                <a:gd name="T16" fmla="*/ 218872 w 86"/>
                <a:gd name="T17" fmla="*/ 116469 h 101"/>
                <a:gd name="T18" fmla="*/ 184962 w 86"/>
                <a:gd name="T19" fmla="*/ 36780 h 101"/>
                <a:gd name="T20" fmla="*/ 141804 w 86"/>
                <a:gd name="T21" fmla="*/ 70494 h 101"/>
                <a:gd name="T22" fmla="*/ 184962 w 86"/>
                <a:gd name="T23" fmla="*/ 107274 h 101"/>
                <a:gd name="T24" fmla="*/ 194210 w 86"/>
                <a:gd name="T25" fmla="*/ 107274 h 101"/>
                <a:gd name="T26" fmla="*/ 197293 w 86"/>
                <a:gd name="T27" fmla="*/ 95014 h 101"/>
                <a:gd name="T28" fmla="*/ 265112 w 86"/>
                <a:gd name="T29" fmla="*/ 88884 h 101"/>
                <a:gd name="T30" fmla="*/ 255864 w 86"/>
                <a:gd name="T31" fmla="*/ 45975 h 101"/>
                <a:gd name="T32" fmla="*/ 197293 w 86"/>
                <a:gd name="T33" fmla="*/ 39845 h 101"/>
                <a:gd name="T34" fmla="*/ 191127 w 86"/>
                <a:gd name="T35" fmla="*/ 33715 h 101"/>
                <a:gd name="T36" fmla="*/ 30827 w 86"/>
                <a:gd name="T37" fmla="*/ 91949 h 101"/>
                <a:gd name="T38" fmla="*/ 58571 w 86"/>
                <a:gd name="T39" fmla="*/ 30650 h 101"/>
                <a:gd name="T40" fmla="*/ 61654 w 86"/>
                <a:gd name="T41" fmla="*/ 39845 h 101"/>
                <a:gd name="T42" fmla="*/ 40075 w 86"/>
                <a:gd name="T43" fmla="*/ 91949 h 101"/>
                <a:gd name="T44" fmla="*/ 33910 w 86"/>
                <a:gd name="T45" fmla="*/ 98079 h 101"/>
                <a:gd name="T46" fmla="*/ 70902 w 86"/>
                <a:gd name="T47" fmla="*/ 0 h 101"/>
                <a:gd name="T48" fmla="*/ 101729 w 86"/>
                <a:gd name="T49" fmla="*/ 263587 h 101"/>
                <a:gd name="T50" fmla="*/ 184962 w 86"/>
                <a:gd name="T51" fmla="*/ 309562 h 101"/>
                <a:gd name="T52" fmla="*/ 246616 w 86"/>
                <a:gd name="T53" fmla="*/ 288107 h 101"/>
                <a:gd name="T54" fmla="*/ 188045 w 86"/>
                <a:gd name="T55" fmla="*/ 223743 h 101"/>
                <a:gd name="T56" fmla="*/ 181879 w 86"/>
                <a:gd name="T57" fmla="*/ 220678 h 101"/>
                <a:gd name="T58" fmla="*/ 157218 w 86"/>
                <a:gd name="T59" fmla="*/ 226808 h 101"/>
                <a:gd name="T60" fmla="*/ 126391 w 86"/>
                <a:gd name="T61" fmla="*/ 211483 h 101"/>
                <a:gd name="T62" fmla="*/ 101729 w 86"/>
                <a:gd name="T63" fmla="*/ 88884 h 101"/>
                <a:gd name="T64" fmla="*/ 83233 w 86"/>
                <a:gd name="T65" fmla="*/ 6130 h 101"/>
                <a:gd name="T66" fmla="*/ 77067 w 86"/>
                <a:gd name="T67" fmla="*/ 0 h 10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6" h="101">
                  <a:moveTo>
                    <a:pt x="71" y="38"/>
                  </a:moveTo>
                  <a:cubicBezTo>
                    <a:pt x="70" y="38"/>
                    <a:pt x="70" y="38"/>
                    <a:pt x="69" y="38"/>
                  </a:cubicBezTo>
                  <a:cubicBezTo>
                    <a:pt x="69" y="38"/>
                    <a:pt x="68" y="39"/>
                    <a:pt x="68" y="40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7" y="42"/>
                    <a:pt x="46" y="43"/>
                    <a:pt x="46" y="44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7"/>
                    <a:pt x="47" y="58"/>
                    <a:pt x="49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69" y="61"/>
                    <a:pt x="69" y="61"/>
                  </a:cubicBezTo>
                  <a:cubicBezTo>
                    <a:pt x="70" y="62"/>
                    <a:pt x="70" y="62"/>
                    <a:pt x="71" y="62"/>
                  </a:cubicBezTo>
                  <a:cubicBezTo>
                    <a:pt x="71" y="62"/>
                    <a:pt x="71" y="62"/>
                    <a:pt x="72" y="6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6" y="50"/>
                    <a:pt x="86" y="50"/>
                  </a:cubicBezTo>
                  <a:cubicBezTo>
                    <a:pt x="86" y="49"/>
                    <a:pt x="85" y="48"/>
                    <a:pt x="85" y="48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1" y="38"/>
                    <a:pt x="71" y="38"/>
                    <a:pt x="71" y="38"/>
                  </a:cubicBezTo>
                  <a:moveTo>
                    <a:pt x="62" y="11"/>
                  </a:moveTo>
                  <a:cubicBezTo>
                    <a:pt x="61" y="11"/>
                    <a:pt x="61" y="11"/>
                    <a:pt x="60" y="1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6" y="23"/>
                    <a:pt x="46" y="23"/>
                  </a:cubicBezTo>
                  <a:cubicBezTo>
                    <a:pt x="46" y="24"/>
                    <a:pt x="47" y="25"/>
                    <a:pt x="47" y="2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1" y="35"/>
                    <a:pt x="61" y="35"/>
                    <a:pt x="62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4"/>
                    <a:pt x="64" y="3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5" y="31"/>
                    <a:pt x="86" y="30"/>
                    <a:pt x="86" y="2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5" y="15"/>
                    <a:pt x="8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3"/>
                    <a:pt x="63" y="12"/>
                    <a:pt x="63" y="12"/>
                  </a:cubicBezTo>
                  <a:cubicBezTo>
                    <a:pt x="62" y="11"/>
                    <a:pt x="62" y="11"/>
                    <a:pt x="62" y="11"/>
                  </a:cubicBezTo>
                  <a:moveTo>
                    <a:pt x="11" y="32"/>
                  </a:moveTo>
                  <a:cubicBezTo>
                    <a:pt x="10" y="32"/>
                    <a:pt x="10" y="31"/>
                    <a:pt x="10" y="30"/>
                  </a:cubicBezTo>
                  <a:cubicBezTo>
                    <a:pt x="10" y="23"/>
                    <a:pt x="13" y="16"/>
                    <a:pt x="18" y="11"/>
                  </a:cubicBezTo>
                  <a:cubicBezTo>
                    <a:pt x="18" y="10"/>
                    <a:pt x="18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1" y="11"/>
                    <a:pt x="21" y="12"/>
                    <a:pt x="20" y="13"/>
                  </a:cubicBezTo>
                  <a:cubicBezTo>
                    <a:pt x="16" y="18"/>
                    <a:pt x="13" y="24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2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6" y="10"/>
                    <a:pt x="0" y="29"/>
                    <a:pt x="9" y="44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7" y="93"/>
                    <a:pt x="44" y="98"/>
                    <a:pt x="51" y="100"/>
                  </a:cubicBezTo>
                  <a:cubicBezTo>
                    <a:pt x="54" y="100"/>
                    <a:pt x="57" y="101"/>
                    <a:pt x="60" y="101"/>
                  </a:cubicBezTo>
                  <a:cubicBezTo>
                    <a:pt x="66" y="101"/>
                    <a:pt x="73" y="99"/>
                    <a:pt x="79" y="96"/>
                  </a:cubicBezTo>
                  <a:cubicBezTo>
                    <a:pt x="79" y="95"/>
                    <a:pt x="80" y="95"/>
                    <a:pt x="80" y="94"/>
                  </a:cubicBezTo>
                  <a:cubicBezTo>
                    <a:pt x="80" y="93"/>
                    <a:pt x="80" y="92"/>
                    <a:pt x="79" y="91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3"/>
                    <a:pt x="61" y="72"/>
                    <a:pt x="60" y="72"/>
                  </a:cubicBezTo>
                  <a:cubicBezTo>
                    <a:pt x="60" y="72"/>
                    <a:pt x="60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6" y="73"/>
                    <a:pt x="53" y="74"/>
                    <a:pt x="51" y="74"/>
                  </a:cubicBezTo>
                  <a:cubicBezTo>
                    <a:pt x="50" y="74"/>
                    <a:pt x="48" y="73"/>
                    <a:pt x="47" y="73"/>
                  </a:cubicBezTo>
                  <a:cubicBezTo>
                    <a:pt x="45" y="73"/>
                    <a:pt x="42" y="71"/>
                    <a:pt x="41" y="69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5" y="42"/>
                    <a:pt x="27" y="35"/>
                    <a:pt x="33" y="29"/>
                  </a:cubicBezTo>
                  <a:cubicBezTo>
                    <a:pt x="34" y="28"/>
                    <a:pt x="34" y="27"/>
                    <a:pt x="34" y="26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4772025" y="1303224"/>
              <a:ext cx="263128" cy="167879"/>
            </a:xfrm>
            <a:custGeom>
              <a:avLst/>
              <a:gdLst>
                <a:gd name="T0" fmla="*/ 70783 w 114"/>
                <a:gd name="T1" fmla="*/ 85856 h 73"/>
                <a:gd name="T2" fmla="*/ 64628 w 114"/>
                <a:gd name="T3" fmla="*/ 85856 h 73"/>
                <a:gd name="T4" fmla="*/ 64628 w 114"/>
                <a:gd name="T5" fmla="*/ 76657 h 73"/>
                <a:gd name="T6" fmla="*/ 135411 w 114"/>
                <a:gd name="T7" fmla="*/ 24530 h 73"/>
                <a:gd name="T8" fmla="*/ 138488 w 114"/>
                <a:gd name="T9" fmla="*/ 24530 h 73"/>
                <a:gd name="T10" fmla="*/ 138488 w 114"/>
                <a:gd name="T11" fmla="*/ 24530 h 73"/>
                <a:gd name="T12" fmla="*/ 141566 w 114"/>
                <a:gd name="T13" fmla="*/ 30663 h 73"/>
                <a:gd name="T14" fmla="*/ 141566 w 114"/>
                <a:gd name="T15" fmla="*/ 36795 h 73"/>
                <a:gd name="T16" fmla="*/ 138488 w 114"/>
                <a:gd name="T17" fmla="*/ 42928 h 73"/>
                <a:gd name="T18" fmla="*/ 132333 w 114"/>
                <a:gd name="T19" fmla="*/ 39862 h 73"/>
                <a:gd name="T20" fmla="*/ 73860 w 114"/>
                <a:gd name="T21" fmla="*/ 85856 h 73"/>
                <a:gd name="T22" fmla="*/ 70783 w 114"/>
                <a:gd name="T23" fmla="*/ 85856 h 73"/>
                <a:gd name="T24" fmla="*/ 141566 w 114"/>
                <a:gd name="T25" fmla="*/ 0 h 73"/>
                <a:gd name="T26" fmla="*/ 132333 w 114"/>
                <a:gd name="T27" fmla="*/ 3066 h 73"/>
                <a:gd name="T28" fmla="*/ 9233 w 114"/>
                <a:gd name="T29" fmla="*/ 98121 h 73"/>
                <a:gd name="T30" fmla="*/ 0 w 114"/>
                <a:gd name="T31" fmla="*/ 113452 h 73"/>
                <a:gd name="T32" fmla="*/ 9233 w 114"/>
                <a:gd name="T33" fmla="*/ 128784 h 73"/>
                <a:gd name="T34" fmla="*/ 132333 w 114"/>
                <a:gd name="T35" fmla="*/ 220772 h 73"/>
                <a:gd name="T36" fmla="*/ 141566 w 114"/>
                <a:gd name="T37" fmla="*/ 223838 h 73"/>
                <a:gd name="T38" fmla="*/ 150798 w 114"/>
                <a:gd name="T39" fmla="*/ 220772 h 73"/>
                <a:gd name="T40" fmla="*/ 163108 w 114"/>
                <a:gd name="T41" fmla="*/ 205440 h 73"/>
                <a:gd name="T42" fmla="*/ 163108 w 114"/>
                <a:gd name="T43" fmla="*/ 190109 h 73"/>
                <a:gd name="T44" fmla="*/ 323139 w 114"/>
                <a:gd name="T45" fmla="*/ 190109 h 73"/>
                <a:gd name="T46" fmla="*/ 350837 w 114"/>
                <a:gd name="T47" fmla="*/ 162513 h 73"/>
                <a:gd name="T48" fmla="*/ 350837 w 114"/>
                <a:gd name="T49" fmla="*/ 61325 h 73"/>
                <a:gd name="T50" fmla="*/ 323139 w 114"/>
                <a:gd name="T51" fmla="*/ 36795 h 73"/>
                <a:gd name="T52" fmla="*/ 163108 w 114"/>
                <a:gd name="T53" fmla="*/ 36795 h 73"/>
                <a:gd name="T54" fmla="*/ 163108 w 114"/>
                <a:gd name="T55" fmla="*/ 18398 h 73"/>
                <a:gd name="T56" fmla="*/ 150798 w 114"/>
                <a:gd name="T57" fmla="*/ 3066 h 73"/>
                <a:gd name="T58" fmla="*/ 141566 w 114"/>
                <a:gd name="T59" fmla="*/ 0 h 7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14" h="73">
                  <a:moveTo>
                    <a:pt x="23" y="28"/>
                  </a:moveTo>
                  <a:cubicBezTo>
                    <a:pt x="22" y="28"/>
                    <a:pt x="21" y="28"/>
                    <a:pt x="21" y="28"/>
                  </a:cubicBezTo>
                  <a:cubicBezTo>
                    <a:pt x="20" y="27"/>
                    <a:pt x="21" y="26"/>
                    <a:pt x="21" y="2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6" y="8"/>
                    <a:pt x="46" y="9"/>
                    <a:pt x="46" y="10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6" y="14"/>
                    <a:pt x="45" y="14"/>
                  </a:cubicBezTo>
                  <a:cubicBezTo>
                    <a:pt x="44" y="14"/>
                    <a:pt x="44" y="13"/>
                    <a:pt x="43" y="1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3" y="28"/>
                    <a:pt x="23" y="28"/>
                  </a:cubicBezTo>
                  <a:moveTo>
                    <a:pt x="46" y="0"/>
                  </a:moveTo>
                  <a:cubicBezTo>
                    <a:pt x="45" y="0"/>
                    <a:pt x="44" y="1"/>
                    <a:pt x="43" y="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3"/>
                    <a:pt x="0" y="35"/>
                    <a:pt x="0" y="37"/>
                  </a:cubicBezTo>
                  <a:cubicBezTo>
                    <a:pt x="0" y="39"/>
                    <a:pt x="1" y="41"/>
                    <a:pt x="3" y="4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5" y="73"/>
                    <a:pt x="46" y="73"/>
                  </a:cubicBezTo>
                  <a:cubicBezTo>
                    <a:pt x="47" y="73"/>
                    <a:pt x="48" y="73"/>
                    <a:pt x="49" y="72"/>
                  </a:cubicBezTo>
                  <a:cubicBezTo>
                    <a:pt x="51" y="71"/>
                    <a:pt x="53" y="69"/>
                    <a:pt x="53" y="67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10" y="62"/>
                    <a:pt x="114" y="58"/>
                    <a:pt x="114" y="53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16"/>
                    <a:pt x="110" y="12"/>
                    <a:pt x="105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4"/>
                    <a:pt x="51" y="2"/>
                    <a:pt x="49" y="1"/>
                  </a:cubicBezTo>
                  <a:cubicBezTo>
                    <a:pt x="48" y="1"/>
                    <a:pt x="47" y="0"/>
                    <a:pt x="4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5318522" y="1274649"/>
              <a:ext cx="255985" cy="225029"/>
            </a:xfrm>
            <a:custGeom>
              <a:avLst/>
              <a:gdLst>
                <a:gd name="T0" fmla="*/ 169119 w 111"/>
                <a:gd name="T1" fmla="*/ 275293 h 97"/>
                <a:gd name="T2" fmla="*/ 141445 w 111"/>
                <a:gd name="T3" fmla="*/ 269106 h 97"/>
                <a:gd name="T4" fmla="*/ 218317 w 111"/>
                <a:gd name="T5" fmla="*/ 151566 h 97"/>
                <a:gd name="T6" fmla="*/ 242916 w 111"/>
                <a:gd name="T7" fmla="*/ 204150 h 97"/>
                <a:gd name="T8" fmla="*/ 169119 w 111"/>
                <a:gd name="T9" fmla="*/ 275293 h 97"/>
                <a:gd name="T10" fmla="*/ 122996 w 111"/>
                <a:gd name="T11" fmla="*/ 256734 h 97"/>
                <a:gd name="T12" fmla="*/ 98397 w 111"/>
                <a:gd name="T13" fmla="*/ 204150 h 97"/>
                <a:gd name="T14" fmla="*/ 169119 w 111"/>
                <a:gd name="T15" fmla="*/ 133007 h 97"/>
                <a:gd name="T16" fmla="*/ 199868 w 111"/>
                <a:gd name="T17" fmla="*/ 139193 h 97"/>
                <a:gd name="T18" fmla="*/ 122996 w 111"/>
                <a:gd name="T19" fmla="*/ 256734 h 97"/>
                <a:gd name="T20" fmla="*/ 169119 w 111"/>
                <a:gd name="T21" fmla="*/ 108261 h 97"/>
                <a:gd name="T22" fmla="*/ 76872 w 111"/>
                <a:gd name="T23" fmla="*/ 204150 h 97"/>
                <a:gd name="T24" fmla="*/ 169119 w 111"/>
                <a:gd name="T25" fmla="*/ 300038 h 97"/>
                <a:gd name="T26" fmla="*/ 264441 w 111"/>
                <a:gd name="T27" fmla="*/ 204150 h 97"/>
                <a:gd name="T28" fmla="*/ 169119 w 111"/>
                <a:gd name="T29" fmla="*/ 108261 h 97"/>
                <a:gd name="T30" fmla="*/ 316714 w 111"/>
                <a:gd name="T31" fmla="*/ 83516 h 97"/>
                <a:gd name="T32" fmla="*/ 310564 w 111"/>
                <a:gd name="T33" fmla="*/ 80423 h 97"/>
                <a:gd name="T34" fmla="*/ 276740 w 111"/>
                <a:gd name="T35" fmla="*/ 34025 h 97"/>
                <a:gd name="T36" fmla="*/ 273665 w 111"/>
                <a:gd name="T37" fmla="*/ 27839 h 97"/>
                <a:gd name="T38" fmla="*/ 279815 w 111"/>
                <a:gd name="T39" fmla="*/ 24745 h 97"/>
                <a:gd name="T40" fmla="*/ 282890 w 111"/>
                <a:gd name="T41" fmla="*/ 24745 h 97"/>
                <a:gd name="T42" fmla="*/ 319789 w 111"/>
                <a:gd name="T43" fmla="*/ 77329 h 97"/>
                <a:gd name="T44" fmla="*/ 316714 w 111"/>
                <a:gd name="T45" fmla="*/ 83516 h 97"/>
                <a:gd name="T46" fmla="*/ 316714 w 111"/>
                <a:gd name="T47" fmla="*/ 83516 h 97"/>
                <a:gd name="T48" fmla="*/ 95322 w 111"/>
                <a:gd name="T49" fmla="*/ 0 h 97"/>
                <a:gd name="T50" fmla="*/ 33824 w 111"/>
                <a:gd name="T51" fmla="*/ 24745 h 97"/>
                <a:gd name="T52" fmla="*/ 0 w 111"/>
                <a:gd name="T53" fmla="*/ 105168 h 97"/>
                <a:gd name="T54" fmla="*/ 3075 w 111"/>
                <a:gd name="T55" fmla="*/ 111354 h 97"/>
                <a:gd name="T56" fmla="*/ 9225 w 111"/>
                <a:gd name="T57" fmla="*/ 114447 h 97"/>
                <a:gd name="T58" fmla="*/ 9225 w 111"/>
                <a:gd name="T59" fmla="*/ 114447 h 97"/>
                <a:gd name="T60" fmla="*/ 86097 w 111"/>
                <a:gd name="T61" fmla="*/ 95888 h 97"/>
                <a:gd name="T62" fmla="*/ 92247 w 111"/>
                <a:gd name="T63" fmla="*/ 92795 h 97"/>
                <a:gd name="T64" fmla="*/ 92247 w 111"/>
                <a:gd name="T65" fmla="*/ 89702 h 97"/>
                <a:gd name="T66" fmla="*/ 110696 w 111"/>
                <a:gd name="T67" fmla="*/ 55677 h 97"/>
                <a:gd name="T68" fmla="*/ 129145 w 111"/>
                <a:gd name="T69" fmla="*/ 46398 h 97"/>
                <a:gd name="T70" fmla="*/ 132220 w 111"/>
                <a:gd name="T71" fmla="*/ 46398 h 97"/>
                <a:gd name="T72" fmla="*/ 212168 w 111"/>
                <a:gd name="T73" fmla="*/ 46398 h 97"/>
                <a:gd name="T74" fmla="*/ 249066 w 111"/>
                <a:gd name="T75" fmla="*/ 89702 h 97"/>
                <a:gd name="T76" fmla="*/ 255216 w 111"/>
                <a:gd name="T77" fmla="*/ 95888 h 97"/>
                <a:gd name="T78" fmla="*/ 332088 w 111"/>
                <a:gd name="T79" fmla="*/ 114447 h 97"/>
                <a:gd name="T80" fmla="*/ 332088 w 111"/>
                <a:gd name="T81" fmla="*/ 114447 h 97"/>
                <a:gd name="T82" fmla="*/ 338238 w 111"/>
                <a:gd name="T83" fmla="*/ 114447 h 97"/>
                <a:gd name="T84" fmla="*/ 338238 w 111"/>
                <a:gd name="T85" fmla="*/ 114447 h 97"/>
                <a:gd name="T86" fmla="*/ 341313 w 111"/>
                <a:gd name="T87" fmla="*/ 108261 h 97"/>
                <a:gd name="T88" fmla="*/ 245991 w 111"/>
                <a:gd name="T89" fmla="*/ 0 h 97"/>
                <a:gd name="T90" fmla="*/ 95322 w 111"/>
                <a:gd name="T91" fmla="*/ 0 h 97"/>
                <a:gd name="T92" fmla="*/ 95322 w 111"/>
                <a:gd name="T93" fmla="*/ 0 h 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11" h="97">
                  <a:moveTo>
                    <a:pt x="55" y="89"/>
                  </a:moveTo>
                  <a:cubicBezTo>
                    <a:pt x="52" y="89"/>
                    <a:pt x="49" y="89"/>
                    <a:pt x="46" y="87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6" y="53"/>
                    <a:pt x="79" y="59"/>
                    <a:pt x="79" y="66"/>
                  </a:cubicBezTo>
                  <a:cubicBezTo>
                    <a:pt x="79" y="79"/>
                    <a:pt x="68" y="89"/>
                    <a:pt x="55" y="89"/>
                  </a:cubicBezTo>
                  <a:moveTo>
                    <a:pt x="40" y="83"/>
                  </a:moveTo>
                  <a:cubicBezTo>
                    <a:pt x="35" y="79"/>
                    <a:pt x="32" y="73"/>
                    <a:pt x="32" y="66"/>
                  </a:cubicBezTo>
                  <a:cubicBezTo>
                    <a:pt x="32" y="53"/>
                    <a:pt x="43" y="43"/>
                    <a:pt x="55" y="43"/>
                  </a:cubicBezTo>
                  <a:cubicBezTo>
                    <a:pt x="59" y="43"/>
                    <a:pt x="62" y="44"/>
                    <a:pt x="65" y="45"/>
                  </a:cubicBezTo>
                  <a:cubicBezTo>
                    <a:pt x="40" y="83"/>
                    <a:pt x="40" y="83"/>
                    <a:pt x="40" y="83"/>
                  </a:cubicBezTo>
                  <a:moveTo>
                    <a:pt x="55" y="35"/>
                  </a:moveTo>
                  <a:cubicBezTo>
                    <a:pt x="38" y="35"/>
                    <a:pt x="25" y="49"/>
                    <a:pt x="25" y="66"/>
                  </a:cubicBezTo>
                  <a:cubicBezTo>
                    <a:pt x="25" y="83"/>
                    <a:pt x="38" y="97"/>
                    <a:pt x="55" y="97"/>
                  </a:cubicBezTo>
                  <a:cubicBezTo>
                    <a:pt x="73" y="97"/>
                    <a:pt x="86" y="83"/>
                    <a:pt x="86" y="66"/>
                  </a:cubicBezTo>
                  <a:cubicBezTo>
                    <a:pt x="86" y="49"/>
                    <a:pt x="73" y="35"/>
                    <a:pt x="55" y="35"/>
                  </a:cubicBezTo>
                  <a:moveTo>
                    <a:pt x="103" y="27"/>
                  </a:moveTo>
                  <a:cubicBezTo>
                    <a:pt x="102" y="27"/>
                    <a:pt x="101" y="27"/>
                    <a:pt x="101" y="26"/>
                  </a:cubicBezTo>
                  <a:cubicBezTo>
                    <a:pt x="99" y="20"/>
                    <a:pt x="95" y="15"/>
                    <a:pt x="90" y="11"/>
                  </a:cubicBezTo>
                  <a:cubicBezTo>
                    <a:pt x="89" y="11"/>
                    <a:pt x="89" y="10"/>
                    <a:pt x="89" y="9"/>
                  </a:cubicBezTo>
                  <a:cubicBezTo>
                    <a:pt x="90" y="8"/>
                    <a:pt x="90" y="8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8" y="12"/>
                    <a:pt x="102" y="18"/>
                    <a:pt x="104" y="25"/>
                  </a:cubicBezTo>
                  <a:cubicBezTo>
                    <a:pt x="105" y="26"/>
                    <a:pt x="104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moveTo>
                    <a:pt x="31" y="0"/>
                  </a:moveTo>
                  <a:cubicBezTo>
                    <a:pt x="24" y="0"/>
                    <a:pt x="16" y="3"/>
                    <a:pt x="11" y="8"/>
                  </a:cubicBezTo>
                  <a:cubicBezTo>
                    <a:pt x="4" y="15"/>
                    <a:pt x="0" y="24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2" y="36"/>
                    <a:pt x="2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0"/>
                    <a:pt x="29" y="30"/>
                    <a:pt x="30" y="30"/>
                  </a:cubicBezTo>
                  <a:cubicBezTo>
                    <a:pt x="30" y="30"/>
                    <a:pt x="30" y="29"/>
                    <a:pt x="30" y="29"/>
                  </a:cubicBezTo>
                  <a:cubicBezTo>
                    <a:pt x="31" y="24"/>
                    <a:pt x="33" y="21"/>
                    <a:pt x="36" y="18"/>
                  </a:cubicBezTo>
                  <a:cubicBezTo>
                    <a:pt x="37" y="17"/>
                    <a:pt x="39" y="15"/>
                    <a:pt x="42" y="15"/>
                  </a:cubicBezTo>
                  <a:cubicBezTo>
                    <a:pt x="42" y="15"/>
                    <a:pt x="42" y="15"/>
                    <a:pt x="43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74" y="15"/>
                    <a:pt x="79" y="21"/>
                    <a:pt x="81" y="29"/>
                  </a:cubicBezTo>
                  <a:cubicBezTo>
                    <a:pt x="81" y="30"/>
                    <a:pt x="82" y="30"/>
                    <a:pt x="83" y="3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9" y="37"/>
                    <a:pt x="109" y="37"/>
                    <a:pt x="110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1" y="36"/>
                    <a:pt x="111" y="36"/>
                    <a:pt x="111" y="35"/>
                  </a:cubicBezTo>
                  <a:cubicBezTo>
                    <a:pt x="111" y="16"/>
                    <a:pt x="97" y="0"/>
                    <a:pt x="8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7" name="Freeform 60"/>
            <p:cNvSpPr>
              <a:spLocks noEditPoints="1"/>
            </p:cNvSpPr>
            <p:nvPr/>
          </p:nvSpPr>
          <p:spPr bwMode="auto">
            <a:xfrm>
              <a:off x="6325790" y="1265124"/>
              <a:ext cx="233363" cy="244079"/>
            </a:xfrm>
            <a:custGeom>
              <a:avLst/>
              <a:gdLst>
                <a:gd name="T0" fmla="*/ 181761 w 101"/>
                <a:gd name="T1" fmla="*/ 55263 h 106"/>
                <a:gd name="T2" fmla="*/ 132470 w 101"/>
                <a:gd name="T3" fmla="*/ 70614 h 106"/>
                <a:gd name="T4" fmla="*/ 132470 w 101"/>
                <a:gd name="T5" fmla="*/ 79824 h 106"/>
                <a:gd name="T6" fmla="*/ 138631 w 101"/>
                <a:gd name="T7" fmla="*/ 82895 h 106"/>
                <a:gd name="T8" fmla="*/ 141712 w 101"/>
                <a:gd name="T9" fmla="*/ 79824 h 106"/>
                <a:gd name="T10" fmla="*/ 181761 w 101"/>
                <a:gd name="T11" fmla="*/ 64474 h 106"/>
                <a:gd name="T12" fmla="*/ 209487 w 101"/>
                <a:gd name="T13" fmla="*/ 73684 h 106"/>
                <a:gd name="T14" fmla="*/ 212568 w 101"/>
                <a:gd name="T15" fmla="*/ 73684 h 106"/>
                <a:gd name="T16" fmla="*/ 218729 w 101"/>
                <a:gd name="T17" fmla="*/ 70614 h 106"/>
                <a:gd name="T18" fmla="*/ 215649 w 101"/>
                <a:gd name="T19" fmla="*/ 64474 h 106"/>
                <a:gd name="T20" fmla="*/ 181761 w 101"/>
                <a:gd name="T21" fmla="*/ 55263 h 106"/>
                <a:gd name="T22" fmla="*/ 33888 w 101"/>
                <a:gd name="T23" fmla="*/ 303947 h 106"/>
                <a:gd name="T24" fmla="*/ 27726 w 101"/>
                <a:gd name="T25" fmla="*/ 300877 h 106"/>
                <a:gd name="T26" fmla="*/ 24646 w 101"/>
                <a:gd name="T27" fmla="*/ 291666 h 106"/>
                <a:gd name="T28" fmla="*/ 27726 w 101"/>
                <a:gd name="T29" fmla="*/ 282456 h 106"/>
                <a:gd name="T30" fmla="*/ 70856 w 101"/>
                <a:gd name="T31" fmla="*/ 239473 h 106"/>
                <a:gd name="T32" fmla="*/ 73937 w 101"/>
                <a:gd name="T33" fmla="*/ 239473 h 106"/>
                <a:gd name="T34" fmla="*/ 77017 w 101"/>
                <a:gd name="T35" fmla="*/ 239473 h 106"/>
                <a:gd name="T36" fmla="*/ 77017 w 101"/>
                <a:gd name="T37" fmla="*/ 248684 h 106"/>
                <a:gd name="T38" fmla="*/ 36968 w 101"/>
                <a:gd name="T39" fmla="*/ 288596 h 106"/>
                <a:gd name="T40" fmla="*/ 36968 w 101"/>
                <a:gd name="T41" fmla="*/ 291666 h 106"/>
                <a:gd name="T42" fmla="*/ 36968 w 101"/>
                <a:gd name="T43" fmla="*/ 294736 h 106"/>
                <a:gd name="T44" fmla="*/ 36968 w 101"/>
                <a:gd name="T45" fmla="*/ 300877 h 106"/>
                <a:gd name="T46" fmla="*/ 33888 w 101"/>
                <a:gd name="T47" fmla="*/ 303947 h 106"/>
                <a:gd name="T48" fmla="*/ 181761 w 101"/>
                <a:gd name="T49" fmla="*/ 221052 h 106"/>
                <a:gd name="T50" fmla="*/ 117066 w 101"/>
                <a:gd name="T51" fmla="*/ 193421 h 106"/>
                <a:gd name="T52" fmla="*/ 89340 w 101"/>
                <a:gd name="T53" fmla="*/ 128947 h 106"/>
                <a:gd name="T54" fmla="*/ 117066 w 101"/>
                <a:gd name="T55" fmla="*/ 61403 h 106"/>
                <a:gd name="T56" fmla="*/ 181761 w 101"/>
                <a:gd name="T57" fmla="*/ 36842 h 106"/>
                <a:gd name="T58" fmla="*/ 246455 w 101"/>
                <a:gd name="T59" fmla="*/ 61403 h 106"/>
                <a:gd name="T60" fmla="*/ 274182 w 101"/>
                <a:gd name="T61" fmla="*/ 128947 h 106"/>
                <a:gd name="T62" fmla="*/ 246455 w 101"/>
                <a:gd name="T63" fmla="*/ 193421 h 106"/>
                <a:gd name="T64" fmla="*/ 181761 w 101"/>
                <a:gd name="T65" fmla="*/ 221052 h 106"/>
                <a:gd name="T66" fmla="*/ 181761 w 101"/>
                <a:gd name="T67" fmla="*/ 0 h 106"/>
                <a:gd name="T68" fmla="*/ 52372 w 101"/>
                <a:gd name="T69" fmla="*/ 128947 h 106"/>
                <a:gd name="T70" fmla="*/ 77017 w 101"/>
                <a:gd name="T71" fmla="*/ 202631 h 106"/>
                <a:gd name="T72" fmla="*/ 15403 w 101"/>
                <a:gd name="T73" fmla="*/ 267105 h 106"/>
                <a:gd name="T74" fmla="*/ 15403 w 101"/>
                <a:gd name="T75" fmla="*/ 316227 h 106"/>
                <a:gd name="T76" fmla="*/ 40049 w 101"/>
                <a:gd name="T77" fmla="*/ 325438 h 106"/>
                <a:gd name="T78" fmla="*/ 64695 w 101"/>
                <a:gd name="T79" fmla="*/ 316227 h 106"/>
                <a:gd name="T80" fmla="*/ 126308 w 101"/>
                <a:gd name="T81" fmla="*/ 254824 h 106"/>
                <a:gd name="T82" fmla="*/ 132470 w 101"/>
                <a:gd name="T83" fmla="*/ 245614 h 106"/>
                <a:gd name="T84" fmla="*/ 181761 w 101"/>
                <a:gd name="T85" fmla="*/ 254824 h 106"/>
                <a:gd name="T86" fmla="*/ 311150 w 101"/>
                <a:gd name="T87" fmla="*/ 128947 h 106"/>
                <a:gd name="T88" fmla="*/ 181761 w 101"/>
                <a:gd name="T89" fmla="*/ 0 h 10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1" h="106">
                  <a:moveTo>
                    <a:pt x="59" y="18"/>
                  </a:moveTo>
                  <a:cubicBezTo>
                    <a:pt x="53" y="18"/>
                    <a:pt x="48" y="20"/>
                    <a:pt x="43" y="23"/>
                  </a:cubicBezTo>
                  <a:cubicBezTo>
                    <a:pt x="43" y="24"/>
                    <a:pt x="43" y="25"/>
                    <a:pt x="43" y="26"/>
                  </a:cubicBezTo>
                  <a:cubicBezTo>
                    <a:pt x="44" y="26"/>
                    <a:pt x="44" y="27"/>
                    <a:pt x="45" y="27"/>
                  </a:cubicBezTo>
                  <a:cubicBezTo>
                    <a:pt x="45" y="27"/>
                    <a:pt x="46" y="27"/>
                    <a:pt x="46" y="26"/>
                  </a:cubicBezTo>
                  <a:cubicBezTo>
                    <a:pt x="49" y="23"/>
                    <a:pt x="54" y="21"/>
                    <a:pt x="59" y="21"/>
                  </a:cubicBezTo>
                  <a:cubicBezTo>
                    <a:pt x="62" y="21"/>
                    <a:pt x="65" y="22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4"/>
                    <a:pt x="70" y="24"/>
                    <a:pt x="71" y="23"/>
                  </a:cubicBezTo>
                  <a:cubicBezTo>
                    <a:pt x="71" y="22"/>
                    <a:pt x="71" y="21"/>
                    <a:pt x="70" y="21"/>
                  </a:cubicBezTo>
                  <a:cubicBezTo>
                    <a:pt x="67" y="19"/>
                    <a:pt x="63" y="18"/>
                    <a:pt x="59" y="18"/>
                  </a:cubicBezTo>
                  <a:moveTo>
                    <a:pt x="11" y="99"/>
                  </a:moveTo>
                  <a:cubicBezTo>
                    <a:pt x="10" y="99"/>
                    <a:pt x="10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4" y="78"/>
                  </a:cubicBezTo>
                  <a:cubicBezTo>
                    <a:pt x="24" y="78"/>
                    <a:pt x="25" y="78"/>
                    <a:pt x="25" y="78"/>
                  </a:cubicBezTo>
                  <a:cubicBezTo>
                    <a:pt x="26" y="79"/>
                    <a:pt x="26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3" y="96"/>
                    <a:pt x="13" y="98"/>
                    <a:pt x="12" y="98"/>
                  </a:cubicBezTo>
                  <a:cubicBezTo>
                    <a:pt x="12" y="99"/>
                    <a:pt x="11" y="99"/>
                    <a:pt x="11" y="99"/>
                  </a:cubicBezTo>
                  <a:moveTo>
                    <a:pt x="59" y="72"/>
                  </a:moveTo>
                  <a:cubicBezTo>
                    <a:pt x="51" y="72"/>
                    <a:pt x="43" y="69"/>
                    <a:pt x="38" y="63"/>
                  </a:cubicBezTo>
                  <a:cubicBezTo>
                    <a:pt x="32" y="58"/>
                    <a:pt x="29" y="50"/>
                    <a:pt x="29" y="42"/>
                  </a:cubicBezTo>
                  <a:cubicBezTo>
                    <a:pt x="29" y="33"/>
                    <a:pt x="32" y="26"/>
                    <a:pt x="38" y="20"/>
                  </a:cubicBezTo>
                  <a:cubicBezTo>
                    <a:pt x="43" y="15"/>
                    <a:pt x="51" y="12"/>
                    <a:pt x="59" y="12"/>
                  </a:cubicBezTo>
                  <a:cubicBezTo>
                    <a:pt x="67" y="12"/>
                    <a:pt x="75" y="15"/>
                    <a:pt x="80" y="20"/>
                  </a:cubicBezTo>
                  <a:cubicBezTo>
                    <a:pt x="86" y="26"/>
                    <a:pt x="89" y="33"/>
                    <a:pt x="89" y="42"/>
                  </a:cubicBezTo>
                  <a:cubicBezTo>
                    <a:pt x="89" y="50"/>
                    <a:pt x="86" y="58"/>
                    <a:pt x="80" y="63"/>
                  </a:cubicBezTo>
                  <a:cubicBezTo>
                    <a:pt x="75" y="69"/>
                    <a:pt x="67" y="72"/>
                    <a:pt x="59" y="72"/>
                  </a:cubicBezTo>
                  <a:moveTo>
                    <a:pt x="59" y="0"/>
                  </a:moveTo>
                  <a:cubicBezTo>
                    <a:pt x="36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1"/>
                    <a:pt x="0" y="99"/>
                    <a:pt x="5" y="103"/>
                  </a:cubicBezTo>
                  <a:cubicBezTo>
                    <a:pt x="7" y="105"/>
                    <a:pt x="10" y="106"/>
                    <a:pt x="13" y="106"/>
                  </a:cubicBezTo>
                  <a:cubicBezTo>
                    <a:pt x="16" y="106"/>
                    <a:pt x="19" y="105"/>
                    <a:pt x="21" y="10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8" y="82"/>
                    <a:pt x="53" y="83"/>
                    <a:pt x="59" y="83"/>
                  </a:cubicBezTo>
                  <a:cubicBezTo>
                    <a:pt x="82" y="83"/>
                    <a:pt x="101" y="65"/>
                    <a:pt x="101" y="42"/>
                  </a:cubicBezTo>
                  <a:cubicBezTo>
                    <a:pt x="101" y="19"/>
                    <a:pt x="82" y="0"/>
                    <a:pt x="5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8" name="Freeform 61"/>
            <p:cNvSpPr>
              <a:spLocks noEditPoints="1"/>
            </p:cNvSpPr>
            <p:nvPr/>
          </p:nvSpPr>
          <p:spPr bwMode="auto">
            <a:xfrm>
              <a:off x="6842522" y="1296080"/>
              <a:ext cx="184547" cy="182166"/>
            </a:xfrm>
            <a:custGeom>
              <a:avLst/>
              <a:gdLst>
                <a:gd name="T0" fmla="*/ 36909 w 80"/>
                <a:gd name="T1" fmla="*/ 166025 h 79"/>
                <a:gd name="T2" fmla="*/ 0 w 80"/>
                <a:gd name="T3" fmla="*/ 205994 h 79"/>
                <a:gd name="T4" fmla="*/ 36909 w 80"/>
                <a:gd name="T5" fmla="*/ 242888 h 79"/>
                <a:gd name="T6" fmla="*/ 76895 w 80"/>
                <a:gd name="T7" fmla="*/ 205994 h 79"/>
                <a:gd name="T8" fmla="*/ 36909 w 80"/>
                <a:gd name="T9" fmla="*/ 166025 h 79"/>
                <a:gd name="T10" fmla="*/ 24606 w 80"/>
                <a:gd name="T11" fmla="*/ 86087 h 79"/>
                <a:gd name="T12" fmla="*/ 3076 w 80"/>
                <a:gd name="T13" fmla="*/ 107609 h 79"/>
                <a:gd name="T14" fmla="*/ 24606 w 80"/>
                <a:gd name="T15" fmla="*/ 129130 h 79"/>
                <a:gd name="T16" fmla="*/ 89198 w 80"/>
                <a:gd name="T17" fmla="*/ 156801 h 79"/>
                <a:gd name="T18" fmla="*/ 116880 w 80"/>
                <a:gd name="T19" fmla="*/ 221366 h 79"/>
                <a:gd name="T20" fmla="*/ 138410 w 80"/>
                <a:gd name="T21" fmla="*/ 242888 h 79"/>
                <a:gd name="T22" fmla="*/ 159941 w 80"/>
                <a:gd name="T23" fmla="*/ 221366 h 79"/>
                <a:gd name="T24" fmla="*/ 24606 w 80"/>
                <a:gd name="T25" fmla="*/ 86087 h 79"/>
                <a:gd name="T26" fmla="*/ 24606 w 80"/>
                <a:gd name="T27" fmla="*/ 0 h 79"/>
                <a:gd name="T28" fmla="*/ 3076 w 80"/>
                <a:gd name="T29" fmla="*/ 18447 h 79"/>
                <a:gd name="T30" fmla="*/ 24606 w 80"/>
                <a:gd name="T31" fmla="*/ 39969 h 79"/>
                <a:gd name="T32" fmla="*/ 153789 w 80"/>
                <a:gd name="T33" fmla="*/ 92236 h 79"/>
                <a:gd name="T34" fmla="*/ 206078 w 80"/>
                <a:gd name="T35" fmla="*/ 221366 h 79"/>
                <a:gd name="T36" fmla="*/ 227608 w 80"/>
                <a:gd name="T37" fmla="*/ 242888 h 79"/>
                <a:gd name="T38" fmla="*/ 246063 w 80"/>
                <a:gd name="T39" fmla="*/ 221366 h 79"/>
                <a:gd name="T40" fmla="*/ 24606 w 80"/>
                <a:gd name="T41" fmla="*/ 0 h 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0" h="79">
                  <a:moveTo>
                    <a:pt x="12" y="54"/>
                  </a:moveTo>
                  <a:cubicBezTo>
                    <a:pt x="5" y="54"/>
                    <a:pt x="0" y="60"/>
                    <a:pt x="0" y="67"/>
                  </a:cubicBezTo>
                  <a:cubicBezTo>
                    <a:pt x="0" y="74"/>
                    <a:pt x="5" y="79"/>
                    <a:pt x="12" y="79"/>
                  </a:cubicBezTo>
                  <a:cubicBezTo>
                    <a:pt x="19" y="79"/>
                    <a:pt x="25" y="74"/>
                    <a:pt x="25" y="67"/>
                  </a:cubicBezTo>
                  <a:cubicBezTo>
                    <a:pt x="25" y="60"/>
                    <a:pt x="19" y="54"/>
                    <a:pt x="12" y="54"/>
                  </a:cubicBezTo>
                  <a:moveTo>
                    <a:pt x="8" y="28"/>
                  </a:moveTo>
                  <a:cubicBezTo>
                    <a:pt x="5" y="28"/>
                    <a:pt x="1" y="31"/>
                    <a:pt x="1" y="35"/>
                  </a:cubicBezTo>
                  <a:cubicBezTo>
                    <a:pt x="1" y="39"/>
                    <a:pt x="5" y="42"/>
                    <a:pt x="8" y="42"/>
                  </a:cubicBezTo>
                  <a:cubicBezTo>
                    <a:pt x="17" y="42"/>
                    <a:pt x="24" y="45"/>
                    <a:pt x="29" y="51"/>
                  </a:cubicBezTo>
                  <a:cubicBezTo>
                    <a:pt x="35" y="56"/>
                    <a:pt x="38" y="63"/>
                    <a:pt x="38" y="72"/>
                  </a:cubicBezTo>
                  <a:cubicBezTo>
                    <a:pt x="38" y="76"/>
                    <a:pt x="41" y="79"/>
                    <a:pt x="45" y="79"/>
                  </a:cubicBezTo>
                  <a:cubicBezTo>
                    <a:pt x="49" y="79"/>
                    <a:pt x="52" y="76"/>
                    <a:pt x="52" y="72"/>
                  </a:cubicBezTo>
                  <a:cubicBezTo>
                    <a:pt x="52" y="47"/>
                    <a:pt x="33" y="28"/>
                    <a:pt x="8" y="28"/>
                  </a:cubicBezTo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1" y="10"/>
                    <a:pt x="4" y="13"/>
                    <a:pt x="8" y="13"/>
                  </a:cubicBezTo>
                  <a:cubicBezTo>
                    <a:pt x="24" y="13"/>
                    <a:pt x="39" y="20"/>
                    <a:pt x="50" y="30"/>
                  </a:cubicBezTo>
                  <a:cubicBezTo>
                    <a:pt x="60" y="41"/>
                    <a:pt x="67" y="56"/>
                    <a:pt x="67" y="72"/>
                  </a:cubicBezTo>
                  <a:cubicBezTo>
                    <a:pt x="67" y="76"/>
                    <a:pt x="70" y="79"/>
                    <a:pt x="74" y="79"/>
                  </a:cubicBezTo>
                  <a:cubicBezTo>
                    <a:pt x="77" y="79"/>
                    <a:pt x="80" y="76"/>
                    <a:pt x="80" y="72"/>
                  </a:cubicBezTo>
                  <a:cubicBezTo>
                    <a:pt x="80" y="32"/>
                    <a:pt x="48" y="0"/>
                    <a:pt x="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9" name="Freeform 62"/>
            <p:cNvSpPr>
              <a:spLocks noEditPoints="1"/>
            </p:cNvSpPr>
            <p:nvPr/>
          </p:nvSpPr>
          <p:spPr bwMode="auto">
            <a:xfrm>
              <a:off x="5857875" y="1291318"/>
              <a:ext cx="184547" cy="191691"/>
            </a:xfrm>
            <a:custGeom>
              <a:avLst/>
              <a:gdLst>
                <a:gd name="T0" fmla="*/ 21530 w 80"/>
                <a:gd name="T1" fmla="*/ 212477 h 83"/>
                <a:gd name="T2" fmla="*/ 15379 w 80"/>
                <a:gd name="T3" fmla="*/ 209397 h 83"/>
                <a:gd name="T4" fmla="*/ 15379 w 80"/>
                <a:gd name="T5" fmla="*/ 169366 h 83"/>
                <a:gd name="T6" fmla="*/ 18455 w 80"/>
                <a:gd name="T7" fmla="*/ 160127 h 83"/>
                <a:gd name="T8" fmla="*/ 30758 w 80"/>
                <a:gd name="T9" fmla="*/ 157048 h 83"/>
                <a:gd name="T10" fmla="*/ 36909 w 80"/>
                <a:gd name="T11" fmla="*/ 163207 h 83"/>
                <a:gd name="T12" fmla="*/ 30758 w 80"/>
                <a:gd name="T13" fmla="*/ 166286 h 83"/>
                <a:gd name="T14" fmla="*/ 27682 w 80"/>
                <a:gd name="T15" fmla="*/ 169366 h 83"/>
                <a:gd name="T16" fmla="*/ 27682 w 80"/>
                <a:gd name="T17" fmla="*/ 169366 h 83"/>
                <a:gd name="T18" fmla="*/ 27682 w 80"/>
                <a:gd name="T19" fmla="*/ 209397 h 83"/>
                <a:gd name="T20" fmla="*/ 21530 w 80"/>
                <a:gd name="T21" fmla="*/ 212477 h 83"/>
                <a:gd name="T22" fmla="*/ 36909 w 80"/>
                <a:gd name="T23" fmla="*/ 138572 h 83"/>
                <a:gd name="T24" fmla="*/ 0 w 80"/>
                <a:gd name="T25" fmla="*/ 175524 h 83"/>
                <a:gd name="T26" fmla="*/ 0 w 80"/>
                <a:gd name="T27" fmla="*/ 221715 h 83"/>
                <a:gd name="T28" fmla="*/ 36909 w 80"/>
                <a:gd name="T29" fmla="*/ 255588 h 83"/>
                <a:gd name="T30" fmla="*/ 73819 w 80"/>
                <a:gd name="T31" fmla="*/ 221715 h 83"/>
                <a:gd name="T32" fmla="*/ 73819 w 80"/>
                <a:gd name="T33" fmla="*/ 175524 h 83"/>
                <a:gd name="T34" fmla="*/ 36909 w 80"/>
                <a:gd name="T35" fmla="*/ 138572 h 83"/>
                <a:gd name="T36" fmla="*/ 107652 w 80"/>
                <a:gd name="T37" fmla="*/ 160127 h 83"/>
                <a:gd name="T38" fmla="*/ 101501 w 80"/>
                <a:gd name="T39" fmla="*/ 153969 h 83"/>
                <a:gd name="T40" fmla="*/ 101501 w 80"/>
                <a:gd name="T41" fmla="*/ 98540 h 83"/>
                <a:gd name="T42" fmla="*/ 107652 w 80"/>
                <a:gd name="T43" fmla="*/ 89302 h 83"/>
                <a:gd name="T44" fmla="*/ 116879 w 80"/>
                <a:gd name="T45" fmla="*/ 83143 h 83"/>
                <a:gd name="T46" fmla="*/ 123031 w 80"/>
                <a:gd name="T47" fmla="*/ 89302 h 83"/>
                <a:gd name="T48" fmla="*/ 116879 w 80"/>
                <a:gd name="T49" fmla="*/ 95461 h 83"/>
                <a:gd name="T50" fmla="*/ 116879 w 80"/>
                <a:gd name="T51" fmla="*/ 95461 h 83"/>
                <a:gd name="T52" fmla="*/ 113804 w 80"/>
                <a:gd name="T53" fmla="*/ 95461 h 83"/>
                <a:gd name="T54" fmla="*/ 113804 w 80"/>
                <a:gd name="T55" fmla="*/ 98540 h 83"/>
                <a:gd name="T56" fmla="*/ 113804 w 80"/>
                <a:gd name="T57" fmla="*/ 153969 h 83"/>
                <a:gd name="T58" fmla="*/ 107652 w 80"/>
                <a:gd name="T59" fmla="*/ 160127 h 83"/>
                <a:gd name="T60" fmla="*/ 123031 w 80"/>
                <a:gd name="T61" fmla="*/ 64667 h 83"/>
                <a:gd name="T62" fmla="*/ 86122 w 80"/>
                <a:gd name="T63" fmla="*/ 101619 h 83"/>
                <a:gd name="T64" fmla="*/ 86122 w 80"/>
                <a:gd name="T65" fmla="*/ 221715 h 83"/>
                <a:gd name="T66" fmla="*/ 123031 w 80"/>
                <a:gd name="T67" fmla="*/ 255588 h 83"/>
                <a:gd name="T68" fmla="*/ 156865 w 80"/>
                <a:gd name="T69" fmla="*/ 221715 h 83"/>
                <a:gd name="T70" fmla="*/ 156865 w 80"/>
                <a:gd name="T71" fmla="*/ 101619 h 83"/>
                <a:gd name="T72" fmla="*/ 123031 w 80"/>
                <a:gd name="T73" fmla="*/ 64667 h 83"/>
                <a:gd name="T74" fmla="*/ 196850 w 80"/>
                <a:gd name="T75" fmla="*/ 113937 h 83"/>
                <a:gd name="T76" fmla="*/ 193774 w 80"/>
                <a:gd name="T77" fmla="*/ 107778 h 83"/>
                <a:gd name="T78" fmla="*/ 193774 w 80"/>
                <a:gd name="T79" fmla="*/ 36952 h 83"/>
                <a:gd name="T80" fmla="*/ 196850 w 80"/>
                <a:gd name="T81" fmla="*/ 24635 h 83"/>
                <a:gd name="T82" fmla="*/ 206077 w 80"/>
                <a:gd name="T83" fmla="*/ 18476 h 83"/>
                <a:gd name="T84" fmla="*/ 212228 w 80"/>
                <a:gd name="T85" fmla="*/ 24635 h 83"/>
                <a:gd name="T86" fmla="*/ 206077 w 80"/>
                <a:gd name="T87" fmla="*/ 30794 h 83"/>
                <a:gd name="T88" fmla="*/ 206077 w 80"/>
                <a:gd name="T89" fmla="*/ 30794 h 83"/>
                <a:gd name="T90" fmla="*/ 203001 w 80"/>
                <a:gd name="T91" fmla="*/ 36952 h 83"/>
                <a:gd name="T92" fmla="*/ 203001 w 80"/>
                <a:gd name="T93" fmla="*/ 107778 h 83"/>
                <a:gd name="T94" fmla="*/ 196850 w 80"/>
                <a:gd name="T95" fmla="*/ 113937 h 83"/>
                <a:gd name="T96" fmla="*/ 212228 w 80"/>
                <a:gd name="T97" fmla="*/ 0 h 83"/>
                <a:gd name="T98" fmla="*/ 175319 w 80"/>
                <a:gd name="T99" fmla="*/ 36952 h 83"/>
                <a:gd name="T100" fmla="*/ 175319 w 80"/>
                <a:gd name="T101" fmla="*/ 221715 h 83"/>
                <a:gd name="T102" fmla="*/ 212228 w 80"/>
                <a:gd name="T103" fmla="*/ 255588 h 83"/>
                <a:gd name="T104" fmla="*/ 246062 w 80"/>
                <a:gd name="T105" fmla="*/ 221715 h 83"/>
                <a:gd name="T106" fmla="*/ 246062 w 80"/>
                <a:gd name="T107" fmla="*/ 36952 h 83"/>
                <a:gd name="T108" fmla="*/ 212228 w 80"/>
                <a:gd name="T109" fmla="*/ 0 h 8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0" h="83">
                  <a:moveTo>
                    <a:pt x="7" y="69"/>
                  </a:moveTo>
                  <a:cubicBezTo>
                    <a:pt x="6" y="69"/>
                    <a:pt x="5" y="69"/>
                    <a:pt x="5" y="68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4"/>
                    <a:pt x="6" y="53"/>
                    <a:pt x="6" y="52"/>
                  </a:cubicBezTo>
                  <a:cubicBezTo>
                    <a:pt x="7" y="52"/>
                    <a:pt x="8" y="51"/>
                    <a:pt x="10" y="51"/>
                  </a:cubicBezTo>
                  <a:cubicBezTo>
                    <a:pt x="11" y="51"/>
                    <a:pt x="12" y="52"/>
                    <a:pt x="12" y="53"/>
                  </a:cubicBezTo>
                  <a:cubicBezTo>
                    <a:pt x="12" y="54"/>
                    <a:pt x="11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9"/>
                    <a:pt x="8" y="69"/>
                    <a:pt x="7" y="69"/>
                  </a:cubicBezTo>
                  <a:moveTo>
                    <a:pt x="12" y="45"/>
                  </a:moveTo>
                  <a:cubicBezTo>
                    <a:pt x="6" y="45"/>
                    <a:pt x="0" y="50"/>
                    <a:pt x="0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8"/>
                    <a:pt x="6" y="83"/>
                    <a:pt x="12" y="83"/>
                  </a:cubicBezTo>
                  <a:cubicBezTo>
                    <a:pt x="18" y="83"/>
                    <a:pt x="24" y="78"/>
                    <a:pt x="24" y="72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0"/>
                    <a:pt x="18" y="45"/>
                    <a:pt x="12" y="45"/>
                  </a:cubicBezTo>
                  <a:moveTo>
                    <a:pt x="35" y="52"/>
                  </a:moveTo>
                  <a:cubicBezTo>
                    <a:pt x="34" y="52"/>
                    <a:pt x="33" y="51"/>
                    <a:pt x="33" y="5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0"/>
                    <a:pt x="34" y="29"/>
                    <a:pt x="35" y="29"/>
                  </a:cubicBezTo>
                  <a:cubicBezTo>
                    <a:pt x="35" y="28"/>
                    <a:pt x="36" y="27"/>
                    <a:pt x="38" y="27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39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1"/>
                    <a:pt x="36" y="52"/>
                    <a:pt x="35" y="52"/>
                  </a:cubicBezTo>
                  <a:moveTo>
                    <a:pt x="40" y="21"/>
                  </a:moveTo>
                  <a:cubicBezTo>
                    <a:pt x="33" y="21"/>
                    <a:pt x="28" y="27"/>
                    <a:pt x="28" y="33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78"/>
                    <a:pt x="33" y="83"/>
                    <a:pt x="40" y="83"/>
                  </a:cubicBezTo>
                  <a:cubicBezTo>
                    <a:pt x="46" y="83"/>
                    <a:pt x="51" y="78"/>
                    <a:pt x="51" y="72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6" y="21"/>
                    <a:pt x="40" y="21"/>
                  </a:cubicBezTo>
                  <a:moveTo>
                    <a:pt x="64" y="37"/>
                  </a:moveTo>
                  <a:cubicBezTo>
                    <a:pt x="63" y="37"/>
                    <a:pt x="63" y="36"/>
                    <a:pt x="63" y="35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0"/>
                    <a:pt x="63" y="8"/>
                    <a:pt x="64" y="8"/>
                  </a:cubicBezTo>
                  <a:cubicBezTo>
                    <a:pt x="64" y="7"/>
                    <a:pt x="66" y="6"/>
                    <a:pt x="67" y="6"/>
                  </a:cubicBezTo>
                  <a:cubicBezTo>
                    <a:pt x="68" y="6"/>
                    <a:pt x="69" y="7"/>
                    <a:pt x="69" y="8"/>
                  </a:cubicBezTo>
                  <a:cubicBezTo>
                    <a:pt x="69" y="9"/>
                    <a:pt x="68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0"/>
                    <a:pt x="66" y="10"/>
                    <a:pt x="66" y="12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6"/>
                    <a:pt x="65" y="37"/>
                    <a:pt x="64" y="37"/>
                  </a:cubicBezTo>
                  <a:moveTo>
                    <a:pt x="69" y="0"/>
                  </a:moveTo>
                  <a:cubicBezTo>
                    <a:pt x="62" y="0"/>
                    <a:pt x="57" y="5"/>
                    <a:pt x="57" y="1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8"/>
                    <a:pt x="62" y="83"/>
                    <a:pt x="69" y="83"/>
                  </a:cubicBezTo>
                  <a:cubicBezTo>
                    <a:pt x="75" y="83"/>
                    <a:pt x="80" y="78"/>
                    <a:pt x="80" y="7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0" y="5"/>
                    <a:pt x="75" y="0"/>
                    <a:pt x="6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Freeform 63"/>
            <p:cNvSpPr>
              <a:spLocks noEditPoints="1"/>
            </p:cNvSpPr>
            <p:nvPr/>
          </p:nvSpPr>
          <p:spPr bwMode="auto">
            <a:xfrm>
              <a:off x="8331994" y="1266315"/>
              <a:ext cx="270272" cy="241697"/>
            </a:xfrm>
            <a:custGeom>
              <a:avLst/>
              <a:gdLst>
                <a:gd name="T0" fmla="*/ 178641 w 117"/>
                <a:gd name="T1" fmla="*/ 181081 h 105"/>
                <a:gd name="T2" fmla="*/ 160161 w 117"/>
                <a:gd name="T3" fmla="*/ 199496 h 105"/>
                <a:gd name="T4" fmla="*/ 160161 w 117"/>
                <a:gd name="T5" fmla="*/ 306916 h 105"/>
                <a:gd name="T6" fmla="*/ 178641 w 117"/>
                <a:gd name="T7" fmla="*/ 322262 h 105"/>
                <a:gd name="T8" fmla="*/ 197121 w 117"/>
                <a:gd name="T9" fmla="*/ 306916 h 105"/>
                <a:gd name="T10" fmla="*/ 197121 w 117"/>
                <a:gd name="T11" fmla="*/ 199496 h 105"/>
                <a:gd name="T12" fmla="*/ 178641 w 117"/>
                <a:gd name="T13" fmla="*/ 181081 h 105"/>
                <a:gd name="T14" fmla="*/ 234081 w 117"/>
                <a:gd name="T15" fmla="*/ 119697 h 105"/>
                <a:gd name="T16" fmla="*/ 215601 w 117"/>
                <a:gd name="T17" fmla="*/ 138112 h 105"/>
                <a:gd name="T18" fmla="*/ 215601 w 117"/>
                <a:gd name="T19" fmla="*/ 306916 h 105"/>
                <a:gd name="T20" fmla="*/ 234081 w 117"/>
                <a:gd name="T21" fmla="*/ 322262 h 105"/>
                <a:gd name="T22" fmla="*/ 252561 w 117"/>
                <a:gd name="T23" fmla="*/ 306916 h 105"/>
                <a:gd name="T24" fmla="*/ 252561 w 117"/>
                <a:gd name="T25" fmla="*/ 138112 h 105"/>
                <a:gd name="T26" fmla="*/ 234081 w 117"/>
                <a:gd name="T27" fmla="*/ 119697 h 105"/>
                <a:gd name="T28" fmla="*/ 286442 w 117"/>
                <a:gd name="T29" fmla="*/ 55245 h 105"/>
                <a:gd name="T30" fmla="*/ 286442 w 117"/>
                <a:gd name="T31" fmla="*/ 55245 h 105"/>
                <a:gd name="T32" fmla="*/ 267961 w 117"/>
                <a:gd name="T33" fmla="*/ 73660 h 105"/>
                <a:gd name="T34" fmla="*/ 271042 w 117"/>
                <a:gd name="T35" fmla="*/ 306916 h 105"/>
                <a:gd name="T36" fmla="*/ 289522 w 117"/>
                <a:gd name="T37" fmla="*/ 322262 h 105"/>
                <a:gd name="T38" fmla="*/ 289522 w 117"/>
                <a:gd name="T39" fmla="*/ 322262 h 105"/>
                <a:gd name="T40" fmla="*/ 308002 w 117"/>
                <a:gd name="T41" fmla="*/ 303847 h 105"/>
                <a:gd name="T42" fmla="*/ 304922 w 117"/>
                <a:gd name="T43" fmla="*/ 73660 h 105"/>
                <a:gd name="T44" fmla="*/ 286442 w 117"/>
                <a:gd name="T45" fmla="*/ 55245 h 105"/>
                <a:gd name="T46" fmla="*/ 98561 w 117"/>
                <a:gd name="T47" fmla="*/ 76729 h 105"/>
                <a:gd name="T48" fmla="*/ 61600 w 117"/>
                <a:gd name="T49" fmla="*/ 39899 h 105"/>
                <a:gd name="T50" fmla="*/ 98561 w 117"/>
                <a:gd name="T51" fmla="*/ 39899 h 105"/>
                <a:gd name="T52" fmla="*/ 98561 w 117"/>
                <a:gd name="T53" fmla="*/ 76729 h 105"/>
                <a:gd name="T54" fmla="*/ 135521 w 117"/>
                <a:gd name="T55" fmla="*/ 76729 h 105"/>
                <a:gd name="T56" fmla="*/ 135521 w 117"/>
                <a:gd name="T57" fmla="*/ 39899 h 105"/>
                <a:gd name="T58" fmla="*/ 172481 w 117"/>
                <a:gd name="T59" fmla="*/ 39899 h 105"/>
                <a:gd name="T60" fmla="*/ 135521 w 117"/>
                <a:gd name="T61" fmla="*/ 76729 h 105"/>
                <a:gd name="T62" fmla="*/ 215601 w 117"/>
                <a:gd name="T63" fmla="*/ 3069 h 105"/>
                <a:gd name="T64" fmla="*/ 18480 w 117"/>
                <a:gd name="T65" fmla="*/ 3069 h 105"/>
                <a:gd name="T66" fmla="*/ 3080 w 117"/>
                <a:gd name="T67" fmla="*/ 15346 h 105"/>
                <a:gd name="T68" fmla="*/ 6160 w 117"/>
                <a:gd name="T69" fmla="*/ 33761 h 105"/>
                <a:gd name="T70" fmla="*/ 98561 w 117"/>
                <a:gd name="T71" fmla="*/ 128905 h 105"/>
                <a:gd name="T72" fmla="*/ 98561 w 117"/>
                <a:gd name="T73" fmla="*/ 300778 h 105"/>
                <a:gd name="T74" fmla="*/ 117041 w 117"/>
                <a:gd name="T75" fmla="*/ 319193 h 105"/>
                <a:gd name="T76" fmla="*/ 135521 w 117"/>
                <a:gd name="T77" fmla="*/ 300778 h 105"/>
                <a:gd name="T78" fmla="*/ 135521 w 117"/>
                <a:gd name="T79" fmla="*/ 128905 h 105"/>
                <a:gd name="T80" fmla="*/ 227921 w 117"/>
                <a:gd name="T81" fmla="*/ 33761 h 105"/>
                <a:gd name="T82" fmla="*/ 234081 w 117"/>
                <a:gd name="T83" fmla="*/ 15346 h 105"/>
                <a:gd name="T84" fmla="*/ 215601 w 117"/>
                <a:gd name="T85" fmla="*/ 3069 h 105"/>
                <a:gd name="T86" fmla="*/ 341882 w 117"/>
                <a:gd name="T87" fmla="*/ 0 h 105"/>
                <a:gd name="T88" fmla="*/ 323402 w 117"/>
                <a:gd name="T89" fmla="*/ 18415 h 105"/>
                <a:gd name="T90" fmla="*/ 323402 w 117"/>
                <a:gd name="T91" fmla="*/ 306916 h 105"/>
                <a:gd name="T92" fmla="*/ 341882 w 117"/>
                <a:gd name="T93" fmla="*/ 322262 h 105"/>
                <a:gd name="T94" fmla="*/ 360362 w 117"/>
                <a:gd name="T95" fmla="*/ 306916 h 105"/>
                <a:gd name="T96" fmla="*/ 360362 w 117"/>
                <a:gd name="T97" fmla="*/ 18415 h 105"/>
                <a:gd name="T98" fmla="*/ 341882 w 117"/>
                <a:gd name="T99" fmla="*/ 0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7" h="105">
                  <a:moveTo>
                    <a:pt x="58" y="59"/>
                  </a:moveTo>
                  <a:cubicBezTo>
                    <a:pt x="55" y="59"/>
                    <a:pt x="52" y="62"/>
                    <a:pt x="52" y="65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2" y="103"/>
                    <a:pt x="55" y="105"/>
                    <a:pt x="58" y="105"/>
                  </a:cubicBezTo>
                  <a:cubicBezTo>
                    <a:pt x="61" y="105"/>
                    <a:pt x="64" y="103"/>
                    <a:pt x="64" y="100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2"/>
                    <a:pt x="61" y="59"/>
                    <a:pt x="58" y="59"/>
                  </a:cubicBezTo>
                  <a:moveTo>
                    <a:pt x="76" y="39"/>
                  </a:moveTo>
                  <a:cubicBezTo>
                    <a:pt x="73" y="39"/>
                    <a:pt x="70" y="41"/>
                    <a:pt x="70" y="45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70" y="103"/>
                    <a:pt x="73" y="105"/>
                    <a:pt x="76" y="105"/>
                  </a:cubicBezTo>
                  <a:cubicBezTo>
                    <a:pt x="79" y="105"/>
                    <a:pt x="82" y="103"/>
                    <a:pt x="82" y="100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1"/>
                    <a:pt x="79" y="39"/>
                    <a:pt x="76" y="39"/>
                  </a:cubicBezTo>
                  <a:moveTo>
                    <a:pt x="93" y="18"/>
                  </a:moveTo>
                  <a:cubicBezTo>
                    <a:pt x="93" y="18"/>
                    <a:pt x="93" y="18"/>
                    <a:pt x="93" y="18"/>
                  </a:cubicBezTo>
                  <a:cubicBezTo>
                    <a:pt x="89" y="18"/>
                    <a:pt x="87" y="21"/>
                    <a:pt x="87" y="24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3"/>
                    <a:pt x="91" y="105"/>
                    <a:pt x="94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8" y="105"/>
                    <a:pt x="100" y="103"/>
                    <a:pt x="100" y="99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1"/>
                    <a:pt x="96" y="18"/>
                    <a:pt x="93" y="18"/>
                  </a:cubicBezTo>
                  <a:moveTo>
                    <a:pt x="32" y="25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25"/>
                    <a:pt x="32" y="25"/>
                    <a:pt x="32" y="25"/>
                  </a:cubicBezTo>
                  <a:moveTo>
                    <a:pt x="44" y="25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44" y="25"/>
                    <a:pt x="44" y="25"/>
                    <a:pt x="44" y="25"/>
                  </a:cubicBezTo>
                  <a:moveTo>
                    <a:pt x="7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2"/>
                    <a:pt x="1" y="5"/>
                  </a:cubicBezTo>
                  <a:cubicBezTo>
                    <a:pt x="0" y="7"/>
                    <a:pt x="1" y="9"/>
                    <a:pt x="2" y="1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02"/>
                    <a:pt x="35" y="104"/>
                    <a:pt x="38" y="104"/>
                  </a:cubicBezTo>
                  <a:cubicBezTo>
                    <a:pt x="42" y="104"/>
                    <a:pt x="44" y="102"/>
                    <a:pt x="44" y="98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6" y="9"/>
                    <a:pt x="77" y="7"/>
                    <a:pt x="76" y="5"/>
                  </a:cubicBezTo>
                  <a:cubicBezTo>
                    <a:pt x="75" y="2"/>
                    <a:pt x="73" y="1"/>
                    <a:pt x="70" y="1"/>
                  </a:cubicBezTo>
                  <a:moveTo>
                    <a:pt x="111" y="0"/>
                  </a:moveTo>
                  <a:cubicBezTo>
                    <a:pt x="108" y="0"/>
                    <a:pt x="105" y="2"/>
                    <a:pt x="105" y="6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5" y="103"/>
                    <a:pt x="108" y="105"/>
                    <a:pt x="111" y="105"/>
                  </a:cubicBezTo>
                  <a:cubicBezTo>
                    <a:pt x="114" y="105"/>
                    <a:pt x="117" y="103"/>
                    <a:pt x="117" y="100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2"/>
                    <a:pt x="114" y="0"/>
                    <a:pt x="11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Freeform 66"/>
            <p:cNvSpPr>
              <a:spLocks noEditPoints="1"/>
            </p:cNvSpPr>
            <p:nvPr/>
          </p:nvSpPr>
          <p:spPr bwMode="auto">
            <a:xfrm>
              <a:off x="7815262" y="1278221"/>
              <a:ext cx="233363" cy="217884"/>
            </a:xfrm>
            <a:custGeom>
              <a:avLst/>
              <a:gdLst>
                <a:gd name="T0" fmla="*/ 55452 w 101"/>
                <a:gd name="T1" fmla="*/ 82567 h 95"/>
                <a:gd name="T2" fmla="*/ 36968 w 101"/>
                <a:gd name="T3" fmla="*/ 82567 h 95"/>
                <a:gd name="T4" fmla="*/ 0 w 101"/>
                <a:gd name="T5" fmla="*/ 116205 h 95"/>
                <a:gd name="T6" fmla="*/ 0 w 101"/>
                <a:gd name="T7" fmla="*/ 256874 h 95"/>
                <a:gd name="T8" fmla="*/ 36968 w 101"/>
                <a:gd name="T9" fmla="*/ 290512 h 95"/>
                <a:gd name="T10" fmla="*/ 55452 w 101"/>
                <a:gd name="T11" fmla="*/ 290512 h 95"/>
                <a:gd name="T12" fmla="*/ 55452 w 101"/>
                <a:gd name="T13" fmla="*/ 82567 h 95"/>
                <a:gd name="T14" fmla="*/ 234133 w 101"/>
                <a:gd name="T15" fmla="*/ 82567 h 95"/>
                <a:gd name="T16" fmla="*/ 77017 w 101"/>
                <a:gd name="T17" fmla="*/ 82567 h 95"/>
                <a:gd name="T18" fmla="*/ 77017 w 101"/>
                <a:gd name="T19" fmla="*/ 290512 h 95"/>
                <a:gd name="T20" fmla="*/ 234133 w 101"/>
                <a:gd name="T21" fmla="*/ 290512 h 95"/>
                <a:gd name="T22" fmla="*/ 234133 w 101"/>
                <a:gd name="T23" fmla="*/ 82567 h 95"/>
                <a:gd name="T24" fmla="*/ 277262 w 101"/>
                <a:gd name="T25" fmla="*/ 82567 h 95"/>
                <a:gd name="T26" fmla="*/ 255698 w 101"/>
                <a:gd name="T27" fmla="*/ 82567 h 95"/>
                <a:gd name="T28" fmla="*/ 255698 w 101"/>
                <a:gd name="T29" fmla="*/ 290512 h 95"/>
                <a:gd name="T30" fmla="*/ 277262 w 101"/>
                <a:gd name="T31" fmla="*/ 290512 h 95"/>
                <a:gd name="T32" fmla="*/ 311150 w 101"/>
                <a:gd name="T33" fmla="*/ 256874 h 95"/>
                <a:gd name="T34" fmla="*/ 311150 w 101"/>
                <a:gd name="T35" fmla="*/ 116205 h 95"/>
                <a:gd name="T36" fmla="*/ 277262 w 101"/>
                <a:gd name="T37" fmla="*/ 82567 h 95"/>
                <a:gd name="T38" fmla="*/ 203326 w 101"/>
                <a:gd name="T39" fmla="*/ 0 h 95"/>
                <a:gd name="T40" fmla="*/ 107824 w 101"/>
                <a:gd name="T41" fmla="*/ 0 h 95"/>
                <a:gd name="T42" fmla="*/ 80098 w 101"/>
                <a:gd name="T43" fmla="*/ 27522 h 95"/>
                <a:gd name="T44" fmla="*/ 80098 w 101"/>
                <a:gd name="T45" fmla="*/ 61160 h 95"/>
                <a:gd name="T46" fmla="*/ 110905 w 101"/>
                <a:gd name="T47" fmla="*/ 61160 h 95"/>
                <a:gd name="T48" fmla="*/ 110905 w 101"/>
                <a:gd name="T49" fmla="*/ 30580 h 95"/>
                <a:gd name="T50" fmla="*/ 200245 w 101"/>
                <a:gd name="T51" fmla="*/ 30580 h 95"/>
                <a:gd name="T52" fmla="*/ 200245 w 101"/>
                <a:gd name="T53" fmla="*/ 61160 h 95"/>
                <a:gd name="T54" fmla="*/ 234133 w 101"/>
                <a:gd name="T55" fmla="*/ 61160 h 95"/>
                <a:gd name="T56" fmla="*/ 234133 w 101"/>
                <a:gd name="T57" fmla="*/ 27522 h 95"/>
                <a:gd name="T58" fmla="*/ 203326 w 101"/>
                <a:gd name="T59" fmla="*/ 0 h 9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01" h="95">
                  <a:moveTo>
                    <a:pt x="18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6" y="95"/>
                    <a:pt x="12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76" y="27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27"/>
                    <a:pt x="76" y="27"/>
                    <a:pt x="76" y="27"/>
                  </a:cubicBezTo>
                  <a:moveTo>
                    <a:pt x="90" y="27"/>
                  </a:moveTo>
                  <a:cubicBezTo>
                    <a:pt x="83" y="27"/>
                    <a:pt x="83" y="27"/>
                    <a:pt x="83" y="27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6" y="95"/>
                    <a:pt x="101" y="90"/>
                    <a:pt x="101" y="84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2"/>
                    <a:pt x="96" y="27"/>
                    <a:pt x="90" y="27"/>
                  </a:cubicBezTo>
                  <a:moveTo>
                    <a:pt x="6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0" y="0"/>
                    <a:pt x="26" y="3"/>
                    <a:pt x="26" y="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3"/>
                    <a:pt x="71" y="0"/>
                    <a:pt x="6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2" name="Freeform 68"/>
            <p:cNvSpPr>
              <a:spLocks noEditPoints="1"/>
            </p:cNvSpPr>
            <p:nvPr/>
          </p:nvSpPr>
          <p:spPr bwMode="auto">
            <a:xfrm>
              <a:off x="7310438" y="1279411"/>
              <a:ext cx="221456" cy="215504"/>
            </a:xfrm>
            <a:custGeom>
              <a:avLst/>
              <a:gdLst>
                <a:gd name="T0" fmla="*/ 95349 w 96"/>
                <a:gd name="T1" fmla="*/ 194648 h 93"/>
                <a:gd name="T2" fmla="*/ 86122 w 96"/>
                <a:gd name="T3" fmla="*/ 188469 h 93"/>
                <a:gd name="T4" fmla="*/ 79970 w 96"/>
                <a:gd name="T5" fmla="*/ 179200 h 93"/>
                <a:gd name="T6" fmla="*/ 95349 w 96"/>
                <a:gd name="T7" fmla="*/ 163752 h 93"/>
                <a:gd name="T8" fmla="*/ 132259 w 96"/>
                <a:gd name="T9" fmla="*/ 163752 h 93"/>
                <a:gd name="T10" fmla="*/ 132259 w 96"/>
                <a:gd name="T11" fmla="*/ 126676 h 93"/>
                <a:gd name="T12" fmla="*/ 147638 w 96"/>
                <a:gd name="T13" fmla="*/ 111228 h 93"/>
                <a:gd name="T14" fmla="*/ 147638 w 96"/>
                <a:gd name="T15" fmla="*/ 111228 h 93"/>
                <a:gd name="T16" fmla="*/ 163016 w 96"/>
                <a:gd name="T17" fmla="*/ 126676 h 93"/>
                <a:gd name="T18" fmla="*/ 163016 w 96"/>
                <a:gd name="T19" fmla="*/ 163752 h 93"/>
                <a:gd name="T20" fmla="*/ 199926 w 96"/>
                <a:gd name="T21" fmla="*/ 163752 h 93"/>
                <a:gd name="T22" fmla="*/ 215305 w 96"/>
                <a:gd name="T23" fmla="*/ 179200 h 93"/>
                <a:gd name="T24" fmla="*/ 199926 w 96"/>
                <a:gd name="T25" fmla="*/ 194648 h 93"/>
                <a:gd name="T26" fmla="*/ 163016 w 96"/>
                <a:gd name="T27" fmla="*/ 194648 h 93"/>
                <a:gd name="T28" fmla="*/ 163016 w 96"/>
                <a:gd name="T29" fmla="*/ 228635 h 93"/>
                <a:gd name="T30" fmla="*/ 147638 w 96"/>
                <a:gd name="T31" fmla="*/ 244083 h 93"/>
                <a:gd name="T32" fmla="*/ 135334 w 96"/>
                <a:gd name="T33" fmla="*/ 240993 h 93"/>
                <a:gd name="T34" fmla="*/ 132259 w 96"/>
                <a:gd name="T35" fmla="*/ 228635 h 93"/>
                <a:gd name="T36" fmla="*/ 132259 w 96"/>
                <a:gd name="T37" fmla="*/ 194648 h 93"/>
                <a:gd name="T38" fmla="*/ 95349 w 96"/>
                <a:gd name="T39" fmla="*/ 194648 h 93"/>
                <a:gd name="T40" fmla="*/ 95349 w 96"/>
                <a:gd name="T41" fmla="*/ 194648 h 93"/>
                <a:gd name="T42" fmla="*/ 258366 w 96"/>
                <a:gd name="T43" fmla="*/ 77241 h 93"/>
                <a:gd name="T44" fmla="*/ 36909 w 96"/>
                <a:gd name="T45" fmla="*/ 77241 h 93"/>
                <a:gd name="T46" fmla="*/ 0 w 96"/>
                <a:gd name="T47" fmla="*/ 111228 h 93"/>
                <a:gd name="T48" fmla="*/ 0 w 96"/>
                <a:gd name="T49" fmla="*/ 253352 h 93"/>
                <a:gd name="T50" fmla="*/ 36909 w 96"/>
                <a:gd name="T51" fmla="*/ 287338 h 93"/>
                <a:gd name="T52" fmla="*/ 258366 w 96"/>
                <a:gd name="T53" fmla="*/ 287338 h 93"/>
                <a:gd name="T54" fmla="*/ 295275 w 96"/>
                <a:gd name="T55" fmla="*/ 253352 h 93"/>
                <a:gd name="T56" fmla="*/ 295275 w 96"/>
                <a:gd name="T57" fmla="*/ 111228 h 93"/>
                <a:gd name="T58" fmla="*/ 258366 w 96"/>
                <a:gd name="T59" fmla="*/ 77241 h 93"/>
                <a:gd name="T60" fmla="*/ 193774 w 96"/>
                <a:gd name="T61" fmla="*/ 0 h 93"/>
                <a:gd name="T62" fmla="*/ 101501 w 96"/>
                <a:gd name="T63" fmla="*/ 0 h 93"/>
                <a:gd name="T64" fmla="*/ 70743 w 96"/>
                <a:gd name="T65" fmla="*/ 30897 h 93"/>
                <a:gd name="T66" fmla="*/ 70743 w 96"/>
                <a:gd name="T67" fmla="*/ 64883 h 93"/>
                <a:gd name="T68" fmla="*/ 101501 w 96"/>
                <a:gd name="T69" fmla="*/ 64883 h 93"/>
                <a:gd name="T70" fmla="*/ 101501 w 96"/>
                <a:gd name="T71" fmla="*/ 33986 h 93"/>
                <a:gd name="T72" fmla="*/ 193774 w 96"/>
                <a:gd name="T73" fmla="*/ 33986 h 93"/>
                <a:gd name="T74" fmla="*/ 193774 w 96"/>
                <a:gd name="T75" fmla="*/ 64883 h 93"/>
                <a:gd name="T76" fmla="*/ 224532 w 96"/>
                <a:gd name="T77" fmla="*/ 64883 h 93"/>
                <a:gd name="T78" fmla="*/ 224532 w 96"/>
                <a:gd name="T79" fmla="*/ 30897 h 93"/>
                <a:gd name="T80" fmla="*/ 193774 w 96"/>
                <a:gd name="T81" fmla="*/ 0 h 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6" h="93">
                  <a:moveTo>
                    <a:pt x="31" y="63"/>
                  </a:moveTo>
                  <a:cubicBezTo>
                    <a:pt x="30" y="63"/>
                    <a:pt x="29" y="62"/>
                    <a:pt x="28" y="61"/>
                  </a:cubicBezTo>
                  <a:cubicBezTo>
                    <a:pt x="27" y="60"/>
                    <a:pt x="26" y="59"/>
                    <a:pt x="26" y="58"/>
                  </a:cubicBezTo>
                  <a:cubicBezTo>
                    <a:pt x="26" y="55"/>
                    <a:pt x="29" y="53"/>
                    <a:pt x="31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8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6"/>
                    <a:pt x="53" y="38"/>
                    <a:pt x="53" y="41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7" y="53"/>
                    <a:pt x="70" y="55"/>
                    <a:pt x="70" y="58"/>
                  </a:cubicBezTo>
                  <a:cubicBezTo>
                    <a:pt x="70" y="61"/>
                    <a:pt x="67" y="63"/>
                    <a:pt x="65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7"/>
                    <a:pt x="51" y="79"/>
                    <a:pt x="48" y="79"/>
                  </a:cubicBezTo>
                  <a:cubicBezTo>
                    <a:pt x="47" y="79"/>
                    <a:pt x="45" y="79"/>
                    <a:pt x="44" y="78"/>
                  </a:cubicBezTo>
                  <a:cubicBezTo>
                    <a:pt x="44" y="77"/>
                    <a:pt x="43" y="76"/>
                    <a:pt x="43" y="7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moveTo>
                    <a:pt x="84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30"/>
                    <a:pt x="0" y="3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8"/>
                    <a:pt x="5" y="93"/>
                    <a:pt x="12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91" y="93"/>
                    <a:pt x="96" y="88"/>
                    <a:pt x="96" y="82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0"/>
                    <a:pt x="91" y="25"/>
                    <a:pt x="84" y="25"/>
                  </a:cubicBezTo>
                  <a:moveTo>
                    <a:pt x="6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28" y="0"/>
                    <a:pt x="23" y="4"/>
                    <a:pt x="23" y="1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4"/>
                    <a:pt x="68" y="0"/>
                    <a:pt x="6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3" name="Freeform 94"/>
            <p:cNvSpPr>
              <a:spLocks noEditPoints="1"/>
            </p:cNvSpPr>
            <p:nvPr/>
          </p:nvSpPr>
          <p:spPr bwMode="auto">
            <a:xfrm>
              <a:off x="2762250" y="1263934"/>
              <a:ext cx="152400" cy="246459"/>
            </a:xfrm>
            <a:custGeom>
              <a:avLst/>
              <a:gdLst>
                <a:gd name="T0" fmla="*/ 144703 w 66"/>
                <a:gd name="T1" fmla="*/ 285616 h 107"/>
                <a:gd name="T2" fmla="*/ 58497 w 66"/>
                <a:gd name="T3" fmla="*/ 285616 h 107"/>
                <a:gd name="T4" fmla="*/ 101600 w 66"/>
                <a:gd name="T5" fmla="*/ 328612 h 107"/>
                <a:gd name="T6" fmla="*/ 144703 w 66"/>
                <a:gd name="T7" fmla="*/ 285616 h 107"/>
                <a:gd name="T8" fmla="*/ 141624 w 66"/>
                <a:gd name="T9" fmla="*/ 245691 h 107"/>
                <a:gd name="T10" fmla="*/ 61576 w 66"/>
                <a:gd name="T11" fmla="*/ 245691 h 107"/>
                <a:gd name="T12" fmla="*/ 43103 w 66"/>
                <a:gd name="T13" fmla="*/ 257976 h 107"/>
                <a:gd name="T14" fmla="*/ 61576 w 66"/>
                <a:gd name="T15" fmla="*/ 270260 h 107"/>
                <a:gd name="T16" fmla="*/ 141624 w 66"/>
                <a:gd name="T17" fmla="*/ 270260 h 107"/>
                <a:gd name="T18" fmla="*/ 160097 w 66"/>
                <a:gd name="T19" fmla="*/ 257976 h 107"/>
                <a:gd name="T20" fmla="*/ 141624 w 66"/>
                <a:gd name="T21" fmla="*/ 245691 h 107"/>
                <a:gd name="T22" fmla="*/ 36945 w 66"/>
                <a:gd name="T23" fmla="*/ 76779 h 107"/>
                <a:gd name="T24" fmla="*/ 33867 w 66"/>
                <a:gd name="T25" fmla="*/ 76779 h 107"/>
                <a:gd name="T26" fmla="*/ 30788 w 66"/>
                <a:gd name="T27" fmla="*/ 67565 h 107"/>
                <a:gd name="T28" fmla="*/ 83127 w 66"/>
                <a:gd name="T29" fmla="*/ 27640 h 107"/>
                <a:gd name="T30" fmla="*/ 83127 w 66"/>
                <a:gd name="T31" fmla="*/ 27640 h 107"/>
                <a:gd name="T32" fmla="*/ 89285 w 66"/>
                <a:gd name="T33" fmla="*/ 33783 h 107"/>
                <a:gd name="T34" fmla="*/ 86206 w 66"/>
                <a:gd name="T35" fmla="*/ 39925 h 107"/>
                <a:gd name="T36" fmla="*/ 40024 w 66"/>
                <a:gd name="T37" fmla="*/ 73707 h 107"/>
                <a:gd name="T38" fmla="*/ 36945 w 66"/>
                <a:gd name="T39" fmla="*/ 76779 h 107"/>
                <a:gd name="T40" fmla="*/ 101600 w 66"/>
                <a:gd name="T41" fmla="*/ 0 h 107"/>
                <a:gd name="T42" fmla="*/ 0 w 66"/>
                <a:gd name="T43" fmla="*/ 107490 h 107"/>
                <a:gd name="T44" fmla="*/ 6158 w 66"/>
                <a:gd name="T45" fmla="*/ 138201 h 107"/>
                <a:gd name="T46" fmla="*/ 6158 w 66"/>
                <a:gd name="T47" fmla="*/ 138201 h 107"/>
                <a:gd name="T48" fmla="*/ 40024 w 66"/>
                <a:gd name="T49" fmla="*/ 224193 h 107"/>
                <a:gd name="T50" fmla="*/ 46182 w 66"/>
                <a:gd name="T51" fmla="*/ 230336 h 107"/>
                <a:gd name="T52" fmla="*/ 157018 w 66"/>
                <a:gd name="T53" fmla="*/ 230336 h 107"/>
                <a:gd name="T54" fmla="*/ 163176 w 66"/>
                <a:gd name="T55" fmla="*/ 224193 h 107"/>
                <a:gd name="T56" fmla="*/ 197042 w 66"/>
                <a:gd name="T57" fmla="*/ 138201 h 107"/>
                <a:gd name="T58" fmla="*/ 200121 w 66"/>
                <a:gd name="T59" fmla="*/ 138201 h 107"/>
                <a:gd name="T60" fmla="*/ 203200 w 66"/>
                <a:gd name="T61" fmla="*/ 107490 h 107"/>
                <a:gd name="T62" fmla="*/ 101600 w 66"/>
                <a:gd name="T63" fmla="*/ 0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6" h="107">
                  <a:moveTo>
                    <a:pt x="47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19" y="100"/>
                    <a:pt x="25" y="107"/>
                    <a:pt x="33" y="107"/>
                  </a:cubicBezTo>
                  <a:cubicBezTo>
                    <a:pt x="41" y="107"/>
                    <a:pt x="47" y="100"/>
                    <a:pt x="47" y="93"/>
                  </a:cubicBezTo>
                  <a:moveTo>
                    <a:pt x="46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7" y="80"/>
                    <a:pt x="14" y="81"/>
                    <a:pt x="14" y="84"/>
                  </a:cubicBezTo>
                  <a:cubicBezTo>
                    <a:pt x="14" y="86"/>
                    <a:pt x="17" y="88"/>
                    <a:pt x="20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9" y="88"/>
                    <a:pt x="52" y="86"/>
                    <a:pt x="52" y="84"/>
                  </a:cubicBezTo>
                  <a:cubicBezTo>
                    <a:pt x="52" y="81"/>
                    <a:pt x="49" y="80"/>
                    <a:pt x="46" y="80"/>
                  </a:cubicBezTo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4" y="16"/>
                    <a:pt x="20" y="12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8" y="13"/>
                  </a:cubicBezTo>
                  <a:cubicBezTo>
                    <a:pt x="22" y="15"/>
                    <a:pt x="17" y="19"/>
                    <a:pt x="13" y="24"/>
                  </a:cubicBezTo>
                  <a:cubicBezTo>
                    <a:pt x="13" y="25"/>
                    <a:pt x="13" y="25"/>
                    <a:pt x="12" y="25"/>
                  </a:cubicBezTo>
                  <a:moveTo>
                    <a:pt x="33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38"/>
                    <a:pt x="1" y="41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5"/>
                    <a:pt x="15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5"/>
                    <a:pt x="53" y="74"/>
                    <a:pt x="53" y="73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1"/>
                    <a:pt x="66" y="38"/>
                    <a:pt x="66" y="35"/>
                  </a:cubicBezTo>
                  <a:cubicBezTo>
                    <a:pt x="66" y="16"/>
                    <a:pt x="51" y="0"/>
                    <a:pt x="3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4" name="Freeform 96"/>
            <p:cNvSpPr>
              <a:spLocks noEditPoints="1"/>
            </p:cNvSpPr>
            <p:nvPr/>
          </p:nvSpPr>
          <p:spPr bwMode="auto">
            <a:xfrm>
              <a:off x="3719513" y="1288936"/>
              <a:ext cx="285750" cy="196454"/>
            </a:xfrm>
            <a:custGeom>
              <a:avLst/>
              <a:gdLst>
                <a:gd name="T0" fmla="*/ 30726 w 124"/>
                <a:gd name="T1" fmla="*/ 169489 h 85"/>
                <a:gd name="T2" fmla="*/ 92177 w 124"/>
                <a:gd name="T3" fmla="*/ 231122 h 85"/>
                <a:gd name="T4" fmla="*/ 98323 w 124"/>
                <a:gd name="T5" fmla="*/ 138673 h 85"/>
                <a:gd name="T6" fmla="*/ 0 w 124"/>
                <a:gd name="T7" fmla="*/ 166408 h 85"/>
                <a:gd name="T8" fmla="*/ 27653 w 124"/>
                <a:gd name="T9" fmla="*/ 261938 h 85"/>
                <a:gd name="T10" fmla="*/ 122903 w 124"/>
                <a:gd name="T11" fmla="*/ 234203 h 85"/>
                <a:gd name="T12" fmla="*/ 98323 w 124"/>
                <a:gd name="T13" fmla="*/ 138673 h 85"/>
                <a:gd name="T14" fmla="*/ 168992 w 124"/>
                <a:gd name="T15" fmla="*/ 169489 h 85"/>
                <a:gd name="T16" fmla="*/ 230444 w 124"/>
                <a:gd name="T17" fmla="*/ 231122 h 85"/>
                <a:gd name="T18" fmla="*/ 233516 w 124"/>
                <a:gd name="T19" fmla="*/ 138673 h 85"/>
                <a:gd name="T20" fmla="*/ 138266 w 124"/>
                <a:gd name="T21" fmla="*/ 166408 h 85"/>
                <a:gd name="T22" fmla="*/ 162847 w 124"/>
                <a:gd name="T23" fmla="*/ 261938 h 85"/>
                <a:gd name="T24" fmla="*/ 261169 w 124"/>
                <a:gd name="T25" fmla="*/ 234203 h 85"/>
                <a:gd name="T26" fmla="*/ 233516 w 124"/>
                <a:gd name="T27" fmla="*/ 138673 h 85"/>
                <a:gd name="T28" fmla="*/ 298040 w 124"/>
                <a:gd name="T29" fmla="*/ 80122 h 85"/>
                <a:gd name="T30" fmla="*/ 288823 w 124"/>
                <a:gd name="T31" fmla="*/ 89367 h 85"/>
                <a:gd name="T32" fmla="*/ 328766 w 124"/>
                <a:gd name="T33" fmla="*/ 144836 h 85"/>
                <a:gd name="T34" fmla="*/ 341056 w 124"/>
                <a:gd name="T35" fmla="*/ 144836 h 85"/>
                <a:gd name="T36" fmla="*/ 381000 w 124"/>
                <a:gd name="T37" fmla="*/ 89367 h 85"/>
                <a:gd name="T38" fmla="*/ 374855 w 124"/>
                <a:gd name="T39" fmla="*/ 80122 h 85"/>
                <a:gd name="T40" fmla="*/ 30726 w 124"/>
                <a:gd name="T41" fmla="*/ 27735 h 85"/>
                <a:gd name="T42" fmla="*/ 92177 w 124"/>
                <a:gd name="T43" fmla="*/ 92449 h 85"/>
                <a:gd name="T44" fmla="*/ 98323 w 124"/>
                <a:gd name="T45" fmla="*/ 0 h 85"/>
                <a:gd name="T46" fmla="*/ 0 w 124"/>
                <a:gd name="T47" fmla="*/ 24653 h 85"/>
                <a:gd name="T48" fmla="*/ 27653 w 124"/>
                <a:gd name="T49" fmla="*/ 120183 h 85"/>
                <a:gd name="T50" fmla="*/ 122903 w 124"/>
                <a:gd name="T51" fmla="*/ 95530 h 85"/>
                <a:gd name="T52" fmla="*/ 98323 w 124"/>
                <a:gd name="T53" fmla="*/ 0 h 85"/>
                <a:gd name="T54" fmla="*/ 168992 w 124"/>
                <a:gd name="T55" fmla="*/ 27735 h 85"/>
                <a:gd name="T56" fmla="*/ 230444 w 124"/>
                <a:gd name="T57" fmla="*/ 92449 h 85"/>
                <a:gd name="T58" fmla="*/ 233516 w 124"/>
                <a:gd name="T59" fmla="*/ 0 h 85"/>
                <a:gd name="T60" fmla="*/ 138266 w 124"/>
                <a:gd name="T61" fmla="*/ 24653 h 85"/>
                <a:gd name="T62" fmla="*/ 162847 w 124"/>
                <a:gd name="T63" fmla="*/ 120183 h 85"/>
                <a:gd name="T64" fmla="*/ 261169 w 124"/>
                <a:gd name="T65" fmla="*/ 95530 h 85"/>
                <a:gd name="T66" fmla="*/ 233516 w 124"/>
                <a:gd name="T67" fmla="*/ 0 h 8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4" h="85">
                  <a:moveTo>
                    <a:pt x="10" y="7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10" y="75"/>
                    <a:pt x="10" y="75"/>
                    <a:pt x="10" y="75"/>
                  </a:cubicBezTo>
                  <a:moveTo>
                    <a:pt x="32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9"/>
                    <a:pt x="0" y="5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4" y="85"/>
                    <a:pt x="9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6" y="85"/>
                    <a:pt x="40" y="81"/>
                    <a:pt x="40" y="76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49"/>
                    <a:pt x="36" y="45"/>
                    <a:pt x="32" y="45"/>
                  </a:cubicBezTo>
                  <a:moveTo>
                    <a:pt x="55" y="75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55" y="75"/>
                    <a:pt x="55" y="75"/>
                    <a:pt x="55" y="75"/>
                  </a:cubicBezTo>
                  <a:moveTo>
                    <a:pt x="76" y="45"/>
                  </a:moveTo>
                  <a:cubicBezTo>
                    <a:pt x="53" y="45"/>
                    <a:pt x="53" y="45"/>
                    <a:pt x="53" y="45"/>
                  </a:cubicBezTo>
                  <a:cubicBezTo>
                    <a:pt x="49" y="45"/>
                    <a:pt x="45" y="49"/>
                    <a:pt x="45" y="54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81"/>
                    <a:pt x="49" y="85"/>
                    <a:pt x="53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1" y="85"/>
                    <a:pt x="85" y="81"/>
                    <a:pt x="85" y="76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49"/>
                    <a:pt x="81" y="45"/>
                    <a:pt x="76" y="45"/>
                  </a:cubicBezTo>
                  <a:moveTo>
                    <a:pt x="122" y="26"/>
                  </a:moveTo>
                  <a:cubicBezTo>
                    <a:pt x="97" y="26"/>
                    <a:pt x="97" y="26"/>
                    <a:pt x="97" y="26"/>
                  </a:cubicBezTo>
                  <a:cubicBezTo>
                    <a:pt x="96" y="26"/>
                    <a:pt x="95" y="27"/>
                    <a:pt x="95" y="28"/>
                  </a:cubicBezTo>
                  <a:cubicBezTo>
                    <a:pt x="95" y="28"/>
                    <a:pt x="94" y="29"/>
                    <a:pt x="94" y="29"/>
                  </a:cubicBezTo>
                  <a:cubicBezTo>
                    <a:pt x="94" y="30"/>
                    <a:pt x="95" y="30"/>
                    <a:pt x="95" y="31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8" y="47"/>
                    <a:pt x="108" y="48"/>
                    <a:pt x="109" y="48"/>
                  </a:cubicBezTo>
                  <a:cubicBezTo>
                    <a:pt x="110" y="48"/>
                    <a:pt x="111" y="47"/>
                    <a:pt x="111" y="47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30"/>
                    <a:pt x="124" y="30"/>
                    <a:pt x="124" y="29"/>
                  </a:cubicBezTo>
                  <a:cubicBezTo>
                    <a:pt x="124" y="29"/>
                    <a:pt x="124" y="28"/>
                    <a:pt x="124" y="28"/>
                  </a:cubicBezTo>
                  <a:cubicBezTo>
                    <a:pt x="123" y="27"/>
                    <a:pt x="122" y="26"/>
                    <a:pt x="122" y="26"/>
                  </a:cubicBezTo>
                  <a:moveTo>
                    <a:pt x="10" y="30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10" y="30"/>
                    <a:pt x="10" y="30"/>
                    <a:pt x="10" y="30"/>
                  </a:cubicBezTo>
                  <a:moveTo>
                    <a:pt x="3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6" y="39"/>
                    <a:pt x="40" y="35"/>
                    <a:pt x="4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3"/>
                    <a:pt x="36" y="0"/>
                    <a:pt x="32" y="0"/>
                  </a:cubicBezTo>
                  <a:moveTo>
                    <a:pt x="55" y="30"/>
                  </a:moveTo>
                  <a:cubicBezTo>
                    <a:pt x="55" y="9"/>
                    <a:pt x="55" y="9"/>
                    <a:pt x="5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55" y="30"/>
                    <a:pt x="55" y="30"/>
                    <a:pt x="55" y="30"/>
                  </a:cubicBezTo>
                  <a:moveTo>
                    <a:pt x="76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5" y="3"/>
                    <a:pt x="45" y="8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5"/>
                    <a:pt x="49" y="39"/>
                    <a:pt x="53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81" y="39"/>
                    <a:pt x="85" y="35"/>
                    <a:pt x="85" y="31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3"/>
                    <a:pt x="81" y="0"/>
                    <a:pt x="7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2212182" y="2364072"/>
              <a:ext cx="215503" cy="230981"/>
            </a:xfrm>
            <a:custGeom>
              <a:avLst/>
              <a:gdLst>
                <a:gd name="T0" fmla="*/ 18538 w 93"/>
                <a:gd name="T1" fmla="*/ 267938 h 100"/>
                <a:gd name="T2" fmla="*/ 12359 w 93"/>
                <a:gd name="T3" fmla="*/ 261779 h 100"/>
                <a:gd name="T4" fmla="*/ 24717 w 93"/>
                <a:gd name="T5" fmla="*/ 240221 h 100"/>
                <a:gd name="T6" fmla="*/ 52524 w 93"/>
                <a:gd name="T7" fmla="*/ 230981 h 100"/>
                <a:gd name="T8" fmla="*/ 58703 w 93"/>
                <a:gd name="T9" fmla="*/ 234061 h 100"/>
                <a:gd name="T10" fmla="*/ 52524 w 93"/>
                <a:gd name="T11" fmla="*/ 240221 h 100"/>
                <a:gd name="T12" fmla="*/ 33986 w 93"/>
                <a:gd name="T13" fmla="*/ 246380 h 100"/>
                <a:gd name="T14" fmla="*/ 24717 w 93"/>
                <a:gd name="T15" fmla="*/ 261779 h 100"/>
                <a:gd name="T16" fmla="*/ 18538 w 93"/>
                <a:gd name="T17" fmla="*/ 267938 h 100"/>
                <a:gd name="T18" fmla="*/ 200827 w 93"/>
                <a:gd name="T19" fmla="*/ 218662 h 100"/>
                <a:gd name="T20" fmla="*/ 194648 w 93"/>
                <a:gd name="T21" fmla="*/ 215583 h 100"/>
                <a:gd name="T22" fmla="*/ 207006 w 93"/>
                <a:gd name="T23" fmla="*/ 190945 h 100"/>
                <a:gd name="T24" fmla="*/ 234813 w 93"/>
                <a:gd name="T25" fmla="*/ 181705 h 100"/>
                <a:gd name="T26" fmla="*/ 240992 w 93"/>
                <a:gd name="T27" fmla="*/ 187865 h 100"/>
                <a:gd name="T28" fmla="*/ 234813 w 93"/>
                <a:gd name="T29" fmla="*/ 194024 h 100"/>
                <a:gd name="T30" fmla="*/ 234813 w 93"/>
                <a:gd name="T31" fmla="*/ 194024 h 100"/>
                <a:gd name="T32" fmla="*/ 216275 w 93"/>
                <a:gd name="T33" fmla="*/ 200184 h 100"/>
                <a:gd name="T34" fmla="*/ 207006 w 93"/>
                <a:gd name="T35" fmla="*/ 215583 h 100"/>
                <a:gd name="T36" fmla="*/ 200827 w 93"/>
                <a:gd name="T37" fmla="*/ 218662 h 100"/>
                <a:gd name="T38" fmla="*/ 89600 w 93"/>
                <a:gd name="T39" fmla="*/ 80074 h 100"/>
                <a:gd name="T40" fmla="*/ 83420 w 93"/>
                <a:gd name="T41" fmla="*/ 76994 h 100"/>
                <a:gd name="T42" fmla="*/ 98869 w 93"/>
                <a:gd name="T43" fmla="*/ 55436 h 100"/>
                <a:gd name="T44" fmla="*/ 101958 w 93"/>
                <a:gd name="T45" fmla="*/ 55436 h 100"/>
                <a:gd name="T46" fmla="*/ 105048 w 93"/>
                <a:gd name="T47" fmla="*/ 58515 h 100"/>
                <a:gd name="T48" fmla="*/ 101958 w 93"/>
                <a:gd name="T49" fmla="*/ 64675 h 100"/>
                <a:gd name="T50" fmla="*/ 95779 w 93"/>
                <a:gd name="T51" fmla="*/ 76994 h 100"/>
                <a:gd name="T52" fmla="*/ 89600 w 93"/>
                <a:gd name="T53" fmla="*/ 80074 h 100"/>
                <a:gd name="T54" fmla="*/ 271889 w 93"/>
                <a:gd name="T55" fmla="*/ 0 h 100"/>
                <a:gd name="T56" fmla="*/ 268799 w 93"/>
                <a:gd name="T57" fmla="*/ 0 h 100"/>
                <a:gd name="T58" fmla="*/ 86510 w 93"/>
                <a:gd name="T59" fmla="*/ 49276 h 100"/>
                <a:gd name="T60" fmla="*/ 74151 w 93"/>
                <a:gd name="T61" fmla="*/ 67755 h 100"/>
                <a:gd name="T62" fmla="*/ 74151 w 93"/>
                <a:gd name="T63" fmla="*/ 221742 h 100"/>
                <a:gd name="T64" fmla="*/ 52524 w 93"/>
                <a:gd name="T65" fmla="*/ 218662 h 100"/>
                <a:gd name="T66" fmla="*/ 0 w 93"/>
                <a:gd name="T67" fmla="*/ 261779 h 100"/>
                <a:gd name="T68" fmla="*/ 52524 w 93"/>
                <a:gd name="T69" fmla="*/ 307975 h 100"/>
                <a:gd name="T70" fmla="*/ 105048 w 93"/>
                <a:gd name="T71" fmla="*/ 261779 h 100"/>
                <a:gd name="T72" fmla="*/ 108138 w 93"/>
                <a:gd name="T73" fmla="*/ 258699 h 100"/>
                <a:gd name="T74" fmla="*/ 108138 w 93"/>
                <a:gd name="T75" fmla="*/ 80074 h 100"/>
                <a:gd name="T76" fmla="*/ 256441 w 93"/>
                <a:gd name="T77" fmla="*/ 36957 h 100"/>
                <a:gd name="T78" fmla="*/ 256441 w 93"/>
                <a:gd name="T79" fmla="*/ 172466 h 100"/>
                <a:gd name="T80" fmla="*/ 234813 w 93"/>
                <a:gd name="T81" fmla="*/ 169386 h 100"/>
                <a:gd name="T82" fmla="*/ 182289 w 93"/>
                <a:gd name="T83" fmla="*/ 215583 h 100"/>
                <a:gd name="T84" fmla="*/ 234813 w 93"/>
                <a:gd name="T85" fmla="*/ 258699 h 100"/>
                <a:gd name="T86" fmla="*/ 287337 w 93"/>
                <a:gd name="T87" fmla="*/ 215583 h 100"/>
                <a:gd name="T88" fmla="*/ 287337 w 93"/>
                <a:gd name="T89" fmla="*/ 212503 h 100"/>
                <a:gd name="T90" fmla="*/ 287337 w 93"/>
                <a:gd name="T91" fmla="*/ 206343 h 100"/>
                <a:gd name="T92" fmla="*/ 287337 w 93"/>
                <a:gd name="T93" fmla="*/ 15399 h 100"/>
                <a:gd name="T94" fmla="*/ 281158 w 93"/>
                <a:gd name="T95" fmla="*/ 3080 h 100"/>
                <a:gd name="T96" fmla="*/ 271889 w 93"/>
                <a:gd name="T97" fmla="*/ 0 h 10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3" h="100">
                  <a:moveTo>
                    <a:pt x="6" y="87"/>
                  </a:moveTo>
                  <a:cubicBezTo>
                    <a:pt x="5" y="87"/>
                    <a:pt x="4" y="86"/>
                    <a:pt x="4" y="85"/>
                  </a:cubicBezTo>
                  <a:cubicBezTo>
                    <a:pt x="4" y="82"/>
                    <a:pt x="6" y="79"/>
                    <a:pt x="8" y="78"/>
                  </a:cubicBezTo>
                  <a:cubicBezTo>
                    <a:pt x="11" y="76"/>
                    <a:pt x="14" y="75"/>
                    <a:pt x="17" y="75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9" y="77"/>
                    <a:pt x="18" y="78"/>
                    <a:pt x="17" y="78"/>
                  </a:cubicBezTo>
                  <a:cubicBezTo>
                    <a:pt x="15" y="78"/>
                    <a:pt x="12" y="79"/>
                    <a:pt x="11" y="80"/>
                  </a:cubicBezTo>
                  <a:cubicBezTo>
                    <a:pt x="9" y="82"/>
                    <a:pt x="8" y="83"/>
                    <a:pt x="8" y="85"/>
                  </a:cubicBezTo>
                  <a:cubicBezTo>
                    <a:pt x="8" y="86"/>
                    <a:pt x="7" y="87"/>
                    <a:pt x="6" y="87"/>
                  </a:cubicBezTo>
                  <a:moveTo>
                    <a:pt x="65" y="71"/>
                  </a:moveTo>
                  <a:cubicBezTo>
                    <a:pt x="64" y="71"/>
                    <a:pt x="63" y="71"/>
                    <a:pt x="63" y="70"/>
                  </a:cubicBezTo>
                  <a:cubicBezTo>
                    <a:pt x="63" y="67"/>
                    <a:pt x="65" y="64"/>
                    <a:pt x="67" y="62"/>
                  </a:cubicBezTo>
                  <a:cubicBezTo>
                    <a:pt x="70" y="60"/>
                    <a:pt x="73" y="59"/>
                    <a:pt x="76" y="59"/>
                  </a:cubicBezTo>
                  <a:cubicBezTo>
                    <a:pt x="77" y="59"/>
                    <a:pt x="78" y="60"/>
                    <a:pt x="78" y="61"/>
                  </a:cubicBezTo>
                  <a:cubicBezTo>
                    <a:pt x="78" y="62"/>
                    <a:pt x="77" y="63"/>
                    <a:pt x="76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4" y="63"/>
                    <a:pt x="71" y="64"/>
                    <a:pt x="70" y="65"/>
                  </a:cubicBezTo>
                  <a:cubicBezTo>
                    <a:pt x="68" y="66"/>
                    <a:pt x="67" y="68"/>
                    <a:pt x="67" y="70"/>
                  </a:cubicBezTo>
                  <a:cubicBezTo>
                    <a:pt x="67" y="71"/>
                    <a:pt x="66" y="71"/>
                    <a:pt x="65" y="71"/>
                  </a:cubicBezTo>
                  <a:moveTo>
                    <a:pt x="29" y="26"/>
                  </a:moveTo>
                  <a:cubicBezTo>
                    <a:pt x="28" y="26"/>
                    <a:pt x="27" y="26"/>
                    <a:pt x="27" y="25"/>
                  </a:cubicBezTo>
                  <a:cubicBezTo>
                    <a:pt x="27" y="21"/>
                    <a:pt x="29" y="19"/>
                    <a:pt x="32" y="18"/>
                  </a:cubicBezTo>
                  <a:cubicBezTo>
                    <a:pt x="32" y="18"/>
                    <a:pt x="32" y="18"/>
                    <a:pt x="33" y="18"/>
                  </a:cubicBezTo>
                  <a:cubicBezTo>
                    <a:pt x="33" y="18"/>
                    <a:pt x="34" y="18"/>
                    <a:pt x="34" y="19"/>
                  </a:cubicBezTo>
                  <a:cubicBezTo>
                    <a:pt x="35" y="20"/>
                    <a:pt x="34" y="21"/>
                    <a:pt x="33" y="21"/>
                  </a:cubicBezTo>
                  <a:cubicBezTo>
                    <a:pt x="32" y="22"/>
                    <a:pt x="31" y="23"/>
                    <a:pt x="31" y="25"/>
                  </a:cubicBezTo>
                  <a:cubicBezTo>
                    <a:pt x="31" y="26"/>
                    <a:pt x="30" y="26"/>
                    <a:pt x="29" y="26"/>
                  </a:cubicBezTo>
                  <a:moveTo>
                    <a:pt x="88" y="0"/>
                  </a:moveTo>
                  <a:cubicBezTo>
                    <a:pt x="88" y="0"/>
                    <a:pt x="87" y="0"/>
                    <a:pt x="87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17"/>
                    <a:pt x="24" y="19"/>
                    <a:pt x="24" y="2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2" y="71"/>
                    <a:pt x="20" y="71"/>
                    <a:pt x="17" y="71"/>
                  </a:cubicBezTo>
                  <a:cubicBezTo>
                    <a:pt x="8" y="71"/>
                    <a:pt x="0" y="77"/>
                    <a:pt x="0" y="85"/>
                  </a:cubicBezTo>
                  <a:cubicBezTo>
                    <a:pt x="0" y="93"/>
                    <a:pt x="8" y="100"/>
                    <a:pt x="17" y="100"/>
                  </a:cubicBezTo>
                  <a:cubicBezTo>
                    <a:pt x="27" y="100"/>
                    <a:pt x="34" y="93"/>
                    <a:pt x="34" y="85"/>
                  </a:cubicBezTo>
                  <a:cubicBezTo>
                    <a:pt x="35" y="85"/>
                    <a:pt x="35" y="84"/>
                    <a:pt x="35" y="84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1" y="55"/>
                    <a:pt x="79" y="55"/>
                    <a:pt x="76" y="55"/>
                  </a:cubicBezTo>
                  <a:cubicBezTo>
                    <a:pt x="67" y="55"/>
                    <a:pt x="59" y="62"/>
                    <a:pt x="59" y="70"/>
                  </a:cubicBezTo>
                  <a:cubicBezTo>
                    <a:pt x="59" y="78"/>
                    <a:pt x="67" y="84"/>
                    <a:pt x="76" y="84"/>
                  </a:cubicBezTo>
                  <a:cubicBezTo>
                    <a:pt x="86" y="84"/>
                    <a:pt x="93" y="78"/>
                    <a:pt x="93" y="70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8"/>
                    <a:pt x="93" y="68"/>
                    <a:pt x="93" y="67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3"/>
                    <a:pt x="93" y="2"/>
                    <a:pt x="91" y="1"/>
                  </a:cubicBezTo>
                  <a:cubicBezTo>
                    <a:pt x="90" y="0"/>
                    <a:pt x="89" y="0"/>
                    <a:pt x="8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1774031" y="2403362"/>
              <a:ext cx="170259" cy="152400"/>
            </a:xfrm>
            <a:custGeom>
              <a:avLst/>
              <a:gdLst>
                <a:gd name="T0" fmla="*/ 223944 w 74"/>
                <a:gd name="T1" fmla="*/ 0 h 66"/>
                <a:gd name="T2" fmla="*/ 220877 w 74"/>
                <a:gd name="T3" fmla="*/ 0 h 66"/>
                <a:gd name="T4" fmla="*/ 119641 w 74"/>
                <a:gd name="T5" fmla="*/ 58497 h 66"/>
                <a:gd name="T6" fmla="*/ 3068 w 74"/>
                <a:gd name="T7" fmla="*/ 58497 h 66"/>
                <a:gd name="T8" fmla="*/ 0 w 74"/>
                <a:gd name="T9" fmla="*/ 64655 h 66"/>
                <a:gd name="T10" fmla="*/ 0 w 74"/>
                <a:gd name="T11" fmla="*/ 141624 h 66"/>
                <a:gd name="T12" fmla="*/ 3068 w 74"/>
                <a:gd name="T13" fmla="*/ 144703 h 66"/>
                <a:gd name="T14" fmla="*/ 33745 w 74"/>
                <a:gd name="T15" fmla="*/ 144703 h 66"/>
                <a:gd name="T16" fmla="*/ 33745 w 74"/>
                <a:gd name="T17" fmla="*/ 193964 h 66"/>
                <a:gd name="T18" fmla="*/ 36813 w 74"/>
                <a:gd name="T19" fmla="*/ 197042 h 66"/>
                <a:gd name="T20" fmla="*/ 67490 w 74"/>
                <a:gd name="T21" fmla="*/ 197042 h 66"/>
                <a:gd name="T22" fmla="*/ 70558 w 74"/>
                <a:gd name="T23" fmla="*/ 193964 h 66"/>
                <a:gd name="T24" fmla="*/ 70558 w 74"/>
                <a:gd name="T25" fmla="*/ 144703 h 66"/>
                <a:gd name="T26" fmla="*/ 116574 w 74"/>
                <a:gd name="T27" fmla="*/ 144703 h 66"/>
                <a:gd name="T28" fmla="*/ 220877 w 74"/>
                <a:gd name="T29" fmla="*/ 203200 h 66"/>
                <a:gd name="T30" fmla="*/ 223944 w 74"/>
                <a:gd name="T31" fmla="*/ 203200 h 66"/>
                <a:gd name="T32" fmla="*/ 227012 w 74"/>
                <a:gd name="T33" fmla="*/ 203200 h 66"/>
                <a:gd name="T34" fmla="*/ 227012 w 74"/>
                <a:gd name="T35" fmla="*/ 200121 h 66"/>
                <a:gd name="T36" fmla="*/ 227012 w 74"/>
                <a:gd name="T37" fmla="*/ 3079 h 66"/>
                <a:gd name="T38" fmla="*/ 227012 w 74"/>
                <a:gd name="T39" fmla="*/ 0 h 66"/>
                <a:gd name="T40" fmla="*/ 223944 w 74"/>
                <a:gd name="T41" fmla="*/ 0 h 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4" h="66">
                  <a:moveTo>
                    <a:pt x="73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4"/>
                    <a:pt x="11" y="64"/>
                    <a:pt x="1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4"/>
                    <a:pt x="23" y="64"/>
                    <a:pt x="23" y="63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5"/>
                    <a:pt x="74" y="65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1214437" y="2403362"/>
              <a:ext cx="290513" cy="152400"/>
            </a:xfrm>
            <a:custGeom>
              <a:avLst/>
              <a:gdLst>
                <a:gd name="T0" fmla="*/ 371979 w 126"/>
                <a:gd name="T1" fmla="*/ 36945 h 66"/>
                <a:gd name="T2" fmla="*/ 359682 w 126"/>
                <a:gd name="T3" fmla="*/ 43103 h 66"/>
                <a:gd name="T4" fmla="*/ 319717 w 126"/>
                <a:gd name="T5" fmla="*/ 83127 h 66"/>
                <a:gd name="T6" fmla="*/ 276679 w 126"/>
                <a:gd name="T7" fmla="*/ 43103 h 66"/>
                <a:gd name="T8" fmla="*/ 264382 w 126"/>
                <a:gd name="T9" fmla="*/ 36945 h 66"/>
                <a:gd name="T10" fmla="*/ 255159 w 126"/>
                <a:gd name="T11" fmla="*/ 43103 h 66"/>
                <a:gd name="T12" fmla="*/ 255159 w 126"/>
                <a:gd name="T13" fmla="*/ 64655 h 66"/>
                <a:gd name="T14" fmla="*/ 295124 w 126"/>
                <a:gd name="T15" fmla="*/ 107758 h 66"/>
                <a:gd name="T16" fmla="*/ 255159 w 126"/>
                <a:gd name="T17" fmla="*/ 147782 h 66"/>
                <a:gd name="T18" fmla="*/ 255159 w 126"/>
                <a:gd name="T19" fmla="*/ 169333 h 66"/>
                <a:gd name="T20" fmla="*/ 264382 w 126"/>
                <a:gd name="T21" fmla="*/ 175491 h 66"/>
                <a:gd name="T22" fmla="*/ 276679 w 126"/>
                <a:gd name="T23" fmla="*/ 169333 h 66"/>
                <a:gd name="T24" fmla="*/ 319717 w 126"/>
                <a:gd name="T25" fmla="*/ 129309 h 66"/>
                <a:gd name="T26" fmla="*/ 359682 w 126"/>
                <a:gd name="T27" fmla="*/ 169333 h 66"/>
                <a:gd name="T28" fmla="*/ 371979 w 126"/>
                <a:gd name="T29" fmla="*/ 175491 h 66"/>
                <a:gd name="T30" fmla="*/ 381202 w 126"/>
                <a:gd name="T31" fmla="*/ 169333 h 66"/>
                <a:gd name="T32" fmla="*/ 381202 w 126"/>
                <a:gd name="T33" fmla="*/ 147782 h 66"/>
                <a:gd name="T34" fmla="*/ 341237 w 126"/>
                <a:gd name="T35" fmla="*/ 107758 h 66"/>
                <a:gd name="T36" fmla="*/ 381202 w 126"/>
                <a:gd name="T37" fmla="*/ 64655 h 66"/>
                <a:gd name="T38" fmla="*/ 381202 w 126"/>
                <a:gd name="T39" fmla="*/ 43103 h 66"/>
                <a:gd name="T40" fmla="*/ 371979 w 126"/>
                <a:gd name="T41" fmla="*/ 36945 h 66"/>
                <a:gd name="T42" fmla="*/ 224417 w 126"/>
                <a:gd name="T43" fmla="*/ 0 h 66"/>
                <a:gd name="T44" fmla="*/ 221343 w 126"/>
                <a:gd name="T45" fmla="*/ 0 h 66"/>
                <a:gd name="T46" fmla="*/ 116820 w 126"/>
                <a:gd name="T47" fmla="*/ 58497 h 66"/>
                <a:gd name="T48" fmla="*/ 3074 w 126"/>
                <a:gd name="T49" fmla="*/ 58497 h 66"/>
                <a:gd name="T50" fmla="*/ 0 w 126"/>
                <a:gd name="T51" fmla="*/ 64655 h 66"/>
                <a:gd name="T52" fmla="*/ 0 w 126"/>
                <a:gd name="T53" fmla="*/ 141624 h 66"/>
                <a:gd name="T54" fmla="*/ 3074 w 126"/>
                <a:gd name="T55" fmla="*/ 144703 h 66"/>
                <a:gd name="T56" fmla="*/ 30742 w 126"/>
                <a:gd name="T57" fmla="*/ 144703 h 66"/>
                <a:gd name="T58" fmla="*/ 30742 w 126"/>
                <a:gd name="T59" fmla="*/ 193964 h 66"/>
                <a:gd name="T60" fmla="*/ 36890 w 126"/>
                <a:gd name="T61" fmla="*/ 197042 h 66"/>
                <a:gd name="T62" fmla="*/ 67633 w 126"/>
                <a:gd name="T63" fmla="*/ 197042 h 66"/>
                <a:gd name="T64" fmla="*/ 70707 w 126"/>
                <a:gd name="T65" fmla="*/ 193964 h 66"/>
                <a:gd name="T66" fmla="*/ 70707 w 126"/>
                <a:gd name="T67" fmla="*/ 144703 h 66"/>
                <a:gd name="T68" fmla="*/ 116820 w 126"/>
                <a:gd name="T69" fmla="*/ 144703 h 66"/>
                <a:gd name="T70" fmla="*/ 221343 w 126"/>
                <a:gd name="T71" fmla="*/ 203200 h 66"/>
                <a:gd name="T72" fmla="*/ 224417 w 126"/>
                <a:gd name="T73" fmla="*/ 203200 h 66"/>
                <a:gd name="T74" fmla="*/ 224417 w 126"/>
                <a:gd name="T75" fmla="*/ 203200 h 66"/>
                <a:gd name="T76" fmla="*/ 227491 w 126"/>
                <a:gd name="T77" fmla="*/ 200121 h 66"/>
                <a:gd name="T78" fmla="*/ 227491 w 126"/>
                <a:gd name="T79" fmla="*/ 3079 h 66"/>
                <a:gd name="T80" fmla="*/ 224417 w 126"/>
                <a:gd name="T81" fmla="*/ 0 h 66"/>
                <a:gd name="T82" fmla="*/ 224417 w 126"/>
                <a:gd name="T83" fmla="*/ 0 h 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26" h="66">
                  <a:moveTo>
                    <a:pt x="121" y="12"/>
                  </a:moveTo>
                  <a:cubicBezTo>
                    <a:pt x="119" y="12"/>
                    <a:pt x="118" y="13"/>
                    <a:pt x="117" y="14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89" y="13"/>
                    <a:pt x="88" y="12"/>
                    <a:pt x="86" y="12"/>
                  </a:cubicBezTo>
                  <a:cubicBezTo>
                    <a:pt x="85" y="12"/>
                    <a:pt x="84" y="13"/>
                    <a:pt x="83" y="14"/>
                  </a:cubicBezTo>
                  <a:cubicBezTo>
                    <a:pt x="81" y="16"/>
                    <a:pt x="81" y="19"/>
                    <a:pt x="83" y="21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1" y="50"/>
                    <a:pt x="81" y="53"/>
                    <a:pt x="83" y="55"/>
                  </a:cubicBezTo>
                  <a:cubicBezTo>
                    <a:pt x="84" y="56"/>
                    <a:pt x="85" y="57"/>
                    <a:pt x="86" y="57"/>
                  </a:cubicBezTo>
                  <a:cubicBezTo>
                    <a:pt x="88" y="57"/>
                    <a:pt x="89" y="56"/>
                    <a:pt x="90" y="55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8" y="56"/>
                    <a:pt x="119" y="57"/>
                    <a:pt x="121" y="57"/>
                  </a:cubicBezTo>
                  <a:cubicBezTo>
                    <a:pt x="122" y="57"/>
                    <a:pt x="123" y="56"/>
                    <a:pt x="124" y="55"/>
                  </a:cubicBezTo>
                  <a:cubicBezTo>
                    <a:pt x="126" y="53"/>
                    <a:pt x="126" y="50"/>
                    <a:pt x="124" y="48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6" y="19"/>
                    <a:pt x="126" y="16"/>
                    <a:pt x="124" y="14"/>
                  </a:cubicBezTo>
                  <a:cubicBezTo>
                    <a:pt x="123" y="13"/>
                    <a:pt x="122" y="12"/>
                    <a:pt x="121" y="12"/>
                  </a:cubicBezTo>
                  <a:moveTo>
                    <a:pt x="73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7"/>
                    <a:pt x="1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4"/>
                    <a:pt x="11" y="64"/>
                    <a:pt x="1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4"/>
                    <a:pt x="23" y="64"/>
                    <a:pt x="23" y="63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4" y="66"/>
                    <a:pt x="74" y="65"/>
                    <a:pt x="74" y="65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Freeform 29"/>
            <p:cNvSpPr>
              <a:spLocks noEditPoints="1"/>
            </p:cNvSpPr>
            <p:nvPr/>
          </p:nvSpPr>
          <p:spPr bwMode="auto">
            <a:xfrm>
              <a:off x="5469731" y="2378359"/>
              <a:ext cx="265509" cy="202406"/>
            </a:xfrm>
            <a:custGeom>
              <a:avLst/>
              <a:gdLst>
                <a:gd name="T0" fmla="*/ 40019 w 115"/>
                <a:gd name="T1" fmla="*/ 248408 h 88"/>
                <a:gd name="T2" fmla="*/ 36940 w 115"/>
                <a:gd name="T3" fmla="*/ 245341 h 88"/>
                <a:gd name="T4" fmla="*/ 33862 w 115"/>
                <a:gd name="T5" fmla="*/ 239207 h 88"/>
                <a:gd name="T6" fmla="*/ 95429 w 115"/>
                <a:gd name="T7" fmla="*/ 190139 h 88"/>
                <a:gd name="T8" fmla="*/ 98508 w 115"/>
                <a:gd name="T9" fmla="*/ 190139 h 88"/>
                <a:gd name="T10" fmla="*/ 104664 w 115"/>
                <a:gd name="T11" fmla="*/ 196273 h 88"/>
                <a:gd name="T12" fmla="*/ 101586 w 115"/>
                <a:gd name="T13" fmla="*/ 202406 h 88"/>
                <a:gd name="T14" fmla="*/ 43097 w 115"/>
                <a:gd name="T15" fmla="*/ 245341 h 88"/>
                <a:gd name="T16" fmla="*/ 40019 w 115"/>
                <a:gd name="T17" fmla="*/ 248408 h 88"/>
                <a:gd name="T18" fmla="*/ 107743 w 115"/>
                <a:gd name="T19" fmla="*/ 156405 h 88"/>
                <a:gd name="T20" fmla="*/ 104664 w 115"/>
                <a:gd name="T21" fmla="*/ 153338 h 88"/>
                <a:gd name="T22" fmla="*/ 86194 w 115"/>
                <a:gd name="T23" fmla="*/ 116537 h 88"/>
                <a:gd name="T24" fmla="*/ 135448 w 115"/>
                <a:gd name="T25" fmla="*/ 67469 h 88"/>
                <a:gd name="T26" fmla="*/ 138526 w 115"/>
                <a:gd name="T27" fmla="*/ 73602 h 88"/>
                <a:gd name="T28" fmla="*/ 135448 w 115"/>
                <a:gd name="T29" fmla="*/ 79736 h 88"/>
                <a:gd name="T30" fmla="*/ 95429 w 115"/>
                <a:gd name="T31" fmla="*/ 116537 h 88"/>
                <a:gd name="T32" fmla="*/ 110821 w 115"/>
                <a:gd name="T33" fmla="*/ 147205 h 88"/>
                <a:gd name="T34" fmla="*/ 110821 w 115"/>
                <a:gd name="T35" fmla="*/ 153338 h 88"/>
                <a:gd name="T36" fmla="*/ 107743 w 115"/>
                <a:gd name="T37" fmla="*/ 156405 h 88"/>
                <a:gd name="T38" fmla="*/ 135448 w 115"/>
                <a:gd name="T39" fmla="*/ 46001 h 88"/>
                <a:gd name="T40" fmla="*/ 64646 w 115"/>
                <a:gd name="T41" fmla="*/ 116537 h 88"/>
                <a:gd name="T42" fmla="*/ 89273 w 115"/>
                <a:gd name="T43" fmla="*/ 171739 h 88"/>
                <a:gd name="T44" fmla="*/ 0 w 115"/>
                <a:gd name="T45" fmla="*/ 263741 h 88"/>
                <a:gd name="T46" fmla="*/ 0 w 115"/>
                <a:gd name="T47" fmla="*/ 266808 h 88"/>
                <a:gd name="T48" fmla="*/ 0 w 115"/>
                <a:gd name="T49" fmla="*/ 269875 h 88"/>
                <a:gd name="T50" fmla="*/ 267818 w 115"/>
                <a:gd name="T51" fmla="*/ 269875 h 88"/>
                <a:gd name="T52" fmla="*/ 267818 w 115"/>
                <a:gd name="T53" fmla="*/ 266808 h 88"/>
                <a:gd name="T54" fmla="*/ 267818 w 115"/>
                <a:gd name="T55" fmla="*/ 263741 h 88"/>
                <a:gd name="T56" fmla="*/ 178545 w 115"/>
                <a:gd name="T57" fmla="*/ 171739 h 88"/>
                <a:gd name="T58" fmla="*/ 203172 w 115"/>
                <a:gd name="T59" fmla="*/ 116537 h 88"/>
                <a:gd name="T60" fmla="*/ 135448 w 115"/>
                <a:gd name="T61" fmla="*/ 46001 h 88"/>
                <a:gd name="T62" fmla="*/ 218564 w 115"/>
                <a:gd name="T63" fmla="*/ 0 h 88"/>
                <a:gd name="T64" fmla="*/ 156997 w 115"/>
                <a:gd name="T65" fmla="*/ 36801 h 88"/>
                <a:gd name="T66" fmla="*/ 215486 w 115"/>
                <a:gd name="T67" fmla="*/ 116537 h 88"/>
                <a:gd name="T68" fmla="*/ 200094 w 115"/>
                <a:gd name="T69" fmla="*/ 165605 h 88"/>
                <a:gd name="T70" fmla="*/ 261661 w 115"/>
                <a:gd name="T71" fmla="*/ 220807 h 88"/>
                <a:gd name="T72" fmla="*/ 350934 w 115"/>
                <a:gd name="T73" fmla="*/ 220807 h 88"/>
                <a:gd name="T74" fmla="*/ 354012 w 115"/>
                <a:gd name="T75" fmla="*/ 220807 h 88"/>
                <a:gd name="T76" fmla="*/ 354012 w 115"/>
                <a:gd name="T77" fmla="*/ 217740 h 88"/>
                <a:gd name="T78" fmla="*/ 264739 w 115"/>
                <a:gd name="T79" fmla="*/ 122670 h 88"/>
                <a:gd name="T80" fmla="*/ 289366 w 115"/>
                <a:gd name="T81" fmla="*/ 70536 h 88"/>
                <a:gd name="T82" fmla="*/ 218564 w 115"/>
                <a:gd name="T83" fmla="*/ 0 h 8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15" h="88">
                  <a:moveTo>
                    <a:pt x="13" y="81"/>
                  </a:move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0" y="79"/>
                    <a:pt x="11" y="78"/>
                  </a:cubicBezTo>
                  <a:cubicBezTo>
                    <a:pt x="16" y="71"/>
                    <a:pt x="23" y="65"/>
                    <a:pt x="31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4" y="64"/>
                    <a:pt x="34" y="66"/>
                    <a:pt x="33" y="66"/>
                  </a:cubicBezTo>
                  <a:cubicBezTo>
                    <a:pt x="25" y="68"/>
                    <a:pt x="18" y="73"/>
                    <a:pt x="14" y="80"/>
                  </a:cubicBezTo>
                  <a:cubicBezTo>
                    <a:pt x="14" y="80"/>
                    <a:pt x="13" y="81"/>
                    <a:pt x="13" y="81"/>
                  </a:cubicBezTo>
                  <a:moveTo>
                    <a:pt x="35" y="51"/>
                  </a:moveTo>
                  <a:cubicBezTo>
                    <a:pt x="34" y="51"/>
                    <a:pt x="34" y="51"/>
                    <a:pt x="34" y="50"/>
                  </a:cubicBezTo>
                  <a:cubicBezTo>
                    <a:pt x="30" y="47"/>
                    <a:pt x="28" y="43"/>
                    <a:pt x="28" y="38"/>
                  </a:cubicBezTo>
                  <a:cubicBezTo>
                    <a:pt x="28" y="29"/>
                    <a:pt x="35" y="22"/>
                    <a:pt x="44" y="22"/>
                  </a:cubicBezTo>
                  <a:cubicBezTo>
                    <a:pt x="45" y="22"/>
                    <a:pt x="45" y="23"/>
                    <a:pt x="45" y="24"/>
                  </a:cubicBezTo>
                  <a:cubicBezTo>
                    <a:pt x="45" y="25"/>
                    <a:pt x="45" y="26"/>
                    <a:pt x="44" y="26"/>
                  </a:cubicBezTo>
                  <a:cubicBezTo>
                    <a:pt x="37" y="26"/>
                    <a:pt x="31" y="31"/>
                    <a:pt x="31" y="38"/>
                  </a:cubicBezTo>
                  <a:cubicBezTo>
                    <a:pt x="31" y="42"/>
                    <a:pt x="33" y="45"/>
                    <a:pt x="36" y="48"/>
                  </a:cubicBezTo>
                  <a:cubicBezTo>
                    <a:pt x="37" y="48"/>
                    <a:pt x="37" y="49"/>
                    <a:pt x="36" y="50"/>
                  </a:cubicBezTo>
                  <a:cubicBezTo>
                    <a:pt x="36" y="51"/>
                    <a:pt x="35" y="51"/>
                    <a:pt x="35" y="51"/>
                  </a:cubicBezTo>
                  <a:moveTo>
                    <a:pt x="44" y="15"/>
                  </a:moveTo>
                  <a:cubicBezTo>
                    <a:pt x="31" y="15"/>
                    <a:pt x="21" y="26"/>
                    <a:pt x="21" y="38"/>
                  </a:cubicBezTo>
                  <a:cubicBezTo>
                    <a:pt x="21" y="45"/>
                    <a:pt x="24" y="52"/>
                    <a:pt x="29" y="56"/>
                  </a:cubicBezTo>
                  <a:cubicBezTo>
                    <a:pt x="15" y="60"/>
                    <a:pt x="4" y="72"/>
                    <a:pt x="0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3" y="72"/>
                    <a:pt x="72" y="60"/>
                    <a:pt x="58" y="56"/>
                  </a:cubicBezTo>
                  <a:cubicBezTo>
                    <a:pt x="63" y="52"/>
                    <a:pt x="66" y="45"/>
                    <a:pt x="66" y="38"/>
                  </a:cubicBezTo>
                  <a:cubicBezTo>
                    <a:pt x="66" y="26"/>
                    <a:pt x="56" y="15"/>
                    <a:pt x="44" y="15"/>
                  </a:cubicBezTo>
                  <a:moveTo>
                    <a:pt x="71" y="0"/>
                  </a:moveTo>
                  <a:cubicBezTo>
                    <a:pt x="63" y="0"/>
                    <a:pt x="55" y="5"/>
                    <a:pt x="51" y="12"/>
                  </a:cubicBezTo>
                  <a:cubicBezTo>
                    <a:pt x="62" y="16"/>
                    <a:pt x="70" y="26"/>
                    <a:pt x="70" y="38"/>
                  </a:cubicBezTo>
                  <a:cubicBezTo>
                    <a:pt x="70" y="44"/>
                    <a:pt x="68" y="50"/>
                    <a:pt x="65" y="54"/>
                  </a:cubicBezTo>
                  <a:cubicBezTo>
                    <a:pt x="73" y="58"/>
                    <a:pt x="80" y="64"/>
                    <a:pt x="85" y="72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1" y="56"/>
                    <a:pt x="100" y="45"/>
                    <a:pt x="86" y="40"/>
                  </a:cubicBezTo>
                  <a:cubicBezTo>
                    <a:pt x="91" y="36"/>
                    <a:pt x="94" y="30"/>
                    <a:pt x="94" y="23"/>
                  </a:cubicBezTo>
                  <a:cubicBezTo>
                    <a:pt x="94" y="10"/>
                    <a:pt x="84" y="0"/>
                    <a:pt x="7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9" name="Freeform 30"/>
            <p:cNvSpPr>
              <a:spLocks noEditPoints="1"/>
            </p:cNvSpPr>
            <p:nvPr/>
          </p:nvSpPr>
          <p:spPr bwMode="auto">
            <a:xfrm>
              <a:off x="2695575" y="2370024"/>
              <a:ext cx="255984" cy="219075"/>
            </a:xfrm>
            <a:custGeom>
              <a:avLst/>
              <a:gdLst>
                <a:gd name="T0" fmla="*/ 52273 w 111"/>
                <a:gd name="T1" fmla="*/ 264427 h 95"/>
                <a:gd name="T2" fmla="*/ 46123 w 111"/>
                <a:gd name="T3" fmla="*/ 261353 h 95"/>
                <a:gd name="T4" fmla="*/ 46123 w 111"/>
                <a:gd name="T5" fmla="*/ 252128 h 95"/>
                <a:gd name="T6" fmla="*/ 122995 w 111"/>
                <a:gd name="T7" fmla="*/ 190634 h 95"/>
                <a:gd name="T8" fmla="*/ 126070 w 111"/>
                <a:gd name="T9" fmla="*/ 190634 h 95"/>
                <a:gd name="T10" fmla="*/ 132220 w 111"/>
                <a:gd name="T11" fmla="*/ 193708 h 95"/>
                <a:gd name="T12" fmla="*/ 129145 w 111"/>
                <a:gd name="T13" fmla="*/ 202933 h 95"/>
                <a:gd name="T14" fmla="*/ 58423 w 111"/>
                <a:gd name="T15" fmla="*/ 261353 h 95"/>
                <a:gd name="T16" fmla="*/ 52273 w 111"/>
                <a:gd name="T17" fmla="*/ 264427 h 95"/>
                <a:gd name="T18" fmla="*/ 138370 w 111"/>
                <a:gd name="T19" fmla="*/ 144513 h 95"/>
                <a:gd name="T20" fmla="*/ 132220 w 111"/>
                <a:gd name="T21" fmla="*/ 141438 h 95"/>
                <a:gd name="T22" fmla="*/ 110696 w 111"/>
                <a:gd name="T23" fmla="*/ 92242 h 95"/>
                <a:gd name="T24" fmla="*/ 172193 w 111"/>
                <a:gd name="T25" fmla="*/ 27673 h 95"/>
                <a:gd name="T26" fmla="*/ 178343 w 111"/>
                <a:gd name="T27" fmla="*/ 36897 h 95"/>
                <a:gd name="T28" fmla="*/ 172193 w 111"/>
                <a:gd name="T29" fmla="*/ 43046 h 95"/>
                <a:gd name="T30" fmla="*/ 122995 w 111"/>
                <a:gd name="T31" fmla="*/ 92242 h 95"/>
                <a:gd name="T32" fmla="*/ 141445 w 111"/>
                <a:gd name="T33" fmla="*/ 129139 h 95"/>
                <a:gd name="T34" fmla="*/ 141445 w 111"/>
                <a:gd name="T35" fmla="*/ 141438 h 95"/>
                <a:gd name="T36" fmla="*/ 138370 w 111"/>
                <a:gd name="T37" fmla="*/ 144513 h 95"/>
                <a:gd name="T38" fmla="*/ 172193 w 111"/>
                <a:gd name="T39" fmla="*/ 0 h 95"/>
                <a:gd name="T40" fmla="*/ 83022 w 111"/>
                <a:gd name="T41" fmla="*/ 92242 h 95"/>
                <a:gd name="T42" fmla="*/ 116846 w 111"/>
                <a:gd name="T43" fmla="*/ 162961 h 95"/>
                <a:gd name="T44" fmla="*/ 0 w 111"/>
                <a:gd name="T45" fmla="*/ 285951 h 95"/>
                <a:gd name="T46" fmla="*/ 0 w 111"/>
                <a:gd name="T47" fmla="*/ 289025 h 95"/>
                <a:gd name="T48" fmla="*/ 6150 w 111"/>
                <a:gd name="T49" fmla="*/ 292100 h 95"/>
                <a:gd name="T50" fmla="*/ 338237 w 111"/>
                <a:gd name="T51" fmla="*/ 292100 h 95"/>
                <a:gd name="T52" fmla="*/ 341312 w 111"/>
                <a:gd name="T53" fmla="*/ 289025 h 95"/>
                <a:gd name="T54" fmla="*/ 341312 w 111"/>
                <a:gd name="T55" fmla="*/ 285951 h 95"/>
                <a:gd name="T56" fmla="*/ 227541 w 111"/>
                <a:gd name="T57" fmla="*/ 162961 h 95"/>
                <a:gd name="T58" fmla="*/ 258290 w 111"/>
                <a:gd name="T59" fmla="*/ 92242 h 95"/>
                <a:gd name="T60" fmla="*/ 172193 w 111"/>
                <a:gd name="T61" fmla="*/ 0 h 9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11" h="95">
                  <a:moveTo>
                    <a:pt x="17" y="86"/>
                  </a:moveTo>
                  <a:cubicBezTo>
                    <a:pt x="16" y="86"/>
                    <a:pt x="16" y="86"/>
                    <a:pt x="15" y="85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1" y="73"/>
                    <a:pt x="30" y="65"/>
                    <a:pt x="40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2" y="62"/>
                    <a:pt x="43" y="62"/>
                    <a:pt x="43" y="63"/>
                  </a:cubicBezTo>
                  <a:cubicBezTo>
                    <a:pt x="44" y="65"/>
                    <a:pt x="43" y="66"/>
                    <a:pt x="42" y="66"/>
                  </a:cubicBezTo>
                  <a:cubicBezTo>
                    <a:pt x="32" y="70"/>
                    <a:pt x="24" y="76"/>
                    <a:pt x="19" y="85"/>
                  </a:cubicBezTo>
                  <a:cubicBezTo>
                    <a:pt x="18" y="86"/>
                    <a:pt x="17" y="86"/>
                    <a:pt x="17" y="86"/>
                  </a:cubicBezTo>
                  <a:moveTo>
                    <a:pt x="45" y="47"/>
                  </a:moveTo>
                  <a:cubicBezTo>
                    <a:pt x="44" y="47"/>
                    <a:pt x="44" y="47"/>
                    <a:pt x="43" y="46"/>
                  </a:cubicBezTo>
                  <a:cubicBezTo>
                    <a:pt x="38" y="42"/>
                    <a:pt x="36" y="36"/>
                    <a:pt x="36" y="30"/>
                  </a:cubicBezTo>
                  <a:cubicBezTo>
                    <a:pt x="36" y="18"/>
                    <a:pt x="45" y="9"/>
                    <a:pt x="56" y="9"/>
                  </a:cubicBezTo>
                  <a:cubicBezTo>
                    <a:pt x="57" y="9"/>
                    <a:pt x="58" y="10"/>
                    <a:pt x="58" y="12"/>
                  </a:cubicBezTo>
                  <a:cubicBezTo>
                    <a:pt x="58" y="13"/>
                    <a:pt x="57" y="14"/>
                    <a:pt x="56" y="14"/>
                  </a:cubicBezTo>
                  <a:cubicBezTo>
                    <a:pt x="47" y="14"/>
                    <a:pt x="40" y="21"/>
                    <a:pt x="40" y="30"/>
                  </a:cubicBezTo>
                  <a:cubicBezTo>
                    <a:pt x="40" y="35"/>
                    <a:pt x="42" y="39"/>
                    <a:pt x="46" y="42"/>
                  </a:cubicBezTo>
                  <a:cubicBezTo>
                    <a:pt x="47" y="43"/>
                    <a:pt x="47" y="45"/>
                    <a:pt x="46" y="46"/>
                  </a:cubicBezTo>
                  <a:cubicBezTo>
                    <a:pt x="46" y="46"/>
                    <a:pt x="45" y="47"/>
                    <a:pt x="45" y="47"/>
                  </a:cubicBezTo>
                  <a:moveTo>
                    <a:pt x="56" y="0"/>
                  </a:moveTo>
                  <a:cubicBezTo>
                    <a:pt x="40" y="0"/>
                    <a:pt x="27" y="14"/>
                    <a:pt x="27" y="30"/>
                  </a:cubicBezTo>
                  <a:cubicBezTo>
                    <a:pt x="27" y="39"/>
                    <a:pt x="31" y="48"/>
                    <a:pt x="38" y="53"/>
                  </a:cubicBezTo>
                  <a:cubicBezTo>
                    <a:pt x="20" y="59"/>
                    <a:pt x="6" y="74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5"/>
                    <a:pt x="1" y="95"/>
                    <a:pt x="2" y="95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10" y="95"/>
                    <a:pt x="111" y="95"/>
                    <a:pt x="111" y="94"/>
                  </a:cubicBezTo>
                  <a:cubicBezTo>
                    <a:pt x="111" y="94"/>
                    <a:pt x="111" y="94"/>
                    <a:pt x="111" y="93"/>
                  </a:cubicBezTo>
                  <a:cubicBezTo>
                    <a:pt x="106" y="74"/>
                    <a:pt x="91" y="59"/>
                    <a:pt x="74" y="53"/>
                  </a:cubicBezTo>
                  <a:cubicBezTo>
                    <a:pt x="80" y="48"/>
                    <a:pt x="84" y="39"/>
                    <a:pt x="84" y="30"/>
                  </a:cubicBezTo>
                  <a:cubicBezTo>
                    <a:pt x="84" y="14"/>
                    <a:pt x="71" y="0"/>
                    <a:pt x="5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628650" y="2310493"/>
              <a:ext cx="317897" cy="338138"/>
            </a:xfrm>
            <a:custGeom>
              <a:avLst/>
              <a:gdLst>
                <a:gd name="T0" fmla="*/ 266074 w 137"/>
                <a:gd name="T1" fmla="*/ 247041 h 146"/>
                <a:gd name="T2" fmla="*/ 334139 w 137"/>
                <a:gd name="T3" fmla="*/ 228513 h 146"/>
                <a:gd name="T4" fmla="*/ 170164 w 137"/>
                <a:gd name="T5" fmla="*/ 407618 h 146"/>
                <a:gd name="T6" fmla="*/ 207290 w 137"/>
                <a:gd name="T7" fmla="*/ 379826 h 146"/>
                <a:gd name="T8" fmla="*/ 207290 w 137"/>
                <a:gd name="T9" fmla="*/ 389090 h 146"/>
                <a:gd name="T10" fmla="*/ 179445 w 137"/>
                <a:gd name="T11" fmla="*/ 407618 h 146"/>
                <a:gd name="T12" fmla="*/ 340327 w 137"/>
                <a:gd name="T13" fmla="*/ 370562 h 146"/>
                <a:gd name="T14" fmla="*/ 346515 w 137"/>
                <a:gd name="T15" fmla="*/ 342770 h 146"/>
                <a:gd name="T16" fmla="*/ 377454 w 137"/>
                <a:gd name="T17" fmla="*/ 339682 h 146"/>
                <a:gd name="T18" fmla="*/ 374360 w 137"/>
                <a:gd name="T19" fmla="*/ 345858 h 146"/>
                <a:gd name="T20" fmla="*/ 346515 w 137"/>
                <a:gd name="T21" fmla="*/ 364386 h 146"/>
                <a:gd name="T22" fmla="*/ 238229 w 137"/>
                <a:gd name="T23" fmla="*/ 240865 h 146"/>
                <a:gd name="T24" fmla="*/ 247511 w 137"/>
                <a:gd name="T25" fmla="*/ 216161 h 146"/>
                <a:gd name="T26" fmla="*/ 253698 w 137"/>
                <a:gd name="T27" fmla="*/ 222337 h 146"/>
                <a:gd name="T28" fmla="*/ 244417 w 137"/>
                <a:gd name="T29" fmla="*/ 237777 h 146"/>
                <a:gd name="T30" fmla="*/ 408393 w 137"/>
                <a:gd name="T31" fmla="*/ 166753 h 146"/>
                <a:gd name="T32" fmla="*/ 235135 w 137"/>
                <a:gd name="T33" fmla="*/ 213073 h 146"/>
                <a:gd name="T34" fmla="*/ 225853 w 137"/>
                <a:gd name="T35" fmla="*/ 370562 h 146"/>
                <a:gd name="T36" fmla="*/ 157788 w 137"/>
                <a:gd name="T37" fmla="*/ 407618 h 146"/>
                <a:gd name="T38" fmla="*/ 253698 w 137"/>
                <a:gd name="T39" fmla="*/ 410706 h 146"/>
                <a:gd name="T40" fmla="*/ 253698 w 137"/>
                <a:gd name="T41" fmla="*/ 240865 h 146"/>
                <a:gd name="T42" fmla="*/ 392923 w 137"/>
                <a:gd name="T43" fmla="*/ 327329 h 146"/>
                <a:gd name="T44" fmla="*/ 324858 w 137"/>
                <a:gd name="T45" fmla="*/ 364386 h 146"/>
                <a:gd name="T46" fmla="*/ 420768 w 137"/>
                <a:gd name="T47" fmla="*/ 364386 h 146"/>
                <a:gd name="T48" fmla="*/ 423862 w 137"/>
                <a:gd name="T49" fmla="*/ 358210 h 146"/>
                <a:gd name="T50" fmla="*/ 417674 w 137"/>
                <a:gd name="T51" fmla="*/ 169841 h 146"/>
                <a:gd name="T52" fmla="*/ 173257 w 137"/>
                <a:gd name="T53" fmla="*/ 203809 h 146"/>
                <a:gd name="T54" fmla="*/ 173257 w 137"/>
                <a:gd name="T55" fmla="*/ 135873 h 146"/>
                <a:gd name="T56" fmla="*/ 173257 w 137"/>
                <a:gd name="T57" fmla="*/ 203809 h 146"/>
                <a:gd name="T58" fmla="*/ 24751 w 137"/>
                <a:gd name="T59" fmla="*/ 172929 h 146"/>
                <a:gd name="T60" fmla="*/ 170164 w 137"/>
                <a:gd name="T61" fmla="*/ 24704 h 146"/>
                <a:gd name="T62" fmla="*/ 176351 w 137"/>
                <a:gd name="T63" fmla="*/ 30880 h 146"/>
                <a:gd name="T64" fmla="*/ 37127 w 137"/>
                <a:gd name="T65" fmla="*/ 169841 h 146"/>
                <a:gd name="T66" fmla="*/ 30939 w 137"/>
                <a:gd name="T67" fmla="*/ 176017 h 146"/>
                <a:gd name="T68" fmla="*/ 173257 w 137"/>
                <a:gd name="T69" fmla="*/ 0 h 146"/>
                <a:gd name="T70" fmla="*/ 173257 w 137"/>
                <a:gd name="T71" fmla="*/ 342770 h 146"/>
                <a:gd name="T72" fmla="*/ 213478 w 137"/>
                <a:gd name="T73" fmla="*/ 228513 h 146"/>
                <a:gd name="T74" fmla="*/ 343421 w 137"/>
                <a:gd name="T75" fmla="*/ 172929 h 146"/>
                <a:gd name="T76" fmla="*/ 173257 w 137"/>
                <a:gd name="T77" fmla="*/ 0 h 1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7" h="146">
                  <a:moveTo>
                    <a:pt x="108" y="74"/>
                  </a:moveTo>
                  <a:cubicBezTo>
                    <a:pt x="86" y="80"/>
                    <a:pt x="86" y="80"/>
                    <a:pt x="86" y="80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96" y="95"/>
                    <a:pt x="103" y="85"/>
                    <a:pt x="108" y="74"/>
                  </a:cubicBezTo>
                  <a:moveTo>
                    <a:pt x="56" y="134"/>
                  </a:moveTo>
                  <a:cubicBezTo>
                    <a:pt x="55" y="134"/>
                    <a:pt x="55" y="133"/>
                    <a:pt x="55" y="132"/>
                  </a:cubicBezTo>
                  <a:cubicBezTo>
                    <a:pt x="55" y="130"/>
                    <a:pt x="56" y="127"/>
                    <a:pt x="58" y="125"/>
                  </a:cubicBezTo>
                  <a:cubicBezTo>
                    <a:pt x="61" y="124"/>
                    <a:pt x="63" y="123"/>
                    <a:pt x="67" y="123"/>
                  </a:cubicBezTo>
                  <a:cubicBezTo>
                    <a:pt x="68" y="123"/>
                    <a:pt x="68" y="123"/>
                    <a:pt x="68" y="124"/>
                  </a:cubicBezTo>
                  <a:cubicBezTo>
                    <a:pt x="68" y="125"/>
                    <a:pt x="68" y="126"/>
                    <a:pt x="67" y="126"/>
                  </a:cubicBezTo>
                  <a:cubicBezTo>
                    <a:pt x="64" y="126"/>
                    <a:pt x="62" y="127"/>
                    <a:pt x="60" y="128"/>
                  </a:cubicBezTo>
                  <a:cubicBezTo>
                    <a:pt x="59" y="129"/>
                    <a:pt x="58" y="131"/>
                    <a:pt x="58" y="132"/>
                  </a:cubicBezTo>
                  <a:cubicBezTo>
                    <a:pt x="58" y="133"/>
                    <a:pt x="57" y="134"/>
                    <a:pt x="56" y="134"/>
                  </a:cubicBezTo>
                  <a:moveTo>
                    <a:pt x="110" y="120"/>
                  </a:moveTo>
                  <a:cubicBezTo>
                    <a:pt x="109" y="120"/>
                    <a:pt x="109" y="119"/>
                    <a:pt x="109" y="118"/>
                  </a:cubicBezTo>
                  <a:cubicBezTo>
                    <a:pt x="109" y="115"/>
                    <a:pt x="110" y="113"/>
                    <a:pt x="112" y="111"/>
                  </a:cubicBezTo>
                  <a:cubicBezTo>
                    <a:pt x="115" y="109"/>
                    <a:pt x="117" y="108"/>
                    <a:pt x="121" y="108"/>
                  </a:cubicBezTo>
                  <a:cubicBezTo>
                    <a:pt x="122" y="108"/>
                    <a:pt x="122" y="109"/>
                    <a:pt x="122" y="110"/>
                  </a:cubicBezTo>
                  <a:cubicBezTo>
                    <a:pt x="122" y="111"/>
                    <a:pt x="122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2"/>
                    <a:pt x="116" y="113"/>
                    <a:pt x="114" y="114"/>
                  </a:cubicBezTo>
                  <a:cubicBezTo>
                    <a:pt x="113" y="115"/>
                    <a:pt x="112" y="116"/>
                    <a:pt x="112" y="118"/>
                  </a:cubicBezTo>
                  <a:cubicBezTo>
                    <a:pt x="112" y="119"/>
                    <a:pt x="111" y="120"/>
                    <a:pt x="110" y="120"/>
                  </a:cubicBezTo>
                  <a:moveTo>
                    <a:pt x="77" y="78"/>
                  </a:moveTo>
                  <a:cubicBezTo>
                    <a:pt x="76" y="78"/>
                    <a:pt x="75" y="78"/>
                    <a:pt x="75" y="77"/>
                  </a:cubicBezTo>
                  <a:cubicBezTo>
                    <a:pt x="75" y="74"/>
                    <a:pt x="77" y="71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70"/>
                    <a:pt x="82" y="71"/>
                    <a:pt x="82" y="72"/>
                  </a:cubicBezTo>
                  <a:cubicBezTo>
                    <a:pt x="83" y="72"/>
                    <a:pt x="82" y="73"/>
                    <a:pt x="81" y="74"/>
                  </a:cubicBezTo>
                  <a:cubicBezTo>
                    <a:pt x="80" y="74"/>
                    <a:pt x="79" y="75"/>
                    <a:pt x="79" y="77"/>
                  </a:cubicBezTo>
                  <a:cubicBezTo>
                    <a:pt x="79" y="78"/>
                    <a:pt x="78" y="78"/>
                    <a:pt x="77" y="78"/>
                  </a:cubicBezTo>
                  <a:moveTo>
                    <a:pt x="132" y="54"/>
                  </a:moveTo>
                  <a:cubicBezTo>
                    <a:pt x="131" y="54"/>
                    <a:pt x="131" y="54"/>
                    <a:pt x="130" y="54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4" y="70"/>
                    <a:pt x="73" y="72"/>
                    <a:pt x="73" y="74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1" y="119"/>
                    <a:pt x="69" y="119"/>
                    <a:pt x="67" y="119"/>
                  </a:cubicBezTo>
                  <a:cubicBezTo>
                    <a:pt x="58" y="119"/>
                    <a:pt x="51" y="125"/>
                    <a:pt x="51" y="132"/>
                  </a:cubicBezTo>
                  <a:cubicBezTo>
                    <a:pt x="51" y="140"/>
                    <a:pt x="58" y="146"/>
                    <a:pt x="67" y="146"/>
                  </a:cubicBezTo>
                  <a:cubicBezTo>
                    <a:pt x="75" y="146"/>
                    <a:pt x="82" y="140"/>
                    <a:pt x="82" y="133"/>
                  </a:cubicBezTo>
                  <a:cubicBezTo>
                    <a:pt x="82" y="132"/>
                    <a:pt x="82" y="132"/>
                    <a:pt x="82" y="131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127" y="65"/>
                    <a:pt x="127" y="65"/>
                    <a:pt x="127" y="65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5" y="105"/>
                    <a:pt x="123" y="105"/>
                    <a:pt x="121" y="105"/>
                  </a:cubicBezTo>
                  <a:cubicBezTo>
                    <a:pt x="112" y="105"/>
                    <a:pt x="105" y="111"/>
                    <a:pt x="105" y="118"/>
                  </a:cubicBezTo>
                  <a:cubicBezTo>
                    <a:pt x="105" y="126"/>
                    <a:pt x="112" y="132"/>
                    <a:pt x="121" y="132"/>
                  </a:cubicBezTo>
                  <a:cubicBezTo>
                    <a:pt x="129" y="132"/>
                    <a:pt x="136" y="126"/>
                    <a:pt x="136" y="118"/>
                  </a:cubicBezTo>
                  <a:cubicBezTo>
                    <a:pt x="136" y="118"/>
                    <a:pt x="136" y="118"/>
                    <a:pt x="136" y="118"/>
                  </a:cubicBezTo>
                  <a:cubicBezTo>
                    <a:pt x="136" y="117"/>
                    <a:pt x="137" y="116"/>
                    <a:pt x="137" y="116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7" y="57"/>
                    <a:pt x="136" y="56"/>
                    <a:pt x="135" y="55"/>
                  </a:cubicBezTo>
                  <a:cubicBezTo>
                    <a:pt x="134" y="54"/>
                    <a:pt x="133" y="54"/>
                    <a:pt x="132" y="54"/>
                  </a:cubicBezTo>
                  <a:moveTo>
                    <a:pt x="56" y="66"/>
                  </a:moveTo>
                  <a:cubicBezTo>
                    <a:pt x="49" y="66"/>
                    <a:pt x="44" y="61"/>
                    <a:pt x="44" y="55"/>
                  </a:cubicBezTo>
                  <a:cubicBezTo>
                    <a:pt x="44" y="49"/>
                    <a:pt x="49" y="44"/>
                    <a:pt x="56" y="44"/>
                  </a:cubicBezTo>
                  <a:cubicBezTo>
                    <a:pt x="62" y="44"/>
                    <a:pt x="67" y="49"/>
                    <a:pt x="67" y="55"/>
                  </a:cubicBezTo>
                  <a:cubicBezTo>
                    <a:pt x="67" y="61"/>
                    <a:pt x="62" y="66"/>
                    <a:pt x="56" y="66"/>
                  </a:cubicBezTo>
                  <a:moveTo>
                    <a:pt x="10" y="57"/>
                  </a:moveTo>
                  <a:cubicBezTo>
                    <a:pt x="9" y="57"/>
                    <a:pt x="8" y="57"/>
                    <a:pt x="8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29"/>
                    <a:pt x="29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7" y="10"/>
                  </a:cubicBezTo>
                  <a:cubicBezTo>
                    <a:pt x="57" y="11"/>
                    <a:pt x="56" y="11"/>
                    <a:pt x="55" y="11"/>
                  </a:cubicBezTo>
                  <a:cubicBezTo>
                    <a:pt x="31" y="12"/>
                    <a:pt x="12" y="31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1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moveTo>
                    <a:pt x="56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86"/>
                    <a:pt x="25" y="111"/>
                    <a:pt x="56" y="111"/>
                  </a:cubicBezTo>
                  <a:cubicBezTo>
                    <a:pt x="60" y="111"/>
                    <a:pt x="65" y="110"/>
                    <a:pt x="69" y="109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0"/>
                    <a:pt x="72" y="67"/>
                    <a:pt x="75" y="6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25"/>
                    <a:pt x="86" y="0"/>
                    <a:pt x="5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3220641" y="2347403"/>
              <a:ext cx="278606" cy="263128"/>
            </a:xfrm>
            <a:custGeom>
              <a:avLst/>
              <a:gdLst>
                <a:gd name="T0" fmla="*/ 116662 w 121"/>
                <a:gd name="T1" fmla="*/ 129256 h 114"/>
                <a:gd name="T2" fmla="*/ 116662 w 121"/>
                <a:gd name="T3" fmla="*/ 144643 h 114"/>
                <a:gd name="T4" fmla="*/ 233323 w 121"/>
                <a:gd name="T5" fmla="*/ 135411 h 114"/>
                <a:gd name="T6" fmla="*/ 267094 w 121"/>
                <a:gd name="T7" fmla="*/ 98481 h 114"/>
                <a:gd name="T8" fmla="*/ 107451 w 121"/>
                <a:gd name="T9" fmla="*/ 107713 h 114"/>
                <a:gd name="T10" fmla="*/ 116662 w 121"/>
                <a:gd name="T11" fmla="*/ 113868 h 114"/>
                <a:gd name="T12" fmla="*/ 273234 w 121"/>
                <a:gd name="T13" fmla="*/ 107713 h 114"/>
                <a:gd name="T14" fmla="*/ 267094 w 121"/>
                <a:gd name="T15" fmla="*/ 98481 h 114"/>
                <a:gd name="T16" fmla="*/ 116662 w 121"/>
                <a:gd name="T17" fmla="*/ 67705 h 114"/>
                <a:gd name="T18" fmla="*/ 107451 w 121"/>
                <a:gd name="T19" fmla="*/ 80015 h 114"/>
                <a:gd name="T20" fmla="*/ 267094 w 121"/>
                <a:gd name="T21" fmla="*/ 86170 h 114"/>
                <a:gd name="T22" fmla="*/ 273234 w 121"/>
                <a:gd name="T23" fmla="*/ 76938 h 114"/>
                <a:gd name="T24" fmla="*/ 58331 w 121"/>
                <a:gd name="T25" fmla="*/ 323139 h 114"/>
                <a:gd name="T26" fmla="*/ 316214 w 121"/>
                <a:gd name="T27" fmla="*/ 323139 h 114"/>
                <a:gd name="T28" fmla="*/ 27630 w 121"/>
                <a:gd name="T29" fmla="*/ 307752 h 114"/>
                <a:gd name="T30" fmla="*/ 125872 w 121"/>
                <a:gd name="T31" fmla="*/ 227736 h 114"/>
                <a:gd name="T32" fmla="*/ 343845 w 121"/>
                <a:gd name="T33" fmla="*/ 304674 h 114"/>
                <a:gd name="T34" fmla="*/ 343845 w 121"/>
                <a:gd name="T35" fmla="*/ 163108 h 114"/>
                <a:gd name="T36" fmla="*/ 49121 w 121"/>
                <a:gd name="T37" fmla="*/ 147721 h 114"/>
                <a:gd name="T38" fmla="*/ 27630 w 121"/>
                <a:gd name="T39" fmla="*/ 113868 h 114"/>
                <a:gd name="T40" fmla="*/ 39911 w 121"/>
                <a:gd name="T41" fmla="*/ 107713 h 114"/>
                <a:gd name="T42" fmla="*/ 49121 w 121"/>
                <a:gd name="T43" fmla="*/ 147721 h 114"/>
                <a:gd name="T44" fmla="*/ 322354 w 121"/>
                <a:gd name="T45" fmla="*/ 107713 h 114"/>
                <a:gd name="T46" fmla="*/ 340775 w 121"/>
                <a:gd name="T47" fmla="*/ 110791 h 114"/>
                <a:gd name="T48" fmla="*/ 343845 w 121"/>
                <a:gd name="T49" fmla="*/ 129256 h 114"/>
                <a:gd name="T50" fmla="*/ 147362 w 121"/>
                <a:gd name="T51" fmla="*/ 209271 h 114"/>
                <a:gd name="T52" fmla="*/ 79821 w 121"/>
                <a:gd name="T53" fmla="*/ 163108 h 114"/>
                <a:gd name="T54" fmla="*/ 79821 w 121"/>
                <a:gd name="T55" fmla="*/ 80015 h 114"/>
                <a:gd name="T56" fmla="*/ 110521 w 121"/>
                <a:gd name="T57" fmla="*/ 30775 h 114"/>
                <a:gd name="T58" fmla="*/ 291654 w 121"/>
                <a:gd name="T59" fmla="*/ 61550 h 114"/>
                <a:gd name="T60" fmla="*/ 291654 w 121"/>
                <a:gd name="T61" fmla="*/ 107713 h 114"/>
                <a:gd name="T62" fmla="*/ 291654 w 121"/>
                <a:gd name="T63" fmla="*/ 166186 h 114"/>
                <a:gd name="T64" fmla="*/ 184202 w 121"/>
                <a:gd name="T65" fmla="*/ 181574 h 114"/>
                <a:gd name="T66" fmla="*/ 257883 w 121"/>
                <a:gd name="T67" fmla="*/ 0 h 114"/>
                <a:gd name="T68" fmla="*/ 49121 w 121"/>
                <a:gd name="T69" fmla="*/ 61550 h 114"/>
                <a:gd name="T70" fmla="*/ 39911 w 121"/>
                <a:gd name="T71" fmla="*/ 80015 h 114"/>
                <a:gd name="T72" fmla="*/ 0 w 121"/>
                <a:gd name="T73" fmla="*/ 316984 h 114"/>
                <a:gd name="T74" fmla="*/ 334635 w 121"/>
                <a:gd name="T75" fmla="*/ 350837 h 114"/>
                <a:gd name="T76" fmla="*/ 371475 w 121"/>
                <a:gd name="T77" fmla="*/ 113868 h 114"/>
                <a:gd name="T78" fmla="*/ 322354 w 121"/>
                <a:gd name="T79" fmla="*/ 80015 h 114"/>
                <a:gd name="T80" fmla="*/ 257883 w 121"/>
                <a:gd name="T81" fmla="*/ 0 h 1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21" h="114">
                  <a:moveTo>
                    <a:pt x="74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6" y="42"/>
                    <a:pt x="35" y="43"/>
                    <a:pt x="35" y="44"/>
                  </a:cubicBezTo>
                  <a:cubicBezTo>
                    <a:pt x="35" y="46"/>
                    <a:pt x="36" y="47"/>
                    <a:pt x="38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6" y="46"/>
                    <a:pt x="76" y="44"/>
                  </a:cubicBezTo>
                  <a:cubicBezTo>
                    <a:pt x="76" y="43"/>
                    <a:pt x="75" y="42"/>
                    <a:pt x="74" y="42"/>
                  </a:cubicBezTo>
                  <a:moveTo>
                    <a:pt x="87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6" y="32"/>
                    <a:pt x="35" y="33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6" y="37"/>
                    <a:pt x="38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8" y="37"/>
                    <a:pt x="89" y="36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3"/>
                    <a:pt x="88" y="32"/>
                    <a:pt x="87" y="32"/>
                  </a:cubicBezTo>
                  <a:moveTo>
                    <a:pt x="87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6" y="22"/>
                    <a:pt x="35" y="24"/>
                    <a:pt x="35" y="25"/>
                  </a:cubicBezTo>
                  <a:cubicBezTo>
                    <a:pt x="35" y="25"/>
                    <a:pt x="35" y="26"/>
                    <a:pt x="35" y="26"/>
                  </a:cubicBezTo>
                  <a:cubicBezTo>
                    <a:pt x="36" y="27"/>
                    <a:pt x="37" y="28"/>
                    <a:pt x="3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8" y="28"/>
                    <a:pt x="89" y="27"/>
                    <a:pt x="89" y="26"/>
                  </a:cubicBezTo>
                  <a:cubicBezTo>
                    <a:pt x="89" y="26"/>
                    <a:pt x="89" y="25"/>
                    <a:pt x="89" y="25"/>
                  </a:cubicBezTo>
                  <a:cubicBezTo>
                    <a:pt x="89" y="24"/>
                    <a:pt x="88" y="22"/>
                    <a:pt x="87" y="22"/>
                  </a:cubicBezTo>
                  <a:moveTo>
                    <a:pt x="19" y="105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9" y="105"/>
                    <a:pt x="19" y="105"/>
                    <a:pt x="19" y="105"/>
                  </a:cubicBezTo>
                  <a:moveTo>
                    <a:pt x="9" y="100"/>
                  </a:moveTo>
                  <a:cubicBezTo>
                    <a:pt x="9" y="54"/>
                    <a:pt x="9" y="54"/>
                    <a:pt x="9" y="5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9" y="100"/>
                    <a:pt x="9" y="100"/>
                    <a:pt x="9" y="100"/>
                  </a:cubicBezTo>
                  <a:moveTo>
                    <a:pt x="112" y="99"/>
                  </a:moveTo>
                  <a:cubicBezTo>
                    <a:pt x="80" y="74"/>
                    <a:pt x="80" y="74"/>
                    <a:pt x="80" y="74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99"/>
                    <a:pt x="112" y="99"/>
                    <a:pt x="112" y="99"/>
                  </a:cubicBezTo>
                  <a:moveTo>
                    <a:pt x="16" y="48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7"/>
                    <a:pt x="10" y="36"/>
                  </a:cubicBezTo>
                  <a:cubicBezTo>
                    <a:pt x="11" y="36"/>
                    <a:pt x="12" y="35"/>
                    <a:pt x="13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05" y="47"/>
                  </a:moveTo>
                  <a:cubicBezTo>
                    <a:pt x="105" y="35"/>
                    <a:pt x="105" y="35"/>
                    <a:pt x="105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1" y="36"/>
                    <a:pt x="111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05" y="47"/>
                    <a:pt x="105" y="47"/>
                    <a:pt x="105" y="47"/>
                  </a:cubicBezTo>
                  <a:moveTo>
                    <a:pt x="48" y="68"/>
                  </a:move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3"/>
                    <a:pt x="26" y="53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5"/>
                    <a:pt x="30" y="10"/>
                    <a:pt x="36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90" y="10"/>
                    <a:pt x="95" y="15"/>
                    <a:pt x="95" y="20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48" y="68"/>
                    <a:pt x="48" y="68"/>
                    <a:pt x="48" y="68"/>
                  </a:cubicBezTo>
                  <a:moveTo>
                    <a:pt x="8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25" y="0"/>
                    <a:pt x="16" y="9"/>
                    <a:pt x="16" y="20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7" y="26"/>
                    <a:pt x="1" y="31"/>
                    <a:pt x="0" y="3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" y="109"/>
                    <a:pt x="7" y="114"/>
                    <a:pt x="13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15" y="114"/>
                    <a:pt x="121" y="109"/>
                    <a:pt x="121" y="103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1"/>
                    <a:pt x="115" y="26"/>
                    <a:pt x="109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9"/>
                    <a:pt x="95" y="0"/>
                    <a:pt x="8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3768328" y="2348593"/>
              <a:ext cx="360760" cy="261938"/>
            </a:xfrm>
            <a:custGeom>
              <a:avLst/>
              <a:gdLst>
                <a:gd name="T0" fmla="*/ 281867 w 157"/>
                <a:gd name="T1" fmla="*/ 278164 h 113"/>
                <a:gd name="T2" fmla="*/ 281867 w 157"/>
                <a:gd name="T3" fmla="*/ 293617 h 113"/>
                <a:gd name="T4" fmla="*/ 401355 w 157"/>
                <a:gd name="T5" fmla="*/ 284345 h 113"/>
                <a:gd name="T6" fmla="*/ 435056 w 157"/>
                <a:gd name="T7" fmla="*/ 247257 h 113"/>
                <a:gd name="T8" fmla="*/ 349271 w 157"/>
                <a:gd name="T9" fmla="*/ 247257 h 113"/>
                <a:gd name="T10" fmla="*/ 281867 w 157"/>
                <a:gd name="T11" fmla="*/ 247257 h 113"/>
                <a:gd name="T12" fmla="*/ 281867 w 157"/>
                <a:gd name="T13" fmla="*/ 265801 h 113"/>
                <a:gd name="T14" fmla="*/ 435056 w 157"/>
                <a:gd name="T15" fmla="*/ 265801 h 113"/>
                <a:gd name="T16" fmla="*/ 435056 w 157"/>
                <a:gd name="T17" fmla="*/ 247257 h 113"/>
                <a:gd name="T18" fmla="*/ 370717 w 157"/>
                <a:gd name="T19" fmla="*/ 219440 h 113"/>
                <a:gd name="T20" fmla="*/ 343143 w 157"/>
                <a:gd name="T21" fmla="*/ 219440 h 113"/>
                <a:gd name="T22" fmla="*/ 281867 w 157"/>
                <a:gd name="T23" fmla="*/ 219440 h 113"/>
                <a:gd name="T24" fmla="*/ 281867 w 157"/>
                <a:gd name="T25" fmla="*/ 234894 h 113"/>
                <a:gd name="T26" fmla="*/ 343143 w 157"/>
                <a:gd name="T27" fmla="*/ 234894 h 113"/>
                <a:gd name="T28" fmla="*/ 370717 w 157"/>
                <a:gd name="T29" fmla="*/ 234894 h 113"/>
                <a:gd name="T30" fmla="*/ 441184 w 157"/>
                <a:gd name="T31" fmla="*/ 225622 h 113"/>
                <a:gd name="T32" fmla="*/ 260421 w 157"/>
                <a:gd name="T33" fmla="*/ 182352 h 113"/>
                <a:gd name="T34" fmla="*/ 343143 w 157"/>
                <a:gd name="T35" fmla="*/ 182352 h 113"/>
                <a:gd name="T36" fmla="*/ 444248 w 157"/>
                <a:gd name="T37" fmla="*/ 182352 h 113"/>
                <a:gd name="T38" fmla="*/ 456503 w 157"/>
                <a:gd name="T39" fmla="*/ 185442 h 113"/>
                <a:gd name="T40" fmla="*/ 459567 w 157"/>
                <a:gd name="T41" fmla="*/ 321434 h 113"/>
                <a:gd name="T42" fmla="*/ 444248 w 157"/>
                <a:gd name="T43" fmla="*/ 327615 h 113"/>
                <a:gd name="T44" fmla="*/ 260421 w 157"/>
                <a:gd name="T45" fmla="*/ 327615 h 113"/>
                <a:gd name="T46" fmla="*/ 248166 w 157"/>
                <a:gd name="T47" fmla="*/ 324524 h 113"/>
                <a:gd name="T48" fmla="*/ 248166 w 157"/>
                <a:gd name="T49" fmla="*/ 271982 h 113"/>
                <a:gd name="T50" fmla="*/ 248166 w 157"/>
                <a:gd name="T51" fmla="*/ 188533 h 113"/>
                <a:gd name="T52" fmla="*/ 251230 w 157"/>
                <a:gd name="T53" fmla="*/ 185442 h 113"/>
                <a:gd name="T54" fmla="*/ 260421 w 157"/>
                <a:gd name="T55" fmla="*/ 182352 h 113"/>
                <a:gd name="T56" fmla="*/ 33702 w 157"/>
                <a:gd name="T57" fmla="*/ 244166 h 113"/>
                <a:gd name="T58" fmla="*/ 186890 w 157"/>
                <a:gd name="T59" fmla="*/ 185442 h 113"/>
                <a:gd name="T60" fmla="*/ 232847 w 157"/>
                <a:gd name="T61" fmla="*/ 173080 h 113"/>
                <a:gd name="T62" fmla="*/ 226720 w 157"/>
                <a:gd name="T63" fmla="*/ 244166 h 113"/>
                <a:gd name="T64" fmla="*/ 27574 w 157"/>
                <a:gd name="T65" fmla="*/ 210168 h 113"/>
                <a:gd name="T66" fmla="*/ 125615 w 157"/>
                <a:gd name="T67" fmla="*/ 139082 h 113"/>
                <a:gd name="T68" fmla="*/ 272676 w 157"/>
                <a:gd name="T69" fmla="*/ 163808 h 113"/>
                <a:gd name="T70" fmla="*/ 343143 w 157"/>
                <a:gd name="T71" fmla="*/ 64905 h 113"/>
                <a:gd name="T72" fmla="*/ 272676 w 157"/>
                <a:gd name="T73" fmla="*/ 163808 h 113"/>
                <a:gd name="T74" fmla="*/ 33702 w 157"/>
                <a:gd name="T75" fmla="*/ 30907 h 113"/>
                <a:gd name="T76" fmla="*/ 39829 w 157"/>
                <a:gd name="T77" fmla="*/ 27816 h 113"/>
                <a:gd name="T78" fmla="*/ 340079 w 157"/>
                <a:gd name="T79" fmla="*/ 30907 h 113"/>
                <a:gd name="T80" fmla="*/ 217528 w 157"/>
                <a:gd name="T81" fmla="*/ 123628 h 113"/>
                <a:gd name="T82" fmla="*/ 217528 w 157"/>
                <a:gd name="T83" fmla="*/ 123628 h 113"/>
                <a:gd name="T84" fmla="*/ 333952 w 157"/>
                <a:gd name="T85" fmla="*/ 0 h 113"/>
                <a:gd name="T86" fmla="*/ 0 w 157"/>
                <a:gd name="T87" fmla="*/ 33998 h 113"/>
                <a:gd name="T88" fmla="*/ 39829 w 157"/>
                <a:gd name="T89" fmla="*/ 271982 h 113"/>
                <a:gd name="T90" fmla="*/ 226720 w 157"/>
                <a:gd name="T91" fmla="*/ 321434 h 113"/>
                <a:gd name="T92" fmla="*/ 260421 w 157"/>
                <a:gd name="T93" fmla="*/ 349250 h 113"/>
                <a:gd name="T94" fmla="*/ 468758 w 157"/>
                <a:gd name="T95" fmla="*/ 343069 h 113"/>
                <a:gd name="T96" fmla="*/ 481013 w 157"/>
                <a:gd name="T97" fmla="*/ 188533 h 113"/>
                <a:gd name="T98" fmla="*/ 444248 w 157"/>
                <a:gd name="T99" fmla="*/ 163808 h 113"/>
                <a:gd name="T100" fmla="*/ 370717 w 157"/>
                <a:gd name="T101" fmla="*/ 33998 h 11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57" h="113">
                  <a:moveTo>
                    <a:pt x="128" y="90"/>
                  </a:moveTo>
                  <a:cubicBezTo>
                    <a:pt x="92" y="90"/>
                    <a:pt x="92" y="90"/>
                    <a:pt x="92" y="90"/>
                  </a:cubicBezTo>
                  <a:cubicBezTo>
                    <a:pt x="91" y="90"/>
                    <a:pt x="90" y="91"/>
                    <a:pt x="90" y="92"/>
                  </a:cubicBezTo>
                  <a:cubicBezTo>
                    <a:pt x="90" y="94"/>
                    <a:pt x="91" y="95"/>
                    <a:pt x="92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30" y="95"/>
                    <a:pt x="131" y="94"/>
                    <a:pt x="131" y="92"/>
                  </a:cubicBezTo>
                  <a:cubicBezTo>
                    <a:pt x="131" y="91"/>
                    <a:pt x="130" y="90"/>
                    <a:pt x="128" y="90"/>
                  </a:cubicBezTo>
                  <a:moveTo>
                    <a:pt x="142" y="80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1" y="80"/>
                    <a:pt x="90" y="81"/>
                    <a:pt x="90" y="83"/>
                  </a:cubicBezTo>
                  <a:cubicBezTo>
                    <a:pt x="90" y="84"/>
                    <a:pt x="91" y="86"/>
                    <a:pt x="92" y="86"/>
                  </a:cubicBezTo>
                  <a:cubicBezTo>
                    <a:pt x="116" y="86"/>
                    <a:pt x="116" y="86"/>
                    <a:pt x="116" y="86"/>
                  </a:cubicBezTo>
                  <a:cubicBezTo>
                    <a:pt x="142" y="86"/>
                    <a:pt x="142" y="86"/>
                    <a:pt x="142" y="86"/>
                  </a:cubicBezTo>
                  <a:cubicBezTo>
                    <a:pt x="143" y="86"/>
                    <a:pt x="144" y="84"/>
                    <a:pt x="144" y="83"/>
                  </a:cubicBezTo>
                  <a:cubicBezTo>
                    <a:pt x="144" y="81"/>
                    <a:pt x="143" y="80"/>
                    <a:pt x="142" y="80"/>
                  </a:cubicBezTo>
                  <a:moveTo>
                    <a:pt x="142" y="71"/>
                  </a:moveTo>
                  <a:cubicBezTo>
                    <a:pt x="121" y="71"/>
                    <a:pt x="121" y="71"/>
                    <a:pt x="121" y="71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0" y="72"/>
                    <a:pt x="90" y="73"/>
                  </a:cubicBezTo>
                  <a:cubicBezTo>
                    <a:pt x="90" y="75"/>
                    <a:pt x="91" y="76"/>
                    <a:pt x="92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3" y="76"/>
                    <a:pt x="144" y="75"/>
                    <a:pt x="144" y="73"/>
                  </a:cubicBezTo>
                  <a:cubicBezTo>
                    <a:pt x="144" y="72"/>
                    <a:pt x="143" y="71"/>
                    <a:pt x="142" y="71"/>
                  </a:cubicBezTo>
                  <a:moveTo>
                    <a:pt x="85" y="59"/>
                  </a:moveTo>
                  <a:cubicBezTo>
                    <a:pt x="98" y="59"/>
                    <a:pt x="98" y="59"/>
                    <a:pt x="98" y="59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7" y="59"/>
                    <a:pt x="148" y="60"/>
                    <a:pt x="149" y="60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4"/>
                    <a:pt x="150" y="104"/>
                    <a:pt x="149" y="105"/>
                  </a:cubicBezTo>
                  <a:cubicBezTo>
                    <a:pt x="148" y="106"/>
                    <a:pt x="147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4" y="106"/>
                    <a:pt x="82" y="106"/>
                    <a:pt x="81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moveTo>
                    <a:pt x="13" y="79"/>
                  </a:moveTo>
                  <a:cubicBezTo>
                    <a:pt x="12" y="79"/>
                    <a:pt x="11" y="79"/>
                    <a:pt x="11" y="79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5" y="57"/>
                    <a:pt x="74" y="59"/>
                    <a:pt x="74" y="61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13" y="79"/>
                    <a:pt x="13" y="79"/>
                    <a:pt x="13" y="79"/>
                  </a:cubicBezTo>
                  <a:moveTo>
                    <a:pt x="9" y="68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9" y="68"/>
                    <a:pt x="9" y="68"/>
                    <a:pt x="9" y="68"/>
                  </a:cubicBezTo>
                  <a:moveTo>
                    <a:pt x="89" y="53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89" y="53"/>
                    <a:pt x="89" y="53"/>
                    <a:pt x="89" y="53"/>
                  </a:cubicBezTo>
                  <a:moveTo>
                    <a:pt x="61" y="4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10" y="9"/>
                    <a:pt x="111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1" y="47"/>
                    <a:pt x="61" y="47"/>
                    <a:pt x="61" y="47"/>
                  </a:cubicBezTo>
                  <a:moveTo>
                    <a:pt x="10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1" y="5"/>
                    <a:pt x="0" y="1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" y="84"/>
                    <a:pt x="6" y="88"/>
                    <a:pt x="1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7"/>
                    <a:pt x="75" y="109"/>
                    <a:pt x="78" y="111"/>
                  </a:cubicBezTo>
                  <a:cubicBezTo>
                    <a:pt x="80" y="112"/>
                    <a:pt x="82" y="113"/>
                    <a:pt x="8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8" y="113"/>
                    <a:pt x="151" y="112"/>
                    <a:pt x="153" y="111"/>
                  </a:cubicBezTo>
                  <a:cubicBezTo>
                    <a:pt x="155" y="109"/>
                    <a:pt x="157" y="107"/>
                    <a:pt x="157" y="104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7" y="59"/>
                    <a:pt x="155" y="56"/>
                    <a:pt x="153" y="55"/>
                  </a:cubicBezTo>
                  <a:cubicBezTo>
                    <a:pt x="151" y="53"/>
                    <a:pt x="148" y="53"/>
                    <a:pt x="145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5"/>
                    <a:pt x="115" y="0"/>
                    <a:pt x="10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4398169" y="2345022"/>
              <a:ext cx="311944" cy="267890"/>
            </a:xfrm>
            <a:custGeom>
              <a:avLst/>
              <a:gdLst>
                <a:gd name="T0" fmla="*/ 61619 w 135"/>
                <a:gd name="T1" fmla="*/ 212465 h 116"/>
                <a:gd name="T2" fmla="*/ 61619 w 135"/>
                <a:gd name="T3" fmla="*/ 227861 h 116"/>
                <a:gd name="T4" fmla="*/ 255717 w 135"/>
                <a:gd name="T5" fmla="*/ 218623 h 116"/>
                <a:gd name="T6" fmla="*/ 286526 w 135"/>
                <a:gd name="T7" fmla="*/ 172435 h 116"/>
                <a:gd name="T8" fmla="*/ 52376 w 135"/>
                <a:gd name="T9" fmla="*/ 181673 h 116"/>
                <a:gd name="T10" fmla="*/ 286526 w 135"/>
                <a:gd name="T11" fmla="*/ 190910 h 116"/>
                <a:gd name="T12" fmla="*/ 286526 w 135"/>
                <a:gd name="T13" fmla="*/ 172435 h 116"/>
                <a:gd name="T14" fmla="*/ 61619 w 135"/>
                <a:gd name="T15" fmla="*/ 135485 h 116"/>
                <a:gd name="T16" fmla="*/ 61619 w 135"/>
                <a:gd name="T17" fmla="*/ 150881 h 116"/>
                <a:gd name="T18" fmla="*/ 295769 w 135"/>
                <a:gd name="T19" fmla="*/ 144722 h 116"/>
                <a:gd name="T20" fmla="*/ 33890 w 135"/>
                <a:gd name="T21" fmla="*/ 98534 h 116"/>
                <a:gd name="T22" fmla="*/ 314254 w 135"/>
                <a:gd name="T23" fmla="*/ 98534 h 116"/>
                <a:gd name="T24" fmla="*/ 320416 w 135"/>
                <a:gd name="T25" fmla="*/ 101614 h 116"/>
                <a:gd name="T26" fmla="*/ 320416 w 135"/>
                <a:gd name="T27" fmla="*/ 267890 h 116"/>
                <a:gd name="T28" fmla="*/ 314254 w 135"/>
                <a:gd name="T29" fmla="*/ 267890 h 116"/>
                <a:gd name="T30" fmla="*/ 194098 w 135"/>
                <a:gd name="T31" fmla="*/ 267890 h 116"/>
                <a:gd name="T32" fmla="*/ 123237 w 135"/>
                <a:gd name="T33" fmla="*/ 289445 h 116"/>
                <a:gd name="T34" fmla="*/ 110913 w 135"/>
                <a:gd name="T35" fmla="*/ 267890 h 116"/>
                <a:gd name="T36" fmla="*/ 33890 w 135"/>
                <a:gd name="T37" fmla="*/ 267890 h 116"/>
                <a:gd name="T38" fmla="*/ 27728 w 135"/>
                <a:gd name="T39" fmla="*/ 264811 h 116"/>
                <a:gd name="T40" fmla="*/ 27728 w 135"/>
                <a:gd name="T41" fmla="*/ 101614 h 116"/>
                <a:gd name="T42" fmla="*/ 33890 w 135"/>
                <a:gd name="T43" fmla="*/ 98534 h 116"/>
                <a:gd name="T44" fmla="*/ 382035 w 135"/>
                <a:gd name="T45" fmla="*/ 27713 h 116"/>
                <a:gd name="T46" fmla="*/ 385116 w 135"/>
                <a:gd name="T47" fmla="*/ 27713 h 116"/>
                <a:gd name="T48" fmla="*/ 388197 w 135"/>
                <a:gd name="T49" fmla="*/ 193989 h 116"/>
                <a:gd name="T50" fmla="*/ 382035 w 135"/>
                <a:gd name="T51" fmla="*/ 197069 h 116"/>
                <a:gd name="T52" fmla="*/ 348145 w 135"/>
                <a:gd name="T53" fmla="*/ 197069 h 116"/>
                <a:gd name="T54" fmla="*/ 314254 w 135"/>
                <a:gd name="T55" fmla="*/ 70822 h 116"/>
                <a:gd name="T56" fmla="*/ 92428 w 135"/>
                <a:gd name="T57" fmla="*/ 30792 h 116"/>
                <a:gd name="T58" fmla="*/ 98590 w 135"/>
                <a:gd name="T59" fmla="*/ 27713 h 116"/>
                <a:gd name="T60" fmla="*/ 382035 w 135"/>
                <a:gd name="T61" fmla="*/ 0 h 116"/>
                <a:gd name="T62" fmla="*/ 64699 w 135"/>
                <a:gd name="T63" fmla="*/ 30792 h 116"/>
                <a:gd name="T64" fmla="*/ 33890 w 135"/>
                <a:gd name="T65" fmla="*/ 70822 h 116"/>
                <a:gd name="T66" fmla="*/ 0 w 135"/>
                <a:gd name="T67" fmla="*/ 264811 h 116"/>
                <a:gd name="T68" fmla="*/ 83185 w 135"/>
                <a:gd name="T69" fmla="*/ 295603 h 116"/>
                <a:gd name="T70" fmla="*/ 55457 w 135"/>
                <a:gd name="T71" fmla="*/ 351029 h 116"/>
                <a:gd name="T72" fmla="*/ 70861 w 135"/>
                <a:gd name="T73" fmla="*/ 354108 h 116"/>
                <a:gd name="T74" fmla="*/ 314254 w 135"/>
                <a:gd name="T75" fmla="*/ 295603 h 116"/>
                <a:gd name="T76" fmla="*/ 348145 w 135"/>
                <a:gd name="T77" fmla="*/ 224781 h 116"/>
                <a:gd name="T78" fmla="*/ 415925 w 135"/>
                <a:gd name="T79" fmla="*/ 193989 h 116"/>
                <a:gd name="T80" fmla="*/ 382035 w 135"/>
                <a:gd name="T81" fmla="*/ 0 h 1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5" h="116">
                  <a:moveTo>
                    <a:pt x="80" y="69"/>
                  </a:move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7" y="70"/>
                    <a:pt x="17" y="71"/>
                  </a:cubicBezTo>
                  <a:cubicBezTo>
                    <a:pt x="17" y="73"/>
                    <a:pt x="19" y="74"/>
                    <a:pt x="20" y="74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2" y="74"/>
                    <a:pt x="83" y="73"/>
                    <a:pt x="83" y="71"/>
                  </a:cubicBezTo>
                  <a:cubicBezTo>
                    <a:pt x="83" y="70"/>
                    <a:pt x="82" y="69"/>
                    <a:pt x="80" y="69"/>
                  </a:cubicBezTo>
                  <a:moveTo>
                    <a:pt x="93" y="5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19" y="56"/>
                    <a:pt x="17" y="58"/>
                    <a:pt x="17" y="59"/>
                  </a:cubicBezTo>
                  <a:cubicBezTo>
                    <a:pt x="17" y="61"/>
                    <a:pt x="19" y="62"/>
                    <a:pt x="20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5" y="62"/>
                    <a:pt x="96" y="61"/>
                    <a:pt x="96" y="59"/>
                  </a:cubicBezTo>
                  <a:cubicBezTo>
                    <a:pt x="96" y="58"/>
                    <a:pt x="95" y="56"/>
                    <a:pt x="93" y="56"/>
                  </a:cubicBezTo>
                  <a:moveTo>
                    <a:pt x="93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7" y="45"/>
                    <a:pt x="17" y="47"/>
                  </a:cubicBezTo>
                  <a:cubicBezTo>
                    <a:pt x="17" y="48"/>
                    <a:pt x="19" y="49"/>
                    <a:pt x="20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5" y="49"/>
                    <a:pt x="96" y="48"/>
                    <a:pt x="96" y="47"/>
                  </a:cubicBezTo>
                  <a:cubicBezTo>
                    <a:pt x="96" y="45"/>
                    <a:pt x="95" y="44"/>
                    <a:pt x="93" y="44"/>
                  </a:cubicBezTo>
                  <a:moveTo>
                    <a:pt x="11" y="32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3" y="32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4" y="87"/>
                    <a:pt x="103" y="87"/>
                    <a:pt x="102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4" y="87"/>
                    <a:pt x="63" y="87"/>
                    <a:pt x="63" y="87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3"/>
                    <a:pt x="41" y="91"/>
                    <a:pt x="40" y="89"/>
                  </a:cubicBezTo>
                  <a:cubicBezTo>
                    <a:pt x="39" y="88"/>
                    <a:pt x="38" y="87"/>
                    <a:pt x="36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7"/>
                    <a:pt x="10" y="87"/>
                    <a:pt x="9" y="87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2" y="9"/>
                  </a:moveTo>
                  <a:cubicBezTo>
                    <a:pt x="124" y="9"/>
                    <a:pt x="124" y="9"/>
                    <a:pt x="124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9"/>
                    <a:pt x="125" y="9"/>
                    <a:pt x="125" y="9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27"/>
                    <a:pt x="108" y="23"/>
                    <a:pt x="10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moveTo>
                    <a:pt x="12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21" y="10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27"/>
                    <a:pt x="0" y="3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2"/>
                    <a:pt x="5" y="96"/>
                    <a:pt x="11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7" y="110"/>
                    <a:pt x="17" y="113"/>
                    <a:pt x="18" y="114"/>
                  </a:cubicBezTo>
                  <a:cubicBezTo>
                    <a:pt x="19" y="115"/>
                    <a:pt x="20" y="116"/>
                    <a:pt x="22" y="116"/>
                  </a:cubicBezTo>
                  <a:cubicBezTo>
                    <a:pt x="22" y="116"/>
                    <a:pt x="23" y="116"/>
                    <a:pt x="23" y="115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8" y="96"/>
                    <a:pt x="113" y="92"/>
                    <a:pt x="113" y="86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9" y="73"/>
                    <a:pt x="134" y="69"/>
                    <a:pt x="135" y="63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4" y="4"/>
                    <a:pt x="129" y="0"/>
                    <a:pt x="12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4" name="Freeform 80"/>
            <p:cNvSpPr>
              <a:spLocks noEditPoints="1"/>
            </p:cNvSpPr>
            <p:nvPr/>
          </p:nvSpPr>
          <p:spPr bwMode="auto">
            <a:xfrm>
              <a:off x="7031832" y="2350974"/>
              <a:ext cx="254794" cy="257175"/>
            </a:xfrm>
            <a:custGeom>
              <a:avLst/>
              <a:gdLst>
                <a:gd name="T0" fmla="*/ 169863 w 110"/>
                <a:gd name="T1" fmla="*/ 206976 h 111"/>
                <a:gd name="T2" fmla="*/ 135890 w 110"/>
                <a:gd name="T3" fmla="*/ 172995 h 111"/>
                <a:gd name="T4" fmla="*/ 169863 w 110"/>
                <a:gd name="T5" fmla="*/ 135924 h 111"/>
                <a:gd name="T6" fmla="*/ 203835 w 110"/>
                <a:gd name="T7" fmla="*/ 172995 h 111"/>
                <a:gd name="T8" fmla="*/ 169863 w 110"/>
                <a:gd name="T9" fmla="*/ 206976 h 111"/>
                <a:gd name="T10" fmla="*/ 30884 w 110"/>
                <a:gd name="T11" fmla="*/ 179173 h 111"/>
                <a:gd name="T12" fmla="*/ 24707 w 110"/>
                <a:gd name="T13" fmla="*/ 172995 h 111"/>
                <a:gd name="T14" fmla="*/ 24707 w 110"/>
                <a:gd name="T15" fmla="*/ 172995 h 111"/>
                <a:gd name="T16" fmla="*/ 169863 w 110"/>
                <a:gd name="T17" fmla="*/ 24714 h 111"/>
                <a:gd name="T18" fmla="*/ 169863 w 110"/>
                <a:gd name="T19" fmla="*/ 24714 h 111"/>
                <a:gd name="T20" fmla="*/ 172951 w 110"/>
                <a:gd name="T21" fmla="*/ 30892 h 111"/>
                <a:gd name="T22" fmla="*/ 169863 w 110"/>
                <a:gd name="T23" fmla="*/ 37070 h 111"/>
                <a:gd name="T24" fmla="*/ 33973 w 110"/>
                <a:gd name="T25" fmla="*/ 172995 h 111"/>
                <a:gd name="T26" fmla="*/ 33973 w 110"/>
                <a:gd name="T27" fmla="*/ 172995 h 111"/>
                <a:gd name="T28" fmla="*/ 30884 w 110"/>
                <a:gd name="T29" fmla="*/ 179173 h 111"/>
                <a:gd name="T30" fmla="*/ 30884 w 110"/>
                <a:gd name="T31" fmla="*/ 179173 h 111"/>
                <a:gd name="T32" fmla="*/ 169863 w 110"/>
                <a:gd name="T33" fmla="*/ 0 h 111"/>
                <a:gd name="T34" fmla="*/ 0 w 110"/>
                <a:gd name="T35" fmla="*/ 172995 h 111"/>
                <a:gd name="T36" fmla="*/ 169863 w 110"/>
                <a:gd name="T37" fmla="*/ 342900 h 111"/>
                <a:gd name="T38" fmla="*/ 339725 w 110"/>
                <a:gd name="T39" fmla="*/ 172995 h 111"/>
                <a:gd name="T40" fmla="*/ 169863 w 110"/>
                <a:gd name="T41" fmla="*/ 0 h 1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0" h="111">
                  <a:moveTo>
                    <a:pt x="55" y="67"/>
                  </a:moveTo>
                  <a:cubicBezTo>
                    <a:pt x="49" y="67"/>
                    <a:pt x="44" y="62"/>
                    <a:pt x="44" y="56"/>
                  </a:cubicBezTo>
                  <a:cubicBezTo>
                    <a:pt x="44" y="49"/>
                    <a:pt x="49" y="44"/>
                    <a:pt x="55" y="44"/>
                  </a:cubicBezTo>
                  <a:cubicBezTo>
                    <a:pt x="61" y="44"/>
                    <a:pt x="66" y="49"/>
                    <a:pt x="66" y="56"/>
                  </a:cubicBezTo>
                  <a:cubicBezTo>
                    <a:pt x="66" y="62"/>
                    <a:pt x="61" y="67"/>
                    <a:pt x="55" y="67"/>
                  </a:cubicBezTo>
                  <a:moveTo>
                    <a:pt x="10" y="58"/>
                  </a:moveTo>
                  <a:cubicBezTo>
                    <a:pt x="9" y="58"/>
                    <a:pt x="8" y="57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30"/>
                    <a:pt x="29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9"/>
                    <a:pt x="56" y="10"/>
                  </a:cubicBezTo>
                  <a:cubicBezTo>
                    <a:pt x="56" y="11"/>
                    <a:pt x="56" y="12"/>
                    <a:pt x="55" y="12"/>
                  </a:cubicBezTo>
                  <a:cubicBezTo>
                    <a:pt x="31" y="12"/>
                    <a:pt x="11" y="32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7"/>
                    <a:pt x="11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moveTo>
                    <a:pt x="55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5" y="111"/>
                  </a:cubicBezTo>
                  <a:cubicBezTo>
                    <a:pt x="86" y="111"/>
                    <a:pt x="110" y="86"/>
                    <a:pt x="110" y="56"/>
                  </a:cubicBezTo>
                  <a:cubicBezTo>
                    <a:pt x="110" y="25"/>
                    <a:pt x="86" y="0"/>
                    <a:pt x="5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5" name="Freeform 81"/>
            <p:cNvSpPr>
              <a:spLocks noEditPoints="1"/>
            </p:cNvSpPr>
            <p:nvPr/>
          </p:nvSpPr>
          <p:spPr bwMode="auto">
            <a:xfrm>
              <a:off x="8008144" y="2370024"/>
              <a:ext cx="182165" cy="219075"/>
            </a:xfrm>
            <a:custGeom>
              <a:avLst/>
              <a:gdLst>
                <a:gd name="T0" fmla="*/ 107608 w 79"/>
                <a:gd name="T1" fmla="*/ 255203 h 95"/>
                <a:gd name="T2" fmla="*/ 36894 w 79"/>
                <a:gd name="T3" fmla="*/ 187559 h 95"/>
                <a:gd name="T4" fmla="*/ 36894 w 79"/>
                <a:gd name="T5" fmla="*/ 113765 h 95"/>
                <a:gd name="T6" fmla="*/ 209067 w 79"/>
                <a:gd name="T7" fmla="*/ 113765 h 95"/>
                <a:gd name="T8" fmla="*/ 209067 w 79"/>
                <a:gd name="T9" fmla="*/ 187559 h 95"/>
                <a:gd name="T10" fmla="*/ 138353 w 79"/>
                <a:gd name="T11" fmla="*/ 255203 h 95"/>
                <a:gd name="T12" fmla="*/ 138353 w 79"/>
                <a:gd name="T13" fmla="*/ 209082 h 95"/>
                <a:gd name="T14" fmla="*/ 159875 w 79"/>
                <a:gd name="T15" fmla="*/ 175260 h 95"/>
                <a:gd name="T16" fmla="*/ 122981 w 79"/>
                <a:gd name="T17" fmla="*/ 138363 h 95"/>
                <a:gd name="T18" fmla="*/ 86087 w 79"/>
                <a:gd name="T19" fmla="*/ 175260 h 95"/>
                <a:gd name="T20" fmla="*/ 107608 w 79"/>
                <a:gd name="T21" fmla="*/ 209082 h 95"/>
                <a:gd name="T22" fmla="*/ 107608 w 79"/>
                <a:gd name="T23" fmla="*/ 255203 h 95"/>
                <a:gd name="T24" fmla="*/ 79937 w 79"/>
                <a:gd name="T25" fmla="*/ 79943 h 95"/>
                <a:gd name="T26" fmla="*/ 122981 w 79"/>
                <a:gd name="T27" fmla="*/ 36897 h 95"/>
                <a:gd name="T28" fmla="*/ 162950 w 79"/>
                <a:gd name="T29" fmla="*/ 79943 h 95"/>
                <a:gd name="T30" fmla="*/ 79937 w 79"/>
                <a:gd name="T31" fmla="*/ 79943 h 95"/>
                <a:gd name="T32" fmla="*/ 122981 w 79"/>
                <a:gd name="T33" fmla="*/ 0 h 95"/>
                <a:gd name="T34" fmla="*/ 46118 w 79"/>
                <a:gd name="T35" fmla="*/ 79943 h 95"/>
                <a:gd name="T36" fmla="*/ 18447 w 79"/>
                <a:gd name="T37" fmla="*/ 79943 h 95"/>
                <a:gd name="T38" fmla="*/ 6149 w 79"/>
                <a:gd name="T39" fmla="*/ 83018 h 95"/>
                <a:gd name="T40" fmla="*/ 0 w 79"/>
                <a:gd name="T41" fmla="*/ 95317 h 95"/>
                <a:gd name="T42" fmla="*/ 0 w 79"/>
                <a:gd name="T43" fmla="*/ 187559 h 95"/>
                <a:gd name="T44" fmla="*/ 107608 w 79"/>
                <a:gd name="T45" fmla="*/ 292100 h 95"/>
                <a:gd name="T46" fmla="*/ 138353 w 79"/>
                <a:gd name="T47" fmla="*/ 292100 h 95"/>
                <a:gd name="T48" fmla="*/ 242887 w 79"/>
                <a:gd name="T49" fmla="*/ 187559 h 95"/>
                <a:gd name="T50" fmla="*/ 242887 w 79"/>
                <a:gd name="T51" fmla="*/ 95317 h 95"/>
                <a:gd name="T52" fmla="*/ 239812 w 79"/>
                <a:gd name="T53" fmla="*/ 83018 h 95"/>
                <a:gd name="T54" fmla="*/ 224440 w 79"/>
                <a:gd name="T55" fmla="*/ 79943 h 95"/>
                <a:gd name="T56" fmla="*/ 199844 w 79"/>
                <a:gd name="T57" fmla="*/ 79943 h 95"/>
                <a:gd name="T58" fmla="*/ 122981 w 79"/>
                <a:gd name="T59" fmla="*/ 0 h 9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79" h="95">
                  <a:moveTo>
                    <a:pt x="35" y="83"/>
                  </a:moveTo>
                  <a:cubicBezTo>
                    <a:pt x="22" y="83"/>
                    <a:pt x="12" y="73"/>
                    <a:pt x="12" y="61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73"/>
                    <a:pt x="57" y="83"/>
                    <a:pt x="45" y="83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9" y="67"/>
                    <a:pt x="52" y="62"/>
                    <a:pt x="52" y="57"/>
                  </a:cubicBezTo>
                  <a:cubicBezTo>
                    <a:pt x="52" y="51"/>
                    <a:pt x="46" y="45"/>
                    <a:pt x="40" y="45"/>
                  </a:cubicBezTo>
                  <a:cubicBezTo>
                    <a:pt x="33" y="45"/>
                    <a:pt x="28" y="51"/>
                    <a:pt x="28" y="57"/>
                  </a:cubicBezTo>
                  <a:cubicBezTo>
                    <a:pt x="28" y="62"/>
                    <a:pt x="31" y="67"/>
                    <a:pt x="35" y="68"/>
                  </a:cubicBezTo>
                  <a:cubicBezTo>
                    <a:pt x="35" y="83"/>
                    <a:pt x="35" y="83"/>
                    <a:pt x="35" y="83"/>
                  </a:cubicBezTo>
                  <a:moveTo>
                    <a:pt x="26" y="26"/>
                  </a:moveTo>
                  <a:cubicBezTo>
                    <a:pt x="26" y="18"/>
                    <a:pt x="33" y="12"/>
                    <a:pt x="40" y="12"/>
                  </a:cubicBezTo>
                  <a:cubicBezTo>
                    <a:pt x="47" y="12"/>
                    <a:pt x="53" y="18"/>
                    <a:pt x="53" y="26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40" y="0"/>
                  </a:moveTo>
                  <a:cubicBezTo>
                    <a:pt x="26" y="0"/>
                    <a:pt x="15" y="11"/>
                    <a:pt x="15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6"/>
                    <a:pt x="3" y="26"/>
                    <a:pt x="2" y="27"/>
                  </a:cubicBezTo>
                  <a:cubicBezTo>
                    <a:pt x="1" y="28"/>
                    <a:pt x="0" y="30"/>
                    <a:pt x="0" y="3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0"/>
                    <a:pt x="16" y="95"/>
                    <a:pt x="35" y="95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64" y="95"/>
                    <a:pt x="79" y="80"/>
                    <a:pt x="79" y="6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28"/>
                    <a:pt x="78" y="27"/>
                  </a:cubicBezTo>
                  <a:cubicBezTo>
                    <a:pt x="77" y="26"/>
                    <a:pt x="75" y="26"/>
                    <a:pt x="73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11"/>
                    <a:pt x="54" y="0"/>
                    <a:pt x="4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6" name="Freeform 82"/>
            <p:cNvSpPr>
              <a:spLocks noEditPoints="1"/>
            </p:cNvSpPr>
            <p:nvPr/>
          </p:nvSpPr>
          <p:spPr bwMode="auto">
            <a:xfrm>
              <a:off x="7555707" y="2349784"/>
              <a:ext cx="183356" cy="258365"/>
            </a:xfrm>
            <a:custGeom>
              <a:avLst/>
              <a:gdLst>
                <a:gd name="T0" fmla="*/ 106958 w 80"/>
                <a:gd name="T1" fmla="*/ 307578 h 112"/>
                <a:gd name="T2" fmla="*/ 36671 w 80"/>
                <a:gd name="T3" fmla="*/ 239911 h 112"/>
                <a:gd name="T4" fmla="*/ 36671 w 80"/>
                <a:gd name="T5" fmla="*/ 166092 h 112"/>
                <a:gd name="T6" fmla="*/ 207804 w 80"/>
                <a:gd name="T7" fmla="*/ 166092 h 112"/>
                <a:gd name="T8" fmla="*/ 207804 w 80"/>
                <a:gd name="T9" fmla="*/ 239911 h 112"/>
                <a:gd name="T10" fmla="*/ 137517 w 80"/>
                <a:gd name="T11" fmla="*/ 307578 h 112"/>
                <a:gd name="T12" fmla="*/ 137517 w 80"/>
                <a:gd name="T13" fmla="*/ 261441 h 112"/>
                <a:gd name="T14" fmla="*/ 158909 w 80"/>
                <a:gd name="T15" fmla="*/ 227607 h 112"/>
                <a:gd name="T16" fmla="*/ 122238 w 80"/>
                <a:gd name="T17" fmla="*/ 190698 h 112"/>
                <a:gd name="T18" fmla="*/ 85566 w 80"/>
                <a:gd name="T19" fmla="*/ 227607 h 112"/>
                <a:gd name="T20" fmla="*/ 106958 w 80"/>
                <a:gd name="T21" fmla="*/ 261441 h 112"/>
                <a:gd name="T22" fmla="*/ 106958 w 80"/>
                <a:gd name="T23" fmla="*/ 307578 h 112"/>
                <a:gd name="T24" fmla="*/ 106958 w 80"/>
                <a:gd name="T25" fmla="*/ 0 h 112"/>
                <a:gd name="T26" fmla="*/ 85566 w 80"/>
                <a:gd name="T27" fmla="*/ 3076 h 112"/>
                <a:gd name="T28" fmla="*/ 30559 w 80"/>
                <a:gd name="T29" fmla="*/ 79970 h 112"/>
                <a:gd name="T30" fmla="*/ 33615 w 80"/>
                <a:gd name="T31" fmla="*/ 101501 h 112"/>
                <a:gd name="T32" fmla="*/ 42783 w 80"/>
                <a:gd name="T33" fmla="*/ 132258 h 112"/>
                <a:gd name="T34" fmla="*/ 18336 w 80"/>
                <a:gd name="T35" fmla="*/ 132258 h 112"/>
                <a:gd name="T36" fmla="*/ 6112 w 80"/>
                <a:gd name="T37" fmla="*/ 135334 h 112"/>
                <a:gd name="T38" fmla="*/ 0 w 80"/>
                <a:gd name="T39" fmla="*/ 147637 h 112"/>
                <a:gd name="T40" fmla="*/ 0 w 80"/>
                <a:gd name="T41" fmla="*/ 239911 h 112"/>
                <a:gd name="T42" fmla="*/ 106958 w 80"/>
                <a:gd name="T43" fmla="*/ 344487 h 112"/>
                <a:gd name="T44" fmla="*/ 137517 w 80"/>
                <a:gd name="T45" fmla="*/ 344487 h 112"/>
                <a:gd name="T46" fmla="*/ 244475 w 80"/>
                <a:gd name="T47" fmla="*/ 239911 h 112"/>
                <a:gd name="T48" fmla="*/ 244475 w 80"/>
                <a:gd name="T49" fmla="*/ 147637 h 112"/>
                <a:gd name="T50" fmla="*/ 238363 w 80"/>
                <a:gd name="T51" fmla="*/ 135334 h 112"/>
                <a:gd name="T52" fmla="*/ 226139 w 80"/>
                <a:gd name="T53" fmla="*/ 132258 h 112"/>
                <a:gd name="T54" fmla="*/ 79454 w 80"/>
                <a:gd name="T55" fmla="*/ 132258 h 112"/>
                <a:gd name="T56" fmla="*/ 67231 w 80"/>
                <a:gd name="T57" fmla="*/ 92273 h 112"/>
                <a:gd name="T58" fmla="*/ 67231 w 80"/>
                <a:gd name="T59" fmla="*/ 79970 h 112"/>
                <a:gd name="T60" fmla="*/ 97790 w 80"/>
                <a:gd name="T61" fmla="*/ 39985 h 112"/>
                <a:gd name="T62" fmla="*/ 106958 w 80"/>
                <a:gd name="T63" fmla="*/ 36909 h 112"/>
                <a:gd name="T64" fmla="*/ 106958 w 80"/>
                <a:gd name="T65" fmla="*/ 36909 h 112"/>
                <a:gd name="T66" fmla="*/ 146685 w 80"/>
                <a:gd name="T67" fmla="*/ 70743 h 112"/>
                <a:gd name="T68" fmla="*/ 165021 w 80"/>
                <a:gd name="T69" fmla="*/ 83046 h 112"/>
                <a:gd name="T70" fmla="*/ 168077 w 80"/>
                <a:gd name="T71" fmla="*/ 83046 h 112"/>
                <a:gd name="T72" fmla="*/ 180300 w 80"/>
                <a:gd name="T73" fmla="*/ 61516 h 112"/>
                <a:gd name="T74" fmla="*/ 106958 w 80"/>
                <a:gd name="T75" fmla="*/ 0 h 1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80" h="112">
                  <a:moveTo>
                    <a:pt x="35" y="100"/>
                  </a:moveTo>
                  <a:cubicBezTo>
                    <a:pt x="22" y="100"/>
                    <a:pt x="12" y="90"/>
                    <a:pt x="12" y="7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90"/>
                    <a:pt x="58" y="100"/>
                    <a:pt x="45" y="100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9" y="84"/>
                    <a:pt x="52" y="79"/>
                    <a:pt x="52" y="74"/>
                  </a:cubicBezTo>
                  <a:cubicBezTo>
                    <a:pt x="52" y="68"/>
                    <a:pt x="47" y="62"/>
                    <a:pt x="40" y="62"/>
                  </a:cubicBezTo>
                  <a:cubicBezTo>
                    <a:pt x="33" y="62"/>
                    <a:pt x="28" y="68"/>
                    <a:pt x="28" y="74"/>
                  </a:cubicBezTo>
                  <a:cubicBezTo>
                    <a:pt x="28" y="79"/>
                    <a:pt x="31" y="84"/>
                    <a:pt x="35" y="85"/>
                  </a:cubicBezTo>
                  <a:cubicBezTo>
                    <a:pt x="35" y="100"/>
                    <a:pt x="35" y="100"/>
                    <a:pt x="35" y="100"/>
                  </a:cubicBezTo>
                  <a:moveTo>
                    <a:pt x="35" y="0"/>
                  </a:moveTo>
                  <a:cubicBezTo>
                    <a:pt x="33" y="0"/>
                    <a:pt x="31" y="1"/>
                    <a:pt x="28" y="1"/>
                  </a:cubicBezTo>
                  <a:cubicBezTo>
                    <a:pt x="17" y="4"/>
                    <a:pt x="10" y="15"/>
                    <a:pt x="10" y="26"/>
                  </a:cubicBezTo>
                  <a:cubicBezTo>
                    <a:pt x="10" y="28"/>
                    <a:pt x="10" y="30"/>
                    <a:pt x="11" y="3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3" y="43"/>
                    <a:pt x="2" y="44"/>
                  </a:cubicBezTo>
                  <a:cubicBezTo>
                    <a:pt x="1" y="45"/>
                    <a:pt x="0" y="47"/>
                    <a:pt x="0" y="4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7"/>
                    <a:pt x="16" y="112"/>
                    <a:pt x="35" y="112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64" y="112"/>
                    <a:pt x="80" y="97"/>
                    <a:pt x="80" y="7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7"/>
                    <a:pt x="79" y="45"/>
                    <a:pt x="78" y="44"/>
                  </a:cubicBezTo>
                  <a:cubicBezTo>
                    <a:pt x="77" y="43"/>
                    <a:pt x="75" y="43"/>
                    <a:pt x="74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28"/>
                    <a:pt x="22" y="27"/>
                    <a:pt x="22" y="26"/>
                  </a:cubicBezTo>
                  <a:cubicBezTo>
                    <a:pt x="22" y="20"/>
                    <a:pt x="26" y="14"/>
                    <a:pt x="32" y="13"/>
                  </a:cubicBezTo>
                  <a:cubicBezTo>
                    <a:pt x="33" y="12"/>
                    <a:pt x="34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1" y="12"/>
                    <a:pt x="46" y="16"/>
                    <a:pt x="48" y="23"/>
                  </a:cubicBezTo>
                  <a:cubicBezTo>
                    <a:pt x="49" y="25"/>
                    <a:pt x="51" y="27"/>
                    <a:pt x="54" y="27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8" y="26"/>
                    <a:pt x="60" y="23"/>
                    <a:pt x="59" y="20"/>
                  </a:cubicBezTo>
                  <a:cubicBezTo>
                    <a:pt x="56" y="8"/>
                    <a:pt x="46" y="0"/>
                    <a:pt x="3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7" name="Freeform 83"/>
            <p:cNvSpPr>
              <a:spLocks noEditPoints="1"/>
            </p:cNvSpPr>
            <p:nvPr/>
          </p:nvSpPr>
          <p:spPr bwMode="auto">
            <a:xfrm>
              <a:off x="6004322" y="2366453"/>
              <a:ext cx="246460" cy="226219"/>
            </a:xfrm>
            <a:custGeom>
              <a:avLst/>
              <a:gdLst>
                <a:gd name="T0" fmla="*/ 162771 w 107"/>
                <a:gd name="T1" fmla="*/ 261614 h 98"/>
                <a:gd name="T2" fmla="*/ 144344 w 107"/>
                <a:gd name="T3" fmla="*/ 240069 h 98"/>
                <a:gd name="T4" fmla="*/ 162771 w 107"/>
                <a:gd name="T5" fmla="*/ 218524 h 98"/>
                <a:gd name="T6" fmla="*/ 184269 w 107"/>
                <a:gd name="T7" fmla="*/ 240069 h 98"/>
                <a:gd name="T8" fmla="*/ 162771 w 107"/>
                <a:gd name="T9" fmla="*/ 261614 h 98"/>
                <a:gd name="T10" fmla="*/ 162771 w 107"/>
                <a:gd name="T11" fmla="*/ 200057 h 98"/>
                <a:gd name="T12" fmla="*/ 162771 w 107"/>
                <a:gd name="T13" fmla="*/ 200057 h 98"/>
                <a:gd name="T14" fmla="*/ 144344 w 107"/>
                <a:gd name="T15" fmla="*/ 181591 h 98"/>
                <a:gd name="T16" fmla="*/ 144344 w 107"/>
                <a:gd name="T17" fmla="*/ 98490 h 98"/>
                <a:gd name="T18" fmla="*/ 162771 w 107"/>
                <a:gd name="T19" fmla="*/ 80023 h 98"/>
                <a:gd name="T20" fmla="*/ 184269 w 107"/>
                <a:gd name="T21" fmla="*/ 101568 h 98"/>
                <a:gd name="T22" fmla="*/ 184269 w 107"/>
                <a:gd name="T23" fmla="*/ 181591 h 98"/>
                <a:gd name="T24" fmla="*/ 162771 w 107"/>
                <a:gd name="T25" fmla="*/ 200057 h 98"/>
                <a:gd name="T26" fmla="*/ 162771 w 107"/>
                <a:gd name="T27" fmla="*/ 0 h 98"/>
                <a:gd name="T28" fmla="*/ 141273 w 107"/>
                <a:gd name="T29" fmla="*/ 18467 h 98"/>
                <a:gd name="T30" fmla="*/ 3071 w 107"/>
                <a:gd name="T31" fmla="*/ 243147 h 98"/>
                <a:gd name="T32" fmla="*/ 0 w 107"/>
                <a:gd name="T33" fmla="*/ 264691 h 98"/>
                <a:gd name="T34" fmla="*/ 3071 w 107"/>
                <a:gd name="T35" fmla="*/ 283158 h 98"/>
                <a:gd name="T36" fmla="*/ 27640 w 107"/>
                <a:gd name="T37" fmla="*/ 301625 h 98"/>
                <a:gd name="T38" fmla="*/ 300973 w 107"/>
                <a:gd name="T39" fmla="*/ 301625 h 98"/>
                <a:gd name="T40" fmla="*/ 325542 w 107"/>
                <a:gd name="T41" fmla="*/ 283158 h 98"/>
                <a:gd name="T42" fmla="*/ 328613 w 107"/>
                <a:gd name="T43" fmla="*/ 264691 h 98"/>
                <a:gd name="T44" fmla="*/ 325542 w 107"/>
                <a:gd name="T45" fmla="*/ 243147 h 98"/>
                <a:gd name="T46" fmla="*/ 187340 w 107"/>
                <a:gd name="T47" fmla="*/ 18467 h 98"/>
                <a:gd name="T48" fmla="*/ 162771 w 107"/>
                <a:gd name="T49" fmla="*/ 0 h 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7" h="98">
                  <a:moveTo>
                    <a:pt x="53" y="85"/>
                  </a:moveTo>
                  <a:cubicBezTo>
                    <a:pt x="49" y="85"/>
                    <a:pt x="47" y="81"/>
                    <a:pt x="47" y="78"/>
                  </a:cubicBezTo>
                  <a:cubicBezTo>
                    <a:pt x="47" y="73"/>
                    <a:pt x="50" y="71"/>
                    <a:pt x="53" y="71"/>
                  </a:cubicBezTo>
                  <a:cubicBezTo>
                    <a:pt x="58" y="71"/>
                    <a:pt x="60" y="74"/>
                    <a:pt x="60" y="78"/>
                  </a:cubicBezTo>
                  <a:cubicBezTo>
                    <a:pt x="60" y="82"/>
                    <a:pt x="57" y="85"/>
                    <a:pt x="53" y="85"/>
                  </a:cubicBezTo>
                  <a:moveTo>
                    <a:pt x="53" y="65"/>
                  </a:moveTo>
                  <a:cubicBezTo>
                    <a:pt x="53" y="65"/>
                    <a:pt x="53" y="65"/>
                    <a:pt x="53" y="65"/>
                  </a:cubicBezTo>
                  <a:cubicBezTo>
                    <a:pt x="49" y="65"/>
                    <a:pt x="47" y="61"/>
                    <a:pt x="47" y="59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28"/>
                    <a:pt x="51" y="26"/>
                    <a:pt x="53" y="26"/>
                  </a:cubicBezTo>
                  <a:cubicBezTo>
                    <a:pt x="57" y="26"/>
                    <a:pt x="60" y="29"/>
                    <a:pt x="60" y="33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62"/>
                    <a:pt x="57" y="65"/>
                    <a:pt x="53" y="65"/>
                  </a:cubicBezTo>
                  <a:moveTo>
                    <a:pt x="53" y="0"/>
                  </a:moveTo>
                  <a:cubicBezTo>
                    <a:pt x="50" y="0"/>
                    <a:pt x="47" y="2"/>
                    <a:pt x="46" y="6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0" y="81"/>
                    <a:pt x="0" y="83"/>
                    <a:pt x="0" y="86"/>
                  </a:cubicBezTo>
                  <a:cubicBezTo>
                    <a:pt x="0" y="88"/>
                    <a:pt x="0" y="90"/>
                    <a:pt x="1" y="92"/>
                  </a:cubicBezTo>
                  <a:cubicBezTo>
                    <a:pt x="3" y="96"/>
                    <a:pt x="6" y="98"/>
                    <a:pt x="9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1" y="98"/>
                    <a:pt x="104" y="96"/>
                    <a:pt x="106" y="92"/>
                  </a:cubicBezTo>
                  <a:cubicBezTo>
                    <a:pt x="106" y="90"/>
                    <a:pt x="107" y="88"/>
                    <a:pt x="107" y="86"/>
                  </a:cubicBezTo>
                  <a:cubicBezTo>
                    <a:pt x="107" y="83"/>
                    <a:pt x="106" y="81"/>
                    <a:pt x="106" y="79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59" y="2"/>
                    <a:pt x="56" y="0"/>
                    <a:pt x="5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8" name="Freeform 84"/>
            <p:cNvSpPr>
              <a:spLocks noEditPoints="1"/>
            </p:cNvSpPr>
            <p:nvPr/>
          </p:nvSpPr>
          <p:spPr bwMode="auto">
            <a:xfrm>
              <a:off x="6518672" y="2365262"/>
              <a:ext cx="245269" cy="228600"/>
            </a:xfrm>
            <a:custGeom>
              <a:avLst/>
              <a:gdLst>
                <a:gd name="T0" fmla="*/ 163513 w 106"/>
                <a:gd name="T1" fmla="*/ 218594 h 99"/>
                <a:gd name="T2" fmla="*/ 145002 w 106"/>
                <a:gd name="T3" fmla="*/ 237067 h 99"/>
                <a:gd name="T4" fmla="*/ 163513 w 106"/>
                <a:gd name="T5" fmla="*/ 255539 h 99"/>
                <a:gd name="T6" fmla="*/ 182023 w 106"/>
                <a:gd name="T7" fmla="*/ 237067 h 99"/>
                <a:gd name="T8" fmla="*/ 163513 w 106"/>
                <a:gd name="T9" fmla="*/ 218594 h 99"/>
                <a:gd name="T10" fmla="*/ 163513 w 106"/>
                <a:gd name="T11" fmla="*/ 101600 h 99"/>
                <a:gd name="T12" fmla="*/ 145002 w 106"/>
                <a:gd name="T13" fmla="*/ 120073 h 99"/>
                <a:gd name="T14" fmla="*/ 145002 w 106"/>
                <a:gd name="T15" fmla="*/ 187806 h 99"/>
                <a:gd name="T16" fmla="*/ 163513 w 106"/>
                <a:gd name="T17" fmla="*/ 203200 h 99"/>
                <a:gd name="T18" fmla="*/ 163513 w 106"/>
                <a:gd name="T19" fmla="*/ 203200 h 99"/>
                <a:gd name="T20" fmla="*/ 182023 w 106"/>
                <a:gd name="T21" fmla="*/ 187806 h 99"/>
                <a:gd name="T22" fmla="*/ 182023 w 106"/>
                <a:gd name="T23" fmla="*/ 120073 h 99"/>
                <a:gd name="T24" fmla="*/ 163513 w 106"/>
                <a:gd name="T25" fmla="*/ 101600 h 99"/>
                <a:gd name="T26" fmla="*/ 43192 w 106"/>
                <a:gd name="T27" fmla="*/ 264776 h 99"/>
                <a:gd name="T28" fmla="*/ 40107 w 106"/>
                <a:gd name="T29" fmla="*/ 261697 h 99"/>
                <a:gd name="T30" fmla="*/ 40107 w 106"/>
                <a:gd name="T31" fmla="*/ 252461 h 99"/>
                <a:gd name="T32" fmla="*/ 40107 w 106"/>
                <a:gd name="T33" fmla="*/ 243224 h 99"/>
                <a:gd name="T34" fmla="*/ 160427 w 106"/>
                <a:gd name="T35" fmla="*/ 46182 h 99"/>
                <a:gd name="T36" fmla="*/ 160427 w 106"/>
                <a:gd name="T37" fmla="*/ 46182 h 99"/>
                <a:gd name="T38" fmla="*/ 163513 w 106"/>
                <a:gd name="T39" fmla="*/ 43103 h 99"/>
                <a:gd name="T40" fmla="*/ 163513 w 106"/>
                <a:gd name="T41" fmla="*/ 46182 h 99"/>
                <a:gd name="T42" fmla="*/ 166598 w 106"/>
                <a:gd name="T43" fmla="*/ 46182 h 99"/>
                <a:gd name="T44" fmla="*/ 283833 w 106"/>
                <a:gd name="T45" fmla="*/ 243224 h 99"/>
                <a:gd name="T46" fmla="*/ 286918 w 106"/>
                <a:gd name="T47" fmla="*/ 252461 h 99"/>
                <a:gd name="T48" fmla="*/ 283833 w 106"/>
                <a:gd name="T49" fmla="*/ 261697 h 99"/>
                <a:gd name="T50" fmla="*/ 280748 w 106"/>
                <a:gd name="T51" fmla="*/ 264776 h 99"/>
                <a:gd name="T52" fmla="*/ 43192 w 106"/>
                <a:gd name="T53" fmla="*/ 264776 h 99"/>
                <a:gd name="T54" fmla="*/ 163513 w 106"/>
                <a:gd name="T55" fmla="*/ 0 h 99"/>
                <a:gd name="T56" fmla="*/ 123406 w 106"/>
                <a:gd name="T57" fmla="*/ 27709 h 99"/>
                <a:gd name="T58" fmla="*/ 6170 w 106"/>
                <a:gd name="T59" fmla="*/ 224752 h 99"/>
                <a:gd name="T60" fmla="*/ 3085 w 106"/>
                <a:gd name="T61" fmla="*/ 227830 h 99"/>
                <a:gd name="T62" fmla="*/ 0 w 106"/>
                <a:gd name="T63" fmla="*/ 252461 h 99"/>
                <a:gd name="T64" fmla="*/ 3085 w 106"/>
                <a:gd name="T65" fmla="*/ 277091 h 99"/>
                <a:gd name="T66" fmla="*/ 43192 w 106"/>
                <a:gd name="T67" fmla="*/ 304800 h 99"/>
                <a:gd name="T68" fmla="*/ 283833 w 106"/>
                <a:gd name="T69" fmla="*/ 304800 h 99"/>
                <a:gd name="T70" fmla="*/ 320855 w 106"/>
                <a:gd name="T71" fmla="*/ 277091 h 99"/>
                <a:gd name="T72" fmla="*/ 327025 w 106"/>
                <a:gd name="T73" fmla="*/ 252461 h 99"/>
                <a:gd name="T74" fmla="*/ 320855 w 106"/>
                <a:gd name="T75" fmla="*/ 227830 h 99"/>
                <a:gd name="T76" fmla="*/ 320855 w 106"/>
                <a:gd name="T77" fmla="*/ 224752 h 99"/>
                <a:gd name="T78" fmla="*/ 200534 w 106"/>
                <a:gd name="T79" fmla="*/ 27709 h 99"/>
                <a:gd name="T80" fmla="*/ 163513 w 106"/>
                <a:gd name="T81" fmla="*/ 0 h 9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6" h="99">
                  <a:moveTo>
                    <a:pt x="53" y="71"/>
                  </a:moveTo>
                  <a:cubicBezTo>
                    <a:pt x="50" y="71"/>
                    <a:pt x="47" y="73"/>
                    <a:pt x="47" y="77"/>
                  </a:cubicBezTo>
                  <a:cubicBezTo>
                    <a:pt x="47" y="80"/>
                    <a:pt x="49" y="83"/>
                    <a:pt x="53" y="83"/>
                  </a:cubicBezTo>
                  <a:cubicBezTo>
                    <a:pt x="56" y="83"/>
                    <a:pt x="59" y="80"/>
                    <a:pt x="59" y="77"/>
                  </a:cubicBezTo>
                  <a:cubicBezTo>
                    <a:pt x="59" y="74"/>
                    <a:pt x="57" y="71"/>
                    <a:pt x="53" y="71"/>
                  </a:cubicBezTo>
                  <a:moveTo>
                    <a:pt x="53" y="33"/>
                  </a:moveTo>
                  <a:cubicBezTo>
                    <a:pt x="51" y="33"/>
                    <a:pt x="47" y="35"/>
                    <a:pt x="47" y="3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3"/>
                    <a:pt x="49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6" y="66"/>
                    <a:pt x="59" y="64"/>
                    <a:pt x="59" y="61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6"/>
                    <a:pt x="56" y="33"/>
                    <a:pt x="53" y="33"/>
                  </a:cubicBezTo>
                  <a:moveTo>
                    <a:pt x="14" y="86"/>
                  </a:moveTo>
                  <a:cubicBezTo>
                    <a:pt x="14" y="86"/>
                    <a:pt x="14" y="85"/>
                    <a:pt x="13" y="85"/>
                  </a:cubicBezTo>
                  <a:cubicBezTo>
                    <a:pt x="13" y="84"/>
                    <a:pt x="13" y="83"/>
                    <a:pt x="13" y="82"/>
                  </a:cubicBezTo>
                  <a:cubicBezTo>
                    <a:pt x="13" y="81"/>
                    <a:pt x="13" y="80"/>
                    <a:pt x="13" y="7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3" y="14"/>
                    <a:pt x="53" y="14"/>
                  </a:cubicBezTo>
                  <a:cubicBezTo>
                    <a:pt x="53" y="14"/>
                    <a:pt x="53" y="14"/>
                    <a:pt x="5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3" y="80"/>
                    <a:pt x="93" y="81"/>
                    <a:pt x="93" y="82"/>
                  </a:cubicBezTo>
                  <a:cubicBezTo>
                    <a:pt x="93" y="83"/>
                    <a:pt x="93" y="84"/>
                    <a:pt x="92" y="85"/>
                  </a:cubicBezTo>
                  <a:cubicBezTo>
                    <a:pt x="92" y="85"/>
                    <a:pt x="92" y="86"/>
                    <a:pt x="91" y="86"/>
                  </a:cubicBezTo>
                  <a:cubicBezTo>
                    <a:pt x="14" y="86"/>
                    <a:pt x="14" y="86"/>
                    <a:pt x="14" y="86"/>
                  </a:cubicBezTo>
                  <a:moveTo>
                    <a:pt x="53" y="0"/>
                  </a:moveTo>
                  <a:cubicBezTo>
                    <a:pt x="47" y="0"/>
                    <a:pt x="42" y="5"/>
                    <a:pt x="40" y="9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6"/>
                    <a:pt x="0" y="79"/>
                    <a:pt x="0" y="82"/>
                  </a:cubicBezTo>
                  <a:cubicBezTo>
                    <a:pt x="0" y="84"/>
                    <a:pt x="0" y="87"/>
                    <a:pt x="1" y="90"/>
                  </a:cubicBezTo>
                  <a:cubicBezTo>
                    <a:pt x="3" y="94"/>
                    <a:pt x="8" y="99"/>
                    <a:pt x="14" y="99"/>
                  </a:cubicBezTo>
                  <a:cubicBezTo>
                    <a:pt x="92" y="99"/>
                    <a:pt x="92" y="99"/>
                    <a:pt x="92" y="99"/>
                  </a:cubicBezTo>
                  <a:cubicBezTo>
                    <a:pt x="98" y="99"/>
                    <a:pt x="102" y="94"/>
                    <a:pt x="104" y="90"/>
                  </a:cubicBezTo>
                  <a:cubicBezTo>
                    <a:pt x="105" y="87"/>
                    <a:pt x="106" y="84"/>
                    <a:pt x="106" y="82"/>
                  </a:cubicBezTo>
                  <a:cubicBezTo>
                    <a:pt x="106" y="79"/>
                    <a:pt x="105" y="76"/>
                    <a:pt x="104" y="74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5"/>
                    <a:pt x="59" y="0"/>
                    <a:pt x="5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9" name="Freeform 86"/>
            <p:cNvSpPr>
              <a:spLocks noEditPoints="1"/>
            </p:cNvSpPr>
            <p:nvPr/>
          </p:nvSpPr>
          <p:spPr bwMode="auto">
            <a:xfrm>
              <a:off x="8459390" y="2333115"/>
              <a:ext cx="142875" cy="292894"/>
            </a:xfrm>
            <a:custGeom>
              <a:avLst/>
              <a:gdLst>
                <a:gd name="T0" fmla="*/ 95250 w 62"/>
                <a:gd name="T1" fmla="*/ 129150 h 127"/>
                <a:gd name="T2" fmla="*/ 82960 w 62"/>
                <a:gd name="T3" fmla="*/ 141450 h 127"/>
                <a:gd name="T4" fmla="*/ 82960 w 62"/>
                <a:gd name="T5" fmla="*/ 239850 h 127"/>
                <a:gd name="T6" fmla="*/ 67597 w 62"/>
                <a:gd name="T7" fmla="*/ 249075 h 127"/>
                <a:gd name="T8" fmla="*/ 43016 w 62"/>
                <a:gd name="T9" fmla="*/ 292125 h 127"/>
                <a:gd name="T10" fmla="*/ 95250 w 62"/>
                <a:gd name="T11" fmla="*/ 344400 h 127"/>
                <a:gd name="T12" fmla="*/ 144411 w 62"/>
                <a:gd name="T13" fmla="*/ 292125 h 127"/>
                <a:gd name="T14" fmla="*/ 119831 w 62"/>
                <a:gd name="T15" fmla="*/ 249075 h 127"/>
                <a:gd name="T16" fmla="*/ 104468 w 62"/>
                <a:gd name="T17" fmla="*/ 239850 h 127"/>
                <a:gd name="T18" fmla="*/ 104468 w 62"/>
                <a:gd name="T19" fmla="*/ 141450 h 127"/>
                <a:gd name="T20" fmla="*/ 95250 w 62"/>
                <a:gd name="T21" fmla="*/ 129150 h 127"/>
                <a:gd name="T22" fmla="*/ 95250 w 62"/>
                <a:gd name="T23" fmla="*/ 369000 h 127"/>
                <a:gd name="T24" fmla="*/ 18435 w 62"/>
                <a:gd name="T25" fmla="*/ 295200 h 127"/>
                <a:gd name="T26" fmla="*/ 58379 w 62"/>
                <a:gd name="T27" fmla="*/ 230625 h 127"/>
                <a:gd name="T28" fmla="*/ 61452 w 62"/>
                <a:gd name="T29" fmla="*/ 227550 h 127"/>
                <a:gd name="T30" fmla="*/ 61452 w 62"/>
                <a:gd name="T31" fmla="*/ 55350 h 127"/>
                <a:gd name="T32" fmla="*/ 95250 w 62"/>
                <a:gd name="T33" fmla="*/ 21525 h 127"/>
                <a:gd name="T34" fmla="*/ 125976 w 62"/>
                <a:gd name="T35" fmla="*/ 55350 h 127"/>
                <a:gd name="T36" fmla="*/ 125976 w 62"/>
                <a:gd name="T37" fmla="*/ 227550 h 127"/>
                <a:gd name="T38" fmla="*/ 132121 w 62"/>
                <a:gd name="T39" fmla="*/ 230625 h 127"/>
                <a:gd name="T40" fmla="*/ 168992 w 62"/>
                <a:gd name="T41" fmla="*/ 295200 h 127"/>
                <a:gd name="T42" fmla="*/ 95250 w 62"/>
                <a:gd name="T43" fmla="*/ 369000 h 127"/>
                <a:gd name="T44" fmla="*/ 95250 w 62"/>
                <a:gd name="T45" fmla="*/ 0 h 127"/>
                <a:gd name="T46" fmla="*/ 43016 w 62"/>
                <a:gd name="T47" fmla="*/ 55350 h 127"/>
                <a:gd name="T48" fmla="*/ 43016 w 62"/>
                <a:gd name="T49" fmla="*/ 215250 h 127"/>
                <a:gd name="T50" fmla="*/ 0 w 62"/>
                <a:gd name="T51" fmla="*/ 295200 h 127"/>
                <a:gd name="T52" fmla="*/ 95250 w 62"/>
                <a:gd name="T53" fmla="*/ 390525 h 127"/>
                <a:gd name="T54" fmla="*/ 190500 w 62"/>
                <a:gd name="T55" fmla="*/ 295200 h 127"/>
                <a:gd name="T56" fmla="*/ 147484 w 62"/>
                <a:gd name="T57" fmla="*/ 215250 h 127"/>
                <a:gd name="T58" fmla="*/ 147484 w 62"/>
                <a:gd name="T59" fmla="*/ 55350 h 127"/>
                <a:gd name="T60" fmla="*/ 95250 w 62"/>
                <a:gd name="T61" fmla="*/ 0 h 12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2" h="127">
                  <a:moveTo>
                    <a:pt x="31" y="42"/>
                  </a:moveTo>
                  <a:cubicBezTo>
                    <a:pt x="29" y="42"/>
                    <a:pt x="27" y="44"/>
                    <a:pt x="27" y="46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17" y="84"/>
                    <a:pt x="14" y="89"/>
                    <a:pt x="14" y="95"/>
                  </a:cubicBezTo>
                  <a:cubicBezTo>
                    <a:pt x="14" y="104"/>
                    <a:pt x="22" y="112"/>
                    <a:pt x="31" y="112"/>
                  </a:cubicBezTo>
                  <a:cubicBezTo>
                    <a:pt x="40" y="112"/>
                    <a:pt x="47" y="104"/>
                    <a:pt x="47" y="95"/>
                  </a:cubicBezTo>
                  <a:cubicBezTo>
                    <a:pt x="47" y="89"/>
                    <a:pt x="44" y="84"/>
                    <a:pt x="39" y="81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4"/>
                    <a:pt x="33" y="42"/>
                    <a:pt x="31" y="42"/>
                  </a:cubicBezTo>
                  <a:moveTo>
                    <a:pt x="31" y="120"/>
                  </a:moveTo>
                  <a:cubicBezTo>
                    <a:pt x="17" y="120"/>
                    <a:pt x="6" y="109"/>
                    <a:pt x="6" y="96"/>
                  </a:cubicBezTo>
                  <a:cubicBezTo>
                    <a:pt x="6" y="87"/>
                    <a:pt x="11" y="79"/>
                    <a:pt x="19" y="75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2"/>
                    <a:pt x="25" y="7"/>
                    <a:pt x="31" y="7"/>
                  </a:cubicBezTo>
                  <a:cubicBezTo>
                    <a:pt x="37" y="7"/>
                    <a:pt x="41" y="12"/>
                    <a:pt x="41" y="18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50" y="79"/>
                    <a:pt x="55" y="87"/>
                    <a:pt x="55" y="96"/>
                  </a:cubicBezTo>
                  <a:cubicBezTo>
                    <a:pt x="55" y="109"/>
                    <a:pt x="44" y="120"/>
                    <a:pt x="31" y="120"/>
                  </a:cubicBezTo>
                  <a:moveTo>
                    <a:pt x="31" y="0"/>
                  </a:moveTo>
                  <a:cubicBezTo>
                    <a:pt x="21" y="0"/>
                    <a:pt x="14" y="8"/>
                    <a:pt x="14" y="18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5"/>
                    <a:pt x="0" y="85"/>
                    <a:pt x="0" y="96"/>
                  </a:cubicBezTo>
                  <a:cubicBezTo>
                    <a:pt x="0" y="113"/>
                    <a:pt x="14" y="127"/>
                    <a:pt x="31" y="127"/>
                  </a:cubicBezTo>
                  <a:cubicBezTo>
                    <a:pt x="48" y="127"/>
                    <a:pt x="62" y="113"/>
                    <a:pt x="62" y="96"/>
                  </a:cubicBezTo>
                  <a:cubicBezTo>
                    <a:pt x="62" y="85"/>
                    <a:pt x="56" y="75"/>
                    <a:pt x="48" y="7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8"/>
                    <a:pt x="40" y="0"/>
                    <a:pt x="3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0" name="Freeform 101"/>
            <p:cNvSpPr>
              <a:spLocks noEditPoints="1"/>
            </p:cNvSpPr>
            <p:nvPr/>
          </p:nvSpPr>
          <p:spPr bwMode="auto">
            <a:xfrm>
              <a:off x="4978003" y="2354547"/>
              <a:ext cx="223838" cy="250031"/>
            </a:xfrm>
            <a:custGeom>
              <a:avLst/>
              <a:gdLst>
                <a:gd name="T0" fmla="*/ 156917 w 97"/>
                <a:gd name="T1" fmla="*/ 104951 h 108"/>
                <a:gd name="T2" fmla="*/ 141533 w 97"/>
                <a:gd name="T3" fmla="*/ 114212 h 108"/>
                <a:gd name="T4" fmla="*/ 113842 w 97"/>
                <a:gd name="T5" fmla="*/ 141993 h 108"/>
                <a:gd name="T6" fmla="*/ 113842 w 97"/>
                <a:gd name="T7" fmla="*/ 163601 h 108"/>
                <a:gd name="T8" fmla="*/ 126149 w 97"/>
                <a:gd name="T9" fmla="*/ 169774 h 108"/>
                <a:gd name="T10" fmla="*/ 135379 w 97"/>
                <a:gd name="T11" fmla="*/ 163601 h 108"/>
                <a:gd name="T12" fmla="*/ 141533 w 97"/>
                <a:gd name="T13" fmla="*/ 160514 h 108"/>
                <a:gd name="T14" fmla="*/ 141533 w 97"/>
                <a:gd name="T15" fmla="*/ 234597 h 108"/>
                <a:gd name="T16" fmla="*/ 135379 w 97"/>
                <a:gd name="T17" fmla="*/ 234597 h 108"/>
                <a:gd name="T18" fmla="*/ 119995 w 97"/>
                <a:gd name="T19" fmla="*/ 250031 h 108"/>
                <a:gd name="T20" fmla="*/ 135379 w 97"/>
                <a:gd name="T21" fmla="*/ 265465 h 108"/>
                <a:gd name="T22" fmla="*/ 178455 w 97"/>
                <a:gd name="T23" fmla="*/ 265465 h 108"/>
                <a:gd name="T24" fmla="*/ 193839 w 97"/>
                <a:gd name="T25" fmla="*/ 250031 h 108"/>
                <a:gd name="T26" fmla="*/ 178455 w 97"/>
                <a:gd name="T27" fmla="*/ 234597 h 108"/>
                <a:gd name="T28" fmla="*/ 172301 w 97"/>
                <a:gd name="T29" fmla="*/ 234597 h 108"/>
                <a:gd name="T30" fmla="*/ 172301 w 97"/>
                <a:gd name="T31" fmla="*/ 123472 h 108"/>
                <a:gd name="T32" fmla="*/ 172301 w 97"/>
                <a:gd name="T33" fmla="*/ 123472 h 108"/>
                <a:gd name="T34" fmla="*/ 172301 w 97"/>
                <a:gd name="T35" fmla="*/ 120385 h 108"/>
                <a:gd name="T36" fmla="*/ 156917 w 97"/>
                <a:gd name="T37" fmla="*/ 104951 h 108"/>
                <a:gd name="T38" fmla="*/ 203069 w 97"/>
                <a:gd name="T39" fmla="*/ 98778 h 108"/>
                <a:gd name="T40" fmla="*/ 224607 w 97"/>
                <a:gd name="T41" fmla="*/ 77170 h 108"/>
                <a:gd name="T42" fmla="*/ 224607 w 97"/>
                <a:gd name="T43" fmla="*/ 70997 h 108"/>
                <a:gd name="T44" fmla="*/ 249221 w 97"/>
                <a:gd name="T45" fmla="*/ 70997 h 108"/>
                <a:gd name="T46" fmla="*/ 261528 w 97"/>
                <a:gd name="T47" fmla="*/ 86431 h 108"/>
                <a:gd name="T48" fmla="*/ 261528 w 97"/>
                <a:gd name="T49" fmla="*/ 283986 h 108"/>
                <a:gd name="T50" fmla="*/ 249221 w 97"/>
                <a:gd name="T51" fmla="*/ 296333 h 108"/>
                <a:gd name="T52" fmla="*/ 52306 w 97"/>
                <a:gd name="T53" fmla="*/ 296333 h 108"/>
                <a:gd name="T54" fmla="*/ 36922 w 97"/>
                <a:gd name="T55" fmla="*/ 283986 h 108"/>
                <a:gd name="T56" fmla="*/ 36922 w 97"/>
                <a:gd name="T57" fmla="*/ 86431 h 108"/>
                <a:gd name="T58" fmla="*/ 52306 w 97"/>
                <a:gd name="T59" fmla="*/ 70997 h 108"/>
                <a:gd name="T60" fmla="*/ 73843 w 97"/>
                <a:gd name="T61" fmla="*/ 70997 h 108"/>
                <a:gd name="T62" fmla="*/ 73843 w 97"/>
                <a:gd name="T63" fmla="*/ 77170 h 108"/>
                <a:gd name="T64" fmla="*/ 95381 w 97"/>
                <a:gd name="T65" fmla="*/ 98778 h 108"/>
                <a:gd name="T66" fmla="*/ 119995 w 97"/>
                <a:gd name="T67" fmla="*/ 77170 h 108"/>
                <a:gd name="T68" fmla="*/ 119995 w 97"/>
                <a:gd name="T69" fmla="*/ 70997 h 108"/>
                <a:gd name="T70" fmla="*/ 181531 w 97"/>
                <a:gd name="T71" fmla="*/ 70997 h 108"/>
                <a:gd name="T72" fmla="*/ 181531 w 97"/>
                <a:gd name="T73" fmla="*/ 77170 h 108"/>
                <a:gd name="T74" fmla="*/ 203069 w 97"/>
                <a:gd name="T75" fmla="*/ 98778 h 108"/>
                <a:gd name="T76" fmla="*/ 203069 w 97"/>
                <a:gd name="T77" fmla="*/ 0 h 108"/>
                <a:gd name="T78" fmla="*/ 181531 w 97"/>
                <a:gd name="T79" fmla="*/ 24694 h 108"/>
                <a:gd name="T80" fmla="*/ 181531 w 97"/>
                <a:gd name="T81" fmla="*/ 33955 h 108"/>
                <a:gd name="T82" fmla="*/ 119995 w 97"/>
                <a:gd name="T83" fmla="*/ 33955 h 108"/>
                <a:gd name="T84" fmla="*/ 119995 w 97"/>
                <a:gd name="T85" fmla="*/ 24694 h 108"/>
                <a:gd name="T86" fmla="*/ 95381 w 97"/>
                <a:gd name="T87" fmla="*/ 0 h 108"/>
                <a:gd name="T88" fmla="*/ 73843 w 97"/>
                <a:gd name="T89" fmla="*/ 24694 h 108"/>
                <a:gd name="T90" fmla="*/ 73843 w 97"/>
                <a:gd name="T91" fmla="*/ 33955 h 108"/>
                <a:gd name="T92" fmla="*/ 52306 w 97"/>
                <a:gd name="T93" fmla="*/ 33955 h 108"/>
                <a:gd name="T94" fmla="*/ 0 w 97"/>
                <a:gd name="T95" fmla="*/ 86431 h 108"/>
                <a:gd name="T96" fmla="*/ 0 w 97"/>
                <a:gd name="T97" fmla="*/ 283986 h 108"/>
                <a:gd name="T98" fmla="*/ 52306 w 97"/>
                <a:gd name="T99" fmla="*/ 333375 h 108"/>
                <a:gd name="T100" fmla="*/ 249221 w 97"/>
                <a:gd name="T101" fmla="*/ 333375 h 108"/>
                <a:gd name="T102" fmla="*/ 298450 w 97"/>
                <a:gd name="T103" fmla="*/ 283986 h 108"/>
                <a:gd name="T104" fmla="*/ 298450 w 97"/>
                <a:gd name="T105" fmla="*/ 86431 h 108"/>
                <a:gd name="T106" fmla="*/ 249221 w 97"/>
                <a:gd name="T107" fmla="*/ 33955 h 108"/>
                <a:gd name="T108" fmla="*/ 224607 w 97"/>
                <a:gd name="T109" fmla="*/ 33955 h 108"/>
                <a:gd name="T110" fmla="*/ 224607 w 97"/>
                <a:gd name="T111" fmla="*/ 24694 h 108"/>
                <a:gd name="T112" fmla="*/ 203069 w 97"/>
                <a:gd name="T113" fmla="*/ 0 h 10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7" h="108">
                  <a:moveTo>
                    <a:pt x="51" y="34"/>
                  </a:moveTo>
                  <a:cubicBezTo>
                    <a:pt x="49" y="34"/>
                    <a:pt x="47" y="36"/>
                    <a:pt x="46" y="3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5" y="48"/>
                    <a:pt x="35" y="51"/>
                    <a:pt x="37" y="53"/>
                  </a:cubicBezTo>
                  <a:cubicBezTo>
                    <a:pt x="38" y="54"/>
                    <a:pt x="40" y="55"/>
                    <a:pt x="41" y="55"/>
                  </a:cubicBezTo>
                  <a:cubicBezTo>
                    <a:pt x="42" y="55"/>
                    <a:pt x="43" y="54"/>
                    <a:pt x="44" y="5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1" y="76"/>
                    <a:pt x="39" y="78"/>
                    <a:pt x="39" y="81"/>
                  </a:cubicBezTo>
                  <a:cubicBezTo>
                    <a:pt x="39" y="84"/>
                    <a:pt x="41" y="86"/>
                    <a:pt x="44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60" y="86"/>
                    <a:pt x="63" y="84"/>
                    <a:pt x="63" y="81"/>
                  </a:cubicBezTo>
                  <a:cubicBezTo>
                    <a:pt x="63" y="78"/>
                    <a:pt x="60" y="76"/>
                    <a:pt x="58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7"/>
                    <a:pt x="53" y="34"/>
                    <a:pt x="51" y="34"/>
                  </a:cubicBezTo>
                  <a:moveTo>
                    <a:pt x="66" y="32"/>
                  </a:moveTo>
                  <a:cubicBezTo>
                    <a:pt x="70" y="32"/>
                    <a:pt x="73" y="29"/>
                    <a:pt x="73" y="25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3" y="23"/>
                    <a:pt x="85" y="25"/>
                    <a:pt x="85" y="28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85" y="94"/>
                    <a:pt x="83" y="96"/>
                    <a:pt x="81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4" y="96"/>
                    <a:pt x="12" y="94"/>
                    <a:pt x="12" y="92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5"/>
                    <a:pt x="14" y="23"/>
                    <a:pt x="17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9"/>
                    <a:pt x="28" y="32"/>
                    <a:pt x="31" y="32"/>
                  </a:cubicBezTo>
                  <a:cubicBezTo>
                    <a:pt x="35" y="32"/>
                    <a:pt x="39" y="29"/>
                    <a:pt x="39" y="25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9"/>
                    <a:pt x="62" y="32"/>
                    <a:pt x="66" y="32"/>
                  </a:cubicBezTo>
                  <a:moveTo>
                    <a:pt x="66" y="0"/>
                  </a:moveTo>
                  <a:cubicBezTo>
                    <a:pt x="62" y="0"/>
                    <a:pt x="59" y="4"/>
                    <a:pt x="59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4"/>
                    <a:pt x="35" y="0"/>
                    <a:pt x="31" y="0"/>
                  </a:cubicBezTo>
                  <a:cubicBezTo>
                    <a:pt x="28" y="0"/>
                    <a:pt x="24" y="4"/>
                    <a:pt x="24" y="8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8" y="11"/>
                    <a:pt x="0" y="19"/>
                    <a:pt x="0" y="2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8" y="108"/>
                    <a:pt x="17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90" y="108"/>
                    <a:pt x="97" y="100"/>
                    <a:pt x="97" y="92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19"/>
                    <a:pt x="90" y="11"/>
                    <a:pt x="81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4"/>
                    <a:pt x="70" y="0"/>
                    <a:pt x="6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3353991" y="3479687"/>
              <a:ext cx="189310" cy="238125"/>
            </a:xfrm>
            <a:custGeom>
              <a:avLst/>
              <a:gdLst>
                <a:gd name="T0" fmla="*/ 126206 w 82"/>
                <a:gd name="T1" fmla="*/ 12330 h 103"/>
                <a:gd name="T2" fmla="*/ 126206 w 82"/>
                <a:gd name="T3" fmla="*/ 117136 h 103"/>
                <a:gd name="T4" fmla="*/ 138519 w 82"/>
                <a:gd name="T5" fmla="*/ 129466 h 103"/>
                <a:gd name="T6" fmla="*/ 243178 w 82"/>
                <a:gd name="T7" fmla="*/ 129466 h 103"/>
                <a:gd name="T8" fmla="*/ 126206 w 82"/>
                <a:gd name="T9" fmla="*/ 12330 h 103"/>
                <a:gd name="T10" fmla="*/ 110815 w 82"/>
                <a:gd name="T11" fmla="*/ 0 h 103"/>
                <a:gd name="T12" fmla="*/ 43095 w 82"/>
                <a:gd name="T13" fmla="*/ 0 h 103"/>
                <a:gd name="T14" fmla="*/ 0 w 82"/>
                <a:gd name="T15" fmla="*/ 43155 h 103"/>
                <a:gd name="T16" fmla="*/ 0 w 82"/>
                <a:gd name="T17" fmla="*/ 274345 h 103"/>
                <a:gd name="T18" fmla="*/ 43095 w 82"/>
                <a:gd name="T19" fmla="*/ 317500 h 103"/>
                <a:gd name="T20" fmla="*/ 209318 w 82"/>
                <a:gd name="T21" fmla="*/ 317500 h 103"/>
                <a:gd name="T22" fmla="*/ 252413 w 82"/>
                <a:gd name="T23" fmla="*/ 274345 h 103"/>
                <a:gd name="T24" fmla="*/ 252413 w 82"/>
                <a:gd name="T25" fmla="*/ 147961 h 103"/>
                <a:gd name="T26" fmla="*/ 249335 w 82"/>
                <a:gd name="T27" fmla="*/ 147961 h 103"/>
                <a:gd name="T28" fmla="*/ 138519 w 82"/>
                <a:gd name="T29" fmla="*/ 147961 h 103"/>
                <a:gd name="T30" fmla="*/ 107737 w 82"/>
                <a:gd name="T31" fmla="*/ 117136 h 103"/>
                <a:gd name="T32" fmla="*/ 107737 w 82"/>
                <a:gd name="T33" fmla="*/ 6165 h 103"/>
                <a:gd name="T34" fmla="*/ 110815 w 82"/>
                <a:gd name="T35" fmla="*/ 0 h 1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2" h="103">
                  <a:moveTo>
                    <a:pt x="41" y="4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3" y="42"/>
                    <a:pt x="45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41" y="4"/>
                    <a:pt x="41" y="4"/>
                    <a:pt x="41" y="4"/>
                  </a:cubicBezTo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6" y="103"/>
                    <a:pt x="14" y="103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76" y="103"/>
                    <a:pt x="82" y="97"/>
                    <a:pt x="82" y="89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48"/>
                    <a:pt x="81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39" y="48"/>
                    <a:pt x="35" y="43"/>
                    <a:pt x="35" y="3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2" name="Freeform 46"/>
            <p:cNvSpPr>
              <a:spLocks noEditPoints="1"/>
            </p:cNvSpPr>
            <p:nvPr/>
          </p:nvSpPr>
          <p:spPr bwMode="auto">
            <a:xfrm>
              <a:off x="3827859" y="3495165"/>
              <a:ext cx="191691" cy="207169"/>
            </a:xfrm>
            <a:custGeom>
              <a:avLst/>
              <a:gdLst>
                <a:gd name="T0" fmla="*/ 67746 w 83"/>
                <a:gd name="T1" fmla="*/ 42968 h 90"/>
                <a:gd name="T2" fmla="*/ 55429 w 83"/>
                <a:gd name="T3" fmla="*/ 46038 h 90"/>
                <a:gd name="T4" fmla="*/ 24635 w 83"/>
                <a:gd name="T5" fmla="*/ 76729 h 90"/>
                <a:gd name="T6" fmla="*/ 0 w 83"/>
                <a:gd name="T7" fmla="*/ 150389 h 90"/>
                <a:gd name="T8" fmla="*/ 126254 w 83"/>
                <a:gd name="T9" fmla="*/ 276225 h 90"/>
                <a:gd name="T10" fmla="*/ 255588 w 83"/>
                <a:gd name="T11" fmla="*/ 150389 h 90"/>
                <a:gd name="T12" fmla="*/ 230953 w 83"/>
                <a:gd name="T13" fmla="*/ 76729 h 90"/>
                <a:gd name="T14" fmla="*/ 206318 w 83"/>
                <a:gd name="T15" fmla="*/ 52176 h 90"/>
                <a:gd name="T16" fmla="*/ 194001 w 83"/>
                <a:gd name="T17" fmla="*/ 49107 h 90"/>
                <a:gd name="T18" fmla="*/ 181683 w 83"/>
                <a:gd name="T19" fmla="*/ 55245 h 90"/>
                <a:gd name="T20" fmla="*/ 184762 w 83"/>
                <a:gd name="T21" fmla="*/ 82868 h 90"/>
                <a:gd name="T22" fmla="*/ 200159 w 83"/>
                <a:gd name="T23" fmla="*/ 98213 h 90"/>
                <a:gd name="T24" fmla="*/ 215556 w 83"/>
                <a:gd name="T25" fmla="*/ 150389 h 90"/>
                <a:gd name="T26" fmla="*/ 190921 w 83"/>
                <a:gd name="T27" fmla="*/ 211773 h 90"/>
                <a:gd name="T28" fmla="*/ 126254 w 83"/>
                <a:gd name="T29" fmla="*/ 239395 h 90"/>
                <a:gd name="T30" fmla="*/ 64667 w 83"/>
                <a:gd name="T31" fmla="*/ 211773 h 90"/>
                <a:gd name="T32" fmla="*/ 40032 w 83"/>
                <a:gd name="T33" fmla="*/ 150389 h 90"/>
                <a:gd name="T34" fmla="*/ 55429 w 83"/>
                <a:gd name="T35" fmla="*/ 98213 h 90"/>
                <a:gd name="T36" fmla="*/ 76984 w 83"/>
                <a:gd name="T37" fmla="*/ 76729 h 90"/>
                <a:gd name="T38" fmla="*/ 83143 w 83"/>
                <a:gd name="T39" fmla="*/ 52176 h 90"/>
                <a:gd name="T40" fmla="*/ 67746 w 83"/>
                <a:gd name="T41" fmla="*/ 42968 h 90"/>
                <a:gd name="T42" fmla="*/ 129334 w 83"/>
                <a:gd name="T43" fmla="*/ 0 h 90"/>
                <a:gd name="T44" fmla="*/ 107778 w 83"/>
                <a:gd name="T45" fmla="*/ 21484 h 90"/>
                <a:gd name="T46" fmla="*/ 107778 w 83"/>
                <a:gd name="T47" fmla="*/ 147320 h 90"/>
                <a:gd name="T48" fmla="*/ 129334 w 83"/>
                <a:gd name="T49" fmla="*/ 168804 h 90"/>
                <a:gd name="T50" fmla="*/ 147810 w 83"/>
                <a:gd name="T51" fmla="*/ 147320 h 90"/>
                <a:gd name="T52" fmla="*/ 147810 w 83"/>
                <a:gd name="T53" fmla="*/ 21484 h 90"/>
                <a:gd name="T54" fmla="*/ 129334 w 83"/>
                <a:gd name="T55" fmla="*/ 0 h 9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3" h="90">
                  <a:moveTo>
                    <a:pt x="22" y="14"/>
                  </a:moveTo>
                  <a:cubicBezTo>
                    <a:pt x="20" y="14"/>
                    <a:pt x="19" y="14"/>
                    <a:pt x="18" y="15"/>
                  </a:cubicBezTo>
                  <a:cubicBezTo>
                    <a:pt x="14" y="18"/>
                    <a:pt x="11" y="21"/>
                    <a:pt x="8" y="25"/>
                  </a:cubicBezTo>
                  <a:cubicBezTo>
                    <a:pt x="3" y="31"/>
                    <a:pt x="0" y="40"/>
                    <a:pt x="0" y="49"/>
                  </a:cubicBezTo>
                  <a:cubicBezTo>
                    <a:pt x="0" y="72"/>
                    <a:pt x="19" y="90"/>
                    <a:pt x="41" y="90"/>
                  </a:cubicBezTo>
                  <a:cubicBezTo>
                    <a:pt x="64" y="90"/>
                    <a:pt x="83" y="72"/>
                    <a:pt x="83" y="49"/>
                  </a:cubicBezTo>
                  <a:cubicBezTo>
                    <a:pt x="83" y="40"/>
                    <a:pt x="80" y="31"/>
                    <a:pt x="75" y="25"/>
                  </a:cubicBezTo>
                  <a:cubicBezTo>
                    <a:pt x="72" y="22"/>
                    <a:pt x="70" y="19"/>
                    <a:pt x="67" y="17"/>
                  </a:cubicBezTo>
                  <a:cubicBezTo>
                    <a:pt x="66" y="16"/>
                    <a:pt x="65" y="16"/>
                    <a:pt x="63" y="16"/>
                  </a:cubicBezTo>
                  <a:cubicBezTo>
                    <a:pt x="62" y="16"/>
                    <a:pt x="60" y="16"/>
                    <a:pt x="59" y="18"/>
                  </a:cubicBezTo>
                  <a:cubicBezTo>
                    <a:pt x="56" y="21"/>
                    <a:pt x="57" y="25"/>
                    <a:pt x="60" y="27"/>
                  </a:cubicBezTo>
                  <a:cubicBezTo>
                    <a:pt x="61" y="28"/>
                    <a:pt x="63" y="30"/>
                    <a:pt x="65" y="32"/>
                  </a:cubicBezTo>
                  <a:cubicBezTo>
                    <a:pt x="68" y="37"/>
                    <a:pt x="70" y="43"/>
                    <a:pt x="70" y="49"/>
                  </a:cubicBezTo>
                  <a:cubicBezTo>
                    <a:pt x="70" y="57"/>
                    <a:pt x="67" y="64"/>
                    <a:pt x="62" y="69"/>
                  </a:cubicBezTo>
                  <a:cubicBezTo>
                    <a:pt x="57" y="75"/>
                    <a:pt x="49" y="78"/>
                    <a:pt x="41" y="78"/>
                  </a:cubicBezTo>
                  <a:cubicBezTo>
                    <a:pt x="34" y="78"/>
                    <a:pt x="26" y="75"/>
                    <a:pt x="21" y="69"/>
                  </a:cubicBezTo>
                  <a:cubicBezTo>
                    <a:pt x="16" y="64"/>
                    <a:pt x="13" y="57"/>
                    <a:pt x="13" y="49"/>
                  </a:cubicBezTo>
                  <a:cubicBezTo>
                    <a:pt x="13" y="43"/>
                    <a:pt x="15" y="37"/>
                    <a:pt x="18" y="32"/>
                  </a:cubicBezTo>
                  <a:cubicBezTo>
                    <a:pt x="20" y="29"/>
                    <a:pt x="23" y="27"/>
                    <a:pt x="25" y="25"/>
                  </a:cubicBezTo>
                  <a:cubicBezTo>
                    <a:pt x="28" y="24"/>
                    <a:pt x="29" y="20"/>
                    <a:pt x="27" y="17"/>
                  </a:cubicBezTo>
                  <a:cubicBezTo>
                    <a:pt x="26" y="15"/>
                    <a:pt x="24" y="14"/>
                    <a:pt x="22" y="14"/>
                  </a:cubicBezTo>
                  <a:moveTo>
                    <a:pt x="42" y="0"/>
                  </a:moveTo>
                  <a:cubicBezTo>
                    <a:pt x="38" y="0"/>
                    <a:pt x="35" y="3"/>
                    <a:pt x="35" y="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2"/>
                    <a:pt x="38" y="55"/>
                    <a:pt x="42" y="55"/>
                  </a:cubicBezTo>
                  <a:cubicBezTo>
                    <a:pt x="45" y="55"/>
                    <a:pt x="48" y="52"/>
                    <a:pt x="48" y="4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5" y="0"/>
                    <a:pt x="4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3" name="Freeform 47"/>
            <p:cNvSpPr>
              <a:spLocks noEditPoints="1"/>
            </p:cNvSpPr>
            <p:nvPr/>
          </p:nvSpPr>
          <p:spPr bwMode="auto">
            <a:xfrm>
              <a:off x="4304109" y="3473734"/>
              <a:ext cx="216694" cy="250031"/>
            </a:xfrm>
            <a:custGeom>
              <a:avLst/>
              <a:gdLst>
                <a:gd name="T0" fmla="*/ 49179 w 94"/>
                <a:gd name="T1" fmla="*/ 333375 h 108"/>
                <a:gd name="T2" fmla="*/ 86063 w 94"/>
                <a:gd name="T3" fmla="*/ 314854 h 108"/>
                <a:gd name="T4" fmla="*/ 239746 w 94"/>
                <a:gd name="T5" fmla="*/ 290160 h 108"/>
                <a:gd name="T6" fmla="*/ 233599 w 94"/>
                <a:gd name="T7" fmla="*/ 333375 h 108"/>
                <a:gd name="T8" fmla="*/ 239746 w 94"/>
                <a:gd name="T9" fmla="*/ 290160 h 108"/>
                <a:gd name="T10" fmla="*/ 132168 w 94"/>
                <a:gd name="T11" fmla="*/ 179035 h 108"/>
                <a:gd name="T12" fmla="*/ 138315 w 94"/>
                <a:gd name="T13" fmla="*/ 104951 h 108"/>
                <a:gd name="T14" fmla="*/ 144463 w 94"/>
                <a:gd name="T15" fmla="*/ 98778 h 108"/>
                <a:gd name="T16" fmla="*/ 150610 w 94"/>
                <a:gd name="T17" fmla="*/ 166688 h 108"/>
                <a:gd name="T18" fmla="*/ 252041 w 94"/>
                <a:gd name="T19" fmla="*/ 172861 h 108"/>
                <a:gd name="T20" fmla="*/ 252041 w 94"/>
                <a:gd name="T21" fmla="*/ 185208 h 108"/>
                <a:gd name="T22" fmla="*/ 144463 w 94"/>
                <a:gd name="T23" fmla="*/ 194469 h 108"/>
                <a:gd name="T24" fmla="*/ 36884 w 94"/>
                <a:gd name="T25" fmla="*/ 154340 h 108"/>
                <a:gd name="T26" fmla="*/ 104505 w 94"/>
                <a:gd name="T27" fmla="*/ 67910 h 108"/>
                <a:gd name="T28" fmla="*/ 113726 w 94"/>
                <a:gd name="T29" fmla="*/ 70997 h 108"/>
                <a:gd name="T30" fmla="*/ 46105 w 94"/>
                <a:gd name="T31" fmla="*/ 148167 h 108"/>
                <a:gd name="T32" fmla="*/ 144463 w 94"/>
                <a:gd name="T33" fmla="*/ 40128 h 108"/>
                <a:gd name="T34" fmla="*/ 144463 w 94"/>
                <a:gd name="T35" fmla="*/ 314854 h 108"/>
                <a:gd name="T36" fmla="*/ 144463 w 94"/>
                <a:gd name="T37" fmla="*/ 40128 h 108"/>
                <a:gd name="T38" fmla="*/ 18442 w 94"/>
                <a:gd name="T39" fmla="*/ 49389 h 108"/>
                <a:gd name="T40" fmla="*/ 33810 w 94"/>
                <a:gd name="T41" fmla="*/ 15434 h 108"/>
                <a:gd name="T42" fmla="*/ 43031 w 94"/>
                <a:gd name="T43" fmla="*/ 15434 h 108"/>
                <a:gd name="T44" fmla="*/ 27663 w 94"/>
                <a:gd name="T45" fmla="*/ 46302 h 108"/>
                <a:gd name="T46" fmla="*/ 58400 w 94"/>
                <a:gd name="T47" fmla="*/ 0 h 108"/>
                <a:gd name="T48" fmla="*/ 15368 w 94"/>
                <a:gd name="T49" fmla="*/ 77170 h 108"/>
                <a:gd name="T50" fmla="*/ 58400 w 94"/>
                <a:gd name="T51" fmla="*/ 0 h 108"/>
                <a:gd name="T52" fmla="*/ 205936 w 94"/>
                <a:gd name="T53" fmla="*/ 27781 h 108"/>
                <a:gd name="T54" fmla="*/ 233599 w 94"/>
                <a:gd name="T55" fmla="*/ 9260 h 108"/>
                <a:gd name="T56" fmla="*/ 239746 w 94"/>
                <a:gd name="T57" fmla="*/ 15434 h 108"/>
                <a:gd name="T58" fmla="*/ 212083 w 94"/>
                <a:gd name="T59" fmla="*/ 27781 h 108"/>
                <a:gd name="T60" fmla="*/ 209010 w 94"/>
                <a:gd name="T61" fmla="*/ 27781 h 108"/>
                <a:gd name="T62" fmla="*/ 190568 w 94"/>
                <a:gd name="T63" fmla="*/ 24694 h 108"/>
                <a:gd name="T64" fmla="*/ 258188 w 94"/>
                <a:gd name="T65" fmla="*/ 9260 h 1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4" h="108">
                  <a:moveTo>
                    <a:pt x="16" y="94"/>
                  </a:moveTo>
                  <a:cubicBezTo>
                    <a:pt x="13" y="100"/>
                    <a:pt x="13" y="106"/>
                    <a:pt x="16" y="108"/>
                  </a:cubicBezTo>
                  <a:cubicBezTo>
                    <a:pt x="17" y="108"/>
                    <a:pt x="18" y="108"/>
                    <a:pt x="19" y="108"/>
                  </a:cubicBezTo>
                  <a:cubicBezTo>
                    <a:pt x="22" y="108"/>
                    <a:pt x="26" y="106"/>
                    <a:pt x="28" y="102"/>
                  </a:cubicBezTo>
                  <a:cubicBezTo>
                    <a:pt x="16" y="94"/>
                    <a:pt x="16" y="94"/>
                    <a:pt x="16" y="94"/>
                  </a:cubicBezTo>
                  <a:moveTo>
                    <a:pt x="78" y="94"/>
                  </a:moveTo>
                  <a:cubicBezTo>
                    <a:pt x="66" y="102"/>
                    <a:pt x="66" y="102"/>
                    <a:pt x="66" y="102"/>
                  </a:cubicBezTo>
                  <a:cubicBezTo>
                    <a:pt x="69" y="106"/>
                    <a:pt x="73" y="108"/>
                    <a:pt x="76" y="108"/>
                  </a:cubicBezTo>
                  <a:cubicBezTo>
                    <a:pt x="77" y="108"/>
                    <a:pt x="78" y="108"/>
                    <a:pt x="78" y="108"/>
                  </a:cubicBezTo>
                  <a:cubicBezTo>
                    <a:pt x="82" y="106"/>
                    <a:pt x="82" y="100"/>
                    <a:pt x="78" y="94"/>
                  </a:cubicBezTo>
                  <a:moveTo>
                    <a:pt x="47" y="63"/>
                  </a:moveTo>
                  <a:cubicBezTo>
                    <a:pt x="45" y="63"/>
                    <a:pt x="43" y="61"/>
                    <a:pt x="43" y="58"/>
                  </a:cubicBezTo>
                  <a:cubicBezTo>
                    <a:pt x="43" y="57"/>
                    <a:pt x="44" y="55"/>
                    <a:pt x="45" y="5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3"/>
                    <a:pt x="46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9" y="33"/>
                    <a:pt x="49" y="3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50" y="54"/>
                    <a:pt x="51" y="55"/>
                    <a:pt x="51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3" y="56"/>
                    <a:pt x="84" y="57"/>
                    <a:pt x="84" y="58"/>
                  </a:cubicBezTo>
                  <a:cubicBezTo>
                    <a:pt x="84" y="59"/>
                    <a:pt x="83" y="60"/>
                    <a:pt x="82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0" y="62"/>
                    <a:pt x="49" y="63"/>
                    <a:pt x="47" y="63"/>
                  </a:cubicBezTo>
                  <a:moveTo>
                    <a:pt x="13" y="50"/>
                  </a:moveTo>
                  <a:cubicBezTo>
                    <a:pt x="12" y="50"/>
                    <a:pt x="12" y="50"/>
                    <a:pt x="12" y="50"/>
                  </a:cubicBezTo>
                  <a:cubicBezTo>
                    <a:pt x="11" y="49"/>
                    <a:pt x="10" y="48"/>
                    <a:pt x="11" y="47"/>
                  </a:cubicBezTo>
                  <a:cubicBezTo>
                    <a:pt x="15" y="36"/>
                    <a:pt x="23" y="26"/>
                    <a:pt x="3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2"/>
                    <a:pt x="37" y="22"/>
                    <a:pt x="37" y="23"/>
                  </a:cubicBezTo>
                  <a:cubicBezTo>
                    <a:pt x="38" y="24"/>
                    <a:pt x="37" y="25"/>
                    <a:pt x="36" y="26"/>
                  </a:cubicBezTo>
                  <a:cubicBezTo>
                    <a:pt x="26" y="30"/>
                    <a:pt x="18" y="38"/>
                    <a:pt x="15" y="48"/>
                  </a:cubicBezTo>
                  <a:cubicBezTo>
                    <a:pt x="14" y="49"/>
                    <a:pt x="14" y="50"/>
                    <a:pt x="13" y="50"/>
                  </a:cubicBezTo>
                  <a:moveTo>
                    <a:pt x="47" y="13"/>
                  </a:moveTo>
                  <a:cubicBezTo>
                    <a:pt x="23" y="13"/>
                    <a:pt x="3" y="33"/>
                    <a:pt x="3" y="58"/>
                  </a:cubicBezTo>
                  <a:cubicBezTo>
                    <a:pt x="3" y="82"/>
                    <a:pt x="23" y="102"/>
                    <a:pt x="47" y="102"/>
                  </a:cubicBezTo>
                  <a:cubicBezTo>
                    <a:pt x="72" y="102"/>
                    <a:pt x="92" y="82"/>
                    <a:pt x="92" y="58"/>
                  </a:cubicBezTo>
                  <a:cubicBezTo>
                    <a:pt x="92" y="33"/>
                    <a:pt x="72" y="13"/>
                    <a:pt x="47" y="13"/>
                  </a:cubicBezTo>
                  <a:moveTo>
                    <a:pt x="7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6" y="10"/>
                    <a:pt x="8" y="7"/>
                    <a:pt x="11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5"/>
                    <a:pt x="14" y="5"/>
                  </a:cubicBezTo>
                  <a:cubicBezTo>
                    <a:pt x="15" y="6"/>
                    <a:pt x="14" y="8"/>
                    <a:pt x="13" y="8"/>
                  </a:cubicBezTo>
                  <a:cubicBezTo>
                    <a:pt x="11" y="10"/>
                    <a:pt x="9" y="12"/>
                    <a:pt x="9" y="15"/>
                  </a:cubicBezTo>
                  <a:cubicBezTo>
                    <a:pt x="9" y="16"/>
                    <a:pt x="8" y="16"/>
                    <a:pt x="7" y="16"/>
                  </a:cubicBezTo>
                  <a:moveTo>
                    <a:pt x="19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3" y="8"/>
                    <a:pt x="0" y="18"/>
                    <a:pt x="5" y="2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4" y="0"/>
                    <a:pt x="19" y="0"/>
                  </a:cubicBezTo>
                  <a:moveTo>
                    <a:pt x="68" y="9"/>
                  </a:moveTo>
                  <a:cubicBezTo>
                    <a:pt x="68" y="9"/>
                    <a:pt x="67" y="9"/>
                    <a:pt x="67" y="9"/>
                  </a:cubicBezTo>
                  <a:cubicBezTo>
                    <a:pt x="66" y="8"/>
                    <a:pt x="66" y="6"/>
                    <a:pt x="67" y="6"/>
                  </a:cubicBezTo>
                  <a:cubicBezTo>
                    <a:pt x="69" y="4"/>
                    <a:pt x="72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7" y="3"/>
                    <a:pt x="78" y="4"/>
                    <a:pt x="78" y="5"/>
                  </a:cubicBezTo>
                  <a:cubicBezTo>
                    <a:pt x="78" y="6"/>
                    <a:pt x="77" y="7"/>
                    <a:pt x="76" y="7"/>
                  </a:cubicBezTo>
                  <a:cubicBezTo>
                    <a:pt x="73" y="7"/>
                    <a:pt x="71" y="8"/>
                    <a:pt x="69" y="9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9"/>
                    <a:pt x="68" y="9"/>
                  </a:cubicBezTo>
                  <a:moveTo>
                    <a:pt x="76" y="0"/>
                  </a:moveTo>
                  <a:cubicBezTo>
                    <a:pt x="70" y="0"/>
                    <a:pt x="65" y="3"/>
                    <a:pt x="62" y="8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4" y="18"/>
                    <a:pt x="92" y="8"/>
                    <a:pt x="84" y="3"/>
                  </a:cubicBezTo>
                  <a:cubicBezTo>
                    <a:pt x="82" y="1"/>
                    <a:pt x="79" y="0"/>
                    <a:pt x="7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4" name="Freeform 48"/>
            <p:cNvSpPr>
              <a:spLocks noEditPoints="1"/>
            </p:cNvSpPr>
            <p:nvPr/>
          </p:nvSpPr>
          <p:spPr bwMode="auto">
            <a:xfrm>
              <a:off x="5286376" y="3479687"/>
              <a:ext cx="221456" cy="238125"/>
            </a:xfrm>
            <a:custGeom>
              <a:avLst/>
              <a:gdLst>
                <a:gd name="T0" fmla="*/ 159941 w 96"/>
                <a:gd name="T1" fmla="*/ 200364 h 103"/>
                <a:gd name="T2" fmla="*/ 144562 w 96"/>
                <a:gd name="T3" fmla="*/ 184951 h 103"/>
                <a:gd name="T4" fmla="*/ 150713 w 96"/>
                <a:gd name="T5" fmla="*/ 175704 h 103"/>
                <a:gd name="T6" fmla="*/ 150713 w 96"/>
                <a:gd name="T7" fmla="*/ 114053 h 103"/>
                <a:gd name="T8" fmla="*/ 156865 w 96"/>
                <a:gd name="T9" fmla="*/ 104806 h 103"/>
                <a:gd name="T10" fmla="*/ 156865 w 96"/>
                <a:gd name="T11" fmla="*/ 104806 h 103"/>
                <a:gd name="T12" fmla="*/ 163016 w 96"/>
                <a:gd name="T13" fmla="*/ 114053 h 103"/>
                <a:gd name="T14" fmla="*/ 163016 w 96"/>
                <a:gd name="T15" fmla="*/ 172621 h 103"/>
                <a:gd name="T16" fmla="*/ 172244 w 96"/>
                <a:gd name="T17" fmla="*/ 178786 h 103"/>
                <a:gd name="T18" fmla="*/ 264517 w 96"/>
                <a:gd name="T19" fmla="*/ 178786 h 103"/>
                <a:gd name="T20" fmla="*/ 270669 w 96"/>
                <a:gd name="T21" fmla="*/ 184951 h 103"/>
                <a:gd name="T22" fmla="*/ 264517 w 96"/>
                <a:gd name="T23" fmla="*/ 194199 h 103"/>
                <a:gd name="T24" fmla="*/ 172244 w 96"/>
                <a:gd name="T25" fmla="*/ 194199 h 103"/>
                <a:gd name="T26" fmla="*/ 159941 w 96"/>
                <a:gd name="T27" fmla="*/ 200364 h 103"/>
                <a:gd name="T28" fmla="*/ 55364 w 96"/>
                <a:gd name="T29" fmla="*/ 160291 h 103"/>
                <a:gd name="T30" fmla="*/ 52288 w 96"/>
                <a:gd name="T31" fmla="*/ 160291 h 103"/>
                <a:gd name="T32" fmla="*/ 49213 w 96"/>
                <a:gd name="T33" fmla="*/ 151044 h 103"/>
                <a:gd name="T34" fmla="*/ 123031 w 96"/>
                <a:gd name="T35" fmla="*/ 73981 h 103"/>
                <a:gd name="T36" fmla="*/ 123031 w 96"/>
                <a:gd name="T37" fmla="*/ 73981 h 103"/>
                <a:gd name="T38" fmla="*/ 129183 w 96"/>
                <a:gd name="T39" fmla="*/ 77063 h 103"/>
                <a:gd name="T40" fmla="*/ 126107 w 96"/>
                <a:gd name="T41" fmla="*/ 86311 h 103"/>
                <a:gd name="T42" fmla="*/ 61516 w 96"/>
                <a:gd name="T43" fmla="*/ 154126 h 103"/>
                <a:gd name="T44" fmla="*/ 61516 w 96"/>
                <a:gd name="T45" fmla="*/ 154126 h 103"/>
                <a:gd name="T46" fmla="*/ 55364 w 96"/>
                <a:gd name="T47" fmla="*/ 160291 h 103"/>
                <a:gd name="T48" fmla="*/ 193774 w 96"/>
                <a:gd name="T49" fmla="*/ 0 h 103"/>
                <a:gd name="T50" fmla="*/ 123031 w 96"/>
                <a:gd name="T51" fmla="*/ 0 h 103"/>
                <a:gd name="T52" fmla="*/ 107652 w 96"/>
                <a:gd name="T53" fmla="*/ 15413 h 103"/>
                <a:gd name="T54" fmla="*/ 123031 w 96"/>
                <a:gd name="T55" fmla="*/ 30825 h 103"/>
                <a:gd name="T56" fmla="*/ 144562 w 96"/>
                <a:gd name="T57" fmla="*/ 30825 h 103"/>
                <a:gd name="T58" fmla="*/ 144562 w 96"/>
                <a:gd name="T59" fmla="*/ 30825 h 103"/>
                <a:gd name="T60" fmla="*/ 144562 w 96"/>
                <a:gd name="T61" fmla="*/ 43155 h 103"/>
                <a:gd name="T62" fmla="*/ 61516 w 96"/>
                <a:gd name="T63" fmla="*/ 83228 h 103"/>
                <a:gd name="T64" fmla="*/ 61516 w 96"/>
                <a:gd name="T65" fmla="*/ 83228 h 103"/>
                <a:gd name="T66" fmla="*/ 46137 w 96"/>
                <a:gd name="T67" fmla="*/ 67816 h 103"/>
                <a:gd name="T68" fmla="*/ 52288 w 96"/>
                <a:gd name="T69" fmla="*/ 61650 h 103"/>
                <a:gd name="T70" fmla="*/ 49213 w 96"/>
                <a:gd name="T71" fmla="*/ 46238 h 103"/>
                <a:gd name="T72" fmla="*/ 36909 w 96"/>
                <a:gd name="T73" fmla="*/ 43155 h 103"/>
                <a:gd name="T74" fmla="*/ 33834 w 96"/>
                <a:gd name="T75" fmla="*/ 46238 h 103"/>
                <a:gd name="T76" fmla="*/ 3076 w 96"/>
                <a:gd name="T77" fmla="*/ 73981 h 103"/>
                <a:gd name="T78" fmla="*/ 6152 w 96"/>
                <a:gd name="T79" fmla="*/ 89393 h 103"/>
                <a:gd name="T80" fmla="*/ 18455 w 96"/>
                <a:gd name="T81" fmla="*/ 95558 h 103"/>
                <a:gd name="T82" fmla="*/ 21530 w 96"/>
                <a:gd name="T83" fmla="*/ 92476 h 103"/>
                <a:gd name="T84" fmla="*/ 27682 w 96"/>
                <a:gd name="T85" fmla="*/ 86311 h 103"/>
                <a:gd name="T86" fmla="*/ 43061 w 96"/>
                <a:gd name="T87" fmla="*/ 101723 h 103"/>
                <a:gd name="T88" fmla="*/ 46137 w 96"/>
                <a:gd name="T89" fmla="*/ 104806 h 103"/>
                <a:gd name="T90" fmla="*/ 21530 w 96"/>
                <a:gd name="T91" fmla="*/ 181869 h 103"/>
                <a:gd name="T92" fmla="*/ 159941 w 96"/>
                <a:gd name="T93" fmla="*/ 317500 h 103"/>
                <a:gd name="T94" fmla="*/ 295275 w 96"/>
                <a:gd name="T95" fmla="*/ 181869 h 103"/>
                <a:gd name="T96" fmla="*/ 172244 w 96"/>
                <a:gd name="T97" fmla="*/ 43155 h 103"/>
                <a:gd name="T98" fmla="*/ 172244 w 96"/>
                <a:gd name="T99" fmla="*/ 30825 h 103"/>
                <a:gd name="T100" fmla="*/ 172244 w 96"/>
                <a:gd name="T101" fmla="*/ 30825 h 103"/>
                <a:gd name="T102" fmla="*/ 193774 w 96"/>
                <a:gd name="T103" fmla="*/ 30825 h 103"/>
                <a:gd name="T104" fmla="*/ 209153 w 96"/>
                <a:gd name="T105" fmla="*/ 15413 h 103"/>
                <a:gd name="T106" fmla="*/ 193774 w 96"/>
                <a:gd name="T107" fmla="*/ 0 h 10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6" h="103">
                  <a:moveTo>
                    <a:pt x="52" y="65"/>
                  </a:moveTo>
                  <a:cubicBezTo>
                    <a:pt x="49" y="65"/>
                    <a:pt x="47" y="63"/>
                    <a:pt x="47" y="60"/>
                  </a:cubicBezTo>
                  <a:cubicBezTo>
                    <a:pt x="47" y="59"/>
                    <a:pt x="48" y="57"/>
                    <a:pt x="49" y="5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50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4"/>
                    <a:pt x="53" y="35"/>
                    <a:pt x="53" y="37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7"/>
                    <a:pt x="55" y="57"/>
                    <a:pt x="5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7" y="58"/>
                    <a:pt x="88" y="59"/>
                    <a:pt x="88" y="60"/>
                  </a:cubicBezTo>
                  <a:cubicBezTo>
                    <a:pt x="88" y="62"/>
                    <a:pt x="87" y="63"/>
                    <a:pt x="8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4"/>
                    <a:pt x="53" y="65"/>
                    <a:pt x="52" y="65"/>
                  </a:cubicBezTo>
                  <a:moveTo>
                    <a:pt x="18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6" y="51"/>
                    <a:pt x="15" y="50"/>
                    <a:pt x="16" y="49"/>
                  </a:cubicBezTo>
                  <a:cubicBezTo>
                    <a:pt x="20" y="38"/>
                    <a:pt x="28" y="28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2" y="25"/>
                    <a:pt x="42" y="25"/>
                  </a:cubicBezTo>
                  <a:cubicBezTo>
                    <a:pt x="43" y="26"/>
                    <a:pt x="42" y="28"/>
                    <a:pt x="41" y="28"/>
                  </a:cubicBezTo>
                  <a:cubicBezTo>
                    <a:pt x="31" y="32"/>
                    <a:pt x="23" y="4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1"/>
                    <a:pt x="19" y="52"/>
                    <a:pt x="18" y="52"/>
                  </a:cubicBezTo>
                  <a:moveTo>
                    <a:pt x="6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5" y="2"/>
                    <a:pt x="35" y="5"/>
                  </a:cubicBezTo>
                  <a:cubicBezTo>
                    <a:pt x="35" y="7"/>
                    <a:pt x="38" y="10"/>
                    <a:pt x="40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37" y="15"/>
                    <a:pt x="27" y="20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19"/>
                    <a:pt x="17" y="17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2" y="14"/>
                    <a:pt x="11" y="14"/>
                    <a:pt x="11" y="1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3" y="30"/>
                    <a:pt x="4" y="31"/>
                    <a:pt x="6" y="31"/>
                  </a:cubicBezTo>
                  <a:cubicBezTo>
                    <a:pt x="6" y="31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10" y="41"/>
                    <a:pt x="7" y="49"/>
                    <a:pt x="7" y="59"/>
                  </a:cubicBezTo>
                  <a:cubicBezTo>
                    <a:pt x="7" y="83"/>
                    <a:pt x="27" y="103"/>
                    <a:pt x="52" y="103"/>
                  </a:cubicBezTo>
                  <a:cubicBezTo>
                    <a:pt x="76" y="103"/>
                    <a:pt x="96" y="83"/>
                    <a:pt x="96" y="59"/>
                  </a:cubicBezTo>
                  <a:cubicBezTo>
                    <a:pt x="96" y="36"/>
                    <a:pt x="79" y="17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10"/>
                    <a:pt x="68" y="7"/>
                    <a:pt x="68" y="5"/>
                  </a:cubicBezTo>
                  <a:cubicBezTo>
                    <a:pt x="68" y="2"/>
                    <a:pt x="66" y="0"/>
                    <a:pt x="6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5" name="Freeform 49"/>
            <p:cNvSpPr>
              <a:spLocks noEditPoints="1"/>
            </p:cNvSpPr>
            <p:nvPr/>
          </p:nvSpPr>
          <p:spPr bwMode="auto">
            <a:xfrm>
              <a:off x="628651" y="3486830"/>
              <a:ext cx="297656" cy="223838"/>
            </a:xfrm>
            <a:custGeom>
              <a:avLst/>
              <a:gdLst>
                <a:gd name="T0" fmla="*/ 113832 w 129"/>
                <a:gd name="T1" fmla="*/ 150763 h 97"/>
                <a:gd name="T2" fmla="*/ 101526 w 129"/>
                <a:gd name="T3" fmla="*/ 163071 h 97"/>
                <a:gd name="T4" fmla="*/ 101526 w 129"/>
                <a:gd name="T5" fmla="*/ 286143 h 97"/>
                <a:gd name="T6" fmla="*/ 113832 w 129"/>
                <a:gd name="T7" fmla="*/ 298450 h 97"/>
                <a:gd name="T8" fmla="*/ 129215 w 129"/>
                <a:gd name="T9" fmla="*/ 286143 h 97"/>
                <a:gd name="T10" fmla="*/ 129215 w 129"/>
                <a:gd name="T11" fmla="*/ 163071 h 97"/>
                <a:gd name="T12" fmla="*/ 113832 w 129"/>
                <a:gd name="T13" fmla="*/ 150763 h 97"/>
                <a:gd name="T14" fmla="*/ 279966 w 129"/>
                <a:gd name="T15" fmla="*/ 150763 h 97"/>
                <a:gd name="T16" fmla="*/ 267660 w 129"/>
                <a:gd name="T17" fmla="*/ 163071 h 97"/>
                <a:gd name="T18" fmla="*/ 267660 w 129"/>
                <a:gd name="T19" fmla="*/ 286143 h 97"/>
                <a:gd name="T20" fmla="*/ 279966 w 129"/>
                <a:gd name="T21" fmla="*/ 298450 h 97"/>
                <a:gd name="T22" fmla="*/ 295349 w 129"/>
                <a:gd name="T23" fmla="*/ 286143 h 97"/>
                <a:gd name="T24" fmla="*/ 295349 w 129"/>
                <a:gd name="T25" fmla="*/ 163071 h 97"/>
                <a:gd name="T26" fmla="*/ 279966 w 129"/>
                <a:gd name="T27" fmla="*/ 150763 h 97"/>
                <a:gd name="T28" fmla="*/ 196899 w 129"/>
                <a:gd name="T29" fmla="*/ 0 h 97"/>
                <a:gd name="T30" fmla="*/ 33842 w 129"/>
                <a:gd name="T31" fmla="*/ 163071 h 97"/>
                <a:gd name="T32" fmla="*/ 0 w 129"/>
                <a:gd name="T33" fmla="*/ 224607 h 97"/>
                <a:gd name="T34" fmla="*/ 83067 w 129"/>
                <a:gd name="T35" fmla="*/ 298450 h 97"/>
                <a:gd name="T36" fmla="*/ 89220 w 129"/>
                <a:gd name="T37" fmla="*/ 298450 h 97"/>
                <a:gd name="T38" fmla="*/ 89220 w 129"/>
                <a:gd name="T39" fmla="*/ 147687 h 97"/>
                <a:gd name="T40" fmla="*/ 83067 w 129"/>
                <a:gd name="T41" fmla="*/ 147687 h 97"/>
                <a:gd name="T42" fmla="*/ 61531 w 129"/>
                <a:gd name="T43" fmla="*/ 150763 h 97"/>
                <a:gd name="T44" fmla="*/ 196899 w 129"/>
                <a:gd name="T45" fmla="*/ 27691 h 97"/>
                <a:gd name="T46" fmla="*/ 332267 w 129"/>
                <a:gd name="T47" fmla="*/ 150763 h 97"/>
                <a:gd name="T48" fmla="*/ 313808 w 129"/>
                <a:gd name="T49" fmla="*/ 147687 h 97"/>
                <a:gd name="T50" fmla="*/ 307655 w 129"/>
                <a:gd name="T51" fmla="*/ 147687 h 97"/>
                <a:gd name="T52" fmla="*/ 307655 w 129"/>
                <a:gd name="T53" fmla="*/ 298450 h 97"/>
                <a:gd name="T54" fmla="*/ 313808 w 129"/>
                <a:gd name="T55" fmla="*/ 298450 h 97"/>
                <a:gd name="T56" fmla="*/ 396875 w 129"/>
                <a:gd name="T57" fmla="*/ 224607 h 97"/>
                <a:gd name="T58" fmla="*/ 359956 w 129"/>
                <a:gd name="T59" fmla="*/ 159994 h 97"/>
                <a:gd name="T60" fmla="*/ 196899 w 129"/>
                <a:gd name="T61" fmla="*/ 0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29" h="97">
                  <a:moveTo>
                    <a:pt x="37" y="49"/>
                  </a:moveTo>
                  <a:cubicBezTo>
                    <a:pt x="35" y="49"/>
                    <a:pt x="33" y="51"/>
                    <a:pt x="33" y="5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5"/>
                    <a:pt x="35" y="97"/>
                    <a:pt x="37" y="97"/>
                  </a:cubicBezTo>
                  <a:cubicBezTo>
                    <a:pt x="40" y="97"/>
                    <a:pt x="42" y="95"/>
                    <a:pt x="42" y="9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1"/>
                    <a:pt x="40" y="49"/>
                    <a:pt x="37" y="49"/>
                  </a:cubicBezTo>
                  <a:moveTo>
                    <a:pt x="91" y="49"/>
                  </a:moveTo>
                  <a:cubicBezTo>
                    <a:pt x="89" y="49"/>
                    <a:pt x="87" y="51"/>
                    <a:pt x="87" y="5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5"/>
                    <a:pt x="89" y="97"/>
                    <a:pt x="91" y="97"/>
                  </a:cubicBezTo>
                  <a:cubicBezTo>
                    <a:pt x="94" y="97"/>
                    <a:pt x="96" y="95"/>
                    <a:pt x="96" y="9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1"/>
                    <a:pt x="94" y="49"/>
                    <a:pt x="91" y="49"/>
                  </a:cubicBezTo>
                  <a:moveTo>
                    <a:pt x="64" y="0"/>
                  </a:moveTo>
                  <a:cubicBezTo>
                    <a:pt x="35" y="0"/>
                    <a:pt x="12" y="24"/>
                    <a:pt x="11" y="53"/>
                  </a:cubicBezTo>
                  <a:cubicBezTo>
                    <a:pt x="4" y="58"/>
                    <a:pt x="0" y="65"/>
                    <a:pt x="0" y="73"/>
                  </a:cubicBezTo>
                  <a:cubicBezTo>
                    <a:pt x="0" y="86"/>
                    <a:pt x="12" y="97"/>
                    <a:pt x="27" y="97"/>
                  </a:cubicBezTo>
                  <a:cubicBezTo>
                    <a:pt x="28" y="97"/>
                    <a:pt x="28" y="97"/>
                    <a:pt x="29" y="9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7" y="48"/>
                  </a:cubicBezTo>
                  <a:cubicBezTo>
                    <a:pt x="24" y="48"/>
                    <a:pt x="22" y="49"/>
                    <a:pt x="20" y="49"/>
                  </a:cubicBezTo>
                  <a:cubicBezTo>
                    <a:pt x="23" y="26"/>
                    <a:pt x="41" y="9"/>
                    <a:pt x="64" y="9"/>
                  </a:cubicBezTo>
                  <a:cubicBezTo>
                    <a:pt x="86" y="9"/>
                    <a:pt x="105" y="26"/>
                    <a:pt x="108" y="49"/>
                  </a:cubicBezTo>
                  <a:cubicBezTo>
                    <a:pt x="106" y="49"/>
                    <a:pt x="104" y="48"/>
                    <a:pt x="102" y="48"/>
                  </a:cubicBezTo>
                  <a:cubicBezTo>
                    <a:pt x="101" y="48"/>
                    <a:pt x="100" y="48"/>
                    <a:pt x="100" y="48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100" y="97"/>
                    <a:pt x="101" y="97"/>
                    <a:pt x="102" y="97"/>
                  </a:cubicBezTo>
                  <a:cubicBezTo>
                    <a:pt x="117" y="97"/>
                    <a:pt x="129" y="86"/>
                    <a:pt x="129" y="73"/>
                  </a:cubicBezTo>
                  <a:cubicBezTo>
                    <a:pt x="129" y="64"/>
                    <a:pt x="124" y="57"/>
                    <a:pt x="117" y="52"/>
                  </a:cubicBezTo>
                  <a:cubicBezTo>
                    <a:pt x="115" y="23"/>
                    <a:pt x="92" y="0"/>
                    <a:pt x="6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6" name="Freeform 50"/>
            <p:cNvSpPr>
              <a:spLocks noEditPoints="1"/>
            </p:cNvSpPr>
            <p:nvPr/>
          </p:nvSpPr>
          <p:spPr bwMode="auto">
            <a:xfrm>
              <a:off x="2312194" y="3460637"/>
              <a:ext cx="151209" cy="276225"/>
            </a:xfrm>
            <a:custGeom>
              <a:avLst/>
              <a:gdLst>
                <a:gd name="T0" fmla="*/ 189393 w 66"/>
                <a:gd name="T1" fmla="*/ 165735 h 120"/>
                <a:gd name="T2" fmla="*/ 180229 w 66"/>
                <a:gd name="T3" fmla="*/ 178012 h 120"/>
                <a:gd name="T4" fmla="*/ 180229 w 66"/>
                <a:gd name="T5" fmla="*/ 178012 h 120"/>
                <a:gd name="T6" fmla="*/ 100806 w 66"/>
                <a:gd name="T7" fmla="*/ 257810 h 120"/>
                <a:gd name="T8" fmla="*/ 21383 w 66"/>
                <a:gd name="T9" fmla="*/ 178012 h 120"/>
                <a:gd name="T10" fmla="*/ 12219 w 66"/>
                <a:gd name="T11" fmla="*/ 165735 h 120"/>
                <a:gd name="T12" fmla="*/ 0 w 66"/>
                <a:gd name="T13" fmla="*/ 178012 h 120"/>
                <a:gd name="T14" fmla="*/ 91642 w 66"/>
                <a:gd name="T15" fmla="*/ 279294 h 120"/>
                <a:gd name="T16" fmla="*/ 91642 w 66"/>
                <a:gd name="T17" fmla="*/ 346816 h 120"/>
                <a:gd name="T18" fmla="*/ 61095 w 66"/>
                <a:gd name="T19" fmla="*/ 346816 h 120"/>
                <a:gd name="T20" fmla="*/ 51930 w 66"/>
                <a:gd name="T21" fmla="*/ 359093 h 120"/>
                <a:gd name="T22" fmla="*/ 61095 w 66"/>
                <a:gd name="T23" fmla="*/ 368300 h 120"/>
                <a:gd name="T24" fmla="*/ 140517 w 66"/>
                <a:gd name="T25" fmla="*/ 368300 h 120"/>
                <a:gd name="T26" fmla="*/ 149682 w 66"/>
                <a:gd name="T27" fmla="*/ 359093 h 120"/>
                <a:gd name="T28" fmla="*/ 140517 w 66"/>
                <a:gd name="T29" fmla="*/ 346816 h 120"/>
                <a:gd name="T30" fmla="*/ 109970 w 66"/>
                <a:gd name="T31" fmla="*/ 346816 h 120"/>
                <a:gd name="T32" fmla="*/ 109970 w 66"/>
                <a:gd name="T33" fmla="*/ 279294 h 120"/>
                <a:gd name="T34" fmla="*/ 201612 w 66"/>
                <a:gd name="T35" fmla="*/ 178012 h 120"/>
                <a:gd name="T36" fmla="*/ 189393 w 66"/>
                <a:gd name="T37" fmla="*/ 165735 h 120"/>
                <a:gd name="T38" fmla="*/ 61095 w 66"/>
                <a:gd name="T39" fmla="*/ 70591 h 120"/>
                <a:gd name="T40" fmla="*/ 58040 w 66"/>
                <a:gd name="T41" fmla="*/ 64453 h 120"/>
                <a:gd name="T42" fmla="*/ 100806 w 66"/>
                <a:gd name="T43" fmla="*/ 18415 h 120"/>
                <a:gd name="T44" fmla="*/ 106915 w 66"/>
                <a:gd name="T45" fmla="*/ 24553 h 120"/>
                <a:gd name="T46" fmla="*/ 100806 w 66"/>
                <a:gd name="T47" fmla="*/ 30692 h 120"/>
                <a:gd name="T48" fmla="*/ 67204 w 66"/>
                <a:gd name="T49" fmla="*/ 64453 h 120"/>
                <a:gd name="T50" fmla="*/ 61095 w 66"/>
                <a:gd name="T51" fmla="*/ 70591 h 120"/>
                <a:gd name="T52" fmla="*/ 100806 w 66"/>
                <a:gd name="T53" fmla="*/ 0 h 120"/>
                <a:gd name="T54" fmla="*/ 36657 w 66"/>
                <a:gd name="T55" fmla="*/ 64453 h 120"/>
                <a:gd name="T56" fmla="*/ 36657 w 66"/>
                <a:gd name="T57" fmla="*/ 178012 h 120"/>
                <a:gd name="T58" fmla="*/ 100806 w 66"/>
                <a:gd name="T59" fmla="*/ 239395 h 120"/>
                <a:gd name="T60" fmla="*/ 164955 w 66"/>
                <a:gd name="T61" fmla="*/ 178012 h 120"/>
                <a:gd name="T62" fmla="*/ 164955 w 66"/>
                <a:gd name="T63" fmla="*/ 64453 h 120"/>
                <a:gd name="T64" fmla="*/ 100806 w 66"/>
                <a:gd name="T65" fmla="*/ 0 h 1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6" h="120">
                  <a:moveTo>
                    <a:pt x="62" y="54"/>
                  </a:moveTo>
                  <a:cubicBezTo>
                    <a:pt x="61" y="54"/>
                    <a:pt x="59" y="56"/>
                    <a:pt x="59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72"/>
                    <a:pt x="47" y="84"/>
                    <a:pt x="33" y="84"/>
                  </a:cubicBezTo>
                  <a:cubicBezTo>
                    <a:pt x="19" y="84"/>
                    <a:pt x="7" y="72"/>
                    <a:pt x="7" y="58"/>
                  </a:cubicBezTo>
                  <a:cubicBezTo>
                    <a:pt x="7" y="56"/>
                    <a:pt x="5" y="54"/>
                    <a:pt x="4" y="54"/>
                  </a:cubicBezTo>
                  <a:cubicBezTo>
                    <a:pt x="2" y="54"/>
                    <a:pt x="0" y="56"/>
                    <a:pt x="0" y="58"/>
                  </a:cubicBezTo>
                  <a:cubicBezTo>
                    <a:pt x="0" y="75"/>
                    <a:pt x="13" y="89"/>
                    <a:pt x="30" y="91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18" y="113"/>
                    <a:pt x="17" y="115"/>
                    <a:pt x="17" y="117"/>
                  </a:cubicBezTo>
                  <a:cubicBezTo>
                    <a:pt x="17" y="119"/>
                    <a:pt x="18" y="120"/>
                    <a:pt x="20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49" y="119"/>
                    <a:pt x="49" y="117"/>
                  </a:cubicBezTo>
                  <a:cubicBezTo>
                    <a:pt x="49" y="115"/>
                    <a:pt x="48" y="113"/>
                    <a:pt x="46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53" y="89"/>
                    <a:pt x="66" y="75"/>
                    <a:pt x="66" y="58"/>
                  </a:cubicBezTo>
                  <a:cubicBezTo>
                    <a:pt x="66" y="56"/>
                    <a:pt x="64" y="54"/>
                    <a:pt x="62" y="54"/>
                  </a:cubicBezTo>
                  <a:moveTo>
                    <a:pt x="20" y="23"/>
                  </a:moveTo>
                  <a:cubicBezTo>
                    <a:pt x="19" y="23"/>
                    <a:pt x="19" y="22"/>
                    <a:pt x="19" y="21"/>
                  </a:cubicBezTo>
                  <a:cubicBezTo>
                    <a:pt x="19" y="13"/>
                    <a:pt x="25" y="6"/>
                    <a:pt x="33" y="6"/>
                  </a:cubicBezTo>
                  <a:cubicBezTo>
                    <a:pt x="34" y="6"/>
                    <a:pt x="35" y="7"/>
                    <a:pt x="35" y="8"/>
                  </a:cubicBezTo>
                  <a:cubicBezTo>
                    <a:pt x="35" y="9"/>
                    <a:pt x="34" y="10"/>
                    <a:pt x="33" y="10"/>
                  </a:cubicBezTo>
                  <a:cubicBezTo>
                    <a:pt x="27" y="10"/>
                    <a:pt x="22" y="15"/>
                    <a:pt x="22" y="21"/>
                  </a:cubicBezTo>
                  <a:cubicBezTo>
                    <a:pt x="22" y="22"/>
                    <a:pt x="21" y="23"/>
                    <a:pt x="20" y="23"/>
                  </a:cubicBezTo>
                  <a:moveTo>
                    <a:pt x="33" y="0"/>
                  </a:moveTo>
                  <a:cubicBezTo>
                    <a:pt x="22" y="0"/>
                    <a:pt x="12" y="10"/>
                    <a:pt x="12" y="21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69"/>
                    <a:pt x="22" y="78"/>
                    <a:pt x="33" y="78"/>
                  </a:cubicBezTo>
                  <a:cubicBezTo>
                    <a:pt x="44" y="78"/>
                    <a:pt x="54" y="69"/>
                    <a:pt x="54" y="58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0"/>
                    <a:pt x="44" y="0"/>
                    <a:pt x="3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1758553" y="3498737"/>
              <a:ext cx="269081" cy="198835"/>
            </a:xfrm>
            <a:custGeom>
              <a:avLst/>
              <a:gdLst>
                <a:gd name="T0" fmla="*/ 37115 w 116"/>
                <a:gd name="T1" fmla="*/ 92481 h 86"/>
                <a:gd name="T2" fmla="*/ 0 w 116"/>
                <a:gd name="T3" fmla="*/ 92481 h 86"/>
                <a:gd name="T4" fmla="*/ 0 w 116"/>
                <a:gd name="T5" fmla="*/ 184963 h 86"/>
                <a:gd name="T6" fmla="*/ 52579 w 116"/>
                <a:gd name="T7" fmla="*/ 234286 h 86"/>
                <a:gd name="T8" fmla="*/ 275267 w 116"/>
                <a:gd name="T9" fmla="*/ 234286 h 86"/>
                <a:gd name="T10" fmla="*/ 275267 w 116"/>
                <a:gd name="T11" fmla="*/ 258948 h 86"/>
                <a:gd name="T12" fmla="*/ 278360 w 116"/>
                <a:gd name="T13" fmla="*/ 265113 h 86"/>
                <a:gd name="T14" fmla="*/ 284546 w 116"/>
                <a:gd name="T15" fmla="*/ 265113 h 86"/>
                <a:gd name="T16" fmla="*/ 290731 w 116"/>
                <a:gd name="T17" fmla="*/ 265113 h 86"/>
                <a:gd name="T18" fmla="*/ 355682 w 116"/>
                <a:gd name="T19" fmla="*/ 225038 h 86"/>
                <a:gd name="T20" fmla="*/ 358775 w 116"/>
                <a:gd name="T21" fmla="*/ 215790 h 86"/>
                <a:gd name="T22" fmla="*/ 355682 w 116"/>
                <a:gd name="T23" fmla="*/ 209624 h 86"/>
                <a:gd name="T24" fmla="*/ 290731 w 116"/>
                <a:gd name="T25" fmla="*/ 169549 h 86"/>
                <a:gd name="T26" fmla="*/ 284546 w 116"/>
                <a:gd name="T27" fmla="*/ 166466 h 86"/>
                <a:gd name="T28" fmla="*/ 278360 w 116"/>
                <a:gd name="T29" fmla="*/ 169549 h 86"/>
                <a:gd name="T30" fmla="*/ 275267 w 116"/>
                <a:gd name="T31" fmla="*/ 175714 h 86"/>
                <a:gd name="T32" fmla="*/ 275267 w 116"/>
                <a:gd name="T33" fmla="*/ 200376 h 86"/>
                <a:gd name="T34" fmla="*/ 52579 w 116"/>
                <a:gd name="T35" fmla="*/ 200376 h 86"/>
                <a:gd name="T36" fmla="*/ 37115 w 116"/>
                <a:gd name="T37" fmla="*/ 184963 h 86"/>
                <a:gd name="T38" fmla="*/ 37115 w 116"/>
                <a:gd name="T39" fmla="*/ 92481 h 86"/>
                <a:gd name="T40" fmla="*/ 74229 w 116"/>
                <a:gd name="T41" fmla="*/ 0 h 86"/>
                <a:gd name="T42" fmla="*/ 68044 w 116"/>
                <a:gd name="T43" fmla="*/ 0 h 86"/>
                <a:gd name="T44" fmla="*/ 6186 w 116"/>
                <a:gd name="T45" fmla="*/ 40075 h 86"/>
                <a:gd name="T46" fmla="*/ 0 w 116"/>
                <a:gd name="T47" fmla="*/ 49323 h 86"/>
                <a:gd name="T48" fmla="*/ 6186 w 116"/>
                <a:gd name="T49" fmla="*/ 55489 h 86"/>
                <a:gd name="T50" fmla="*/ 68044 w 116"/>
                <a:gd name="T51" fmla="*/ 95564 h 86"/>
                <a:gd name="T52" fmla="*/ 74229 w 116"/>
                <a:gd name="T53" fmla="*/ 98647 h 86"/>
                <a:gd name="T54" fmla="*/ 80415 w 116"/>
                <a:gd name="T55" fmla="*/ 95564 h 86"/>
                <a:gd name="T56" fmla="*/ 86601 w 116"/>
                <a:gd name="T57" fmla="*/ 89399 h 86"/>
                <a:gd name="T58" fmla="*/ 86601 w 116"/>
                <a:gd name="T59" fmla="*/ 64737 h 86"/>
                <a:gd name="T60" fmla="*/ 309289 w 116"/>
                <a:gd name="T61" fmla="*/ 64737 h 86"/>
                <a:gd name="T62" fmla="*/ 324753 w 116"/>
                <a:gd name="T63" fmla="*/ 80150 h 86"/>
                <a:gd name="T64" fmla="*/ 324753 w 116"/>
                <a:gd name="T65" fmla="*/ 172632 h 86"/>
                <a:gd name="T66" fmla="*/ 358775 w 116"/>
                <a:gd name="T67" fmla="*/ 172632 h 86"/>
                <a:gd name="T68" fmla="*/ 358775 w 116"/>
                <a:gd name="T69" fmla="*/ 80150 h 86"/>
                <a:gd name="T70" fmla="*/ 309289 w 116"/>
                <a:gd name="T71" fmla="*/ 30827 h 86"/>
                <a:gd name="T72" fmla="*/ 86601 w 116"/>
                <a:gd name="T73" fmla="*/ 30827 h 86"/>
                <a:gd name="T74" fmla="*/ 86601 w 116"/>
                <a:gd name="T75" fmla="*/ 6165 h 86"/>
                <a:gd name="T76" fmla="*/ 80415 w 116"/>
                <a:gd name="T77" fmla="*/ 0 h 86"/>
                <a:gd name="T78" fmla="*/ 74229 w 116"/>
                <a:gd name="T79" fmla="*/ 0 h 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16" h="86">
                  <a:moveTo>
                    <a:pt x="12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9"/>
                    <a:pt x="7" y="76"/>
                    <a:pt x="17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5"/>
                    <a:pt x="89" y="86"/>
                    <a:pt x="90" y="86"/>
                  </a:cubicBezTo>
                  <a:cubicBezTo>
                    <a:pt x="91" y="86"/>
                    <a:pt x="91" y="86"/>
                    <a:pt x="92" y="86"/>
                  </a:cubicBezTo>
                  <a:cubicBezTo>
                    <a:pt x="93" y="86"/>
                    <a:pt x="93" y="86"/>
                    <a:pt x="94" y="86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6" y="72"/>
                    <a:pt x="116" y="71"/>
                    <a:pt x="116" y="70"/>
                  </a:cubicBezTo>
                  <a:cubicBezTo>
                    <a:pt x="116" y="70"/>
                    <a:pt x="116" y="69"/>
                    <a:pt x="115" y="68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3" y="55"/>
                    <a:pt x="93" y="54"/>
                    <a:pt x="92" y="54"/>
                  </a:cubicBezTo>
                  <a:cubicBezTo>
                    <a:pt x="91" y="54"/>
                    <a:pt x="91" y="55"/>
                    <a:pt x="90" y="55"/>
                  </a:cubicBezTo>
                  <a:cubicBezTo>
                    <a:pt x="89" y="55"/>
                    <a:pt x="89" y="56"/>
                    <a:pt x="89" y="57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4" y="65"/>
                    <a:pt x="12" y="63"/>
                    <a:pt x="12" y="60"/>
                  </a:cubicBezTo>
                  <a:cubicBezTo>
                    <a:pt x="12" y="30"/>
                    <a:pt x="12" y="30"/>
                    <a:pt x="12" y="30"/>
                  </a:cubicBezTo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2" y="21"/>
                    <a:pt x="105" y="24"/>
                    <a:pt x="105" y="2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17"/>
                    <a:pt x="109" y="10"/>
                    <a:pt x="100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8" name="Freeform 52"/>
            <p:cNvSpPr/>
            <p:nvPr/>
          </p:nvSpPr>
          <p:spPr bwMode="auto">
            <a:xfrm>
              <a:off x="2749153" y="3508262"/>
              <a:ext cx="320279" cy="180975"/>
            </a:xfrm>
            <a:custGeom>
              <a:avLst/>
              <a:gdLst>
                <a:gd name="T0" fmla="*/ 73733 w 139"/>
                <a:gd name="T1" fmla="*/ 0 h 78"/>
                <a:gd name="T2" fmla="*/ 70661 w 139"/>
                <a:gd name="T3" fmla="*/ 0 h 78"/>
                <a:gd name="T4" fmla="*/ 6144 w 139"/>
                <a:gd name="T5" fmla="*/ 40217 h 78"/>
                <a:gd name="T6" fmla="*/ 0 w 139"/>
                <a:gd name="T7" fmla="*/ 49497 h 78"/>
                <a:gd name="T8" fmla="*/ 6144 w 139"/>
                <a:gd name="T9" fmla="*/ 55685 h 78"/>
                <a:gd name="T10" fmla="*/ 70661 w 139"/>
                <a:gd name="T11" fmla="*/ 95901 h 78"/>
                <a:gd name="T12" fmla="*/ 73733 w 139"/>
                <a:gd name="T13" fmla="*/ 98995 h 78"/>
                <a:gd name="T14" fmla="*/ 79878 w 139"/>
                <a:gd name="T15" fmla="*/ 95901 h 78"/>
                <a:gd name="T16" fmla="*/ 86022 w 139"/>
                <a:gd name="T17" fmla="*/ 89714 h 78"/>
                <a:gd name="T18" fmla="*/ 86022 w 139"/>
                <a:gd name="T19" fmla="*/ 71153 h 78"/>
                <a:gd name="T20" fmla="*/ 156683 w 139"/>
                <a:gd name="T21" fmla="*/ 71153 h 78"/>
                <a:gd name="T22" fmla="*/ 199694 w 139"/>
                <a:gd name="T23" fmla="*/ 126837 h 78"/>
                <a:gd name="T24" fmla="*/ 165900 w 139"/>
                <a:gd name="T25" fmla="*/ 173241 h 78"/>
                <a:gd name="T26" fmla="*/ 86022 w 139"/>
                <a:gd name="T27" fmla="*/ 173241 h 78"/>
                <a:gd name="T28" fmla="*/ 86022 w 139"/>
                <a:gd name="T29" fmla="*/ 151586 h 78"/>
                <a:gd name="T30" fmla="*/ 79878 w 139"/>
                <a:gd name="T31" fmla="*/ 145399 h 78"/>
                <a:gd name="T32" fmla="*/ 73733 w 139"/>
                <a:gd name="T33" fmla="*/ 142305 h 78"/>
                <a:gd name="T34" fmla="*/ 70661 w 139"/>
                <a:gd name="T35" fmla="*/ 145399 h 78"/>
                <a:gd name="T36" fmla="*/ 6144 w 139"/>
                <a:gd name="T37" fmla="*/ 185615 h 78"/>
                <a:gd name="T38" fmla="*/ 0 w 139"/>
                <a:gd name="T39" fmla="*/ 191803 h 78"/>
                <a:gd name="T40" fmla="*/ 6144 w 139"/>
                <a:gd name="T41" fmla="*/ 201083 h 78"/>
                <a:gd name="T42" fmla="*/ 70661 w 139"/>
                <a:gd name="T43" fmla="*/ 241300 h 78"/>
                <a:gd name="T44" fmla="*/ 73733 w 139"/>
                <a:gd name="T45" fmla="*/ 241300 h 78"/>
                <a:gd name="T46" fmla="*/ 79878 w 139"/>
                <a:gd name="T47" fmla="*/ 241300 h 78"/>
                <a:gd name="T48" fmla="*/ 86022 w 139"/>
                <a:gd name="T49" fmla="*/ 235113 h 78"/>
                <a:gd name="T50" fmla="*/ 86022 w 139"/>
                <a:gd name="T51" fmla="*/ 213458 h 78"/>
                <a:gd name="T52" fmla="*/ 175116 w 139"/>
                <a:gd name="T53" fmla="*/ 213458 h 78"/>
                <a:gd name="T54" fmla="*/ 190477 w 139"/>
                <a:gd name="T55" fmla="*/ 204177 h 78"/>
                <a:gd name="T56" fmla="*/ 227344 w 139"/>
                <a:gd name="T57" fmla="*/ 160867 h 78"/>
                <a:gd name="T58" fmla="*/ 261138 w 139"/>
                <a:gd name="T59" fmla="*/ 204177 h 78"/>
                <a:gd name="T60" fmla="*/ 276499 w 139"/>
                <a:gd name="T61" fmla="*/ 213458 h 78"/>
                <a:gd name="T62" fmla="*/ 408605 w 139"/>
                <a:gd name="T63" fmla="*/ 213458 h 78"/>
                <a:gd name="T64" fmla="*/ 427038 w 139"/>
                <a:gd name="T65" fmla="*/ 191803 h 78"/>
                <a:gd name="T66" fmla="*/ 408605 w 139"/>
                <a:gd name="T67" fmla="*/ 173241 h 78"/>
                <a:gd name="T68" fmla="*/ 288788 w 139"/>
                <a:gd name="T69" fmla="*/ 173241 h 78"/>
                <a:gd name="T70" fmla="*/ 251922 w 139"/>
                <a:gd name="T71" fmla="*/ 126837 h 78"/>
                <a:gd name="T72" fmla="*/ 294933 w 139"/>
                <a:gd name="T73" fmla="*/ 71153 h 78"/>
                <a:gd name="T74" fmla="*/ 408605 w 139"/>
                <a:gd name="T75" fmla="*/ 71153 h 78"/>
                <a:gd name="T76" fmla="*/ 427038 w 139"/>
                <a:gd name="T77" fmla="*/ 49497 h 78"/>
                <a:gd name="T78" fmla="*/ 408605 w 139"/>
                <a:gd name="T79" fmla="*/ 27842 h 78"/>
                <a:gd name="T80" fmla="*/ 408605 w 139"/>
                <a:gd name="T81" fmla="*/ 27842 h 78"/>
                <a:gd name="T82" fmla="*/ 285716 w 139"/>
                <a:gd name="T83" fmla="*/ 27842 h 78"/>
                <a:gd name="T84" fmla="*/ 270355 w 139"/>
                <a:gd name="T85" fmla="*/ 37123 h 78"/>
                <a:gd name="T86" fmla="*/ 227344 w 139"/>
                <a:gd name="T87" fmla="*/ 92808 h 78"/>
                <a:gd name="T88" fmla="*/ 184333 w 139"/>
                <a:gd name="T89" fmla="*/ 37123 h 78"/>
                <a:gd name="T90" fmla="*/ 168972 w 139"/>
                <a:gd name="T91" fmla="*/ 27842 h 78"/>
                <a:gd name="T92" fmla="*/ 86022 w 139"/>
                <a:gd name="T93" fmla="*/ 27842 h 78"/>
                <a:gd name="T94" fmla="*/ 86022 w 139"/>
                <a:gd name="T95" fmla="*/ 6187 h 78"/>
                <a:gd name="T96" fmla="*/ 79878 w 139"/>
                <a:gd name="T97" fmla="*/ 0 h 78"/>
                <a:gd name="T98" fmla="*/ 73733 w 139"/>
                <a:gd name="T99" fmla="*/ 0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39" h="78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4" y="32"/>
                    <a:pt x="24" y="32"/>
                  </a:cubicBezTo>
                  <a:cubicBezTo>
                    <a:pt x="25" y="32"/>
                    <a:pt x="26" y="31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7" y="47"/>
                    <a:pt x="26" y="47"/>
                  </a:cubicBezTo>
                  <a:cubicBezTo>
                    <a:pt x="26" y="47"/>
                    <a:pt x="25" y="46"/>
                    <a:pt x="24" y="46"/>
                  </a:cubicBezTo>
                  <a:cubicBezTo>
                    <a:pt x="24" y="46"/>
                    <a:pt x="23" y="47"/>
                    <a:pt x="23" y="47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1"/>
                    <a:pt x="0" y="62"/>
                    <a:pt x="0" y="62"/>
                  </a:cubicBezTo>
                  <a:cubicBezTo>
                    <a:pt x="0" y="63"/>
                    <a:pt x="1" y="64"/>
                    <a:pt x="2" y="65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4" y="78"/>
                    <a:pt x="24" y="78"/>
                  </a:cubicBezTo>
                  <a:cubicBezTo>
                    <a:pt x="25" y="78"/>
                    <a:pt x="26" y="78"/>
                    <a:pt x="26" y="78"/>
                  </a:cubicBezTo>
                  <a:cubicBezTo>
                    <a:pt x="27" y="78"/>
                    <a:pt x="28" y="77"/>
                    <a:pt x="28" y="7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9" y="69"/>
                    <a:pt x="61" y="68"/>
                    <a:pt x="62" y="66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6" y="68"/>
                    <a:pt x="88" y="69"/>
                    <a:pt x="90" y="69"/>
                  </a:cubicBezTo>
                  <a:cubicBezTo>
                    <a:pt x="133" y="69"/>
                    <a:pt x="133" y="69"/>
                    <a:pt x="133" y="69"/>
                  </a:cubicBezTo>
                  <a:cubicBezTo>
                    <a:pt x="136" y="69"/>
                    <a:pt x="139" y="66"/>
                    <a:pt x="139" y="62"/>
                  </a:cubicBezTo>
                  <a:cubicBezTo>
                    <a:pt x="139" y="59"/>
                    <a:pt x="136" y="56"/>
                    <a:pt x="133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6" y="23"/>
                    <a:pt x="139" y="20"/>
                    <a:pt x="139" y="16"/>
                  </a:cubicBezTo>
                  <a:cubicBezTo>
                    <a:pt x="139" y="12"/>
                    <a:pt x="136" y="9"/>
                    <a:pt x="133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1" y="9"/>
                    <a:pt x="89" y="10"/>
                    <a:pt x="88" y="1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0"/>
                    <a:pt x="57" y="9"/>
                    <a:pt x="55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1"/>
                    <a:pt x="26" y="0"/>
                  </a:cubicBezTo>
                  <a:cubicBezTo>
                    <a:pt x="26" y="0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9" name="Freeform 54"/>
            <p:cNvSpPr>
              <a:spLocks noEditPoints="1"/>
            </p:cNvSpPr>
            <p:nvPr/>
          </p:nvSpPr>
          <p:spPr bwMode="auto">
            <a:xfrm>
              <a:off x="4805363" y="3501118"/>
              <a:ext cx="196453" cy="194072"/>
            </a:xfrm>
            <a:custGeom>
              <a:avLst/>
              <a:gdLst>
                <a:gd name="T0" fmla="*/ 132509 w 85"/>
                <a:gd name="T1" fmla="*/ 227958 h 84"/>
                <a:gd name="T2" fmla="*/ 92448 w 85"/>
                <a:gd name="T3" fmla="*/ 218716 h 84"/>
                <a:gd name="T4" fmla="*/ 197223 w 85"/>
                <a:gd name="T5" fmla="*/ 55449 h 84"/>
                <a:gd name="T6" fmla="*/ 228039 w 85"/>
                <a:gd name="T7" fmla="*/ 129382 h 84"/>
                <a:gd name="T8" fmla="*/ 132509 w 85"/>
                <a:gd name="T9" fmla="*/ 227958 h 84"/>
                <a:gd name="T10" fmla="*/ 64714 w 85"/>
                <a:gd name="T11" fmla="*/ 200233 h 84"/>
                <a:gd name="T12" fmla="*/ 33898 w 85"/>
                <a:gd name="T13" fmla="*/ 129382 h 84"/>
                <a:gd name="T14" fmla="*/ 132509 w 85"/>
                <a:gd name="T15" fmla="*/ 30805 h 84"/>
                <a:gd name="T16" fmla="*/ 169489 w 85"/>
                <a:gd name="T17" fmla="*/ 40047 h 84"/>
                <a:gd name="T18" fmla="*/ 64714 w 85"/>
                <a:gd name="T19" fmla="*/ 200233 h 84"/>
                <a:gd name="T20" fmla="*/ 132509 w 85"/>
                <a:gd name="T21" fmla="*/ 0 h 84"/>
                <a:gd name="T22" fmla="*/ 0 w 85"/>
                <a:gd name="T23" fmla="*/ 129382 h 84"/>
                <a:gd name="T24" fmla="*/ 132509 w 85"/>
                <a:gd name="T25" fmla="*/ 258763 h 84"/>
                <a:gd name="T26" fmla="*/ 261937 w 85"/>
                <a:gd name="T27" fmla="*/ 129382 h 84"/>
                <a:gd name="T28" fmla="*/ 132509 w 85"/>
                <a:gd name="T29" fmla="*/ 0 h 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5" h="84">
                  <a:moveTo>
                    <a:pt x="43" y="74"/>
                  </a:moveTo>
                  <a:cubicBezTo>
                    <a:pt x="38" y="74"/>
                    <a:pt x="34" y="73"/>
                    <a:pt x="30" y="7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70" y="24"/>
                    <a:pt x="74" y="32"/>
                    <a:pt x="74" y="42"/>
                  </a:cubicBezTo>
                  <a:cubicBezTo>
                    <a:pt x="74" y="60"/>
                    <a:pt x="60" y="74"/>
                    <a:pt x="43" y="74"/>
                  </a:cubicBezTo>
                  <a:moveTo>
                    <a:pt x="21" y="65"/>
                  </a:moveTo>
                  <a:cubicBezTo>
                    <a:pt x="15" y="59"/>
                    <a:pt x="11" y="51"/>
                    <a:pt x="11" y="42"/>
                  </a:cubicBezTo>
                  <a:cubicBezTo>
                    <a:pt x="11" y="24"/>
                    <a:pt x="25" y="10"/>
                    <a:pt x="43" y="10"/>
                  </a:cubicBezTo>
                  <a:cubicBezTo>
                    <a:pt x="47" y="10"/>
                    <a:pt x="51" y="11"/>
                    <a:pt x="55" y="13"/>
                  </a:cubicBezTo>
                  <a:cubicBezTo>
                    <a:pt x="21" y="65"/>
                    <a:pt x="21" y="65"/>
                    <a:pt x="21" y="65"/>
                  </a:cubicBezTo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3" y="84"/>
                  </a:cubicBezTo>
                  <a:cubicBezTo>
                    <a:pt x="66" y="84"/>
                    <a:pt x="85" y="65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0" name="Freeform 64"/>
            <p:cNvSpPr>
              <a:spLocks noEditPoints="1"/>
            </p:cNvSpPr>
            <p:nvPr/>
          </p:nvSpPr>
          <p:spPr bwMode="auto">
            <a:xfrm>
              <a:off x="6300788" y="3488022"/>
              <a:ext cx="220265" cy="221456"/>
            </a:xfrm>
            <a:custGeom>
              <a:avLst/>
              <a:gdLst>
                <a:gd name="T0" fmla="*/ 146844 w 96"/>
                <a:gd name="T1" fmla="*/ 196850 h 96"/>
                <a:gd name="T2" fmla="*/ 125429 w 96"/>
                <a:gd name="T3" fmla="*/ 218380 h 96"/>
                <a:gd name="T4" fmla="*/ 146844 w 96"/>
                <a:gd name="T5" fmla="*/ 239911 h 96"/>
                <a:gd name="T6" fmla="*/ 168258 w 96"/>
                <a:gd name="T7" fmla="*/ 218380 h 96"/>
                <a:gd name="T8" fmla="*/ 146844 w 96"/>
                <a:gd name="T9" fmla="*/ 196850 h 96"/>
                <a:gd name="T10" fmla="*/ 146844 w 96"/>
                <a:gd name="T11" fmla="*/ 46137 h 96"/>
                <a:gd name="T12" fmla="*/ 125429 w 96"/>
                <a:gd name="T13" fmla="*/ 67667 h 96"/>
                <a:gd name="T14" fmla="*/ 125429 w 96"/>
                <a:gd name="T15" fmla="*/ 156865 h 96"/>
                <a:gd name="T16" fmla="*/ 146844 w 96"/>
                <a:gd name="T17" fmla="*/ 175320 h 96"/>
                <a:gd name="T18" fmla="*/ 146844 w 96"/>
                <a:gd name="T19" fmla="*/ 175320 h 96"/>
                <a:gd name="T20" fmla="*/ 168258 w 96"/>
                <a:gd name="T21" fmla="*/ 153789 h 96"/>
                <a:gd name="T22" fmla="*/ 168258 w 96"/>
                <a:gd name="T23" fmla="*/ 70743 h 96"/>
                <a:gd name="T24" fmla="*/ 146844 w 96"/>
                <a:gd name="T25" fmla="*/ 46137 h 96"/>
                <a:gd name="T26" fmla="*/ 48948 w 96"/>
                <a:gd name="T27" fmla="*/ 261441 h 96"/>
                <a:gd name="T28" fmla="*/ 36711 w 96"/>
                <a:gd name="T29" fmla="*/ 246063 h 96"/>
                <a:gd name="T30" fmla="*/ 36711 w 96"/>
                <a:gd name="T31" fmla="*/ 49213 h 96"/>
                <a:gd name="T32" fmla="*/ 48948 w 96"/>
                <a:gd name="T33" fmla="*/ 36909 h 96"/>
                <a:gd name="T34" fmla="*/ 244739 w 96"/>
                <a:gd name="T35" fmla="*/ 36909 h 96"/>
                <a:gd name="T36" fmla="*/ 260035 w 96"/>
                <a:gd name="T37" fmla="*/ 49213 h 96"/>
                <a:gd name="T38" fmla="*/ 260035 w 96"/>
                <a:gd name="T39" fmla="*/ 246063 h 96"/>
                <a:gd name="T40" fmla="*/ 244739 w 96"/>
                <a:gd name="T41" fmla="*/ 261441 h 96"/>
                <a:gd name="T42" fmla="*/ 48948 w 96"/>
                <a:gd name="T43" fmla="*/ 261441 h 96"/>
                <a:gd name="T44" fmla="*/ 244739 w 96"/>
                <a:gd name="T45" fmla="*/ 0 h 96"/>
                <a:gd name="T46" fmla="*/ 48948 w 96"/>
                <a:gd name="T47" fmla="*/ 0 h 96"/>
                <a:gd name="T48" fmla="*/ 0 w 96"/>
                <a:gd name="T49" fmla="*/ 49213 h 96"/>
                <a:gd name="T50" fmla="*/ 0 w 96"/>
                <a:gd name="T51" fmla="*/ 246063 h 96"/>
                <a:gd name="T52" fmla="*/ 48948 w 96"/>
                <a:gd name="T53" fmla="*/ 295275 h 96"/>
                <a:gd name="T54" fmla="*/ 244739 w 96"/>
                <a:gd name="T55" fmla="*/ 295275 h 96"/>
                <a:gd name="T56" fmla="*/ 293687 w 96"/>
                <a:gd name="T57" fmla="*/ 246063 h 96"/>
                <a:gd name="T58" fmla="*/ 293687 w 96"/>
                <a:gd name="T59" fmla="*/ 49213 h 96"/>
                <a:gd name="T60" fmla="*/ 244739 w 96"/>
                <a:gd name="T61" fmla="*/ 0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6" h="96">
                  <a:moveTo>
                    <a:pt x="48" y="64"/>
                  </a:moveTo>
                  <a:cubicBezTo>
                    <a:pt x="44" y="64"/>
                    <a:pt x="41" y="66"/>
                    <a:pt x="41" y="71"/>
                  </a:cubicBezTo>
                  <a:cubicBezTo>
                    <a:pt x="41" y="75"/>
                    <a:pt x="43" y="78"/>
                    <a:pt x="48" y="78"/>
                  </a:cubicBezTo>
                  <a:cubicBezTo>
                    <a:pt x="52" y="78"/>
                    <a:pt x="55" y="75"/>
                    <a:pt x="55" y="71"/>
                  </a:cubicBezTo>
                  <a:cubicBezTo>
                    <a:pt x="55" y="67"/>
                    <a:pt x="53" y="64"/>
                    <a:pt x="48" y="64"/>
                  </a:cubicBezTo>
                  <a:moveTo>
                    <a:pt x="48" y="15"/>
                  </a:moveTo>
                  <a:cubicBezTo>
                    <a:pt x="45" y="15"/>
                    <a:pt x="41" y="18"/>
                    <a:pt x="41" y="22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43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2" y="57"/>
                    <a:pt x="55" y="54"/>
                    <a:pt x="55" y="50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18"/>
                    <a:pt x="52" y="15"/>
                    <a:pt x="48" y="15"/>
                  </a:cubicBezTo>
                  <a:moveTo>
                    <a:pt x="16" y="85"/>
                  </a:moveTo>
                  <a:cubicBezTo>
                    <a:pt x="14" y="85"/>
                    <a:pt x="12" y="83"/>
                    <a:pt x="12" y="8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4" y="12"/>
                    <a:pt x="16" y="1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3" y="12"/>
                    <a:pt x="85" y="14"/>
                    <a:pt x="85" y="16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3"/>
                    <a:pt x="83" y="85"/>
                    <a:pt x="80" y="85"/>
                  </a:cubicBezTo>
                  <a:cubicBezTo>
                    <a:pt x="16" y="85"/>
                    <a:pt x="16" y="85"/>
                    <a:pt x="16" y="85"/>
                  </a:cubicBezTo>
                  <a:moveTo>
                    <a:pt x="8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7" y="96"/>
                    <a:pt x="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9" y="96"/>
                    <a:pt x="96" y="89"/>
                    <a:pt x="96" y="80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7"/>
                    <a:pt x="89" y="0"/>
                    <a:pt x="8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1" name="Freeform 65"/>
            <p:cNvSpPr>
              <a:spLocks noEditPoints="1"/>
            </p:cNvSpPr>
            <p:nvPr/>
          </p:nvSpPr>
          <p:spPr bwMode="auto">
            <a:xfrm>
              <a:off x="7397353" y="3452303"/>
              <a:ext cx="167879" cy="292894"/>
            </a:xfrm>
            <a:custGeom>
              <a:avLst/>
              <a:gdLst>
                <a:gd name="T0" fmla="*/ 110386 w 73"/>
                <a:gd name="T1" fmla="*/ 187575 h 127"/>
                <a:gd name="T2" fmla="*/ 33729 w 73"/>
                <a:gd name="T3" fmla="*/ 110700 h 127"/>
                <a:gd name="T4" fmla="*/ 110386 w 73"/>
                <a:gd name="T5" fmla="*/ 33825 h 127"/>
                <a:gd name="T6" fmla="*/ 190109 w 73"/>
                <a:gd name="T7" fmla="*/ 110700 h 127"/>
                <a:gd name="T8" fmla="*/ 110386 w 73"/>
                <a:gd name="T9" fmla="*/ 187575 h 127"/>
                <a:gd name="T10" fmla="*/ 110386 w 73"/>
                <a:gd name="T11" fmla="*/ 0 h 127"/>
                <a:gd name="T12" fmla="*/ 0 w 73"/>
                <a:gd name="T13" fmla="*/ 110700 h 127"/>
                <a:gd name="T14" fmla="*/ 6133 w 73"/>
                <a:gd name="T15" fmla="*/ 141450 h 127"/>
                <a:gd name="T16" fmla="*/ 113452 w 73"/>
                <a:gd name="T17" fmla="*/ 390525 h 127"/>
                <a:gd name="T18" fmla="*/ 217705 w 73"/>
                <a:gd name="T19" fmla="*/ 141450 h 127"/>
                <a:gd name="T20" fmla="*/ 223838 w 73"/>
                <a:gd name="T21" fmla="*/ 110700 h 127"/>
                <a:gd name="T22" fmla="*/ 110386 w 73"/>
                <a:gd name="T23" fmla="*/ 0 h 1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3" h="127">
                  <a:moveTo>
                    <a:pt x="36" y="61"/>
                  </a:moveTo>
                  <a:cubicBezTo>
                    <a:pt x="23" y="61"/>
                    <a:pt x="11" y="50"/>
                    <a:pt x="11" y="36"/>
                  </a:cubicBezTo>
                  <a:cubicBezTo>
                    <a:pt x="11" y="22"/>
                    <a:pt x="23" y="11"/>
                    <a:pt x="36" y="11"/>
                  </a:cubicBezTo>
                  <a:cubicBezTo>
                    <a:pt x="50" y="11"/>
                    <a:pt x="62" y="22"/>
                    <a:pt x="62" y="36"/>
                  </a:cubicBezTo>
                  <a:cubicBezTo>
                    <a:pt x="62" y="50"/>
                    <a:pt x="50" y="61"/>
                    <a:pt x="36" y="61"/>
                  </a:cubicBezTo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40"/>
                    <a:pt x="1" y="43"/>
                    <a:pt x="2" y="46"/>
                  </a:cubicBezTo>
                  <a:cubicBezTo>
                    <a:pt x="37" y="127"/>
                    <a:pt x="37" y="127"/>
                    <a:pt x="37" y="12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3"/>
                    <a:pt x="73" y="40"/>
                    <a:pt x="73" y="36"/>
                  </a:cubicBezTo>
                  <a:cubicBezTo>
                    <a:pt x="73" y="16"/>
                    <a:pt x="56" y="0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2" name="Freeform 67"/>
            <p:cNvSpPr>
              <a:spLocks noEditPoints="1"/>
            </p:cNvSpPr>
            <p:nvPr/>
          </p:nvSpPr>
          <p:spPr bwMode="auto">
            <a:xfrm>
              <a:off x="5792390" y="3488022"/>
              <a:ext cx="223838" cy="221456"/>
            </a:xfrm>
            <a:custGeom>
              <a:avLst/>
              <a:gdLst>
                <a:gd name="T0" fmla="*/ 236914 w 97"/>
                <a:gd name="T1" fmla="*/ 52288 h 96"/>
                <a:gd name="T2" fmla="*/ 233837 w 97"/>
                <a:gd name="T3" fmla="*/ 52288 h 96"/>
                <a:gd name="T4" fmla="*/ 150763 w 97"/>
                <a:gd name="T5" fmla="*/ 61516 h 96"/>
                <a:gd name="T6" fmla="*/ 144610 w 97"/>
                <a:gd name="T7" fmla="*/ 64591 h 96"/>
                <a:gd name="T8" fmla="*/ 141533 w 97"/>
                <a:gd name="T9" fmla="*/ 70743 h 96"/>
                <a:gd name="T10" fmla="*/ 144610 w 97"/>
                <a:gd name="T11" fmla="*/ 79970 h 96"/>
                <a:gd name="T12" fmla="*/ 166147 w 97"/>
                <a:gd name="T13" fmla="*/ 104577 h 96"/>
                <a:gd name="T14" fmla="*/ 64613 w 97"/>
                <a:gd name="T15" fmla="*/ 206077 h 96"/>
                <a:gd name="T16" fmla="*/ 64613 w 97"/>
                <a:gd name="T17" fmla="*/ 227608 h 96"/>
                <a:gd name="T18" fmla="*/ 76920 w 97"/>
                <a:gd name="T19" fmla="*/ 230684 h 96"/>
                <a:gd name="T20" fmla="*/ 86151 w 97"/>
                <a:gd name="T21" fmla="*/ 227608 h 96"/>
                <a:gd name="T22" fmla="*/ 187685 w 97"/>
                <a:gd name="T23" fmla="*/ 126107 h 96"/>
                <a:gd name="T24" fmla="*/ 215376 w 97"/>
                <a:gd name="T25" fmla="*/ 153789 h 96"/>
                <a:gd name="T26" fmla="*/ 224607 w 97"/>
                <a:gd name="T27" fmla="*/ 156865 h 96"/>
                <a:gd name="T28" fmla="*/ 227684 w 97"/>
                <a:gd name="T29" fmla="*/ 153789 h 96"/>
                <a:gd name="T30" fmla="*/ 230760 w 97"/>
                <a:gd name="T31" fmla="*/ 150713 h 96"/>
                <a:gd name="T32" fmla="*/ 233837 w 97"/>
                <a:gd name="T33" fmla="*/ 147638 h 96"/>
                <a:gd name="T34" fmla="*/ 246144 w 97"/>
                <a:gd name="T35" fmla="*/ 64591 h 96"/>
                <a:gd name="T36" fmla="*/ 243068 w 97"/>
                <a:gd name="T37" fmla="*/ 52288 h 96"/>
                <a:gd name="T38" fmla="*/ 236914 w 97"/>
                <a:gd name="T39" fmla="*/ 52288 h 96"/>
                <a:gd name="T40" fmla="*/ 49229 w 97"/>
                <a:gd name="T41" fmla="*/ 261441 h 96"/>
                <a:gd name="T42" fmla="*/ 36922 w 97"/>
                <a:gd name="T43" fmla="*/ 246063 h 96"/>
                <a:gd name="T44" fmla="*/ 36922 w 97"/>
                <a:gd name="T45" fmla="*/ 49213 h 96"/>
                <a:gd name="T46" fmla="*/ 49229 w 97"/>
                <a:gd name="T47" fmla="*/ 36909 h 96"/>
                <a:gd name="T48" fmla="*/ 246144 w 97"/>
                <a:gd name="T49" fmla="*/ 36909 h 96"/>
                <a:gd name="T50" fmla="*/ 261528 w 97"/>
                <a:gd name="T51" fmla="*/ 49213 h 96"/>
                <a:gd name="T52" fmla="*/ 261528 w 97"/>
                <a:gd name="T53" fmla="*/ 246063 h 96"/>
                <a:gd name="T54" fmla="*/ 246144 w 97"/>
                <a:gd name="T55" fmla="*/ 261441 h 96"/>
                <a:gd name="T56" fmla="*/ 49229 w 97"/>
                <a:gd name="T57" fmla="*/ 261441 h 96"/>
                <a:gd name="T58" fmla="*/ 246144 w 97"/>
                <a:gd name="T59" fmla="*/ 0 h 96"/>
                <a:gd name="T60" fmla="*/ 49229 w 97"/>
                <a:gd name="T61" fmla="*/ 0 h 96"/>
                <a:gd name="T62" fmla="*/ 0 w 97"/>
                <a:gd name="T63" fmla="*/ 49213 h 96"/>
                <a:gd name="T64" fmla="*/ 0 w 97"/>
                <a:gd name="T65" fmla="*/ 246063 h 96"/>
                <a:gd name="T66" fmla="*/ 49229 w 97"/>
                <a:gd name="T67" fmla="*/ 295275 h 96"/>
                <a:gd name="T68" fmla="*/ 246144 w 97"/>
                <a:gd name="T69" fmla="*/ 295275 h 96"/>
                <a:gd name="T70" fmla="*/ 298450 w 97"/>
                <a:gd name="T71" fmla="*/ 246063 h 96"/>
                <a:gd name="T72" fmla="*/ 298450 w 97"/>
                <a:gd name="T73" fmla="*/ 49213 h 96"/>
                <a:gd name="T74" fmla="*/ 246144 w 97"/>
                <a:gd name="T75" fmla="*/ 0 h 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97" h="96">
                  <a:moveTo>
                    <a:pt x="77" y="17"/>
                  </a:moveTo>
                  <a:cubicBezTo>
                    <a:pt x="76" y="17"/>
                    <a:pt x="76" y="17"/>
                    <a:pt x="76" y="17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8" y="21"/>
                    <a:pt x="47" y="21"/>
                    <a:pt x="47" y="21"/>
                  </a:cubicBezTo>
                  <a:cubicBezTo>
                    <a:pt x="47" y="22"/>
                    <a:pt x="46" y="22"/>
                    <a:pt x="46" y="23"/>
                  </a:cubicBezTo>
                  <a:cubicBezTo>
                    <a:pt x="46" y="24"/>
                    <a:pt x="46" y="25"/>
                    <a:pt x="47" y="26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9" y="69"/>
                    <a:pt x="19" y="72"/>
                    <a:pt x="21" y="74"/>
                  </a:cubicBezTo>
                  <a:cubicBezTo>
                    <a:pt x="22" y="75"/>
                    <a:pt x="23" y="75"/>
                    <a:pt x="25" y="75"/>
                  </a:cubicBezTo>
                  <a:cubicBezTo>
                    <a:pt x="26" y="75"/>
                    <a:pt x="27" y="75"/>
                    <a:pt x="28" y="74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1" y="50"/>
                    <a:pt x="72" y="51"/>
                    <a:pt x="73" y="51"/>
                  </a:cubicBezTo>
                  <a:cubicBezTo>
                    <a:pt x="73" y="51"/>
                    <a:pt x="73" y="51"/>
                    <a:pt x="74" y="50"/>
                  </a:cubicBezTo>
                  <a:cubicBezTo>
                    <a:pt x="74" y="50"/>
                    <a:pt x="75" y="50"/>
                    <a:pt x="75" y="49"/>
                  </a:cubicBezTo>
                  <a:cubicBezTo>
                    <a:pt x="76" y="49"/>
                    <a:pt x="76" y="48"/>
                    <a:pt x="76" y="48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0"/>
                    <a:pt x="80" y="18"/>
                    <a:pt x="79" y="17"/>
                  </a:cubicBezTo>
                  <a:cubicBezTo>
                    <a:pt x="78" y="17"/>
                    <a:pt x="78" y="17"/>
                    <a:pt x="77" y="17"/>
                  </a:cubicBezTo>
                  <a:moveTo>
                    <a:pt x="16" y="85"/>
                  </a:moveTo>
                  <a:cubicBezTo>
                    <a:pt x="14" y="85"/>
                    <a:pt x="12" y="83"/>
                    <a:pt x="12" y="8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4" y="12"/>
                    <a:pt x="16" y="1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3" y="12"/>
                    <a:pt x="85" y="14"/>
                    <a:pt x="85" y="16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3"/>
                    <a:pt x="83" y="85"/>
                    <a:pt x="80" y="85"/>
                  </a:cubicBezTo>
                  <a:cubicBezTo>
                    <a:pt x="16" y="85"/>
                    <a:pt x="16" y="85"/>
                    <a:pt x="16" y="85"/>
                  </a:cubicBezTo>
                  <a:moveTo>
                    <a:pt x="8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8" y="96"/>
                    <a:pt x="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9" y="96"/>
                    <a:pt x="97" y="89"/>
                    <a:pt x="97" y="80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7"/>
                    <a:pt x="89" y="0"/>
                    <a:pt x="8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3" name="Freeform 69"/>
            <p:cNvSpPr/>
            <p:nvPr/>
          </p:nvSpPr>
          <p:spPr bwMode="auto">
            <a:xfrm>
              <a:off x="6806803" y="3480878"/>
              <a:ext cx="305991" cy="235744"/>
            </a:xfrm>
            <a:custGeom>
              <a:avLst/>
              <a:gdLst>
                <a:gd name="T0" fmla="*/ 242339 w 133"/>
                <a:gd name="T1" fmla="*/ 0 h 102"/>
                <a:gd name="T2" fmla="*/ 165649 w 133"/>
                <a:gd name="T3" fmla="*/ 0 h 102"/>
                <a:gd name="T4" fmla="*/ 153379 w 133"/>
                <a:gd name="T5" fmla="*/ 12326 h 102"/>
                <a:gd name="T6" fmla="*/ 153379 w 133"/>
                <a:gd name="T7" fmla="*/ 89367 h 102"/>
                <a:gd name="T8" fmla="*/ 165649 w 133"/>
                <a:gd name="T9" fmla="*/ 104775 h 102"/>
                <a:gd name="T10" fmla="*/ 193257 w 133"/>
                <a:gd name="T11" fmla="*/ 104775 h 102"/>
                <a:gd name="T12" fmla="*/ 193257 w 133"/>
                <a:gd name="T13" fmla="*/ 141754 h 102"/>
                <a:gd name="T14" fmla="*/ 52149 w 133"/>
                <a:gd name="T15" fmla="*/ 141754 h 102"/>
                <a:gd name="T16" fmla="*/ 42946 w 133"/>
                <a:gd name="T17" fmla="*/ 144836 h 102"/>
                <a:gd name="T18" fmla="*/ 39879 w 133"/>
                <a:gd name="T19" fmla="*/ 154081 h 102"/>
                <a:gd name="T20" fmla="*/ 39879 w 133"/>
                <a:gd name="T21" fmla="*/ 212632 h 102"/>
                <a:gd name="T22" fmla="*/ 15338 w 133"/>
                <a:gd name="T23" fmla="*/ 212632 h 102"/>
                <a:gd name="T24" fmla="*/ 0 w 133"/>
                <a:gd name="T25" fmla="*/ 224958 h 102"/>
                <a:gd name="T26" fmla="*/ 0 w 133"/>
                <a:gd name="T27" fmla="*/ 301999 h 102"/>
                <a:gd name="T28" fmla="*/ 15338 w 133"/>
                <a:gd name="T29" fmla="*/ 314325 h 102"/>
                <a:gd name="T30" fmla="*/ 92027 w 133"/>
                <a:gd name="T31" fmla="*/ 314325 h 102"/>
                <a:gd name="T32" fmla="*/ 104298 w 133"/>
                <a:gd name="T33" fmla="*/ 301999 h 102"/>
                <a:gd name="T34" fmla="*/ 104298 w 133"/>
                <a:gd name="T35" fmla="*/ 224958 h 102"/>
                <a:gd name="T36" fmla="*/ 92027 w 133"/>
                <a:gd name="T37" fmla="*/ 212632 h 102"/>
                <a:gd name="T38" fmla="*/ 64419 w 133"/>
                <a:gd name="T39" fmla="*/ 212632 h 102"/>
                <a:gd name="T40" fmla="*/ 64419 w 133"/>
                <a:gd name="T41" fmla="*/ 166407 h 102"/>
                <a:gd name="T42" fmla="*/ 193257 w 133"/>
                <a:gd name="T43" fmla="*/ 166407 h 102"/>
                <a:gd name="T44" fmla="*/ 193257 w 133"/>
                <a:gd name="T45" fmla="*/ 212632 h 102"/>
                <a:gd name="T46" fmla="*/ 165649 w 133"/>
                <a:gd name="T47" fmla="*/ 212632 h 102"/>
                <a:gd name="T48" fmla="*/ 153379 w 133"/>
                <a:gd name="T49" fmla="*/ 224958 h 102"/>
                <a:gd name="T50" fmla="*/ 153379 w 133"/>
                <a:gd name="T51" fmla="*/ 301999 h 102"/>
                <a:gd name="T52" fmla="*/ 165649 w 133"/>
                <a:gd name="T53" fmla="*/ 314325 h 102"/>
                <a:gd name="T54" fmla="*/ 242339 w 133"/>
                <a:gd name="T55" fmla="*/ 314325 h 102"/>
                <a:gd name="T56" fmla="*/ 257677 w 133"/>
                <a:gd name="T57" fmla="*/ 301999 h 102"/>
                <a:gd name="T58" fmla="*/ 257677 w 133"/>
                <a:gd name="T59" fmla="*/ 224958 h 102"/>
                <a:gd name="T60" fmla="*/ 242339 w 133"/>
                <a:gd name="T61" fmla="*/ 212632 h 102"/>
                <a:gd name="T62" fmla="*/ 217798 w 133"/>
                <a:gd name="T63" fmla="*/ 212632 h 102"/>
                <a:gd name="T64" fmla="*/ 217798 w 133"/>
                <a:gd name="T65" fmla="*/ 166407 h 102"/>
                <a:gd name="T66" fmla="*/ 346636 w 133"/>
                <a:gd name="T67" fmla="*/ 166407 h 102"/>
                <a:gd name="T68" fmla="*/ 346636 w 133"/>
                <a:gd name="T69" fmla="*/ 212632 h 102"/>
                <a:gd name="T70" fmla="*/ 315961 w 133"/>
                <a:gd name="T71" fmla="*/ 212632 h 102"/>
                <a:gd name="T72" fmla="*/ 303690 w 133"/>
                <a:gd name="T73" fmla="*/ 224958 h 102"/>
                <a:gd name="T74" fmla="*/ 303690 w 133"/>
                <a:gd name="T75" fmla="*/ 301999 h 102"/>
                <a:gd name="T76" fmla="*/ 315961 w 133"/>
                <a:gd name="T77" fmla="*/ 314325 h 102"/>
                <a:gd name="T78" fmla="*/ 395718 w 133"/>
                <a:gd name="T79" fmla="*/ 314325 h 102"/>
                <a:gd name="T80" fmla="*/ 407988 w 133"/>
                <a:gd name="T81" fmla="*/ 301999 h 102"/>
                <a:gd name="T82" fmla="*/ 407988 w 133"/>
                <a:gd name="T83" fmla="*/ 224958 h 102"/>
                <a:gd name="T84" fmla="*/ 395718 w 133"/>
                <a:gd name="T85" fmla="*/ 212632 h 102"/>
                <a:gd name="T86" fmla="*/ 371177 w 133"/>
                <a:gd name="T87" fmla="*/ 212632 h 102"/>
                <a:gd name="T88" fmla="*/ 371177 w 133"/>
                <a:gd name="T89" fmla="*/ 154081 h 102"/>
                <a:gd name="T90" fmla="*/ 365042 w 133"/>
                <a:gd name="T91" fmla="*/ 144836 h 102"/>
                <a:gd name="T92" fmla="*/ 358907 w 133"/>
                <a:gd name="T93" fmla="*/ 141754 h 102"/>
                <a:gd name="T94" fmla="*/ 217798 w 133"/>
                <a:gd name="T95" fmla="*/ 141754 h 102"/>
                <a:gd name="T96" fmla="*/ 217798 w 133"/>
                <a:gd name="T97" fmla="*/ 104775 h 102"/>
                <a:gd name="T98" fmla="*/ 242339 w 133"/>
                <a:gd name="T99" fmla="*/ 104775 h 102"/>
                <a:gd name="T100" fmla="*/ 257677 w 133"/>
                <a:gd name="T101" fmla="*/ 89367 h 102"/>
                <a:gd name="T102" fmla="*/ 257677 w 133"/>
                <a:gd name="T103" fmla="*/ 12326 h 102"/>
                <a:gd name="T104" fmla="*/ 242339 w 133"/>
                <a:gd name="T105" fmla="*/ 0 h 1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3" h="102">
                  <a:moveTo>
                    <a:pt x="79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0" y="2"/>
                    <a:pt x="50" y="4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2"/>
                    <a:pt x="52" y="34"/>
                    <a:pt x="54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6"/>
                    <a:pt x="15" y="46"/>
                    <a:pt x="14" y="47"/>
                  </a:cubicBezTo>
                  <a:cubicBezTo>
                    <a:pt x="13" y="48"/>
                    <a:pt x="13" y="49"/>
                    <a:pt x="13" y="50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70"/>
                    <a:pt x="0" y="7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1"/>
                    <a:pt x="2" y="102"/>
                    <a:pt x="5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2" y="102"/>
                    <a:pt x="34" y="101"/>
                    <a:pt x="34" y="98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4" y="70"/>
                    <a:pt x="32" y="69"/>
                    <a:pt x="30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2" y="69"/>
                    <a:pt x="50" y="70"/>
                    <a:pt x="50" y="73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01"/>
                    <a:pt x="52" y="102"/>
                    <a:pt x="54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2" y="102"/>
                    <a:pt x="84" y="101"/>
                    <a:pt x="84" y="98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70"/>
                    <a:pt x="82" y="69"/>
                    <a:pt x="79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69"/>
                    <a:pt x="99" y="70"/>
                    <a:pt x="99" y="73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101"/>
                    <a:pt x="101" y="102"/>
                    <a:pt x="103" y="102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31" y="102"/>
                    <a:pt x="133" y="101"/>
                    <a:pt x="133" y="98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0"/>
                    <a:pt x="131" y="69"/>
                    <a:pt x="129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0" y="48"/>
                    <a:pt x="119" y="47"/>
                  </a:cubicBezTo>
                  <a:cubicBezTo>
                    <a:pt x="119" y="46"/>
                    <a:pt x="118" y="46"/>
                    <a:pt x="117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2" y="34"/>
                    <a:pt x="84" y="32"/>
                    <a:pt x="84" y="29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2" y="0"/>
                    <a:pt x="7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Freeform 85"/>
            <p:cNvSpPr>
              <a:spLocks noEditPoints="1"/>
            </p:cNvSpPr>
            <p:nvPr/>
          </p:nvSpPr>
          <p:spPr bwMode="auto">
            <a:xfrm>
              <a:off x="7849790" y="3476115"/>
              <a:ext cx="242888" cy="245269"/>
            </a:xfrm>
            <a:custGeom>
              <a:avLst/>
              <a:gdLst>
                <a:gd name="T0" fmla="*/ 207753 w 106"/>
                <a:gd name="T1" fmla="*/ 320855 h 106"/>
                <a:gd name="T2" fmla="*/ 238305 w 106"/>
                <a:gd name="T3" fmla="*/ 259152 h 106"/>
                <a:gd name="T4" fmla="*/ 42773 w 106"/>
                <a:gd name="T5" fmla="*/ 274578 h 106"/>
                <a:gd name="T6" fmla="*/ 82490 w 106"/>
                <a:gd name="T7" fmla="*/ 259152 h 106"/>
                <a:gd name="T8" fmla="*/ 168035 w 106"/>
                <a:gd name="T9" fmla="*/ 327025 h 106"/>
                <a:gd name="T10" fmla="*/ 223029 w 106"/>
                <a:gd name="T11" fmla="*/ 256067 h 106"/>
                <a:gd name="T12" fmla="*/ 152759 w 106"/>
                <a:gd name="T13" fmla="*/ 246811 h 106"/>
                <a:gd name="T14" fmla="*/ 134428 w 106"/>
                <a:gd name="T15" fmla="*/ 323940 h 106"/>
                <a:gd name="T16" fmla="*/ 152759 w 106"/>
                <a:gd name="T17" fmla="*/ 246811 h 106"/>
                <a:gd name="T18" fmla="*/ 0 w 106"/>
                <a:gd name="T19" fmla="*/ 169683 h 106"/>
                <a:gd name="T20" fmla="*/ 76380 w 106"/>
                <a:gd name="T21" fmla="*/ 243726 h 106"/>
                <a:gd name="T22" fmla="*/ 152759 w 106"/>
                <a:gd name="T23" fmla="*/ 169683 h 106"/>
                <a:gd name="T24" fmla="*/ 91656 w 106"/>
                <a:gd name="T25" fmla="*/ 240641 h 106"/>
                <a:gd name="T26" fmla="*/ 152759 w 106"/>
                <a:gd name="T27" fmla="*/ 169683 h 106"/>
                <a:gd name="T28" fmla="*/ 168035 w 106"/>
                <a:gd name="T29" fmla="*/ 169683 h 106"/>
                <a:gd name="T30" fmla="*/ 229139 w 106"/>
                <a:gd name="T31" fmla="*/ 240641 h 106"/>
                <a:gd name="T32" fmla="*/ 323850 w 106"/>
                <a:gd name="T33" fmla="*/ 169683 h 106"/>
                <a:gd name="T34" fmla="*/ 241360 w 106"/>
                <a:gd name="T35" fmla="*/ 246811 h 106"/>
                <a:gd name="T36" fmla="*/ 323850 w 106"/>
                <a:gd name="T37" fmla="*/ 169683 h 106"/>
                <a:gd name="T38" fmla="*/ 79435 w 106"/>
                <a:gd name="T39" fmla="*/ 157342 h 106"/>
                <a:gd name="T40" fmla="*/ 152759 w 106"/>
                <a:gd name="T41" fmla="*/ 95639 h 106"/>
                <a:gd name="T42" fmla="*/ 226084 w 106"/>
                <a:gd name="T43" fmla="*/ 86384 h 106"/>
                <a:gd name="T44" fmla="*/ 168035 w 106"/>
                <a:gd name="T45" fmla="*/ 157342 h 106"/>
                <a:gd name="T46" fmla="*/ 226084 w 106"/>
                <a:gd name="T47" fmla="*/ 86384 h 106"/>
                <a:gd name="T48" fmla="*/ 0 w 106"/>
                <a:gd name="T49" fmla="*/ 157342 h 106"/>
                <a:gd name="T50" fmla="*/ 79435 w 106"/>
                <a:gd name="T51" fmla="*/ 83299 h 106"/>
                <a:gd name="T52" fmla="*/ 287188 w 106"/>
                <a:gd name="T53" fmla="*/ 61703 h 106"/>
                <a:gd name="T54" fmla="*/ 253581 w 106"/>
                <a:gd name="T55" fmla="*/ 157342 h 106"/>
                <a:gd name="T56" fmla="*/ 287188 w 106"/>
                <a:gd name="T57" fmla="*/ 61703 h 106"/>
                <a:gd name="T58" fmla="*/ 42773 w 106"/>
                <a:gd name="T59" fmla="*/ 52447 h 106"/>
                <a:gd name="T60" fmla="*/ 122208 w 106"/>
                <a:gd name="T61" fmla="*/ 6170 h 106"/>
                <a:gd name="T62" fmla="*/ 235250 w 106"/>
                <a:gd name="T63" fmla="*/ 70958 h 106"/>
                <a:gd name="T64" fmla="*/ 198587 w 106"/>
                <a:gd name="T65" fmla="*/ 6170 h 106"/>
                <a:gd name="T66" fmla="*/ 140539 w 106"/>
                <a:gd name="T67" fmla="*/ 3085 h 106"/>
                <a:gd name="T68" fmla="*/ 97766 w 106"/>
                <a:gd name="T69" fmla="*/ 74043 h 106"/>
                <a:gd name="T70" fmla="*/ 152759 w 106"/>
                <a:gd name="T71" fmla="*/ 0 h 106"/>
                <a:gd name="T72" fmla="*/ 168035 w 106"/>
                <a:gd name="T73" fmla="*/ 83299 h 106"/>
                <a:gd name="T74" fmla="*/ 177201 w 106"/>
                <a:gd name="T75" fmla="*/ 0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6" h="106">
                  <a:moveTo>
                    <a:pt x="78" y="84"/>
                  </a:moveTo>
                  <a:cubicBezTo>
                    <a:pt x="75" y="91"/>
                    <a:pt x="72" y="97"/>
                    <a:pt x="68" y="104"/>
                  </a:cubicBezTo>
                  <a:cubicBezTo>
                    <a:pt x="76" y="101"/>
                    <a:pt x="84" y="97"/>
                    <a:pt x="91" y="90"/>
                  </a:cubicBezTo>
                  <a:cubicBezTo>
                    <a:pt x="86" y="88"/>
                    <a:pt x="82" y="86"/>
                    <a:pt x="78" y="84"/>
                  </a:cubicBezTo>
                  <a:moveTo>
                    <a:pt x="27" y="84"/>
                  </a:moveTo>
                  <a:cubicBezTo>
                    <a:pt x="22" y="85"/>
                    <a:pt x="18" y="87"/>
                    <a:pt x="14" y="89"/>
                  </a:cubicBezTo>
                  <a:cubicBezTo>
                    <a:pt x="20" y="96"/>
                    <a:pt x="28" y="101"/>
                    <a:pt x="37" y="104"/>
                  </a:cubicBezTo>
                  <a:cubicBezTo>
                    <a:pt x="33" y="97"/>
                    <a:pt x="29" y="90"/>
                    <a:pt x="27" y="84"/>
                  </a:cubicBezTo>
                  <a:moveTo>
                    <a:pt x="55" y="80"/>
                  </a:moveTo>
                  <a:cubicBezTo>
                    <a:pt x="55" y="106"/>
                    <a:pt x="55" y="106"/>
                    <a:pt x="55" y="106"/>
                  </a:cubicBezTo>
                  <a:cubicBezTo>
                    <a:pt x="57" y="106"/>
                    <a:pt x="59" y="106"/>
                    <a:pt x="61" y="105"/>
                  </a:cubicBezTo>
                  <a:cubicBezTo>
                    <a:pt x="67" y="98"/>
                    <a:pt x="71" y="90"/>
                    <a:pt x="73" y="83"/>
                  </a:cubicBezTo>
                  <a:cubicBezTo>
                    <a:pt x="67" y="81"/>
                    <a:pt x="61" y="80"/>
                    <a:pt x="55" y="80"/>
                  </a:cubicBezTo>
                  <a:moveTo>
                    <a:pt x="50" y="80"/>
                  </a:moveTo>
                  <a:cubicBezTo>
                    <a:pt x="44" y="80"/>
                    <a:pt x="37" y="81"/>
                    <a:pt x="31" y="82"/>
                  </a:cubicBezTo>
                  <a:cubicBezTo>
                    <a:pt x="34" y="90"/>
                    <a:pt x="38" y="97"/>
                    <a:pt x="44" y="105"/>
                  </a:cubicBezTo>
                  <a:cubicBezTo>
                    <a:pt x="46" y="106"/>
                    <a:pt x="48" y="106"/>
                    <a:pt x="50" y="106"/>
                  </a:cubicBezTo>
                  <a:cubicBezTo>
                    <a:pt x="50" y="80"/>
                    <a:pt x="50" y="80"/>
                    <a:pt x="50" y="80"/>
                  </a:cubicBezTo>
                  <a:moveTo>
                    <a:pt x="21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4" y="77"/>
                    <a:pt x="11" y="85"/>
                  </a:cubicBezTo>
                  <a:cubicBezTo>
                    <a:pt x="15" y="83"/>
                    <a:pt x="20" y="81"/>
                    <a:pt x="25" y="79"/>
                  </a:cubicBezTo>
                  <a:cubicBezTo>
                    <a:pt x="23" y="71"/>
                    <a:pt x="22" y="63"/>
                    <a:pt x="21" y="55"/>
                  </a:cubicBezTo>
                  <a:moveTo>
                    <a:pt x="50" y="55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26" y="62"/>
                    <a:pt x="27" y="70"/>
                    <a:pt x="30" y="78"/>
                  </a:cubicBezTo>
                  <a:cubicBezTo>
                    <a:pt x="36" y="76"/>
                    <a:pt x="43" y="75"/>
                    <a:pt x="50" y="75"/>
                  </a:cubicBezTo>
                  <a:cubicBezTo>
                    <a:pt x="50" y="55"/>
                    <a:pt x="50" y="55"/>
                    <a:pt x="50" y="55"/>
                  </a:cubicBezTo>
                  <a:moveTo>
                    <a:pt x="79" y="55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1" y="75"/>
                    <a:pt x="68" y="76"/>
                    <a:pt x="75" y="78"/>
                  </a:cubicBezTo>
                  <a:cubicBezTo>
                    <a:pt x="77" y="70"/>
                    <a:pt x="79" y="63"/>
                    <a:pt x="79" y="55"/>
                  </a:cubicBezTo>
                  <a:moveTo>
                    <a:pt x="106" y="55"/>
                  </a:moveTo>
                  <a:cubicBezTo>
                    <a:pt x="83" y="55"/>
                    <a:pt x="83" y="55"/>
                    <a:pt x="83" y="55"/>
                  </a:cubicBezTo>
                  <a:cubicBezTo>
                    <a:pt x="83" y="63"/>
                    <a:pt x="82" y="71"/>
                    <a:pt x="79" y="80"/>
                  </a:cubicBezTo>
                  <a:cubicBezTo>
                    <a:pt x="84" y="82"/>
                    <a:pt x="89" y="84"/>
                    <a:pt x="94" y="87"/>
                  </a:cubicBezTo>
                  <a:cubicBezTo>
                    <a:pt x="101" y="78"/>
                    <a:pt x="105" y="67"/>
                    <a:pt x="106" y="55"/>
                  </a:cubicBezTo>
                  <a:moveTo>
                    <a:pt x="31" y="28"/>
                  </a:moveTo>
                  <a:cubicBezTo>
                    <a:pt x="28" y="35"/>
                    <a:pt x="27" y="43"/>
                    <a:pt x="26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4" y="31"/>
                    <a:pt x="38" y="30"/>
                    <a:pt x="31" y="28"/>
                  </a:cubicBezTo>
                  <a:moveTo>
                    <a:pt x="74" y="28"/>
                  </a:moveTo>
                  <a:cubicBezTo>
                    <a:pt x="68" y="30"/>
                    <a:pt x="62" y="31"/>
                    <a:pt x="55" y="3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43"/>
                    <a:pt x="76" y="35"/>
                    <a:pt x="74" y="28"/>
                  </a:cubicBezTo>
                  <a:moveTo>
                    <a:pt x="11" y="20"/>
                  </a:moveTo>
                  <a:cubicBezTo>
                    <a:pt x="4" y="29"/>
                    <a:pt x="0" y="39"/>
                    <a:pt x="0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42"/>
                    <a:pt x="24" y="34"/>
                    <a:pt x="26" y="27"/>
                  </a:cubicBezTo>
                  <a:cubicBezTo>
                    <a:pt x="21" y="25"/>
                    <a:pt x="16" y="23"/>
                    <a:pt x="11" y="20"/>
                  </a:cubicBezTo>
                  <a:moveTo>
                    <a:pt x="94" y="20"/>
                  </a:moveTo>
                  <a:cubicBezTo>
                    <a:pt x="89" y="23"/>
                    <a:pt x="84" y="25"/>
                    <a:pt x="78" y="27"/>
                  </a:cubicBezTo>
                  <a:cubicBezTo>
                    <a:pt x="81" y="34"/>
                    <a:pt x="83" y="42"/>
                    <a:pt x="83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5" y="39"/>
                    <a:pt x="101" y="29"/>
                    <a:pt x="94" y="20"/>
                  </a:cubicBezTo>
                  <a:moveTo>
                    <a:pt x="40" y="2"/>
                  </a:moveTo>
                  <a:cubicBezTo>
                    <a:pt x="30" y="4"/>
                    <a:pt x="21" y="10"/>
                    <a:pt x="14" y="17"/>
                  </a:cubicBezTo>
                  <a:cubicBezTo>
                    <a:pt x="19" y="19"/>
                    <a:pt x="23" y="21"/>
                    <a:pt x="28" y="23"/>
                  </a:cubicBezTo>
                  <a:cubicBezTo>
                    <a:pt x="31" y="14"/>
                    <a:pt x="36" y="7"/>
                    <a:pt x="40" y="2"/>
                  </a:cubicBezTo>
                  <a:moveTo>
                    <a:pt x="65" y="2"/>
                  </a:moveTo>
                  <a:cubicBezTo>
                    <a:pt x="69" y="7"/>
                    <a:pt x="73" y="14"/>
                    <a:pt x="77" y="23"/>
                  </a:cubicBezTo>
                  <a:cubicBezTo>
                    <a:pt x="82" y="21"/>
                    <a:pt x="87" y="19"/>
                    <a:pt x="91" y="17"/>
                  </a:cubicBezTo>
                  <a:cubicBezTo>
                    <a:pt x="84" y="9"/>
                    <a:pt x="75" y="4"/>
                    <a:pt x="65" y="2"/>
                  </a:cubicBezTo>
                  <a:moveTo>
                    <a:pt x="50" y="0"/>
                  </a:moveTo>
                  <a:cubicBezTo>
                    <a:pt x="49" y="0"/>
                    <a:pt x="48" y="0"/>
                    <a:pt x="46" y="1"/>
                  </a:cubicBezTo>
                  <a:cubicBezTo>
                    <a:pt x="44" y="3"/>
                    <a:pt x="42" y="6"/>
                    <a:pt x="40" y="9"/>
                  </a:cubicBezTo>
                  <a:cubicBezTo>
                    <a:pt x="37" y="14"/>
                    <a:pt x="35" y="19"/>
                    <a:pt x="32" y="24"/>
                  </a:cubicBezTo>
                  <a:cubicBezTo>
                    <a:pt x="39" y="26"/>
                    <a:pt x="45" y="27"/>
                    <a:pt x="50" y="27"/>
                  </a:cubicBezTo>
                  <a:cubicBezTo>
                    <a:pt x="50" y="0"/>
                    <a:pt x="50" y="0"/>
                    <a:pt x="50" y="0"/>
                  </a:cubicBezTo>
                  <a:moveTo>
                    <a:pt x="55" y="0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61" y="26"/>
                    <a:pt x="67" y="25"/>
                    <a:pt x="72" y="24"/>
                  </a:cubicBezTo>
                  <a:cubicBezTo>
                    <a:pt x="68" y="14"/>
                    <a:pt x="63" y="6"/>
                    <a:pt x="58" y="0"/>
                  </a:cubicBezTo>
                  <a:cubicBezTo>
                    <a:pt x="57" y="0"/>
                    <a:pt x="56" y="0"/>
                    <a:pt x="5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Freeform 98"/>
            <p:cNvSpPr>
              <a:spLocks noEditPoints="1"/>
            </p:cNvSpPr>
            <p:nvPr/>
          </p:nvSpPr>
          <p:spPr bwMode="auto">
            <a:xfrm>
              <a:off x="1210865" y="3471353"/>
              <a:ext cx="263129" cy="253603"/>
            </a:xfrm>
            <a:custGeom>
              <a:avLst/>
              <a:gdLst>
                <a:gd name="T0" fmla="*/ 252357 w 114"/>
                <a:gd name="T1" fmla="*/ 122959 h 110"/>
                <a:gd name="T2" fmla="*/ 227737 w 114"/>
                <a:gd name="T3" fmla="*/ 113737 h 110"/>
                <a:gd name="T4" fmla="*/ 227737 w 114"/>
                <a:gd name="T5" fmla="*/ 61479 h 110"/>
                <a:gd name="T6" fmla="*/ 252357 w 114"/>
                <a:gd name="T7" fmla="*/ 49184 h 110"/>
                <a:gd name="T8" fmla="*/ 280055 w 114"/>
                <a:gd name="T9" fmla="*/ 61479 h 110"/>
                <a:gd name="T10" fmla="*/ 280055 w 114"/>
                <a:gd name="T11" fmla="*/ 113737 h 110"/>
                <a:gd name="T12" fmla="*/ 252357 w 114"/>
                <a:gd name="T13" fmla="*/ 122959 h 110"/>
                <a:gd name="T14" fmla="*/ 243125 w 114"/>
                <a:gd name="T15" fmla="*/ 0 h 110"/>
                <a:gd name="T16" fmla="*/ 172341 w 114"/>
                <a:gd name="T17" fmla="*/ 27666 h 110"/>
                <a:gd name="T18" fmla="*/ 6155 w 114"/>
                <a:gd name="T19" fmla="*/ 193660 h 110"/>
                <a:gd name="T20" fmla="*/ 6155 w 114"/>
                <a:gd name="T21" fmla="*/ 218252 h 110"/>
                <a:gd name="T22" fmla="*/ 123101 w 114"/>
                <a:gd name="T23" fmla="*/ 331989 h 110"/>
                <a:gd name="T24" fmla="*/ 132334 w 114"/>
                <a:gd name="T25" fmla="*/ 338137 h 110"/>
                <a:gd name="T26" fmla="*/ 144644 w 114"/>
                <a:gd name="T27" fmla="*/ 331989 h 110"/>
                <a:gd name="T28" fmla="*/ 310830 w 114"/>
                <a:gd name="T29" fmla="*/ 165995 h 110"/>
                <a:gd name="T30" fmla="*/ 310830 w 114"/>
                <a:gd name="T31" fmla="*/ 27666 h 110"/>
                <a:gd name="T32" fmla="*/ 243125 w 114"/>
                <a:gd name="T33" fmla="*/ 0 h 1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4" h="110">
                  <a:moveTo>
                    <a:pt x="82" y="40"/>
                  </a:moveTo>
                  <a:cubicBezTo>
                    <a:pt x="79" y="40"/>
                    <a:pt x="76" y="39"/>
                    <a:pt x="74" y="37"/>
                  </a:cubicBezTo>
                  <a:cubicBezTo>
                    <a:pt x="69" y="32"/>
                    <a:pt x="69" y="24"/>
                    <a:pt x="74" y="20"/>
                  </a:cubicBezTo>
                  <a:cubicBezTo>
                    <a:pt x="76" y="17"/>
                    <a:pt x="79" y="16"/>
                    <a:pt x="82" y="16"/>
                  </a:cubicBezTo>
                  <a:cubicBezTo>
                    <a:pt x="85" y="16"/>
                    <a:pt x="89" y="17"/>
                    <a:pt x="91" y="20"/>
                  </a:cubicBezTo>
                  <a:cubicBezTo>
                    <a:pt x="95" y="24"/>
                    <a:pt x="95" y="32"/>
                    <a:pt x="91" y="37"/>
                  </a:cubicBezTo>
                  <a:cubicBezTo>
                    <a:pt x="89" y="39"/>
                    <a:pt x="85" y="40"/>
                    <a:pt x="82" y="40"/>
                  </a:cubicBezTo>
                  <a:moveTo>
                    <a:pt x="79" y="0"/>
                  </a:moveTo>
                  <a:cubicBezTo>
                    <a:pt x="71" y="0"/>
                    <a:pt x="63" y="3"/>
                    <a:pt x="56" y="9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5"/>
                    <a:pt x="0" y="69"/>
                    <a:pt x="2" y="71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1" y="109"/>
                    <a:pt x="42" y="110"/>
                    <a:pt x="43" y="110"/>
                  </a:cubicBezTo>
                  <a:cubicBezTo>
                    <a:pt x="45" y="110"/>
                    <a:pt x="46" y="109"/>
                    <a:pt x="47" y="108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14" y="42"/>
                    <a:pt x="114" y="21"/>
                    <a:pt x="101" y="9"/>
                  </a:cubicBezTo>
                  <a:cubicBezTo>
                    <a:pt x="95" y="3"/>
                    <a:pt x="87" y="0"/>
                    <a:pt x="7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6" name="Freeform 102"/>
            <p:cNvSpPr>
              <a:spLocks noEditPoints="1"/>
            </p:cNvSpPr>
            <p:nvPr/>
          </p:nvSpPr>
          <p:spPr bwMode="auto">
            <a:xfrm>
              <a:off x="8378428" y="3474924"/>
              <a:ext cx="223838" cy="246460"/>
            </a:xfrm>
            <a:custGeom>
              <a:avLst/>
              <a:gdLst>
                <a:gd name="T0" fmla="*/ 79997 w 97"/>
                <a:gd name="T1" fmla="*/ 205767 h 107"/>
                <a:gd name="T2" fmla="*/ 70766 w 97"/>
                <a:gd name="T3" fmla="*/ 261048 h 107"/>
                <a:gd name="T4" fmla="*/ 129226 w 97"/>
                <a:gd name="T5" fmla="*/ 270261 h 107"/>
                <a:gd name="T6" fmla="*/ 135379 w 97"/>
                <a:gd name="T7" fmla="*/ 214980 h 107"/>
                <a:gd name="T8" fmla="*/ 218453 w 97"/>
                <a:gd name="T9" fmla="*/ 205767 h 107"/>
                <a:gd name="T10" fmla="*/ 163071 w 97"/>
                <a:gd name="T11" fmla="*/ 214980 h 107"/>
                <a:gd name="T12" fmla="*/ 169224 w 97"/>
                <a:gd name="T13" fmla="*/ 270261 h 107"/>
                <a:gd name="T14" fmla="*/ 224607 w 97"/>
                <a:gd name="T15" fmla="*/ 261048 h 107"/>
                <a:gd name="T16" fmla="*/ 218453 w 97"/>
                <a:gd name="T17" fmla="*/ 205767 h 107"/>
                <a:gd name="T18" fmla="*/ 79997 w 97"/>
                <a:gd name="T19" fmla="*/ 116704 h 107"/>
                <a:gd name="T20" fmla="*/ 70766 w 97"/>
                <a:gd name="T21" fmla="*/ 175056 h 107"/>
                <a:gd name="T22" fmla="*/ 129226 w 97"/>
                <a:gd name="T23" fmla="*/ 181198 h 107"/>
                <a:gd name="T24" fmla="*/ 135379 w 97"/>
                <a:gd name="T25" fmla="*/ 125917 h 107"/>
                <a:gd name="T26" fmla="*/ 218453 w 97"/>
                <a:gd name="T27" fmla="*/ 116704 h 107"/>
                <a:gd name="T28" fmla="*/ 163071 w 97"/>
                <a:gd name="T29" fmla="*/ 125917 h 107"/>
                <a:gd name="T30" fmla="*/ 169224 w 97"/>
                <a:gd name="T31" fmla="*/ 181198 h 107"/>
                <a:gd name="T32" fmla="*/ 224607 w 97"/>
                <a:gd name="T33" fmla="*/ 175056 h 107"/>
                <a:gd name="T34" fmla="*/ 218453 w 97"/>
                <a:gd name="T35" fmla="*/ 116704 h 107"/>
                <a:gd name="T36" fmla="*/ 224607 w 97"/>
                <a:gd name="T37" fmla="*/ 76779 h 107"/>
                <a:gd name="T38" fmla="*/ 246144 w 97"/>
                <a:gd name="T39" fmla="*/ 67565 h 107"/>
                <a:gd name="T40" fmla="*/ 261528 w 97"/>
                <a:gd name="T41" fmla="*/ 279475 h 107"/>
                <a:gd name="T42" fmla="*/ 49229 w 97"/>
                <a:gd name="T43" fmla="*/ 291759 h 107"/>
                <a:gd name="T44" fmla="*/ 36922 w 97"/>
                <a:gd name="T45" fmla="*/ 82921 h 107"/>
                <a:gd name="T46" fmla="*/ 73843 w 97"/>
                <a:gd name="T47" fmla="*/ 67565 h 107"/>
                <a:gd name="T48" fmla="*/ 95381 w 97"/>
                <a:gd name="T49" fmla="*/ 98277 h 107"/>
                <a:gd name="T50" fmla="*/ 116919 w 97"/>
                <a:gd name="T51" fmla="*/ 67565 h 107"/>
                <a:gd name="T52" fmla="*/ 181531 w 97"/>
                <a:gd name="T53" fmla="*/ 76779 h 107"/>
                <a:gd name="T54" fmla="*/ 203069 w 97"/>
                <a:gd name="T55" fmla="*/ 0 h 107"/>
                <a:gd name="T56" fmla="*/ 181531 w 97"/>
                <a:gd name="T57" fmla="*/ 33783 h 107"/>
                <a:gd name="T58" fmla="*/ 116919 w 97"/>
                <a:gd name="T59" fmla="*/ 21498 h 107"/>
                <a:gd name="T60" fmla="*/ 73843 w 97"/>
                <a:gd name="T61" fmla="*/ 21498 h 107"/>
                <a:gd name="T62" fmla="*/ 49229 w 97"/>
                <a:gd name="T63" fmla="*/ 33783 h 107"/>
                <a:gd name="T64" fmla="*/ 0 w 97"/>
                <a:gd name="T65" fmla="*/ 279475 h 107"/>
                <a:gd name="T66" fmla="*/ 246144 w 97"/>
                <a:gd name="T67" fmla="*/ 328613 h 107"/>
                <a:gd name="T68" fmla="*/ 298450 w 97"/>
                <a:gd name="T69" fmla="*/ 82921 h 107"/>
                <a:gd name="T70" fmla="*/ 224607 w 97"/>
                <a:gd name="T71" fmla="*/ 33783 h 107"/>
                <a:gd name="T72" fmla="*/ 203069 w 97"/>
                <a:gd name="T73" fmla="*/ 0 h 10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7" h="107">
                  <a:moveTo>
                    <a:pt x="42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5" y="67"/>
                    <a:pt x="23" y="68"/>
                    <a:pt x="23" y="7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7"/>
                    <a:pt x="25" y="88"/>
                    <a:pt x="26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3" y="88"/>
                    <a:pt x="44" y="87"/>
                    <a:pt x="44" y="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68"/>
                    <a:pt x="43" y="67"/>
                    <a:pt x="42" y="67"/>
                  </a:cubicBezTo>
                  <a:moveTo>
                    <a:pt x="71" y="67"/>
                  </a:moveTo>
                  <a:cubicBezTo>
                    <a:pt x="55" y="67"/>
                    <a:pt x="55" y="67"/>
                    <a:pt x="55" y="67"/>
                  </a:cubicBezTo>
                  <a:cubicBezTo>
                    <a:pt x="54" y="67"/>
                    <a:pt x="53" y="68"/>
                    <a:pt x="53" y="70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7"/>
                    <a:pt x="54" y="88"/>
                    <a:pt x="55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2" y="88"/>
                    <a:pt x="73" y="87"/>
                    <a:pt x="73" y="85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2" y="67"/>
                    <a:pt x="71" y="67"/>
                  </a:cubicBezTo>
                  <a:moveTo>
                    <a:pt x="42" y="38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3" y="40"/>
                    <a:pt x="23" y="41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8"/>
                    <a:pt x="25" y="59"/>
                    <a:pt x="26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4" y="58"/>
                    <a:pt x="44" y="57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0"/>
                    <a:pt x="43" y="38"/>
                    <a:pt x="42" y="38"/>
                  </a:cubicBezTo>
                  <a:moveTo>
                    <a:pt x="71" y="38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54" y="38"/>
                    <a:pt x="53" y="40"/>
                    <a:pt x="53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8"/>
                    <a:pt x="54" y="59"/>
                    <a:pt x="55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2" y="59"/>
                    <a:pt x="73" y="58"/>
                    <a:pt x="73" y="57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0"/>
                    <a:pt x="72" y="38"/>
                    <a:pt x="71" y="38"/>
                  </a:cubicBezTo>
                  <a:moveTo>
                    <a:pt x="66" y="32"/>
                  </a:moveTo>
                  <a:cubicBezTo>
                    <a:pt x="70" y="32"/>
                    <a:pt x="73" y="29"/>
                    <a:pt x="73" y="2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3" y="22"/>
                    <a:pt x="85" y="24"/>
                    <a:pt x="85" y="27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3"/>
                    <a:pt x="83" y="95"/>
                    <a:pt x="80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4" y="95"/>
                    <a:pt x="12" y="93"/>
                    <a:pt x="12" y="91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4"/>
                    <a:pt x="14" y="22"/>
                    <a:pt x="16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9"/>
                    <a:pt x="27" y="32"/>
                    <a:pt x="31" y="32"/>
                  </a:cubicBezTo>
                  <a:cubicBezTo>
                    <a:pt x="35" y="32"/>
                    <a:pt x="38" y="29"/>
                    <a:pt x="38" y="2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9"/>
                    <a:pt x="62" y="32"/>
                    <a:pt x="66" y="32"/>
                  </a:cubicBezTo>
                  <a:moveTo>
                    <a:pt x="66" y="0"/>
                  </a:moveTo>
                  <a:cubicBezTo>
                    <a:pt x="62" y="0"/>
                    <a:pt x="59" y="3"/>
                    <a:pt x="59" y="7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8" y="11"/>
                    <a:pt x="0" y="18"/>
                    <a:pt x="0" y="27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00"/>
                    <a:pt x="8" y="107"/>
                    <a:pt x="16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9" y="107"/>
                    <a:pt x="97" y="100"/>
                    <a:pt x="97" y="91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18"/>
                    <a:pt x="89" y="11"/>
                    <a:pt x="80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3"/>
                    <a:pt x="70" y="0"/>
                    <a:pt x="6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1131094" y="1787809"/>
              <a:ext cx="232172" cy="246459"/>
            </a:xfrm>
            <a:custGeom>
              <a:avLst/>
              <a:gdLst>
                <a:gd name="T0" fmla="*/ 220678 w 101"/>
                <a:gd name="T1" fmla="*/ 116703 h 107"/>
                <a:gd name="T2" fmla="*/ 144054 w 101"/>
                <a:gd name="T3" fmla="*/ 116703 h 107"/>
                <a:gd name="T4" fmla="*/ 128729 w 101"/>
                <a:gd name="T5" fmla="*/ 128988 h 107"/>
                <a:gd name="T6" fmla="*/ 144054 w 101"/>
                <a:gd name="T7" fmla="*/ 144344 h 107"/>
                <a:gd name="T8" fmla="*/ 220678 w 101"/>
                <a:gd name="T9" fmla="*/ 144344 h 107"/>
                <a:gd name="T10" fmla="*/ 232938 w 101"/>
                <a:gd name="T11" fmla="*/ 128988 h 107"/>
                <a:gd name="T12" fmla="*/ 220678 w 101"/>
                <a:gd name="T13" fmla="*/ 116703 h 107"/>
                <a:gd name="T14" fmla="*/ 33715 w 101"/>
                <a:gd name="T15" fmla="*/ 304043 h 107"/>
                <a:gd name="T16" fmla="*/ 27585 w 101"/>
                <a:gd name="T17" fmla="*/ 300972 h 107"/>
                <a:gd name="T18" fmla="*/ 24520 w 101"/>
                <a:gd name="T19" fmla="*/ 291758 h 107"/>
                <a:gd name="T20" fmla="*/ 27585 w 101"/>
                <a:gd name="T21" fmla="*/ 282545 h 107"/>
                <a:gd name="T22" fmla="*/ 70494 w 101"/>
                <a:gd name="T23" fmla="*/ 242620 h 107"/>
                <a:gd name="T24" fmla="*/ 73559 w 101"/>
                <a:gd name="T25" fmla="*/ 239549 h 107"/>
                <a:gd name="T26" fmla="*/ 76624 w 101"/>
                <a:gd name="T27" fmla="*/ 242620 h 107"/>
                <a:gd name="T28" fmla="*/ 76624 w 101"/>
                <a:gd name="T29" fmla="*/ 248762 h 107"/>
                <a:gd name="T30" fmla="*/ 36780 w 101"/>
                <a:gd name="T31" fmla="*/ 288687 h 107"/>
                <a:gd name="T32" fmla="*/ 36780 w 101"/>
                <a:gd name="T33" fmla="*/ 291758 h 107"/>
                <a:gd name="T34" fmla="*/ 36780 w 101"/>
                <a:gd name="T35" fmla="*/ 294829 h 107"/>
                <a:gd name="T36" fmla="*/ 36780 w 101"/>
                <a:gd name="T37" fmla="*/ 300972 h 107"/>
                <a:gd name="T38" fmla="*/ 33715 w 101"/>
                <a:gd name="T39" fmla="*/ 304043 h 107"/>
                <a:gd name="T40" fmla="*/ 180833 w 101"/>
                <a:gd name="T41" fmla="*/ 221122 h 107"/>
                <a:gd name="T42" fmla="*/ 116469 w 101"/>
                <a:gd name="T43" fmla="*/ 193482 h 107"/>
                <a:gd name="T44" fmla="*/ 88884 w 101"/>
                <a:gd name="T45" fmla="*/ 128988 h 107"/>
                <a:gd name="T46" fmla="*/ 116469 w 101"/>
                <a:gd name="T47" fmla="*/ 64494 h 107"/>
                <a:gd name="T48" fmla="*/ 180833 w 101"/>
                <a:gd name="T49" fmla="*/ 36854 h 107"/>
                <a:gd name="T50" fmla="*/ 245198 w 101"/>
                <a:gd name="T51" fmla="*/ 64494 h 107"/>
                <a:gd name="T52" fmla="*/ 272782 w 101"/>
                <a:gd name="T53" fmla="*/ 128988 h 107"/>
                <a:gd name="T54" fmla="*/ 245198 w 101"/>
                <a:gd name="T55" fmla="*/ 193482 h 107"/>
                <a:gd name="T56" fmla="*/ 180833 w 101"/>
                <a:gd name="T57" fmla="*/ 221122 h 107"/>
                <a:gd name="T58" fmla="*/ 180833 w 101"/>
                <a:gd name="T59" fmla="*/ 0 h 107"/>
                <a:gd name="T60" fmla="*/ 52104 w 101"/>
                <a:gd name="T61" fmla="*/ 128988 h 107"/>
                <a:gd name="T62" fmla="*/ 76624 w 101"/>
                <a:gd name="T63" fmla="*/ 202695 h 107"/>
                <a:gd name="T64" fmla="*/ 15325 w 101"/>
                <a:gd name="T65" fmla="*/ 267189 h 107"/>
                <a:gd name="T66" fmla="*/ 15325 w 101"/>
                <a:gd name="T67" fmla="*/ 316327 h 107"/>
                <a:gd name="T68" fmla="*/ 39845 w 101"/>
                <a:gd name="T69" fmla="*/ 328612 h 107"/>
                <a:gd name="T70" fmla="*/ 64364 w 101"/>
                <a:gd name="T71" fmla="*/ 316327 h 107"/>
                <a:gd name="T72" fmla="*/ 125664 w 101"/>
                <a:gd name="T73" fmla="*/ 257976 h 107"/>
                <a:gd name="T74" fmla="*/ 131794 w 101"/>
                <a:gd name="T75" fmla="*/ 248762 h 107"/>
                <a:gd name="T76" fmla="*/ 180833 w 101"/>
                <a:gd name="T77" fmla="*/ 257976 h 107"/>
                <a:gd name="T78" fmla="*/ 309562 w 101"/>
                <a:gd name="T79" fmla="*/ 128988 h 107"/>
                <a:gd name="T80" fmla="*/ 180833 w 101"/>
                <a:gd name="T81" fmla="*/ 0 h 1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1" h="107">
                  <a:moveTo>
                    <a:pt x="72" y="38"/>
                  </a:moveTo>
                  <a:cubicBezTo>
                    <a:pt x="47" y="38"/>
                    <a:pt x="47" y="38"/>
                    <a:pt x="47" y="38"/>
                  </a:cubicBezTo>
                  <a:cubicBezTo>
                    <a:pt x="44" y="38"/>
                    <a:pt x="42" y="40"/>
                    <a:pt x="42" y="42"/>
                  </a:cubicBezTo>
                  <a:cubicBezTo>
                    <a:pt x="42" y="45"/>
                    <a:pt x="44" y="47"/>
                    <a:pt x="47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4" y="47"/>
                    <a:pt x="76" y="45"/>
                    <a:pt x="76" y="42"/>
                  </a:cubicBezTo>
                  <a:cubicBezTo>
                    <a:pt x="76" y="40"/>
                    <a:pt x="74" y="38"/>
                    <a:pt x="72" y="38"/>
                  </a:cubicBezTo>
                  <a:moveTo>
                    <a:pt x="11" y="99"/>
                  </a:moveTo>
                  <a:cubicBezTo>
                    <a:pt x="10" y="99"/>
                    <a:pt x="10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8"/>
                    <a:pt x="23" y="78"/>
                    <a:pt x="24" y="78"/>
                  </a:cubicBezTo>
                  <a:cubicBezTo>
                    <a:pt x="24" y="78"/>
                    <a:pt x="25" y="78"/>
                    <a:pt x="25" y="79"/>
                  </a:cubicBezTo>
                  <a:cubicBezTo>
                    <a:pt x="26" y="79"/>
                    <a:pt x="26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3" y="97"/>
                    <a:pt x="13" y="98"/>
                    <a:pt x="12" y="98"/>
                  </a:cubicBezTo>
                  <a:cubicBezTo>
                    <a:pt x="12" y="99"/>
                    <a:pt x="11" y="99"/>
                    <a:pt x="11" y="99"/>
                  </a:cubicBezTo>
                  <a:moveTo>
                    <a:pt x="59" y="72"/>
                  </a:moveTo>
                  <a:cubicBezTo>
                    <a:pt x="51" y="72"/>
                    <a:pt x="43" y="69"/>
                    <a:pt x="38" y="63"/>
                  </a:cubicBezTo>
                  <a:cubicBezTo>
                    <a:pt x="32" y="58"/>
                    <a:pt x="29" y="50"/>
                    <a:pt x="29" y="42"/>
                  </a:cubicBezTo>
                  <a:cubicBezTo>
                    <a:pt x="29" y="34"/>
                    <a:pt x="32" y="26"/>
                    <a:pt x="38" y="21"/>
                  </a:cubicBezTo>
                  <a:cubicBezTo>
                    <a:pt x="43" y="15"/>
                    <a:pt x="51" y="12"/>
                    <a:pt x="59" y="12"/>
                  </a:cubicBezTo>
                  <a:cubicBezTo>
                    <a:pt x="67" y="12"/>
                    <a:pt x="75" y="15"/>
                    <a:pt x="80" y="21"/>
                  </a:cubicBezTo>
                  <a:cubicBezTo>
                    <a:pt x="86" y="26"/>
                    <a:pt x="89" y="34"/>
                    <a:pt x="89" y="42"/>
                  </a:cubicBezTo>
                  <a:cubicBezTo>
                    <a:pt x="89" y="50"/>
                    <a:pt x="86" y="58"/>
                    <a:pt x="80" y="63"/>
                  </a:cubicBezTo>
                  <a:cubicBezTo>
                    <a:pt x="75" y="69"/>
                    <a:pt x="67" y="72"/>
                    <a:pt x="59" y="72"/>
                  </a:cubicBezTo>
                  <a:moveTo>
                    <a:pt x="59" y="0"/>
                  </a:moveTo>
                  <a:cubicBezTo>
                    <a:pt x="36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1"/>
                    <a:pt x="0" y="99"/>
                    <a:pt x="5" y="103"/>
                  </a:cubicBezTo>
                  <a:cubicBezTo>
                    <a:pt x="7" y="106"/>
                    <a:pt x="10" y="107"/>
                    <a:pt x="13" y="107"/>
                  </a:cubicBezTo>
                  <a:cubicBezTo>
                    <a:pt x="16" y="107"/>
                    <a:pt x="19" y="106"/>
                    <a:pt x="21" y="10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83"/>
                    <a:pt x="53" y="84"/>
                    <a:pt x="59" y="84"/>
                  </a:cubicBezTo>
                  <a:cubicBezTo>
                    <a:pt x="82" y="84"/>
                    <a:pt x="101" y="65"/>
                    <a:pt x="101" y="42"/>
                  </a:cubicBezTo>
                  <a:cubicBezTo>
                    <a:pt x="101" y="19"/>
                    <a:pt x="82" y="0"/>
                    <a:pt x="5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8" name="Freeform 6"/>
            <p:cNvSpPr>
              <a:spLocks noEditPoints="1"/>
            </p:cNvSpPr>
            <p:nvPr/>
          </p:nvSpPr>
          <p:spPr bwMode="auto">
            <a:xfrm>
              <a:off x="2175272" y="1787809"/>
              <a:ext cx="285750" cy="246459"/>
            </a:xfrm>
            <a:custGeom>
              <a:avLst/>
              <a:gdLst>
                <a:gd name="T0" fmla="*/ 21508 w 124"/>
                <a:gd name="T1" fmla="*/ 288687 h 107"/>
                <a:gd name="T2" fmla="*/ 52234 w 124"/>
                <a:gd name="T3" fmla="*/ 310185 h 107"/>
                <a:gd name="T4" fmla="*/ 325694 w 124"/>
                <a:gd name="T5" fmla="*/ 310185 h 107"/>
                <a:gd name="T6" fmla="*/ 356419 w 124"/>
                <a:gd name="T7" fmla="*/ 288687 h 107"/>
                <a:gd name="T8" fmla="*/ 325694 w 124"/>
                <a:gd name="T9" fmla="*/ 310185 h 107"/>
                <a:gd name="T10" fmla="*/ 21508 w 124"/>
                <a:gd name="T11" fmla="*/ 236478 h 107"/>
                <a:gd name="T12" fmla="*/ 52234 w 124"/>
                <a:gd name="T13" fmla="*/ 257976 h 107"/>
                <a:gd name="T14" fmla="*/ 325694 w 124"/>
                <a:gd name="T15" fmla="*/ 257976 h 107"/>
                <a:gd name="T16" fmla="*/ 356419 w 124"/>
                <a:gd name="T17" fmla="*/ 236478 h 107"/>
                <a:gd name="T18" fmla="*/ 325694 w 124"/>
                <a:gd name="T19" fmla="*/ 257976 h 107"/>
                <a:gd name="T20" fmla="*/ 21508 w 124"/>
                <a:gd name="T21" fmla="*/ 181197 h 107"/>
                <a:gd name="T22" fmla="*/ 52234 w 124"/>
                <a:gd name="T23" fmla="*/ 205766 h 107"/>
                <a:gd name="T24" fmla="*/ 325694 w 124"/>
                <a:gd name="T25" fmla="*/ 205766 h 107"/>
                <a:gd name="T26" fmla="*/ 356419 w 124"/>
                <a:gd name="T27" fmla="*/ 181197 h 107"/>
                <a:gd name="T28" fmla="*/ 325694 w 124"/>
                <a:gd name="T29" fmla="*/ 205766 h 107"/>
                <a:gd name="T30" fmla="*/ 21508 w 124"/>
                <a:gd name="T31" fmla="*/ 128988 h 107"/>
                <a:gd name="T32" fmla="*/ 52234 w 124"/>
                <a:gd name="T33" fmla="*/ 153557 h 107"/>
                <a:gd name="T34" fmla="*/ 325694 w 124"/>
                <a:gd name="T35" fmla="*/ 153557 h 107"/>
                <a:gd name="T36" fmla="*/ 356419 w 124"/>
                <a:gd name="T37" fmla="*/ 128988 h 107"/>
                <a:gd name="T38" fmla="*/ 325694 w 124"/>
                <a:gd name="T39" fmla="*/ 153557 h 107"/>
                <a:gd name="T40" fmla="*/ 21508 w 124"/>
                <a:gd name="T41" fmla="*/ 76779 h 107"/>
                <a:gd name="T42" fmla="*/ 52234 w 124"/>
                <a:gd name="T43" fmla="*/ 98276 h 107"/>
                <a:gd name="T44" fmla="*/ 325694 w 124"/>
                <a:gd name="T45" fmla="*/ 98276 h 107"/>
                <a:gd name="T46" fmla="*/ 356419 w 124"/>
                <a:gd name="T47" fmla="*/ 76779 h 107"/>
                <a:gd name="T48" fmla="*/ 325694 w 124"/>
                <a:gd name="T49" fmla="*/ 98276 h 107"/>
                <a:gd name="T50" fmla="*/ 76815 w 124"/>
                <a:gd name="T51" fmla="*/ 239549 h 107"/>
                <a:gd name="T52" fmla="*/ 92177 w 124"/>
                <a:gd name="T53" fmla="*/ 70636 h 107"/>
                <a:gd name="T54" fmla="*/ 304185 w 124"/>
                <a:gd name="T55" fmla="*/ 85992 h 107"/>
                <a:gd name="T56" fmla="*/ 288823 w 124"/>
                <a:gd name="T57" fmla="*/ 254905 h 107"/>
                <a:gd name="T58" fmla="*/ 21508 w 124"/>
                <a:gd name="T59" fmla="*/ 46067 h 107"/>
                <a:gd name="T60" fmla="*/ 52234 w 124"/>
                <a:gd name="T61" fmla="*/ 24569 h 107"/>
                <a:gd name="T62" fmla="*/ 21508 w 124"/>
                <a:gd name="T63" fmla="*/ 46067 h 107"/>
                <a:gd name="T64" fmla="*/ 325694 w 124"/>
                <a:gd name="T65" fmla="*/ 24569 h 107"/>
                <a:gd name="T66" fmla="*/ 356419 w 124"/>
                <a:gd name="T67" fmla="*/ 46067 h 107"/>
                <a:gd name="T68" fmla="*/ 377927 w 124"/>
                <a:gd name="T69" fmla="*/ 0 h 107"/>
                <a:gd name="T70" fmla="*/ 304185 w 124"/>
                <a:gd name="T71" fmla="*/ 3071 h 107"/>
                <a:gd name="T72" fmla="*/ 288823 w 124"/>
                <a:gd name="T73" fmla="*/ 42996 h 107"/>
                <a:gd name="T74" fmla="*/ 76815 w 124"/>
                <a:gd name="T75" fmla="*/ 27640 h 107"/>
                <a:gd name="T76" fmla="*/ 73742 w 124"/>
                <a:gd name="T77" fmla="*/ 0 h 107"/>
                <a:gd name="T78" fmla="*/ 0 w 124"/>
                <a:gd name="T79" fmla="*/ 3071 h 107"/>
                <a:gd name="T80" fmla="*/ 3073 w 124"/>
                <a:gd name="T81" fmla="*/ 328612 h 107"/>
                <a:gd name="T82" fmla="*/ 76815 w 124"/>
                <a:gd name="T83" fmla="*/ 322470 h 107"/>
                <a:gd name="T84" fmla="*/ 92177 w 124"/>
                <a:gd name="T85" fmla="*/ 282545 h 107"/>
                <a:gd name="T86" fmla="*/ 304185 w 124"/>
                <a:gd name="T87" fmla="*/ 297901 h 107"/>
                <a:gd name="T88" fmla="*/ 307258 w 124"/>
                <a:gd name="T89" fmla="*/ 328612 h 107"/>
                <a:gd name="T90" fmla="*/ 381000 w 124"/>
                <a:gd name="T91" fmla="*/ 322470 h 107"/>
                <a:gd name="T92" fmla="*/ 377927 w 124"/>
                <a:gd name="T93" fmla="*/ 0 h 10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4" h="107">
                  <a:moveTo>
                    <a:pt x="7" y="101"/>
                  </a:moveTo>
                  <a:cubicBezTo>
                    <a:pt x="7" y="94"/>
                    <a:pt x="7" y="94"/>
                    <a:pt x="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7" y="101"/>
                    <a:pt x="7" y="101"/>
                    <a:pt x="7" y="101"/>
                  </a:cubicBezTo>
                  <a:moveTo>
                    <a:pt x="106" y="101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06" y="101"/>
                    <a:pt x="106" y="101"/>
                    <a:pt x="106" y="101"/>
                  </a:cubicBezTo>
                  <a:moveTo>
                    <a:pt x="7" y="84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7" y="84"/>
                    <a:pt x="7" y="84"/>
                    <a:pt x="7" y="84"/>
                  </a:cubicBezTo>
                  <a:moveTo>
                    <a:pt x="106" y="84"/>
                  </a:moveTo>
                  <a:cubicBezTo>
                    <a:pt x="106" y="77"/>
                    <a:pt x="106" y="77"/>
                    <a:pt x="10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84"/>
                    <a:pt x="106" y="84"/>
                    <a:pt x="106" y="84"/>
                  </a:cubicBezTo>
                  <a:moveTo>
                    <a:pt x="7" y="67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7" y="67"/>
                    <a:pt x="7" y="67"/>
                    <a:pt x="7" y="67"/>
                  </a:cubicBezTo>
                  <a:moveTo>
                    <a:pt x="106" y="67"/>
                  </a:moveTo>
                  <a:cubicBezTo>
                    <a:pt x="106" y="59"/>
                    <a:pt x="106" y="59"/>
                    <a:pt x="10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06" y="67"/>
                    <a:pt x="106" y="67"/>
                    <a:pt x="106" y="67"/>
                  </a:cubicBezTo>
                  <a:moveTo>
                    <a:pt x="7" y="50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106" y="50"/>
                  </a:moveTo>
                  <a:cubicBezTo>
                    <a:pt x="106" y="42"/>
                    <a:pt x="106" y="42"/>
                    <a:pt x="10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06" y="50"/>
                    <a:pt x="106" y="50"/>
                    <a:pt x="106" y="50"/>
                  </a:cubicBezTo>
                  <a:moveTo>
                    <a:pt x="7" y="32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7" y="32"/>
                    <a:pt x="7" y="32"/>
                    <a:pt x="7" y="32"/>
                  </a:cubicBezTo>
                  <a:moveTo>
                    <a:pt x="106" y="32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06" y="32"/>
                    <a:pt x="106" y="32"/>
                    <a:pt x="106" y="32"/>
                  </a:cubicBezTo>
                  <a:moveTo>
                    <a:pt x="30" y="83"/>
                  </a:moveTo>
                  <a:cubicBezTo>
                    <a:pt x="27" y="83"/>
                    <a:pt x="25" y="81"/>
                    <a:pt x="25" y="7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5"/>
                    <a:pt x="27" y="23"/>
                    <a:pt x="30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6" y="23"/>
                    <a:pt x="99" y="25"/>
                    <a:pt x="99" y="2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81"/>
                    <a:pt x="96" y="83"/>
                    <a:pt x="94" y="83"/>
                  </a:cubicBezTo>
                  <a:cubicBezTo>
                    <a:pt x="30" y="83"/>
                    <a:pt x="30" y="83"/>
                    <a:pt x="30" y="83"/>
                  </a:cubicBezTo>
                  <a:moveTo>
                    <a:pt x="7" y="1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" y="15"/>
                    <a:pt x="7" y="15"/>
                    <a:pt x="7" y="15"/>
                  </a:cubicBezTo>
                  <a:moveTo>
                    <a:pt x="106" y="15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23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9" y="0"/>
                    <a:pt x="99" y="1"/>
                    <a:pt x="99" y="1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1"/>
                    <a:pt x="96" y="14"/>
                    <a:pt x="94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14"/>
                    <a:pt x="25" y="11"/>
                    <a:pt x="25" y="9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1" y="107"/>
                    <a:pt x="1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5" y="106"/>
                    <a:pt x="25" y="10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5"/>
                    <a:pt x="27" y="92"/>
                    <a:pt x="30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6" y="92"/>
                    <a:pt x="99" y="95"/>
                    <a:pt x="99" y="97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99" y="106"/>
                    <a:pt x="99" y="107"/>
                    <a:pt x="100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4" y="106"/>
                    <a:pt x="124" y="105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3" y="0"/>
                    <a:pt x="12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Freeform 7"/>
            <p:cNvSpPr>
              <a:spLocks noEditPoints="1"/>
            </p:cNvSpPr>
            <p:nvPr/>
          </p:nvSpPr>
          <p:spPr bwMode="auto">
            <a:xfrm>
              <a:off x="628651" y="1787809"/>
              <a:ext cx="230981" cy="246459"/>
            </a:xfrm>
            <a:custGeom>
              <a:avLst/>
              <a:gdLst>
                <a:gd name="T0" fmla="*/ 181705 w 100"/>
                <a:gd name="T1" fmla="*/ 79850 h 107"/>
                <a:gd name="T2" fmla="*/ 166307 w 100"/>
                <a:gd name="T3" fmla="*/ 92134 h 107"/>
                <a:gd name="T4" fmla="*/ 166307 w 100"/>
                <a:gd name="T5" fmla="*/ 116703 h 107"/>
                <a:gd name="T6" fmla="*/ 141669 w 100"/>
                <a:gd name="T7" fmla="*/ 116703 h 107"/>
                <a:gd name="T8" fmla="*/ 129350 w 100"/>
                <a:gd name="T9" fmla="*/ 132059 h 107"/>
                <a:gd name="T10" fmla="*/ 141669 w 100"/>
                <a:gd name="T11" fmla="*/ 144344 h 107"/>
                <a:gd name="T12" fmla="*/ 166307 w 100"/>
                <a:gd name="T13" fmla="*/ 144344 h 107"/>
                <a:gd name="T14" fmla="*/ 166307 w 100"/>
                <a:gd name="T15" fmla="*/ 168913 h 107"/>
                <a:gd name="T16" fmla="*/ 181705 w 100"/>
                <a:gd name="T17" fmla="*/ 184268 h 107"/>
                <a:gd name="T18" fmla="*/ 194024 w 100"/>
                <a:gd name="T19" fmla="*/ 168913 h 107"/>
                <a:gd name="T20" fmla="*/ 194024 w 100"/>
                <a:gd name="T21" fmla="*/ 144344 h 107"/>
                <a:gd name="T22" fmla="*/ 218662 w 100"/>
                <a:gd name="T23" fmla="*/ 144344 h 107"/>
                <a:gd name="T24" fmla="*/ 234061 w 100"/>
                <a:gd name="T25" fmla="*/ 132059 h 107"/>
                <a:gd name="T26" fmla="*/ 218662 w 100"/>
                <a:gd name="T27" fmla="*/ 116703 h 107"/>
                <a:gd name="T28" fmla="*/ 194024 w 100"/>
                <a:gd name="T29" fmla="*/ 116703 h 107"/>
                <a:gd name="T30" fmla="*/ 194024 w 100"/>
                <a:gd name="T31" fmla="*/ 92134 h 107"/>
                <a:gd name="T32" fmla="*/ 181705 w 100"/>
                <a:gd name="T33" fmla="*/ 79850 h 107"/>
                <a:gd name="T34" fmla="*/ 30798 w 100"/>
                <a:gd name="T35" fmla="*/ 304043 h 107"/>
                <a:gd name="T36" fmla="*/ 27718 w 100"/>
                <a:gd name="T37" fmla="*/ 300972 h 107"/>
                <a:gd name="T38" fmla="*/ 24638 w 100"/>
                <a:gd name="T39" fmla="*/ 291758 h 107"/>
                <a:gd name="T40" fmla="*/ 27718 w 100"/>
                <a:gd name="T41" fmla="*/ 282545 h 107"/>
                <a:gd name="T42" fmla="*/ 67755 w 100"/>
                <a:gd name="T43" fmla="*/ 242620 h 107"/>
                <a:gd name="T44" fmla="*/ 70834 w 100"/>
                <a:gd name="T45" fmla="*/ 239549 h 107"/>
                <a:gd name="T46" fmla="*/ 76994 w 100"/>
                <a:gd name="T47" fmla="*/ 242620 h 107"/>
                <a:gd name="T48" fmla="*/ 76994 w 100"/>
                <a:gd name="T49" fmla="*/ 248762 h 107"/>
                <a:gd name="T50" fmla="*/ 36957 w 100"/>
                <a:gd name="T51" fmla="*/ 288687 h 107"/>
                <a:gd name="T52" fmla="*/ 33877 w 100"/>
                <a:gd name="T53" fmla="*/ 291758 h 107"/>
                <a:gd name="T54" fmla="*/ 36957 w 100"/>
                <a:gd name="T55" fmla="*/ 294829 h 107"/>
                <a:gd name="T56" fmla="*/ 36957 w 100"/>
                <a:gd name="T57" fmla="*/ 300972 h 107"/>
                <a:gd name="T58" fmla="*/ 30798 w 100"/>
                <a:gd name="T59" fmla="*/ 304043 h 107"/>
                <a:gd name="T60" fmla="*/ 178626 w 100"/>
                <a:gd name="T61" fmla="*/ 221122 h 107"/>
                <a:gd name="T62" fmla="*/ 113951 w 100"/>
                <a:gd name="T63" fmla="*/ 193482 h 107"/>
                <a:gd name="T64" fmla="*/ 86233 w 100"/>
                <a:gd name="T65" fmla="*/ 128988 h 107"/>
                <a:gd name="T66" fmla="*/ 113951 w 100"/>
                <a:gd name="T67" fmla="*/ 64494 h 107"/>
                <a:gd name="T68" fmla="*/ 178626 w 100"/>
                <a:gd name="T69" fmla="*/ 36854 h 107"/>
                <a:gd name="T70" fmla="*/ 246380 w 100"/>
                <a:gd name="T71" fmla="*/ 64494 h 107"/>
                <a:gd name="T72" fmla="*/ 271018 w 100"/>
                <a:gd name="T73" fmla="*/ 128988 h 107"/>
                <a:gd name="T74" fmla="*/ 246380 w 100"/>
                <a:gd name="T75" fmla="*/ 193482 h 107"/>
                <a:gd name="T76" fmla="*/ 178626 w 100"/>
                <a:gd name="T77" fmla="*/ 221122 h 107"/>
                <a:gd name="T78" fmla="*/ 178626 w 100"/>
                <a:gd name="T79" fmla="*/ 0 h 107"/>
                <a:gd name="T80" fmla="*/ 52356 w 100"/>
                <a:gd name="T81" fmla="*/ 128988 h 107"/>
                <a:gd name="T82" fmla="*/ 76994 w 100"/>
                <a:gd name="T83" fmla="*/ 202695 h 107"/>
                <a:gd name="T84" fmla="*/ 12319 w 100"/>
                <a:gd name="T85" fmla="*/ 267189 h 107"/>
                <a:gd name="T86" fmla="*/ 12319 w 100"/>
                <a:gd name="T87" fmla="*/ 316327 h 107"/>
                <a:gd name="T88" fmla="*/ 36957 w 100"/>
                <a:gd name="T89" fmla="*/ 328612 h 107"/>
                <a:gd name="T90" fmla="*/ 61595 w 100"/>
                <a:gd name="T91" fmla="*/ 316327 h 107"/>
                <a:gd name="T92" fmla="*/ 123190 w 100"/>
                <a:gd name="T93" fmla="*/ 257976 h 107"/>
                <a:gd name="T94" fmla="*/ 132429 w 100"/>
                <a:gd name="T95" fmla="*/ 248762 h 107"/>
                <a:gd name="T96" fmla="*/ 178626 w 100"/>
                <a:gd name="T97" fmla="*/ 257976 h 107"/>
                <a:gd name="T98" fmla="*/ 307975 w 100"/>
                <a:gd name="T99" fmla="*/ 128988 h 107"/>
                <a:gd name="T100" fmla="*/ 178626 w 100"/>
                <a:gd name="T101" fmla="*/ 0 h 1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0" h="107">
                  <a:moveTo>
                    <a:pt x="59" y="26"/>
                  </a:moveTo>
                  <a:cubicBezTo>
                    <a:pt x="56" y="26"/>
                    <a:pt x="54" y="28"/>
                    <a:pt x="54" y="3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4" y="38"/>
                    <a:pt x="42" y="40"/>
                    <a:pt x="42" y="43"/>
                  </a:cubicBezTo>
                  <a:cubicBezTo>
                    <a:pt x="42" y="45"/>
                    <a:pt x="44" y="47"/>
                    <a:pt x="46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8"/>
                    <a:pt x="56" y="60"/>
                    <a:pt x="59" y="60"/>
                  </a:cubicBezTo>
                  <a:cubicBezTo>
                    <a:pt x="61" y="60"/>
                    <a:pt x="63" y="58"/>
                    <a:pt x="63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4" y="47"/>
                    <a:pt x="76" y="45"/>
                    <a:pt x="76" y="43"/>
                  </a:cubicBezTo>
                  <a:cubicBezTo>
                    <a:pt x="76" y="40"/>
                    <a:pt x="74" y="38"/>
                    <a:pt x="71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8"/>
                    <a:pt x="61" y="26"/>
                    <a:pt x="59" y="26"/>
                  </a:cubicBezTo>
                  <a:moveTo>
                    <a:pt x="10" y="99"/>
                  </a:moveTo>
                  <a:cubicBezTo>
                    <a:pt x="10" y="99"/>
                    <a:pt x="9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8"/>
                    <a:pt x="23" y="78"/>
                    <a:pt x="23" y="78"/>
                  </a:cubicBezTo>
                  <a:cubicBezTo>
                    <a:pt x="24" y="78"/>
                    <a:pt x="24" y="78"/>
                    <a:pt x="25" y="79"/>
                  </a:cubicBezTo>
                  <a:cubicBezTo>
                    <a:pt x="25" y="79"/>
                    <a:pt x="25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2" y="98"/>
                    <a:pt x="12" y="98"/>
                  </a:cubicBezTo>
                  <a:cubicBezTo>
                    <a:pt x="11" y="99"/>
                    <a:pt x="11" y="99"/>
                    <a:pt x="10" y="99"/>
                  </a:cubicBezTo>
                  <a:moveTo>
                    <a:pt x="58" y="72"/>
                  </a:moveTo>
                  <a:cubicBezTo>
                    <a:pt x="50" y="72"/>
                    <a:pt x="43" y="69"/>
                    <a:pt x="37" y="63"/>
                  </a:cubicBezTo>
                  <a:cubicBezTo>
                    <a:pt x="32" y="58"/>
                    <a:pt x="28" y="50"/>
                    <a:pt x="28" y="42"/>
                  </a:cubicBezTo>
                  <a:cubicBezTo>
                    <a:pt x="28" y="34"/>
                    <a:pt x="32" y="26"/>
                    <a:pt x="37" y="21"/>
                  </a:cubicBezTo>
                  <a:cubicBezTo>
                    <a:pt x="43" y="15"/>
                    <a:pt x="50" y="12"/>
                    <a:pt x="58" y="12"/>
                  </a:cubicBezTo>
                  <a:cubicBezTo>
                    <a:pt x="67" y="12"/>
                    <a:pt x="74" y="15"/>
                    <a:pt x="80" y="21"/>
                  </a:cubicBezTo>
                  <a:cubicBezTo>
                    <a:pt x="85" y="26"/>
                    <a:pt x="88" y="34"/>
                    <a:pt x="88" y="42"/>
                  </a:cubicBezTo>
                  <a:cubicBezTo>
                    <a:pt x="88" y="50"/>
                    <a:pt x="85" y="58"/>
                    <a:pt x="80" y="63"/>
                  </a:cubicBezTo>
                  <a:cubicBezTo>
                    <a:pt x="74" y="69"/>
                    <a:pt x="67" y="72"/>
                    <a:pt x="58" y="72"/>
                  </a:cubicBezTo>
                  <a:moveTo>
                    <a:pt x="58" y="0"/>
                  </a:moveTo>
                  <a:cubicBezTo>
                    <a:pt x="35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0" y="91"/>
                    <a:pt x="0" y="99"/>
                    <a:pt x="4" y="103"/>
                  </a:cubicBezTo>
                  <a:cubicBezTo>
                    <a:pt x="6" y="106"/>
                    <a:pt x="9" y="107"/>
                    <a:pt x="12" y="107"/>
                  </a:cubicBezTo>
                  <a:cubicBezTo>
                    <a:pt x="15" y="107"/>
                    <a:pt x="18" y="106"/>
                    <a:pt x="20" y="10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83"/>
                    <a:pt x="53" y="84"/>
                    <a:pt x="58" y="84"/>
                  </a:cubicBezTo>
                  <a:cubicBezTo>
                    <a:pt x="81" y="84"/>
                    <a:pt x="100" y="65"/>
                    <a:pt x="100" y="42"/>
                  </a:cubicBezTo>
                  <a:cubicBezTo>
                    <a:pt x="100" y="19"/>
                    <a:pt x="81" y="0"/>
                    <a:pt x="5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Freeform 8"/>
            <p:cNvSpPr>
              <a:spLocks noEditPoints="1"/>
            </p:cNvSpPr>
            <p:nvPr/>
          </p:nvSpPr>
          <p:spPr bwMode="auto">
            <a:xfrm>
              <a:off x="2731294" y="1787809"/>
              <a:ext cx="283369" cy="246459"/>
            </a:xfrm>
            <a:custGeom>
              <a:avLst/>
              <a:gdLst>
                <a:gd name="T0" fmla="*/ 254955 w 123"/>
                <a:gd name="T1" fmla="*/ 107490 h 107"/>
                <a:gd name="T2" fmla="*/ 125942 w 123"/>
                <a:gd name="T3" fmla="*/ 153557 h 107"/>
                <a:gd name="T4" fmla="*/ 101368 w 123"/>
                <a:gd name="T5" fmla="*/ 153557 h 107"/>
                <a:gd name="T6" fmla="*/ 150516 w 123"/>
                <a:gd name="T7" fmla="*/ 224193 h 107"/>
                <a:gd name="T8" fmla="*/ 159731 w 123"/>
                <a:gd name="T9" fmla="*/ 230336 h 107"/>
                <a:gd name="T10" fmla="*/ 168946 w 123"/>
                <a:gd name="T11" fmla="*/ 233407 h 107"/>
                <a:gd name="T12" fmla="*/ 181233 w 123"/>
                <a:gd name="T13" fmla="*/ 227264 h 107"/>
                <a:gd name="T14" fmla="*/ 279529 w 123"/>
                <a:gd name="T15" fmla="*/ 132059 h 107"/>
                <a:gd name="T16" fmla="*/ 267242 w 123"/>
                <a:gd name="T17" fmla="*/ 101348 h 107"/>
                <a:gd name="T18" fmla="*/ 21502 w 123"/>
                <a:gd name="T19" fmla="*/ 288687 h 107"/>
                <a:gd name="T20" fmla="*/ 52220 w 123"/>
                <a:gd name="T21" fmla="*/ 310185 h 107"/>
                <a:gd name="T22" fmla="*/ 325605 w 123"/>
                <a:gd name="T23" fmla="*/ 310185 h 107"/>
                <a:gd name="T24" fmla="*/ 356323 w 123"/>
                <a:gd name="T25" fmla="*/ 288687 h 107"/>
                <a:gd name="T26" fmla="*/ 325605 w 123"/>
                <a:gd name="T27" fmla="*/ 310185 h 107"/>
                <a:gd name="T28" fmla="*/ 21502 w 123"/>
                <a:gd name="T29" fmla="*/ 236478 h 107"/>
                <a:gd name="T30" fmla="*/ 52220 w 123"/>
                <a:gd name="T31" fmla="*/ 257976 h 107"/>
                <a:gd name="T32" fmla="*/ 325605 w 123"/>
                <a:gd name="T33" fmla="*/ 257976 h 107"/>
                <a:gd name="T34" fmla="*/ 356323 w 123"/>
                <a:gd name="T35" fmla="*/ 236478 h 107"/>
                <a:gd name="T36" fmla="*/ 325605 w 123"/>
                <a:gd name="T37" fmla="*/ 257976 h 107"/>
                <a:gd name="T38" fmla="*/ 21502 w 123"/>
                <a:gd name="T39" fmla="*/ 181197 h 107"/>
                <a:gd name="T40" fmla="*/ 52220 w 123"/>
                <a:gd name="T41" fmla="*/ 205766 h 107"/>
                <a:gd name="T42" fmla="*/ 325605 w 123"/>
                <a:gd name="T43" fmla="*/ 205766 h 107"/>
                <a:gd name="T44" fmla="*/ 356323 w 123"/>
                <a:gd name="T45" fmla="*/ 181197 h 107"/>
                <a:gd name="T46" fmla="*/ 325605 w 123"/>
                <a:gd name="T47" fmla="*/ 205766 h 107"/>
                <a:gd name="T48" fmla="*/ 21502 w 123"/>
                <a:gd name="T49" fmla="*/ 128988 h 107"/>
                <a:gd name="T50" fmla="*/ 52220 w 123"/>
                <a:gd name="T51" fmla="*/ 153557 h 107"/>
                <a:gd name="T52" fmla="*/ 325605 w 123"/>
                <a:gd name="T53" fmla="*/ 153557 h 107"/>
                <a:gd name="T54" fmla="*/ 356323 w 123"/>
                <a:gd name="T55" fmla="*/ 128988 h 107"/>
                <a:gd name="T56" fmla="*/ 325605 w 123"/>
                <a:gd name="T57" fmla="*/ 153557 h 107"/>
                <a:gd name="T58" fmla="*/ 21502 w 123"/>
                <a:gd name="T59" fmla="*/ 76779 h 107"/>
                <a:gd name="T60" fmla="*/ 52220 w 123"/>
                <a:gd name="T61" fmla="*/ 98276 h 107"/>
                <a:gd name="T62" fmla="*/ 325605 w 123"/>
                <a:gd name="T63" fmla="*/ 98276 h 107"/>
                <a:gd name="T64" fmla="*/ 356323 w 123"/>
                <a:gd name="T65" fmla="*/ 76779 h 107"/>
                <a:gd name="T66" fmla="*/ 325605 w 123"/>
                <a:gd name="T67" fmla="*/ 98276 h 107"/>
                <a:gd name="T68" fmla="*/ 73722 w 123"/>
                <a:gd name="T69" fmla="*/ 239549 h 107"/>
                <a:gd name="T70" fmla="*/ 89081 w 123"/>
                <a:gd name="T71" fmla="*/ 70636 h 107"/>
                <a:gd name="T72" fmla="*/ 301031 w 123"/>
                <a:gd name="T73" fmla="*/ 85992 h 107"/>
                <a:gd name="T74" fmla="*/ 285673 w 123"/>
                <a:gd name="T75" fmla="*/ 254905 h 107"/>
                <a:gd name="T76" fmla="*/ 21502 w 123"/>
                <a:gd name="T77" fmla="*/ 46067 h 107"/>
                <a:gd name="T78" fmla="*/ 52220 w 123"/>
                <a:gd name="T79" fmla="*/ 24569 h 107"/>
                <a:gd name="T80" fmla="*/ 21502 w 123"/>
                <a:gd name="T81" fmla="*/ 46067 h 107"/>
                <a:gd name="T82" fmla="*/ 325605 w 123"/>
                <a:gd name="T83" fmla="*/ 24569 h 107"/>
                <a:gd name="T84" fmla="*/ 356323 w 123"/>
                <a:gd name="T85" fmla="*/ 46067 h 107"/>
                <a:gd name="T86" fmla="*/ 374753 w 123"/>
                <a:gd name="T87" fmla="*/ 0 h 107"/>
                <a:gd name="T88" fmla="*/ 301031 w 123"/>
                <a:gd name="T89" fmla="*/ 3071 h 107"/>
                <a:gd name="T90" fmla="*/ 285673 w 123"/>
                <a:gd name="T91" fmla="*/ 42996 h 107"/>
                <a:gd name="T92" fmla="*/ 73722 w 123"/>
                <a:gd name="T93" fmla="*/ 27640 h 107"/>
                <a:gd name="T94" fmla="*/ 70650 w 123"/>
                <a:gd name="T95" fmla="*/ 0 h 107"/>
                <a:gd name="T96" fmla="*/ 0 w 123"/>
                <a:gd name="T97" fmla="*/ 3071 h 107"/>
                <a:gd name="T98" fmla="*/ 3072 w 123"/>
                <a:gd name="T99" fmla="*/ 328612 h 107"/>
                <a:gd name="T100" fmla="*/ 73722 w 123"/>
                <a:gd name="T101" fmla="*/ 322470 h 107"/>
                <a:gd name="T102" fmla="*/ 89081 w 123"/>
                <a:gd name="T103" fmla="*/ 282545 h 107"/>
                <a:gd name="T104" fmla="*/ 301031 w 123"/>
                <a:gd name="T105" fmla="*/ 297901 h 107"/>
                <a:gd name="T106" fmla="*/ 304103 w 123"/>
                <a:gd name="T107" fmla="*/ 328612 h 107"/>
                <a:gd name="T108" fmla="*/ 377825 w 123"/>
                <a:gd name="T109" fmla="*/ 322470 h 107"/>
                <a:gd name="T110" fmla="*/ 374753 w 123"/>
                <a:gd name="T111" fmla="*/ 0 h 10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23" h="107">
                  <a:moveTo>
                    <a:pt x="87" y="33"/>
                  </a:moveTo>
                  <a:cubicBezTo>
                    <a:pt x="86" y="33"/>
                    <a:pt x="84" y="34"/>
                    <a:pt x="83" y="35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49"/>
                    <a:pt x="38" y="48"/>
                    <a:pt x="37" y="48"/>
                  </a:cubicBezTo>
                  <a:cubicBezTo>
                    <a:pt x="36" y="48"/>
                    <a:pt x="34" y="49"/>
                    <a:pt x="33" y="50"/>
                  </a:cubicBezTo>
                  <a:cubicBezTo>
                    <a:pt x="31" y="52"/>
                    <a:pt x="31" y="56"/>
                    <a:pt x="33" y="58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1" y="75"/>
                    <a:pt x="51" y="75"/>
                    <a:pt x="52" y="75"/>
                  </a:cubicBezTo>
                  <a:cubicBezTo>
                    <a:pt x="53" y="76"/>
                    <a:pt x="54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6"/>
                    <a:pt x="57" y="75"/>
                    <a:pt x="57" y="75"/>
                  </a:cubicBezTo>
                  <a:cubicBezTo>
                    <a:pt x="58" y="75"/>
                    <a:pt x="59" y="74"/>
                    <a:pt x="59" y="74"/>
                  </a:cubicBezTo>
                  <a:cubicBezTo>
                    <a:pt x="60" y="74"/>
                    <a:pt x="60" y="73"/>
                    <a:pt x="60" y="7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3" y="41"/>
                    <a:pt x="93" y="38"/>
                    <a:pt x="91" y="35"/>
                  </a:cubicBezTo>
                  <a:cubicBezTo>
                    <a:pt x="90" y="34"/>
                    <a:pt x="89" y="33"/>
                    <a:pt x="87" y="33"/>
                  </a:cubicBezTo>
                  <a:moveTo>
                    <a:pt x="7" y="101"/>
                  </a:moveTo>
                  <a:cubicBezTo>
                    <a:pt x="7" y="94"/>
                    <a:pt x="7" y="94"/>
                    <a:pt x="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7" y="101"/>
                    <a:pt x="7" y="101"/>
                    <a:pt x="7" y="101"/>
                  </a:cubicBezTo>
                  <a:moveTo>
                    <a:pt x="106" y="101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06" y="101"/>
                    <a:pt x="106" y="101"/>
                    <a:pt x="106" y="101"/>
                  </a:cubicBezTo>
                  <a:moveTo>
                    <a:pt x="7" y="84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7" y="84"/>
                    <a:pt x="7" y="84"/>
                    <a:pt x="7" y="84"/>
                  </a:cubicBezTo>
                  <a:moveTo>
                    <a:pt x="106" y="84"/>
                  </a:moveTo>
                  <a:cubicBezTo>
                    <a:pt x="106" y="77"/>
                    <a:pt x="106" y="77"/>
                    <a:pt x="10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84"/>
                    <a:pt x="106" y="84"/>
                    <a:pt x="106" y="84"/>
                  </a:cubicBezTo>
                  <a:moveTo>
                    <a:pt x="7" y="67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7" y="67"/>
                    <a:pt x="7" y="67"/>
                    <a:pt x="7" y="67"/>
                  </a:cubicBezTo>
                  <a:moveTo>
                    <a:pt x="106" y="67"/>
                  </a:moveTo>
                  <a:cubicBezTo>
                    <a:pt x="106" y="59"/>
                    <a:pt x="106" y="59"/>
                    <a:pt x="10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06" y="67"/>
                    <a:pt x="106" y="67"/>
                    <a:pt x="106" y="67"/>
                  </a:cubicBezTo>
                  <a:moveTo>
                    <a:pt x="7" y="50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106" y="50"/>
                  </a:moveTo>
                  <a:cubicBezTo>
                    <a:pt x="106" y="42"/>
                    <a:pt x="106" y="42"/>
                    <a:pt x="10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06" y="50"/>
                    <a:pt x="106" y="50"/>
                    <a:pt x="106" y="50"/>
                  </a:cubicBezTo>
                  <a:moveTo>
                    <a:pt x="7" y="32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7" y="32"/>
                    <a:pt x="7" y="32"/>
                    <a:pt x="7" y="32"/>
                  </a:cubicBezTo>
                  <a:moveTo>
                    <a:pt x="106" y="32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06" y="32"/>
                    <a:pt x="106" y="32"/>
                    <a:pt x="106" y="32"/>
                  </a:cubicBezTo>
                  <a:moveTo>
                    <a:pt x="29" y="83"/>
                  </a:moveTo>
                  <a:cubicBezTo>
                    <a:pt x="27" y="83"/>
                    <a:pt x="24" y="81"/>
                    <a:pt x="24" y="7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5"/>
                    <a:pt x="27" y="23"/>
                    <a:pt x="29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6" y="23"/>
                    <a:pt x="98" y="25"/>
                    <a:pt x="98" y="2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1"/>
                    <a:pt x="96" y="83"/>
                    <a:pt x="93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7" y="1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" y="15"/>
                    <a:pt x="7" y="15"/>
                    <a:pt x="7" y="15"/>
                  </a:cubicBezTo>
                  <a:moveTo>
                    <a:pt x="106" y="15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2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8" y="1"/>
                    <a:pt x="98" y="1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1"/>
                    <a:pt x="96" y="14"/>
                    <a:pt x="93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4"/>
                    <a:pt x="24" y="11"/>
                    <a:pt x="24" y="9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1" y="107"/>
                    <a:pt x="1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7"/>
                    <a:pt x="24" y="106"/>
                    <a:pt x="24" y="105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5"/>
                    <a:pt x="27" y="92"/>
                    <a:pt x="29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6" y="92"/>
                    <a:pt x="98" y="95"/>
                    <a:pt x="98" y="9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6"/>
                    <a:pt x="99" y="107"/>
                    <a:pt x="99" y="107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3" y="107"/>
                    <a:pt x="123" y="106"/>
                    <a:pt x="123" y="105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3" y="0"/>
                    <a:pt x="12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EditPoints="1"/>
            </p:cNvSpPr>
            <p:nvPr/>
          </p:nvSpPr>
          <p:spPr bwMode="auto">
            <a:xfrm>
              <a:off x="1634728" y="1775902"/>
              <a:ext cx="270272" cy="270272"/>
            </a:xfrm>
            <a:custGeom>
              <a:avLst/>
              <a:gdLst>
                <a:gd name="T0" fmla="*/ 175561 w 117"/>
                <a:gd name="T1" fmla="*/ 311082 h 117"/>
                <a:gd name="T2" fmla="*/ 49280 w 117"/>
                <a:gd name="T3" fmla="*/ 184801 h 117"/>
                <a:gd name="T4" fmla="*/ 73921 w 117"/>
                <a:gd name="T5" fmla="*/ 107801 h 117"/>
                <a:gd name="T6" fmla="*/ 104721 w 117"/>
                <a:gd name="T7" fmla="*/ 80080 h 117"/>
                <a:gd name="T8" fmla="*/ 117041 w 117"/>
                <a:gd name="T9" fmla="*/ 77000 h 117"/>
                <a:gd name="T10" fmla="*/ 132441 w 117"/>
                <a:gd name="T11" fmla="*/ 83160 h 117"/>
                <a:gd name="T12" fmla="*/ 126281 w 117"/>
                <a:gd name="T13" fmla="*/ 110881 h 117"/>
                <a:gd name="T14" fmla="*/ 104721 w 117"/>
                <a:gd name="T15" fmla="*/ 132441 h 117"/>
                <a:gd name="T16" fmla="*/ 89321 w 117"/>
                <a:gd name="T17" fmla="*/ 184801 h 117"/>
                <a:gd name="T18" fmla="*/ 113961 w 117"/>
                <a:gd name="T19" fmla="*/ 246401 h 117"/>
                <a:gd name="T20" fmla="*/ 175561 w 117"/>
                <a:gd name="T21" fmla="*/ 271042 h 117"/>
                <a:gd name="T22" fmla="*/ 240242 w 117"/>
                <a:gd name="T23" fmla="*/ 246401 h 117"/>
                <a:gd name="T24" fmla="*/ 264882 w 117"/>
                <a:gd name="T25" fmla="*/ 184801 h 117"/>
                <a:gd name="T26" fmla="*/ 246402 w 117"/>
                <a:gd name="T27" fmla="*/ 132441 h 117"/>
                <a:gd name="T28" fmla="*/ 231002 w 117"/>
                <a:gd name="T29" fmla="*/ 113961 h 117"/>
                <a:gd name="T30" fmla="*/ 227922 w 117"/>
                <a:gd name="T31" fmla="*/ 89320 h 117"/>
                <a:gd name="T32" fmla="*/ 243322 w 117"/>
                <a:gd name="T33" fmla="*/ 80080 h 117"/>
                <a:gd name="T34" fmla="*/ 255642 w 117"/>
                <a:gd name="T35" fmla="*/ 86240 h 117"/>
                <a:gd name="T36" fmla="*/ 277202 w 117"/>
                <a:gd name="T37" fmla="*/ 107801 h 117"/>
                <a:gd name="T38" fmla="*/ 304923 w 117"/>
                <a:gd name="T39" fmla="*/ 184801 h 117"/>
                <a:gd name="T40" fmla="*/ 175561 w 117"/>
                <a:gd name="T41" fmla="*/ 311082 h 117"/>
                <a:gd name="T42" fmla="*/ 175561 w 117"/>
                <a:gd name="T43" fmla="*/ 200201 h 117"/>
                <a:gd name="T44" fmla="*/ 157081 w 117"/>
                <a:gd name="T45" fmla="*/ 181721 h 117"/>
                <a:gd name="T46" fmla="*/ 157081 w 117"/>
                <a:gd name="T47" fmla="*/ 52360 h 117"/>
                <a:gd name="T48" fmla="*/ 175561 w 117"/>
                <a:gd name="T49" fmla="*/ 33880 h 117"/>
                <a:gd name="T50" fmla="*/ 197122 w 117"/>
                <a:gd name="T51" fmla="*/ 52360 h 117"/>
                <a:gd name="T52" fmla="*/ 197122 w 117"/>
                <a:gd name="T53" fmla="*/ 181721 h 117"/>
                <a:gd name="T54" fmla="*/ 175561 w 117"/>
                <a:gd name="T55" fmla="*/ 200201 h 117"/>
                <a:gd name="T56" fmla="*/ 178641 w 117"/>
                <a:gd name="T57" fmla="*/ 0 h 117"/>
                <a:gd name="T58" fmla="*/ 0 w 117"/>
                <a:gd name="T59" fmla="*/ 178641 h 117"/>
                <a:gd name="T60" fmla="*/ 178641 w 117"/>
                <a:gd name="T61" fmla="*/ 360362 h 117"/>
                <a:gd name="T62" fmla="*/ 360363 w 117"/>
                <a:gd name="T63" fmla="*/ 178641 h 117"/>
                <a:gd name="T64" fmla="*/ 178641 w 117"/>
                <a:gd name="T65" fmla="*/ 0 h 1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17" h="117">
                  <a:moveTo>
                    <a:pt x="57" y="101"/>
                  </a:moveTo>
                  <a:cubicBezTo>
                    <a:pt x="35" y="101"/>
                    <a:pt x="16" y="82"/>
                    <a:pt x="16" y="60"/>
                  </a:cubicBezTo>
                  <a:cubicBezTo>
                    <a:pt x="16" y="50"/>
                    <a:pt x="19" y="42"/>
                    <a:pt x="24" y="35"/>
                  </a:cubicBezTo>
                  <a:cubicBezTo>
                    <a:pt x="27" y="31"/>
                    <a:pt x="30" y="28"/>
                    <a:pt x="34" y="26"/>
                  </a:cubicBezTo>
                  <a:cubicBezTo>
                    <a:pt x="35" y="25"/>
                    <a:pt x="36" y="25"/>
                    <a:pt x="38" y="25"/>
                  </a:cubicBezTo>
                  <a:cubicBezTo>
                    <a:pt x="39" y="25"/>
                    <a:pt x="41" y="26"/>
                    <a:pt x="43" y="27"/>
                  </a:cubicBezTo>
                  <a:cubicBezTo>
                    <a:pt x="45" y="30"/>
                    <a:pt x="44" y="34"/>
                    <a:pt x="41" y="36"/>
                  </a:cubicBezTo>
                  <a:cubicBezTo>
                    <a:pt x="38" y="38"/>
                    <a:pt x="36" y="40"/>
                    <a:pt x="34" y="43"/>
                  </a:cubicBezTo>
                  <a:cubicBezTo>
                    <a:pt x="31" y="47"/>
                    <a:pt x="29" y="53"/>
                    <a:pt x="29" y="60"/>
                  </a:cubicBezTo>
                  <a:cubicBezTo>
                    <a:pt x="29" y="68"/>
                    <a:pt x="32" y="75"/>
                    <a:pt x="37" y="80"/>
                  </a:cubicBezTo>
                  <a:cubicBezTo>
                    <a:pt x="42" y="85"/>
                    <a:pt x="49" y="88"/>
                    <a:pt x="57" y="88"/>
                  </a:cubicBezTo>
                  <a:cubicBezTo>
                    <a:pt x="65" y="88"/>
                    <a:pt x="72" y="85"/>
                    <a:pt x="78" y="80"/>
                  </a:cubicBezTo>
                  <a:cubicBezTo>
                    <a:pt x="83" y="75"/>
                    <a:pt x="86" y="68"/>
                    <a:pt x="86" y="60"/>
                  </a:cubicBezTo>
                  <a:cubicBezTo>
                    <a:pt x="86" y="53"/>
                    <a:pt x="84" y="47"/>
                    <a:pt x="80" y="43"/>
                  </a:cubicBezTo>
                  <a:cubicBezTo>
                    <a:pt x="79" y="41"/>
                    <a:pt x="77" y="39"/>
                    <a:pt x="75" y="37"/>
                  </a:cubicBezTo>
                  <a:cubicBezTo>
                    <a:pt x="73" y="35"/>
                    <a:pt x="72" y="31"/>
                    <a:pt x="74" y="29"/>
                  </a:cubicBezTo>
                  <a:cubicBezTo>
                    <a:pt x="76" y="27"/>
                    <a:pt x="77" y="26"/>
                    <a:pt x="79" y="26"/>
                  </a:cubicBezTo>
                  <a:cubicBezTo>
                    <a:pt x="81" y="26"/>
                    <a:pt x="82" y="27"/>
                    <a:pt x="83" y="28"/>
                  </a:cubicBezTo>
                  <a:cubicBezTo>
                    <a:pt x="86" y="30"/>
                    <a:pt x="88" y="32"/>
                    <a:pt x="90" y="35"/>
                  </a:cubicBezTo>
                  <a:cubicBezTo>
                    <a:pt x="96" y="42"/>
                    <a:pt x="99" y="51"/>
                    <a:pt x="99" y="60"/>
                  </a:cubicBezTo>
                  <a:cubicBezTo>
                    <a:pt x="99" y="82"/>
                    <a:pt x="80" y="101"/>
                    <a:pt x="57" y="101"/>
                  </a:cubicBezTo>
                  <a:moveTo>
                    <a:pt x="57" y="65"/>
                  </a:moveTo>
                  <a:cubicBezTo>
                    <a:pt x="54" y="65"/>
                    <a:pt x="51" y="62"/>
                    <a:pt x="51" y="5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4"/>
                    <a:pt x="54" y="11"/>
                    <a:pt x="57" y="11"/>
                  </a:cubicBezTo>
                  <a:cubicBezTo>
                    <a:pt x="61" y="11"/>
                    <a:pt x="64" y="14"/>
                    <a:pt x="64" y="17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2"/>
                    <a:pt x="61" y="65"/>
                    <a:pt x="57" y="65"/>
                  </a:cubicBezTo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7"/>
                    <a:pt x="58" y="117"/>
                  </a:cubicBezTo>
                  <a:cubicBezTo>
                    <a:pt x="90" y="117"/>
                    <a:pt x="117" y="90"/>
                    <a:pt x="117" y="58"/>
                  </a:cubicBezTo>
                  <a:cubicBezTo>
                    <a:pt x="117" y="26"/>
                    <a:pt x="90" y="0"/>
                    <a:pt x="5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Freeform 10"/>
            <p:cNvSpPr>
              <a:spLocks noEditPoints="1"/>
            </p:cNvSpPr>
            <p:nvPr/>
          </p:nvSpPr>
          <p:spPr bwMode="auto">
            <a:xfrm>
              <a:off x="4337447" y="1819955"/>
              <a:ext cx="247650" cy="182166"/>
            </a:xfrm>
            <a:custGeom>
              <a:avLst/>
              <a:gdLst>
                <a:gd name="T0" fmla="*/ 163557 w 107"/>
                <a:gd name="T1" fmla="*/ 162950 h 79"/>
                <a:gd name="T2" fmla="*/ 135783 w 107"/>
                <a:gd name="T3" fmla="*/ 175248 h 79"/>
                <a:gd name="T4" fmla="*/ 135783 w 107"/>
                <a:gd name="T5" fmla="*/ 230590 h 79"/>
                <a:gd name="T6" fmla="*/ 163557 w 107"/>
                <a:gd name="T7" fmla="*/ 242888 h 79"/>
                <a:gd name="T8" fmla="*/ 191331 w 107"/>
                <a:gd name="T9" fmla="*/ 230590 h 79"/>
                <a:gd name="T10" fmla="*/ 191331 w 107"/>
                <a:gd name="T11" fmla="*/ 175248 h 79"/>
                <a:gd name="T12" fmla="*/ 163557 w 107"/>
                <a:gd name="T13" fmla="*/ 162950 h 79"/>
                <a:gd name="T14" fmla="*/ 163557 w 107"/>
                <a:gd name="T15" fmla="*/ 86087 h 79"/>
                <a:gd name="T16" fmla="*/ 67892 w 107"/>
                <a:gd name="T17" fmla="*/ 126056 h 79"/>
                <a:gd name="T18" fmla="*/ 67892 w 107"/>
                <a:gd name="T19" fmla="*/ 156801 h 79"/>
                <a:gd name="T20" fmla="*/ 83321 w 107"/>
                <a:gd name="T21" fmla="*/ 162950 h 79"/>
                <a:gd name="T22" fmla="*/ 98751 w 107"/>
                <a:gd name="T23" fmla="*/ 156801 h 79"/>
                <a:gd name="T24" fmla="*/ 163557 w 107"/>
                <a:gd name="T25" fmla="*/ 132205 h 79"/>
                <a:gd name="T26" fmla="*/ 228363 w 107"/>
                <a:gd name="T27" fmla="*/ 156801 h 79"/>
                <a:gd name="T28" fmla="*/ 243793 w 107"/>
                <a:gd name="T29" fmla="*/ 162950 h 79"/>
                <a:gd name="T30" fmla="*/ 259222 w 107"/>
                <a:gd name="T31" fmla="*/ 156801 h 79"/>
                <a:gd name="T32" fmla="*/ 259222 w 107"/>
                <a:gd name="T33" fmla="*/ 126056 h 79"/>
                <a:gd name="T34" fmla="*/ 163557 w 107"/>
                <a:gd name="T35" fmla="*/ 86087 h 79"/>
                <a:gd name="T36" fmla="*/ 163557 w 107"/>
                <a:gd name="T37" fmla="*/ 0 h 79"/>
                <a:gd name="T38" fmla="*/ 6172 w 107"/>
                <a:gd name="T39" fmla="*/ 67640 h 79"/>
                <a:gd name="T40" fmla="*/ 6172 w 107"/>
                <a:gd name="T41" fmla="*/ 95310 h 79"/>
                <a:gd name="T42" fmla="*/ 21602 w 107"/>
                <a:gd name="T43" fmla="*/ 101460 h 79"/>
                <a:gd name="T44" fmla="*/ 37032 w 107"/>
                <a:gd name="T45" fmla="*/ 95310 h 79"/>
                <a:gd name="T46" fmla="*/ 163557 w 107"/>
                <a:gd name="T47" fmla="*/ 43043 h 79"/>
                <a:gd name="T48" fmla="*/ 293168 w 107"/>
                <a:gd name="T49" fmla="*/ 95310 h 79"/>
                <a:gd name="T50" fmla="*/ 308598 w 107"/>
                <a:gd name="T51" fmla="*/ 101460 h 79"/>
                <a:gd name="T52" fmla="*/ 320942 w 107"/>
                <a:gd name="T53" fmla="*/ 95310 h 79"/>
                <a:gd name="T54" fmla="*/ 320942 w 107"/>
                <a:gd name="T55" fmla="*/ 67640 h 79"/>
                <a:gd name="T56" fmla="*/ 163557 w 107"/>
                <a:gd name="T57" fmla="*/ 0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07" h="79">
                  <a:moveTo>
                    <a:pt x="53" y="53"/>
                  </a:moveTo>
                  <a:cubicBezTo>
                    <a:pt x="50" y="53"/>
                    <a:pt x="46" y="55"/>
                    <a:pt x="44" y="57"/>
                  </a:cubicBezTo>
                  <a:cubicBezTo>
                    <a:pt x="39" y="62"/>
                    <a:pt x="39" y="70"/>
                    <a:pt x="44" y="75"/>
                  </a:cubicBezTo>
                  <a:cubicBezTo>
                    <a:pt x="46" y="77"/>
                    <a:pt x="50" y="79"/>
                    <a:pt x="53" y="79"/>
                  </a:cubicBezTo>
                  <a:cubicBezTo>
                    <a:pt x="56" y="79"/>
                    <a:pt x="59" y="77"/>
                    <a:pt x="62" y="75"/>
                  </a:cubicBezTo>
                  <a:cubicBezTo>
                    <a:pt x="67" y="70"/>
                    <a:pt x="67" y="62"/>
                    <a:pt x="62" y="57"/>
                  </a:cubicBezTo>
                  <a:cubicBezTo>
                    <a:pt x="59" y="55"/>
                    <a:pt x="56" y="53"/>
                    <a:pt x="53" y="53"/>
                  </a:cubicBezTo>
                  <a:moveTo>
                    <a:pt x="53" y="28"/>
                  </a:moveTo>
                  <a:cubicBezTo>
                    <a:pt x="42" y="28"/>
                    <a:pt x="31" y="32"/>
                    <a:pt x="22" y="41"/>
                  </a:cubicBezTo>
                  <a:cubicBezTo>
                    <a:pt x="19" y="44"/>
                    <a:pt x="19" y="48"/>
                    <a:pt x="22" y="51"/>
                  </a:cubicBezTo>
                  <a:cubicBezTo>
                    <a:pt x="24" y="53"/>
                    <a:pt x="25" y="53"/>
                    <a:pt x="27" y="53"/>
                  </a:cubicBezTo>
                  <a:cubicBezTo>
                    <a:pt x="29" y="53"/>
                    <a:pt x="31" y="53"/>
                    <a:pt x="32" y="51"/>
                  </a:cubicBezTo>
                  <a:cubicBezTo>
                    <a:pt x="38" y="45"/>
                    <a:pt x="46" y="43"/>
                    <a:pt x="53" y="43"/>
                  </a:cubicBezTo>
                  <a:cubicBezTo>
                    <a:pt x="61" y="43"/>
                    <a:pt x="68" y="45"/>
                    <a:pt x="74" y="51"/>
                  </a:cubicBezTo>
                  <a:cubicBezTo>
                    <a:pt x="76" y="53"/>
                    <a:pt x="77" y="53"/>
                    <a:pt x="79" y="53"/>
                  </a:cubicBezTo>
                  <a:cubicBezTo>
                    <a:pt x="81" y="53"/>
                    <a:pt x="83" y="53"/>
                    <a:pt x="84" y="51"/>
                  </a:cubicBezTo>
                  <a:cubicBezTo>
                    <a:pt x="87" y="48"/>
                    <a:pt x="87" y="44"/>
                    <a:pt x="84" y="41"/>
                  </a:cubicBezTo>
                  <a:cubicBezTo>
                    <a:pt x="76" y="32"/>
                    <a:pt x="65" y="28"/>
                    <a:pt x="53" y="28"/>
                  </a:cubicBezTo>
                  <a:moveTo>
                    <a:pt x="53" y="0"/>
                  </a:moveTo>
                  <a:cubicBezTo>
                    <a:pt x="35" y="0"/>
                    <a:pt x="16" y="7"/>
                    <a:pt x="2" y="22"/>
                  </a:cubicBezTo>
                  <a:cubicBezTo>
                    <a:pt x="0" y="24"/>
                    <a:pt x="0" y="28"/>
                    <a:pt x="2" y="31"/>
                  </a:cubicBezTo>
                  <a:cubicBezTo>
                    <a:pt x="3" y="32"/>
                    <a:pt x="5" y="33"/>
                    <a:pt x="7" y="33"/>
                  </a:cubicBezTo>
                  <a:cubicBezTo>
                    <a:pt x="9" y="33"/>
                    <a:pt x="10" y="32"/>
                    <a:pt x="12" y="31"/>
                  </a:cubicBezTo>
                  <a:cubicBezTo>
                    <a:pt x="23" y="20"/>
                    <a:pt x="38" y="14"/>
                    <a:pt x="53" y="14"/>
                  </a:cubicBezTo>
                  <a:cubicBezTo>
                    <a:pt x="68" y="14"/>
                    <a:pt x="83" y="20"/>
                    <a:pt x="95" y="31"/>
                  </a:cubicBezTo>
                  <a:cubicBezTo>
                    <a:pt x="96" y="32"/>
                    <a:pt x="98" y="33"/>
                    <a:pt x="100" y="33"/>
                  </a:cubicBezTo>
                  <a:cubicBezTo>
                    <a:pt x="101" y="33"/>
                    <a:pt x="103" y="32"/>
                    <a:pt x="104" y="31"/>
                  </a:cubicBezTo>
                  <a:cubicBezTo>
                    <a:pt x="107" y="28"/>
                    <a:pt x="107" y="24"/>
                    <a:pt x="104" y="22"/>
                  </a:cubicBezTo>
                  <a:cubicBezTo>
                    <a:pt x="90" y="7"/>
                    <a:pt x="72" y="0"/>
                    <a:pt x="5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3" name="Freeform 11"/>
            <p:cNvSpPr>
              <a:spLocks noEditPoints="1"/>
            </p:cNvSpPr>
            <p:nvPr/>
          </p:nvSpPr>
          <p:spPr bwMode="auto">
            <a:xfrm>
              <a:off x="3824287" y="1787809"/>
              <a:ext cx="242888" cy="245269"/>
            </a:xfrm>
            <a:custGeom>
              <a:avLst/>
              <a:gdLst>
                <a:gd name="T0" fmla="*/ 89444 w 105"/>
                <a:gd name="T1" fmla="*/ 219045 h 106"/>
                <a:gd name="T2" fmla="*/ 132624 w 105"/>
                <a:gd name="T3" fmla="*/ 259152 h 106"/>
                <a:gd name="T4" fmla="*/ 148046 w 105"/>
                <a:gd name="T5" fmla="*/ 262237 h 106"/>
                <a:gd name="T6" fmla="*/ 154214 w 105"/>
                <a:gd name="T7" fmla="*/ 252982 h 106"/>
                <a:gd name="T8" fmla="*/ 141877 w 105"/>
                <a:gd name="T9" fmla="*/ 231386 h 106"/>
                <a:gd name="T10" fmla="*/ 132624 w 105"/>
                <a:gd name="T11" fmla="*/ 228300 h 106"/>
                <a:gd name="T12" fmla="*/ 114119 w 105"/>
                <a:gd name="T13" fmla="*/ 231386 h 106"/>
                <a:gd name="T14" fmla="*/ 89444 w 105"/>
                <a:gd name="T15" fmla="*/ 219045 h 106"/>
                <a:gd name="T16" fmla="*/ 89444 w 105"/>
                <a:gd name="T17" fmla="*/ 219045 h 106"/>
                <a:gd name="T18" fmla="*/ 157299 w 105"/>
                <a:gd name="T19" fmla="*/ 89469 h 106"/>
                <a:gd name="T20" fmla="*/ 151130 w 105"/>
                <a:gd name="T21" fmla="*/ 92554 h 106"/>
                <a:gd name="T22" fmla="*/ 126456 w 105"/>
                <a:gd name="T23" fmla="*/ 148087 h 106"/>
                <a:gd name="T24" fmla="*/ 148046 w 105"/>
                <a:gd name="T25" fmla="*/ 160427 h 106"/>
                <a:gd name="T26" fmla="*/ 151130 w 105"/>
                <a:gd name="T27" fmla="*/ 185108 h 106"/>
                <a:gd name="T28" fmla="*/ 172720 w 105"/>
                <a:gd name="T29" fmla="*/ 212875 h 106"/>
                <a:gd name="T30" fmla="*/ 181973 w 105"/>
                <a:gd name="T31" fmla="*/ 246811 h 106"/>
                <a:gd name="T32" fmla="*/ 200479 w 105"/>
                <a:gd name="T33" fmla="*/ 256067 h 106"/>
                <a:gd name="T34" fmla="*/ 218984 w 105"/>
                <a:gd name="T35" fmla="*/ 240641 h 106"/>
                <a:gd name="T36" fmla="*/ 222069 w 105"/>
                <a:gd name="T37" fmla="*/ 215960 h 106"/>
                <a:gd name="T38" fmla="*/ 243659 w 105"/>
                <a:gd name="T39" fmla="*/ 188194 h 106"/>
                <a:gd name="T40" fmla="*/ 262164 w 105"/>
                <a:gd name="T41" fmla="*/ 154257 h 106"/>
                <a:gd name="T42" fmla="*/ 249827 w 105"/>
                <a:gd name="T43" fmla="*/ 120321 h 106"/>
                <a:gd name="T44" fmla="*/ 243659 w 105"/>
                <a:gd name="T45" fmla="*/ 95639 h 106"/>
                <a:gd name="T46" fmla="*/ 218984 w 105"/>
                <a:gd name="T47" fmla="*/ 89469 h 106"/>
                <a:gd name="T48" fmla="*/ 197394 w 105"/>
                <a:gd name="T49" fmla="*/ 101810 h 106"/>
                <a:gd name="T50" fmla="*/ 185057 w 105"/>
                <a:gd name="T51" fmla="*/ 120321 h 106"/>
                <a:gd name="T52" fmla="*/ 178889 w 105"/>
                <a:gd name="T53" fmla="*/ 117235 h 106"/>
                <a:gd name="T54" fmla="*/ 157299 w 105"/>
                <a:gd name="T55" fmla="*/ 89469 h 106"/>
                <a:gd name="T56" fmla="*/ 129540 w 105"/>
                <a:gd name="T57" fmla="*/ 61703 h 106"/>
                <a:gd name="T58" fmla="*/ 101781 w 105"/>
                <a:gd name="T59" fmla="*/ 70958 h 106"/>
                <a:gd name="T60" fmla="*/ 80191 w 105"/>
                <a:gd name="T61" fmla="*/ 104895 h 106"/>
                <a:gd name="T62" fmla="*/ 64770 w 105"/>
                <a:gd name="T63" fmla="*/ 129576 h 106"/>
                <a:gd name="T64" fmla="*/ 52433 w 105"/>
                <a:gd name="T65" fmla="*/ 141917 h 106"/>
                <a:gd name="T66" fmla="*/ 46264 w 105"/>
                <a:gd name="T67" fmla="*/ 157342 h 106"/>
                <a:gd name="T68" fmla="*/ 55517 w 105"/>
                <a:gd name="T69" fmla="*/ 212875 h 106"/>
                <a:gd name="T70" fmla="*/ 67854 w 105"/>
                <a:gd name="T71" fmla="*/ 212875 h 106"/>
                <a:gd name="T72" fmla="*/ 80191 w 105"/>
                <a:gd name="T73" fmla="*/ 200534 h 106"/>
                <a:gd name="T74" fmla="*/ 67854 w 105"/>
                <a:gd name="T75" fmla="*/ 169683 h 106"/>
                <a:gd name="T76" fmla="*/ 86360 w 105"/>
                <a:gd name="T77" fmla="*/ 145002 h 106"/>
                <a:gd name="T78" fmla="*/ 92529 w 105"/>
                <a:gd name="T79" fmla="*/ 120321 h 106"/>
                <a:gd name="T80" fmla="*/ 107950 w 105"/>
                <a:gd name="T81" fmla="*/ 104895 h 106"/>
                <a:gd name="T82" fmla="*/ 117203 w 105"/>
                <a:gd name="T83" fmla="*/ 77129 h 106"/>
                <a:gd name="T84" fmla="*/ 120287 w 105"/>
                <a:gd name="T85" fmla="*/ 77129 h 106"/>
                <a:gd name="T86" fmla="*/ 129540 w 105"/>
                <a:gd name="T87" fmla="*/ 80214 h 106"/>
                <a:gd name="T88" fmla="*/ 135709 w 105"/>
                <a:gd name="T89" fmla="*/ 67873 h 106"/>
                <a:gd name="T90" fmla="*/ 129540 w 105"/>
                <a:gd name="T91" fmla="*/ 61703 h 106"/>
                <a:gd name="T92" fmla="*/ 160383 w 105"/>
                <a:gd name="T93" fmla="*/ 290003 h 106"/>
                <a:gd name="T94" fmla="*/ 37011 w 105"/>
                <a:gd name="T95" fmla="*/ 163513 h 106"/>
                <a:gd name="T96" fmla="*/ 160383 w 105"/>
                <a:gd name="T97" fmla="*/ 37022 h 106"/>
                <a:gd name="T98" fmla="*/ 286839 w 105"/>
                <a:gd name="T99" fmla="*/ 163513 h 106"/>
                <a:gd name="T100" fmla="*/ 160383 w 105"/>
                <a:gd name="T101" fmla="*/ 290003 h 106"/>
                <a:gd name="T102" fmla="*/ 160383 w 105"/>
                <a:gd name="T103" fmla="*/ 0 h 106"/>
                <a:gd name="T104" fmla="*/ 0 w 105"/>
                <a:gd name="T105" fmla="*/ 163513 h 106"/>
                <a:gd name="T106" fmla="*/ 160383 w 105"/>
                <a:gd name="T107" fmla="*/ 327025 h 106"/>
                <a:gd name="T108" fmla="*/ 323850 w 105"/>
                <a:gd name="T109" fmla="*/ 163513 h 106"/>
                <a:gd name="T110" fmla="*/ 160383 w 105"/>
                <a:gd name="T111" fmla="*/ 0 h 10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5" h="106">
                  <a:moveTo>
                    <a:pt x="29" y="71"/>
                  </a:moveTo>
                  <a:cubicBezTo>
                    <a:pt x="26" y="71"/>
                    <a:pt x="37" y="82"/>
                    <a:pt x="43" y="84"/>
                  </a:cubicBezTo>
                  <a:cubicBezTo>
                    <a:pt x="46" y="85"/>
                    <a:pt x="47" y="85"/>
                    <a:pt x="48" y="85"/>
                  </a:cubicBezTo>
                  <a:cubicBezTo>
                    <a:pt x="49" y="85"/>
                    <a:pt x="49" y="84"/>
                    <a:pt x="50" y="82"/>
                  </a:cubicBezTo>
                  <a:cubicBezTo>
                    <a:pt x="53" y="79"/>
                    <a:pt x="49" y="77"/>
                    <a:pt x="46" y="75"/>
                  </a:cubicBezTo>
                  <a:cubicBezTo>
                    <a:pt x="45" y="74"/>
                    <a:pt x="44" y="74"/>
                    <a:pt x="43" y="74"/>
                  </a:cubicBezTo>
                  <a:cubicBezTo>
                    <a:pt x="41" y="74"/>
                    <a:pt x="39" y="75"/>
                    <a:pt x="37" y="75"/>
                  </a:cubicBezTo>
                  <a:cubicBezTo>
                    <a:pt x="37" y="75"/>
                    <a:pt x="33" y="72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moveTo>
                    <a:pt x="51" y="29"/>
                  </a:moveTo>
                  <a:cubicBezTo>
                    <a:pt x="50" y="29"/>
                    <a:pt x="50" y="29"/>
                    <a:pt x="49" y="30"/>
                  </a:cubicBezTo>
                  <a:cubicBezTo>
                    <a:pt x="47" y="34"/>
                    <a:pt x="38" y="44"/>
                    <a:pt x="41" y="48"/>
                  </a:cubicBezTo>
                  <a:cubicBezTo>
                    <a:pt x="43" y="49"/>
                    <a:pt x="46" y="51"/>
                    <a:pt x="48" y="52"/>
                  </a:cubicBezTo>
                  <a:cubicBezTo>
                    <a:pt x="47" y="54"/>
                    <a:pt x="46" y="58"/>
                    <a:pt x="49" y="60"/>
                  </a:cubicBezTo>
                  <a:cubicBezTo>
                    <a:pt x="52" y="64"/>
                    <a:pt x="55" y="64"/>
                    <a:pt x="56" y="69"/>
                  </a:cubicBezTo>
                  <a:cubicBezTo>
                    <a:pt x="56" y="74"/>
                    <a:pt x="57" y="78"/>
                    <a:pt x="59" y="80"/>
                  </a:cubicBezTo>
                  <a:cubicBezTo>
                    <a:pt x="61" y="83"/>
                    <a:pt x="65" y="83"/>
                    <a:pt x="65" y="83"/>
                  </a:cubicBezTo>
                  <a:cubicBezTo>
                    <a:pt x="65" y="83"/>
                    <a:pt x="69" y="80"/>
                    <a:pt x="71" y="78"/>
                  </a:cubicBezTo>
                  <a:cubicBezTo>
                    <a:pt x="72" y="75"/>
                    <a:pt x="71" y="74"/>
                    <a:pt x="72" y="70"/>
                  </a:cubicBezTo>
                  <a:cubicBezTo>
                    <a:pt x="74" y="65"/>
                    <a:pt x="75" y="67"/>
                    <a:pt x="79" y="61"/>
                  </a:cubicBezTo>
                  <a:cubicBezTo>
                    <a:pt x="82" y="55"/>
                    <a:pt x="84" y="57"/>
                    <a:pt x="85" y="50"/>
                  </a:cubicBezTo>
                  <a:cubicBezTo>
                    <a:pt x="86" y="44"/>
                    <a:pt x="84" y="41"/>
                    <a:pt x="81" y="39"/>
                  </a:cubicBezTo>
                  <a:cubicBezTo>
                    <a:pt x="79" y="37"/>
                    <a:pt x="82" y="33"/>
                    <a:pt x="79" y="31"/>
                  </a:cubicBezTo>
                  <a:cubicBezTo>
                    <a:pt x="77" y="30"/>
                    <a:pt x="74" y="29"/>
                    <a:pt x="71" y="29"/>
                  </a:cubicBezTo>
                  <a:cubicBezTo>
                    <a:pt x="68" y="29"/>
                    <a:pt x="65" y="30"/>
                    <a:pt x="64" y="33"/>
                  </a:cubicBezTo>
                  <a:cubicBezTo>
                    <a:pt x="64" y="36"/>
                    <a:pt x="63" y="39"/>
                    <a:pt x="60" y="39"/>
                  </a:cubicBezTo>
                  <a:cubicBezTo>
                    <a:pt x="60" y="39"/>
                    <a:pt x="59" y="39"/>
                    <a:pt x="58" y="38"/>
                  </a:cubicBezTo>
                  <a:cubicBezTo>
                    <a:pt x="55" y="36"/>
                    <a:pt x="53" y="29"/>
                    <a:pt x="51" y="29"/>
                  </a:cubicBezTo>
                  <a:moveTo>
                    <a:pt x="42" y="20"/>
                  </a:moveTo>
                  <a:cubicBezTo>
                    <a:pt x="40" y="20"/>
                    <a:pt x="36" y="22"/>
                    <a:pt x="33" y="23"/>
                  </a:cubicBezTo>
                  <a:cubicBezTo>
                    <a:pt x="30" y="25"/>
                    <a:pt x="26" y="29"/>
                    <a:pt x="26" y="34"/>
                  </a:cubicBezTo>
                  <a:cubicBezTo>
                    <a:pt x="27" y="38"/>
                    <a:pt x="24" y="42"/>
                    <a:pt x="21" y="42"/>
                  </a:cubicBezTo>
                  <a:cubicBezTo>
                    <a:pt x="18" y="42"/>
                    <a:pt x="17" y="46"/>
                    <a:pt x="17" y="46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67"/>
                    <a:pt x="18" y="69"/>
                  </a:cubicBezTo>
                  <a:cubicBezTo>
                    <a:pt x="18" y="69"/>
                    <a:pt x="20" y="69"/>
                    <a:pt x="22" y="69"/>
                  </a:cubicBezTo>
                  <a:cubicBezTo>
                    <a:pt x="25" y="69"/>
                    <a:pt x="28" y="69"/>
                    <a:pt x="26" y="65"/>
                  </a:cubicBezTo>
                  <a:cubicBezTo>
                    <a:pt x="24" y="60"/>
                    <a:pt x="18" y="58"/>
                    <a:pt x="22" y="55"/>
                  </a:cubicBezTo>
                  <a:cubicBezTo>
                    <a:pt x="26" y="51"/>
                    <a:pt x="28" y="50"/>
                    <a:pt x="28" y="47"/>
                  </a:cubicBezTo>
                  <a:cubicBezTo>
                    <a:pt x="28" y="43"/>
                    <a:pt x="26" y="40"/>
                    <a:pt x="30" y="39"/>
                  </a:cubicBezTo>
                  <a:cubicBezTo>
                    <a:pt x="33" y="38"/>
                    <a:pt x="35" y="38"/>
                    <a:pt x="35" y="34"/>
                  </a:cubicBezTo>
                  <a:cubicBezTo>
                    <a:pt x="35" y="29"/>
                    <a:pt x="36" y="25"/>
                    <a:pt x="38" y="25"/>
                  </a:cubicBezTo>
                  <a:cubicBezTo>
                    <a:pt x="38" y="25"/>
                    <a:pt x="39" y="25"/>
                    <a:pt x="39" y="25"/>
                  </a:cubicBezTo>
                  <a:cubicBezTo>
                    <a:pt x="40" y="25"/>
                    <a:pt x="41" y="26"/>
                    <a:pt x="42" y="26"/>
                  </a:cubicBezTo>
                  <a:cubicBezTo>
                    <a:pt x="43" y="26"/>
                    <a:pt x="44" y="25"/>
                    <a:pt x="44" y="22"/>
                  </a:cubicBezTo>
                  <a:cubicBezTo>
                    <a:pt x="44" y="20"/>
                    <a:pt x="43" y="20"/>
                    <a:pt x="42" y="20"/>
                  </a:cubicBezTo>
                  <a:moveTo>
                    <a:pt x="52" y="94"/>
                  </a:moveTo>
                  <a:cubicBezTo>
                    <a:pt x="30" y="94"/>
                    <a:pt x="12" y="76"/>
                    <a:pt x="12" y="53"/>
                  </a:cubicBezTo>
                  <a:cubicBezTo>
                    <a:pt x="12" y="30"/>
                    <a:pt x="30" y="12"/>
                    <a:pt x="52" y="12"/>
                  </a:cubicBezTo>
                  <a:cubicBezTo>
                    <a:pt x="75" y="12"/>
                    <a:pt x="93" y="30"/>
                    <a:pt x="93" y="53"/>
                  </a:cubicBezTo>
                  <a:cubicBezTo>
                    <a:pt x="93" y="76"/>
                    <a:pt x="75" y="94"/>
                    <a:pt x="52" y="94"/>
                  </a:cubicBezTo>
                  <a:moveTo>
                    <a:pt x="52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2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855369" y="1790191"/>
              <a:ext cx="252413" cy="240506"/>
            </a:xfrm>
            <a:custGeom>
              <a:avLst/>
              <a:gdLst>
                <a:gd name="T0" fmla="*/ 43227 w 109"/>
                <a:gd name="T1" fmla="*/ 234339 h 104"/>
                <a:gd name="T2" fmla="*/ 30876 w 109"/>
                <a:gd name="T3" fmla="*/ 225089 h 104"/>
                <a:gd name="T4" fmla="*/ 30876 w 109"/>
                <a:gd name="T5" fmla="*/ 95586 h 104"/>
                <a:gd name="T6" fmla="*/ 43227 w 109"/>
                <a:gd name="T7" fmla="*/ 86336 h 104"/>
                <a:gd name="T8" fmla="*/ 237746 w 109"/>
                <a:gd name="T9" fmla="*/ 86336 h 104"/>
                <a:gd name="T10" fmla="*/ 253184 w 109"/>
                <a:gd name="T11" fmla="*/ 95586 h 104"/>
                <a:gd name="T12" fmla="*/ 253184 w 109"/>
                <a:gd name="T13" fmla="*/ 225089 h 104"/>
                <a:gd name="T14" fmla="*/ 237746 w 109"/>
                <a:gd name="T15" fmla="*/ 234339 h 104"/>
                <a:gd name="T16" fmla="*/ 43227 w 109"/>
                <a:gd name="T17" fmla="*/ 234339 h 104"/>
                <a:gd name="T18" fmla="*/ 86453 w 109"/>
                <a:gd name="T19" fmla="*/ 55501 h 104"/>
                <a:gd name="T20" fmla="*/ 86453 w 109"/>
                <a:gd name="T21" fmla="*/ 43168 h 104"/>
                <a:gd name="T22" fmla="*/ 98804 w 109"/>
                <a:gd name="T23" fmla="*/ 30834 h 104"/>
                <a:gd name="T24" fmla="*/ 293323 w 109"/>
                <a:gd name="T25" fmla="*/ 30834 h 104"/>
                <a:gd name="T26" fmla="*/ 305674 w 109"/>
                <a:gd name="T27" fmla="*/ 43168 h 104"/>
                <a:gd name="T28" fmla="*/ 305674 w 109"/>
                <a:gd name="T29" fmla="*/ 169588 h 104"/>
                <a:gd name="T30" fmla="*/ 293323 w 109"/>
                <a:gd name="T31" fmla="*/ 178838 h 104"/>
                <a:gd name="T32" fmla="*/ 284061 w 109"/>
                <a:gd name="T33" fmla="*/ 178838 h 104"/>
                <a:gd name="T34" fmla="*/ 284061 w 109"/>
                <a:gd name="T35" fmla="*/ 95586 h 104"/>
                <a:gd name="T36" fmla="*/ 237746 w 109"/>
                <a:gd name="T37" fmla="*/ 55501 h 104"/>
                <a:gd name="T38" fmla="*/ 86453 w 109"/>
                <a:gd name="T39" fmla="*/ 55501 h 104"/>
                <a:gd name="T40" fmla="*/ 293323 w 109"/>
                <a:gd name="T41" fmla="*/ 0 h 104"/>
                <a:gd name="T42" fmla="*/ 98804 w 109"/>
                <a:gd name="T43" fmla="*/ 0 h 104"/>
                <a:gd name="T44" fmla="*/ 55577 w 109"/>
                <a:gd name="T45" fmla="*/ 43168 h 104"/>
                <a:gd name="T46" fmla="*/ 55577 w 109"/>
                <a:gd name="T47" fmla="*/ 55501 h 104"/>
                <a:gd name="T48" fmla="*/ 43227 w 109"/>
                <a:gd name="T49" fmla="*/ 55501 h 104"/>
                <a:gd name="T50" fmla="*/ 0 w 109"/>
                <a:gd name="T51" fmla="*/ 95586 h 104"/>
                <a:gd name="T52" fmla="*/ 0 w 109"/>
                <a:gd name="T53" fmla="*/ 225089 h 104"/>
                <a:gd name="T54" fmla="*/ 43227 w 109"/>
                <a:gd name="T55" fmla="*/ 265174 h 104"/>
                <a:gd name="T56" fmla="*/ 120417 w 109"/>
                <a:gd name="T57" fmla="*/ 265174 h 104"/>
                <a:gd name="T58" fmla="*/ 120417 w 109"/>
                <a:gd name="T59" fmla="*/ 286757 h 104"/>
                <a:gd name="T60" fmla="*/ 80278 w 109"/>
                <a:gd name="T61" fmla="*/ 286757 h 104"/>
                <a:gd name="T62" fmla="*/ 64840 w 109"/>
                <a:gd name="T63" fmla="*/ 302175 h 104"/>
                <a:gd name="T64" fmla="*/ 80278 w 109"/>
                <a:gd name="T65" fmla="*/ 320675 h 104"/>
                <a:gd name="T66" fmla="*/ 203783 w 109"/>
                <a:gd name="T67" fmla="*/ 320675 h 104"/>
                <a:gd name="T68" fmla="*/ 219221 w 109"/>
                <a:gd name="T69" fmla="*/ 302175 h 104"/>
                <a:gd name="T70" fmla="*/ 203783 w 109"/>
                <a:gd name="T71" fmla="*/ 286757 h 104"/>
                <a:gd name="T72" fmla="*/ 163644 w 109"/>
                <a:gd name="T73" fmla="*/ 286757 h 104"/>
                <a:gd name="T74" fmla="*/ 163644 w 109"/>
                <a:gd name="T75" fmla="*/ 265174 h 104"/>
                <a:gd name="T76" fmla="*/ 237746 w 109"/>
                <a:gd name="T77" fmla="*/ 265174 h 104"/>
                <a:gd name="T78" fmla="*/ 284061 w 109"/>
                <a:gd name="T79" fmla="*/ 225089 h 104"/>
                <a:gd name="T80" fmla="*/ 284061 w 109"/>
                <a:gd name="T81" fmla="*/ 209672 h 104"/>
                <a:gd name="T82" fmla="*/ 293323 w 109"/>
                <a:gd name="T83" fmla="*/ 209672 h 104"/>
                <a:gd name="T84" fmla="*/ 336550 w 109"/>
                <a:gd name="T85" fmla="*/ 169588 h 104"/>
                <a:gd name="T86" fmla="*/ 336550 w 109"/>
                <a:gd name="T87" fmla="*/ 43168 h 104"/>
                <a:gd name="T88" fmla="*/ 293323 w 109"/>
                <a:gd name="T89" fmla="*/ 0 h 10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9" h="104">
                  <a:moveTo>
                    <a:pt x="14" y="76"/>
                  </a:moveTo>
                  <a:cubicBezTo>
                    <a:pt x="12" y="76"/>
                    <a:pt x="10" y="74"/>
                    <a:pt x="10" y="7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2" y="28"/>
                    <a:pt x="14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0" y="28"/>
                    <a:pt x="82" y="30"/>
                    <a:pt x="82" y="31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4"/>
                    <a:pt x="80" y="76"/>
                    <a:pt x="77" y="76"/>
                  </a:cubicBezTo>
                  <a:cubicBezTo>
                    <a:pt x="14" y="76"/>
                    <a:pt x="14" y="76"/>
                    <a:pt x="14" y="76"/>
                  </a:cubicBezTo>
                  <a:moveTo>
                    <a:pt x="28" y="18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2"/>
                    <a:pt x="29" y="10"/>
                    <a:pt x="32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8" y="10"/>
                    <a:pt x="99" y="12"/>
                    <a:pt x="99" y="1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6"/>
                    <a:pt x="98" y="58"/>
                    <a:pt x="95" y="5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3"/>
                    <a:pt x="85" y="18"/>
                    <a:pt x="77" y="18"/>
                  </a:cubicBezTo>
                  <a:cubicBezTo>
                    <a:pt x="28" y="18"/>
                    <a:pt x="28" y="18"/>
                    <a:pt x="28" y="18"/>
                  </a:cubicBezTo>
                  <a:moveTo>
                    <a:pt x="95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18" y="6"/>
                    <a:pt x="18" y="1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8"/>
                    <a:pt x="0" y="23"/>
                    <a:pt x="0" y="3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6"/>
                    <a:pt x="14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3" y="93"/>
                    <a:pt x="21" y="95"/>
                    <a:pt x="21" y="98"/>
                  </a:cubicBezTo>
                  <a:cubicBezTo>
                    <a:pt x="21" y="101"/>
                    <a:pt x="23" y="104"/>
                    <a:pt x="26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71" y="101"/>
                    <a:pt x="71" y="98"/>
                  </a:cubicBezTo>
                  <a:cubicBezTo>
                    <a:pt x="71" y="95"/>
                    <a:pt x="68" y="93"/>
                    <a:pt x="66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85" y="86"/>
                    <a:pt x="92" y="81"/>
                    <a:pt x="92" y="73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103" y="68"/>
                    <a:pt x="109" y="63"/>
                    <a:pt x="109" y="55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6"/>
                    <a:pt x="103" y="0"/>
                    <a:pt x="9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5" name="Freeform 21"/>
            <p:cNvSpPr>
              <a:spLocks noEditPoints="1"/>
            </p:cNvSpPr>
            <p:nvPr/>
          </p:nvSpPr>
          <p:spPr bwMode="auto">
            <a:xfrm>
              <a:off x="5378053" y="1779474"/>
              <a:ext cx="210741" cy="263129"/>
            </a:xfrm>
            <a:custGeom>
              <a:avLst/>
              <a:gdLst>
                <a:gd name="T0" fmla="*/ 37053 w 91"/>
                <a:gd name="T1" fmla="*/ 190807 h 114"/>
                <a:gd name="T2" fmla="*/ 24702 w 91"/>
                <a:gd name="T3" fmla="*/ 76938 h 114"/>
                <a:gd name="T4" fmla="*/ 24702 w 91"/>
                <a:gd name="T5" fmla="*/ 76938 h 114"/>
                <a:gd name="T6" fmla="*/ 114248 w 91"/>
                <a:gd name="T7" fmla="*/ 36930 h 114"/>
                <a:gd name="T8" fmla="*/ 120423 w 91"/>
                <a:gd name="T9" fmla="*/ 27698 h 114"/>
                <a:gd name="T10" fmla="*/ 138950 w 91"/>
                <a:gd name="T11" fmla="*/ 24620 h 114"/>
                <a:gd name="T12" fmla="*/ 138950 w 91"/>
                <a:gd name="T13" fmla="*/ 24620 h 114"/>
                <a:gd name="T14" fmla="*/ 138950 w 91"/>
                <a:gd name="T15" fmla="*/ 190807 h 114"/>
                <a:gd name="T16" fmla="*/ 243935 w 91"/>
                <a:gd name="T17" fmla="*/ 190807 h 114"/>
                <a:gd name="T18" fmla="*/ 138950 w 91"/>
                <a:gd name="T19" fmla="*/ 326218 h 114"/>
                <a:gd name="T20" fmla="*/ 138950 w 91"/>
                <a:gd name="T21" fmla="*/ 326218 h 114"/>
                <a:gd name="T22" fmla="*/ 138950 w 91"/>
                <a:gd name="T23" fmla="*/ 190807 h 114"/>
                <a:gd name="T24" fmla="*/ 37053 w 91"/>
                <a:gd name="T25" fmla="*/ 190807 h 114"/>
                <a:gd name="T26" fmla="*/ 142038 w 91"/>
                <a:gd name="T27" fmla="*/ 0 h 114"/>
                <a:gd name="T28" fmla="*/ 138950 w 91"/>
                <a:gd name="T29" fmla="*/ 0 h 114"/>
                <a:gd name="T30" fmla="*/ 138950 w 91"/>
                <a:gd name="T31" fmla="*/ 0 h 114"/>
                <a:gd name="T32" fmla="*/ 138950 w 91"/>
                <a:gd name="T33" fmla="*/ 0 h 114"/>
                <a:gd name="T34" fmla="*/ 108072 w 91"/>
                <a:gd name="T35" fmla="*/ 9233 h 114"/>
                <a:gd name="T36" fmla="*/ 21614 w 91"/>
                <a:gd name="T37" fmla="*/ 52318 h 114"/>
                <a:gd name="T38" fmla="*/ 18527 w 91"/>
                <a:gd name="T39" fmla="*/ 52318 h 114"/>
                <a:gd name="T40" fmla="*/ 0 w 91"/>
                <a:gd name="T41" fmla="*/ 76938 h 114"/>
                <a:gd name="T42" fmla="*/ 12351 w 91"/>
                <a:gd name="T43" fmla="*/ 190807 h 114"/>
                <a:gd name="T44" fmla="*/ 138950 w 91"/>
                <a:gd name="T45" fmla="*/ 350838 h 114"/>
                <a:gd name="T46" fmla="*/ 138950 w 91"/>
                <a:gd name="T47" fmla="*/ 350838 h 114"/>
                <a:gd name="T48" fmla="*/ 138950 w 91"/>
                <a:gd name="T49" fmla="*/ 350838 h 114"/>
                <a:gd name="T50" fmla="*/ 138950 w 91"/>
                <a:gd name="T51" fmla="*/ 350838 h 114"/>
                <a:gd name="T52" fmla="*/ 142038 w 91"/>
                <a:gd name="T53" fmla="*/ 350838 h 114"/>
                <a:gd name="T54" fmla="*/ 142038 w 91"/>
                <a:gd name="T55" fmla="*/ 350838 h 114"/>
                <a:gd name="T56" fmla="*/ 268637 w 91"/>
                <a:gd name="T57" fmla="*/ 190807 h 114"/>
                <a:gd name="T58" fmla="*/ 280988 w 91"/>
                <a:gd name="T59" fmla="*/ 76938 h 114"/>
                <a:gd name="T60" fmla="*/ 262461 w 91"/>
                <a:gd name="T61" fmla="*/ 52318 h 114"/>
                <a:gd name="T62" fmla="*/ 259374 w 91"/>
                <a:gd name="T63" fmla="*/ 52318 h 114"/>
                <a:gd name="T64" fmla="*/ 172916 w 91"/>
                <a:gd name="T65" fmla="*/ 9233 h 114"/>
                <a:gd name="T66" fmla="*/ 142038 w 91"/>
                <a:gd name="T67" fmla="*/ 0 h 11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91" h="114">
                  <a:moveTo>
                    <a:pt x="12" y="62"/>
                  </a:moveTo>
                  <a:cubicBezTo>
                    <a:pt x="8" y="43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26" y="24"/>
                    <a:pt x="33" y="16"/>
                    <a:pt x="37" y="12"/>
                  </a:cubicBezTo>
                  <a:cubicBezTo>
                    <a:pt x="38" y="11"/>
                    <a:pt x="39" y="10"/>
                    <a:pt x="39" y="9"/>
                  </a:cubicBezTo>
                  <a:cubicBezTo>
                    <a:pt x="42" y="8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4" y="83"/>
                    <a:pt x="65" y="105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12" y="62"/>
                    <a:pt x="12" y="62"/>
                    <a:pt x="12" y="62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39" y="0"/>
                    <a:pt x="35" y="3"/>
                  </a:cubicBezTo>
                  <a:cubicBezTo>
                    <a:pt x="30" y="7"/>
                    <a:pt x="26" y="17"/>
                    <a:pt x="7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7"/>
                    <a:pt x="0" y="17"/>
                    <a:pt x="0" y="25"/>
                  </a:cubicBezTo>
                  <a:cubicBezTo>
                    <a:pt x="0" y="25"/>
                    <a:pt x="0" y="43"/>
                    <a:pt x="4" y="62"/>
                  </a:cubicBezTo>
                  <a:cubicBezTo>
                    <a:pt x="9" y="86"/>
                    <a:pt x="20" y="112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71" y="112"/>
                    <a:pt x="82" y="86"/>
                    <a:pt x="87" y="62"/>
                  </a:cubicBezTo>
                  <a:cubicBezTo>
                    <a:pt x="91" y="43"/>
                    <a:pt x="91" y="25"/>
                    <a:pt x="91" y="25"/>
                  </a:cubicBezTo>
                  <a:cubicBezTo>
                    <a:pt x="91" y="17"/>
                    <a:pt x="85" y="17"/>
                    <a:pt x="85" y="17"/>
                  </a:cubicBezTo>
                  <a:cubicBezTo>
                    <a:pt x="85" y="17"/>
                    <a:pt x="84" y="17"/>
                    <a:pt x="84" y="17"/>
                  </a:cubicBezTo>
                  <a:cubicBezTo>
                    <a:pt x="65" y="17"/>
                    <a:pt x="61" y="7"/>
                    <a:pt x="56" y="3"/>
                  </a:cubicBezTo>
                  <a:cubicBezTo>
                    <a:pt x="52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6" name="Freeform 72"/>
            <p:cNvSpPr/>
            <p:nvPr/>
          </p:nvSpPr>
          <p:spPr bwMode="auto">
            <a:xfrm>
              <a:off x="7333059" y="1808049"/>
              <a:ext cx="207169" cy="205979"/>
            </a:xfrm>
            <a:custGeom>
              <a:avLst/>
              <a:gdLst>
                <a:gd name="T0" fmla="*/ 138113 w 90"/>
                <a:gd name="T1" fmla="*/ 0 h 89"/>
                <a:gd name="T2" fmla="*/ 113559 w 90"/>
                <a:gd name="T3" fmla="*/ 21601 h 89"/>
                <a:gd name="T4" fmla="*/ 113559 w 90"/>
                <a:gd name="T5" fmla="*/ 114175 h 89"/>
                <a:gd name="T6" fmla="*/ 24553 w 90"/>
                <a:gd name="T7" fmla="*/ 114175 h 89"/>
                <a:gd name="T8" fmla="*/ 0 w 90"/>
                <a:gd name="T9" fmla="*/ 135776 h 89"/>
                <a:gd name="T10" fmla="*/ 9208 w 90"/>
                <a:gd name="T11" fmla="*/ 154291 h 89"/>
                <a:gd name="T12" fmla="*/ 24553 w 90"/>
                <a:gd name="T13" fmla="*/ 160463 h 89"/>
                <a:gd name="T14" fmla="*/ 113559 w 90"/>
                <a:gd name="T15" fmla="*/ 160463 h 89"/>
                <a:gd name="T16" fmla="*/ 113559 w 90"/>
                <a:gd name="T17" fmla="*/ 249951 h 89"/>
                <a:gd name="T18" fmla="*/ 119698 w 90"/>
                <a:gd name="T19" fmla="*/ 268466 h 89"/>
                <a:gd name="T20" fmla="*/ 138113 w 90"/>
                <a:gd name="T21" fmla="*/ 274638 h 89"/>
                <a:gd name="T22" fmla="*/ 162666 w 90"/>
                <a:gd name="T23" fmla="*/ 249951 h 89"/>
                <a:gd name="T24" fmla="*/ 162666 w 90"/>
                <a:gd name="T25" fmla="*/ 160463 h 89"/>
                <a:gd name="T26" fmla="*/ 251672 w 90"/>
                <a:gd name="T27" fmla="*/ 160463 h 89"/>
                <a:gd name="T28" fmla="*/ 276225 w 90"/>
                <a:gd name="T29" fmla="*/ 135776 h 89"/>
                <a:gd name="T30" fmla="*/ 251672 w 90"/>
                <a:gd name="T31" fmla="*/ 114175 h 89"/>
                <a:gd name="T32" fmla="*/ 251672 w 90"/>
                <a:gd name="T33" fmla="*/ 114175 h 89"/>
                <a:gd name="T34" fmla="*/ 162666 w 90"/>
                <a:gd name="T35" fmla="*/ 114175 h 89"/>
                <a:gd name="T36" fmla="*/ 162666 w 90"/>
                <a:gd name="T37" fmla="*/ 21601 h 89"/>
                <a:gd name="T38" fmla="*/ 138113 w 90"/>
                <a:gd name="T39" fmla="*/ 0 h 8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0" h="89">
                  <a:moveTo>
                    <a:pt x="45" y="0"/>
                  </a:moveTo>
                  <a:cubicBezTo>
                    <a:pt x="41" y="0"/>
                    <a:pt x="37" y="3"/>
                    <a:pt x="37" y="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40"/>
                    <a:pt x="0" y="44"/>
                  </a:cubicBezTo>
                  <a:cubicBezTo>
                    <a:pt x="0" y="47"/>
                    <a:pt x="1" y="49"/>
                    <a:pt x="3" y="50"/>
                  </a:cubicBezTo>
                  <a:cubicBezTo>
                    <a:pt x="4" y="51"/>
                    <a:pt x="6" y="52"/>
                    <a:pt x="8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3"/>
                    <a:pt x="38" y="85"/>
                    <a:pt x="39" y="87"/>
                  </a:cubicBezTo>
                  <a:cubicBezTo>
                    <a:pt x="41" y="88"/>
                    <a:pt x="43" y="89"/>
                    <a:pt x="45" y="89"/>
                  </a:cubicBezTo>
                  <a:cubicBezTo>
                    <a:pt x="49" y="89"/>
                    <a:pt x="53" y="86"/>
                    <a:pt x="53" y="8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6" y="52"/>
                    <a:pt x="90" y="49"/>
                    <a:pt x="90" y="44"/>
                  </a:cubicBezTo>
                  <a:cubicBezTo>
                    <a:pt x="90" y="40"/>
                    <a:pt x="86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3"/>
                    <a:pt x="49" y="0"/>
                    <a:pt x="4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7" name="Freeform 73"/>
            <p:cNvSpPr>
              <a:spLocks noEditPoints="1"/>
            </p:cNvSpPr>
            <p:nvPr/>
          </p:nvSpPr>
          <p:spPr bwMode="auto">
            <a:xfrm>
              <a:off x="5859065" y="1777093"/>
              <a:ext cx="219075" cy="267891"/>
            </a:xfrm>
            <a:custGeom>
              <a:avLst/>
              <a:gdLst>
                <a:gd name="T0" fmla="*/ 147587 w 95"/>
                <a:gd name="T1" fmla="*/ 80059 h 116"/>
                <a:gd name="T2" fmla="*/ 144513 w 95"/>
                <a:gd name="T3" fmla="*/ 80059 h 116"/>
                <a:gd name="T4" fmla="*/ 144513 w 95"/>
                <a:gd name="T5" fmla="*/ 80059 h 116"/>
                <a:gd name="T6" fmla="*/ 126064 w 95"/>
                <a:gd name="T7" fmla="*/ 89297 h 116"/>
                <a:gd name="T8" fmla="*/ 126064 w 95"/>
                <a:gd name="T9" fmla="*/ 123168 h 116"/>
                <a:gd name="T10" fmla="*/ 129139 w 95"/>
                <a:gd name="T11" fmla="*/ 126247 h 116"/>
                <a:gd name="T12" fmla="*/ 129139 w 95"/>
                <a:gd name="T13" fmla="*/ 341792 h 116"/>
                <a:gd name="T14" fmla="*/ 144513 w 95"/>
                <a:gd name="T15" fmla="*/ 357188 h 116"/>
                <a:gd name="T16" fmla="*/ 162961 w 95"/>
                <a:gd name="T17" fmla="*/ 341792 h 116"/>
                <a:gd name="T18" fmla="*/ 162961 w 95"/>
                <a:gd name="T19" fmla="*/ 126247 h 116"/>
                <a:gd name="T20" fmla="*/ 166036 w 95"/>
                <a:gd name="T21" fmla="*/ 123168 h 116"/>
                <a:gd name="T22" fmla="*/ 166036 w 95"/>
                <a:gd name="T23" fmla="*/ 89297 h 116"/>
                <a:gd name="T24" fmla="*/ 147587 w 95"/>
                <a:gd name="T25" fmla="*/ 80059 h 116"/>
                <a:gd name="T26" fmla="*/ 107616 w 95"/>
                <a:gd name="T27" fmla="*/ 40030 h 116"/>
                <a:gd name="T28" fmla="*/ 98392 w 95"/>
                <a:gd name="T29" fmla="*/ 43109 h 116"/>
                <a:gd name="T30" fmla="*/ 98392 w 95"/>
                <a:gd name="T31" fmla="*/ 169356 h 116"/>
                <a:gd name="T32" fmla="*/ 107616 w 95"/>
                <a:gd name="T33" fmla="*/ 175515 h 116"/>
                <a:gd name="T34" fmla="*/ 116840 w 95"/>
                <a:gd name="T35" fmla="*/ 169356 h 116"/>
                <a:gd name="T36" fmla="*/ 116840 w 95"/>
                <a:gd name="T37" fmla="*/ 150881 h 116"/>
                <a:gd name="T38" fmla="*/ 101466 w 95"/>
                <a:gd name="T39" fmla="*/ 107772 h 116"/>
                <a:gd name="T40" fmla="*/ 116840 w 95"/>
                <a:gd name="T41" fmla="*/ 64663 h 116"/>
                <a:gd name="T42" fmla="*/ 116840 w 95"/>
                <a:gd name="T43" fmla="*/ 43109 h 116"/>
                <a:gd name="T44" fmla="*/ 107616 w 95"/>
                <a:gd name="T45" fmla="*/ 40030 h 116"/>
                <a:gd name="T46" fmla="*/ 184484 w 95"/>
                <a:gd name="T47" fmla="*/ 40030 h 116"/>
                <a:gd name="T48" fmla="*/ 172185 w 95"/>
                <a:gd name="T49" fmla="*/ 43109 h 116"/>
                <a:gd name="T50" fmla="*/ 172185 w 95"/>
                <a:gd name="T51" fmla="*/ 64663 h 116"/>
                <a:gd name="T52" fmla="*/ 190634 w 95"/>
                <a:gd name="T53" fmla="*/ 107772 h 116"/>
                <a:gd name="T54" fmla="*/ 172185 w 95"/>
                <a:gd name="T55" fmla="*/ 150881 h 116"/>
                <a:gd name="T56" fmla="*/ 172185 w 95"/>
                <a:gd name="T57" fmla="*/ 169356 h 116"/>
                <a:gd name="T58" fmla="*/ 184484 w 95"/>
                <a:gd name="T59" fmla="*/ 175515 h 116"/>
                <a:gd name="T60" fmla="*/ 193708 w 95"/>
                <a:gd name="T61" fmla="*/ 169356 h 116"/>
                <a:gd name="T62" fmla="*/ 193708 w 95"/>
                <a:gd name="T63" fmla="*/ 43109 h 116"/>
                <a:gd name="T64" fmla="*/ 184484 w 95"/>
                <a:gd name="T65" fmla="*/ 40030 h 116"/>
                <a:gd name="T66" fmla="*/ 67644 w 95"/>
                <a:gd name="T67" fmla="*/ 0 h 116"/>
                <a:gd name="T68" fmla="*/ 58420 w 95"/>
                <a:gd name="T69" fmla="*/ 3079 h 116"/>
                <a:gd name="T70" fmla="*/ 58420 w 95"/>
                <a:gd name="T71" fmla="*/ 212465 h 116"/>
                <a:gd name="T72" fmla="*/ 67644 w 95"/>
                <a:gd name="T73" fmla="*/ 215544 h 116"/>
                <a:gd name="T74" fmla="*/ 76868 w 95"/>
                <a:gd name="T75" fmla="*/ 212465 h 116"/>
                <a:gd name="T76" fmla="*/ 76868 w 95"/>
                <a:gd name="T77" fmla="*/ 190911 h 116"/>
                <a:gd name="T78" fmla="*/ 43046 w 95"/>
                <a:gd name="T79" fmla="*/ 107772 h 116"/>
                <a:gd name="T80" fmla="*/ 76868 w 95"/>
                <a:gd name="T81" fmla="*/ 21554 h 116"/>
                <a:gd name="T82" fmla="*/ 76868 w 95"/>
                <a:gd name="T83" fmla="*/ 3079 h 116"/>
                <a:gd name="T84" fmla="*/ 67644 w 95"/>
                <a:gd name="T85" fmla="*/ 0 h 116"/>
                <a:gd name="T86" fmla="*/ 224456 w 95"/>
                <a:gd name="T87" fmla="*/ 0 h 116"/>
                <a:gd name="T88" fmla="*/ 215232 w 95"/>
                <a:gd name="T89" fmla="*/ 3079 h 116"/>
                <a:gd name="T90" fmla="*/ 215232 w 95"/>
                <a:gd name="T91" fmla="*/ 21554 h 116"/>
                <a:gd name="T92" fmla="*/ 249054 w 95"/>
                <a:gd name="T93" fmla="*/ 107772 h 116"/>
                <a:gd name="T94" fmla="*/ 215232 w 95"/>
                <a:gd name="T95" fmla="*/ 190911 h 116"/>
                <a:gd name="T96" fmla="*/ 215232 w 95"/>
                <a:gd name="T97" fmla="*/ 212465 h 116"/>
                <a:gd name="T98" fmla="*/ 224456 w 95"/>
                <a:gd name="T99" fmla="*/ 215544 h 116"/>
                <a:gd name="T100" fmla="*/ 233680 w 95"/>
                <a:gd name="T101" fmla="*/ 212465 h 116"/>
                <a:gd name="T102" fmla="*/ 233680 w 95"/>
                <a:gd name="T103" fmla="*/ 3079 h 116"/>
                <a:gd name="T104" fmla="*/ 224456 w 95"/>
                <a:gd name="T105" fmla="*/ 0 h 1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5" h="116">
                  <a:moveTo>
                    <a:pt x="48" y="26"/>
                  </a:moveTo>
                  <a:cubicBezTo>
                    <a:pt x="48" y="26"/>
                    <a:pt x="48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5" y="26"/>
                    <a:pt x="42" y="27"/>
                    <a:pt x="41" y="29"/>
                  </a:cubicBezTo>
                  <a:cubicBezTo>
                    <a:pt x="38" y="32"/>
                    <a:pt x="38" y="37"/>
                    <a:pt x="41" y="40"/>
                  </a:cubicBezTo>
                  <a:cubicBezTo>
                    <a:pt x="41" y="41"/>
                    <a:pt x="42" y="41"/>
                    <a:pt x="42" y="4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4"/>
                    <a:pt x="44" y="116"/>
                    <a:pt x="47" y="116"/>
                  </a:cubicBezTo>
                  <a:cubicBezTo>
                    <a:pt x="50" y="116"/>
                    <a:pt x="53" y="114"/>
                    <a:pt x="53" y="11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4" y="40"/>
                  </a:cubicBezTo>
                  <a:cubicBezTo>
                    <a:pt x="57" y="37"/>
                    <a:pt x="57" y="32"/>
                    <a:pt x="54" y="29"/>
                  </a:cubicBezTo>
                  <a:cubicBezTo>
                    <a:pt x="52" y="27"/>
                    <a:pt x="50" y="26"/>
                    <a:pt x="48" y="26"/>
                  </a:cubicBezTo>
                  <a:moveTo>
                    <a:pt x="35" y="13"/>
                  </a:moveTo>
                  <a:cubicBezTo>
                    <a:pt x="34" y="13"/>
                    <a:pt x="32" y="13"/>
                    <a:pt x="32" y="14"/>
                  </a:cubicBezTo>
                  <a:cubicBezTo>
                    <a:pt x="20" y="26"/>
                    <a:pt x="20" y="44"/>
                    <a:pt x="32" y="55"/>
                  </a:cubicBezTo>
                  <a:cubicBezTo>
                    <a:pt x="32" y="56"/>
                    <a:pt x="34" y="57"/>
                    <a:pt x="35" y="57"/>
                  </a:cubicBezTo>
                  <a:cubicBezTo>
                    <a:pt x="36" y="57"/>
                    <a:pt x="37" y="56"/>
                    <a:pt x="38" y="55"/>
                  </a:cubicBezTo>
                  <a:cubicBezTo>
                    <a:pt x="40" y="53"/>
                    <a:pt x="40" y="50"/>
                    <a:pt x="38" y="49"/>
                  </a:cubicBezTo>
                  <a:cubicBezTo>
                    <a:pt x="34" y="45"/>
                    <a:pt x="33" y="40"/>
                    <a:pt x="33" y="35"/>
                  </a:cubicBezTo>
                  <a:cubicBezTo>
                    <a:pt x="33" y="30"/>
                    <a:pt x="34" y="25"/>
                    <a:pt x="38" y="21"/>
                  </a:cubicBezTo>
                  <a:cubicBezTo>
                    <a:pt x="40" y="19"/>
                    <a:pt x="40" y="16"/>
                    <a:pt x="38" y="14"/>
                  </a:cubicBezTo>
                  <a:cubicBezTo>
                    <a:pt x="37" y="13"/>
                    <a:pt x="36" y="13"/>
                    <a:pt x="35" y="13"/>
                  </a:cubicBezTo>
                  <a:moveTo>
                    <a:pt x="60" y="13"/>
                  </a:moveTo>
                  <a:cubicBezTo>
                    <a:pt x="59" y="13"/>
                    <a:pt x="57" y="13"/>
                    <a:pt x="56" y="14"/>
                  </a:cubicBezTo>
                  <a:cubicBezTo>
                    <a:pt x="55" y="16"/>
                    <a:pt x="55" y="19"/>
                    <a:pt x="56" y="21"/>
                  </a:cubicBezTo>
                  <a:cubicBezTo>
                    <a:pt x="60" y="25"/>
                    <a:pt x="62" y="30"/>
                    <a:pt x="62" y="35"/>
                  </a:cubicBezTo>
                  <a:cubicBezTo>
                    <a:pt x="62" y="40"/>
                    <a:pt x="60" y="45"/>
                    <a:pt x="56" y="49"/>
                  </a:cubicBezTo>
                  <a:cubicBezTo>
                    <a:pt x="55" y="50"/>
                    <a:pt x="55" y="53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1" y="57"/>
                    <a:pt x="62" y="56"/>
                    <a:pt x="63" y="55"/>
                  </a:cubicBezTo>
                  <a:cubicBezTo>
                    <a:pt x="75" y="44"/>
                    <a:pt x="75" y="26"/>
                    <a:pt x="63" y="14"/>
                  </a:cubicBezTo>
                  <a:cubicBezTo>
                    <a:pt x="62" y="13"/>
                    <a:pt x="61" y="13"/>
                    <a:pt x="60" y="13"/>
                  </a:cubicBezTo>
                  <a:moveTo>
                    <a:pt x="22" y="0"/>
                  </a:moveTo>
                  <a:cubicBezTo>
                    <a:pt x="21" y="0"/>
                    <a:pt x="19" y="0"/>
                    <a:pt x="19" y="1"/>
                  </a:cubicBezTo>
                  <a:cubicBezTo>
                    <a:pt x="0" y="20"/>
                    <a:pt x="0" y="50"/>
                    <a:pt x="19" y="69"/>
                  </a:cubicBezTo>
                  <a:cubicBezTo>
                    <a:pt x="19" y="69"/>
                    <a:pt x="21" y="70"/>
                    <a:pt x="22" y="70"/>
                  </a:cubicBezTo>
                  <a:cubicBezTo>
                    <a:pt x="23" y="70"/>
                    <a:pt x="24" y="69"/>
                    <a:pt x="25" y="69"/>
                  </a:cubicBezTo>
                  <a:cubicBezTo>
                    <a:pt x="27" y="67"/>
                    <a:pt x="27" y="64"/>
                    <a:pt x="25" y="62"/>
                  </a:cubicBezTo>
                  <a:cubicBezTo>
                    <a:pt x="17" y="55"/>
                    <a:pt x="14" y="45"/>
                    <a:pt x="14" y="35"/>
                  </a:cubicBezTo>
                  <a:cubicBezTo>
                    <a:pt x="14" y="25"/>
                    <a:pt x="17" y="15"/>
                    <a:pt x="25" y="7"/>
                  </a:cubicBezTo>
                  <a:cubicBezTo>
                    <a:pt x="27" y="6"/>
                    <a:pt x="27" y="3"/>
                    <a:pt x="25" y="1"/>
                  </a:cubicBezTo>
                  <a:cubicBezTo>
                    <a:pt x="24" y="0"/>
                    <a:pt x="23" y="0"/>
                    <a:pt x="22" y="0"/>
                  </a:cubicBezTo>
                  <a:moveTo>
                    <a:pt x="73" y="0"/>
                  </a:moveTo>
                  <a:cubicBezTo>
                    <a:pt x="72" y="0"/>
                    <a:pt x="71" y="0"/>
                    <a:pt x="70" y="1"/>
                  </a:cubicBezTo>
                  <a:cubicBezTo>
                    <a:pt x="68" y="3"/>
                    <a:pt x="68" y="6"/>
                    <a:pt x="70" y="7"/>
                  </a:cubicBezTo>
                  <a:cubicBezTo>
                    <a:pt x="77" y="15"/>
                    <a:pt x="81" y="25"/>
                    <a:pt x="81" y="35"/>
                  </a:cubicBezTo>
                  <a:cubicBezTo>
                    <a:pt x="81" y="45"/>
                    <a:pt x="77" y="55"/>
                    <a:pt x="70" y="62"/>
                  </a:cubicBezTo>
                  <a:cubicBezTo>
                    <a:pt x="68" y="64"/>
                    <a:pt x="68" y="67"/>
                    <a:pt x="70" y="69"/>
                  </a:cubicBezTo>
                  <a:cubicBezTo>
                    <a:pt x="71" y="69"/>
                    <a:pt x="72" y="70"/>
                    <a:pt x="73" y="70"/>
                  </a:cubicBezTo>
                  <a:cubicBezTo>
                    <a:pt x="74" y="70"/>
                    <a:pt x="75" y="69"/>
                    <a:pt x="76" y="69"/>
                  </a:cubicBezTo>
                  <a:cubicBezTo>
                    <a:pt x="95" y="50"/>
                    <a:pt x="95" y="20"/>
                    <a:pt x="76" y="1"/>
                  </a:cubicBezTo>
                  <a:cubicBezTo>
                    <a:pt x="75" y="0"/>
                    <a:pt x="74" y="0"/>
                    <a:pt x="7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8" name="Freeform 74"/>
            <p:cNvSpPr>
              <a:spLocks noEditPoints="1"/>
            </p:cNvSpPr>
            <p:nvPr/>
          </p:nvSpPr>
          <p:spPr bwMode="auto">
            <a:xfrm>
              <a:off x="6348413" y="1793761"/>
              <a:ext cx="228600" cy="233363"/>
            </a:xfrm>
            <a:custGeom>
              <a:avLst/>
              <a:gdLst>
                <a:gd name="T0" fmla="*/ 209358 w 99"/>
                <a:gd name="T1" fmla="*/ 64695 h 101"/>
                <a:gd name="T2" fmla="*/ 200121 w 99"/>
                <a:gd name="T3" fmla="*/ 67775 h 101"/>
                <a:gd name="T4" fmla="*/ 200121 w 99"/>
                <a:gd name="T5" fmla="*/ 86259 h 101"/>
                <a:gd name="T6" fmla="*/ 215515 w 99"/>
                <a:gd name="T7" fmla="*/ 126308 h 101"/>
                <a:gd name="T8" fmla="*/ 200121 w 99"/>
                <a:gd name="T9" fmla="*/ 163277 h 101"/>
                <a:gd name="T10" fmla="*/ 200121 w 99"/>
                <a:gd name="T11" fmla="*/ 181761 h 101"/>
                <a:gd name="T12" fmla="*/ 209358 w 99"/>
                <a:gd name="T13" fmla="*/ 184842 h 101"/>
                <a:gd name="T14" fmla="*/ 218594 w 99"/>
                <a:gd name="T15" fmla="*/ 181761 h 101"/>
                <a:gd name="T16" fmla="*/ 218594 w 99"/>
                <a:gd name="T17" fmla="*/ 67775 h 101"/>
                <a:gd name="T18" fmla="*/ 209358 w 99"/>
                <a:gd name="T19" fmla="*/ 64695 h 101"/>
                <a:gd name="T20" fmla="*/ 246303 w 99"/>
                <a:gd name="T21" fmla="*/ 30807 h 101"/>
                <a:gd name="T22" fmla="*/ 237067 w 99"/>
                <a:gd name="T23" fmla="*/ 33888 h 101"/>
                <a:gd name="T24" fmla="*/ 237067 w 99"/>
                <a:gd name="T25" fmla="*/ 49291 h 101"/>
                <a:gd name="T26" fmla="*/ 267855 w 99"/>
                <a:gd name="T27" fmla="*/ 126308 h 101"/>
                <a:gd name="T28" fmla="*/ 237067 w 99"/>
                <a:gd name="T29" fmla="*/ 200245 h 101"/>
                <a:gd name="T30" fmla="*/ 237067 w 99"/>
                <a:gd name="T31" fmla="*/ 218729 h 101"/>
                <a:gd name="T32" fmla="*/ 246303 w 99"/>
                <a:gd name="T33" fmla="*/ 221810 h 101"/>
                <a:gd name="T34" fmla="*/ 255539 w 99"/>
                <a:gd name="T35" fmla="*/ 218729 h 101"/>
                <a:gd name="T36" fmla="*/ 255539 w 99"/>
                <a:gd name="T37" fmla="*/ 33888 h 101"/>
                <a:gd name="T38" fmla="*/ 246303 w 99"/>
                <a:gd name="T39" fmla="*/ 30807 h 101"/>
                <a:gd name="T40" fmla="*/ 33867 w 99"/>
                <a:gd name="T41" fmla="*/ 98582 h 101"/>
                <a:gd name="T42" fmla="*/ 27709 w 99"/>
                <a:gd name="T43" fmla="*/ 92421 h 101"/>
                <a:gd name="T44" fmla="*/ 52339 w 99"/>
                <a:gd name="T45" fmla="*/ 33888 h 101"/>
                <a:gd name="T46" fmla="*/ 58497 w 99"/>
                <a:gd name="T47" fmla="*/ 30807 h 101"/>
                <a:gd name="T48" fmla="*/ 61576 w 99"/>
                <a:gd name="T49" fmla="*/ 33888 h 101"/>
                <a:gd name="T50" fmla="*/ 61576 w 99"/>
                <a:gd name="T51" fmla="*/ 40049 h 101"/>
                <a:gd name="T52" fmla="*/ 40024 w 99"/>
                <a:gd name="T53" fmla="*/ 92421 h 101"/>
                <a:gd name="T54" fmla="*/ 40024 w 99"/>
                <a:gd name="T55" fmla="*/ 92421 h 101"/>
                <a:gd name="T56" fmla="*/ 33867 w 99"/>
                <a:gd name="T57" fmla="*/ 98582 h 101"/>
                <a:gd name="T58" fmla="*/ 33867 w 99"/>
                <a:gd name="T59" fmla="*/ 98582 h 101"/>
                <a:gd name="T60" fmla="*/ 73891 w 99"/>
                <a:gd name="T61" fmla="*/ 0 h 101"/>
                <a:gd name="T62" fmla="*/ 67733 w 99"/>
                <a:gd name="T63" fmla="*/ 0 h 101"/>
                <a:gd name="T64" fmla="*/ 24630 w 99"/>
                <a:gd name="T65" fmla="*/ 138631 h 101"/>
                <a:gd name="T66" fmla="*/ 101600 w 99"/>
                <a:gd name="T67" fmla="*/ 268020 h 101"/>
                <a:gd name="T68" fmla="*/ 157018 w 99"/>
                <a:gd name="T69" fmla="*/ 308069 h 101"/>
                <a:gd name="T70" fmla="*/ 184727 w 99"/>
                <a:gd name="T71" fmla="*/ 311150 h 101"/>
                <a:gd name="T72" fmla="*/ 240145 w 99"/>
                <a:gd name="T73" fmla="*/ 295747 h 101"/>
                <a:gd name="T74" fmla="*/ 246303 w 99"/>
                <a:gd name="T75" fmla="*/ 289585 h 101"/>
                <a:gd name="T76" fmla="*/ 243224 w 99"/>
                <a:gd name="T77" fmla="*/ 283424 h 101"/>
                <a:gd name="T78" fmla="*/ 187806 w 99"/>
                <a:gd name="T79" fmla="*/ 224891 h 101"/>
                <a:gd name="T80" fmla="*/ 184727 w 99"/>
                <a:gd name="T81" fmla="*/ 224891 h 101"/>
                <a:gd name="T82" fmla="*/ 181648 w 99"/>
                <a:gd name="T83" fmla="*/ 224891 h 101"/>
                <a:gd name="T84" fmla="*/ 178570 w 99"/>
                <a:gd name="T85" fmla="*/ 224891 h 101"/>
                <a:gd name="T86" fmla="*/ 157018 w 99"/>
                <a:gd name="T87" fmla="*/ 227971 h 101"/>
                <a:gd name="T88" fmla="*/ 141624 w 99"/>
                <a:gd name="T89" fmla="*/ 224891 h 101"/>
                <a:gd name="T90" fmla="*/ 123152 w 99"/>
                <a:gd name="T91" fmla="*/ 212568 h 101"/>
                <a:gd name="T92" fmla="*/ 83127 w 99"/>
                <a:gd name="T93" fmla="*/ 141712 h 101"/>
                <a:gd name="T94" fmla="*/ 101600 w 99"/>
                <a:gd name="T95" fmla="*/ 89340 h 101"/>
                <a:gd name="T96" fmla="*/ 101600 w 99"/>
                <a:gd name="T97" fmla="*/ 83179 h 101"/>
                <a:gd name="T98" fmla="*/ 80048 w 99"/>
                <a:gd name="T99" fmla="*/ 6161 h 101"/>
                <a:gd name="T100" fmla="*/ 76970 w 99"/>
                <a:gd name="T101" fmla="*/ 0 h 101"/>
                <a:gd name="T102" fmla="*/ 73891 w 99"/>
                <a:gd name="T103" fmla="*/ 0 h 101"/>
                <a:gd name="T104" fmla="*/ 73891 w 99"/>
                <a:gd name="T105" fmla="*/ 0 h 1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9" h="101">
                  <a:moveTo>
                    <a:pt x="68" y="21"/>
                  </a:moveTo>
                  <a:cubicBezTo>
                    <a:pt x="67" y="21"/>
                    <a:pt x="66" y="22"/>
                    <a:pt x="65" y="22"/>
                  </a:cubicBezTo>
                  <a:cubicBezTo>
                    <a:pt x="64" y="24"/>
                    <a:pt x="64" y="27"/>
                    <a:pt x="65" y="28"/>
                  </a:cubicBezTo>
                  <a:cubicBezTo>
                    <a:pt x="69" y="32"/>
                    <a:pt x="70" y="36"/>
                    <a:pt x="70" y="41"/>
                  </a:cubicBezTo>
                  <a:cubicBezTo>
                    <a:pt x="70" y="45"/>
                    <a:pt x="69" y="50"/>
                    <a:pt x="65" y="53"/>
                  </a:cubicBezTo>
                  <a:cubicBezTo>
                    <a:pt x="64" y="55"/>
                    <a:pt x="64" y="57"/>
                    <a:pt x="65" y="59"/>
                  </a:cubicBezTo>
                  <a:cubicBezTo>
                    <a:pt x="66" y="60"/>
                    <a:pt x="67" y="60"/>
                    <a:pt x="68" y="60"/>
                  </a:cubicBezTo>
                  <a:cubicBezTo>
                    <a:pt x="69" y="60"/>
                    <a:pt x="71" y="60"/>
                    <a:pt x="71" y="59"/>
                  </a:cubicBezTo>
                  <a:cubicBezTo>
                    <a:pt x="81" y="49"/>
                    <a:pt x="81" y="33"/>
                    <a:pt x="71" y="22"/>
                  </a:cubicBezTo>
                  <a:cubicBezTo>
                    <a:pt x="71" y="22"/>
                    <a:pt x="69" y="21"/>
                    <a:pt x="68" y="21"/>
                  </a:cubicBezTo>
                  <a:moveTo>
                    <a:pt x="80" y="10"/>
                  </a:moveTo>
                  <a:cubicBezTo>
                    <a:pt x="79" y="10"/>
                    <a:pt x="78" y="10"/>
                    <a:pt x="77" y="11"/>
                  </a:cubicBezTo>
                  <a:cubicBezTo>
                    <a:pt x="76" y="12"/>
                    <a:pt x="76" y="15"/>
                    <a:pt x="77" y="16"/>
                  </a:cubicBezTo>
                  <a:cubicBezTo>
                    <a:pt x="84" y="23"/>
                    <a:pt x="87" y="32"/>
                    <a:pt x="87" y="41"/>
                  </a:cubicBezTo>
                  <a:cubicBezTo>
                    <a:pt x="87" y="50"/>
                    <a:pt x="84" y="58"/>
                    <a:pt x="77" y="65"/>
                  </a:cubicBezTo>
                  <a:cubicBezTo>
                    <a:pt x="76" y="67"/>
                    <a:pt x="76" y="69"/>
                    <a:pt x="77" y="71"/>
                  </a:cubicBezTo>
                  <a:cubicBezTo>
                    <a:pt x="78" y="71"/>
                    <a:pt x="79" y="72"/>
                    <a:pt x="80" y="72"/>
                  </a:cubicBezTo>
                  <a:cubicBezTo>
                    <a:pt x="81" y="72"/>
                    <a:pt x="82" y="71"/>
                    <a:pt x="83" y="71"/>
                  </a:cubicBezTo>
                  <a:cubicBezTo>
                    <a:pt x="99" y="54"/>
                    <a:pt x="99" y="27"/>
                    <a:pt x="83" y="11"/>
                  </a:cubicBezTo>
                  <a:cubicBezTo>
                    <a:pt x="82" y="10"/>
                    <a:pt x="81" y="10"/>
                    <a:pt x="80" y="10"/>
                  </a:cubicBezTo>
                  <a:moveTo>
                    <a:pt x="11" y="32"/>
                  </a:moveTo>
                  <a:cubicBezTo>
                    <a:pt x="10" y="32"/>
                    <a:pt x="9" y="31"/>
                    <a:pt x="9" y="30"/>
                  </a:cubicBezTo>
                  <a:cubicBezTo>
                    <a:pt x="9" y="23"/>
                    <a:pt x="12" y="16"/>
                    <a:pt x="17" y="11"/>
                  </a:cubicBezTo>
                  <a:cubicBezTo>
                    <a:pt x="18" y="11"/>
                    <a:pt x="18" y="10"/>
                    <a:pt x="19" y="10"/>
                  </a:cubicBezTo>
                  <a:cubicBezTo>
                    <a:pt x="19" y="10"/>
                    <a:pt x="19" y="10"/>
                    <a:pt x="20" y="11"/>
                  </a:cubicBezTo>
                  <a:cubicBezTo>
                    <a:pt x="21" y="11"/>
                    <a:pt x="21" y="13"/>
                    <a:pt x="20" y="13"/>
                  </a:cubicBezTo>
                  <a:cubicBezTo>
                    <a:pt x="16" y="18"/>
                    <a:pt x="13" y="24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2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6" y="10"/>
                    <a:pt x="0" y="30"/>
                    <a:pt x="8" y="4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93"/>
                    <a:pt x="43" y="98"/>
                    <a:pt x="51" y="100"/>
                  </a:cubicBezTo>
                  <a:cubicBezTo>
                    <a:pt x="54" y="101"/>
                    <a:pt x="57" y="101"/>
                    <a:pt x="60" y="101"/>
                  </a:cubicBezTo>
                  <a:cubicBezTo>
                    <a:pt x="66" y="101"/>
                    <a:pt x="73" y="99"/>
                    <a:pt x="78" y="96"/>
                  </a:cubicBezTo>
                  <a:cubicBezTo>
                    <a:pt x="79" y="96"/>
                    <a:pt x="80" y="95"/>
                    <a:pt x="80" y="94"/>
                  </a:cubicBezTo>
                  <a:cubicBezTo>
                    <a:pt x="80" y="93"/>
                    <a:pt x="80" y="92"/>
                    <a:pt x="79" y="92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3"/>
                    <a:pt x="59" y="73"/>
                    <a:pt x="59" y="73"/>
                  </a:cubicBezTo>
                  <a:cubicBezTo>
                    <a:pt x="59" y="73"/>
                    <a:pt x="59" y="73"/>
                    <a:pt x="58" y="73"/>
                  </a:cubicBezTo>
                  <a:cubicBezTo>
                    <a:pt x="56" y="74"/>
                    <a:pt x="53" y="74"/>
                    <a:pt x="51" y="74"/>
                  </a:cubicBezTo>
                  <a:cubicBezTo>
                    <a:pt x="49" y="74"/>
                    <a:pt x="48" y="74"/>
                    <a:pt x="46" y="73"/>
                  </a:cubicBezTo>
                  <a:cubicBezTo>
                    <a:pt x="45" y="73"/>
                    <a:pt x="42" y="72"/>
                    <a:pt x="40" y="6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4" y="42"/>
                    <a:pt x="27" y="35"/>
                    <a:pt x="33" y="29"/>
                  </a:cubicBezTo>
                  <a:cubicBezTo>
                    <a:pt x="33" y="29"/>
                    <a:pt x="34" y="28"/>
                    <a:pt x="33" y="27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9" name="Freeform 75"/>
            <p:cNvSpPr>
              <a:spLocks noEditPoints="1"/>
            </p:cNvSpPr>
            <p:nvPr/>
          </p:nvSpPr>
          <p:spPr bwMode="auto">
            <a:xfrm>
              <a:off x="6847284" y="1798524"/>
              <a:ext cx="214313" cy="223838"/>
            </a:xfrm>
            <a:custGeom>
              <a:avLst/>
              <a:gdLst>
                <a:gd name="T0" fmla="*/ 33798 w 93"/>
                <a:gd name="T1" fmla="*/ 116919 h 97"/>
                <a:gd name="T2" fmla="*/ 27653 w 93"/>
                <a:gd name="T3" fmla="*/ 110765 h 97"/>
                <a:gd name="T4" fmla="*/ 27653 w 93"/>
                <a:gd name="T5" fmla="*/ 92304 h 97"/>
                <a:gd name="T6" fmla="*/ 36871 w 93"/>
                <a:gd name="T7" fmla="*/ 49229 h 97"/>
                <a:gd name="T8" fmla="*/ 43016 w 93"/>
                <a:gd name="T9" fmla="*/ 46152 h 97"/>
                <a:gd name="T10" fmla="*/ 46089 w 93"/>
                <a:gd name="T11" fmla="*/ 46152 h 97"/>
                <a:gd name="T12" fmla="*/ 49161 w 93"/>
                <a:gd name="T13" fmla="*/ 55382 h 97"/>
                <a:gd name="T14" fmla="*/ 36871 w 93"/>
                <a:gd name="T15" fmla="*/ 92304 h 97"/>
                <a:gd name="T16" fmla="*/ 39944 w 93"/>
                <a:gd name="T17" fmla="*/ 110765 h 97"/>
                <a:gd name="T18" fmla="*/ 39944 w 93"/>
                <a:gd name="T19" fmla="*/ 110765 h 97"/>
                <a:gd name="T20" fmla="*/ 33798 w 93"/>
                <a:gd name="T21" fmla="*/ 116919 h 97"/>
                <a:gd name="T22" fmla="*/ 33798 w 93"/>
                <a:gd name="T23" fmla="*/ 116919 h 97"/>
                <a:gd name="T24" fmla="*/ 248879 w 93"/>
                <a:gd name="T25" fmla="*/ 0 h 97"/>
                <a:gd name="T26" fmla="*/ 239661 w 93"/>
                <a:gd name="T27" fmla="*/ 3077 h 97"/>
                <a:gd name="T28" fmla="*/ 107540 w 93"/>
                <a:gd name="T29" fmla="*/ 163071 h 97"/>
                <a:gd name="T30" fmla="*/ 95250 w 93"/>
                <a:gd name="T31" fmla="*/ 147687 h 97"/>
                <a:gd name="T32" fmla="*/ 98323 w 93"/>
                <a:gd name="T33" fmla="*/ 92304 h 97"/>
                <a:gd name="T34" fmla="*/ 98323 w 93"/>
                <a:gd name="T35" fmla="*/ 83074 h 97"/>
                <a:gd name="T36" fmla="*/ 58379 w 93"/>
                <a:gd name="T37" fmla="*/ 15384 h 97"/>
                <a:gd name="T38" fmla="*/ 52234 w 93"/>
                <a:gd name="T39" fmla="*/ 12307 h 97"/>
                <a:gd name="T40" fmla="*/ 52234 w 93"/>
                <a:gd name="T41" fmla="*/ 12307 h 97"/>
                <a:gd name="T42" fmla="*/ 52234 w 93"/>
                <a:gd name="T43" fmla="*/ 12307 h 97"/>
                <a:gd name="T44" fmla="*/ 46089 w 93"/>
                <a:gd name="T45" fmla="*/ 12307 h 97"/>
                <a:gd name="T46" fmla="*/ 36871 w 93"/>
                <a:gd name="T47" fmla="*/ 156917 h 97"/>
                <a:gd name="T48" fmla="*/ 79887 w 93"/>
                <a:gd name="T49" fmla="*/ 199992 h 97"/>
                <a:gd name="T50" fmla="*/ 12290 w 93"/>
                <a:gd name="T51" fmla="*/ 276912 h 97"/>
                <a:gd name="T52" fmla="*/ 15363 w 93"/>
                <a:gd name="T53" fmla="*/ 295373 h 97"/>
                <a:gd name="T54" fmla="*/ 21508 w 93"/>
                <a:gd name="T55" fmla="*/ 298450 h 97"/>
                <a:gd name="T56" fmla="*/ 33798 w 93"/>
                <a:gd name="T57" fmla="*/ 295373 h 97"/>
                <a:gd name="T58" fmla="*/ 95250 w 93"/>
                <a:gd name="T59" fmla="*/ 218453 h 97"/>
                <a:gd name="T60" fmla="*/ 141339 w 93"/>
                <a:gd name="T61" fmla="*/ 261528 h 97"/>
                <a:gd name="T62" fmla="*/ 205863 w 93"/>
                <a:gd name="T63" fmla="*/ 289220 h 97"/>
                <a:gd name="T64" fmla="*/ 205863 w 93"/>
                <a:gd name="T65" fmla="*/ 289220 h 97"/>
                <a:gd name="T66" fmla="*/ 282677 w 93"/>
                <a:gd name="T67" fmla="*/ 258452 h 97"/>
                <a:gd name="T68" fmla="*/ 285750 w 93"/>
                <a:gd name="T69" fmla="*/ 252298 h 97"/>
                <a:gd name="T70" fmla="*/ 282677 w 93"/>
                <a:gd name="T71" fmla="*/ 246144 h 97"/>
                <a:gd name="T72" fmla="*/ 215081 w 93"/>
                <a:gd name="T73" fmla="*/ 203069 h 97"/>
                <a:gd name="T74" fmla="*/ 208935 w 93"/>
                <a:gd name="T75" fmla="*/ 203069 h 97"/>
                <a:gd name="T76" fmla="*/ 208935 w 93"/>
                <a:gd name="T77" fmla="*/ 203069 h 97"/>
                <a:gd name="T78" fmla="*/ 205863 w 93"/>
                <a:gd name="T79" fmla="*/ 203069 h 97"/>
                <a:gd name="T80" fmla="*/ 172065 w 93"/>
                <a:gd name="T81" fmla="*/ 212299 h 97"/>
                <a:gd name="T82" fmla="*/ 172065 w 93"/>
                <a:gd name="T83" fmla="*/ 212299 h 97"/>
                <a:gd name="T84" fmla="*/ 150556 w 93"/>
                <a:gd name="T85" fmla="*/ 206146 h 97"/>
                <a:gd name="T86" fmla="*/ 125976 w 93"/>
                <a:gd name="T87" fmla="*/ 181531 h 97"/>
                <a:gd name="T88" fmla="*/ 258097 w 93"/>
                <a:gd name="T89" fmla="*/ 21538 h 97"/>
                <a:gd name="T90" fmla="*/ 258097 w 93"/>
                <a:gd name="T91" fmla="*/ 3077 h 97"/>
                <a:gd name="T92" fmla="*/ 248879 w 93"/>
                <a:gd name="T93" fmla="*/ 0 h 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93" h="97">
                  <a:moveTo>
                    <a:pt x="11" y="38"/>
                  </a:moveTo>
                  <a:cubicBezTo>
                    <a:pt x="10" y="38"/>
                    <a:pt x="9" y="37"/>
                    <a:pt x="9" y="36"/>
                  </a:cubicBezTo>
                  <a:cubicBezTo>
                    <a:pt x="9" y="35"/>
                    <a:pt x="9" y="33"/>
                    <a:pt x="9" y="30"/>
                  </a:cubicBezTo>
                  <a:cubicBezTo>
                    <a:pt x="9" y="26"/>
                    <a:pt x="10" y="20"/>
                    <a:pt x="12" y="16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6" y="16"/>
                    <a:pt x="16" y="17"/>
                    <a:pt x="16" y="18"/>
                  </a:cubicBezTo>
                  <a:cubicBezTo>
                    <a:pt x="13" y="22"/>
                    <a:pt x="12" y="26"/>
                    <a:pt x="12" y="30"/>
                  </a:cubicBezTo>
                  <a:cubicBezTo>
                    <a:pt x="12" y="32"/>
                    <a:pt x="13" y="34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2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moveTo>
                    <a:pt x="81" y="0"/>
                  </a:moveTo>
                  <a:cubicBezTo>
                    <a:pt x="80" y="0"/>
                    <a:pt x="79" y="0"/>
                    <a:pt x="78" y="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7" y="44"/>
                    <a:pt x="27" y="37"/>
                    <a:pt x="32" y="30"/>
                  </a:cubicBezTo>
                  <a:cubicBezTo>
                    <a:pt x="32" y="29"/>
                    <a:pt x="32" y="28"/>
                    <a:pt x="32" y="2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" y="18"/>
                    <a:pt x="0" y="38"/>
                    <a:pt x="12" y="51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3" y="92"/>
                    <a:pt x="3" y="95"/>
                    <a:pt x="5" y="96"/>
                  </a:cubicBezTo>
                  <a:cubicBezTo>
                    <a:pt x="6" y="97"/>
                    <a:pt x="7" y="97"/>
                    <a:pt x="7" y="97"/>
                  </a:cubicBezTo>
                  <a:cubicBezTo>
                    <a:pt x="9" y="97"/>
                    <a:pt x="10" y="97"/>
                    <a:pt x="11" y="9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51" y="91"/>
                    <a:pt x="59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76" y="94"/>
                    <a:pt x="85" y="90"/>
                    <a:pt x="92" y="84"/>
                  </a:cubicBezTo>
                  <a:cubicBezTo>
                    <a:pt x="93" y="83"/>
                    <a:pt x="93" y="82"/>
                    <a:pt x="93" y="82"/>
                  </a:cubicBezTo>
                  <a:cubicBezTo>
                    <a:pt x="93" y="81"/>
                    <a:pt x="92" y="80"/>
                    <a:pt x="92" y="80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6"/>
                    <a:pt x="69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7" y="66"/>
                    <a:pt x="67" y="66"/>
                  </a:cubicBezTo>
                  <a:cubicBezTo>
                    <a:pt x="63" y="68"/>
                    <a:pt x="59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4" y="69"/>
                    <a:pt x="51" y="69"/>
                    <a:pt x="49" y="67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6" y="5"/>
                    <a:pt x="86" y="2"/>
                    <a:pt x="84" y="1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0" name="Freeform 77"/>
            <p:cNvSpPr>
              <a:spLocks noEditPoints="1"/>
            </p:cNvSpPr>
            <p:nvPr/>
          </p:nvSpPr>
          <p:spPr bwMode="auto">
            <a:xfrm>
              <a:off x="8296276" y="1802097"/>
              <a:ext cx="305990" cy="216694"/>
            </a:xfrm>
            <a:custGeom>
              <a:avLst/>
              <a:gdLst>
                <a:gd name="T0" fmla="*/ 85892 w 133"/>
                <a:gd name="T1" fmla="*/ 248967 h 94"/>
                <a:gd name="T2" fmla="*/ 368109 w 133"/>
                <a:gd name="T3" fmla="*/ 58400 h 94"/>
                <a:gd name="T4" fmla="*/ 368109 w 133"/>
                <a:gd name="T5" fmla="*/ 248967 h 94"/>
                <a:gd name="T6" fmla="*/ 85892 w 133"/>
                <a:gd name="T7" fmla="*/ 248967 h 94"/>
                <a:gd name="T8" fmla="*/ 389582 w 133"/>
                <a:gd name="T9" fmla="*/ 0 h 94"/>
                <a:gd name="T10" fmla="*/ 377311 w 133"/>
                <a:gd name="T11" fmla="*/ 3074 h 94"/>
                <a:gd name="T12" fmla="*/ 9203 w 133"/>
                <a:gd name="T13" fmla="*/ 252041 h 94"/>
                <a:gd name="T14" fmla="*/ 3068 w 133"/>
                <a:gd name="T15" fmla="*/ 276630 h 94"/>
                <a:gd name="T16" fmla="*/ 21473 w 133"/>
                <a:gd name="T17" fmla="*/ 288925 h 94"/>
                <a:gd name="T18" fmla="*/ 389582 w 133"/>
                <a:gd name="T19" fmla="*/ 288925 h 94"/>
                <a:gd name="T20" fmla="*/ 401852 w 133"/>
                <a:gd name="T21" fmla="*/ 282778 h 94"/>
                <a:gd name="T22" fmla="*/ 407987 w 133"/>
                <a:gd name="T23" fmla="*/ 270483 h 94"/>
                <a:gd name="T24" fmla="*/ 407987 w 133"/>
                <a:gd name="T25" fmla="*/ 18442 h 94"/>
                <a:gd name="T26" fmla="*/ 398784 w 133"/>
                <a:gd name="T27" fmla="*/ 3074 h 94"/>
                <a:gd name="T28" fmla="*/ 389582 w 133"/>
                <a:gd name="T29" fmla="*/ 0 h 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3" h="94">
                  <a:moveTo>
                    <a:pt x="28" y="81"/>
                  </a:moveTo>
                  <a:cubicBezTo>
                    <a:pt x="120" y="19"/>
                    <a:pt x="120" y="19"/>
                    <a:pt x="120" y="19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28" y="81"/>
                    <a:pt x="28" y="81"/>
                    <a:pt x="28" y="81"/>
                  </a:cubicBezTo>
                  <a:moveTo>
                    <a:pt x="127" y="0"/>
                  </a:moveTo>
                  <a:cubicBezTo>
                    <a:pt x="126" y="0"/>
                    <a:pt x="124" y="0"/>
                    <a:pt x="123" y="1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1" y="84"/>
                    <a:pt x="0" y="87"/>
                    <a:pt x="1" y="90"/>
                  </a:cubicBezTo>
                  <a:cubicBezTo>
                    <a:pt x="1" y="92"/>
                    <a:pt x="4" y="94"/>
                    <a:pt x="7" y="94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29" y="94"/>
                    <a:pt x="130" y="93"/>
                    <a:pt x="131" y="92"/>
                  </a:cubicBezTo>
                  <a:cubicBezTo>
                    <a:pt x="133" y="91"/>
                    <a:pt x="133" y="89"/>
                    <a:pt x="133" y="88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3" y="4"/>
                    <a:pt x="132" y="2"/>
                    <a:pt x="130" y="1"/>
                  </a:cubicBezTo>
                  <a:cubicBezTo>
                    <a:pt x="129" y="0"/>
                    <a:pt x="128" y="0"/>
                    <a:pt x="127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1" name="Freeform 78"/>
            <p:cNvSpPr>
              <a:spLocks noEditPoints="1"/>
            </p:cNvSpPr>
            <p:nvPr/>
          </p:nvSpPr>
          <p:spPr bwMode="auto">
            <a:xfrm>
              <a:off x="7810500" y="1803286"/>
              <a:ext cx="215503" cy="214313"/>
            </a:xfrm>
            <a:custGeom>
              <a:avLst/>
              <a:gdLst>
                <a:gd name="T0" fmla="*/ 77241 w 93"/>
                <a:gd name="T1" fmla="*/ 236589 h 93"/>
                <a:gd name="T2" fmla="*/ 49434 w 93"/>
                <a:gd name="T3" fmla="*/ 212008 h 93"/>
                <a:gd name="T4" fmla="*/ 77241 w 93"/>
                <a:gd name="T5" fmla="*/ 184355 h 93"/>
                <a:gd name="T6" fmla="*/ 105048 w 93"/>
                <a:gd name="T7" fmla="*/ 212008 h 93"/>
                <a:gd name="T8" fmla="*/ 77241 w 93"/>
                <a:gd name="T9" fmla="*/ 236589 h 93"/>
                <a:gd name="T10" fmla="*/ 148303 w 93"/>
                <a:gd name="T11" fmla="*/ 236589 h 93"/>
                <a:gd name="T12" fmla="*/ 132855 w 93"/>
                <a:gd name="T13" fmla="*/ 221226 h 93"/>
                <a:gd name="T14" fmla="*/ 114317 w 93"/>
                <a:gd name="T15" fmla="*/ 175137 h 93"/>
                <a:gd name="T16" fmla="*/ 67972 w 93"/>
                <a:gd name="T17" fmla="*/ 156702 h 93"/>
                <a:gd name="T18" fmla="*/ 52524 w 93"/>
                <a:gd name="T19" fmla="*/ 141339 h 93"/>
                <a:gd name="T20" fmla="*/ 67972 w 93"/>
                <a:gd name="T21" fmla="*/ 125976 h 93"/>
                <a:gd name="T22" fmla="*/ 163751 w 93"/>
                <a:gd name="T23" fmla="*/ 221226 h 93"/>
                <a:gd name="T24" fmla="*/ 148303 w 93"/>
                <a:gd name="T25" fmla="*/ 236589 h 93"/>
                <a:gd name="T26" fmla="*/ 213186 w 93"/>
                <a:gd name="T27" fmla="*/ 236589 h 93"/>
                <a:gd name="T28" fmla="*/ 197737 w 93"/>
                <a:gd name="T29" fmla="*/ 221226 h 93"/>
                <a:gd name="T30" fmla="*/ 160662 w 93"/>
                <a:gd name="T31" fmla="*/ 129048 h 93"/>
                <a:gd name="T32" fmla="*/ 67972 w 93"/>
                <a:gd name="T33" fmla="*/ 92177 h 93"/>
                <a:gd name="T34" fmla="*/ 52524 w 93"/>
                <a:gd name="T35" fmla="*/ 76815 h 93"/>
                <a:gd name="T36" fmla="*/ 67972 w 93"/>
                <a:gd name="T37" fmla="*/ 64524 h 93"/>
                <a:gd name="T38" fmla="*/ 225544 w 93"/>
                <a:gd name="T39" fmla="*/ 221226 h 93"/>
                <a:gd name="T40" fmla="*/ 213186 w 93"/>
                <a:gd name="T41" fmla="*/ 236589 h 93"/>
                <a:gd name="T42" fmla="*/ 24717 w 93"/>
                <a:gd name="T43" fmla="*/ 49161 h 93"/>
                <a:gd name="T44" fmla="*/ 18538 w 93"/>
                <a:gd name="T45" fmla="*/ 43016 h 93"/>
                <a:gd name="T46" fmla="*/ 43255 w 93"/>
                <a:gd name="T47" fmla="*/ 18435 h 93"/>
                <a:gd name="T48" fmla="*/ 49434 w 93"/>
                <a:gd name="T49" fmla="*/ 24581 h 93"/>
                <a:gd name="T50" fmla="*/ 43255 w 93"/>
                <a:gd name="T51" fmla="*/ 30726 h 93"/>
                <a:gd name="T52" fmla="*/ 30896 w 93"/>
                <a:gd name="T53" fmla="*/ 43016 h 93"/>
                <a:gd name="T54" fmla="*/ 24717 w 93"/>
                <a:gd name="T55" fmla="*/ 49161 h 93"/>
                <a:gd name="T56" fmla="*/ 253351 w 93"/>
                <a:gd name="T57" fmla="*/ 0 h 93"/>
                <a:gd name="T58" fmla="*/ 37076 w 93"/>
                <a:gd name="T59" fmla="*/ 0 h 93"/>
                <a:gd name="T60" fmla="*/ 0 w 93"/>
                <a:gd name="T61" fmla="*/ 36871 h 93"/>
                <a:gd name="T62" fmla="*/ 0 w 93"/>
                <a:gd name="T63" fmla="*/ 251952 h 93"/>
                <a:gd name="T64" fmla="*/ 37076 w 93"/>
                <a:gd name="T65" fmla="*/ 285750 h 93"/>
                <a:gd name="T66" fmla="*/ 253351 w 93"/>
                <a:gd name="T67" fmla="*/ 285750 h 93"/>
                <a:gd name="T68" fmla="*/ 287337 w 93"/>
                <a:gd name="T69" fmla="*/ 251952 h 93"/>
                <a:gd name="T70" fmla="*/ 287337 w 93"/>
                <a:gd name="T71" fmla="*/ 36871 h 93"/>
                <a:gd name="T72" fmla="*/ 253351 w 93"/>
                <a:gd name="T73" fmla="*/ 0 h 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3" h="93">
                  <a:moveTo>
                    <a:pt x="25" y="77"/>
                  </a:moveTo>
                  <a:cubicBezTo>
                    <a:pt x="20" y="77"/>
                    <a:pt x="16" y="73"/>
                    <a:pt x="16" y="69"/>
                  </a:cubicBezTo>
                  <a:cubicBezTo>
                    <a:pt x="16" y="64"/>
                    <a:pt x="20" y="60"/>
                    <a:pt x="25" y="60"/>
                  </a:cubicBezTo>
                  <a:cubicBezTo>
                    <a:pt x="30" y="60"/>
                    <a:pt x="34" y="64"/>
                    <a:pt x="34" y="69"/>
                  </a:cubicBezTo>
                  <a:cubicBezTo>
                    <a:pt x="34" y="73"/>
                    <a:pt x="30" y="77"/>
                    <a:pt x="25" y="77"/>
                  </a:cubicBezTo>
                  <a:moveTo>
                    <a:pt x="48" y="77"/>
                  </a:moveTo>
                  <a:cubicBezTo>
                    <a:pt x="46" y="77"/>
                    <a:pt x="43" y="75"/>
                    <a:pt x="43" y="72"/>
                  </a:cubicBezTo>
                  <a:cubicBezTo>
                    <a:pt x="43" y="66"/>
                    <a:pt x="41" y="61"/>
                    <a:pt x="37" y="57"/>
                  </a:cubicBezTo>
                  <a:cubicBezTo>
                    <a:pt x="33" y="53"/>
                    <a:pt x="28" y="51"/>
                    <a:pt x="22" y="51"/>
                  </a:cubicBezTo>
                  <a:cubicBezTo>
                    <a:pt x="19" y="51"/>
                    <a:pt x="17" y="49"/>
                    <a:pt x="17" y="46"/>
                  </a:cubicBezTo>
                  <a:cubicBezTo>
                    <a:pt x="17" y="43"/>
                    <a:pt x="19" y="41"/>
                    <a:pt x="22" y="41"/>
                  </a:cubicBezTo>
                  <a:cubicBezTo>
                    <a:pt x="39" y="41"/>
                    <a:pt x="53" y="55"/>
                    <a:pt x="53" y="72"/>
                  </a:cubicBezTo>
                  <a:cubicBezTo>
                    <a:pt x="53" y="75"/>
                    <a:pt x="51" y="77"/>
                    <a:pt x="48" y="77"/>
                  </a:cubicBezTo>
                  <a:moveTo>
                    <a:pt x="69" y="77"/>
                  </a:moveTo>
                  <a:cubicBezTo>
                    <a:pt x="66" y="77"/>
                    <a:pt x="64" y="75"/>
                    <a:pt x="64" y="72"/>
                  </a:cubicBezTo>
                  <a:cubicBezTo>
                    <a:pt x="64" y="61"/>
                    <a:pt x="59" y="50"/>
                    <a:pt x="52" y="42"/>
                  </a:cubicBezTo>
                  <a:cubicBezTo>
                    <a:pt x="44" y="35"/>
                    <a:pt x="33" y="30"/>
                    <a:pt x="22" y="30"/>
                  </a:cubicBezTo>
                  <a:cubicBezTo>
                    <a:pt x="19" y="30"/>
                    <a:pt x="17" y="28"/>
                    <a:pt x="17" y="25"/>
                  </a:cubicBezTo>
                  <a:cubicBezTo>
                    <a:pt x="17" y="23"/>
                    <a:pt x="19" y="21"/>
                    <a:pt x="22" y="21"/>
                  </a:cubicBezTo>
                  <a:cubicBezTo>
                    <a:pt x="50" y="21"/>
                    <a:pt x="73" y="44"/>
                    <a:pt x="73" y="72"/>
                  </a:cubicBezTo>
                  <a:cubicBezTo>
                    <a:pt x="73" y="75"/>
                    <a:pt x="71" y="77"/>
                    <a:pt x="69" y="77"/>
                  </a:cubicBezTo>
                  <a:moveTo>
                    <a:pt x="8" y="16"/>
                  </a:moveTo>
                  <a:cubicBezTo>
                    <a:pt x="7" y="16"/>
                    <a:pt x="6" y="15"/>
                    <a:pt x="6" y="14"/>
                  </a:cubicBezTo>
                  <a:cubicBezTo>
                    <a:pt x="6" y="10"/>
                    <a:pt x="10" y="6"/>
                    <a:pt x="14" y="6"/>
                  </a:cubicBezTo>
                  <a:cubicBezTo>
                    <a:pt x="15" y="6"/>
                    <a:pt x="16" y="7"/>
                    <a:pt x="16" y="8"/>
                  </a:cubicBezTo>
                  <a:cubicBezTo>
                    <a:pt x="16" y="9"/>
                    <a:pt x="15" y="10"/>
                    <a:pt x="14" y="10"/>
                  </a:cubicBezTo>
                  <a:cubicBezTo>
                    <a:pt x="12" y="10"/>
                    <a:pt x="10" y="12"/>
                    <a:pt x="10" y="14"/>
                  </a:cubicBezTo>
                  <a:cubicBezTo>
                    <a:pt x="10" y="15"/>
                    <a:pt x="9" y="16"/>
                    <a:pt x="8" y="16"/>
                  </a:cubicBezTo>
                  <a:moveTo>
                    <a:pt x="8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8"/>
                    <a:pt x="5" y="93"/>
                    <a:pt x="1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8" y="93"/>
                    <a:pt x="93" y="88"/>
                    <a:pt x="93" y="8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8" y="0"/>
                    <a:pt x="8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2" name="Freeform 103"/>
            <p:cNvSpPr>
              <a:spLocks noEditPoints="1"/>
            </p:cNvSpPr>
            <p:nvPr/>
          </p:nvSpPr>
          <p:spPr bwMode="auto">
            <a:xfrm>
              <a:off x="3286126" y="1775902"/>
              <a:ext cx="267890" cy="270272"/>
            </a:xfrm>
            <a:custGeom>
              <a:avLst/>
              <a:gdLst>
                <a:gd name="T0" fmla="*/ 120089 w 116"/>
                <a:gd name="T1" fmla="*/ 277202 h 117"/>
                <a:gd name="T2" fmla="*/ 86218 w 116"/>
                <a:gd name="T3" fmla="*/ 200201 h 117"/>
                <a:gd name="T4" fmla="*/ 141643 w 116"/>
                <a:gd name="T5" fmla="*/ 160161 h 117"/>
                <a:gd name="T6" fmla="*/ 193989 w 116"/>
                <a:gd name="T7" fmla="*/ 197121 h 117"/>
                <a:gd name="T8" fmla="*/ 166277 w 116"/>
                <a:gd name="T9" fmla="*/ 274122 h 117"/>
                <a:gd name="T10" fmla="*/ 169356 w 116"/>
                <a:gd name="T11" fmla="*/ 83160 h 117"/>
                <a:gd name="T12" fmla="*/ 141643 w 116"/>
                <a:gd name="T13" fmla="*/ 110881 h 117"/>
                <a:gd name="T14" fmla="*/ 101614 w 116"/>
                <a:gd name="T15" fmla="*/ 86240 h 117"/>
                <a:gd name="T16" fmla="*/ 76980 w 116"/>
                <a:gd name="T17" fmla="*/ 132441 h 117"/>
                <a:gd name="T18" fmla="*/ 15396 w 116"/>
                <a:gd name="T19" fmla="*/ 150921 h 117"/>
                <a:gd name="T20" fmla="*/ 33871 w 116"/>
                <a:gd name="T21" fmla="*/ 206361 h 117"/>
                <a:gd name="T22" fmla="*/ 3079 w 116"/>
                <a:gd name="T23" fmla="*/ 258721 h 117"/>
                <a:gd name="T24" fmla="*/ 55426 w 116"/>
                <a:gd name="T25" fmla="*/ 286442 h 117"/>
                <a:gd name="T26" fmla="*/ 70822 w 116"/>
                <a:gd name="T27" fmla="*/ 344962 h 117"/>
                <a:gd name="T28" fmla="*/ 123168 w 116"/>
                <a:gd name="T29" fmla="*/ 326482 h 117"/>
                <a:gd name="T30" fmla="*/ 163198 w 116"/>
                <a:gd name="T31" fmla="*/ 326482 h 117"/>
                <a:gd name="T32" fmla="*/ 218623 w 116"/>
                <a:gd name="T33" fmla="*/ 341882 h 117"/>
                <a:gd name="T34" fmla="*/ 230940 w 116"/>
                <a:gd name="T35" fmla="*/ 280282 h 117"/>
                <a:gd name="T36" fmla="*/ 280207 w 116"/>
                <a:gd name="T37" fmla="*/ 249481 h 117"/>
                <a:gd name="T38" fmla="*/ 246336 w 116"/>
                <a:gd name="T39" fmla="*/ 197121 h 117"/>
                <a:gd name="T40" fmla="*/ 258653 w 116"/>
                <a:gd name="T41" fmla="*/ 144761 h 117"/>
                <a:gd name="T42" fmla="*/ 200148 w 116"/>
                <a:gd name="T43" fmla="*/ 129361 h 117"/>
                <a:gd name="T44" fmla="*/ 169356 w 116"/>
                <a:gd name="T45" fmla="*/ 83160 h 117"/>
                <a:gd name="T46" fmla="*/ 286365 w 116"/>
                <a:gd name="T47" fmla="*/ 98561 h 117"/>
                <a:gd name="T48" fmla="*/ 258653 w 116"/>
                <a:gd name="T49" fmla="*/ 67760 h 117"/>
                <a:gd name="T50" fmla="*/ 289445 w 116"/>
                <a:gd name="T51" fmla="*/ 40040 h 117"/>
                <a:gd name="T52" fmla="*/ 307920 w 116"/>
                <a:gd name="T53" fmla="*/ 46200 h 117"/>
                <a:gd name="T54" fmla="*/ 307920 w 116"/>
                <a:gd name="T55" fmla="*/ 89320 h 117"/>
                <a:gd name="T56" fmla="*/ 277128 w 116"/>
                <a:gd name="T57" fmla="*/ 0 h 117"/>
                <a:gd name="T58" fmla="*/ 258653 w 116"/>
                <a:gd name="T59" fmla="*/ 24640 h 117"/>
                <a:gd name="T60" fmla="*/ 230940 w 116"/>
                <a:gd name="T61" fmla="*/ 24640 h 117"/>
                <a:gd name="T62" fmla="*/ 237098 w 116"/>
                <a:gd name="T63" fmla="*/ 55440 h 117"/>
                <a:gd name="T64" fmla="*/ 218623 w 116"/>
                <a:gd name="T65" fmla="*/ 77000 h 117"/>
                <a:gd name="T66" fmla="*/ 243257 w 116"/>
                <a:gd name="T67" fmla="*/ 95481 h 117"/>
                <a:gd name="T68" fmla="*/ 246336 w 116"/>
                <a:gd name="T69" fmla="*/ 123201 h 117"/>
                <a:gd name="T70" fmla="*/ 277128 w 116"/>
                <a:gd name="T71" fmla="*/ 120121 h 117"/>
                <a:gd name="T72" fmla="*/ 298682 w 116"/>
                <a:gd name="T73" fmla="*/ 138601 h 117"/>
                <a:gd name="T74" fmla="*/ 317157 w 116"/>
                <a:gd name="T75" fmla="*/ 113961 h 117"/>
                <a:gd name="T76" fmla="*/ 341791 w 116"/>
                <a:gd name="T77" fmla="*/ 110881 h 117"/>
                <a:gd name="T78" fmla="*/ 338712 w 116"/>
                <a:gd name="T79" fmla="*/ 80080 h 117"/>
                <a:gd name="T80" fmla="*/ 357187 w 116"/>
                <a:gd name="T81" fmla="*/ 58520 h 117"/>
                <a:gd name="T82" fmla="*/ 332553 w 116"/>
                <a:gd name="T83" fmla="*/ 40040 h 117"/>
                <a:gd name="T84" fmla="*/ 329474 w 116"/>
                <a:gd name="T85" fmla="*/ 12320 h 117"/>
                <a:gd name="T86" fmla="*/ 298682 w 116"/>
                <a:gd name="T87" fmla="*/ 15400 h 117"/>
                <a:gd name="T88" fmla="*/ 277128 w 116"/>
                <a:gd name="T89" fmla="*/ 0 h 11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16" h="117">
                  <a:moveTo>
                    <a:pt x="46" y="91"/>
                  </a:moveTo>
                  <a:cubicBezTo>
                    <a:pt x="44" y="91"/>
                    <a:pt x="41" y="91"/>
                    <a:pt x="39" y="90"/>
                  </a:cubicBezTo>
                  <a:cubicBezTo>
                    <a:pt x="34" y="88"/>
                    <a:pt x="30" y="84"/>
                    <a:pt x="28" y="80"/>
                  </a:cubicBezTo>
                  <a:cubicBezTo>
                    <a:pt x="26" y="75"/>
                    <a:pt x="26" y="70"/>
                    <a:pt x="28" y="65"/>
                  </a:cubicBezTo>
                  <a:cubicBezTo>
                    <a:pt x="29" y="60"/>
                    <a:pt x="33" y="56"/>
                    <a:pt x="38" y="54"/>
                  </a:cubicBezTo>
                  <a:cubicBezTo>
                    <a:pt x="40" y="53"/>
                    <a:pt x="43" y="52"/>
                    <a:pt x="46" y="52"/>
                  </a:cubicBezTo>
                  <a:cubicBezTo>
                    <a:pt x="48" y="52"/>
                    <a:pt x="50" y="53"/>
                    <a:pt x="53" y="53"/>
                  </a:cubicBezTo>
                  <a:cubicBezTo>
                    <a:pt x="58" y="55"/>
                    <a:pt x="61" y="59"/>
                    <a:pt x="63" y="64"/>
                  </a:cubicBezTo>
                  <a:cubicBezTo>
                    <a:pt x="66" y="68"/>
                    <a:pt x="66" y="73"/>
                    <a:pt x="64" y="78"/>
                  </a:cubicBezTo>
                  <a:cubicBezTo>
                    <a:pt x="62" y="83"/>
                    <a:pt x="58" y="87"/>
                    <a:pt x="54" y="89"/>
                  </a:cubicBezTo>
                  <a:cubicBezTo>
                    <a:pt x="51" y="90"/>
                    <a:pt x="49" y="91"/>
                    <a:pt x="46" y="91"/>
                  </a:cubicBezTo>
                  <a:moveTo>
                    <a:pt x="55" y="27"/>
                  </a:moveTo>
                  <a:cubicBezTo>
                    <a:pt x="51" y="37"/>
                    <a:pt x="51" y="37"/>
                    <a:pt x="51" y="37"/>
                  </a:cubicBezTo>
                  <a:cubicBezTo>
                    <a:pt x="49" y="37"/>
                    <a:pt x="48" y="36"/>
                    <a:pt x="46" y="36"/>
                  </a:cubicBezTo>
                  <a:cubicBezTo>
                    <a:pt x="43" y="36"/>
                    <a:pt x="40" y="37"/>
                    <a:pt x="38" y="3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1" y="46"/>
                    <a:pt x="18" y="49"/>
                    <a:pt x="16" y="53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71"/>
                    <a:pt x="10" y="76"/>
                    <a:pt x="11" y="80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6"/>
                    <a:pt x="23" y="99"/>
                    <a:pt x="27" y="10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2" y="107"/>
                    <a:pt x="44" y="107"/>
                    <a:pt x="46" y="107"/>
                  </a:cubicBezTo>
                  <a:cubicBezTo>
                    <a:pt x="48" y="107"/>
                    <a:pt x="51" y="107"/>
                    <a:pt x="53" y="106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70" y="98"/>
                    <a:pt x="73" y="95"/>
                    <a:pt x="75" y="91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73"/>
                    <a:pt x="81" y="68"/>
                    <a:pt x="80" y="6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2" y="47"/>
                    <a:pt x="68" y="44"/>
                    <a:pt x="65" y="4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55" y="27"/>
                    <a:pt x="55" y="27"/>
                    <a:pt x="55" y="27"/>
                  </a:cubicBezTo>
                  <a:moveTo>
                    <a:pt x="94" y="32"/>
                  </a:moveTo>
                  <a:cubicBezTo>
                    <a:pt x="94" y="32"/>
                    <a:pt x="93" y="32"/>
                    <a:pt x="93" y="32"/>
                  </a:cubicBezTo>
                  <a:cubicBezTo>
                    <a:pt x="91" y="32"/>
                    <a:pt x="88" y="31"/>
                    <a:pt x="87" y="29"/>
                  </a:cubicBezTo>
                  <a:cubicBezTo>
                    <a:pt x="85" y="27"/>
                    <a:pt x="84" y="25"/>
                    <a:pt x="84" y="22"/>
                  </a:cubicBezTo>
                  <a:cubicBezTo>
                    <a:pt x="84" y="19"/>
                    <a:pt x="85" y="17"/>
                    <a:pt x="87" y="15"/>
                  </a:cubicBezTo>
                  <a:cubicBezTo>
                    <a:pt x="89" y="14"/>
                    <a:pt x="91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6" y="13"/>
                    <a:pt x="99" y="14"/>
                    <a:pt x="100" y="15"/>
                  </a:cubicBezTo>
                  <a:cubicBezTo>
                    <a:pt x="102" y="17"/>
                    <a:pt x="103" y="20"/>
                    <a:pt x="103" y="22"/>
                  </a:cubicBezTo>
                  <a:cubicBezTo>
                    <a:pt x="103" y="25"/>
                    <a:pt x="102" y="27"/>
                    <a:pt x="100" y="29"/>
                  </a:cubicBezTo>
                  <a:cubicBezTo>
                    <a:pt x="98" y="31"/>
                    <a:pt x="96" y="32"/>
                    <a:pt x="94" y="32"/>
                  </a:cubicBezTo>
                  <a:moveTo>
                    <a:pt x="90" y="0"/>
                  </a:moveTo>
                  <a:cubicBezTo>
                    <a:pt x="90" y="5"/>
                    <a:pt x="90" y="5"/>
                    <a:pt x="90" y="5"/>
                  </a:cubicBezTo>
                  <a:cubicBezTo>
                    <a:pt x="88" y="6"/>
                    <a:pt x="86" y="6"/>
                    <a:pt x="84" y="8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4"/>
                    <a:pt x="77" y="16"/>
                    <a:pt x="77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8"/>
                    <a:pt x="78" y="30"/>
                    <a:pt x="79" y="31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5" y="38"/>
                    <a:pt x="87" y="38"/>
                    <a:pt x="90" y="39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9" y="39"/>
                    <a:pt x="101" y="38"/>
                    <a:pt x="103" y="3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0"/>
                    <a:pt x="110" y="28"/>
                    <a:pt x="110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0" y="17"/>
                    <a:pt x="109" y="15"/>
                    <a:pt x="108" y="13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1" y="6"/>
                    <a:pt x="99" y="6"/>
                    <a:pt x="97" y="5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3" name="Freeform 22"/>
            <p:cNvSpPr>
              <a:spLocks noEditPoints="1"/>
            </p:cNvSpPr>
            <p:nvPr/>
          </p:nvSpPr>
          <p:spPr bwMode="auto">
            <a:xfrm>
              <a:off x="3019425" y="2941524"/>
              <a:ext cx="246459" cy="217885"/>
            </a:xfrm>
            <a:custGeom>
              <a:avLst/>
              <a:gdLst>
                <a:gd name="T0" fmla="*/ 325541 w 107"/>
                <a:gd name="T1" fmla="*/ 162076 h 95"/>
                <a:gd name="T2" fmla="*/ 205766 w 107"/>
                <a:gd name="T3" fmla="*/ 168192 h 95"/>
                <a:gd name="T4" fmla="*/ 257976 w 107"/>
                <a:gd name="T5" fmla="*/ 278281 h 95"/>
                <a:gd name="T6" fmla="*/ 257976 w 107"/>
                <a:gd name="T7" fmla="*/ 281339 h 95"/>
                <a:gd name="T8" fmla="*/ 261047 w 107"/>
                <a:gd name="T9" fmla="*/ 278281 h 95"/>
                <a:gd name="T10" fmla="*/ 322470 w 107"/>
                <a:gd name="T11" fmla="*/ 171250 h 95"/>
                <a:gd name="T12" fmla="*/ 325541 w 107"/>
                <a:gd name="T13" fmla="*/ 162076 h 95"/>
                <a:gd name="T14" fmla="*/ 135130 w 107"/>
                <a:gd name="T15" fmla="*/ 140669 h 95"/>
                <a:gd name="T16" fmla="*/ 12285 w 107"/>
                <a:gd name="T17" fmla="*/ 149844 h 95"/>
                <a:gd name="T18" fmla="*/ 3071 w 107"/>
                <a:gd name="T19" fmla="*/ 149844 h 95"/>
                <a:gd name="T20" fmla="*/ 0 w 107"/>
                <a:gd name="T21" fmla="*/ 152902 h 95"/>
                <a:gd name="T22" fmla="*/ 0 w 107"/>
                <a:gd name="T23" fmla="*/ 155960 h 95"/>
                <a:gd name="T24" fmla="*/ 239549 w 107"/>
                <a:gd name="T25" fmla="*/ 290513 h 95"/>
                <a:gd name="T26" fmla="*/ 242620 w 107"/>
                <a:gd name="T27" fmla="*/ 290513 h 95"/>
                <a:gd name="T28" fmla="*/ 242620 w 107"/>
                <a:gd name="T29" fmla="*/ 287455 h 95"/>
                <a:gd name="T30" fmla="*/ 239549 w 107"/>
                <a:gd name="T31" fmla="*/ 281339 h 95"/>
                <a:gd name="T32" fmla="*/ 184268 w 107"/>
                <a:gd name="T33" fmla="*/ 171250 h 95"/>
                <a:gd name="T34" fmla="*/ 162770 w 107"/>
                <a:gd name="T35" fmla="*/ 171250 h 95"/>
                <a:gd name="T36" fmla="*/ 159699 w 107"/>
                <a:gd name="T37" fmla="*/ 171250 h 95"/>
                <a:gd name="T38" fmla="*/ 150486 w 107"/>
                <a:gd name="T39" fmla="*/ 171250 h 95"/>
                <a:gd name="T40" fmla="*/ 144344 w 107"/>
                <a:gd name="T41" fmla="*/ 162076 h 95"/>
                <a:gd name="T42" fmla="*/ 135130 w 107"/>
                <a:gd name="T43" fmla="*/ 140669 h 95"/>
                <a:gd name="T44" fmla="*/ 73707 w 107"/>
                <a:gd name="T45" fmla="*/ 15290 h 95"/>
                <a:gd name="T46" fmla="*/ 64494 w 107"/>
                <a:gd name="T47" fmla="*/ 21406 h 95"/>
                <a:gd name="T48" fmla="*/ 3071 w 107"/>
                <a:gd name="T49" fmla="*/ 128437 h 95"/>
                <a:gd name="T50" fmla="*/ 3071 w 107"/>
                <a:gd name="T51" fmla="*/ 131495 h 95"/>
                <a:gd name="T52" fmla="*/ 3071 w 107"/>
                <a:gd name="T53" fmla="*/ 131495 h 95"/>
                <a:gd name="T54" fmla="*/ 125917 w 107"/>
                <a:gd name="T55" fmla="*/ 125379 h 95"/>
                <a:gd name="T56" fmla="*/ 73707 w 107"/>
                <a:gd name="T57" fmla="*/ 15290 h 95"/>
                <a:gd name="T58" fmla="*/ 89063 w 107"/>
                <a:gd name="T59" fmla="*/ 0 h 95"/>
                <a:gd name="T60" fmla="*/ 89063 w 107"/>
                <a:gd name="T61" fmla="*/ 3058 h 95"/>
                <a:gd name="T62" fmla="*/ 85992 w 107"/>
                <a:gd name="T63" fmla="*/ 6116 h 95"/>
                <a:gd name="T64" fmla="*/ 98276 w 107"/>
                <a:gd name="T65" fmla="*/ 24464 h 95"/>
                <a:gd name="T66" fmla="*/ 144344 w 107"/>
                <a:gd name="T67" fmla="*/ 122321 h 95"/>
                <a:gd name="T68" fmla="*/ 153557 w 107"/>
                <a:gd name="T69" fmla="*/ 140669 h 95"/>
                <a:gd name="T70" fmla="*/ 159699 w 107"/>
                <a:gd name="T71" fmla="*/ 152902 h 95"/>
                <a:gd name="T72" fmla="*/ 159699 w 107"/>
                <a:gd name="T73" fmla="*/ 152902 h 95"/>
                <a:gd name="T74" fmla="*/ 162770 w 107"/>
                <a:gd name="T75" fmla="*/ 152902 h 95"/>
                <a:gd name="T76" fmla="*/ 175055 w 107"/>
                <a:gd name="T77" fmla="*/ 152902 h 95"/>
                <a:gd name="T78" fmla="*/ 196553 w 107"/>
                <a:gd name="T79" fmla="*/ 152902 h 95"/>
                <a:gd name="T80" fmla="*/ 304043 w 107"/>
                <a:gd name="T81" fmla="*/ 143727 h 95"/>
                <a:gd name="T82" fmla="*/ 328612 w 107"/>
                <a:gd name="T83" fmla="*/ 143727 h 95"/>
                <a:gd name="T84" fmla="*/ 328612 w 107"/>
                <a:gd name="T85" fmla="*/ 140669 h 95"/>
                <a:gd name="T86" fmla="*/ 328612 w 107"/>
                <a:gd name="T87" fmla="*/ 137611 h 95"/>
                <a:gd name="T88" fmla="*/ 89063 w 107"/>
                <a:gd name="T89" fmla="*/ 0 h 9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7" h="95">
                  <a:moveTo>
                    <a:pt x="106" y="53"/>
                  </a:moveTo>
                  <a:cubicBezTo>
                    <a:pt x="67" y="55"/>
                    <a:pt x="67" y="55"/>
                    <a:pt x="67" y="55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6" y="55"/>
                    <a:pt x="106" y="54"/>
                    <a:pt x="106" y="53"/>
                  </a:cubicBezTo>
                  <a:moveTo>
                    <a:pt x="44" y="46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2" y="56"/>
                    <a:pt x="52" y="56"/>
                  </a:cubicBezTo>
                  <a:cubicBezTo>
                    <a:pt x="51" y="56"/>
                    <a:pt x="50" y="56"/>
                    <a:pt x="49" y="56"/>
                  </a:cubicBezTo>
                  <a:cubicBezTo>
                    <a:pt x="48" y="55"/>
                    <a:pt x="48" y="54"/>
                    <a:pt x="47" y="53"/>
                  </a:cubicBezTo>
                  <a:cubicBezTo>
                    <a:pt x="44" y="46"/>
                    <a:pt x="44" y="46"/>
                    <a:pt x="44" y="46"/>
                  </a:cubicBezTo>
                  <a:moveTo>
                    <a:pt x="24" y="5"/>
                  </a:moveTo>
                  <a:cubicBezTo>
                    <a:pt x="23" y="6"/>
                    <a:pt x="22" y="6"/>
                    <a:pt x="21" y="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9" y="0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4" name="Freeform 25"/>
            <p:cNvSpPr>
              <a:spLocks noEditPoints="1"/>
            </p:cNvSpPr>
            <p:nvPr/>
          </p:nvSpPr>
          <p:spPr bwMode="auto">
            <a:xfrm>
              <a:off x="3573066" y="2930809"/>
              <a:ext cx="192881" cy="239315"/>
            </a:xfrm>
            <a:custGeom>
              <a:avLst/>
              <a:gdLst>
                <a:gd name="T0" fmla="*/ 127038 w 83"/>
                <a:gd name="T1" fmla="*/ 12273 h 104"/>
                <a:gd name="T2" fmla="*/ 127038 w 83"/>
                <a:gd name="T3" fmla="*/ 116589 h 104"/>
                <a:gd name="T4" fmla="*/ 142531 w 83"/>
                <a:gd name="T5" fmla="*/ 128862 h 104"/>
                <a:gd name="T6" fmla="*/ 247880 w 83"/>
                <a:gd name="T7" fmla="*/ 128862 h 104"/>
                <a:gd name="T8" fmla="*/ 127038 w 83"/>
                <a:gd name="T9" fmla="*/ 12273 h 104"/>
                <a:gd name="T10" fmla="*/ 111546 w 83"/>
                <a:gd name="T11" fmla="*/ 254656 h 104"/>
                <a:gd name="T12" fmla="*/ 111546 w 83"/>
                <a:gd name="T13" fmla="*/ 184089 h 104"/>
                <a:gd name="T14" fmla="*/ 127038 w 83"/>
                <a:gd name="T15" fmla="*/ 165680 h 104"/>
                <a:gd name="T16" fmla="*/ 145629 w 83"/>
                <a:gd name="T17" fmla="*/ 184089 h 104"/>
                <a:gd name="T18" fmla="*/ 145629 w 83"/>
                <a:gd name="T19" fmla="*/ 254656 h 104"/>
                <a:gd name="T20" fmla="*/ 170417 w 83"/>
                <a:gd name="T21" fmla="*/ 233179 h 104"/>
                <a:gd name="T22" fmla="*/ 182811 w 83"/>
                <a:gd name="T23" fmla="*/ 227043 h 104"/>
                <a:gd name="T24" fmla="*/ 195205 w 83"/>
                <a:gd name="T25" fmla="*/ 233179 h 104"/>
                <a:gd name="T26" fmla="*/ 195205 w 83"/>
                <a:gd name="T27" fmla="*/ 257724 h 104"/>
                <a:gd name="T28" fmla="*/ 145629 w 83"/>
                <a:gd name="T29" fmla="*/ 303746 h 104"/>
                <a:gd name="T30" fmla="*/ 142531 w 83"/>
                <a:gd name="T31" fmla="*/ 306814 h 104"/>
                <a:gd name="T32" fmla="*/ 136334 w 83"/>
                <a:gd name="T33" fmla="*/ 309883 h 104"/>
                <a:gd name="T34" fmla="*/ 130137 w 83"/>
                <a:gd name="T35" fmla="*/ 309883 h 104"/>
                <a:gd name="T36" fmla="*/ 127038 w 83"/>
                <a:gd name="T37" fmla="*/ 309883 h 104"/>
                <a:gd name="T38" fmla="*/ 127038 w 83"/>
                <a:gd name="T39" fmla="*/ 309883 h 104"/>
                <a:gd name="T40" fmla="*/ 120841 w 83"/>
                <a:gd name="T41" fmla="*/ 309883 h 104"/>
                <a:gd name="T42" fmla="*/ 114644 w 83"/>
                <a:gd name="T43" fmla="*/ 306814 h 104"/>
                <a:gd name="T44" fmla="*/ 111546 w 83"/>
                <a:gd name="T45" fmla="*/ 303746 h 104"/>
                <a:gd name="T46" fmla="*/ 61970 w 83"/>
                <a:gd name="T47" fmla="*/ 257724 h 104"/>
                <a:gd name="T48" fmla="*/ 61970 w 83"/>
                <a:gd name="T49" fmla="*/ 233179 h 104"/>
                <a:gd name="T50" fmla="*/ 74364 w 83"/>
                <a:gd name="T51" fmla="*/ 227043 h 104"/>
                <a:gd name="T52" fmla="*/ 86758 w 83"/>
                <a:gd name="T53" fmla="*/ 233179 h 104"/>
                <a:gd name="T54" fmla="*/ 111546 w 83"/>
                <a:gd name="T55" fmla="*/ 254656 h 104"/>
                <a:gd name="T56" fmla="*/ 111546 w 83"/>
                <a:gd name="T57" fmla="*/ 0 h 104"/>
                <a:gd name="T58" fmla="*/ 43379 w 83"/>
                <a:gd name="T59" fmla="*/ 0 h 104"/>
                <a:gd name="T60" fmla="*/ 0 w 83"/>
                <a:gd name="T61" fmla="*/ 42954 h 104"/>
                <a:gd name="T62" fmla="*/ 0 w 83"/>
                <a:gd name="T63" fmla="*/ 276133 h 104"/>
                <a:gd name="T64" fmla="*/ 43379 w 83"/>
                <a:gd name="T65" fmla="*/ 319087 h 104"/>
                <a:gd name="T66" fmla="*/ 213796 w 83"/>
                <a:gd name="T67" fmla="*/ 319087 h 104"/>
                <a:gd name="T68" fmla="*/ 257175 w 83"/>
                <a:gd name="T69" fmla="*/ 276133 h 104"/>
                <a:gd name="T70" fmla="*/ 257175 w 83"/>
                <a:gd name="T71" fmla="*/ 147271 h 104"/>
                <a:gd name="T72" fmla="*/ 250978 w 83"/>
                <a:gd name="T73" fmla="*/ 147271 h 104"/>
                <a:gd name="T74" fmla="*/ 142531 w 83"/>
                <a:gd name="T75" fmla="*/ 147271 h 104"/>
                <a:gd name="T76" fmla="*/ 111546 w 83"/>
                <a:gd name="T77" fmla="*/ 116589 h 104"/>
                <a:gd name="T78" fmla="*/ 111546 w 83"/>
                <a:gd name="T79" fmla="*/ 6136 h 104"/>
                <a:gd name="T80" fmla="*/ 111546 w 83"/>
                <a:gd name="T81" fmla="*/ 0 h 1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3" h="104">
                  <a:moveTo>
                    <a:pt x="41" y="4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3" y="42"/>
                    <a:pt x="46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41" y="4"/>
                    <a:pt x="41" y="4"/>
                    <a:pt x="41" y="4"/>
                  </a:cubicBezTo>
                  <a:moveTo>
                    <a:pt x="36" y="83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36" y="56"/>
                    <a:pt x="38" y="54"/>
                    <a:pt x="41" y="54"/>
                  </a:cubicBezTo>
                  <a:cubicBezTo>
                    <a:pt x="45" y="54"/>
                    <a:pt x="47" y="56"/>
                    <a:pt x="47" y="60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4"/>
                    <a:pt x="58" y="74"/>
                    <a:pt x="59" y="74"/>
                  </a:cubicBezTo>
                  <a:cubicBezTo>
                    <a:pt x="61" y="74"/>
                    <a:pt x="62" y="75"/>
                    <a:pt x="63" y="76"/>
                  </a:cubicBezTo>
                  <a:cubicBezTo>
                    <a:pt x="65" y="78"/>
                    <a:pt x="65" y="82"/>
                    <a:pt x="63" y="84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7" y="99"/>
                    <a:pt x="47" y="99"/>
                    <a:pt x="46" y="100"/>
                  </a:cubicBezTo>
                  <a:cubicBezTo>
                    <a:pt x="46" y="100"/>
                    <a:pt x="45" y="100"/>
                    <a:pt x="44" y="101"/>
                  </a:cubicBezTo>
                  <a:cubicBezTo>
                    <a:pt x="43" y="101"/>
                    <a:pt x="42" y="101"/>
                    <a:pt x="42" y="101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1" y="101"/>
                    <a:pt x="40" y="101"/>
                    <a:pt x="39" y="101"/>
                  </a:cubicBezTo>
                  <a:cubicBezTo>
                    <a:pt x="38" y="101"/>
                    <a:pt x="38" y="100"/>
                    <a:pt x="37" y="100"/>
                  </a:cubicBezTo>
                  <a:cubicBezTo>
                    <a:pt x="37" y="100"/>
                    <a:pt x="36" y="99"/>
                    <a:pt x="36" y="99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2"/>
                    <a:pt x="17" y="78"/>
                    <a:pt x="20" y="76"/>
                  </a:cubicBezTo>
                  <a:cubicBezTo>
                    <a:pt x="21" y="75"/>
                    <a:pt x="22" y="74"/>
                    <a:pt x="24" y="74"/>
                  </a:cubicBezTo>
                  <a:cubicBezTo>
                    <a:pt x="25" y="74"/>
                    <a:pt x="27" y="74"/>
                    <a:pt x="28" y="76"/>
                  </a:cubicBezTo>
                  <a:cubicBezTo>
                    <a:pt x="36" y="83"/>
                    <a:pt x="36" y="83"/>
                    <a:pt x="36" y="83"/>
                  </a:cubicBezTo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7"/>
                    <a:pt x="7" y="104"/>
                    <a:pt x="14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76" y="104"/>
                    <a:pt x="83" y="97"/>
                    <a:pt x="83" y="90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2" y="48"/>
                    <a:pt x="82" y="48"/>
                    <a:pt x="81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0" y="48"/>
                    <a:pt x="36" y="44"/>
                    <a:pt x="36" y="38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1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5" name="Freeform 26"/>
            <p:cNvSpPr>
              <a:spLocks noEditPoints="1"/>
            </p:cNvSpPr>
            <p:nvPr/>
          </p:nvSpPr>
          <p:spPr bwMode="auto">
            <a:xfrm>
              <a:off x="4073128" y="2930809"/>
              <a:ext cx="189310" cy="239315"/>
            </a:xfrm>
            <a:custGeom>
              <a:avLst/>
              <a:gdLst>
                <a:gd name="T0" fmla="*/ 126206 w 82"/>
                <a:gd name="T1" fmla="*/ 12273 h 104"/>
                <a:gd name="T2" fmla="*/ 126206 w 82"/>
                <a:gd name="T3" fmla="*/ 116589 h 104"/>
                <a:gd name="T4" fmla="*/ 138519 w 82"/>
                <a:gd name="T5" fmla="*/ 128862 h 104"/>
                <a:gd name="T6" fmla="*/ 246257 w 82"/>
                <a:gd name="T7" fmla="*/ 128862 h 104"/>
                <a:gd name="T8" fmla="*/ 126206 w 82"/>
                <a:gd name="T9" fmla="*/ 12273 h 104"/>
                <a:gd name="T10" fmla="*/ 46173 w 82"/>
                <a:gd name="T11" fmla="*/ 276133 h 104"/>
                <a:gd name="T12" fmla="*/ 36938 w 82"/>
                <a:gd name="T13" fmla="*/ 266929 h 104"/>
                <a:gd name="T14" fmla="*/ 46173 w 82"/>
                <a:gd name="T15" fmla="*/ 260792 h 104"/>
                <a:gd name="T16" fmla="*/ 153910 w 82"/>
                <a:gd name="T17" fmla="*/ 260792 h 104"/>
                <a:gd name="T18" fmla="*/ 163145 w 82"/>
                <a:gd name="T19" fmla="*/ 266929 h 104"/>
                <a:gd name="T20" fmla="*/ 153910 w 82"/>
                <a:gd name="T21" fmla="*/ 276133 h 104"/>
                <a:gd name="T22" fmla="*/ 46173 w 82"/>
                <a:gd name="T23" fmla="*/ 276133 h 104"/>
                <a:gd name="T24" fmla="*/ 46173 w 82"/>
                <a:gd name="T25" fmla="*/ 245452 h 104"/>
                <a:gd name="T26" fmla="*/ 36938 w 82"/>
                <a:gd name="T27" fmla="*/ 239315 h 104"/>
                <a:gd name="T28" fmla="*/ 46173 w 82"/>
                <a:gd name="T29" fmla="*/ 233179 h 104"/>
                <a:gd name="T30" fmla="*/ 209318 w 82"/>
                <a:gd name="T31" fmla="*/ 233179 h 104"/>
                <a:gd name="T32" fmla="*/ 215475 w 82"/>
                <a:gd name="T33" fmla="*/ 239315 h 104"/>
                <a:gd name="T34" fmla="*/ 209318 w 82"/>
                <a:gd name="T35" fmla="*/ 245452 h 104"/>
                <a:gd name="T36" fmla="*/ 46173 w 82"/>
                <a:gd name="T37" fmla="*/ 245452 h 104"/>
                <a:gd name="T38" fmla="*/ 46173 w 82"/>
                <a:gd name="T39" fmla="*/ 217838 h 104"/>
                <a:gd name="T40" fmla="*/ 36938 w 82"/>
                <a:gd name="T41" fmla="*/ 211702 h 104"/>
                <a:gd name="T42" fmla="*/ 46173 w 82"/>
                <a:gd name="T43" fmla="*/ 202498 h 104"/>
                <a:gd name="T44" fmla="*/ 209318 w 82"/>
                <a:gd name="T45" fmla="*/ 202498 h 104"/>
                <a:gd name="T46" fmla="*/ 215475 w 82"/>
                <a:gd name="T47" fmla="*/ 211702 h 104"/>
                <a:gd name="T48" fmla="*/ 209318 w 82"/>
                <a:gd name="T49" fmla="*/ 217838 h 104"/>
                <a:gd name="T50" fmla="*/ 46173 w 82"/>
                <a:gd name="T51" fmla="*/ 217838 h 104"/>
                <a:gd name="T52" fmla="*/ 46173 w 82"/>
                <a:gd name="T53" fmla="*/ 190225 h 104"/>
                <a:gd name="T54" fmla="*/ 36938 w 82"/>
                <a:gd name="T55" fmla="*/ 184089 h 104"/>
                <a:gd name="T56" fmla="*/ 46173 w 82"/>
                <a:gd name="T57" fmla="*/ 174884 h 104"/>
                <a:gd name="T58" fmla="*/ 209318 w 82"/>
                <a:gd name="T59" fmla="*/ 174884 h 104"/>
                <a:gd name="T60" fmla="*/ 215475 w 82"/>
                <a:gd name="T61" fmla="*/ 184089 h 104"/>
                <a:gd name="T62" fmla="*/ 209318 w 82"/>
                <a:gd name="T63" fmla="*/ 190225 h 104"/>
                <a:gd name="T64" fmla="*/ 46173 w 82"/>
                <a:gd name="T65" fmla="*/ 190225 h 104"/>
                <a:gd name="T66" fmla="*/ 110815 w 82"/>
                <a:gd name="T67" fmla="*/ 0 h 104"/>
                <a:gd name="T68" fmla="*/ 43095 w 82"/>
                <a:gd name="T69" fmla="*/ 0 h 104"/>
                <a:gd name="T70" fmla="*/ 0 w 82"/>
                <a:gd name="T71" fmla="*/ 42954 h 104"/>
                <a:gd name="T72" fmla="*/ 0 w 82"/>
                <a:gd name="T73" fmla="*/ 276133 h 104"/>
                <a:gd name="T74" fmla="*/ 43095 w 82"/>
                <a:gd name="T75" fmla="*/ 319087 h 104"/>
                <a:gd name="T76" fmla="*/ 209318 w 82"/>
                <a:gd name="T77" fmla="*/ 319087 h 104"/>
                <a:gd name="T78" fmla="*/ 252413 w 82"/>
                <a:gd name="T79" fmla="*/ 276133 h 104"/>
                <a:gd name="T80" fmla="*/ 252413 w 82"/>
                <a:gd name="T81" fmla="*/ 147271 h 104"/>
                <a:gd name="T82" fmla="*/ 249335 w 82"/>
                <a:gd name="T83" fmla="*/ 147271 h 104"/>
                <a:gd name="T84" fmla="*/ 138519 w 82"/>
                <a:gd name="T85" fmla="*/ 147271 h 104"/>
                <a:gd name="T86" fmla="*/ 107737 w 82"/>
                <a:gd name="T87" fmla="*/ 116589 h 104"/>
                <a:gd name="T88" fmla="*/ 107737 w 82"/>
                <a:gd name="T89" fmla="*/ 6136 h 104"/>
                <a:gd name="T90" fmla="*/ 110815 w 82"/>
                <a:gd name="T91" fmla="*/ 0 h 1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2" h="104">
                  <a:moveTo>
                    <a:pt x="41" y="4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3" y="42"/>
                    <a:pt x="45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41" y="4"/>
                    <a:pt x="41" y="4"/>
                    <a:pt x="41" y="4"/>
                  </a:cubicBezTo>
                  <a:moveTo>
                    <a:pt x="15" y="90"/>
                  </a:moveTo>
                  <a:cubicBezTo>
                    <a:pt x="13" y="90"/>
                    <a:pt x="12" y="89"/>
                    <a:pt x="12" y="87"/>
                  </a:cubicBezTo>
                  <a:cubicBezTo>
                    <a:pt x="12" y="86"/>
                    <a:pt x="13" y="85"/>
                    <a:pt x="15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2" y="85"/>
                    <a:pt x="53" y="86"/>
                    <a:pt x="53" y="87"/>
                  </a:cubicBezTo>
                  <a:cubicBezTo>
                    <a:pt x="53" y="89"/>
                    <a:pt x="52" y="90"/>
                    <a:pt x="50" y="90"/>
                  </a:cubicBezTo>
                  <a:cubicBezTo>
                    <a:pt x="15" y="90"/>
                    <a:pt x="15" y="90"/>
                    <a:pt x="15" y="90"/>
                  </a:cubicBezTo>
                  <a:moveTo>
                    <a:pt x="15" y="80"/>
                  </a:moveTo>
                  <a:cubicBezTo>
                    <a:pt x="13" y="80"/>
                    <a:pt x="12" y="79"/>
                    <a:pt x="12" y="78"/>
                  </a:cubicBezTo>
                  <a:cubicBezTo>
                    <a:pt x="12" y="77"/>
                    <a:pt x="13" y="76"/>
                    <a:pt x="15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9" y="76"/>
                    <a:pt x="70" y="77"/>
                    <a:pt x="70" y="78"/>
                  </a:cubicBezTo>
                  <a:cubicBezTo>
                    <a:pt x="70" y="79"/>
                    <a:pt x="69" y="80"/>
                    <a:pt x="68" y="80"/>
                  </a:cubicBezTo>
                  <a:cubicBezTo>
                    <a:pt x="15" y="80"/>
                    <a:pt x="15" y="80"/>
                    <a:pt x="15" y="80"/>
                  </a:cubicBezTo>
                  <a:moveTo>
                    <a:pt x="15" y="71"/>
                  </a:moveTo>
                  <a:cubicBezTo>
                    <a:pt x="13" y="71"/>
                    <a:pt x="12" y="70"/>
                    <a:pt x="12" y="69"/>
                  </a:cubicBezTo>
                  <a:cubicBezTo>
                    <a:pt x="12" y="67"/>
                    <a:pt x="13" y="66"/>
                    <a:pt x="15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6"/>
                    <a:pt x="70" y="67"/>
                    <a:pt x="70" y="69"/>
                  </a:cubicBezTo>
                  <a:cubicBezTo>
                    <a:pt x="70" y="70"/>
                    <a:pt x="69" y="71"/>
                    <a:pt x="68" y="71"/>
                  </a:cubicBezTo>
                  <a:cubicBezTo>
                    <a:pt x="15" y="71"/>
                    <a:pt x="15" y="71"/>
                    <a:pt x="15" y="71"/>
                  </a:cubicBezTo>
                  <a:moveTo>
                    <a:pt x="15" y="62"/>
                  </a:moveTo>
                  <a:cubicBezTo>
                    <a:pt x="13" y="62"/>
                    <a:pt x="12" y="61"/>
                    <a:pt x="12" y="60"/>
                  </a:cubicBezTo>
                  <a:cubicBezTo>
                    <a:pt x="12" y="58"/>
                    <a:pt x="13" y="57"/>
                    <a:pt x="15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70" y="58"/>
                    <a:pt x="70" y="60"/>
                  </a:cubicBezTo>
                  <a:cubicBezTo>
                    <a:pt x="70" y="61"/>
                    <a:pt x="69" y="62"/>
                    <a:pt x="68" y="62"/>
                  </a:cubicBezTo>
                  <a:cubicBezTo>
                    <a:pt x="15" y="62"/>
                    <a:pt x="15" y="62"/>
                    <a:pt x="15" y="62"/>
                  </a:cubicBezTo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7"/>
                    <a:pt x="6" y="104"/>
                    <a:pt x="14" y="104"/>
                  </a:cubicBezTo>
                  <a:cubicBezTo>
                    <a:pt x="68" y="104"/>
                    <a:pt x="68" y="104"/>
                    <a:pt x="68" y="104"/>
                  </a:cubicBezTo>
                  <a:cubicBezTo>
                    <a:pt x="76" y="104"/>
                    <a:pt x="82" y="97"/>
                    <a:pt x="82" y="90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2" y="48"/>
                    <a:pt x="81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0" y="48"/>
                    <a:pt x="35" y="44"/>
                    <a:pt x="35" y="3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6" y="1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6" name="Freeform 27"/>
            <p:cNvSpPr/>
            <p:nvPr/>
          </p:nvSpPr>
          <p:spPr bwMode="auto">
            <a:xfrm>
              <a:off x="4570809" y="2983196"/>
              <a:ext cx="186929" cy="133350"/>
            </a:xfrm>
            <a:custGeom>
              <a:avLst/>
              <a:gdLst>
                <a:gd name="T0" fmla="*/ 224622 w 81"/>
                <a:gd name="T1" fmla="*/ 0 h 58"/>
                <a:gd name="T2" fmla="*/ 206160 w 81"/>
                <a:gd name="T3" fmla="*/ 9197 h 58"/>
                <a:gd name="T4" fmla="*/ 98464 w 81"/>
                <a:gd name="T5" fmla="*/ 119555 h 58"/>
                <a:gd name="T6" fmla="*/ 43078 w 81"/>
                <a:gd name="T7" fmla="*/ 70507 h 58"/>
                <a:gd name="T8" fmla="*/ 27693 w 81"/>
                <a:gd name="T9" fmla="*/ 61310 h 58"/>
                <a:gd name="T10" fmla="*/ 9231 w 81"/>
                <a:gd name="T11" fmla="*/ 70507 h 58"/>
                <a:gd name="T12" fmla="*/ 9231 w 81"/>
                <a:gd name="T13" fmla="*/ 104228 h 58"/>
                <a:gd name="T14" fmla="*/ 76925 w 81"/>
                <a:gd name="T15" fmla="*/ 165538 h 58"/>
                <a:gd name="T16" fmla="*/ 83079 w 81"/>
                <a:gd name="T17" fmla="*/ 171669 h 58"/>
                <a:gd name="T18" fmla="*/ 89233 w 81"/>
                <a:gd name="T19" fmla="*/ 174734 h 58"/>
                <a:gd name="T20" fmla="*/ 98464 w 81"/>
                <a:gd name="T21" fmla="*/ 177800 h 58"/>
                <a:gd name="T22" fmla="*/ 98464 w 81"/>
                <a:gd name="T23" fmla="*/ 177800 h 58"/>
                <a:gd name="T24" fmla="*/ 98464 w 81"/>
                <a:gd name="T25" fmla="*/ 177800 h 58"/>
                <a:gd name="T26" fmla="*/ 110772 w 81"/>
                <a:gd name="T27" fmla="*/ 174734 h 58"/>
                <a:gd name="T28" fmla="*/ 120003 w 81"/>
                <a:gd name="T29" fmla="*/ 168603 h 58"/>
                <a:gd name="T30" fmla="*/ 123080 w 81"/>
                <a:gd name="T31" fmla="*/ 165538 h 58"/>
                <a:gd name="T32" fmla="*/ 123080 w 81"/>
                <a:gd name="T33" fmla="*/ 165538 h 58"/>
                <a:gd name="T34" fmla="*/ 240007 w 81"/>
                <a:gd name="T35" fmla="*/ 42917 h 58"/>
                <a:gd name="T36" fmla="*/ 240007 w 81"/>
                <a:gd name="T37" fmla="*/ 9197 h 58"/>
                <a:gd name="T38" fmla="*/ 224622 w 81"/>
                <a:gd name="T39" fmla="*/ 0 h 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58">
                  <a:moveTo>
                    <a:pt x="73" y="0"/>
                  </a:moveTo>
                  <a:cubicBezTo>
                    <a:pt x="71" y="0"/>
                    <a:pt x="69" y="1"/>
                    <a:pt x="67" y="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1"/>
                    <a:pt x="11" y="20"/>
                    <a:pt x="9" y="20"/>
                  </a:cubicBezTo>
                  <a:cubicBezTo>
                    <a:pt x="7" y="20"/>
                    <a:pt x="5" y="21"/>
                    <a:pt x="3" y="23"/>
                  </a:cubicBezTo>
                  <a:cubicBezTo>
                    <a:pt x="0" y="26"/>
                    <a:pt x="0" y="31"/>
                    <a:pt x="3" y="3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6" y="55"/>
                    <a:pt x="27" y="56"/>
                  </a:cubicBezTo>
                  <a:cubicBezTo>
                    <a:pt x="27" y="56"/>
                    <a:pt x="28" y="56"/>
                    <a:pt x="29" y="57"/>
                  </a:cubicBezTo>
                  <a:cubicBezTo>
                    <a:pt x="30" y="57"/>
                    <a:pt x="31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4" y="58"/>
                    <a:pt x="35" y="57"/>
                    <a:pt x="36" y="57"/>
                  </a:cubicBezTo>
                  <a:cubicBezTo>
                    <a:pt x="37" y="56"/>
                    <a:pt x="38" y="56"/>
                    <a:pt x="39" y="55"/>
                  </a:cubicBezTo>
                  <a:cubicBezTo>
                    <a:pt x="39" y="55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81" y="11"/>
                    <a:pt x="81" y="6"/>
                    <a:pt x="78" y="3"/>
                  </a:cubicBezTo>
                  <a:cubicBezTo>
                    <a:pt x="77" y="1"/>
                    <a:pt x="75" y="0"/>
                    <a:pt x="7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7" name="Freeform 32"/>
            <p:cNvSpPr>
              <a:spLocks noEditPoints="1"/>
            </p:cNvSpPr>
            <p:nvPr/>
          </p:nvSpPr>
          <p:spPr bwMode="auto">
            <a:xfrm>
              <a:off x="628650" y="2966528"/>
              <a:ext cx="245269" cy="167878"/>
            </a:xfrm>
            <a:custGeom>
              <a:avLst/>
              <a:gdLst>
                <a:gd name="T0" fmla="*/ 67873 w 106"/>
                <a:gd name="T1" fmla="*/ 88922 h 73"/>
                <a:gd name="T2" fmla="*/ 64788 w 106"/>
                <a:gd name="T3" fmla="*/ 85855 h 73"/>
                <a:gd name="T4" fmla="*/ 64788 w 106"/>
                <a:gd name="T5" fmla="*/ 76657 h 73"/>
                <a:gd name="T6" fmla="*/ 132661 w 106"/>
                <a:gd name="T7" fmla="*/ 24530 h 73"/>
                <a:gd name="T8" fmla="*/ 135746 w 106"/>
                <a:gd name="T9" fmla="*/ 24530 h 73"/>
                <a:gd name="T10" fmla="*/ 138831 w 106"/>
                <a:gd name="T11" fmla="*/ 24530 h 73"/>
                <a:gd name="T12" fmla="*/ 141917 w 106"/>
                <a:gd name="T13" fmla="*/ 30663 h 73"/>
                <a:gd name="T14" fmla="*/ 141917 w 106"/>
                <a:gd name="T15" fmla="*/ 36795 h 73"/>
                <a:gd name="T16" fmla="*/ 135746 w 106"/>
                <a:gd name="T17" fmla="*/ 42928 h 73"/>
                <a:gd name="T18" fmla="*/ 132661 w 106"/>
                <a:gd name="T19" fmla="*/ 39861 h 73"/>
                <a:gd name="T20" fmla="*/ 70958 w 106"/>
                <a:gd name="T21" fmla="*/ 85855 h 73"/>
                <a:gd name="T22" fmla="*/ 70958 w 106"/>
                <a:gd name="T23" fmla="*/ 85855 h 73"/>
                <a:gd name="T24" fmla="*/ 67873 w 106"/>
                <a:gd name="T25" fmla="*/ 88922 h 73"/>
                <a:gd name="T26" fmla="*/ 145002 w 106"/>
                <a:gd name="T27" fmla="*/ 0 h 73"/>
                <a:gd name="T28" fmla="*/ 132661 w 106"/>
                <a:gd name="T29" fmla="*/ 0 h 73"/>
                <a:gd name="T30" fmla="*/ 12341 w 106"/>
                <a:gd name="T31" fmla="*/ 95054 h 73"/>
                <a:gd name="T32" fmla="*/ 0 w 106"/>
                <a:gd name="T33" fmla="*/ 110385 h 73"/>
                <a:gd name="T34" fmla="*/ 12341 w 106"/>
                <a:gd name="T35" fmla="*/ 125717 h 73"/>
                <a:gd name="T36" fmla="*/ 132661 w 106"/>
                <a:gd name="T37" fmla="*/ 220771 h 73"/>
                <a:gd name="T38" fmla="*/ 145002 w 106"/>
                <a:gd name="T39" fmla="*/ 223837 h 73"/>
                <a:gd name="T40" fmla="*/ 154257 w 106"/>
                <a:gd name="T41" fmla="*/ 220771 h 73"/>
                <a:gd name="T42" fmla="*/ 163513 w 106"/>
                <a:gd name="T43" fmla="*/ 205439 h 73"/>
                <a:gd name="T44" fmla="*/ 163513 w 106"/>
                <a:gd name="T45" fmla="*/ 18398 h 73"/>
                <a:gd name="T46" fmla="*/ 154257 w 106"/>
                <a:gd name="T47" fmla="*/ 0 h 73"/>
                <a:gd name="T48" fmla="*/ 145002 w 106"/>
                <a:gd name="T49" fmla="*/ 0 h 73"/>
                <a:gd name="T50" fmla="*/ 231386 w 106"/>
                <a:gd name="T51" fmla="*/ 88922 h 73"/>
                <a:gd name="T52" fmla="*/ 228300 w 106"/>
                <a:gd name="T53" fmla="*/ 85855 h 73"/>
                <a:gd name="T54" fmla="*/ 228300 w 106"/>
                <a:gd name="T55" fmla="*/ 76657 h 73"/>
                <a:gd name="T56" fmla="*/ 296174 w 106"/>
                <a:gd name="T57" fmla="*/ 24530 h 73"/>
                <a:gd name="T58" fmla="*/ 299259 w 106"/>
                <a:gd name="T59" fmla="*/ 24530 h 73"/>
                <a:gd name="T60" fmla="*/ 302344 w 106"/>
                <a:gd name="T61" fmla="*/ 24530 h 73"/>
                <a:gd name="T62" fmla="*/ 305429 w 106"/>
                <a:gd name="T63" fmla="*/ 30663 h 73"/>
                <a:gd name="T64" fmla="*/ 305429 w 106"/>
                <a:gd name="T65" fmla="*/ 36795 h 73"/>
                <a:gd name="T66" fmla="*/ 299259 w 106"/>
                <a:gd name="T67" fmla="*/ 42928 h 73"/>
                <a:gd name="T68" fmla="*/ 296174 w 106"/>
                <a:gd name="T69" fmla="*/ 39861 h 73"/>
                <a:gd name="T70" fmla="*/ 234471 w 106"/>
                <a:gd name="T71" fmla="*/ 85855 h 73"/>
                <a:gd name="T72" fmla="*/ 234471 w 106"/>
                <a:gd name="T73" fmla="*/ 85855 h 73"/>
                <a:gd name="T74" fmla="*/ 231386 w 106"/>
                <a:gd name="T75" fmla="*/ 88922 h 73"/>
                <a:gd name="T76" fmla="*/ 308514 w 106"/>
                <a:gd name="T77" fmla="*/ 0 h 73"/>
                <a:gd name="T78" fmla="*/ 296174 w 106"/>
                <a:gd name="T79" fmla="*/ 0 h 73"/>
                <a:gd name="T80" fmla="*/ 175853 w 106"/>
                <a:gd name="T81" fmla="*/ 95054 h 73"/>
                <a:gd name="T82" fmla="*/ 163513 w 106"/>
                <a:gd name="T83" fmla="*/ 110385 h 73"/>
                <a:gd name="T84" fmla="*/ 175853 w 106"/>
                <a:gd name="T85" fmla="*/ 125717 h 73"/>
                <a:gd name="T86" fmla="*/ 296174 w 106"/>
                <a:gd name="T87" fmla="*/ 220771 h 73"/>
                <a:gd name="T88" fmla="*/ 308514 w 106"/>
                <a:gd name="T89" fmla="*/ 223837 h 73"/>
                <a:gd name="T90" fmla="*/ 317770 w 106"/>
                <a:gd name="T91" fmla="*/ 220771 h 73"/>
                <a:gd name="T92" fmla="*/ 327025 w 106"/>
                <a:gd name="T93" fmla="*/ 205439 h 73"/>
                <a:gd name="T94" fmla="*/ 327025 w 106"/>
                <a:gd name="T95" fmla="*/ 18398 h 73"/>
                <a:gd name="T96" fmla="*/ 317770 w 106"/>
                <a:gd name="T97" fmla="*/ 0 h 73"/>
                <a:gd name="T98" fmla="*/ 308514 w 106"/>
                <a:gd name="T99" fmla="*/ 0 h 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06" h="73">
                  <a:moveTo>
                    <a:pt x="22" y="29"/>
                  </a:moveTo>
                  <a:cubicBezTo>
                    <a:pt x="22" y="29"/>
                    <a:pt x="21" y="28"/>
                    <a:pt x="21" y="28"/>
                  </a:cubicBezTo>
                  <a:cubicBezTo>
                    <a:pt x="20" y="27"/>
                    <a:pt x="20" y="26"/>
                    <a:pt x="21" y="25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6" y="8"/>
                    <a:pt x="46" y="9"/>
                    <a:pt x="46" y="10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4"/>
                    <a:pt x="44" y="14"/>
                  </a:cubicBezTo>
                  <a:cubicBezTo>
                    <a:pt x="44" y="14"/>
                    <a:pt x="43" y="13"/>
                    <a:pt x="43" y="13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9"/>
                    <a:pt x="22" y="29"/>
                  </a:cubicBezTo>
                  <a:moveTo>
                    <a:pt x="47" y="0"/>
                  </a:moveTo>
                  <a:cubicBezTo>
                    <a:pt x="46" y="0"/>
                    <a:pt x="44" y="0"/>
                    <a:pt x="43" y="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38"/>
                    <a:pt x="2" y="40"/>
                    <a:pt x="4" y="41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2"/>
                    <a:pt x="46" y="73"/>
                    <a:pt x="47" y="73"/>
                  </a:cubicBezTo>
                  <a:cubicBezTo>
                    <a:pt x="48" y="73"/>
                    <a:pt x="49" y="72"/>
                    <a:pt x="50" y="72"/>
                  </a:cubicBezTo>
                  <a:cubicBezTo>
                    <a:pt x="52" y="71"/>
                    <a:pt x="53" y="69"/>
                    <a:pt x="53" y="6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2" y="2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  <a:moveTo>
                    <a:pt x="75" y="29"/>
                  </a:moveTo>
                  <a:cubicBezTo>
                    <a:pt x="75" y="29"/>
                    <a:pt x="74" y="28"/>
                    <a:pt x="74" y="28"/>
                  </a:cubicBezTo>
                  <a:cubicBezTo>
                    <a:pt x="73" y="27"/>
                    <a:pt x="73" y="26"/>
                    <a:pt x="74" y="25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7" y="8"/>
                    <a:pt x="97" y="8"/>
                  </a:cubicBezTo>
                  <a:cubicBezTo>
                    <a:pt x="97" y="8"/>
                    <a:pt x="98" y="8"/>
                    <a:pt x="98" y="8"/>
                  </a:cubicBezTo>
                  <a:cubicBezTo>
                    <a:pt x="99" y="8"/>
                    <a:pt x="99" y="9"/>
                    <a:pt x="99" y="10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3"/>
                    <a:pt x="98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8"/>
                    <a:pt x="76" y="29"/>
                    <a:pt x="75" y="29"/>
                  </a:cubicBezTo>
                  <a:moveTo>
                    <a:pt x="100" y="0"/>
                  </a:moveTo>
                  <a:cubicBezTo>
                    <a:pt x="99" y="0"/>
                    <a:pt x="97" y="0"/>
                    <a:pt x="96" y="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5" y="32"/>
                    <a:pt x="53" y="34"/>
                    <a:pt x="53" y="36"/>
                  </a:cubicBezTo>
                  <a:cubicBezTo>
                    <a:pt x="53" y="38"/>
                    <a:pt x="55" y="40"/>
                    <a:pt x="57" y="4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7" y="72"/>
                    <a:pt x="99" y="73"/>
                    <a:pt x="100" y="73"/>
                  </a:cubicBezTo>
                  <a:cubicBezTo>
                    <a:pt x="101" y="73"/>
                    <a:pt x="102" y="72"/>
                    <a:pt x="103" y="72"/>
                  </a:cubicBezTo>
                  <a:cubicBezTo>
                    <a:pt x="105" y="71"/>
                    <a:pt x="106" y="69"/>
                    <a:pt x="106" y="6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3"/>
                    <a:pt x="105" y="2"/>
                    <a:pt x="103" y="0"/>
                  </a:cubicBezTo>
                  <a:cubicBezTo>
                    <a:pt x="102" y="0"/>
                    <a:pt x="101" y="0"/>
                    <a:pt x="1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8" name="Freeform 33"/>
            <p:cNvSpPr>
              <a:spLocks noEditPoints="1"/>
            </p:cNvSpPr>
            <p:nvPr/>
          </p:nvSpPr>
          <p:spPr bwMode="auto">
            <a:xfrm>
              <a:off x="1614488" y="2962956"/>
              <a:ext cx="197644" cy="173831"/>
            </a:xfrm>
            <a:custGeom>
              <a:avLst/>
              <a:gdLst>
                <a:gd name="T0" fmla="*/ 61285 w 86"/>
                <a:gd name="T1" fmla="*/ 95800 h 75"/>
                <a:gd name="T2" fmla="*/ 58221 w 86"/>
                <a:gd name="T3" fmla="*/ 92710 h 75"/>
                <a:gd name="T4" fmla="*/ 58221 w 86"/>
                <a:gd name="T5" fmla="*/ 83439 h 75"/>
                <a:gd name="T6" fmla="*/ 125634 w 86"/>
                <a:gd name="T7" fmla="*/ 30903 h 75"/>
                <a:gd name="T8" fmla="*/ 128698 w 86"/>
                <a:gd name="T9" fmla="*/ 30903 h 75"/>
                <a:gd name="T10" fmla="*/ 131763 w 86"/>
                <a:gd name="T11" fmla="*/ 30903 h 75"/>
                <a:gd name="T12" fmla="*/ 134827 w 86"/>
                <a:gd name="T13" fmla="*/ 37084 h 75"/>
                <a:gd name="T14" fmla="*/ 134827 w 86"/>
                <a:gd name="T15" fmla="*/ 43265 h 75"/>
                <a:gd name="T16" fmla="*/ 128698 w 86"/>
                <a:gd name="T17" fmla="*/ 49445 h 75"/>
                <a:gd name="T18" fmla="*/ 125634 w 86"/>
                <a:gd name="T19" fmla="*/ 46355 h 75"/>
                <a:gd name="T20" fmla="*/ 64349 w 86"/>
                <a:gd name="T21" fmla="*/ 92710 h 75"/>
                <a:gd name="T22" fmla="*/ 61285 w 86"/>
                <a:gd name="T23" fmla="*/ 95800 h 75"/>
                <a:gd name="T24" fmla="*/ 144019 w 86"/>
                <a:gd name="T25" fmla="*/ 6181 h 75"/>
                <a:gd name="T26" fmla="*/ 131763 w 86"/>
                <a:gd name="T27" fmla="*/ 6181 h 75"/>
                <a:gd name="T28" fmla="*/ 12257 w 86"/>
                <a:gd name="T29" fmla="*/ 101981 h 75"/>
                <a:gd name="T30" fmla="*/ 0 w 86"/>
                <a:gd name="T31" fmla="*/ 117433 h 75"/>
                <a:gd name="T32" fmla="*/ 12257 w 86"/>
                <a:gd name="T33" fmla="*/ 132884 h 75"/>
                <a:gd name="T34" fmla="*/ 131763 w 86"/>
                <a:gd name="T35" fmla="*/ 228685 h 75"/>
                <a:gd name="T36" fmla="*/ 144019 w 86"/>
                <a:gd name="T37" fmla="*/ 231775 h 75"/>
                <a:gd name="T38" fmla="*/ 153212 w 86"/>
                <a:gd name="T39" fmla="*/ 228685 h 75"/>
                <a:gd name="T40" fmla="*/ 162405 w 86"/>
                <a:gd name="T41" fmla="*/ 213233 h 75"/>
                <a:gd name="T42" fmla="*/ 162405 w 86"/>
                <a:gd name="T43" fmla="*/ 24723 h 75"/>
                <a:gd name="T44" fmla="*/ 153212 w 86"/>
                <a:gd name="T45" fmla="*/ 6181 h 75"/>
                <a:gd name="T46" fmla="*/ 144019 w 86"/>
                <a:gd name="T47" fmla="*/ 6181 h 75"/>
                <a:gd name="T48" fmla="*/ 217561 w 86"/>
                <a:gd name="T49" fmla="*/ 83439 h 75"/>
                <a:gd name="T50" fmla="*/ 214497 w 86"/>
                <a:gd name="T51" fmla="*/ 77258 h 75"/>
                <a:gd name="T52" fmla="*/ 214497 w 86"/>
                <a:gd name="T53" fmla="*/ 33994 h 75"/>
                <a:gd name="T54" fmla="*/ 229818 w 86"/>
                <a:gd name="T55" fmla="*/ 18542 h 75"/>
                <a:gd name="T56" fmla="*/ 232883 w 86"/>
                <a:gd name="T57" fmla="*/ 24723 h 75"/>
                <a:gd name="T58" fmla="*/ 229818 w 86"/>
                <a:gd name="T59" fmla="*/ 30903 h 75"/>
                <a:gd name="T60" fmla="*/ 223690 w 86"/>
                <a:gd name="T61" fmla="*/ 33994 h 75"/>
                <a:gd name="T62" fmla="*/ 223690 w 86"/>
                <a:gd name="T63" fmla="*/ 77258 h 75"/>
                <a:gd name="T64" fmla="*/ 223690 w 86"/>
                <a:gd name="T65" fmla="*/ 77258 h 75"/>
                <a:gd name="T66" fmla="*/ 217561 w 86"/>
                <a:gd name="T67" fmla="*/ 83439 h 75"/>
                <a:gd name="T68" fmla="*/ 229818 w 86"/>
                <a:gd name="T69" fmla="*/ 0 h 75"/>
                <a:gd name="T70" fmla="*/ 229818 w 86"/>
                <a:gd name="T71" fmla="*/ 0 h 75"/>
                <a:gd name="T72" fmla="*/ 193047 w 86"/>
                <a:gd name="T73" fmla="*/ 33994 h 75"/>
                <a:gd name="T74" fmla="*/ 193047 w 86"/>
                <a:gd name="T75" fmla="*/ 194691 h 75"/>
                <a:gd name="T76" fmla="*/ 229818 w 86"/>
                <a:gd name="T77" fmla="*/ 228685 h 75"/>
                <a:gd name="T78" fmla="*/ 229818 w 86"/>
                <a:gd name="T79" fmla="*/ 228685 h 75"/>
                <a:gd name="T80" fmla="*/ 263525 w 86"/>
                <a:gd name="T81" fmla="*/ 194691 h 75"/>
                <a:gd name="T82" fmla="*/ 263525 w 86"/>
                <a:gd name="T83" fmla="*/ 33994 h 75"/>
                <a:gd name="T84" fmla="*/ 229818 w 86"/>
                <a:gd name="T85" fmla="*/ 0 h 7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6" h="75">
                  <a:moveTo>
                    <a:pt x="20" y="31"/>
                  </a:moveTo>
                  <a:cubicBezTo>
                    <a:pt x="20" y="31"/>
                    <a:pt x="19" y="30"/>
                    <a:pt x="19" y="30"/>
                  </a:cubicBezTo>
                  <a:cubicBezTo>
                    <a:pt x="18" y="29"/>
                    <a:pt x="18" y="28"/>
                    <a:pt x="19" y="27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1"/>
                    <a:pt x="44" y="1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5"/>
                    <a:pt x="43" y="16"/>
                    <a:pt x="42" y="16"/>
                  </a:cubicBezTo>
                  <a:cubicBezTo>
                    <a:pt x="42" y="16"/>
                    <a:pt x="41" y="15"/>
                    <a:pt x="41" y="15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1"/>
                    <a:pt x="20" y="31"/>
                  </a:cubicBezTo>
                  <a:moveTo>
                    <a:pt x="47" y="2"/>
                  </a:moveTo>
                  <a:cubicBezTo>
                    <a:pt x="46" y="2"/>
                    <a:pt x="44" y="2"/>
                    <a:pt x="43" y="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4"/>
                    <a:pt x="0" y="36"/>
                    <a:pt x="0" y="38"/>
                  </a:cubicBezTo>
                  <a:cubicBezTo>
                    <a:pt x="0" y="40"/>
                    <a:pt x="2" y="42"/>
                    <a:pt x="4" y="43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4" y="74"/>
                    <a:pt x="46" y="75"/>
                    <a:pt x="47" y="75"/>
                  </a:cubicBezTo>
                  <a:cubicBezTo>
                    <a:pt x="48" y="75"/>
                    <a:pt x="49" y="74"/>
                    <a:pt x="50" y="74"/>
                  </a:cubicBezTo>
                  <a:cubicBezTo>
                    <a:pt x="52" y="73"/>
                    <a:pt x="53" y="71"/>
                    <a:pt x="53" y="69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5"/>
                    <a:pt x="52" y="4"/>
                    <a:pt x="50" y="2"/>
                  </a:cubicBezTo>
                  <a:cubicBezTo>
                    <a:pt x="49" y="2"/>
                    <a:pt x="48" y="2"/>
                    <a:pt x="47" y="2"/>
                  </a:cubicBezTo>
                  <a:moveTo>
                    <a:pt x="71" y="27"/>
                  </a:moveTo>
                  <a:cubicBezTo>
                    <a:pt x="70" y="27"/>
                    <a:pt x="70" y="26"/>
                    <a:pt x="70" y="2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8"/>
                    <a:pt x="72" y="6"/>
                    <a:pt x="75" y="6"/>
                  </a:cubicBezTo>
                  <a:cubicBezTo>
                    <a:pt x="76" y="6"/>
                    <a:pt x="76" y="7"/>
                    <a:pt x="76" y="8"/>
                  </a:cubicBezTo>
                  <a:cubicBezTo>
                    <a:pt x="76" y="9"/>
                    <a:pt x="76" y="10"/>
                    <a:pt x="75" y="10"/>
                  </a:cubicBezTo>
                  <a:cubicBezTo>
                    <a:pt x="74" y="10"/>
                    <a:pt x="73" y="10"/>
                    <a:pt x="73" y="11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2" y="27"/>
                    <a:pt x="71" y="27"/>
                  </a:cubicBezTo>
                  <a:moveTo>
                    <a:pt x="75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8" y="0"/>
                    <a:pt x="63" y="5"/>
                    <a:pt x="63" y="1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9"/>
                    <a:pt x="68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81" y="74"/>
                    <a:pt x="86" y="69"/>
                    <a:pt x="86" y="63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5"/>
                    <a:pt x="81" y="0"/>
                    <a:pt x="7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9" name="Freeform 34"/>
            <p:cNvSpPr>
              <a:spLocks noEditPoints="1"/>
            </p:cNvSpPr>
            <p:nvPr/>
          </p:nvSpPr>
          <p:spPr bwMode="auto">
            <a:xfrm>
              <a:off x="2589609" y="2966528"/>
              <a:ext cx="121444" cy="167878"/>
            </a:xfrm>
            <a:custGeom>
              <a:avLst/>
              <a:gdLst>
                <a:gd name="T0" fmla="*/ 61104 w 53"/>
                <a:gd name="T1" fmla="*/ 88922 h 73"/>
                <a:gd name="T2" fmla="*/ 58049 w 53"/>
                <a:gd name="T3" fmla="*/ 85855 h 73"/>
                <a:gd name="T4" fmla="*/ 58049 w 53"/>
                <a:gd name="T5" fmla="*/ 76657 h 73"/>
                <a:gd name="T6" fmla="*/ 125263 w 53"/>
                <a:gd name="T7" fmla="*/ 24530 h 73"/>
                <a:gd name="T8" fmla="*/ 128318 w 53"/>
                <a:gd name="T9" fmla="*/ 24530 h 73"/>
                <a:gd name="T10" fmla="*/ 131373 w 53"/>
                <a:gd name="T11" fmla="*/ 24530 h 73"/>
                <a:gd name="T12" fmla="*/ 134428 w 53"/>
                <a:gd name="T13" fmla="*/ 30663 h 73"/>
                <a:gd name="T14" fmla="*/ 134428 w 53"/>
                <a:gd name="T15" fmla="*/ 36795 h 73"/>
                <a:gd name="T16" fmla="*/ 128318 w 53"/>
                <a:gd name="T17" fmla="*/ 42928 h 73"/>
                <a:gd name="T18" fmla="*/ 125263 w 53"/>
                <a:gd name="T19" fmla="*/ 39861 h 73"/>
                <a:gd name="T20" fmla="*/ 64159 w 53"/>
                <a:gd name="T21" fmla="*/ 85855 h 73"/>
                <a:gd name="T22" fmla="*/ 64159 w 53"/>
                <a:gd name="T23" fmla="*/ 85855 h 73"/>
                <a:gd name="T24" fmla="*/ 61104 w 53"/>
                <a:gd name="T25" fmla="*/ 88922 h 73"/>
                <a:gd name="T26" fmla="*/ 143594 w 53"/>
                <a:gd name="T27" fmla="*/ 0 h 73"/>
                <a:gd name="T28" fmla="*/ 131373 w 53"/>
                <a:gd name="T29" fmla="*/ 0 h 73"/>
                <a:gd name="T30" fmla="*/ 12221 w 53"/>
                <a:gd name="T31" fmla="*/ 95054 h 73"/>
                <a:gd name="T32" fmla="*/ 0 w 53"/>
                <a:gd name="T33" fmla="*/ 110385 h 73"/>
                <a:gd name="T34" fmla="*/ 12221 w 53"/>
                <a:gd name="T35" fmla="*/ 125717 h 73"/>
                <a:gd name="T36" fmla="*/ 131373 w 53"/>
                <a:gd name="T37" fmla="*/ 220771 h 73"/>
                <a:gd name="T38" fmla="*/ 143594 w 53"/>
                <a:gd name="T39" fmla="*/ 223837 h 73"/>
                <a:gd name="T40" fmla="*/ 152759 w 53"/>
                <a:gd name="T41" fmla="*/ 220771 h 73"/>
                <a:gd name="T42" fmla="*/ 161925 w 53"/>
                <a:gd name="T43" fmla="*/ 205439 h 73"/>
                <a:gd name="T44" fmla="*/ 161925 w 53"/>
                <a:gd name="T45" fmla="*/ 18398 h 73"/>
                <a:gd name="T46" fmla="*/ 152759 w 53"/>
                <a:gd name="T47" fmla="*/ 0 h 73"/>
                <a:gd name="T48" fmla="*/ 143594 w 53"/>
                <a:gd name="T49" fmla="*/ 0 h 7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3" h="73">
                  <a:moveTo>
                    <a:pt x="20" y="29"/>
                  </a:moveTo>
                  <a:cubicBezTo>
                    <a:pt x="20" y="29"/>
                    <a:pt x="19" y="28"/>
                    <a:pt x="19" y="28"/>
                  </a:cubicBezTo>
                  <a:cubicBezTo>
                    <a:pt x="18" y="27"/>
                    <a:pt x="18" y="26"/>
                    <a:pt x="19" y="2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2" y="8"/>
                    <a:pt x="42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9"/>
                    <a:pt x="44" y="1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3"/>
                    <a:pt x="43" y="14"/>
                    <a:pt x="42" y="14"/>
                  </a:cubicBezTo>
                  <a:cubicBezTo>
                    <a:pt x="42" y="14"/>
                    <a:pt x="41" y="13"/>
                    <a:pt x="41" y="13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9"/>
                    <a:pt x="20" y="29"/>
                  </a:cubicBezTo>
                  <a:moveTo>
                    <a:pt x="47" y="0"/>
                  </a:moveTo>
                  <a:cubicBezTo>
                    <a:pt x="45" y="0"/>
                    <a:pt x="44" y="0"/>
                    <a:pt x="43" y="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38"/>
                    <a:pt x="2" y="40"/>
                    <a:pt x="4" y="41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2"/>
                    <a:pt x="45" y="73"/>
                    <a:pt x="47" y="73"/>
                  </a:cubicBezTo>
                  <a:cubicBezTo>
                    <a:pt x="48" y="73"/>
                    <a:pt x="49" y="72"/>
                    <a:pt x="50" y="72"/>
                  </a:cubicBezTo>
                  <a:cubicBezTo>
                    <a:pt x="52" y="71"/>
                    <a:pt x="53" y="69"/>
                    <a:pt x="53" y="6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2" y="2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0" name="Freeform 35"/>
            <p:cNvSpPr>
              <a:spLocks noEditPoints="1"/>
            </p:cNvSpPr>
            <p:nvPr/>
          </p:nvSpPr>
          <p:spPr bwMode="auto">
            <a:xfrm>
              <a:off x="1182290" y="2962956"/>
              <a:ext cx="123825" cy="173831"/>
            </a:xfrm>
            <a:custGeom>
              <a:avLst/>
              <a:gdLst>
                <a:gd name="T0" fmla="*/ 24459 w 54"/>
                <a:gd name="T1" fmla="*/ 83439 h 75"/>
                <a:gd name="T2" fmla="*/ 18344 w 54"/>
                <a:gd name="T3" fmla="*/ 77258 h 75"/>
                <a:gd name="T4" fmla="*/ 18344 w 54"/>
                <a:gd name="T5" fmla="*/ 33994 h 75"/>
                <a:gd name="T6" fmla="*/ 33631 w 54"/>
                <a:gd name="T7" fmla="*/ 18542 h 75"/>
                <a:gd name="T8" fmla="*/ 39746 w 54"/>
                <a:gd name="T9" fmla="*/ 24723 h 75"/>
                <a:gd name="T10" fmla="*/ 33631 w 54"/>
                <a:gd name="T11" fmla="*/ 30903 h 75"/>
                <a:gd name="T12" fmla="*/ 30574 w 54"/>
                <a:gd name="T13" fmla="*/ 33994 h 75"/>
                <a:gd name="T14" fmla="*/ 30574 w 54"/>
                <a:gd name="T15" fmla="*/ 77258 h 75"/>
                <a:gd name="T16" fmla="*/ 24459 w 54"/>
                <a:gd name="T17" fmla="*/ 83439 h 75"/>
                <a:gd name="T18" fmla="*/ 33631 w 54"/>
                <a:gd name="T19" fmla="*/ 0 h 75"/>
                <a:gd name="T20" fmla="*/ 33631 w 54"/>
                <a:gd name="T21" fmla="*/ 0 h 75"/>
                <a:gd name="T22" fmla="*/ 0 w 54"/>
                <a:gd name="T23" fmla="*/ 33994 h 75"/>
                <a:gd name="T24" fmla="*/ 0 w 54"/>
                <a:gd name="T25" fmla="*/ 194691 h 75"/>
                <a:gd name="T26" fmla="*/ 33631 w 54"/>
                <a:gd name="T27" fmla="*/ 231775 h 75"/>
                <a:gd name="T28" fmla="*/ 33631 w 54"/>
                <a:gd name="T29" fmla="*/ 231775 h 75"/>
                <a:gd name="T30" fmla="*/ 70320 w 54"/>
                <a:gd name="T31" fmla="*/ 194691 h 75"/>
                <a:gd name="T32" fmla="*/ 70320 w 54"/>
                <a:gd name="T33" fmla="*/ 33994 h 75"/>
                <a:gd name="T34" fmla="*/ 33631 w 54"/>
                <a:gd name="T35" fmla="*/ 0 h 75"/>
                <a:gd name="T36" fmla="*/ 119239 w 54"/>
                <a:gd name="T37" fmla="*/ 83439 h 75"/>
                <a:gd name="T38" fmla="*/ 113124 w 54"/>
                <a:gd name="T39" fmla="*/ 77258 h 75"/>
                <a:gd name="T40" fmla="*/ 113124 w 54"/>
                <a:gd name="T41" fmla="*/ 33994 h 75"/>
                <a:gd name="T42" fmla="*/ 128411 w 54"/>
                <a:gd name="T43" fmla="*/ 18542 h 75"/>
                <a:gd name="T44" fmla="*/ 134526 w 54"/>
                <a:gd name="T45" fmla="*/ 24723 h 75"/>
                <a:gd name="T46" fmla="*/ 128411 w 54"/>
                <a:gd name="T47" fmla="*/ 30903 h 75"/>
                <a:gd name="T48" fmla="*/ 125354 w 54"/>
                <a:gd name="T49" fmla="*/ 33994 h 75"/>
                <a:gd name="T50" fmla="*/ 125354 w 54"/>
                <a:gd name="T51" fmla="*/ 77258 h 75"/>
                <a:gd name="T52" fmla="*/ 119239 w 54"/>
                <a:gd name="T53" fmla="*/ 83439 h 75"/>
                <a:gd name="T54" fmla="*/ 131469 w 54"/>
                <a:gd name="T55" fmla="*/ 0 h 75"/>
                <a:gd name="T56" fmla="*/ 128411 w 54"/>
                <a:gd name="T57" fmla="*/ 0 h 75"/>
                <a:gd name="T58" fmla="*/ 94780 w 54"/>
                <a:gd name="T59" fmla="*/ 33994 h 75"/>
                <a:gd name="T60" fmla="*/ 94780 w 54"/>
                <a:gd name="T61" fmla="*/ 194691 h 75"/>
                <a:gd name="T62" fmla="*/ 128411 w 54"/>
                <a:gd name="T63" fmla="*/ 231775 h 75"/>
                <a:gd name="T64" fmla="*/ 131469 w 54"/>
                <a:gd name="T65" fmla="*/ 231775 h 75"/>
                <a:gd name="T66" fmla="*/ 165100 w 54"/>
                <a:gd name="T67" fmla="*/ 194691 h 75"/>
                <a:gd name="T68" fmla="*/ 165100 w 54"/>
                <a:gd name="T69" fmla="*/ 33994 h 75"/>
                <a:gd name="T70" fmla="*/ 131469 w 54"/>
                <a:gd name="T71" fmla="*/ 0 h 7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4" h="75">
                  <a:moveTo>
                    <a:pt x="8" y="27"/>
                  </a:moveTo>
                  <a:cubicBezTo>
                    <a:pt x="7" y="27"/>
                    <a:pt x="6" y="26"/>
                    <a:pt x="6" y="25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8" y="6"/>
                    <a:pt x="11" y="6"/>
                  </a:cubicBezTo>
                  <a:cubicBezTo>
                    <a:pt x="12" y="6"/>
                    <a:pt x="13" y="7"/>
                    <a:pt x="13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6"/>
                    <a:pt x="9" y="27"/>
                    <a:pt x="8" y="27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0"/>
                    <a:pt x="5" y="75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8" y="75"/>
                    <a:pt x="23" y="70"/>
                    <a:pt x="23" y="6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1" y="0"/>
                  </a:cubicBezTo>
                  <a:moveTo>
                    <a:pt x="39" y="27"/>
                  </a:moveTo>
                  <a:cubicBezTo>
                    <a:pt x="38" y="27"/>
                    <a:pt x="37" y="26"/>
                    <a:pt x="37" y="25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8"/>
                    <a:pt x="40" y="6"/>
                    <a:pt x="42" y="6"/>
                  </a:cubicBezTo>
                  <a:cubicBezTo>
                    <a:pt x="43" y="6"/>
                    <a:pt x="44" y="7"/>
                    <a:pt x="44" y="8"/>
                  </a:cubicBezTo>
                  <a:cubicBezTo>
                    <a:pt x="44" y="9"/>
                    <a:pt x="43" y="10"/>
                    <a:pt x="42" y="10"/>
                  </a:cubicBezTo>
                  <a:cubicBezTo>
                    <a:pt x="42" y="10"/>
                    <a:pt x="41" y="10"/>
                    <a:pt x="41" y="11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6"/>
                    <a:pt x="40" y="27"/>
                    <a:pt x="39" y="27"/>
                  </a:cubicBezTo>
                  <a:moveTo>
                    <a:pt x="4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6" y="0"/>
                    <a:pt x="31" y="5"/>
                    <a:pt x="31" y="11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70"/>
                    <a:pt x="36" y="75"/>
                    <a:pt x="42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9" y="75"/>
                    <a:pt x="54" y="70"/>
                    <a:pt x="54" y="63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5"/>
                    <a:pt x="49" y="0"/>
                    <a:pt x="4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1" name="Freeform 36"/>
            <p:cNvSpPr>
              <a:spLocks noEditPoints="1"/>
            </p:cNvSpPr>
            <p:nvPr/>
          </p:nvSpPr>
          <p:spPr bwMode="auto">
            <a:xfrm>
              <a:off x="2120503" y="2968909"/>
              <a:ext cx="160735" cy="163115"/>
            </a:xfrm>
            <a:custGeom>
              <a:avLst/>
              <a:gdLst>
                <a:gd name="T0" fmla="*/ 24493 w 70"/>
                <a:gd name="T1" fmla="*/ 76580 h 71"/>
                <a:gd name="T2" fmla="*/ 18370 w 70"/>
                <a:gd name="T3" fmla="*/ 70454 h 71"/>
                <a:gd name="T4" fmla="*/ 18370 w 70"/>
                <a:gd name="T5" fmla="*/ 36758 h 71"/>
                <a:gd name="T6" fmla="*/ 36739 w 70"/>
                <a:gd name="T7" fmla="*/ 18379 h 71"/>
                <a:gd name="T8" fmla="*/ 42863 w 70"/>
                <a:gd name="T9" fmla="*/ 24506 h 71"/>
                <a:gd name="T10" fmla="*/ 36739 w 70"/>
                <a:gd name="T11" fmla="*/ 27569 h 71"/>
                <a:gd name="T12" fmla="*/ 27555 w 70"/>
                <a:gd name="T13" fmla="*/ 36758 h 71"/>
                <a:gd name="T14" fmla="*/ 27555 w 70"/>
                <a:gd name="T15" fmla="*/ 70454 h 71"/>
                <a:gd name="T16" fmla="*/ 24493 w 70"/>
                <a:gd name="T17" fmla="*/ 76580 h 71"/>
                <a:gd name="T18" fmla="*/ 177574 w 70"/>
                <a:gd name="T19" fmla="*/ 0 h 71"/>
                <a:gd name="T20" fmla="*/ 36739 w 70"/>
                <a:gd name="T21" fmla="*/ 0 h 71"/>
                <a:gd name="T22" fmla="*/ 0 w 70"/>
                <a:gd name="T23" fmla="*/ 36758 h 71"/>
                <a:gd name="T24" fmla="*/ 0 w 70"/>
                <a:gd name="T25" fmla="*/ 177665 h 71"/>
                <a:gd name="T26" fmla="*/ 36739 w 70"/>
                <a:gd name="T27" fmla="*/ 217487 h 71"/>
                <a:gd name="T28" fmla="*/ 177574 w 70"/>
                <a:gd name="T29" fmla="*/ 217487 h 71"/>
                <a:gd name="T30" fmla="*/ 214313 w 70"/>
                <a:gd name="T31" fmla="*/ 177665 h 71"/>
                <a:gd name="T32" fmla="*/ 214313 w 70"/>
                <a:gd name="T33" fmla="*/ 36758 h 71"/>
                <a:gd name="T34" fmla="*/ 177574 w 70"/>
                <a:gd name="T35" fmla="*/ 0 h 7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0" h="71">
                  <a:moveTo>
                    <a:pt x="8" y="25"/>
                  </a:moveTo>
                  <a:cubicBezTo>
                    <a:pt x="6" y="25"/>
                    <a:pt x="6" y="25"/>
                    <a:pt x="6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9"/>
                    <a:pt x="9" y="6"/>
                    <a:pt x="12" y="6"/>
                  </a:cubicBezTo>
                  <a:cubicBezTo>
                    <a:pt x="13" y="6"/>
                    <a:pt x="14" y="7"/>
                    <a:pt x="14" y="8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11" y="9"/>
                    <a:pt x="9" y="11"/>
                    <a:pt x="9" y="1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5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5"/>
                    <a:pt x="5" y="71"/>
                    <a:pt x="12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65" y="71"/>
                    <a:pt x="70" y="65"/>
                    <a:pt x="70" y="58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5"/>
                    <a:pt x="65" y="0"/>
                    <a:pt x="5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2" name="Freeform 40"/>
            <p:cNvSpPr>
              <a:spLocks noEditPoints="1"/>
            </p:cNvSpPr>
            <p:nvPr/>
          </p:nvSpPr>
          <p:spPr bwMode="auto">
            <a:xfrm>
              <a:off x="5064919" y="2940334"/>
              <a:ext cx="261938" cy="219075"/>
            </a:xfrm>
            <a:custGeom>
              <a:avLst/>
              <a:gdLst>
                <a:gd name="T0" fmla="*/ 268892 w 113"/>
                <a:gd name="T1" fmla="*/ 113765 h 95"/>
                <a:gd name="T2" fmla="*/ 268892 w 113"/>
                <a:gd name="T3" fmla="*/ 162961 h 95"/>
                <a:gd name="T4" fmla="*/ 225622 w 113"/>
                <a:gd name="T5" fmla="*/ 162961 h 95"/>
                <a:gd name="T6" fmla="*/ 210168 w 113"/>
                <a:gd name="T7" fmla="*/ 172185 h 95"/>
                <a:gd name="T8" fmla="*/ 222531 w 113"/>
                <a:gd name="T9" fmla="*/ 181409 h 95"/>
                <a:gd name="T10" fmla="*/ 265801 w 113"/>
                <a:gd name="T11" fmla="*/ 181409 h 95"/>
                <a:gd name="T12" fmla="*/ 268892 w 113"/>
                <a:gd name="T13" fmla="*/ 184484 h 95"/>
                <a:gd name="T14" fmla="*/ 268892 w 113"/>
                <a:gd name="T15" fmla="*/ 230605 h 95"/>
                <a:gd name="T16" fmla="*/ 281254 w 113"/>
                <a:gd name="T17" fmla="*/ 239829 h 95"/>
                <a:gd name="T18" fmla="*/ 290527 w 113"/>
                <a:gd name="T19" fmla="*/ 202933 h 95"/>
                <a:gd name="T20" fmla="*/ 290527 w 113"/>
                <a:gd name="T21" fmla="*/ 181409 h 95"/>
                <a:gd name="T22" fmla="*/ 339978 w 113"/>
                <a:gd name="T23" fmla="*/ 181409 h 95"/>
                <a:gd name="T24" fmla="*/ 346159 w 113"/>
                <a:gd name="T25" fmla="*/ 162961 h 95"/>
                <a:gd name="T26" fmla="*/ 302889 w 113"/>
                <a:gd name="T27" fmla="*/ 162961 h 95"/>
                <a:gd name="T28" fmla="*/ 290527 w 113"/>
                <a:gd name="T29" fmla="*/ 150662 h 95"/>
                <a:gd name="T30" fmla="*/ 281254 w 113"/>
                <a:gd name="T31" fmla="*/ 101466 h 95"/>
                <a:gd name="T32" fmla="*/ 46361 w 113"/>
                <a:gd name="T33" fmla="*/ 261353 h 95"/>
                <a:gd name="T34" fmla="*/ 123628 w 113"/>
                <a:gd name="T35" fmla="*/ 187559 h 95"/>
                <a:gd name="T36" fmla="*/ 132900 w 113"/>
                <a:gd name="T37" fmla="*/ 193708 h 95"/>
                <a:gd name="T38" fmla="*/ 55633 w 113"/>
                <a:gd name="T39" fmla="*/ 258278 h 95"/>
                <a:gd name="T40" fmla="*/ 135991 w 113"/>
                <a:gd name="T41" fmla="*/ 141438 h 95"/>
                <a:gd name="T42" fmla="*/ 108175 w 113"/>
                <a:gd name="T43" fmla="*/ 92242 h 95"/>
                <a:gd name="T44" fmla="*/ 176170 w 113"/>
                <a:gd name="T45" fmla="*/ 33822 h 95"/>
                <a:gd name="T46" fmla="*/ 123628 w 113"/>
                <a:gd name="T47" fmla="*/ 92242 h 95"/>
                <a:gd name="T48" fmla="*/ 142173 w 113"/>
                <a:gd name="T49" fmla="*/ 138363 h 95"/>
                <a:gd name="T50" fmla="*/ 169989 w 113"/>
                <a:gd name="T51" fmla="*/ 0 h 95"/>
                <a:gd name="T52" fmla="*/ 114356 w 113"/>
                <a:gd name="T53" fmla="*/ 162961 h 95"/>
                <a:gd name="T54" fmla="*/ 0 w 113"/>
                <a:gd name="T55" fmla="*/ 289025 h 95"/>
                <a:gd name="T56" fmla="*/ 336887 w 113"/>
                <a:gd name="T57" fmla="*/ 292100 h 95"/>
                <a:gd name="T58" fmla="*/ 339978 w 113"/>
                <a:gd name="T59" fmla="*/ 285951 h 95"/>
                <a:gd name="T60" fmla="*/ 302889 w 113"/>
                <a:gd name="T61" fmla="*/ 230605 h 95"/>
                <a:gd name="T62" fmla="*/ 265801 w 113"/>
                <a:gd name="T63" fmla="*/ 245979 h 95"/>
                <a:gd name="T64" fmla="*/ 256529 w 113"/>
                <a:gd name="T65" fmla="*/ 193708 h 95"/>
                <a:gd name="T66" fmla="*/ 203987 w 113"/>
                <a:gd name="T67" fmla="*/ 187559 h 95"/>
                <a:gd name="T68" fmla="*/ 222531 w 113"/>
                <a:gd name="T69" fmla="*/ 150662 h 95"/>
                <a:gd name="T70" fmla="*/ 259619 w 113"/>
                <a:gd name="T71" fmla="*/ 92242 h 9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3" h="95">
                  <a:moveTo>
                    <a:pt x="91" y="33"/>
                  </a:moveTo>
                  <a:cubicBezTo>
                    <a:pt x="89" y="33"/>
                    <a:pt x="87" y="35"/>
                    <a:pt x="87" y="37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0" y="53"/>
                    <a:pt x="68" y="54"/>
                    <a:pt x="68" y="56"/>
                  </a:cubicBezTo>
                  <a:cubicBezTo>
                    <a:pt x="68" y="57"/>
                    <a:pt x="69" y="58"/>
                    <a:pt x="69" y="58"/>
                  </a:cubicBezTo>
                  <a:cubicBezTo>
                    <a:pt x="70" y="59"/>
                    <a:pt x="71" y="59"/>
                    <a:pt x="7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6"/>
                    <a:pt x="88" y="77"/>
                    <a:pt x="88" y="77"/>
                  </a:cubicBezTo>
                  <a:cubicBezTo>
                    <a:pt x="89" y="78"/>
                    <a:pt x="90" y="78"/>
                    <a:pt x="91" y="78"/>
                  </a:cubicBezTo>
                  <a:cubicBezTo>
                    <a:pt x="93" y="78"/>
                    <a:pt x="94" y="77"/>
                    <a:pt x="94" y="75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2" y="59"/>
                    <a:pt x="113" y="58"/>
                    <a:pt x="113" y="56"/>
                  </a:cubicBezTo>
                  <a:cubicBezTo>
                    <a:pt x="113" y="55"/>
                    <a:pt x="113" y="54"/>
                    <a:pt x="112" y="53"/>
                  </a:cubicBezTo>
                  <a:cubicBezTo>
                    <a:pt x="112" y="53"/>
                    <a:pt x="111" y="53"/>
                    <a:pt x="110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5"/>
                    <a:pt x="93" y="33"/>
                    <a:pt x="91" y="33"/>
                  </a:cubicBezTo>
                  <a:moveTo>
                    <a:pt x="16" y="86"/>
                  </a:moveTo>
                  <a:cubicBezTo>
                    <a:pt x="16" y="86"/>
                    <a:pt x="15" y="85"/>
                    <a:pt x="15" y="85"/>
                  </a:cubicBezTo>
                  <a:cubicBezTo>
                    <a:pt x="14" y="84"/>
                    <a:pt x="14" y="83"/>
                    <a:pt x="14" y="82"/>
                  </a:cubicBezTo>
                  <a:cubicBezTo>
                    <a:pt x="20" y="72"/>
                    <a:pt x="29" y="65"/>
                    <a:pt x="40" y="61"/>
                  </a:cubicBezTo>
                  <a:cubicBezTo>
                    <a:pt x="40" y="61"/>
                    <a:pt x="40" y="61"/>
                    <a:pt x="41" y="61"/>
                  </a:cubicBezTo>
                  <a:cubicBezTo>
                    <a:pt x="42" y="61"/>
                    <a:pt x="43" y="62"/>
                    <a:pt x="43" y="63"/>
                  </a:cubicBezTo>
                  <a:cubicBezTo>
                    <a:pt x="43" y="64"/>
                    <a:pt x="43" y="66"/>
                    <a:pt x="41" y="66"/>
                  </a:cubicBezTo>
                  <a:cubicBezTo>
                    <a:pt x="32" y="69"/>
                    <a:pt x="24" y="76"/>
                    <a:pt x="18" y="84"/>
                  </a:cubicBezTo>
                  <a:cubicBezTo>
                    <a:pt x="18" y="85"/>
                    <a:pt x="17" y="86"/>
                    <a:pt x="16" y="86"/>
                  </a:cubicBezTo>
                  <a:moveTo>
                    <a:pt x="44" y="46"/>
                  </a:moveTo>
                  <a:cubicBezTo>
                    <a:pt x="44" y="46"/>
                    <a:pt x="43" y="46"/>
                    <a:pt x="43" y="46"/>
                  </a:cubicBezTo>
                  <a:cubicBezTo>
                    <a:pt x="38" y="42"/>
                    <a:pt x="35" y="36"/>
                    <a:pt x="35" y="30"/>
                  </a:cubicBezTo>
                  <a:cubicBezTo>
                    <a:pt x="35" y="18"/>
                    <a:pt x="44" y="9"/>
                    <a:pt x="55" y="9"/>
                  </a:cubicBezTo>
                  <a:cubicBezTo>
                    <a:pt x="56" y="9"/>
                    <a:pt x="57" y="10"/>
                    <a:pt x="57" y="11"/>
                  </a:cubicBezTo>
                  <a:cubicBezTo>
                    <a:pt x="57" y="12"/>
                    <a:pt x="56" y="14"/>
                    <a:pt x="55" y="14"/>
                  </a:cubicBezTo>
                  <a:cubicBezTo>
                    <a:pt x="47" y="14"/>
                    <a:pt x="40" y="21"/>
                    <a:pt x="40" y="30"/>
                  </a:cubicBezTo>
                  <a:cubicBezTo>
                    <a:pt x="40" y="34"/>
                    <a:pt x="42" y="39"/>
                    <a:pt x="46" y="42"/>
                  </a:cubicBezTo>
                  <a:cubicBezTo>
                    <a:pt x="47" y="43"/>
                    <a:pt x="47" y="44"/>
                    <a:pt x="46" y="45"/>
                  </a:cubicBezTo>
                  <a:cubicBezTo>
                    <a:pt x="45" y="46"/>
                    <a:pt x="45" y="46"/>
                    <a:pt x="44" y="46"/>
                  </a:cubicBezTo>
                  <a:moveTo>
                    <a:pt x="55" y="0"/>
                  </a:moveTo>
                  <a:cubicBezTo>
                    <a:pt x="39" y="0"/>
                    <a:pt x="27" y="13"/>
                    <a:pt x="27" y="30"/>
                  </a:cubicBezTo>
                  <a:cubicBezTo>
                    <a:pt x="27" y="39"/>
                    <a:pt x="30" y="47"/>
                    <a:pt x="37" y="53"/>
                  </a:cubicBezTo>
                  <a:cubicBezTo>
                    <a:pt x="19" y="59"/>
                    <a:pt x="5" y="74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1" y="95"/>
                    <a:pt x="1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0" y="94"/>
                  </a:cubicBezTo>
                  <a:cubicBezTo>
                    <a:pt x="111" y="94"/>
                    <a:pt x="111" y="93"/>
                    <a:pt x="110" y="93"/>
                  </a:cubicBezTo>
                  <a:cubicBezTo>
                    <a:pt x="108" y="84"/>
                    <a:pt x="104" y="77"/>
                    <a:pt x="98" y="70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9"/>
                    <a:pt x="95" y="82"/>
                    <a:pt x="91" y="82"/>
                  </a:cubicBezTo>
                  <a:cubicBezTo>
                    <a:pt x="89" y="82"/>
                    <a:pt x="87" y="82"/>
                    <a:pt x="86" y="80"/>
                  </a:cubicBezTo>
                  <a:cubicBezTo>
                    <a:pt x="84" y="79"/>
                    <a:pt x="83" y="77"/>
                    <a:pt x="83" y="75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0" y="63"/>
                    <a:pt x="68" y="62"/>
                    <a:pt x="66" y="61"/>
                  </a:cubicBezTo>
                  <a:cubicBezTo>
                    <a:pt x="65" y="60"/>
                    <a:pt x="64" y="58"/>
                    <a:pt x="64" y="56"/>
                  </a:cubicBezTo>
                  <a:cubicBezTo>
                    <a:pt x="64" y="52"/>
                    <a:pt x="68" y="49"/>
                    <a:pt x="72" y="49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81" y="43"/>
                    <a:pt x="84" y="37"/>
                    <a:pt x="84" y="30"/>
                  </a:cubicBezTo>
                  <a:cubicBezTo>
                    <a:pt x="84" y="13"/>
                    <a:pt x="71" y="0"/>
                    <a:pt x="5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3" name="Freeform 90"/>
            <p:cNvSpPr>
              <a:spLocks noEditPoints="1"/>
            </p:cNvSpPr>
            <p:nvPr/>
          </p:nvSpPr>
          <p:spPr bwMode="auto">
            <a:xfrm>
              <a:off x="5634037" y="2939143"/>
              <a:ext cx="223838" cy="222647"/>
            </a:xfrm>
            <a:custGeom>
              <a:avLst/>
              <a:gdLst>
                <a:gd name="T0" fmla="*/ 147687 w 97"/>
                <a:gd name="T1" fmla="*/ 198929 h 97"/>
                <a:gd name="T2" fmla="*/ 126149 w 97"/>
                <a:gd name="T3" fmla="*/ 220352 h 97"/>
                <a:gd name="T4" fmla="*/ 147687 w 97"/>
                <a:gd name="T5" fmla="*/ 244835 h 97"/>
                <a:gd name="T6" fmla="*/ 169224 w 97"/>
                <a:gd name="T7" fmla="*/ 220352 h 97"/>
                <a:gd name="T8" fmla="*/ 147687 w 97"/>
                <a:gd name="T9" fmla="*/ 198929 h 97"/>
                <a:gd name="T10" fmla="*/ 150763 w 97"/>
                <a:gd name="T11" fmla="*/ 52028 h 97"/>
                <a:gd name="T12" fmla="*/ 92304 w 97"/>
                <a:gd name="T13" fmla="*/ 91813 h 97"/>
                <a:gd name="T14" fmla="*/ 110765 w 97"/>
                <a:gd name="T15" fmla="*/ 107116 h 97"/>
                <a:gd name="T16" fmla="*/ 147687 w 97"/>
                <a:gd name="T17" fmla="*/ 88753 h 97"/>
                <a:gd name="T18" fmla="*/ 169224 w 97"/>
                <a:gd name="T19" fmla="*/ 110176 h 97"/>
                <a:gd name="T20" fmla="*/ 129226 w 97"/>
                <a:gd name="T21" fmla="*/ 156083 h 97"/>
                <a:gd name="T22" fmla="*/ 147687 w 97"/>
                <a:gd name="T23" fmla="*/ 180566 h 97"/>
                <a:gd name="T24" fmla="*/ 181531 w 97"/>
                <a:gd name="T25" fmla="*/ 153022 h 97"/>
                <a:gd name="T26" fmla="*/ 203069 w 97"/>
                <a:gd name="T27" fmla="*/ 134660 h 97"/>
                <a:gd name="T28" fmla="*/ 209223 w 97"/>
                <a:gd name="T29" fmla="*/ 107116 h 97"/>
                <a:gd name="T30" fmla="*/ 150763 w 97"/>
                <a:gd name="T31" fmla="*/ 52028 h 97"/>
                <a:gd name="T32" fmla="*/ 49229 w 97"/>
                <a:gd name="T33" fmla="*/ 260138 h 97"/>
                <a:gd name="T34" fmla="*/ 36922 w 97"/>
                <a:gd name="T35" fmla="*/ 244835 h 97"/>
                <a:gd name="T36" fmla="*/ 36922 w 97"/>
                <a:gd name="T37" fmla="*/ 48967 h 97"/>
                <a:gd name="T38" fmla="*/ 49229 w 97"/>
                <a:gd name="T39" fmla="*/ 36725 h 97"/>
                <a:gd name="T40" fmla="*/ 246144 w 97"/>
                <a:gd name="T41" fmla="*/ 36725 h 97"/>
                <a:gd name="T42" fmla="*/ 261528 w 97"/>
                <a:gd name="T43" fmla="*/ 48967 h 97"/>
                <a:gd name="T44" fmla="*/ 261528 w 97"/>
                <a:gd name="T45" fmla="*/ 244835 h 97"/>
                <a:gd name="T46" fmla="*/ 246144 w 97"/>
                <a:gd name="T47" fmla="*/ 260138 h 97"/>
                <a:gd name="T48" fmla="*/ 49229 w 97"/>
                <a:gd name="T49" fmla="*/ 260138 h 97"/>
                <a:gd name="T50" fmla="*/ 246144 w 97"/>
                <a:gd name="T51" fmla="*/ 0 h 97"/>
                <a:gd name="T52" fmla="*/ 49229 w 97"/>
                <a:gd name="T53" fmla="*/ 0 h 97"/>
                <a:gd name="T54" fmla="*/ 0 w 97"/>
                <a:gd name="T55" fmla="*/ 48967 h 97"/>
                <a:gd name="T56" fmla="*/ 0 w 97"/>
                <a:gd name="T57" fmla="*/ 244835 h 97"/>
                <a:gd name="T58" fmla="*/ 49229 w 97"/>
                <a:gd name="T59" fmla="*/ 296863 h 97"/>
                <a:gd name="T60" fmla="*/ 246144 w 97"/>
                <a:gd name="T61" fmla="*/ 296863 h 97"/>
                <a:gd name="T62" fmla="*/ 298450 w 97"/>
                <a:gd name="T63" fmla="*/ 244835 h 97"/>
                <a:gd name="T64" fmla="*/ 298450 w 97"/>
                <a:gd name="T65" fmla="*/ 48967 h 97"/>
                <a:gd name="T66" fmla="*/ 246144 w 97"/>
                <a:gd name="T67" fmla="*/ 0 h 9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97" h="97">
                  <a:moveTo>
                    <a:pt x="48" y="65"/>
                  </a:moveTo>
                  <a:cubicBezTo>
                    <a:pt x="44" y="65"/>
                    <a:pt x="41" y="69"/>
                    <a:pt x="41" y="72"/>
                  </a:cubicBezTo>
                  <a:cubicBezTo>
                    <a:pt x="41" y="76"/>
                    <a:pt x="44" y="80"/>
                    <a:pt x="48" y="80"/>
                  </a:cubicBezTo>
                  <a:cubicBezTo>
                    <a:pt x="52" y="80"/>
                    <a:pt x="55" y="77"/>
                    <a:pt x="55" y="72"/>
                  </a:cubicBezTo>
                  <a:cubicBezTo>
                    <a:pt x="55" y="68"/>
                    <a:pt x="52" y="65"/>
                    <a:pt x="48" y="65"/>
                  </a:cubicBezTo>
                  <a:moveTo>
                    <a:pt x="49" y="17"/>
                  </a:moveTo>
                  <a:cubicBezTo>
                    <a:pt x="44" y="17"/>
                    <a:pt x="30" y="20"/>
                    <a:pt x="30" y="30"/>
                  </a:cubicBezTo>
                  <a:cubicBezTo>
                    <a:pt x="30" y="33"/>
                    <a:pt x="32" y="35"/>
                    <a:pt x="36" y="35"/>
                  </a:cubicBezTo>
                  <a:cubicBezTo>
                    <a:pt x="40" y="35"/>
                    <a:pt x="43" y="29"/>
                    <a:pt x="48" y="29"/>
                  </a:cubicBezTo>
                  <a:cubicBezTo>
                    <a:pt x="51" y="29"/>
                    <a:pt x="55" y="32"/>
                    <a:pt x="55" y="36"/>
                  </a:cubicBezTo>
                  <a:cubicBezTo>
                    <a:pt x="55" y="45"/>
                    <a:pt x="42" y="42"/>
                    <a:pt x="42" y="51"/>
                  </a:cubicBezTo>
                  <a:cubicBezTo>
                    <a:pt x="42" y="54"/>
                    <a:pt x="43" y="59"/>
                    <a:pt x="48" y="59"/>
                  </a:cubicBezTo>
                  <a:cubicBezTo>
                    <a:pt x="53" y="59"/>
                    <a:pt x="55" y="53"/>
                    <a:pt x="59" y="50"/>
                  </a:cubicBezTo>
                  <a:cubicBezTo>
                    <a:pt x="60" y="49"/>
                    <a:pt x="65" y="47"/>
                    <a:pt x="66" y="44"/>
                  </a:cubicBezTo>
                  <a:cubicBezTo>
                    <a:pt x="68" y="40"/>
                    <a:pt x="68" y="39"/>
                    <a:pt x="68" y="35"/>
                  </a:cubicBezTo>
                  <a:cubicBezTo>
                    <a:pt x="68" y="21"/>
                    <a:pt x="58" y="17"/>
                    <a:pt x="49" y="17"/>
                  </a:cubicBezTo>
                  <a:moveTo>
                    <a:pt x="16" y="85"/>
                  </a:moveTo>
                  <a:cubicBezTo>
                    <a:pt x="14" y="85"/>
                    <a:pt x="12" y="83"/>
                    <a:pt x="12" y="8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4" y="12"/>
                    <a:pt x="16" y="1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3" y="12"/>
                    <a:pt x="85" y="14"/>
                    <a:pt x="85" y="16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3"/>
                    <a:pt x="83" y="85"/>
                    <a:pt x="80" y="85"/>
                  </a:cubicBezTo>
                  <a:cubicBezTo>
                    <a:pt x="16" y="85"/>
                    <a:pt x="16" y="85"/>
                    <a:pt x="16" y="85"/>
                  </a:cubicBezTo>
                  <a:moveTo>
                    <a:pt x="8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7" y="97"/>
                    <a:pt x="16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9" y="97"/>
                    <a:pt x="97" y="89"/>
                    <a:pt x="97" y="80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8"/>
                    <a:pt x="89" y="0"/>
                    <a:pt x="8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4" name="Freeform 91"/>
            <p:cNvSpPr>
              <a:spLocks noEditPoints="1"/>
            </p:cNvSpPr>
            <p:nvPr/>
          </p:nvSpPr>
          <p:spPr bwMode="auto">
            <a:xfrm>
              <a:off x="6166247" y="2935572"/>
              <a:ext cx="266700" cy="229790"/>
            </a:xfrm>
            <a:custGeom>
              <a:avLst/>
              <a:gdLst>
                <a:gd name="T0" fmla="*/ 343338 w 116"/>
                <a:gd name="T1" fmla="*/ 153194 h 100"/>
                <a:gd name="T2" fmla="*/ 337207 w 116"/>
                <a:gd name="T3" fmla="*/ 153194 h 100"/>
                <a:gd name="T4" fmla="*/ 263634 w 116"/>
                <a:gd name="T5" fmla="*/ 208343 h 100"/>
                <a:gd name="T6" fmla="*/ 257503 w 116"/>
                <a:gd name="T7" fmla="*/ 220599 h 100"/>
                <a:gd name="T8" fmla="*/ 263634 w 116"/>
                <a:gd name="T9" fmla="*/ 229790 h 100"/>
                <a:gd name="T10" fmla="*/ 337207 w 116"/>
                <a:gd name="T11" fmla="*/ 284940 h 100"/>
                <a:gd name="T12" fmla="*/ 343338 w 116"/>
                <a:gd name="T13" fmla="*/ 284940 h 100"/>
                <a:gd name="T14" fmla="*/ 349469 w 116"/>
                <a:gd name="T15" fmla="*/ 284940 h 100"/>
                <a:gd name="T16" fmla="*/ 355600 w 116"/>
                <a:gd name="T17" fmla="*/ 275748 h 100"/>
                <a:gd name="T18" fmla="*/ 355600 w 116"/>
                <a:gd name="T19" fmla="*/ 162385 h 100"/>
                <a:gd name="T20" fmla="*/ 349469 w 116"/>
                <a:gd name="T21" fmla="*/ 153194 h 100"/>
                <a:gd name="T22" fmla="*/ 343338 w 116"/>
                <a:gd name="T23" fmla="*/ 153194 h 100"/>
                <a:gd name="T24" fmla="*/ 24524 w 116"/>
                <a:gd name="T25" fmla="*/ 205279 h 100"/>
                <a:gd name="T26" fmla="*/ 18393 w 116"/>
                <a:gd name="T27" fmla="*/ 199152 h 100"/>
                <a:gd name="T28" fmla="*/ 18393 w 116"/>
                <a:gd name="T29" fmla="*/ 159321 h 100"/>
                <a:gd name="T30" fmla="*/ 30655 w 116"/>
                <a:gd name="T31" fmla="*/ 147066 h 100"/>
                <a:gd name="T32" fmla="*/ 61310 w 116"/>
                <a:gd name="T33" fmla="*/ 147066 h 100"/>
                <a:gd name="T34" fmla="*/ 67441 w 116"/>
                <a:gd name="T35" fmla="*/ 150130 h 100"/>
                <a:gd name="T36" fmla="*/ 61310 w 116"/>
                <a:gd name="T37" fmla="*/ 156257 h 100"/>
                <a:gd name="T38" fmla="*/ 30655 w 116"/>
                <a:gd name="T39" fmla="*/ 156257 h 100"/>
                <a:gd name="T40" fmla="*/ 27590 w 116"/>
                <a:gd name="T41" fmla="*/ 159321 h 100"/>
                <a:gd name="T42" fmla="*/ 27590 w 116"/>
                <a:gd name="T43" fmla="*/ 199152 h 100"/>
                <a:gd name="T44" fmla="*/ 24524 w 116"/>
                <a:gd name="T45" fmla="*/ 205279 h 100"/>
                <a:gd name="T46" fmla="*/ 208455 w 116"/>
                <a:gd name="T47" fmla="*/ 125619 h 100"/>
                <a:gd name="T48" fmla="*/ 30655 w 116"/>
                <a:gd name="T49" fmla="*/ 125619 h 100"/>
                <a:gd name="T50" fmla="*/ 0 w 116"/>
                <a:gd name="T51" fmla="*/ 159321 h 100"/>
                <a:gd name="T52" fmla="*/ 0 w 116"/>
                <a:gd name="T53" fmla="*/ 275748 h 100"/>
                <a:gd name="T54" fmla="*/ 30655 w 116"/>
                <a:gd name="T55" fmla="*/ 306387 h 100"/>
                <a:gd name="T56" fmla="*/ 208455 w 116"/>
                <a:gd name="T57" fmla="*/ 306387 h 100"/>
                <a:gd name="T58" fmla="*/ 242176 w 116"/>
                <a:gd name="T59" fmla="*/ 275748 h 100"/>
                <a:gd name="T60" fmla="*/ 242176 w 116"/>
                <a:gd name="T61" fmla="*/ 159321 h 100"/>
                <a:gd name="T62" fmla="*/ 208455 w 116"/>
                <a:gd name="T63" fmla="*/ 125619 h 100"/>
                <a:gd name="T64" fmla="*/ 33721 w 116"/>
                <a:gd name="T65" fmla="*/ 55150 h 100"/>
                <a:gd name="T66" fmla="*/ 27590 w 116"/>
                <a:gd name="T67" fmla="*/ 49022 h 100"/>
                <a:gd name="T68" fmla="*/ 58245 w 116"/>
                <a:gd name="T69" fmla="*/ 18383 h 100"/>
                <a:gd name="T70" fmla="*/ 64376 w 116"/>
                <a:gd name="T71" fmla="*/ 24511 h 100"/>
                <a:gd name="T72" fmla="*/ 58245 w 116"/>
                <a:gd name="T73" fmla="*/ 30639 h 100"/>
                <a:gd name="T74" fmla="*/ 39852 w 116"/>
                <a:gd name="T75" fmla="*/ 49022 h 100"/>
                <a:gd name="T76" fmla="*/ 39852 w 116"/>
                <a:gd name="T77" fmla="*/ 49022 h 100"/>
                <a:gd name="T78" fmla="*/ 33721 w 116"/>
                <a:gd name="T79" fmla="*/ 55150 h 100"/>
                <a:gd name="T80" fmla="*/ 58245 w 116"/>
                <a:gd name="T81" fmla="*/ 0 h 100"/>
                <a:gd name="T82" fmla="*/ 9197 w 116"/>
                <a:gd name="T83" fmla="*/ 49022 h 100"/>
                <a:gd name="T84" fmla="*/ 58245 w 116"/>
                <a:gd name="T85" fmla="*/ 98044 h 100"/>
                <a:gd name="T86" fmla="*/ 107293 w 116"/>
                <a:gd name="T87" fmla="*/ 49022 h 100"/>
                <a:gd name="T88" fmla="*/ 58245 w 116"/>
                <a:gd name="T89" fmla="*/ 0 h 100"/>
                <a:gd name="T90" fmla="*/ 156341 w 116"/>
                <a:gd name="T91" fmla="*/ 55150 h 100"/>
                <a:gd name="T92" fmla="*/ 150210 w 116"/>
                <a:gd name="T93" fmla="*/ 49022 h 100"/>
                <a:gd name="T94" fmla="*/ 180866 w 116"/>
                <a:gd name="T95" fmla="*/ 18383 h 100"/>
                <a:gd name="T96" fmla="*/ 186997 w 116"/>
                <a:gd name="T97" fmla="*/ 24511 h 100"/>
                <a:gd name="T98" fmla="*/ 180866 w 116"/>
                <a:gd name="T99" fmla="*/ 30639 h 100"/>
                <a:gd name="T100" fmla="*/ 162472 w 116"/>
                <a:gd name="T101" fmla="*/ 49022 h 100"/>
                <a:gd name="T102" fmla="*/ 162472 w 116"/>
                <a:gd name="T103" fmla="*/ 49022 h 100"/>
                <a:gd name="T104" fmla="*/ 156341 w 116"/>
                <a:gd name="T105" fmla="*/ 55150 h 100"/>
                <a:gd name="T106" fmla="*/ 180866 w 116"/>
                <a:gd name="T107" fmla="*/ 0 h 100"/>
                <a:gd name="T108" fmla="*/ 131817 w 116"/>
                <a:gd name="T109" fmla="*/ 49022 h 100"/>
                <a:gd name="T110" fmla="*/ 180866 w 116"/>
                <a:gd name="T111" fmla="*/ 98044 h 100"/>
                <a:gd name="T112" fmla="*/ 229914 w 116"/>
                <a:gd name="T113" fmla="*/ 49022 h 100"/>
                <a:gd name="T114" fmla="*/ 180866 w 116"/>
                <a:gd name="T115" fmla="*/ 0 h 10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6" h="100">
                  <a:moveTo>
                    <a:pt x="112" y="50"/>
                  </a:moveTo>
                  <a:cubicBezTo>
                    <a:pt x="111" y="50"/>
                    <a:pt x="111" y="50"/>
                    <a:pt x="110" y="50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5" y="69"/>
                    <a:pt x="84" y="70"/>
                    <a:pt x="84" y="72"/>
                  </a:cubicBezTo>
                  <a:cubicBezTo>
                    <a:pt x="84" y="73"/>
                    <a:pt x="85" y="74"/>
                    <a:pt x="86" y="75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3"/>
                    <a:pt x="111" y="93"/>
                    <a:pt x="112" y="93"/>
                  </a:cubicBezTo>
                  <a:cubicBezTo>
                    <a:pt x="113" y="93"/>
                    <a:pt x="113" y="93"/>
                    <a:pt x="114" y="93"/>
                  </a:cubicBezTo>
                  <a:cubicBezTo>
                    <a:pt x="115" y="92"/>
                    <a:pt x="116" y="91"/>
                    <a:pt x="116" y="90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2"/>
                    <a:pt x="115" y="51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moveTo>
                    <a:pt x="8" y="67"/>
                  </a:moveTo>
                  <a:cubicBezTo>
                    <a:pt x="7" y="67"/>
                    <a:pt x="6" y="66"/>
                    <a:pt x="6" y="65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49"/>
                    <a:pt x="8" y="48"/>
                    <a:pt x="1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2" y="48"/>
                    <a:pt x="22" y="49"/>
                  </a:cubicBezTo>
                  <a:cubicBezTo>
                    <a:pt x="22" y="50"/>
                    <a:pt x="21" y="51"/>
                    <a:pt x="2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6"/>
                    <a:pt x="9" y="67"/>
                    <a:pt x="8" y="67"/>
                  </a:cubicBezTo>
                  <a:moveTo>
                    <a:pt x="68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4" y="41"/>
                    <a:pt x="0" y="46"/>
                    <a:pt x="0" y="5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5"/>
                    <a:pt x="4" y="100"/>
                    <a:pt x="1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4" y="100"/>
                    <a:pt x="79" y="95"/>
                    <a:pt x="79" y="90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46"/>
                    <a:pt x="74" y="41"/>
                    <a:pt x="68" y="41"/>
                  </a:cubicBezTo>
                  <a:moveTo>
                    <a:pt x="11" y="18"/>
                  </a:moveTo>
                  <a:cubicBezTo>
                    <a:pt x="10" y="18"/>
                    <a:pt x="9" y="17"/>
                    <a:pt x="9" y="16"/>
                  </a:cubicBezTo>
                  <a:cubicBezTo>
                    <a:pt x="9" y="11"/>
                    <a:pt x="14" y="6"/>
                    <a:pt x="19" y="6"/>
                  </a:cubicBezTo>
                  <a:cubicBezTo>
                    <a:pt x="20" y="6"/>
                    <a:pt x="21" y="7"/>
                    <a:pt x="21" y="8"/>
                  </a:cubicBezTo>
                  <a:cubicBezTo>
                    <a:pt x="21" y="9"/>
                    <a:pt x="20" y="10"/>
                    <a:pt x="19" y="10"/>
                  </a:cubicBezTo>
                  <a:cubicBezTo>
                    <a:pt x="16" y="10"/>
                    <a:pt x="13" y="13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2" y="18"/>
                    <a:pt x="11" y="18"/>
                  </a:cubicBezTo>
                  <a:moveTo>
                    <a:pt x="19" y="0"/>
                  </a:moveTo>
                  <a:cubicBezTo>
                    <a:pt x="10" y="0"/>
                    <a:pt x="3" y="7"/>
                    <a:pt x="3" y="16"/>
                  </a:cubicBezTo>
                  <a:cubicBezTo>
                    <a:pt x="3" y="25"/>
                    <a:pt x="10" y="32"/>
                    <a:pt x="19" y="32"/>
                  </a:cubicBezTo>
                  <a:cubicBezTo>
                    <a:pt x="28" y="32"/>
                    <a:pt x="35" y="25"/>
                    <a:pt x="35" y="16"/>
                  </a:cubicBezTo>
                  <a:cubicBezTo>
                    <a:pt x="35" y="7"/>
                    <a:pt x="28" y="0"/>
                    <a:pt x="19" y="0"/>
                  </a:cubicBezTo>
                  <a:moveTo>
                    <a:pt x="51" y="18"/>
                  </a:moveTo>
                  <a:cubicBezTo>
                    <a:pt x="50" y="18"/>
                    <a:pt x="49" y="17"/>
                    <a:pt x="49" y="16"/>
                  </a:cubicBezTo>
                  <a:cubicBezTo>
                    <a:pt x="49" y="11"/>
                    <a:pt x="54" y="6"/>
                    <a:pt x="59" y="6"/>
                  </a:cubicBezTo>
                  <a:cubicBezTo>
                    <a:pt x="60" y="6"/>
                    <a:pt x="61" y="7"/>
                    <a:pt x="61" y="8"/>
                  </a:cubicBezTo>
                  <a:cubicBezTo>
                    <a:pt x="61" y="9"/>
                    <a:pt x="60" y="10"/>
                    <a:pt x="59" y="10"/>
                  </a:cubicBezTo>
                  <a:cubicBezTo>
                    <a:pt x="56" y="10"/>
                    <a:pt x="53" y="13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7"/>
                    <a:pt x="52" y="18"/>
                    <a:pt x="51" y="18"/>
                  </a:cubicBezTo>
                  <a:moveTo>
                    <a:pt x="59" y="0"/>
                  </a:moveTo>
                  <a:cubicBezTo>
                    <a:pt x="50" y="0"/>
                    <a:pt x="43" y="7"/>
                    <a:pt x="43" y="16"/>
                  </a:cubicBezTo>
                  <a:cubicBezTo>
                    <a:pt x="43" y="25"/>
                    <a:pt x="50" y="32"/>
                    <a:pt x="59" y="32"/>
                  </a:cubicBezTo>
                  <a:cubicBezTo>
                    <a:pt x="68" y="32"/>
                    <a:pt x="75" y="25"/>
                    <a:pt x="75" y="16"/>
                  </a:cubicBezTo>
                  <a:cubicBezTo>
                    <a:pt x="75" y="7"/>
                    <a:pt x="68" y="0"/>
                    <a:pt x="5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5" name="Freeform 95"/>
            <p:cNvSpPr>
              <a:spLocks noEditPoints="1"/>
            </p:cNvSpPr>
            <p:nvPr/>
          </p:nvSpPr>
          <p:spPr bwMode="auto">
            <a:xfrm>
              <a:off x="8399860" y="2926047"/>
              <a:ext cx="202406" cy="248840"/>
            </a:xfrm>
            <a:custGeom>
              <a:avLst/>
              <a:gdLst>
                <a:gd name="T0" fmla="*/ 187072 w 88"/>
                <a:gd name="T1" fmla="*/ 153605 h 108"/>
                <a:gd name="T2" fmla="*/ 98136 w 88"/>
                <a:gd name="T3" fmla="*/ 187398 h 108"/>
                <a:gd name="T4" fmla="*/ 76669 w 88"/>
                <a:gd name="T5" fmla="*/ 187398 h 108"/>
                <a:gd name="T6" fmla="*/ 116537 w 88"/>
                <a:gd name="T7" fmla="*/ 242696 h 108"/>
                <a:gd name="T8" fmla="*/ 122670 w 88"/>
                <a:gd name="T9" fmla="*/ 248840 h 108"/>
                <a:gd name="T10" fmla="*/ 128804 w 88"/>
                <a:gd name="T11" fmla="*/ 248840 h 108"/>
                <a:gd name="T12" fmla="*/ 138004 w 88"/>
                <a:gd name="T13" fmla="*/ 245768 h 108"/>
                <a:gd name="T14" fmla="*/ 141071 w 88"/>
                <a:gd name="T15" fmla="*/ 242696 h 108"/>
                <a:gd name="T16" fmla="*/ 208540 w 88"/>
                <a:gd name="T17" fmla="*/ 153605 h 108"/>
                <a:gd name="T18" fmla="*/ 33734 w 88"/>
                <a:gd name="T19" fmla="*/ 76803 h 108"/>
                <a:gd name="T20" fmla="*/ 116537 w 88"/>
                <a:gd name="T21" fmla="*/ 36865 h 108"/>
                <a:gd name="T22" fmla="*/ 131871 w 88"/>
                <a:gd name="T23" fmla="*/ 30721 h 108"/>
                <a:gd name="T24" fmla="*/ 134938 w 88"/>
                <a:gd name="T25" fmla="*/ 33793 h 108"/>
                <a:gd name="T26" fmla="*/ 153338 w 88"/>
                <a:gd name="T27" fmla="*/ 36865 h 108"/>
                <a:gd name="T28" fmla="*/ 233074 w 88"/>
                <a:gd name="T29" fmla="*/ 76803 h 108"/>
                <a:gd name="T30" fmla="*/ 236141 w 88"/>
                <a:gd name="T31" fmla="*/ 76803 h 108"/>
                <a:gd name="T32" fmla="*/ 236141 w 88"/>
                <a:gd name="T33" fmla="*/ 82947 h 108"/>
                <a:gd name="T34" fmla="*/ 208540 w 88"/>
                <a:gd name="T35" fmla="*/ 230408 h 108"/>
                <a:gd name="T36" fmla="*/ 134938 w 88"/>
                <a:gd name="T37" fmla="*/ 297994 h 108"/>
                <a:gd name="T38" fmla="*/ 134938 w 88"/>
                <a:gd name="T39" fmla="*/ 297994 h 108"/>
                <a:gd name="T40" fmla="*/ 36801 w 88"/>
                <a:gd name="T41" fmla="*/ 150533 h 108"/>
                <a:gd name="T42" fmla="*/ 30668 w 88"/>
                <a:gd name="T43" fmla="*/ 82947 h 108"/>
                <a:gd name="T44" fmla="*/ 33734 w 88"/>
                <a:gd name="T45" fmla="*/ 76803 h 108"/>
                <a:gd name="T46" fmla="*/ 33734 w 88"/>
                <a:gd name="T47" fmla="*/ 76803 h 108"/>
                <a:gd name="T48" fmla="*/ 134938 w 88"/>
                <a:gd name="T49" fmla="*/ 0 h 108"/>
                <a:gd name="T50" fmla="*/ 131871 w 88"/>
                <a:gd name="T51" fmla="*/ 0 h 108"/>
                <a:gd name="T52" fmla="*/ 73602 w 88"/>
                <a:gd name="T53" fmla="*/ 33793 h 108"/>
                <a:gd name="T54" fmla="*/ 33734 w 88"/>
                <a:gd name="T55" fmla="*/ 43009 h 108"/>
                <a:gd name="T56" fmla="*/ 30668 w 88"/>
                <a:gd name="T57" fmla="*/ 43009 h 108"/>
                <a:gd name="T58" fmla="*/ 12267 w 88"/>
                <a:gd name="T59" fmla="*/ 52226 h 108"/>
                <a:gd name="T60" fmla="*/ 15334 w 88"/>
                <a:gd name="T61" fmla="*/ 199687 h 108"/>
                <a:gd name="T62" fmla="*/ 116537 w 88"/>
                <a:gd name="T63" fmla="*/ 328715 h 108"/>
                <a:gd name="T64" fmla="*/ 134938 w 88"/>
                <a:gd name="T65" fmla="*/ 328715 h 108"/>
                <a:gd name="T66" fmla="*/ 150271 w 88"/>
                <a:gd name="T67" fmla="*/ 328715 h 108"/>
                <a:gd name="T68" fmla="*/ 263741 w 88"/>
                <a:gd name="T69" fmla="*/ 156677 h 108"/>
                <a:gd name="T70" fmla="*/ 269875 w 88"/>
                <a:gd name="T71" fmla="*/ 82947 h 108"/>
                <a:gd name="T72" fmla="*/ 239207 w 88"/>
                <a:gd name="T73" fmla="*/ 43009 h 108"/>
                <a:gd name="T74" fmla="*/ 236141 w 88"/>
                <a:gd name="T75" fmla="*/ 43009 h 108"/>
                <a:gd name="T76" fmla="*/ 193206 w 88"/>
                <a:gd name="T77" fmla="*/ 33793 h 108"/>
                <a:gd name="T78" fmla="*/ 134938 w 88"/>
                <a:gd name="T79" fmla="*/ 0 h 10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8" h="108">
                  <a:moveTo>
                    <a:pt x="65" y="49"/>
                  </a:moveTo>
                  <a:cubicBezTo>
                    <a:pt x="63" y="49"/>
                    <a:pt x="62" y="49"/>
                    <a:pt x="61" y="50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1" y="60"/>
                    <a:pt x="30" y="60"/>
                    <a:pt x="29" y="60"/>
                  </a:cubicBezTo>
                  <a:cubicBezTo>
                    <a:pt x="27" y="60"/>
                    <a:pt x="26" y="61"/>
                    <a:pt x="25" y="61"/>
                  </a:cubicBezTo>
                  <a:cubicBezTo>
                    <a:pt x="24" y="63"/>
                    <a:pt x="24" y="66"/>
                    <a:pt x="26" y="68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8" y="79"/>
                    <a:pt x="38" y="79"/>
                    <a:pt x="39" y="80"/>
                  </a:cubicBezTo>
                  <a:cubicBezTo>
                    <a:pt x="39" y="80"/>
                    <a:pt x="39" y="80"/>
                    <a:pt x="40" y="81"/>
                  </a:cubicBezTo>
                  <a:cubicBezTo>
                    <a:pt x="40" y="81"/>
                    <a:pt x="41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1"/>
                    <a:pt x="43" y="81"/>
                    <a:pt x="44" y="81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4"/>
                    <a:pt x="69" y="52"/>
                    <a:pt x="68" y="50"/>
                  </a:cubicBezTo>
                  <a:cubicBezTo>
                    <a:pt x="67" y="49"/>
                    <a:pt x="66" y="49"/>
                    <a:pt x="65" y="49"/>
                  </a:cubicBezTo>
                  <a:moveTo>
                    <a:pt x="11" y="25"/>
                  </a:moveTo>
                  <a:cubicBezTo>
                    <a:pt x="20" y="25"/>
                    <a:pt x="27" y="22"/>
                    <a:pt x="31" y="19"/>
                  </a:cubicBezTo>
                  <a:cubicBezTo>
                    <a:pt x="35" y="16"/>
                    <a:pt x="37" y="13"/>
                    <a:pt x="38" y="12"/>
                  </a:cubicBezTo>
                  <a:cubicBezTo>
                    <a:pt x="40" y="11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8" y="11"/>
                    <a:pt x="50" y="12"/>
                  </a:cubicBezTo>
                  <a:cubicBezTo>
                    <a:pt x="51" y="13"/>
                    <a:pt x="53" y="16"/>
                    <a:pt x="57" y="19"/>
                  </a:cubicBezTo>
                  <a:cubicBezTo>
                    <a:pt x="61" y="22"/>
                    <a:pt x="67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7"/>
                  </a:cubicBezTo>
                  <a:cubicBezTo>
                    <a:pt x="77" y="27"/>
                    <a:pt x="77" y="31"/>
                    <a:pt x="77" y="38"/>
                  </a:cubicBezTo>
                  <a:cubicBezTo>
                    <a:pt x="76" y="48"/>
                    <a:pt x="73" y="63"/>
                    <a:pt x="68" y="75"/>
                  </a:cubicBezTo>
                  <a:cubicBezTo>
                    <a:pt x="66" y="81"/>
                    <a:pt x="62" y="87"/>
                    <a:pt x="58" y="90"/>
                  </a:cubicBezTo>
                  <a:cubicBezTo>
                    <a:pt x="54" y="94"/>
                    <a:pt x="50" y="96"/>
                    <a:pt x="44" y="97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36" y="96"/>
                    <a:pt x="30" y="92"/>
                    <a:pt x="26" y="86"/>
                  </a:cubicBezTo>
                  <a:cubicBezTo>
                    <a:pt x="18" y="77"/>
                    <a:pt x="14" y="62"/>
                    <a:pt x="12" y="49"/>
                  </a:cubicBezTo>
                  <a:cubicBezTo>
                    <a:pt x="11" y="43"/>
                    <a:pt x="11" y="37"/>
                    <a:pt x="11" y="33"/>
                  </a:cubicBezTo>
                  <a:cubicBezTo>
                    <a:pt x="10" y="29"/>
                    <a:pt x="10" y="27"/>
                    <a:pt x="10" y="27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36" y="0"/>
                    <a:pt x="31" y="4"/>
                  </a:cubicBezTo>
                  <a:cubicBezTo>
                    <a:pt x="28" y="6"/>
                    <a:pt x="27" y="9"/>
                    <a:pt x="24" y="11"/>
                  </a:cubicBezTo>
                  <a:cubicBezTo>
                    <a:pt x="22" y="13"/>
                    <a:pt x="18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7" y="15"/>
                    <a:pt x="4" y="17"/>
                  </a:cubicBezTo>
                  <a:cubicBezTo>
                    <a:pt x="2" y="18"/>
                    <a:pt x="0" y="22"/>
                    <a:pt x="0" y="27"/>
                  </a:cubicBezTo>
                  <a:cubicBezTo>
                    <a:pt x="0" y="27"/>
                    <a:pt x="0" y="46"/>
                    <a:pt x="5" y="65"/>
                  </a:cubicBezTo>
                  <a:cubicBezTo>
                    <a:pt x="7" y="75"/>
                    <a:pt x="11" y="85"/>
                    <a:pt x="17" y="93"/>
                  </a:cubicBezTo>
                  <a:cubicBezTo>
                    <a:pt x="22" y="99"/>
                    <a:pt x="29" y="105"/>
                    <a:pt x="38" y="107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8" y="105"/>
                    <a:pt x="65" y="99"/>
                    <a:pt x="70" y="93"/>
                  </a:cubicBezTo>
                  <a:cubicBezTo>
                    <a:pt x="80" y="81"/>
                    <a:pt x="84" y="64"/>
                    <a:pt x="86" y="51"/>
                  </a:cubicBezTo>
                  <a:cubicBezTo>
                    <a:pt x="88" y="3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2"/>
                    <a:pt x="86" y="18"/>
                    <a:pt x="83" y="17"/>
                  </a:cubicBezTo>
                  <a:cubicBezTo>
                    <a:pt x="81" y="15"/>
                    <a:pt x="79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69" y="14"/>
                    <a:pt x="66" y="13"/>
                    <a:pt x="63" y="11"/>
                  </a:cubicBezTo>
                  <a:cubicBezTo>
                    <a:pt x="61" y="9"/>
                    <a:pt x="60" y="6"/>
                    <a:pt x="56" y="4"/>
                  </a:cubicBezTo>
                  <a:cubicBezTo>
                    <a:pt x="51" y="0"/>
                    <a:pt x="46" y="0"/>
                    <a:pt x="4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6" name="Freeform 97"/>
            <p:cNvSpPr>
              <a:spLocks noEditPoints="1"/>
            </p:cNvSpPr>
            <p:nvPr/>
          </p:nvSpPr>
          <p:spPr bwMode="auto">
            <a:xfrm>
              <a:off x="7881938" y="2918902"/>
              <a:ext cx="209550" cy="261938"/>
            </a:xfrm>
            <a:custGeom>
              <a:avLst/>
              <a:gdLst>
                <a:gd name="T0" fmla="*/ 135095 w 91"/>
                <a:gd name="T1" fmla="*/ 229770 h 114"/>
                <a:gd name="T2" fmla="*/ 196501 w 91"/>
                <a:gd name="T3" fmla="*/ 165434 h 114"/>
                <a:gd name="T4" fmla="*/ 205712 w 91"/>
                <a:gd name="T5" fmla="*/ 162371 h 114"/>
                <a:gd name="T6" fmla="*/ 214923 w 91"/>
                <a:gd name="T7" fmla="*/ 165434 h 114"/>
                <a:gd name="T8" fmla="*/ 214923 w 91"/>
                <a:gd name="T9" fmla="*/ 183816 h 114"/>
                <a:gd name="T10" fmla="*/ 150446 w 91"/>
                <a:gd name="T11" fmla="*/ 254279 h 114"/>
                <a:gd name="T12" fmla="*/ 150446 w 91"/>
                <a:gd name="T13" fmla="*/ 254279 h 114"/>
                <a:gd name="T14" fmla="*/ 147376 w 91"/>
                <a:gd name="T15" fmla="*/ 254279 h 114"/>
                <a:gd name="T16" fmla="*/ 141235 w 91"/>
                <a:gd name="T17" fmla="*/ 257342 h 114"/>
                <a:gd name="T18" fmla="*/ 135095 w 91"/>
                <a:gd name="T19" fmla="*/ 260406 h 114"/>
                <a:gd name="T20" fmla="*/ 135095 w 91"/>
                <a:gd name="T21" fmla="*/ 260406 h 114"/>
                <a:gd name="T22" fmla="*/ 128954 w 91"/>
                <a:gd name="T23" fmla="*/ 257342 h 114"/>
                <a:gd name="T24" fmla="*/ 125884 w 91"/>
                <a:gd name="T25" fmla="*/ 257342 h 114"/>
                <a:gd name="T26" fmla="*/ 122813 w 91"/>
                <a:gd name="T27" fmla="*/ 254279 h 114"/>
                <a:gd name="T28" fmla="*/ 85969 w 91"/>
                <a:gd name="T29" fmla="*/ 220579 h 114"/>
                <a:gd name="T30" fmla="*/ 85969 w 91"/>
                <a:gd name="T31" fmla="*/ 199134 h 114"/>
                <a:gd name="T32" fmla="*/ 95180 w 91"/>
                <a:gd name="T33" fmla="*/ 196070 h 114"/>
                <a:gd name="T34" fmla="*/ 104391 w 91"/>
                <a:gd name="T35" fmla="*/ 199134 h 114"/>
                <a:gd name="T36" fmla="*/ 135095 w 91"/>
                <a:gd name="T37" fmla="*/ 229770 h 114"/>
                <a:gd name="T38" fmla="*/ 27633 w 91"/>
                <a:gd name="T39" fmla="*/ 140925 h 114"/>
                <a:gd name="T40" fmla="*/ 21492 w 91"/>
                <a:gd name="T41" fmla="*/ 137862 h 114"/>
                <a:gd name="T42" fmla="*/ 18422 w 91"/>
                <a:gd name="T43" fmla="*/ 76590 h 114"/>
                <a:gd name="T44" fmla="*/ 18422 w 91"/>
                <a:gd name="T45" fmla="*/ 73526 h 114"/>
                <a:gd name="T46" fmla="*/ 24563 w 91"/>
                <a:gd name="T47" fmla="*/ 70463 h 114"/>
                <a:gd name="T48" fmla="*/ 110532 w 91"/>
                <a:gd name="T49" fmla="*/ 30636 h 114"/>
                <a:gd name="T50" fmla="*/ 116673 w 91"/>
                <a:gd name="T51" fmla="*/ 24509 h 114"/>
                <a:gd name="T52" fmla="*/ 138165 w 91"/>
                <a:gd name="T53" fmla="*/ 18382 h 114"/>
                <a:gd name="T54" fmla="*/ 141235 w 91"/>
                <a:gd name="T55" fmla="*/ 18382 h 114"/>
                <a:gd name="T56" fmla="*/ 141235 w 91"/>
                <a:gd name="T57" fmla="*/ 18382 h 114"/>
                <a:gd name="T58" fmla="*/ 141235 w 91"/>
                <a:gd name="T59" fmla="*/ 18382 h 114"/>
                <a:gd name="T60" fmla="*/ 147376 w 91"/>
                <a:gd name="T61" fmla="*/ 21445 h 114"/>
                <a:gd name="T62" fmla="*/ 141235 w 91"/>
                <a:gd name="T63" fmla="*/ 27572 h 114"/>
                <a:gd name="T64" fmla="*/ 141235 w 91"/>
                <a:gd name="T65" fmla="*/ 27572 h 114"/>
                <a:gd name="T66" fmla="*/ 138165 w 91"/>
                <a:gd name="T67" fmla="*/ 27572 h 114"/>
                <a:gd name="T68" fmla="*/ 138165 w 91"/>
                <a:gd name="T69" fmla="*/ 27572 h 114"/>
                <a:gd name="T70" fmla="*/ 122813 w 91"/>
                <a:gd name="T71" fmla="*/ 33700 h 114"/>
                <a:gd name="T72" fmla="*/ 119743 w 91"/>
                <a:gd name="T73" fmla="*/ 39827 h 114"/>
                <a:gd name="T74" fmla="*/ 30703 w 91"/>
                <a:gd name="T75" fmla="*/ 79654 h 114"/>
                <a:gd name="T76" fmla="*/ 33774 w 91"/>
                <a:gd name="T77" fmla="*/ 134798 h 114"/>
                <a:gd name="T78" fmla="*/ 27633 w 91"/>
                <a:gd name="T79" fmla="*/ 140925 h 114"/>
                <a:gd name="T80" fmla="*/ 27633 w 91"/>
                <a:gd name="T81" fmla="*/ 140925 h 114"/>
                <a:gd name="T82" fmla="*/ 141235 w 91"/>
                <a:gd name="T83" fmla="*/ 0 h 114"/>
                <a:gd name="T84" fmla="*/ 141235 w 91"/>
                <a:gd name="T85" fmla="*/ 0 h 114"/>
                <a:gd name="T86" fmla="*/ 138165 w 91"/>
                <a:gd name="T87" fmla="*/ 0 h 114"/>
                <a:gd name="T88" fmla="*/ 107462 w 91"/>
                <a:gd name="T89" fmla="*/ 9191 h 114"/>
                <a:gd name="T90" fmla="*/ 21492 w 91"/>
                <a:gd name="T91" fmla="*/ 52081 h 114"/>
                <a:gd name="T92" fmla="*/ 18422 w 91"/>
                <a:gd name="T93" fmla="*/ 52081 h 114"/>
                <a:gd name="T94" fmla="*/ 0 w 91"/>
                <a:gd name="T95" fmla="*/ 76590 h 114"/>
                <a:gd name="T96" fmla="*/ 141235 w 91"/>
                <a:gd name="T97" fmla="*/ 349250 h 114"/>
                <a:gd name="T98" fmla="*/ 141235 w 91"/>
                <a:gd name="T99" fmla="*/ 349250 h 114"/>
                <a:gd name="T100" fmla="*/ 141235 w 91"/>
                <a:gd name="T101" fmla="*/ 349250 h 114"/>
                <a:gd name="T102" fmla="*/ 141235 w 91"/>
                <a:gd name="T103" fmla="*/ 349250 h 114"/>
                <a:gd name="T104" fmla="*/ 141235 w 91"/>
                <a:gd name="T105" fmla="*/ 349250 h 114"/>
                <a:gd name="T106" fmla="*/ 279400 w 91"/>
                <a:gd name="T107" fmla="*/ 76590 h 114"/>
                <a:gd name="T108" fmla="*/ 260978 w 91"/>
                <a:gd name="T109" fmla="*/ 52081 h 114"/>
                <a:gd name="T110" fmla="*/ 257908 w 91"/>
                <a:gd name="T111" fmla="*/ 52081 h 114"/>
                <a:gd name="T112" fmla="*/ 175009 w 91"/>
                <a:gd name="T113" fmla="*/ 9191 h 114"/>
                <a:gd name="T114" fmla="*/ 141235 w 91"/>
                <a:gd name="T115" fmla="*/ 0 h 11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1" h="114">
                  <a:moveTo>
                    <a:pt x="44" y="75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6" y="53"/>
                    <a:pt x="67" y="53"/>
                  </a:cubicBezTo>
                  <a:cubicBezTo>
                    <a:pt x="68" y="53"/>
                    <a:pt x="69" y="53"/>
                    <a:pt x="70" y="54"/>
                  </a:cubicBezTo>
                  <a:cubicBezTo>
                    <a:pt x="72" y="56"/>
                    <a:pt x="72" y="58"/>
                    <a:pt x="70" y="60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4"/>
                    <a:pt x="47" y="84"/>
                    <a:pt x="46" y="84"/>
                  </a:cubicBezTo>
                  <a:cubicBezTo>
                    <a:pt x="46" y="85"/>
                    <a:pt x="45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4" y="85"/>
                    <a:pt x="43" y="85"/>
                    <a:pt x="42" y="84"/>
                  </a:cubicBezTo>
                  <a:cubicBezTo>
                    <a:pt x="42" y="84"/>
                    <a:pt x="41" y="84"/>
                    <a:pt x="41" y="84"/>
                  </a:cubicBezTo>
                  <a:cubicBezTo>
                    <a:pt x="41" y="83"/>
                    <a:pt x="40" y="83"/>
                    <a:pt x="40" y="83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6" y="70"/>
                    <a:pt x="26" y="67"/>
                    <a:pt x="28" y="65"/>
                  </a:cubicBezTo>
                  <a:cubicBezTo>
                    <a:pt x="29" y="64"/>
                    <a:pt x="30" y="64"/>
                    <a:pt x="31" y="64"/>
                  </a:cubicBezTo>
                  <a:cubicBezTo>
                    <a:pt x="32" y="64"/>
                    <a:pt x="33" y="64"/>
                    <a:pt x="34" y="65"/>
                  </a:cubicBezTo>
                  <a:cubicBezTo>
                    <a:pt x="44" y="75"/>
                    <a:pt x="44" y="75"/>
                    <a:pt x="44" y="75"/>
                  </a:cubicBezTo>
                  <a:moveTo>
                    <a:pt x="9" y="46"/>
                  </a:moveTo>
                  <a:cubicBezTo>
                    <a:pt x="8" y="46"/>
                    <a:pt x="8" y="46"/>
                    <a:pt x="7" y="45"/>
                  </a:cubicBezTo>
                  <a:cubicBezTo>
                    <a:pt x="6" y="34"/>
                    <a:pt x="6" y="26"/>
                    <a:pt x="6" y="25"/>
                  </a:cubicBezTo>
                  <a:cubicBezTo>
                    <a:pt x="6" y="25"/>
                    <a:pt x="6" y="24"/>
                    <a:pt x="6" y="24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25" y="22"/>
                    <a:pt x="32" y="15"/>
                    <a:pt x="36" y="10"/>
                  </a:cubicBezTo>
                  <a:cubicBezTo>
                    <a:pt x="37" y="9"/>
                    <a:pt x="38" y="8"/>
                    <a:pt x="38" y="8"/>
                  </a:cubicBezTo>
                  <a:cubicBezTo>
                    <a:pt x="41" y="6"/>
                    <a:pt x="44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7" y="6"/>
                    <a:pt x="48" y="6"/>
                    <a:pt x="48" y="7"/>
                  </a:cubicBezTo>
                  <a:cubicBezTo>
                    <a:pt x="48" y="8"/>
                    <a:pt x="47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2" y="9"/>
                    <a:pt x="40" y="11"/>
                  </a:cubicBezTo>
                  <a:cubicBezTo>
                    <a:pt x="40" y="11"/>
                    <a:pt x="39" y="12"/>
                    <a:pt x="39" y="13"/>
                  </a:cubicBezTo>
                  <a:cubicBezTo>
                    <a:pt x="34" y="17"/>
                    <a:pt x="27" y="25"/>
                    <a:pt x="10" y="26"/>
                  </a:cubicBezTo>
                  <a:cubicBezTo>
                    <a:pt x="10" y="29"/>
                    <a:pt x="10" y="36"/>
                    <a:pt x="11" y="44"/>
                  </a:cubicBezTo>
                  <a:cubicBezTo>
                    <a:pt x="11" y="45"/>
                    <a:pt x="10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0"/>
                    <a:pt x="39" y="0"/>
                    <a:pt x="35" y="3"/>
                  </a:cubicBezTo>
                  <a:cubicBezTo>
                    <a:pt x="30" y="7"/>
                    <a:pt x="27" y="17"/>
                    <a:pt x="7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7"/>
                    <a:pt x="0" y="18"/>
                    <a:pt x="0" y="25"/>
                  </a:cubicBezTo>
                  <a:cubicBezTo>
                    <a:pt x="0" y="25"/>
                    <a:pt x="0" y="112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91" y="112"/>
                    <a:pt x="91" y="25"/>
                    <a:pt x="91" y="25"/>
                  </a:cubicBezTo>
                  <a:cubicBezTo>
                    <a:pt x="91" y="18"/>
                    <a:pt x="85" y="17"/>
                    <a:pt x="85" y="17"/>
                  </a:cubicBezTo>
                  <a:cubicBezTo>
                    <a:pt x="85" y="17"/>
                    <a:pt x="85" y="17"/>
                    <a:pt x="84" y="17"/>
                  </a:cubicBezTo>
                  <a:cubicBezTo>
                    <a:pt x="65" y="17"/>
                    <a:pt x="62" y="7"/>
                    <a:pt x="57" y="3"/>
                  </a:cubicBezTo>
                  <a:cubicBezTo>
                    <a:pt x="52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7" name="Freeform 99"/>
            <p:cNvSpPr>
              <a:spLocks noEditPoints="1"/>
            </p:cNvSpPr>
            <p:nvPr/>
          </p:nvSpPr>
          <p:spPr bwMode="auto">
            <a:xfrm>
              <a:off x="6740128" y="2924856"/>
              <a:ext cx="221456" cy="251222"/>
            </a:xfrm>
            <a:custGeom>
              <a:avLst/>
              <a:gdLst>
                <a:gd name="T0" fmla="*/ 270669 w 96"/>
                <a:gd name="T1" fmla="*/ 282721 h 109"/>
                <a:gd name="T2" fmla="*/ 27682 w 96"/>
                <a:gd name="T3" fmla="*/ 282721 h 109"/>
                <a:gd name="T4" fmla="*/ 0 w 96"/>
                <a:gd name="T5" fmla="*/ 307306 h 109"/>
                <a:gd name="T6" fmla="*/ 27682 w 96"/>
                <a:gd name="T7" fmla="*/ 334963 h 109"/>
                <a:gd name="T8" fmla="*/ 270669 w 96"/>
                <a:gd name="T9" fmla="*/ 334963 h 109"/>
                <a:gd name="T10" fmla="*/ 295275 w 96"/>
                <a:gd name="T11" fmla="*/ 307306 h 109"/>
                <a:gd name="T12" fmla="*/ 270669 w 96"/>
                <a:gd name="T13" fmla="*/ 282721 h 109"/>
                <a:gd name="T14" fmla="*/ 147638 w 96"/>
                <a:gd name="T15" fmla="*/ 0 h 109"/>
                <a:gd name="T16" fmla="*/ 116880 w 96"/>
                <a:gd name="T17" fmla="*/ 30731 h 109"/>
                <a:gd name="T18" fmla="*/ 116880 w 96"/>
                <a:gd name="T19" fmla="*/ 175164 h 109"/>
                <a:gd name="T20" fmla="*/ 79970 w 96"/>
                <a:gd name="T21" fmla="*/ 138287 h 109"/>
                <a:gd name="T22" fmla="*/ 64591 w 96"/>
                <a:gd name="T23" fmla="*/ 132141 h 109"/>
                <a:gd name="T24" fmla="*/ 46137 w 96"/>
                <a:gd name="T25" fmla="*/ 141361 h 109"/>
                <a:gd name="T26" fmla="*/ 46137 w 96"/>
                <a:gd name="T27" fmla="*/ 175164 h 109"/>
                <a:gd name="T28" fmla="*/ 123031 w 96"/>
                <a:gd name="T29" fmla="*/ 245844 h 109"/>
                <a:gd name="T30" fmla="*/ 129183 w 96"/>
                <a:gd name="T31" fmla="*/ 251991 h 109"/>
                <a:gd name="T32" fmla="*/ 138410 w 96"/>
                <a:gd name="T33" fmla="*/ 255064 h 109"/>
                <a:gd name="T34" fmla="*/ 147638 w 96"/>
                <a:gd name="T35" fmla="*/ 258137 h 109"/>
                <a:gd name="T36" fmla="*/ 147638 w 96"/>
                <a:gd name="T37" fmla="*/ 258137 h 109"/>
                <a:gd name="T38" fmla="*/ 147638 w 96"/>
                <a:gd name="T39" fmla="*/ 258137 h 109"/>
                <a:gd name="T40" fmla="*/ 159941 w 96"/>
                <a:gd name="T41" fmla="*/ 255064 h 109"/>
                <a:gd name="T42" fmla="*/ 169168 w 96"/>
                <a:gd name="T43" fmla="*/ 248917 h 109"/>
                <a:gd name="T44" fmla="*/ 172244 w 96"/>
                <a:gd name="T45" fmla="*/ 245844 h 109"/>
                <a:gd name="T46" fmla="*/ 249138 w 96"/>
                <a:gd name="T47" fmla="*/ 175164 h 109"/>
                <a:gd name="T48" fmla="*/ 258366 w 96"/>
                <a:gd name="T49" fmla="*/ 156726 h 109"/>
                <a:gd name="T50" fmla="*/ 249138 w 96"/>
                <a:gd name="T51" fmla="*/ 141361 h 109"/>
                <a:gd name="T52" fmla="*/ 233759 w 96"/>
                <a:gd name="T53" fmla="*/ 132141 h 109"/>
                <a:gd name="T54" fmla="*/ 215305 w 96"/>
                <a:gd name="T55" fmla="*/ 138287 h 109"/>
                <a:gd name="T56" fmla="*/ 178395 w 96"/>
                <a:gd name="T57" fmla="*/ 175164 h 109"/>
                <a:gd name="T58" fmla="*/ 178395 w 96"/>
                <a:gd name="T59" fmla="*/ 30731 h 109"/>
                <a:gd name="T60" fmla="*/ 147638 w 96"/>
                <a:gd name="T61" fmla="*/ 0 h 10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6" h="109">
                  <a:moveTo>
                    <a:pt x="88" y="92"/>
                  </a:moveTo>
                  <a:cubicBezTo>
                    <a:pt x="9" y="92"/>
                    <a:pt x="9" y="92"/>
                    <a:pt x="9" y="92"/>
                  </a:cubicBezTo>
                  <a:cubicBezTo>
                    <a:pt x="4" y="92"/>
                    <a:pt x="0" y="96"/>
                    <a:pt x="0" y="100"/>
                  </a:cubicBezTo>
                  <a:cubicBezTo>
                    <a:pt x="0" y="105"/>
                    <a:pt x="4" y="109"/>
                    <a:pt x="9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92" y="109"/>
                    <a:pt x="96" y="105"/>
                    <a:pt x="96" y="100"/>
                  </a:cubicBezTo>
                  <a:cubicBezTo>
                    <a:pt x="96" y="96"/>
                    <a:pt x="92" y="92"/>
                    <a:pt x="88" y="92"/>
                  </a:cubicBezTo>
                  <a:moveTo>
                    <a:pt x="48" y="0"/>
                  </a:moveTo>
                  <a:cubicBezTo>
                    <a:pt x="43" y="0"/>
                    <a:pt x="38" y="4"/>
                    <a:pt x="38" y="10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4"/>
                    <a:pt x="22" y="43"/>
                    <a:pt x="21" y="43"/>
                  </a:cubicBezTo>
                  <a:cubicBezTo>
                    <a:pt x="18" y="43"/>
                    <a:pt x="16" y="44"/>
                    <a:pt x="15" y="46"/>
                  </a:cubicBezTo>
                  <a:cubicBezTo>
                    <a:pt x="12" y="49"/>
                    <a:pt x="12" y="54"/>
                    <a:pt x="15" y="5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1" y="80"/>
                    <a:pt x="41" y="81"/>
                    <a:pt x="42" y="82"/>
                  </a:cubicBezTo>
                  <a:cubicBezTo>
                    <a:pt x="43" y="82"/>
                    <a:pt x="44" y="83"/>
                    <a:pt x="45" y="83"/>
                  </a:cubicBezTo>
                  <a:cubicBezTo>
                    <a:pt x="46" y="84"/>
                    <a:pt x="47" y="84"/>
                    <a:pt x="48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9" y="84"/>
                    <a:pt x="51" y="84"/>
                    <a:pt x="52" y="83"/>
                  </a:cubicBezTo>
                  <a:cubicBezTo>
                    <a:pt x="53" y="83"/>
                    <a:pt x="54" y="82"/>
                    <a:pt x="55" y="81"/>
                  </a:cubicBezTo>
                  <a:cubicBezTo>
                    <a:pt x="55" y="81"/>
                    <a:pt x="56" y="80"/>
                    <a:pt x="56" y="80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3" y="55"/>
                    <a:pt x="84" y="53"/>
                    <a:pt x="84" y="51"/>
                  </a:cubicBezTo>
                  <a:cubicBezTo>
                    <a:pt x="84" y="49"/>
                    <a:pt x="83" y="47"/>
                    <a:pt x="81" y="46"/>
                  </a:cubicBezTo>
                  <a:cubicBezTo>
                    <a:pt x="80" y="44"/>
                    <a:pt x="78" y="43"/>
                    <a:pt x="76" y="43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4"/>
                    <a:pt x="54" y="0"/>
                    <a:pt x="4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8" name="Freeform 104"/>
            <p:cNvSpPr>
              <a:spLocks noEditPoints="1"/>
            </p:cNvSpPr>
            <p:nvPr/>
          </p:nvSpPr>
          <p:spPr bwMode="auto">
            <a:xfrm>
              <a:off x="7269956" y="2912949"/>
              <a:ext cx="303609" cy="273844"/>
            </a:xfrm>
            <a:custGeom>
              <a:avLst/>
              <a:gdLst>
                <a:gd name="T0" fmla="*/ 110403 w 132"/>
                <a:gd name="T1" fmla="*/ 205575 h 119"/>
                <a:gd name="T2" fmla="*/ 107337 w 132"/>
                <a:gd name="T3" fmla="*/ 248530 h 119"/>
                <a:gd name="T4" fmla="*/ 113470 w 132"/>
                <a:gd name="T5" fmla="*/ 260804 h 119"/>
                <a:gd name="T6" fmla="*/ 122670 w 132"/>
                <a:gd name="T7" fmla="*/ 254667 h 119"/>
                <a:gd name="T8" fmla="*/ 184005 w 132"/>
                <a:gd name="T9" fmla="*/ 254667 h 119"/>
                <a:gd name="T10" fmla="*/ 184005 w 132"/>
                <a:gd name="T11" fmla="*/ 248530 h 119"/>
                <a:gd name="T12" fmla="*/ 122670 w 132"/>
                <a:gd name="T13" fmla="*/ 248530 h 119"/>
                <a:gd name="T14" fmla="*/ 119604 w 132"/>
                <a:gd name="T15" fmla="*/ 205575 h 119"/>
                <a:gd name="T16" fmla="*/ 92003 w 132"/>
                <a:gd name="T17" fmla="*/ 181028 h 119"/>
                <a:gd name="T18" fmla="*/ 82802 w 132"/>
                <a:gd name="T19" fmla="*/ 184097 h 119"/>
                <a:gd name="T20" fmla="*/ 46001 w 132"/>
                <a:gd name="T21" fmla="*/ 233189 h 119"/>
                <a:gd name="T22" fmla="*/ 49068 w 132"/>
                <a:gd name="T23" fmla="*/ 233189 h 119"/>
                <a:gd name="T24" fmla="*/ 92003 w 132"/>
                <a:gd name="T25" fmla="*/ 187165 h 119"/>
                <a:gd name="T26" fmla="*/ 92003 w 132"/>
                <a:gd name="T27" fmla="*/ 181028 h 119"/>
                <a:gd name="T28" fmla="*/ 233074 w 132"/>
                <a:gd name="T29" fmla="*/ 88980 h 119"/>
                <a:gd name="T30" fmla="*/ 230007 w 132"/>
                <a:gd name="T31" fmla="*/ 156482 h 119"/>
                <a:gd name="T32" fmla="*/ 251474 w 132"/>
                <a:gd name="T33" fmla="*/ 208643 h 119"/>
                <a:gd name="T34" fmla="*/ 282142 w 132"/>
                <a:gd name="T35" fmla="*/ 251599 h 119"/>
                <a:gd name="T36" fmla="*/ 303609 w 132"/>
                <a:gd name="T37" fmla="*/ 211711 h 119"/>
                <a:gd name="T38" fmla="*/ 340410 w 132"/>
                <a:gd name="T39" fmla="*/ 153414 h 119"/>
                <a:gd name="T40" fmla="*/ 322010 w 132"/>
                <a:gd name="T41" fmla="*/ 92048 h 119"/>
                <a:gd name="T42" fmla="*/ 279075 w 132"/>
                <a:gd name="T43" fmla="*/ 98185 h 119"/>
                <a:gd name="T44" fmla="*/ 260674 w 132"/>
                <a:gd name="T45" fmla="*/ 113526 h 119"/>
                <a:gd name="T46" fmla="*/ 113470 w 132"/>
                <a:gd name="T47" fmla="*/ 337511 h 119"/>
                <a:gd name="T48" fmla="*/ 79736 w 132"/>
                <a:gd name="T49" fmla="*/ 168755 h 119"/>
                <a:gd name="T50" fmla="*/ 116537 w 132"/>
                <a:gd name="T51" fmla="*/ 162619 h 119"/>
                <a:gd name="T52" fmla="*/ 147204 w 132"/>
                <a:gd name="T53" fmla="*/ 168755 h 119"/>
                <a:gd name="T54" fmla="*/ 202406 w 132"/>
                <a:gd name="T55" fmla="*/ 251599 h 119"/>
                <a:gd name="T56" fmla="*/ 199339 w 132"/>
                <a:gd name="T57" fmla="*/ 279213 h 119"/>
                <a:gd name="T58" fmla="*/ 113470 w 132"/>
                <a:gd name="T59" fmla="*/ 337511 h 119"/>
                <a:gd name="T60" fmla="*/ 119604 w 132"/>
                <a:gd name="T61" fmla="*/ 138072 h 119"/>
                <a:gd name="T62" fmla="*/ 368011 w 132"/>
                <a:gd name="T63" fmla="*/ 159550 h 119"/>
                <a:gd name="T64" fmla="*/ 223873 w 132"/>
                <a:gd name="T65" fmla="*/ 285350 h 119"/>
                <a:gd name="T66" fmla="*/ 236140 w 132"/>
                <a:gd name="T67" fmla="*/ 248530 h 119"/>
                <a:gd name="T68" fmla="*/ 165605 w 132"/>
                <a:gd name="T69" fmla="*/ 147277 h 119"/>
                <a:gd name="T70" fmla="*/ 171738 w 132"/>
                <a:gd name="T71" fmla="*/ 116595 h 119"/>
                <a:gd name="T72" fmla="*/ 199339 w 132"/>
                <a:gd name="T73" fmla="*/ 73639 h 119"/>
                <a:gd name="T74" fmla="*/ 211606 w 132"/>
                <a:gd name="T75" fmla="*/ 76707 h 119"/>
                <a:gd name="T76" fmla="*/ 208540 w 132"/>
                <a:gd name="T77" fmla="*/ 58297 h 119"/>
                <a:gd name="T78" fmla="*/ 162538 w 132"/>
                <a:gd name="T79" fmla="*/ 101253 h 119"/>
                <a:gd name="T80" fmla="*/ 131871 w 132"/>
                <a:gd name="T81" fmla="*/ 138072 h 119"/>
                <a:gd name="T82" fmla="*/ 82802 w 132"/>
                <a:gd name="T83" fmla="*/ 141141 h 119"/>
                <a:gd name="T84" fmla="*/ 113470 w 132"/>
                <a:gd name="T85" fmla="*/ 365125 h 119"/>
                <a:gd name="T86" fmla="*/ 242274 w 132"/>
                <a:gd name="T87" fmla="*/ 322169 h 119"/>
                <a:gd name="T88" fmla="*/ 242274 w 132"/>
                <a:gd name="T89" fmla="*/ 0 h 11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32" h="119">
                  <a:moveTo>
                    <a:pt x="37" y="65"/>
                  </a:moveTo>
                  <a:cubicBezTo>
                    <a:pt x="36" y="65"/>
                    <a:pt x="36" y="66"/>
                    <a:pt x="36" y="67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5" y="80"/>
                    <a:pt x="35" y="80"/>
                    <a:pt x="35" y="81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4"/>
                    <a:pt x="36" y="85"/>
                    <a:pt x="37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9" y="85"/>
                    <a:pt x="39" y="84"/>
                    <a:pt x="40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1" y="83"/>
                    <a:pt x="61" y="82"/>
                  </a:cubicBezTo>
                  <a:cubicBezTo>
                    <a:pt x="61" y="81"/>
                    <a:pt x="60" y="81"/>
                    <a:pt x="60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0"/>
                    <a:pt x="39" y="80"/>
                    <a:pt x="39" y="7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9" y="66"/>
                    <a:pt x="38" y="65"/>
                    <a:pt x="37" y="65"/>
                  </a:cubicBezTo>
                  <a:moveTo>
                    <a:pt x="30" y="59"/>
                  </a:moveTo>
                  <a:cubicBezTo>
                    <a:pt x="30" y="59"/>
                    <a:pt x="29" y="59"/>
                    <a:pt x="29" y="59"/>
                  </a:cubicBezTo>
                  <a:cubicBezTo>
                    <a:pt x="28" y="59"/>
                    <a:pt x="28" y="59"/>
                    <a:pt x="27" y="60"/>
                  </a:cubicBezTo>
                  <a:cubicBezTo>
                    <a:pt x="21" y="63"/>
                    <a:pt x="16" y="68"/>
                    <a:pt x="14" y="75"/>
                  </a:cubicBezTo>
                  <a:cubicBezTo>
                    <a:pt x="14" y="75"/>
                    <a:pt x="14" y="76"/>
                    <a:pt x="15" y="7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6" y="77"/>
                    <a:pt x="16" y="76"/>
                    <a:pt x="16" y="76"/>
                  </a:cubicBezTo>
                  <a:cubicBezTo>
                    <a:pt x="18" y="70"/>
                    <a:pt x="22" y="65"/>
                    <a:pt x="27" y="63"/>
                  </a:cubicBezTo>
                  <a:cubicBezTo>
                    <a:pt x="28" y="62"/>
                    <a:pt x="29" y="62"/>
                    <a:pt x="30" y="61"/>
                  </a:cubicBezTo>
                  <a:cubicBezTo>
                    <a:pt x="31" y="61"/>
                    <a:pt x="31" y="60"/>
                    <a:pt x="31" y="59"/>
                  </a:cubicBezTo>
                  <a:cubicBezTo>
                    <a:pt x="31" y="59"/>
                    <a:pt x="30" y="59"/>
                    <a:pt x="30" y="59"/>
                  </a:cubicBezTo>
                  <a:moveTo>
                    <a:pt x="77" y="28"/>
                  </a:moveTo>
                  <a:cubicBezTo>
                    <a:pt x="77" y="28"/>
                    <a:pt x="76" y="29"/>
                    <a:pt x="76" y="29"/>
                  </a:cubicBezTo>
                  <a:cubicBezTo>
                    <a:pt x="73" y="34"/>
                    <a:pt x="64" y="43"/>
                    <a:pt x="68" y="47"/>
                  </a:cubicBezTo>
                  <a:cubicBezTo>
                    <a:pt x="70" y="49"/>
                    <a:pt x="72" y="50"/>
                    <a:pt x="75" y="51"/>
                  </a:cubicBezTo>
                  <a:cubicBezTo>
                    <a:pt x="74" y="53"/>
                    <a:pt x="73" y="57"/>
                    <a:pt x="75" y="59"/>
                  </a:cubicBezTo>
                  <a:cubicBezTo>
                    <a:pt x="78" y="63"/>
                    <a:pt x="81" y="63"/>
                    <a:pt x="82" y="68"/>
                  </a:cubicBezTo>
                  <a:cubicBezTo>
                    <a:pt x="83" y="74"/>
                    <a:pt x="84" y="77"/>
                    <a:pt x="86" y="80"/>
                  </a:cubicBezTo>
                  <a:cubicBezTo>
                    <a:pt x="87" y="82"/>
                    <a:pt x="92" y="82"/>
                    <a:pt x="92" y="82"/>
                  </a:cubicBezTo>
                  <a:cubicBezTo>
                    <a:pt x="92" y="82"/>
                    <a:pt x="95" y="80"/>
                    <a:pt x="97" y="77"/>
                  </a:cubicBezTo>
                  <a:cubicBezTo>
                    <a:pt x="99" y="74"/>
                    <a:pt x="97" y="73"/>
                    <a:pt x="99" y="69"/>
                  </a:cubicBezTo>
                  <a:cubicBezTo>
                    <a:pt x="101" y="65"/>
                    <a:pt x="101" y="66"/>
                    <a:pt x="105" y="60"/>
                  </a:cubicBezTo>
                  <a:cubicBezTo>
                    <a:pt x="109" y="54"/>
                    <a:pt x="110" y="56"/>
                    <a:pt x="111" y="50"/>
                  </a:cubicBezTo>
                  <a:cubicBezTo>
                    <a:pt x="112" y="43"/>
                    <a:pt x="110" y="40"/>
                    <a:pt x="108" y="38"/>
                  </a:cubicBezTo>
                  <a:cubicBezTo>
                    <a:pt x="105" y="36"/>
                    <a:pt x="109" y="32"/>
                    <a:pt x="105" y="30"/>
                  </a:cubicBezTo>
                  <a:cubicBezTo>
                    <a:pt x="103" y="29"/>
                    <a:pt x="100" y="29"/>
                    <a:pt x="98" y="29"/>
                  </a:cubicBezTo>
                  <a:cubicBezTo>
                    <a:pt x="94" y="29"/>
                    <a:pt x="91" y="30"/>
                    <a:pt x="91" y="32"/>
                  </a:cubicBezTo>
                  <a:cubicBezTo>
                    <a:pt x="90" y="35"/>
                    <a:pt x="89" y="38"/>
                    <a:pt x="87" y="38"/>
                  </a:cubicBezTo>
                  <a:cubicBezTo>
                    <a:pt x="86" y="38"/>
                    <a:pt x="86" y="38"/>
                    <a:pt x="85" y="37"/>
                  </a:cubicBezTo>
                  <a:cubicBezTo>
                    <a:pt x="82" y="35"/>
                    <a:pt x="79" y="28"/>
                    <a:pt x="77" y="28"/>
                  </a:cubicBezTo>
                  <a:moveTo>
                    <a:pt x="37" y="110"/>
                  </a:moveTo>
                  <a:cubicBezTo>
                    <a:pt x="22" y="110"/>
                    <a:pt x="9" y="97"/>
                    <a:pt x="9" y="82"/>
                  </a:cubicBezTo>
                  <a:cubicBezTo>
                    <a:pt x="9" y="70"/>
                    <a:pt x="16" y="59"/>
                    <a:pt x="26" y="55"/>
                  </a:cubicBezTo>
                  <a:cubicBezTo>
                    <a:pt x="30" y="54"/>
                    <a:pt x="34" y="53"/>
                    <a:pt x="37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40" y="53"/>
                    <a:pt x="41" y="53"/>
                  </a:cubicBezTo>
                  <a:cubicBezTo>
                    <a:pt x="44" y="54"/>
                    <a:pt x="46" y="54"/>
                    <a:pt x="48" y="55"/>
                  </a:cubicBezTo>
                  <a:cubicBezTo>
                    <a:pt x="56" y="58"/>
                    <a:pt x="63" y="65"/>
                    <a:pt x="65" y="74"/>
                  </a:cubicBezTo>
                  <a:cubicBezTo>
                    <a:pt x="66" y="77"/>
                    <a:pt x="66" y="79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5"/>
                    <a:pt x="66" y="88"/>
                    <a:pt x="65" y="91"/>
                  </a:cubicBezTo>
                  <a:cubicBezTo>
                    <a:pt x="63" y="95"/>
                    <a:pt x="61" y="98"/>
                    <a:pt x="59" y="101"/>
                  </a:cubicBezTo>
                  <a:cubicBezTo>
                    <a:pt x="53" y="107"/>
                    <a:pt x="46" y="110"/>
                    <a:pt x="37" y="110"/>
                  </a:cubicBezTo>
                  <a:moveTo>
                    <a:pt x="43" y="45"/>
                  </a:moveTo>
                  <a:cubicBezTo>
                    <a:pt x="42" y="45"/>
                    <a:pt x="40" y="45"/>
                    <a:pt x="39" y="45"/>
                  </a:cubicBezTo>
                  <a:cubicBezTo>
                    <a:pt x="42" y="26"/>
                    <a:pt x="59" y="11"/>
                    <a:pt x="79" y="11"/>
                  </a:cubicBezTo>
                  <a:cubicBezTo>
                    <a:pt x="102" y="11"/>
                    <a:pt x="120" y="30"/>
                    <a:pt x="120" y="52"/>
                  </a:cubicBezTo>
                  <a:cubicBezTo>
                    <a:pt x="120" y="75"/>
                    <a:pt x="102" y="93"/>
                    <a:pt x="79" y="93"/>
                  </a:cubicBezTo>
                  <a:cubicBezTo>
                    <a:pt x="77" y="93"/>
                    <a:pt x="75" y="93"/>
                    <a:pt x="73" y="93"/>
                  </a:cubicBezTo>
                  <a:cubicBezTo>
                    <a:pt x="74" y="90"/>
                    <a:pt x="74" y="87"/>
                    <a:pt x="74" y="84"/>
                  </a:cubicBezTo>
                  <a:cubicBezTo>
                    <a:pt x="75" y="84"/>
                    <a:pt x="75" y="83"/>
                    <a:pt x="77" y="81"/>
                  </a:cubicBezTo>
                  <a:cubicBezTo>
                    <a:pt x="79" y="78"/>
                    <a:pt x="77" y="77"/>
                    <a:pt x="74" y="75"/>
                  </a:cubicBezTo>
                  <a:cubicBezTo>
                    <a:pt x="72" y="64"/>
                    <a:pt x="64" y="54"/>
                    <a:pt x="54" y="48"/>
                  </a:cubicBezTo>
                  <a:cubicBezTo>
                    <a:pt x="54" y="48"/>
                    <a:pt x="55" y="47"/>
                    <a:pt x="55" y="46"/>
                  </a:cubicBezTo>
                  <a:cubicBezTo>
                    <a:pt x="55" y="43"/>
                    <a:pt x="53" y="39"/>
                    <a:pt x="56" y="38"/>
                  </a:cubicBezTo>
                  <a:cubicBezTo>
                    <a:pt x="60" y="37"/>
                    <a:pt x="62" y="37"/>
                    <a:pt x="62" y="33"/>
                  </a:cubicBezTo>
                  <a:cubicBezTo>
                    <a:pt x="62" y="29"/>
                    <a:pt x="62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8" y="25"/>
                    <a:pt x="69" y="25"/>
                  </a:cubicBezTo>
                  <a:cubicBezTo>
                    <a:pt x="70" y="25"/>
                    <a:pt x="71" y="24"/>
                    <a:pt x="71" y="21"/>
                  </a:cubicBezTo>
                  <a:cubicBezTo>
                    <a:pt x="71" y="20"/>
                    <a:pt x="70" y="19"/>
                    <a:pt x="68" y="19"/>
                  </a:cubicBezTo>
                  <a:cubicBezTo>
                    <a:pt x="66" y="19"/>
                    <a:pt x="62" y="21"/>
                    <a:pt x="60" y="22"/>
                  </a:cubicBezTo>
                  <a:cubicBezTo>
                    <a:pt x="56" y="24"/>
                    <a:pt x="52" y="28"/>
                    <a:pt x="53" y="33"/>
                  </a:cubicBezTo>
                  <a:cubicBezTo>
                    <a:pt x="54" y="37"/>
                    <a:pt x="50" y="41"/>
                    <a:pt x="48" y="41"/>
                  </a:cubicBezTo>
                  <a:cubicBezTo>
                    <a:pt x="45" y="41"/>
                    <a:pt x="44" y="44"/>
                    <a:pt x="43" y="45"/>
                  </a:cubicBezTo>
                  <a:moveTo>
                    <a:pt x="79" y="0"/>
                  </a:moveTo>
                  <a:cubicBezTo>
                    <a:pt x="52" y="0"/>
                    <a:pt x="30" y="20"/>
                    <a:pt x="27" y="46"/>
                  </a:cubicBezTo>
                  <a:cubicBezTo>
                    <a:pt x="11" y="51"/>
                    <a:pt x="0" y="65"/>
                    <a:pt x="0" y="82"/>
                  </a:cubicBezTo>
                  <a:cubicBezTo>
                    <a:pt x="0" y="102"/>
                    <a:pt x="17" y="119"/>
                    <a:pt x="37" y="119"/>
                  </a:cubicBezTo>
                  <a:cubicBezTo>
                    <a:pt x="50" y="119"/>
                    <a:pt x="61" y="113"/>
                    <a:pt x="67" y="104"/>
                  </a:cubicBezTo>
                  <a:cubicBezTo>
                    <a:pt x="71" y="104"/>
                    <a:pt x="75" y="105"/>
                    <a:pt x="79" y="105"/>
                  </a:cubicBezTo>
                  <a:cubicBezTo>
                    <a:pt x="108" y="105"/>
                    <a:pt x="132" y="81"/>
                    <a:pt x="132" y="52"/>
                  </a:cubicBezTo>
                  <a:cubicBezTo>
                    <a:pt x="132" y="23"/>
                    <a:pt x="108" y="0"/>
                    <a:pt x="7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9" name="Freeform 42"/>
            <p:cNvSpPr>
              <a:spLocks noEditPoints="1"/>
            </p:cNvSpPr>
            <p:nvPr/>
          </p:nvSpPr>
          <p:spPr bwMode="auto">
            <a:xfrm>
              <a:off x="4302919" y="4023803"/>
              <a:ext cx="189309" cy="236934"/>
            </a:xfrm>
            <a:custGeom>
              <a:avLst/>
              <a:gdLst>
                <a:gd name="T0" fmla="*/ 126206 w 82"/>
                <a:gd name="T1" fmla="*/ 12268 h 103"/>
                <a:gd name="T2" fmla="*/ 126206 w 82"/>
                <a:gd name="T3" fmla="*/ 116550 h 103"/>
                <a:gd name="T4" fmla="*/ 138519 w 82"/>
                <a:gd name="T5" fmla="*/ 128818 h 103"/>
                <a:gd name="T6" fmla="*/ 246256 w 82"/>
                <a:gd name="T7" fmla="*/ 128818 h 103"/>
                <a:gd name="T8" fmla="*/ 126206 w 82"/>
                <a:gd name="T9" fmla="*/ 12268 h 103"/>
                <a:gd name="T10" fmla="*/ 197004 w 82"/>
                <a:gd name="T11" fmla="*/ 291375 h 103"/>
                <a:gd name="T12" fmla="*/ 153910 w 82"/>
                <a:gd name="T13" fmla="*/ 279107 h 103"/>
                <a:gd name="T14" fmla="*/ 150832 w 82"/>
                <a:gd name="T15" fmla="*/ 279107 h 103"/>
                <a:gd name="T16" fmla="*/ 150832 w 82"/>
                <a:gd name="T17" fmla="*/ 276040 h 103"/>
                <a:gd name="T18" fmla="*/ 184692 w 82"/>
                <a:gd name="T19" fmla="*/ 242301 h 103"/>
                <a:gd name="T20" fmla="*/ 187770 w 82"/>
                <a:gd name="T21" fmla="*/ 242301 h 103"/>
                <a:gd name="T22" fmla="*/ 190848 w 82"/>
                <a:gd name="T23" fmla="*/ 242301 h 103"/>
                <a:gd name="T24" fmla="*/ 203161 w 82"/>
                <a:gd name="T25" fmla="*/ 288308 h 103"/>
                <a:gd name="T26" fmla="*/ 200083 w 82"/>
                <a:gd name="T27" fmla="*/ 291375 h 103"/>
                <a:gd name="T28" fmla="*/ 197004 w 82"/>
                <a:gd name="T29" fmla="*/ 291375 h 103"/>
                <a:gd name="T30" fmla="*/ 144675 w 82"/>
                <a:gd name="T31" fmla="*/ 269905 h 103"/>
                <a:gd name="T32" fmla="*/ 138519 w 82"/>
                <a:gd name="T33" fmla="*/ 266838 h 103"/>
                <a:gd name="T34" fmla="*/ 64642 w 82"/>
                <a:gd name="T35" fmla="*/ 193228 h 103"/>
                <a:gd name="T36" fmla="*/ 64642 w 82"/>
                <a:gd name="T37" fmla="*/ 184026 h 103"/>
                <a:gd name="T38" fmla="*/ 92346 w 82"/>
                <a:gd name="T39" fmla="*/ 156422 h 103"/>
                <a:gd name="T40" fmla="*/ 95424 w 82"/>
                <a:gd name="T41" fmla="*/ 153355 h 103"/>
                <a:gd name="T42" fmla="*/ 101580 w 82"/>
                <a:gd name="T43" fmla="*/ 156422 h 103"/>
                <a:gd name="T44" fmla="*/ 175457 w 82"/>
                <a:gd name="T45" fmla="*/ 230033 h 103"/>
                <a:gd name="T46" fmla="*/ 175457 w 82"/>
                <a:gd name="T47" fmla="*/ 239234 h 103"/>
                <a:gd name="T48" fmla="*/ 147753 w 82"/>
                <a:gd name="T49" fmla="*/ 266838 h 103"/>
                <a:gd name="T50" fmla="*/ 144675 w 82"/>
                <a:gd name="T51" fmla="*/ 269905 h 103"/>
                <a:gd name="T52" fmla="*/ 49251 w 82"/>
                <a:gd name="T53" fmla="*/ 174825 h 103"/>
                <a:gd name="T54" fmla="*/ 46173 w 82"/>
                <a:gd name="T55" fmla="*/ 174825 h 103"/>
                <a:gd name="T56" fmla="*/ 30782 w 82"/>
                <a:gd name="T57" fmla="*/ 159490 h 103"/>
                <a:gd name="T58" fmla="*/ 33860 w 82"/>
                <a:gd name="T59" fmla="*/ 153355 h 103"/>
                <a:gd name="T60" fmla="*/ 61564 w 82"/>
                <a:gd name="T61" fmla="*/ 122684 h 103"/>
                <a:gd name="T62" fmla="*/ 67720 w 82"/>
                <a:gd name="T63" fmla="*/ 122684 h 103"/>
                <a:gd name="T64" fmla="*/ 70798 w 82"/>
                <a:gd name="T65" fmla="*/ 122684 h 103"/>
                <a:gd name="T66" fmla="*/ 83111 w 82"/>
                <a:gd name="T67" fmla="*/ 138020 h 103"/>
                <a:gd name="T68" fmla="*/ 83111 w 82"/>
                <a:gd name="T69" fmla="*/ 144154 h 103"/>
                <a:gd name="T70" fmla="*/ 55408 w 82"/>
                <a:gd name="T71" fmla="*/ 174825 h 103"/>
                <a:gd name="T72" fmla="*/ 49251 w 82"/>
                <a:gd name="T73" fmla="*/ 174825 h 103"/>
                <a:gd name="T74" fmla="*/ 110815 w 82"/>
                <a:gd name="T75" fmla="*/ 0 h 103"/>
                <a:gd name="T76" fmla="*/ 43095 w 82"/>
                <a:gd name="T77" fmla="*/ 0 h 103"/>
                <a:gd name="T78" fmla="*/ 0 w 82"/>
                <a:gd name="T79" fmla="*/ 42939 h 103"/>
                <a:gd name="T80" fmla="*/ 0 w 82"/>
                <a:gd name="T81" fmla="*/ 272973 h 103"/>
                <a:gd name="T82" fmla="*/ 43095 w 82"/>
                <a:gd name="T83" fmla="*/ 315912 h 103"/>
                <a:gd name="T84" fmla="*/ 209317 w 82"/>
                <a:gd name="T85" fmla="*/ 315912 h 103"/>
                <a:gd name="T86" fmla="*/ 252412 w 82"/>
                <a:gd name="T87" fmla="*/ 272973 h 103"/>
                <a:gd name="T88" fmla="*/ 252412 w 82"/>
                <a:gd name="T89" fmla="*/ 144154 h 103"/>
                <a:gd name="T90" fmla="*/ 249334 w 82"/>
                <a:gd name="T91" fmla="*/ 147221 h 103"/>
                <a:gd name="T92" fmla="*/ 138519 w 82"/>
                <a:gd name="T93" fmla="*/ 147221 h 103"/>
                <a:gd name="T94" fmla="*/ 107737 w 82"/>
                <a:gd name="T95" fmla="*/ 116550 h 103"/>
                <a:gd name="T96" fmla="*/ 107737 w 82"/>
                <a:gd name="T97" fmla="*/ 6134 h 103"/>
                <a:gd name="T98" fmla="*/ 110815 w 82"/>
                <a:gd name="T99" fmla="*/ 0 h 1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2" h="103">
                  <a:moveTo>
                    <a:pt x="41" y="4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3" y="42"/>
                    <a:pt x="45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41" y="4"/>
                    <a:pt x="41" y="4"/>
                    <a:pt x="41" y="4"/>
                  </a:cubicBezTo>
                  <a:moveTo>
                    <a:pt x="64" y="95"/>
                  </a:moveTo>
                  <a:cubicBezTo>
                    <a:pt x="50" y="91"/>
                    <a:pt x="50" y="91"/>
                    <a:pt x="50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4" y="95"/>
                    <a:pt x="64" y="95"/>
                    <a:pt x="64" y="95"/>
                  </a:cubicBezTo>
                  <a:moveTo>
                    <a:pt x="47" y="88"/>
                  </a:moveTo>
                  <a:cubicBezTo>
                    <a:pt x="46" y="88"/>
                    <a:pt x="46" y="88"/>
                    <a:pt x="45" y="8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62"/>
                    <a:pt x="20" y="61"/>
                    <a:pt x="21" y="6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2" y="50"/>
                    <a:pt x="33" y="50"/>
                    <a:pt x="33" y="51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8" y="76"/>
                    <a:pt x="58" y="77"/>
                    <a:pt x="57" y="7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8"/>
                    <a:pt x="47" y="88"/>
                    <a:pt x="47" y="88"/>
                  </a:cubicBezTo>
                  <a:moveTo>
                    <a:pt x="16" y="57"/>
                  </a:moveTo>
                  <a:cubicBezTo>
                    <a:pt x="16" y="57"/>
                    <a:pt x="16" y="57"/>
                    <a:pt x="15" y="57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1"/>
                    <a:pt x="10" y="50"/>
                    <a:pt x="11" y="5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1" y="40"/>
                    <a:pt x="21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6"/>
                    <a:pt x="27" y="4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7"/>
                    <a:pt x="17" y="57"/>
                    <a:pt x="16" y="57"/>
                  </a:cubicBezTo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6" y="103"/>
                    <a:pt x="14" y="103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76" y="103"/>
                    <a:pt x="82" y="97"/>
                    <a:pt x="82" y="89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2" y="47"/>
                    <a:pt x="82" y="48"/>
                    <a:pt x="81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0" y="48"/>
                    <a:pt x="35" y="43"/>
                    <a:pt x="35" y="3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0" name="Freeform 43"/>
            <p:cNvSpPr/>
            <p:nvPr/>
          </p:nvSpPr>
          <p:spPr bwMode="auto">
            <a:xfrm>
              <a:off x="4779169" y="4064284"/>
              <a:ext cx="158353" cy="157163"/>
            </a:xfrm>
            <a:custGeom>
              <a:avLst/>
              <a:gdLst>
                <a:gd name="T0" fmla="*/ 186657 w 69"/>
                <a:gd name="T1" fmla="*/ 0 h 68"/>
                <a:gd name="T2" fmla="*/ 168298 w 69"/>
                <a:gd name="T3" fmla="*/ 9245 h 68"/>
                <a:gd name="T4" fmla="*/ 107098 w 69"/>
                <a:gd name="T5" fmla="*/ 70877 h 68"/>
                <a:gd name="T6" fmla="*/ 42839 w 69"/>
                <a:gd name="T7" fmla="*/ 9245 h 68"/>
                <a:gd name="T8" fmla="*/ 27540 w 69"/>
                <a:gd name="T9" fmla="*/ 0 h 68"/>
                <a:gd name="T10" fmla="*/ 9180 w 69"/>
                <a:gd name="T11" fmla="*/ 9245 h 68"/>
                <a:gd name="T12" fmla="*/ 9180 w 69"/>
                <a:gd name="T13" fmla="*/ 43143 h 68"/>
                <a:gd name="T14" fmla="*/ 73439 w 69"/>
                <a:gd name="T15" fmla="*/ 104775 h 68"/>
                <a:gd name="T16" fmla="*/ 9180 w 69"/>
                <a:gd name="T17" fmla="*/ 169489 h 68"/>
                <a:gd name="T18" fmla="*/ 9180 w 69"/>
                <a:gd name="T19" fmla="*/ 203387 h 68"/>
                <a:gd name="T20" fmla="*/ 27540 w 69"/>
                <a:gd name="T21" fmla="*/ 209550 h 68"/>
                <a:gd name="T22" fmla="*/ 42839 w 69"/>
                <a:gd name="T23" fmla="*/ 203387 h 68"/>
                <a:gd name="T24" fmla="*/ 107098 w 69"/>
                <a:gd name="T25" fmla="*/ 138673 h 68"/>
                <a:gd name="T26" fmla="*/ 168298 w 69"/>
                <a:gd name="T27" fmla="*/ 203387 h 68"/>
                <a:gd name="T28" fmla="*/ 186657 w 69"/>
                <a:gd name="T29" fmla="*/ 209550 h 68"/>
                <a:gd name="T30" fmla="*/ 201957 w 69"/>
                <a:gd name="T31" fmla="*/ 203387 h 68"/>
                <a:gd name="T32" fmla="*/ 201957 w 69"/>
                <a:gd name="T33" fmla="*/ 169489 h 68"/>
                <a:gd name="T34" fmla="*/ 140758 w 69"/>
                <a:gd name="T35" fmla="*/ 104775 h 68"/>
                <a:gd name="T36" fmla="*/ 201957 w 69"/>
                <a:gd name="T37" fmla="*/ 43143 h 68"/>
                <a:gd name="T38" fmla="*/ 201957 w 69"/>
                <a:gd name="T39" fmla="*/ 9245 h 68"/>
                <a:gd name="T40" fmla="*/ 186657 w 69"/>
                <a:gd name="T41" fmla="*/ 0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9" h="68">
                  <a:moveTo>
                    <a:pt x="61" y="0"/>
                  </a:moveTo>
                  <a:cubicBezTo>
                    <a:pt x="59" y="0"/>
                    <a:pt x="57" y="1"/>
                    <a:pt x="55" y="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11"/>
                    <a:pt x="3" y="1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0" y="63"/>
                    <a:pt x="3" y="66"/>
                  </a:cubicBezTo>
                  <a:cubicBezTo>
                    <a:pt x="5" y="67"/>
                    <a:pt x="7" y="68"/>
                    <a:pt x="9" y="68"/>
                  </a:cubicBezTo>
                  <a:cubicBezTo>
                    <a:pt x="11" y="68"/>
                    <a:pt x="13" y="67"/>
                    <a:pt x="14" y="6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7" y="67"/>
                    <a:pt x="59" y="68"/>
                    <a:pt x="61" y="68"/>
                  </a:cubicBezTo>
                  <a:cubicBezTo>
                    <a:pt x="63" y="68"/>
                    <a:pt x="65" y="67"/>
                    <a:pt x="66" y="66"/>
                  </a:cubicBezTo>
                  <a:cubicBezTo>
                    <a:pt x="69" y="63"/>
                    <a:pt x="69" y="58"/>
                    <a:pt x="66" y="5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9" y="11"/>
                    <a:pt x="69" y="6"/>
                    <a:pt x="66" y="3"/>
                  </a:cubicBezTo>
                  <a:cubicBezTo>
                    <a:pt x="65" y="1"/>
                    <a:pt x="63" y="0"/>
                    <a:pt x="6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1" name="Freeform 44"/>
            <p:cNvSpPr>
              <a:spLocks noEditPoints="1"/>
            </p:cNvSpPr>
            <p:nvPr/>
          </p:nvSpPr>
          <p:spPr bwMode="auto">
            <a:xfrm>
              <a:off x="2868216" y="4051187"/>
              <a:ext cx="194072" cy="182166"/>
            </a:xfrm>
            <a:custGeom>
              <a:avLst/>
              <a:gdLst>
                <a:gd name="T0" fmla="*/ 24644 w 84"/>
                <a:gd name="T1" fmla="*/ 73789 h 79"/>
                <a:gd name="T2" fmla="*/ 21564 w 84"/>
                <a:gd name="T3" fmla="*/ 67640 h 79"/>
                <a:gd name="T4" fmla="*/ 21564 w 84"/>
                <a:gd name="T5" fmla="*/ 67640 h 79"/>
                <a:gd name="T6" fmla="*/ 24644 w 84"/>
                <a:gd name="T7" fmla="*/ 46118 h 79"/>
                <a:gd name="T8" fmla="*/ 36966 w 84"/>
                <a:gd name="T9" fmla="*/ 30745 h 79"/>
                <a:gd name="T10" fmla="*/ 55449 w 84"/>
                <a:gd name="T11" fmla="*/ 21522 h 79"/>
                <a:gd name="T12" fmla="*/ 55449 w 84"/>
                <a:gd name="T13" fmla="*/ 21522 h 79"/>
                <a:gd name="T14" fmla="*/ 55449 w 84"/>
                <a:gd name="T15" fmla="*/ 21522 h 79"/>
                <a:gd name="T16" fmla="*/ 58530 w 84"/>
                <a:gd name="T17" fmla="*/ 21522 h 79"/>
                <a:gd name="T18" fmla="*/ 61610 w 84"/>
                <a:gd name="T19" fmla="*/ 27671 h 79"/>
                <a:gd name="T20" fmla="*/ 58530 w 84"/>
                <a:gd name="T21" fmla="*/ 33820 h 79"/>
                <a:gd name="T22" fmla="*/ 58530 w 84"/>
                <a:gd name="T23" fmla="*/ 33820 h 79"/>
                <a:gd name="T24" fmla="*/ 43127 w 84"/>
                <a:gd name="T25" fmla="*/ 39969 h 79"/>
                <a:gd name="T26" fmla="*/ 33886 w 84"/>
                <a:gd name="T27" fmla="*/ 49193 h 79"/>
                <a:gd name="T28" fmla="*/ 30805 w 84"/>
                <a:gd name="T29" fmla="*/ 67640 h 79"/>
                <a:gd name="T30" fmla="*/ 30805 w 84"/>
                <a:gd name="T31" fmla="*/ 67640 h 79"/>
                <a:gd name="T32" fmla="*/ 24644 w 84"/>
                <a:gd name="T33" fmla="*/ 73789 h 79"/>
                <a:gd name="T34" fmla="*/ 24644 w 84"/>
                <a:gd name="T35" fmla="*/ 73789 h 79"/>
                <a:gd name="T36" fmla="*/ 200233 w 84"/>
                <a:gd name="T37" fmla="*/ 0 h 79"/>
                <a:gd name="T38" fmla="*/ 200233 w 84"/>
                <a:gd name="T39" fmla="*/ 0 h 79"/>
                <a:gd name="T40" fmla="*/ 129382 w 84"/>
                <a:gd name="T41" fmla="*/ 39969 h 79"/>
                <a:gd name="T42" fmla="*/ 58530 w 84"/>
                <a:gd name="T43" fmla="*/ 3075 h 79"/>
                <a:gd name="T44" fmla="*/ 55449 w 84"/>
                <a:gd name="T45" fmla="*/ 3075 h 79"/>
                <a:gd name="T46" fmla="*/ 55449 w 84"/>
                <a:gd name="T47" fmla="*/ 3075 h 79"/>
                <a:gd name="T48" fmla="*/ 0 w 84"/>
                <a:gd name="T49" fmla="*/ 67640 h 79"/>
                <a:gd name="T50" fmla="*/ 129382 w 84"/>
                <a:gd name="T51" fmla="*/ 242888 h 79"/>
                <a:gd name="T52" fmla="*/ 132462 w 84"/>
                <a:gd name="T53" fmla="*/ 242888 h 79"/>
                <a:gd name="T54" fmla="*/ 135543 w 84"/>
                <a:gd name="T55" fmla="*/ 242888 h 79"/>
                <a:gd name="T56" fmla="*/ 135543 w 84"/>
                <a:gd name="T57" fmla="*/ 242888 h 79"/>
                <a:gd name="T58" fmla="*/ 258763 w 84"/>
                <a:gd name="T59" fmla="*/ 64565 h 79"/>
                <a:gd name="T60" fmla="*/ 200233 w 84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84" h="79">
                  <a:moveTo>
                    <a:pt x="8" y="24"/>
                  </a:moveTo>
                  <a:cubicBezTo>
                    <a:pt x="7" y="24"/>
                    <a:pt x="7" y="23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19"/>
                    <a:pt x="7" y="17"/>
                    <a:pt x="8" y="15"/>
                  </a:cubicBezTo>
                  <a:cubicBezTo>
                    <a:pt x="9" y="13"/>
                    <a:pt x="10" y="11"/>
                    <a:pt x="12" y="10"/>
                  </a:cubicBezTo>
                  <a:cubicBezTo>
                    <a:pt x="15" y="8"/>
                    <a:pt x="17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7"/>
                    <a:pt x="20" y="8"/>
                    <a:pt x="20" y="9"/>
                  </a:cubicBezTo>
                  <a:cubicBezTo>
                    <a:pt x="20" y="10"/>
                    <a:pt x="20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1"/>
                    <a:pt x="16" y="12"/>
                    <a:pt x="14" y="13"/>
                  </a:cubicBezTo>
                  <a:cubicBezTo>
                    <a:pt x="13" y="14"/>
                    <a:pt x="12" y="15"/>
                    <a:pt x="11" y="16"/>
                  </a:cubicBezTo>
                  <a:cubicBezTo>
                    <a:pt x="11" y="18"/>
                    <a:pt x="10" y="20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9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2" y="0"/>
                    <a:pt x="45" y="8"/>
                    <a:pt x="42" y="13"/>
                  </a:cubicBezTo>
                  <a:cubicBezTo>
                    <a:pt x="38" y="8"/>
                    <a:pt x="31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0" y="2"/>
                    <a:pt x="0" y="22"/>
                  </a:cubicBezTo>
                  <a:cubicBezTo>
                    <a:pt x="0" y="39"/>
                    <a:pt x="17" y="66"/>
                    <a:pt x="42" y="79"/>
                  </a:cubicBezTo>
                  <a:cubicBezTo>
                    <a:pt x="42" y="79"/>
                    <a:pt x="42" y="79"/>
                    <a:pt x="43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68" y="65"/>
                    <a:pt x="84" y="37"/>
                    <a:pt x="84" y="21"/>
                  </a:cubicBezTo>
                  <a:cubicBezTo>
                    <a:pt x="83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2" name="Freeform 45"/>
            <p:cNvSpPr/>
            <p:nvPr/>
          </p:nvSpPr>
          <p:spPr bwMode="auto">
            <a:xfrm>
              <a:off x="5224463" y="4024993"/>
              <a:ext cx="201215" cy="234554"/>
            </a:xfrm>
            <a:custGeom>
              <a:avLst/>
              <a:gdLst>
                <a:gd name="T0" fmla="*/ 120267 w 87"/>
                <a:gd name="T1" fmla="*/ 0 h 102"/>
                <a:gd name="T2" fmla="*/ 104848 w 87"/>
                <a:gd name="T3" fmla="*/ 6132 h 102"/>
                <a:gd name="T4" fmla="*/ 64759 w 87"/>
                <a:gd name="T5" fmla="*/ 49057 h 102"/>
                <a:gd name="T6" fmla="*/ 61675 w 87"/>
                <a:gd name="T7" fmla="*/ 55189 h 102"/>
                <a:gd name="T8" fmla="*/ 58591 w 87"/>
                <a:gd name="T9" fmla="*/ 58255 h 102"/>
                <a:gd name="T10" fmla="*/ 58591 w 87"/>
                <a:gd name="T11" fmla="*/ 67453 h 102"/>
                <a:gd name="T12" fmla="*/ 58591 w 87"/>
                <a:gd name="T13" fmla="*/ 76651 h 102"/>
                <a:gd name="T14" fmla="*/ 64759 w 87"/>
                <a:gd name="T15" fmla="*/ 82784 h 102"/>
                <a:gd name="T16" fmla="*/ 64759 w 87"/>
                <a:gd name="T17" fmla="*/ 85850 h 102"/>
                <a:gd name="T18" fmla="*/ 107932 w 87"/>
                <a:gd name="T19" fmla="*/ 128774 h 102"/>
                <a:gd name="T20" fmla="*/ 120267 w 87"/>
                <a:gd name="T21" fmla="*/ 134907 h 102"/>
                <a:gd name="T22" fmla="*/ 135685 w 87"/>
                <a:gd name="T23" fmla="*/ 128774 h 102"/>
                <a:gd name="T24" fmla="*/ 135685 w 87"/>
                <a:gd name="T25" fmla="*/ 101180 h 102"/>
                <a:gd name="T26" fmla="*/ 120267 w 87"/>
                <a:gd name="T27" fmla="*/ 85850 h 102"/>
                <a:gd name="T28" fmla="*/ 132602 w 87"/>
                <a:gd name="T29" fmla="*/ 82784 h 102"/>
                <a:gd name="T30" fmla="*/ 225114 w 87"/>
                <a:gd name="T31" fmla="*/ 147171 h 102"/>
                <a:gd name="T32" fmla="*/ 231282 w 87"/>
                <a:gd name="T33" fmla="*/ 177831 h 102"/>
                <a:gd name="T34" fmla="*/ 166523 w 87"/>
                <a:gd name="T35" fmla="*/ 269813 h 102"/>
                <a:gd name="T36" fmla="*/ 132602 w 87"/>
                <a:gd name="T37" fmla="*/ 275945 h 102"/>
                <a:gd name="T38" fmla="*/ 43173 w 87"/>
                <a:gd name="T39" fmla="*/ 211558 h 102"/>
                <a:gd name="T40" fmla="*/ 37005 w 87"/>
                <a:gd name="T41" fmla="*/ 180897 h 102"/>
                <a:gd name="T42" fmla="*/ 40089 w 87"/>
                <a:gd name="T43" fmla="*/ 156369 h 102"/>
                <a:gd name="T44" fmla="*/ 27754 w 87"/>
                <a:gd name="T45" fmla="*/ 131841 h 102"/>
                <a:gd name="T46" fmla="*/ 21586 w 87"/>
                <a:gd name="T47" fmla="*/ 131841 h 102"/>
                <a:gd name="T48" fmla="*/ 3084 w 87"/>
                <a:gd name="T49" fmla="*/ 147171 h 102"/>
                <a:gd name="T50" fmla="*/ 0 w 87"/>
                <a:gd name="T51" fmla="*/ 180897 h 102"/>
                <a:gd name="T52" fmla="*/ 9251 w 87"/>
                <a:gd name="T53" fmla="*/ 223822 h 102"/>
                <a:gd name="T54" fmla="*/ 132602 w 87"/>
                <a:gd name="T55" fmla="*/ 312738 h 102"/>
                <a:gd name="T56" fmla="*/ 132602 w 87"/>
                <a:gd name="T57" fmla="*/ 312738 h 102"/>
                <a:gd name="T58" fmla="*/ 132602 w 87"/>
                <a:gd name="T59" fmla="*/ 312738 h 102"/>
                <a:gd name="T60" fmla="*/ 178858 w 87"/>
                <a:gd name="T61" fmla="*/ 303540 h 102"/>
                <a:gd name="T62" fmla="*/ 268287 w 87"/>
                <a:gd name="T63" fmla="*/ 177831 h 102"/>
                <a:gd name="T64" fmla="*/ 259036 w 87"/>
                <a:gd name="T65" fmla="*/ 134907 h 102"/>
                <a:gd name="T66" fmla="*/ 135685 w 87"/>
                <a:gd name="T67" fmla="*/ 45991 h 102"/>
                <a:gd name="T68" fmla="*/ 132602 w 87"/>
                <a:gd name="T69" fmla="*/ 45991 h 102"/>
                <a:gd name="T70" fmla="*/ 120267 w 87"/>
                <a:gd name="T71" fmla="*/ 45991 h 102"/>
                <a:gd name="T72" fmla="*/ 132602 w 87"/>
                <a:gd name="T73" fmla="*/ 30661 h 102"/>
                <a:gd name="T74" fmla="*/ 132602 w 87"/>
                <a:gd name="T75" fmla="*/ 3066 h 102"/>
                <a:gd name="T76" fmla="*/ 120267 w 87"/>
                <a:gd name="T77" fmla="*/ 0 h 1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7" h="102">
                  <a:moveTo>
                    <a:pt x="39" y="0"/>
                  </a:moveTo>
                  <a:cubicBezTo>
                    <a:pt x="37" y="0"/>
                    <a:pt x="35" y="0"/>
                    <a:pt x="34" y="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20"/>
                    <a:pt x="19" y="21"/>
                    <a:pt x="19" y="22"/>
                  </a:cubicBezTo>
                  <a:cubicBezTo>
                    <a:pt x="19" y="23"/>
                    <a:pt x="19" y="24"/>
                    <a:pt x="19" y="25"/>
                  </a:cubicBezTo>
                  <a:cubicBezTo>
                    <a:pt x="20" y="26"/>
                    <a:pt x="20" y="26"/>
                    <a:pt x="21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3"/>
                    <a:pt x="38" y="44"/>
                    <a:pt x="39" y="44"/>
                  </a:cubicBezTo>
                  <a:cubicBezTo>
                    <a:pt x="41" y="44"/>
                    <a:pt x="42" y="43"/>
                    <a:pt x="44" y="42"/>
                  </a:cubicBezTo>
                  <a:cubicBezTo>
                    <a:pt x="46" y="39"/>
                    <a:pt x="46" y="35"/>
                    <a:pt x="44" y="33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7"/>
                    <a:pt x="42" y="27"/>
                    <a:pt x="43" y="27"/>
                  </a:cubicBezTo>
                  <a:cubicBezTo>
                    <a:pt x="56" y="27"/>
                    <a:pt x="68" y="35"/>
                    <a:pt x="73" y="48"/>
                  </a:cubicBezTo>
                  <a:cubicBezTo>
                    <a:pt x="74" y="51"/>
                    <a:pt x="75" y="55"/>
                    <a:pt x="75" y="58"/>
                  </a:cubicBezTo>
                  <a:cubicBezTo>
                    <a:pt x="75" y="71"/>
                    <a:pt x="67" y="83"/>
                    <a:pt x="54" y="88"/>
                  </a:cubicBezTo>
                  <a:cubicBezTo>
                    <a:pt x="51" y="89"/>
                    <a:pt x="47" y="90"/>
                    <a:pt x="43" y="90"/>
                  </a:cubicBezTo>
                  <a:cubicBezTo>
                    <a:pt x="31" y="90"/>
                    <a:pt x="19" y="82"/>
                    <a:pt x="14" y="69"/>
                  </a:cubicBezTo>
                  <a:cubicBezTo>
                    <a:pt x="13" y="66"/>
                    <a:pt x="12" y="62"/>
                    <a:pt x="12" y="59"/>
                  </a:cubicBezTo>
                  <a:cubicBezTo>
                    <a:pt x="12" y="56"/>
                    <a:pt x="13" y="53"/>
                    <a:pt x="13" y="51"/>
                  </a:cubicBezTo>
                  <a:cubicBezTo>
                    <a:pt x="14" y="48"/>
                    <a:pt x="12" y="44"/>
                    <a:pt x="9" y="43"/>
                  </a:cubicBezTo>
                  <a:cubicBezTo>
                    <a:pt x="8" y="43"/>
                    <a:pt x="8" y="43"/>
                    <a:pt x="7" y="43"/>
                  </a:cubicBezTo>
                  <a:cubicBezTo>
                    <a:pt x="4" y="43"/>
                    <a:pt x="2" y="45"/>
                    <a:pt x="1" y="48"/>
                  </a:cubicBezTo>
                  <a:cubicBezTo>
                    <a:pt x="0" y="51"/>
                    <a:pt x="0" y="55"/>
                    <a:pt x="0" y="59"/>
                  </a:cubicBezTo>
                  <a:cubicBezTo>
                    <a:pt x="0" y="63"/>
                    <a:pt x="1" y="69"/>
                    <a:pt x="3" y="73"/>
                  </a:cubicBezTo>
                  <a:cubicBezTo>
                    <a:pt x="9" y="91"/>
                    <a:pt x="26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8" y="102"/>
                    <a:pt x="53" y="101"/>
                    <a:pt x="58" y="99"/>
                  </a:cubicBezTo>
                  <a:cubicBezTo>
                    <a:pt x="76" y="93"/>
                    <a:pt x="87" y="76"/>
                    <a:pt x="87" y="58"/>
                  </a:cubicBezTo>
                  <a:cubicBezTo>
                    <a:pt x="87" y="54"/>
                    <a:pt x="86" y="49"/>
                    <a:pt x="84" y="44"/>
                  </a:cubicBezTo>
                  <a:cubicBezTo>
                    <a:pt x="78" y="26"/>
                    <a:pt x="61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5"/>
                    <a:pt x="40" y="15"/>
                    <a:pt x="39" y="1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6" y="7"/>
                    <a:pt x="45" y="3"/>
                    <a:pt x="43" y="1"/>
                  </a:cubicBezTo>
                  <a:cubicBezTo>
                    <a:pt x="42" y="0"/>
                    <a:pt x="40" y="0"/>
                    <a:pt x="3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3" name="Freeform 53"/>
            <p:cNvSpPr>
              <a:spLocks noEditPoints="1"/>
            </p:cNvSpPr>
            <p:nvPr/>
          </p:nvSpPr>
          <p:spPr bwMode="auto">
            <a:xfrm>
              <a:off x="2355057" y="4041662"/>
              <a:ext cx="226219" cy="202406"/>
            </a:xfrm>
            <a:custGeom>
              <a:avLst/>
              <a:gdLst>
                <a:gd name="T0" fmla="*/ 27700 w 98"/>
                <a:gd name="T1" fmla="*/ 73602 h 88"/>
                <a:gd name="T2" fmla="*/ 18467 w 98"/>
                <a:gd name="T3" fmla="*/ 64402 h 88"/>
                <a:gd name="T4" fmla="*/ 18467 w 98"/>
                <a:gd name="T5" fmla="*/ 33734 h 88"/>
                <a:gd name="T6" fmla="*/ 27700 w 98"/>
                <a:gd name="T7" fmla="*/ 24534 h 88"/>
                <a:gd name="T8" fmla="*/ 58478 w 98"/>
                <a:gd name="T9" fmla="*/ 24534 h 88"/>
                <a:gd name="T10" fmla="*/ 67712 w 98"/>
                <a:gd name="T11" fmla="*/ 33734 h 88"/>
                <a:gd name="T12" fmla="*/ 67712 w 98"/>
                <a:gd name="T13" fmla="*/ 64402 h 88"/>
                <a:gd name="T14" fmla="*/ 58478 w 98"/>
                <a:gd name="T15" fmla="*/ 73602 h 88"/>
                <a:gd name="T16" fmla="*/ 27700 w 98"/>
                <a:gd name="T17" fmla="*/ 73602 h 88"/>
                <a:gd name="T18" fmla="*/ 49245 w 98"/>
                <a:gd name="T19" fmla="*/ 0 h 88"/>
                <a:gd name="T20" fmla="*/ 40011 w 98"/>
                <a:gd name="T21" fmla="*/ 0 h 88"/>
                <a:gd name="T22" fmla="*/ 0 w 98"/>
                <a:gd name="T23" fmla="*/ 30668 h 88"/>
                <a:gd name="T24" fmla="*/ 0 w 98"/>
                <a:gd name="T25" fmla="*/ 239207 h 88"/>
                <a:gd name="T26" fmla="*/ 40011 w 98"/>
                <a:gd name="T27" fmla="*/ 269875 h 88"/>
                <a:gd name="T28" fmla="*/ 49245 w 98"/>
                <a:gd name="T29" fmla="*/ 269875 h 88"/>
                <a:gd name="T30" fmla="*/ 89256 w 98"/>
                <a:gd name="T31" fmla="*/ 239207 h 88"/>
                <a:gd name="T32" fmla="*/ 89256 w 98"/>
                <a:gd name="T33" fmla="*/ 30668 h 88"/>
                <a:gd name="T34" fmla="*/ 49245 w 98"/>
                <a:gd name="T35" fmla="*/ 0 h 88"/>
                <a:gd name="T36" fmla="*/ 135423 w 98"/>
                <a:gd name="T37" fmla="*/ 73602 h 88"/>
                <a:gd name="T38" fmla="*/ 126190 w 98"/>
                <a:gd name="T39" fmla="*/ 64402 h 88"/>
                <a:gd name="T40" fmla="*/ 126190 w 98"/>
                <a:gd name="T41" fmla="*/ 33734 h 88"/>
                <a:gd name="T42" fmla="*/ 135423 w 98"/>
                <a:gd name="T43" fmla="*/ 24534 h 88"/>
                <a:gd name="T44" fmla="*/ 166202 w 98"/>
                <a:gd name="T45" fmla="*/ 24534 h 88"/>
                <a:gd name="T46" fmla="*/ 172357 w 98"/>
                <a:gd name="T47" fmla="*/ 33734 h 88"/>
                <a:gd name="T48" fmla="*/ 172357 w 98"/>
                <a:gd name="T49" fmla="*/ 64402 h 88"/>
                <a:gd name="T50" fmla="*/ 166202 w 98"/>
                <a:gd name="T51" fmla="*/ 73602 h 88"/>
                <a:gd name="T52" fmla="*/ 135423 w 98"/>
                <a:gd name="T53" fmla="*/ 73602 h 88"/>
                <a:gd name="T54" fmla="*/ 156968 w 98"/>
                <a:gd name="T55" fmla="*/ 0 h 88"/>
                <a:gd name="T56" fmla="*/ 144657 w 98"/>
                <a:gd name="T57" fmla="*/ 0 h 88"/>
                <a:gd name="T58" fmla="*/ 107723 w 98"/>
                <a:gd name="T59" fmla="*/ 30668 h 88"/>
                <a:gd name="T60" fmla="*/ 107723 w 98"/>
                <a:gd name="T61" fmla="*/ 239207 h 88"/>
                <a:gd name="T62" fmla="*/ 144657 w 98"/>
                <a:gd name="T63" fmla="*/ 269875 h 88"/>
                <a:gd name="T64" fmla="*/ 156968 w 98"/>
                <a:gd name="T65" fmla="*/ 269875 h 88"/>
                <a:gd name="T66" fmla="*/ 193902 w 98"/>
                <a:gd name="T67" fmla="*/ 239207 h 88"/>
                <a:gd name="T68" fmla="*/ 193902 w 98"/>
                <a:gd name="T69" fmla="*/ 30668 h 88"/>
                <a:gd name="T70" fmla="*/ 156968 w 98"/>
                <a:gd name="T71" fmla="*/ 0 h 88"/>
                <a:gd name="T72" fmla="*/ 240069 w 98"/>
                <a:gd name="T73" fmla="*/ 73602 h 88"/>
                <a:gd name="T74" fmla="*/ 230835 w 98"/>
                <a:gd name="T75" fmla="*/ 64402 h 88"/>
                <a:gd name="T76" fmla="*/ 230835 w 98"/>
                <a:gd name="T77" fmla="*/ 33734 h 88"/>
                <a:gd name="T78" fmla="*/ 240069 w 98"/>
                <a:gd name="T79" fmla="*/ 24534 h 88"/>
                <a:gd name="T80" fmla="*/ 270847 w 98"/>
                <a:gd name="T81" fmla="*/ 24534 h 88"/>
                <a:gd name="T82" fmla="*/ 280080 w 98"/>
                <a:gd name="T83" fmla="*/ 33734 h 88"/>
                <a:gd name="T84" fmla="*/ 280080 w 98"/>
                <a:gd name="T85" fmla="*/ 64402 h 88"/>
                <a:gd name="T86" fmla="*/ 270847 w 98"/>
                <a:gd name="T87" fmla="*/ 73602 h 88"/>
                <a:gd name="T88" fmla="*/ 240069 w 98"/>
                <a:gd name="T89" fmla="*/ 73602 h 88"/>
                <a:gd name="T90" fmla="*/ 261614 w 98"/>
                <a:gd name="T91" fmla="*/ 0 h 88"/>
                <a:gd name="T92" fmla="*/ 252380 w 98"/>
                <a:gd name="T93" fmla="*/ 0 h 88"/>
                <a:gd name="T94" fmla="*/ 212369 w 98"/>
                <a:gd name="T95" fmla="*/ 30668 h 88"/>
                <a:gd name="T96" fmla="*/ 212369 w 98"/>
                <a:gd name="T97" fmla="*/ 239207 h 88"/>
                <a:gd name="T98" fmla="*/ 252380 w 98"/>
                <a:gd name="T99" fmla="*/ 269875 h 88"/>
                <a:gd name="T100" fmla="*/ 261614 w 98"/>
                <a:gd name="T101" fmla="*/ 269875 h 88"/>
                <a:gd name="T102" fmla="*/ 301625 w 98"/>
                <a:gd name="T103" fmla="*/ 239207 h 88"/>
                <a:gd name="T104" fmla="*/ 301625 w 98"/>
                <a:gd name="T105" fmla="*/ 30668 h 88"/>
                <a:gd name="T106" fmla="*/ 261614 w 98"/>
                <a:gd name="T107" fmla="*/ 0 h 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8" h="88">
                  <a:moveTo>
                    <a:pt x="9" y="24"/>
                  </a:moveTo>
                  <a:cubicBezTo>
                    <a:pt x="8" y="24"/>
                    <a:pt x="6" y="23"/>
                    <a:pt x="6" y="2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8" y="8"/>
                    <a:pt x="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8"/>
                    <a:pt x="22" y="9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3"/>
                    <a:pt x="0" y="1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5"/>
                    <a:pt x="6" y="88"/>
                    <a:pt x="13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23" y="88"/>
                    <a:pt x="29" y="85"/>
                    <a:pt x="29" y="7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3"/>
                    <a:pt x="23" y="0"/>
                    <a:pt x="16" y="0"/>
                  </a:cubicBezTo>
                  <a:moveTo>
                    <a:pt x="44" y="24"/>
                  </a:moveTo>
                  <a:cubicBezTo>
                    <a:pt x="42" y="24"/>
                    <a:pt x="41" y="23"/>
                    <a:pt x="41" y="2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2" y="8"/>
                    <a:pt x="4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5" y="8"/>
                    <a:pt x="56" y="9"/>
                    <a:pt x="56" y="1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3"/>
                    <a:pt x="55" y="24"/>
                    <a:pt x="54" y="24"/>
                  </a:cubicBezTo>
                  <a:cubicBezTo>
                    <a:pt x="44" y="24"/>
                    <a:pt x="44" y="24"/>
                    <a:pt x="44" y="24"/>
                  </a:cubicBezTo>
                  <a:moveTo>
                    <a:pt x="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0" y="0"/>
                    <a:pt x="35" y="3"/>
                    <a:pt x="35" y="10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85"/>
                    <a:pt x="40" y="88"/>
                    <a:pt x="47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8" y="88"/>
                    <a:pt x="63" y="85"/>
                    <a:pt x="63" y="7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3"/>
                    <a:pt x="58" y="0"/>
                    <a:pt x="51" y="0"/>
                  </a:cubicBezTo>
                  <a:moveTo>
                    <a:pt x="78" y="24"/>
                  </a:moveTo>
                  <a:cubicBezTo>
                    <a:pt x="77" y="24"/>
                    <a:pt x="75" y="23"/>
                    <a:pt x="75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7" y="8"/>
                    <a:pt x="7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90" y="8"/>
                    <a:pt x="91" y="9"/>
                    <a:pt x="91" y="1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3"/>
                    <a:pt x="90" y="24"/>
                    <a:pt x="88" y="24"/>
                  </a:cubicBezTo>
                  <a:cubicBezTo>
                    <a:pt x="78" y="24"/>
                    <a:pt x="78" y="24"/>
                    <a:pt x="78" y="24"/>
                  </a:cubicBezTo>
                  <a:moveTo>
                    <a:pt x="8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75" y="0"/>
                    <a:pt x="69" y="3"/>
                    <a:pt x="69" y="10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5"/>
                    <a:pt x="75" y="88"/>
                    <a:pt x="82" y="88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92" y="88"/>
                    <a:pt x="98" y="85"/>
                    <a:pt x="98" y="78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3"/>
                    <a:pt x="92" y="0"/>
                    <a:pt x="8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4" name="Freeform 55"/>
            <p:cNvSpPr>
              <a:spLocks noEditPoints="1"/>
            </p:cNvSpPr>
            <p:nvPr/>
          </p:nvSpPr>
          <p:spPr bwMode="auto">
            <a:xfrm>
              <a:off x="3349228" y="4023803"/>
              <a:ext cx="189310" cy="236934"/>
            </a:xfrm>
            <a:custGeom>
              <a:avLst/>
              <a:gdLst>
                <a:gd name="T0" fmla="*/ 126206 w 82"/>
                <a:gd name="T1" fmla="*/ 12268 h 103"/>
                <a:gd name="T2" fmla="*/ 126206 w 82"/>
                <a:gd name="T3" fmla="*/ 116550 h 103"/>
                <a:gd name="T4" fmla="*/ 138519 w 82"/>
                <a:gd name="T5" fmla="*/ 128818 h 103"/>
                <a:gd name="T6" fmla="*/ 243178 w 82"/>
                <a:gd name="T7" fmla="*/ 128818 h 103"/>
                <a:gd name="T8" fmla="*/ 126206 w 82"/>
                <a:gd name="T9" fmla="*/ 12268 h 103"/>
                <a:gd name="T10" fmla="*/ 116972 w 82"/>
                <a:gd name="T11" fmla="*/ 254570 h 103"/>
                <a:gd name="T12" fmla="*/ 181614 w 82"/>
                <a:gd name="T13" fmla="*/ 190161 h 103"/>
                <a:gd name="T14" fmla="*/ 190849 w 82"/>
                <a:gd name="T15" fmla="*/ 187094 h 103"/>
                <a:gd name="T16" fmla="*/ 200083 w 82"/>
                <a:gd name="T17" fmla="*/ 190161 h 103"/>
                <a:gd name="T18" fmla="*/ 200083 w 82"/>
                <a:gd name="T19" fmla="*/ 208563 h 103"/>
                <a:gd name="T20" fmla="*/ 132363 w 82"/>
                <a:gd name="T21" fmla="*/ 282174 h 103"/>
                <a:gd name="T22" fmla="*/ 132363 w 82"/>
                <a:gd name="T23" fmla="*/ 282174 h 103"/>
                <a:gd name="T24" fmla="*/ 129285 w 82"/>
                <a:gd name="T25" fmla="*/ 285241 h 103"/>
                <a:gd name="T26" fmla="*/ 126206 w 82"/>
                <a:gd name="T27" fmla="*/ 288308 h 103"/>
                <a:gd name="T28" fmla="*/ 120050 w 82"/>
                <a:gd name="T29" fmla="*/ 288308 h 103"/>
                <a:gd name="T30" fmla="*/ 116972 w 82"/>
                <a:gd name="T31" fmla="*/ 288308 h 103"/>
                <a:gd name="T32" fmla="*/ 110815 w 82"/>
                <a:gd name="T33" fmla="*/ 288308 h 103"/>
                <a:gd name="T34" fmla="*/ 107737 w 82"/>
                <a:gd name="T35" fmla="*/ 285241 h 103"/>
                <a:gd name="T36" fmla="*/ 104659 w 82"/>
                <a:gd name="T37" fmla="*/ 282174 h 103"/>
                <a:gd name="T38" fmla="*/ 64642 w 82"/>
                <a:gd name="T39" fmla="*/ 245369 h 103"/>
                <a:gd name="T40" fmla="*/ 64642 w 82"/>
                <a:gd name="T41" fmla="*/ 226966 h 103"/>
                <a:gd name="T42" fmla="*/ 76955 w 82"/>
                <a:gd name="T43" fmla="*/ 220832 h 103"/>
                <a:gd name="T44" fmla="*/ 86190 w 82"/>
                <a:gd name="T45" fmla="*/ 226966 h 103"/>
                <a:gd name="T46" fmla="*/ 116972 w 82"/>
                <a:gd name="T47" fmla="*/ 254570 h 103"/>
                <a:gd name="T48" fmla="*/ 110815 w 82"/>
                <a:gd name="T49" fmla="*/ 0 h 103"/>
                <a:gd name="T50" fmla="*/ 43095 w 82"/>
                <a:gd name="T51" fmla="*/ 0 h 103"/>
                <a:gd name="T52" fmla="*/ 0 w 82"/>
                <a:gd name="T53" fmla="*/ 42939 h 103"/>
                <a:gd name="T54" fmla="*/ 0 w 82"/>
                <a:gd name="T55" fmla="*/ 272973 h 103"/>
                <a:gd name="T56" fmla="*/ 43095 w 82"/>
                <a:gd name="T57" fmla="*/ 315912 h 103"/>
                <a:gd name="T58" fmla="*/ 209318 w 82"/>
                <a:gd name="T59" fmla="*/ 315912 h 103"/>
                <a:gd name="T60" fmla="*/ 252413 w 82"/>
                <a:gd name="T61" fmla="*/ 272973 h 103"/>
                <a:gd name="T62" fmla="*/ 252413 w 82"/>
                <a:gd name="T63" fmla="*/ 144154 h 103"/>
                <a:gd name="T64" fmla="*/ 249335 w 82"/>
                <a:gd name="T65" fmla="*/ 147221 h 103"/>
                <a:gd name="T66" fmla="*/ 138519 w 82"/>
                <a:gd name="T67" fmla="*/ 147221 h 103"/>
                <a:gd name="T68" fmla="*/ 107737 w 82"/>
                <a:gd name="T69" fmla="*/ 116550 h 103"/>
                <a:gd name="T70" fmla="*/ 107737 w 82"/>
                <a:gd name="T71" fmla="*/ 6134 h 103"/>
                <a:gd name="T72" fmla="*/ 110815 w 82"/>
                <a:gd name="T73" fmla="*/ 0 h 10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2" h="103">
                  <a:moveTo>
                    <a:pt x="41" y="4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3" y="42"/>
                    <a:pt x="45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41" y="4"/>
                    <a:pt x="41" y="4"/>
                    <a:pt x="41" y="4"/>
                  </a:cubicBezTo>
                  <a:moveTo>
                    <a:pt x="38" y="83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1" y="61"/>
                    <a:pt x="62" y="61"/>
                  </a:cubicBezTo>
                  <a:cubicBezTo>
                    <a:pt x="63" y="61"/>
                    <a:pt x="64" y="61"/>
                    <a:pt x="65" y="62"/>
                  </a:cubicBezTo>
                  <a:cubicBezTo>
                    <a:pt x="67" y="64"/>
                    <a:pt x="67" y="66"/>
                    <a:pt x="65" y="68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2" y="93"/>
                  </a:cubicBezTo>
                  <a:cubicBezTo>
                    <a:pt x="42" y="93"/>
                    <a:pt x="41" y="93"/>
                    <a:pt x="41" y="94"/>
                  </a:cubicBezTo>
                  <a:cubicBezTo>
                    <a:pt x="40" y="94"/>
                    <a:pt x="39" y="94"/>
                    <a:pt x="39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4"/>
                    <a:pt x="37" y="94"/>
                    <a:pt x="36" y="94"/>
                  </a:cubicBezTo>
                  <a:cubicBezTo>
                    <a:pt x="36" y="93"/>
                    <a:pt x="35" y="93"/>
                    <a:pt x="35" y="93"/>
                  </a:cubicBezTo>
                  <a:cubicBezTo>
                    <a:pt x="35" y="93"/>
                    <a:pt x="34" y="92"/>
                    <a:pt x="34" y="92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79"/>
                    <a:pt x="19" y="76"/>
                    <a:pt x="21" y="74"/>
                  </a:cubicBezTo>
                  <a:cubicBezTo>
                    <a:pt x="22" y="73"/>
                    <a:pt x="23" y="72"/>
                    <a:pt x="25" y="72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38" y="83"/>
                    <a:pt x="38" y="83"/>
                    <a:pt x="38" y="83"/>
                  </a:cubicBezTo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6" y="103"/>
                    <a:pt x="14" y="103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76" y="103"/>
                    <a:pt x="82" y="97"/>
                    <a:pt x="82" y="89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2" y="47"/>
                    <a:pt x="81" y="48"/>
                    <a:pt x="81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39" y="48"/>
                    <a:pt x="35" y="43"/>
                    <a:pt x="35" y="3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5" name="Freeform 56"/>
            <p:cNvSpPr>
              <a:spLocks noEditPoints="1"/>
            </p:cNvSpPr>
            <p:nvPr/>
          </p:nvSpPr>
          <p:spPr bwMode="auto">
            <a:xfrm>
              <a:off x="3824288" y="4023803"/>
              <a:ext cx="192881" cy="236934"/>
            </a:xfrm>
            <a:custGeom>
              <a:avLst/>
              <a:gdLst>
                <a:gd name="T0" fmla="*/ 127038 w 83"/>
                <a:gd name="T1" fmla="*/ 153355 h 103"/>
                <a:gd name="T2" fmla="*/ 99152 w 83"/>
                <a:gd name="T3" fmla="*/ 165624 h 103"/>
                <a:gd name="T4" fmla="*/ 86758 w 83"/>
                <a:gd name="T5" fmla="*/ 196295 h 103"/>
                <a:gd name="T6" fmla="*/ 99152 w 83"/>
                <a:gd name="T7" fmla="*/ 226966 h 103"/>
                <a:gd name="T8" fmla="*/ 127038 w 83"/>
                <a:gd name="T9" fmla="*/ 239234 h 103"/>
                <a:gd name="T10" fmla="*/ 158023 w 83"/>
                <a:gd name="T11" fmla="*/ 226966 h 103"/>
                <a:gd name="T12" fmla="*/ 170417 w 83"/>
                <a:gd name="T13" fmla="*/ 196295 h 103"/>
                <a:gd name="T14" fmla="*/ 158023 w 83"/>
                <a:gd name="T15" fmla="*/ 165624 h 103"/>
                <a:gd name="T16" fmla="*/ 127038 w 83"/>
                <a:gd name="T17" fmla="*/ 153355 h 103"/>
                <a:gd name="T18" fmla="*/ 151826 w 83"/>
                <a:gd name="T19" fmla="*/ 12268 h 103"/>
                <a:gd name="T20" fmla="*/ 151826 w 83"/>
                <a:gd name="T21" fmla="*/ 92013 h 103"/>
                <a:gd name="T22" fmla="*/ 164220 w 83"/>
                <a:gd name="T23" fmla="*/ 104282 h 103"/>
                <a:gd name="T24" fmla="*/ 247880 w 83"/>
                <a:gd name="T25" fmla="*/ 104282 h 103"/>
                <a:gd name="T26" fmla="*/ 151826 w 83"/>
                <a:gd name="T27" fmla="*/ 12268 h 103"/>
                <a:gd name="T28" fmla="*/ 61970 w 83"/>
                <a:gd name="T29" fmla="*/ 285241 h 103"/>
                <a:gd name="T30" fmla="*/ 52674 w 83"/>
                <a:gd name="T31" fmla="*/ 282174 h 103"/>
                <a:gd name="T32" fmla="*/ 52674 w 83"/>
                <a:gd name="T33" fmla="*/ 257637 h 103"/>
                <a:gd name="T34" fmla="*/ 80561 w 83"/>
                <a:gd name="T35" fmla="*/ 230033 h 103"/>
                <a:gd name="T36" fmla="*/ 68167 w 83"/>
                <a:gd name="T37" fmla="*/ 196295 h 103"/>
                <a:gd name="T38" fmla="*/ 127038 w 83"/>
                <a:gd name="T39" fmla="*/ 138020 h 103"/>
                <a:gd name="T40" fmla="*/ 185910 w 83"/>
                <a:gd name="T41" fmla="*/ 196295 h 103"/>
                <a:gd name="T42" fmla="*/ 127038 w 83"/>
                <a:gd name="T43" fmla="*/ 254570 h 103"/>
                <a:gd name="T44" fmla="*/ 105349 w 83"/>
                <a:gd name="T45" fmla="*/ 251503 h 103"/>
                <a:gd name="T46" fmla="*/ 102250 w 83"/>
                <a:gd name="T47" fmla="*/ 254570 h 103"/>
                <a:gd name="T48" fmla="*/ 74364 w 83"/>
                <a:gd name="T49" fmla="*/ 282174 h 103"/>
                <a:gd name="T50" fmla="*/ 61970 w 83"/>
                <a:gd name="T51" fmla="*/ 285241 h 103"/>
                <a:gd name="T52" fmla="*/ 136334 w 83"/>
                <a:gd name="T53" fmla="*/ 0 h 103"/>
                <a:gd name="T54" fmla="*/ 43379 w 83"/>
                <a:gd name="T55" fmla="*/ 0 h 103"/>
                <a:gd name="T56" fmla="*/ 0 w 83"/>
                <a:gd name="T57" fmla="*/ 42939 h 103"/>
                <a:gd name="T58" fmla="*/ 0 w 83"/>
                <a:gd name="T59" fmla="*/ 272973 h 103"/>
                <a:gd name="T60" fmla="*/ 43379 w 83"/>
                <a:gd name="T61" fmla="*/ 315912 h 103"/>
                <a:gd name="T62" fmla="*/ 213796 w 83"/>
                <a:gd name="T63" fmla="*/ 315912 h 103"/>
                <a:gd name="T64" fmla="*/ 257175 w 83"/>
                <a:gd name="T65" fmla="*/ 272973 h 103"/>
                <a:gd name="T66" fmla="*/ 257175 w 83"/>
                <a:gd name="T67" fmla="*/ 119617 h 103"/>
                <a:gd name="T68" fmla="*/ 250978 w 83"/>
                <a:gd name="T69" fmla="*/ 122684 h 103"/>
                <a:gd name="T70" fmla="*/ 164220 w 83"/>
                <a:gd name="T71" fmla="*/ 122684 h 103"/>
                <a:gd name="T72" fmla="*/ 136334 w 83"/>
                <a:gd name="T73" fmla="*/ 92013 h 103"/>
                <a:gd name="T74" fmla="*/ 136334 w 83"/>
                <a:gd name="T75" fmla="*/ 6134 h 103"/>
                <a:gd name="T76" fmla="*/ 136334 w 83"/>
                <a:gd name="T77" fmla="*/ 0 h 10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3" h="103">
                  <a:moveTo>
                    <a:pt x="41" y="50"/>
                  </a:moveTo>
                  <a:cubicBezTo>
                    <a:pt x="38" y="50"/>
                    <a:pt x="34" y="52"/>
                    <a:pt x="32" y="54"/>
                  </a:cubicBezTo>
                  <a:cubicBezTo>
                    <a:pt x="29" y="57"/>
                    <a:pt x="28" y="60"/>
                    <a:pt x="28" y="64"/>
                  </a:cubicBezTo>
                  <a:cubicBezTo>
                    <a:pt x="28" y="68"/>
                    <a:pt x="29" y="71"/>
                    <a:pt x="32" y="74"/>
                  </a:cubicBezTo>
                  <a:cubicBezTo>
                    <a:pt x="34" y="76"/>
                    <a:pt x="38" y="78"/>
                    <a:pt x="41" y="78"/>
                  </a:cubicBezTo>
                  <a:cubicBezTo>
                    <a:pt x="45" y="78"/>
                    <a:pt x="48" y="76"/>
                    <a:pt x="51" y="74"/>
                  </a:cubicBezTo>
                  <a:cubicBezTo>
                    <a:pt x="53" y="71"/>
                    <a:pt x="55" y="68"/>
                    <a:pt x="55" y="64"/>
                  </a:cubicBezTo>
                  <a:cubicBezTo>
                    <a:pt x="55" y="60"/>
                    <a:pt x="53" y="57"/>
                    <a:pt x="51" y="54"/>
                  </a:cubicBezTo>
                  <a:cubicBezTo>
                    <a:pt x="48" y="52"/>
                    <a:pt x="45" y="50"/>
                    <a:pt x="41" y="50"/>
                  </a:cubicBezTo>
                  <a:moveTo>
                    <a:pt x="49" y="4"/>
                  </a:moveTo>
                  <a:cubicBezTo>
                    <a:pt x="49" y="30"/>
                    <a:pt x="49" y="30"/>
                    <a:pt x="49" y="30"/>
                  </a:cubicBezTo>
                  <a:cubicBezTo>
                    <a:pt x="49" y="32"/>
                    <a:pt x="51" y="34"/>
                    <a:pt x="53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49" y="4"/>
                    <a:pt x="49" y="4"/>
                    <a:pt x="49" y="4"/>
                  </a:cubicBezTo>
                  <a:moveTo>
                    <a:pt x="20" y="93"/>
                  </a:moveTo>
                  <a:cubicBezTo>
                    <a:pt x="19" y="93"/>
                    <a:pt x="18" y="93"/>
                    <a:pt x="17" y="92"/>
                  </a:cubicBezTo>
                  <a:cubicBezTo>
                    <a:pt x="15" y="90"/>
                    <a:pt x="15" y="86"/>
                    <a:pt x="17" y="8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4" y="72"/>
                    <a:pt x="22" y="68"/>
                    <a:pt x="22" y="64"/>
                  </a:cubicBezTo>
                  <a:cubicBezTo>
                    <a:pt x="22" y="54"/>
                    <a:pt x="31" y="45"/>
                    <a:pt x="41" y="45"/>
                  </a:cubicBezTo>
                  <a:cubicBezTo>
                    <a:pt x="52" y="45"/>
                    <a:pt x="60" y="54"/>
                    <a:pt x="60" y="64"/>
                  </a:cubicBezTo>
                  <a:cubicBezTo>
                    <a:pt x="60" y="74"/>
                    <a:pt x="52" y="83"/>
                    <a:pt x="41" y="83"/>
                  </a:cubicBezTo>
                  <a:cubicBezTo>
                    <a:pt x="39" y="83"/>
                    <a:pt x="36" y="82"/>
                    <a:pt x="34" y="82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3" y="93"/>
                    <a:pt x="22" y="93"/>
                    <a:pt x="20" y="93"/>
                  </a:cubicBezTo>
                  <a:moveTo>
                    <a:pt x="4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7" y="103"/>
                    <a:pt x="14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6" y="103"/>
                    <a:pt x="83" y="97"/>
                    <a:pt x="83" y="8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2" y="39"/>
                    <a:pt x="82" y="40"/>
                    <a:pt x="81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8" y="40"/>
                    <a:pt x="44" y="35"/>
                    <a:pt x="44" y="3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4" y="1"/>
                    <a:pt x="4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6" name="Freeform 57"/>
            <p:cNvSpPr>
              <a:spLocks noEditPoints="1"/>
            </p:cNvSpPr>
            <p:nvPr/>
          </p:nvSpPr>
          <p:spPr bwMode="auto">
            <a:xfrm>
              <a:off x="628650" y="4036900"/>
              <a:ext cx="265509" cy="211931"/>
            </a:xfrm>
            <a:custGeom>
              <a:avLst/>
              <a:gdLst>
                <a:gd name="T0" fmla="*/ 153918 w 115"/>
                <a:gd name="T1" fmla="*/ 184288 h 92"/>
                <a:gd name="T2" fmla="*/ 153918 w 115"/>
                <a:gd name="T3" fmla="*/ 79858 h 92"/>
                <a:gd name="T4" fmla="*/ 175467 w 115"/>
                <a:gd name="T5" fmla="*/ 58358 h 92"/>
                <a:gd name="T6" fmla="*/ 197015 w 115"/>
                <a:gd name="T7" fmla="*/ 79858 h 92"/>
                <a:gd name="T8" fmla="*/ 197015 w 115"/>
                <a:gd name="T9" fmla="*/ 184288 h 92"/>
                <a:gd name="T10" fmla="*/ 224721 w 115"/>
                <a:gd name="T11" fmla="*/ 159716 h 92"/>
                <a:gd name="T12" fmla="*/ 237034 w 115"/>
                <a:gd name="T13" fmla="*/ 153573 h 92"/>
                <a:gd name="T14" fmla="*/ 249348 w 115"/>
                <a:gd name="T15" fmla="*/ 159716 h 92"/>
                <a:gd name="T16" fmla="*/ 252426 w 115"/>
                <a:gd name="T17" fmla="*/ 172002 h 92"/>
                <a:gd name="T18" fmla="*/ 246269 w 115"/>
                <a:gd name="T19" fmla="*/ 184288 h 92"/>
                <a:gd name="T20" fmla="*/ 193937 w 115"/>
                <a:gd name="T21" fmla="*/ 236503 h 92"/>
                <a:gd name="T22" fmla="*/ 187780 w 115"/>
                <a:gd name="T23" fmla="*/ 239574 h 92"/>
                <a:gd name="T24" fmla="*/ 181624 w 115"/>
                <a:gd name="T25" fmla="*/ 242646 h 92"/>
                <a:gd name="T26" fmla="*/ 175467 w 115"/>
                <a:gd name="T27" fmla="*/ 242646 h 92"/>
                <a:gd name="T28" fmla="*/ 175467 w 115"/>
                <a:gd name="T29" fmla="*/ 242646 h 92"/>
                <a:gd name="T30" fmla="*/ 175467 w 115"/>
                <a:gd name="T31" fmla="*/ 242646 h 92"/>
                <a:gd name="T32" fmla="*/ 166232 w 115"/>
                <a:gd name="T33" fmla="*/ 242646 h 92"/>
                <a:gd name="T34" fmla="*/ 163153 w 115"/>
                <a:gd name="T35" fmla="*/ 239574 h 92"/>
                <a:gd name="T36" fmla="*/ 156997 w 115"/>
                <a:gd name="T37" fmla="*/ 236503 h 92"/>
                <a:gd name="T38" fmla="*/ 101586 w 115"/>
                <a:gd name="T39" fmla="*/ 184288 h 92"/>
                <a:gd name="T40" fmla="*/ 101586 w 115"/>
                <a:gd name="T41" fmla="*/ 159716 h 92"/>
                <a:gd name="T42" fmla="*/ 113900 w 115"/>
                <a:gd name="T43" fmla="*/ 153573 h 92"/>
                <a:gd name="T44" fmla="*/ 126213 w 115"/>
                <a:gd name="T45" fmla="*/ 159716 h 92"/>
                <a:gd name="T46" fmla="*/ 153918 w 115"/>
                <a:gd name="T47" fmla="*/ 184288 h 92"/>
                <a:gd name="T48" fmla="*/ 30784 w 115"/>
                <a:gd name="T49" fmla="*/ 58358 h 92"/>
                <a:gd name="T50" fmla="*/ 24627 w 115"/>
                <a:gd name="T51" fmla="*/ 52215 h 92"/>
                <a:gd name="T52" fmla="*/ 24627 w 115"/>
                <a:gd name="T53" fmla="*/ 43001 h 92"/>
                <a:gd name="T54" fmla="*/ 36940 w 115"/>
                <a:gd name="T55" fmla="*/ 27643 h 92"/>
                <a:gd name="T56" fmla="*/ 141605 w 115"/>
                <a:gd name="T57" fmla="*/ 27643 h 92"/>
                <a:gd name="T58" fmla="*/ 147762 w 115"/>
                <a:gd name="T59" fmla="*/ 33786 h 92"/>
                <a:gd name="T60" fmla="*/ 141605 w 115"/>
                <a:gd name="T61" fmla="*/ 36858 h 92"/>
                <a:gd name="T62" fmla="*/ 43097 w 115"/>
                <a:gd name="T63" fmla="*/ 36858 h 92"/>
                <a:gd name="T64" fmla="*/ 36940 w 115"/>
                <a:gd name="T65" fmla="*/ 49143 h 92"/>
                <a:gd name="T66" fmla="*/ 36940 w 115"/>
                <a:gd name="T67" fmla="*/ 52215 h 92"/>
                <a:gd name="T68" fmla="*/ 30784 w 115"/>
                <a:gd name="T69" fmla="*/ 58358 h 92"/>
                <a:gd name="T70" fmla="*/ 153918 w 115"/>
                <a:gd name="T71" fmla="*/ 0 h 92"/>
                <a:gd name="T72" fmla="*/ 27705 w 115"/>
                <a:gd name="T73" fmla="*/ 0 h 92"/>
                <a:gd name="T74" fmla="*/ 21549 w 115"/>
                <a:gd name="T75" fmla="*/ 3071 h 92"/>
                <a:gd name="T76" fmla="*/ 0 w 115"/>
                <a:gd name="T77" fmla="*/ 33786 h 92"/>
                <a:gd name="T78" fmla="*/ 0 w 115"/>
                <a:gd name="T79" fmla="*/ 36858 h 92"/>
                <a:gd name="T80" fmla="*/ 0 w 115"/>
                <a:gd name="T81" fmla="*/ 52215 h 92"/>
                <a:gd name="T82" fmla="*/ 0 w 115"/>
                <a:gd name="T83" fmla="*/ 116716 h 92"/>
                <a:gd name="T84" fmla="*/ 0 w 115"/>
                <a:gd name="T85" fmla="*/ 261075 h 92"/>
                <a:gd name="T86" fmla="*/ 21549 w 115"/>
                <a:gd name="T87" fmla="*/ 282575 h 92"/>
                <a:gd name="T88" fmla="*/ 332463 w 115"/>
                <a:gd name="T89" fmla="*/ 282575 h 92"/>
                <a:gd name="T90" fmla="*/ 354012 w 115"/>
                <a:gd name="T91" fmla="*/ 261075 h 92"/>
                <a:gd name="T92" fmla="*/ 354012 w 115"/>
                <a:gd name="T93" fmla="*/ 86001 h 92"/>
                <a:gd name="T94" fmla="*/ 354012 w 115"/>
                <a:gd name="T95" fmla="*/ 82930 h 92"/>
                <a:gd name="T96" fmla="*/ 289366 w 115"/>
                <a:gd name="T97" fmla="*/ 33786 h 92"/>
                <a:gd name="T98" fmla="*/ 283210 w 115"/>
                <a:gd name="T99" fmla="*/ 30715 h 92"/>
                <a:gd name="T100" fmla="*/ 273975 w 115"/>
                <a:gd name="T101" fmla="*/ 30715 h 92"/>
                <a:gd name="T102" fmla="*/ 184702 w 115"/>
                <a:gd name="T103" fmla="*/ 30715 h 92"/>
                <a:gd name="T104" fmla="*/ 156997 w 115"/>
                <a:gd name="T105" fmla="*/ 3071 h 92"/>
                <a:gd name="T106" fmla="*/ 153918 w 115"/>
                <a:gd name="T107" fmla="*/ 0 h 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5" h="92">
                  <a:moveTo>
                    <a:pt x="50" y="60"/>
                  </a:moveTo>
                  <a:cubicBezTo>
                    <a:pt x="50" y="26"/>
                    <a:pt x="50" y="26"/>
                    <a:pt x="50" y="26"/>
                  </a:cubicBezTo>
                  <a:cubicBezTo>
                    <a:pt x="50" y="22"/>
                    <a:pt x="53" y="19"/>
                    <a:pt x="57" y="19"/>
                  </a:cubicBezTo>
                  <a:cubicBezTo>
                    <a:pt x="61" y="19"/>
                    <a:pt x="64" y="22"/>
                    <a:pt x="64" y="26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4" y="51"/>
                    <a:pt x="75" y="50"/>
                    <a:pt x="77" y="50"/>
                  </a:cubicBezTo>
                  <a:cubicBezTo>
                    <a:pt x="78" y="50"/>
                    <a:pt x="80" y="51"/>
                    <a:pt x="81" y="52"/>
                  </a:cubicBezTo>
                  <a:cubicBezTo>
                    <a:pt x="82" y="53"/>
                    <a:pt x="82" y="55"/>
                    <a:pt x="82" y="56"/>
                  </a:cubicBezTo>
                  <a:cubicBezTo>
                    <a:pt x="82" y="57"/>
                    <a:pt x="82" y="59"/>
                    <a:pt x="80" y="60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2" y="77"/>
                    <a:pt x="62" y="77"/>
                    <a:pt x="61" y="78"/>
                  </a:cubicBezTo>
                  <a:cubicBezTo>
                    <a:pt x="61" y="78"/>
                    <a:pt x="60" y="78"/>
                    <a:pt x="59" y="79"/>
                  </a:cubicBezTo>
                  <a:cubicBezTo>
                    <a:pt x="59" y="79"/>
                    <a:pt x="58" y="79"/>
                    <a:pt x="57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6" y="79"/>
                    <a:pt x="55" y="79"/>
                    <a:pt x="54" y="79"/>
                  </a:cubicBezTo>
                  <a:cubicBezTo>
                    <a:pt x="54" y="79"/>
                    <a:pt x="53" y="78"/>
                    <a:pt x="53" y="78"/>
                  </a:cubicBezTo>
                  <a:cubicBezTo>
                    <a:pt x="52" y="77"/>
                    <a:pt x="51" y="77"/>
                    <a:pt x="51" y="77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1" y="58"/>
                    <a:pt x="31" y="54"/>
                    <a:pt x="33" y="52"/>
                  </a:cubicBezTo>
                  <a:cubicBezTo>
                    <a:pt x="34" y="51"/>
                    <a:pt x="35" y="50"/>
                    <a:pt x="37" y="50"/>
                  </a:cubicBezTo>
                  <a:cubicBezTo>
                    <a:pt x="38" y="50"/>
                    <a:pt x="40" y="51"/>
                    <a:pt x="41" y="52"/>
                  </a:cubicBezTo>
                  <a:cubicBezTo>
                    <a:pt x="50" y="60"/>
                    <a:pt x="50" y="60"/>
                    <a:pt x="50" y="60"/>
                  </a:cubicBezTo>
                  <a:moveTo>
                    <a:pt x="10" y="19"/>
                  </a:moveTo>
                  <a:cubicBezTo>
                    <a:pt x="9" y="19"/>
                    <a:pt x="8" y="18"/>
                    <a:pt x="8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9"/>
                    <a:pt x="48" y="10"/>
                    <a:pt x="48" y="11"/>
                  </a:cubicBezTo>
                  <a:cubicBezTo>
                    <a:pt x="48" y="12"/>
                    <a:pt x="47" y="12"/>
                    <a:pt x="46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1" y="19"/>
                    <a:pt x="10" y="19"/>
                  </a:cubicBezTo>
                  <a:moveTo>
                    <a:pt x="5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7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9"/>
                    <a:pt x="3" y="92"/>
                    <a:pt x="7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12" y="92"/>
                    <a:pt x="115" y="89"/>
                    <a:pt x="115" y="85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5" y="27"/>
                    <a:pt x="115" y="27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0"/>
                    <a:pt x="93" y="10"/>
                    <a:pt x="92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0"/>
                    <a:pt x="50" y="0"/>
                    <a:pt x="5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7" name="Freeform 58"/>
            <p:cNvSpPr>
              <a:spLocks noEditPoints="1"/>
            </p:cNvSpPr>
            <p:nvPr/>
          </p:nvSpPr>
          <p:spPr bwMode="auto">
            <a:xfrm>
              <a:off x="1181100" y="4036900"/>
              <a:ext cx="266700" cy="211931"/>
            </a:xfrm>
            <a:custGeom>
              <a:avLst/>
              <a:gdLst>
                <a:gd name="T0" fmla="*/ 116490 w 116"/>
                <a:gd name="T1" fmla="*/ 175074 h 92"/>
                <a:gd name="T2" fmla="*/ 104228 w 116"/>
                <a:gd name="T3" fmla="*/ 172002 h 92"/>
                <a:gd name="T4" fmla="*/ 98097 w 116"/>
                <a:gd name="T5" fmla="*/ 159716 h 92"/>
                <a:gd name="T6" fmla="*/ 116490 w 116"/>
                <a:gd name="T7" fmla="*/ 141288 h 92"/>
                <a:gd name="T8" fmla="*/ 162472 w 116"/>
                <a:gd name="T9" fmla="*/ 141288 h 92"/>
                <a:gd name="T10" fmla="*/ 162472 w 116"/>
                <a:gd name="T11" fmla="*/ 95215 h 92"/>
                <a:gd name="T12" fmla="*/ 177800 w 116"/>
                <a:gd name="T13" fmla="*/ 79858 h 92"/>
                <a:gd name="T14" fmla="*/ 196193 w 116"/>
                <a:gd name="T15" fmla="*/ 95215 h 92"/>
                <a:gd name="T16" fmla="*/ 196193 w 116"/>
                <a:gd name="T17" fmla="*/ 141288 h 92"/>
                <a:gd name="T18" fmla="*/ 242176 w 116"/>
                <a:gd name="T19" fmla="*/ 141288 h 92"/>
                <a:gd name="T20" fmla="*/ 242176 w 116"/>
                <a:gd name="T21" fmla="*/ 141288 h 92"/>
                <a:gd name="T22" fmla="*/ 260569 w 116"/>
                <a:gd name="T23" fmla="*/ 159716 h 92"/>
                <a:gd name="T24" fmla="*/ 242176 w 116"/>
                <a:gd name="T25" fmla="*/ 175074 h 92"/>
                <a:gd name="T26" fmla="*/ 196193 w 116"/>
                <a:gd name="T27" fmla="*/ 175074 h 92"/>
                <a:gd name="T28" fmla="*/ 196193 w 116"/>
                <a:gd name="T29" fmla="*/ 221146 h 92"/>
                <a:gd name="T30" fmla="*/ 183931 w 116"/>
                <a:gd name="T31" fmla="*/ 239574 h 92"/>
                <a:gd name="T32" fmla="*/ 183931 w 116"/>
                <a:gd name="T33" fmla="*/ 242646 h 92"/>
                <a:gd name="T34" fmla="*/ 177800 w 116"/>
                <a:gd name="T35" fmla="*/ 239574 h 92"/>
                <a:gd name="T36" fmla="*/ 165538 w 116"/>
                <a:gd name="T37" fmla="*/ 233432 h 92"/>
                <a:gd name="T38" fmla="*/ 162472 w 116"/>
                <a:gd name="T39" fmla="*/ 221146 h 92"/>
                <a:gd name="T40" fmla="*/ 162472 w 116"/>
                <a:gd name="T41" fmla="*/ 175074 h 92"/>
                <a:gd name="T42" fmla="*/ 116490 w 116"/>
                <a:gd name="T43" fmla="*/ 175074 h 92"/>
                <a:gd name="T44" fmla="*/ 116490 w 116"/>
                <a:gd name="T45" fmla="*/ 175074 h 92"/>
                <a:gd name="T46" fmla="*/ 33721 w 116"/>
                <a:gd name="T47" fmla="*/ 58358 h 92"/>
                <a:gd name="T48" fmla="*/ 27590 w 116"/>
                <a:gd name="T49" fmla="*/ 52215 h 92"/>
                <a:gd name="T50" fmla="*/ 27590 w 116"/>
                <a:gd name="T51" fmla="*/ 43001 h 92"/>
                <a:gd name="T52" fmla="*/ 39852 w 116"/>
                <a:gd name="T53" fmla="*/ 27643 h 92"/>
                <a:gd name="T54" fmla="*/ 144079 w 116"/>
                <a:gd name="T55" fmla="*/ 27643 h 92"/>
                <a:gd name="T56" fmla="*/ 147145 w 116"/>
                <a:gd name="T57" fmla="*/ 33786 h 92"/>
                <a:gd name="T58" fmla="*/ 144079 w 116"/>
                <a:gd name="T59" fmla="*/ 36858 h 92"/>
                <a:gd name="T60" fmla="*/ 45983 w 116"/>
                <a:gd name="T61" fmla="*/ 36858 h 92"/>
                <a:gd name="T62" fmla="*/ 36786 w 116"/>
                <a:gd name="T63" fmla="*/ 49143 h 92"/>
                <a:gd name="T64" fmla="*/ 36786 w 116"/>
                <a:gd name="T65" fmla="*/ 52215 h 92"/>
                <a:gd name="T66" fmla="*/ 33721 w 116"/>
                <a:gd name="T67" fmla="*/ 58358 h 92"/>
                <a:gd name="T68" fmla="*/ 153276 w 116"/>
                <a:gd name="T69" fmla="*/ 0 h 92"/>
                <a:gd name="T70" fmla="*/ 27590 w 116"/>
                <a:gd name="T71" fmla="*/ 0 h 92"/>
                <a:gd name="T72" fmla="*/ 24524 w 116"/>
                <a:gd name="T73" fmla="*/ 3071 h 92"/>
                <a:gd name="T74" fmla="*/ 3066 w 116"/>
                <a:gd name="T75" fmla="*/ 33786 h 92"/>
                <a:gd name="T76" fmla="*/ 0 w 116"/>
                <a:gd name="T77" fmla="*/ 36858 h 92"/>
                <a:gd name="T78" fmla="*/ 0 w 116"/>
                <a:gd name="T79" fmla="*/ 52215 h 92"/>
                <a:gd name="T80" fmla="*/ 0 w 116"/>
                <a:gd name="T81" fmla="*/ 116716 h 92"/>
                <a:gd name="T82" fmla="*/ 0 w 116"/>
                <a:gd name="T83" fmla="*/ 261075 h 92"/>
                <a:gd name="T84" fmla="*/ 21459 w 116"/>
                <a:gd name="T85" fmla="*/ 282575 h 92"/>
                <a:gd name="T86" fmla="*/ 331076 w 116"/>
                <a:gd name="T87" fmla="*/ 282575 h 92"/>
                <a:gd name="T88" fmla="*/ 355600 w 116"/>
                <a:gd name="T89" fmla="*/ 261075 h 92"/>
                <a:gd name="T90" fmla="*/ 355600 w 116"/>
                <a:gd name="T91" fmla="*/ 86001 h 92"/>
                <a:gd name="T92" fmla="*/ 352534 w 116"/>
                <a:gd name="T93" fmla="*/ 82930 h 92"/>
                <a:gd name="T94" fmla="*/ 288159 w 116"/>
                <a:gd name="T95" fmla="*/ 33786 h 92"/>
                <a:gd name="T96" fmla="*/ 285093 w 116"/>
                <a:gd name="T97" fmla="*/ 30715 h 92"/>
                <a:gd name="T98" fmla="*/ 272831 w 116"/>
                <a:gd name="T99" fmla="*/ 30715 h 92"/>
                <a:gd name="T100" fmla="*/ 186997 w 116"/>
                <a:gd name="T101" fmla="*/ 30715 h 92"/>
                <a:gd name="T102" fmla="*/ 159407 w 116"/>
                <a:gd name="T103" fmla="*/ 3071 h 92"/>
                <a:gd name="T104" fmla="*/ 153276 w 116"/>
                <a:gd name="T105" fmla="*/ 0 h 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16" h="92">
                  <a:moveTo>
                    <a:pt x="38" y="57"/>
                  </a:moveTo>
                  <a:cubicBezTo>
                    <a:pt x="36" y="57"/>
                    <a:pt x="35" y="57"/>
                    <a:pt x="34" y="56"/>
                  </a:cubicBezTo>
                  <a:cubicBezTo>
                    <a:pt x="33" y="55"/>
                    <a:pt x="32" y="53"/>
                    <a:pt x="32" y="52"/>
                  </a:cubicBezTo>
                  <a:cubicBezTo>
                    <a:pt x="32" y="49"/>
                    <a:pt x="35" y="46"/>
                    <a:pt x="38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28"/>
                    <a:pt x="55" y="26"/>
                    <a:pt x="58" y="26"/>
                  </a:cubicBezTo>
                  <a:cubicBezTo>
                    <a:pt x="62" y="26"/>
                    <a:pt x="64" y="28"/>
                    <a:pt x="64" y="3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82" y="46"/>
                    <a:pt x="85" y="49"/>
                    <a:pt x="85" y="52"/>
                  </a:cubicBezTo>
                  <a:cubicBezTo>
                    <a:pt x="85" y="55"/>
                    <a:pt x="82" y="57"/>
                    <a:pt x="79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5"/>
                    <a:pt x="62" y="77"/>
                    <a:pt x="60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7" y="78"/>
                    <a:pt x="55" y="77"/>
                    <a:pt x="54" y="76"/>
                  </a:cubicBezTo>
                  <a:cubicBezTo>
                    <a:pt x="53" y="75"/>
                    <a:pt x="53" y="74"/>
                    <a:pt x="53" y="7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moveTo>
                    <a:pt x="11" y="19"/>
                  </a:moveTo>
                  <a:cubicBezTo>
                    <a:pt x="10" y="19"/>
                    <a:pt x="9" y="18"/>
                    <a:pt x="9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10"/>
                    <a:pt x="48" y="11"/>
                  </a:cubicBezTo>
                  <a:cubicBezTo>
                    <a:pt x="48" y="12"/>
                    <a:pt x="48" y="12"/>
                    <a:pt x="47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9"/>
                    <a:pt x="11" y="19"/>
                  </a:cubicBezTo>
                  <a:moveTo>
                    <a:pt x="5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9"/>
                    <a:pt x="3" y="92"/>
                    <a:pt x="7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12" y="92"/>
                    <a:pt x="116" y="89"/>
                    <a:pt x="116" y="85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5" y="27"/>
                    <a:pt x="115" y="27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3" y="10"/>
                    <a:pt x="93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0"/>
                    <a:pt x="51" y="0"/>
                    <a:pt x="5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8" name="Freeform 59"/>
            <p:cNvSpPr>
              <a:spLocks noEditPoints="1"/>
            </p:cNvSpPr>
            <p:nvPr/>
          </p:nvSpPr>
          <p:spPr bwMode="auto">
            <a:xfrm>
              <a:off x="1734740" y="4019040"/>
              <a:ext cx="334566" cy="246459"/>
            </a:xfrm>
            <a:custGeom>
              <a:avLst/>
              <a:gdLst>
                <a:gd name="T0" fmla="*/ 39994 w 145"/>
                <a:gd name="T1" fmla="*/ 221122 h 107"/>
                <a:gd name="T2" fmla="*/ 33841 w 145"/>
                <a:gd name="T3" fmla="*/ 322470 h 107"/>
                <a:gd name="T4" fmla="*/ 89218 w 145"/>
                <a:gd name="T5" fmla="*/ 328612 h 107"/>
                <a:gd name="T6" fmla="*/ 95371 w 145"/>
                <a:gd name="T7" fmla="*/ 230336 h 107"/>
                <a:gd name="T8" fmla="*/ 286112 w 145"/>
                <a:gd name="T9" fmla="*/ 205766 h 107"/>
                <a:gd name="T10" fmla="*/ 230735 w 145"/>
                <a:gd name="T11" fmla="*/ 211909 h 107"/>
                <a:gd name="T12" fmla="*/ 239965 w 145"/>
                <a:gd name="T13" fmla="*/ 328612 h 107"/>
                <a:gd name="T14" fmla="*/ 295341 w 145"/>
                <a:gd name="T15" fmla="*/ 322470 h 107"/>
                <a:gd name="T16" fmla="*/ 286112 w 145"/>
                <a:gd name="T17" fmla="*/ 205766 h 107"/>
                <a:gd name="T18" fmla="*/ 338412 w 145"/>
                <a:gd name="T19" fmla="*/ 171984 h 107"/>
                <a:gd name="T20" fmla="*/ 329182 w 145"/>
                <a:gd name="T21" fmla="*/ 322470 h 107"/>
                <a:gd name="T22" fmla="*/ 384559 w 145"/>
                <a:gd name="T23" fmla="*/ 328612 h 107"/>
                <a:gd name="T24" fmla="*/ 393788 w 145"/>
                <a:gd name="T25" fmla="*/ 181197 h 107"/>
                <a:gd name="T26" fmla="*/ 187665 w 145"/>
                <a:gd name="T27" fmla="*/ 162770 h 107"/>
                <a:gd name="T28" fmla="*/ 132288 w 145"/>
                <a:gd name="T29" fmla="*/ 168913 h 107"/>
                <a:gd name="T30" fmla="*/ 141518 w 145"/>
                <a:gd name="T31" fmla="*/ 328612 h 107"/>
                <a:gd name="T32" fmla="*/ 193818 w 145"/>
                <a:gd name="T33" fmla="*/ 322470 h 107"/>
                <a:gd name="T34" fmla="*/ 187665 w 145"/>
                <a:gd name="T35" fmla="*/ 162770 h 107"/>
                <a:gd name="T36" fmla="*/ 436859 w 145"/>
                <a:gd name="T37" fmla="*/ 0 h 107"/>
                <a:gd name="T38" fmla="*/ 356870 w 145"/>
                <a:gd name="T39" fmla="*/ 18427 h 107"/>
                <a:gd name="T40" fmla="*/ 353794 w 145"/>
                <a:gd name="T41" fmla="*/ 30711 h 107"/>
                <a:gd name="T42" fmla="*/ 276882 w 145"/>
                <a:gd name="T43" fmla="*/ 135130 h 107"/>
                <a:gd name="T44" fmla="*/ 169206 w 145"/>
                <a:gd name="T45" fmla="*/ 42996 h 107"/>
                <a:gd name="T46" fmla="*/ 9229 w 145"/>
                <a:gd name="T47" fmla="*/ 184268 h 107"/>
                <a:gd name="T48" fmla="*/ 18459 w 145"/>
                <a:gd name="T49" fmla="*/ 208838 h 107"/>
                <a:gd name="T50" fmla="*/ 169206 w 145"/>
                <a:gd name="T51" fmla="*/ 79850 h 107"/>
                <a:gd name="T52" fmla="*/ 276882 w 145"/>
                <a:gd name="T53" fmla="*/ 171984 h 107"/>
                <a:gd name="T54" fmla="*/ 390712 w 145"/>
                <a:gd name="T55" fmla="*/ 67565 h 107"/>
                <a:gd name="T56" fmla="*/ 418400 w 145"/>
                <a:gd name="T57" fmla="*/ 92134 h 107"/>
                <a:gd name="T58" fmla="*/ 424553 w 145"/>
                <a:gd name="T59" fmla="*/ 89063 h 107"/>
                <a:gd name="T60" fmla="*/ 446088 w 145"/>
                <a:gd name="T61" fmla="*/ 9213 h 107"/>
                <a:gd name="T62" fmla="*/ 439935 w 145"/>
                <a:gd name="T63" fmla="*/ 0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45" h="107">
                  <a:moveTo>
                    <a:pt x="29" y="72"/>
                  </a:move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1" y="73"/>
                    <a:pt x="11" y="7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06"/>
                    <a:pt x="12" y="107"/>
                    <a:pt x="13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30" y="107"/>
                    <a:pt x="31" y="106"/>
                    <a:pt x="31" y="10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3"/>
                    <a:pt x="30" y="72"/>
                    <a:pt x="29" y="72"/>
                  </a:cubicBezTo>
                  <a:moveTo>
                    <a:pt x="93" y="67"/>
                  </a:moveTo>
                  <a:cubicBezTo>
                    <a:pt x="78" y="67"/>
                    <a:pt x="78" y="67"/>
                    <a:pt x="78" y="67"/>
                  </a:cubicBezTo>
                  <a:cubicBezTo>
                    <a:pt x="76" y="67"/>
                    <a:pt x="75" y="68"/>
                    <a:pt x="75" y="69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6"/>
                    <a:pt x="76" y="107"/>
                    <a:pt x="78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6" y="106"/>
                    <a:pt x="96" y="105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8"/>
                    <a:pt x="94" y="67"/>
                    <a:pt x="93" y="67"/>
                  </a:cubicBezTo>
                  <a:moveTo>
                    <a:pt x="125" y="56"/>
                  </a:moveTo>
                  <a:cubicBezTo>
                    <a:pt x="110" y="56"/>
                    <a:pt x="110" y="56"/>
                    <a:pt x="110" y="56"/>
                  </a:cubicBezTo>
                  <a:cubicBezTo>
                    <a:pt x="108" y="56"/>
                    <a:pt x="107" y="57"/>
                    <a:pt x="107" y="59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107" y="106"/>
                    <a:pt x="108" y="107"/>
                    <a:pt x="110" y="107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7" y="107"/>
                    <a:pt x="128" y="106"/>
                    <a:pt x="128" y="105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7"/>
                    <a:pt x="127" y="56"/>
                    <a:pt x="125" y="56"/>
                  </a:cubicBezTo>
                  <a:moveTo>
                    <a:pt x="61" y="53"/>
                  </a:moveTo>
                  <a:cubicBezTo>
                    <a:pt x="46" y="53"/>
                    <a:pt x="46" y="53"/>
                    <a:pt x="46" y="53"/>
                  </a:cubicBezTo>
                  <a:cubicBezTo>
                    <a:pt x="44" y="53"/>
                    <a:pt x="43" y="54"/>
                    <a:pt x="43" y="5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6"/>
                    <a:pt x="44" y="107"/>
                    <a:pt x="46" y="107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3" y="106"/>
                    <a:pt x="63" y="10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4"/>
                    <a:pt x="62" y="53"/>
                    <a:pt x="61" y="53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7" y="5"/>
                    <a:pt x="117" y="5"/>
                    <a:pt x="116" y="6"/>
                  </a:cubicBezTo>
                  <a:cubicBezTo>
                    <a:pt x="116" y="6"/>
                    <a:pt x="115" y="7"/>
                    <a:pt x="115" y="7"/>
                  </a:cubicBezTo>
                  <a:cubicBezTo>
                    <a:pt x="115" y="8"/>
                    <a:pt x="115" y="9"/>
                    <a:pt x="115" y="10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5"/>
                    <a:pt x="57" y="14"/>
                    <a:pt x="55" y="14"/>
                  </a:cubicBezTo>
                  <a:cubicBezTo>
                    <a:pt x="54" y="14"/>
                    <a:pt x="53" y="14"/>
                    <a:pt x="52" y="15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62"/>
                    <a:pt x="0" y="65"/>
                    <a:pt x="2" y="67"/>
                  </a:cubicBezTo>
                  <a:cubicBezTo>
                    <a:pt x="3" y="68"/>
                    <a:pt x="5" y="68"/>
                    <a:pt x="6" y="68"/>
                  </a:cubicBezTo>
                  <a:cubicBezTo>
                    <a:pt x="7" y="68"/>
                    <a:pt x="8" y="68"/>
                    <a:pt x="9" y="6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8" y="55"/>
                    <a:pt x="89" y="56"/>
                    <a:pt x="90" y="56"/>
                  </a:cubicBezTo>
                  <a:cubicBezTo>
                    <a:pt x="91" y="56"/>
                    <a:pt x="93" y="55"/>
                    <a:pt x="94" y="54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30"/>
                    <a:pt x="135" y="30"/>
                    <a:pt x="136" y="30"/>
                  </a:cubicBezTo>
                  <a:cubicBezTo>
                    <a:pt x="136" y="30"/>
                    <a:pt x="136" y="30"/>
                    <a:pt x="137" y="30"/>
                  </a:cubicBezTo>
                  <a:cubicBezTo>
                    <a:pt x="137" y="29"/>
                    <a:pt x="138" y="29"/>
                    <a:pt x="138" y="29"/>
                  </a:cubicBezTo>
                  <a:cubicBezTo>
                    <a:pt x="139" y="28"/>
                    <a:pt x="139" y="28"/>
                    <a:pt x="139" y="27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5" y="2"/>
                    <a:pt x="145" y="1"/>
                    <a:pt x="145" y="0"/>
                  </a:cubicBezTo>
                  <a:cubicBezTo>
                    <a:pt x="144" y="0"/>
                    <a:pt x="144" y="0"/>
                    <a:pt x="14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9" name="Freeform 71"/>
            <p:cNvSpPr/>
            <p:nvPr/>
          </p:nvSpPr>
          <p:spPr bwMode="auto">
            <a:xfrm>
              <a:off x="5711428" y="4070237"/>
              <a:ext cx="196454" cy="145256"/>
            </a:xfrm>
            <a:custGeom>
              <a:avLst/>
              <a:gdLst>
                <a:gd name="T0" fmla="*/ 89367 w 85"/>
                <a:gd name="T1" fmla="*/ 0 h 63"/>
                <a:gd name="T2" fmla="*/ 73959 w 85"/>
                <a:gd name="T3" fmla="*/ 6148 h 63"/>
                <a:gd name="T4" fmla="*/ 12326 w 85"/>
                <a:gd name="T5" fmla="*/ 76855 h 63"/>
                <a:gd name="T6" fmla="*/ 6163 w 85"/>
                <a:gd name="T7" fmla="*/ 83004 h 63"/>
                <a:gd name="T8" fmla="*/ 3082 w 85"/>
                <a:gd name="T9" fmla="*/ 89152 h 63"/>
                <a:gd name="T10" fmla="*/ 0 w 85"/>
                <a:gd name="T11" fmla="*/ 98375 h 63"/>
                <a:gd name="T12" fmla="*/ 3082 w 85"/>
                <a:gd name="T13" fmla="*/ 107597 h 63"/>
                <a:gd name="T14" fmla="*/ 6163 w 85"/>
                <a:gd name="T15" fmla="*/ 113746 h 63"/>
                <a:gd name="T16" fmla="*/ 12326 w 85"/>
                <a:gd name="T17" fmla="*/ 119894 h 63"/>
                <a:gd name="T18" fmla="*/ 73959 w 85"/>
                <a:gd name="T19" fmla="*/ 187527 h 63"/>
                <a:gd name="T20" fmla="*/ 89367 w 85"/>
                <a:gd name="T21" fmla="*/ 193675 h 63"/>
                <a:gd name="T22" fmla="*/ 104775 w 85"/>
                <a:gd name="T23" fmla="*/ 187527 h 63"/>
                <a:gd name="T24" fmla="*/ 104775 w 85"/>
                <a:gd name="T25" fmla="*/ 156785 h 63"/>
                <a:gd name="T26" fmla="*/ 73959 w 85"/>
                <a:gd name="T27" fmla="*/ 122968 h 63"/>
                <a:gd name="T28" fmla="*/ 234203 w 85"/>
                <a:gd name="T29" fmla="*/ 122968 h 63"/>
                <a:gd name="T30" fmla="*/ 261938 w 85"/>
                <a:gd name="T31" fmla="*/ 98375 h 63"/>
                <a:gd name="T32" fmla="*/ 234203 w 85"/>
                <a:gd name="T33" fmla="*/ 70707 h 63"/>
                <a:gd name="T34" fmla="*/ 73959 w 85"/>
                <a:gd name="T35" fmla="*/ 70707 h 63"/>
                <a:gd name="T36" fmla="*/ 104775 w 85"/>
                <a:gd name="T37" fmla="*/ 36890 h 63"/>
                <a:gd name="T38" fmla="*/ 104775 w 85"/>
                <a:gd name="T39" fmla="*/ 6148 h 63"/>
                <a:gd name="T40" fmla="*/ 89367 w 85"/>
                <a:gd name="T41" fmla="*/ 0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5" h="63">
                  <a:moveTo>
                    <a:pt x="29" y="0"/>
                  </a:moveTo>
                  <a:cubicBezTo>
                    <a:pt x="27" y="0"/>
                    <a:pt x="26" y="1"/>
                    <a:pt x="24" y="2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2" y="27"/>
                  </a:cubicBezTo>
                  <a:cubicBezTo>
                    <a:pt x="2" y="27"/>
                    <a:pt x="1" y="28"/>
                    <a:pt x="1" y="29"/>
                  </a:cubicBezTo>
                  <a:cubicBezTo>
                    <a:pt x="0" y="29"/>
                    <a:pt x="0" y="31"/>
                    <a:pt x="0" y="32"/>
                  </a:cubicBezTo>
                  <a:cubicBezTo>
                    <a:pt x="0" y="33"/>
                    <a:pt x="0" y="34"/>
                    <a:pt x="1" y="35"/>
                  </a:cubicBezTo>
                  <a:cubicBezTo>
                    <a:pt x="1" y="36"/>
                    <a:pt x="2" y="37"/>
                    <a:pt x="2" y="37"/>
                  </a:cubicBezTo>
                  <a:cubicBezTo>
                    <a:pt x="3" y="38"/>
                    <a:pt x="3" y="38"/>
                    <a:pt x="4" y="39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6" y="62"/>
                    <a:pt x="27" y="63"/>
                    <a:pt x="29" y="63"/>
                  </a:cubicBezTo>
                  <a:cubicBezTo>
                    <a:pt x="31" y="63"/>
                    <a:pt x="33" y="63"/>
                    <a:pt x="34" y="61"/>
                  </a:cubicBezTo>
                  <a:cubicBezTo>
                    <a:pt x="37" y="59"/>
                    <a:pt x="37" y="54"/>
                    <a:pt x="34" y="5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81" y="40"/>
                    <a:pt x="85" y="36"/>
                    <a:pt x="85" y="32"/>
                  </a:cubicBezTo>
                  <a:cubicBezTo>
                    <a:pt x="85" y="27"/>
                    <a:pt x="81" y="23"/>
                    <a:pt x="7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9"/>
                    <a:pt x="37" y="5"/>
                    <a:pt x="34" y="2"/>
                  </a:cubicBezTo>
                  <a:cubicBezTo>
                    <a:pt x="33" y="1"/>
                    <a:pt x="31" y="0"/>
                    <a:pt x="2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0" name="Freeform 76"/>
            <p:cNvSpPr>
              <a:spLocks noEditPoints="1"/>
            </p:cNvSpPr>
            <p:nvPr/>
          </p:nvSpPr>
          <p:spPr bwMode="auto">
            <a:xfrm>
              <a:off x="7350919" y="4036900"/>
              <a:ext cx="270272" cy="211931"/>
            </a:xfrm>
            <a:custGeom>
              <a:avLst/>
              <a:gdLst>
                <a:gd name="T0" fmla="*/ 246401 w 117"/>
                <a:gd name="T1" fmla="*/ 147430 h 92"/>
                <a:gd name="T2" fmla="*/ 89320 w 117"/>
                <a:gd name="T3" fmla="*/ 147430 h 92"/>
                <a:gd name="T4" fmla="*/ 80080 w 117"/>
                <a:gd name="T5" fmla="*/ 156645 h 92"/>
                <a:gd name="T6" fmla="*/ 89320 w 117"/>
                <a:gd name="T7" fmla="*/ 162788 h 92"/>
                <a:gd name="T8" fmla="*/ 246401 w 117"/>
                <a:gd name="T9" fmla="*/ 162788 h 92"/>
                <a:gd name="T10" fmla="*/ 252561 w 117"/>
                <a:gd name="T11" fmla="*/ 156645 h 92"/>
                <a:gd name="T12" fmla="*/ 246401 w 117"/>
                <a:gd name="T13" fmla="*/ 147430 h 92"/>
                <a:gd name="T14" fmla="*/ 277202 w 117"/>
                <a:gd name="T15" fmla="*/ 110573 h 92"/>
                <a:gd name="T16" fmla="*/ 89320 w 117"/>
                <a:gd name="T17" fmla="*/ 110573 h 92"/>
                <a:gd name="T18" fmla="*/ 80080 w 117"/>
                <a:gd name="T19" fmla="*/ 116716 h 92"/>
                <a:gd name="T20" fmla="*/ 89320 w 117"/>
                <a:gd name="T21" fmla="*/ 125930 h 92"/>
                <a:gd name="T22" fmla="*/ 277202 w 117"/>
                <a:gd name="T23" fmla="*/ 125930 h 92"/>
                <a:gd name="T24" fmla="*/ 283362 w 117"/>
                <a:gd name="T25" fmla="*/ 116716 h 92"/>
                <a:gd name="T26" fmla="*/ 277202 w 117"/>
                <a:gd name="T27" fmla="*/ 110573 h 92"/>
                <a:gd name="T28" fmla="*/ 280282 w 117"/>
                <a:gd name="T29" fmla="*/ 70644 h 92"/>
                <a:gd name="T30" fmla="*/ 89320 w 117"/>
                <a:gd name="T31" fmla="*/ 70644 h 92"/>
                <a:gd name="T32" fmla="*/ 80080 w 117"/>
                <a:gd name="T33" fmla="*/ 79858 h 92"/>
                <a:gd name="T34" fmla="*/ 89320 w 117"/>
                <a:gd name="T35" fmla="*/ 86001 h 92"/>
                <a:gd name="T36" fmla="*/ 280282 w 117"/>
                <a:gd name="T37" fmla="*/ 86001 h 92"/>
                <a:gd name="T38" fmla="*/ 286442 w 117"/>
                <a:gd name="T39" fmla="*/ 79858 h 92"/>
                <a:gd name="T40" fmla="*/ 280282 w 117"/>
                <a:gd name="T41" fmla="*/ 70644 h 92"/>
                <a:gd name="T42" fmla="*/ 83160 w 117"/>
                <a:gd name="T43" fmla="*/ 242646 h 92"/>
                <a:gd name="T44" fmla="*/ 101641 w 117"/>
                <a:gd name="T45" fmla="*/ 199645 h 92"/>
                <a:gd name="T46" fmla="*/ 92401 w 117"/>
                <a:gd name="T47" fmla="*/ 181217 h 92"/>
                <a:gd name="T48" fmla="*/ 27720 w 117"/>
                <a:gd name="T49" fmla="*/ 113644 h 92"/>
                <a:gd name="T50" fmla="*/ 70840 w 117"/>
                <a:gd name="T51" fmla="*/ 55286 h 92"/>
                <a:gd name="T52" fmla="*/ 178641 w 117"/>
                <a:gd name="T53" fmla="*/ 27643 h 92"/>
                <a:gd name="T54" fmla="*/ 178641 w 117"/>
                <a:gd name="T55" fmla="*/ 27643 h 92"/>
                <a:gd name="T56" fmla="*/ 181721 w 117"/>
                <a:gd name="T57" fmla="*/ 27643 h 92"/>
                <a:gd name="T58" fmla="*/ 289522 w 117"/>
                <a:gd name="T59" fmla="*/ 55286 h 92"/>
                <a:gd name="T60" fmla="*/ 332642 w 117"/>
                <a:gd name="T61" fmla="*/ 113644 h 92"/>
                <a:gd name="T62" fmla="*/ 289522 w 117"/>
                <a:gd name="T63" fmla="*/ 172002 h 92"/>
                <a:gd name="T64" fmla="*/ 181721 w 117"/>
                <a:gd name="T65" fmla="*/ 196574 h 92"/>
                <a:gd name="T66" fmla="*/ 178641 w 117"/>
                <a:gd name="T67" fmla="*/ 196574 h 92"/>
                <a:gd name="T68" fmla="*/ 175561 w 117"/>
                <a:gd name="T69" fmla="*/ 199645 h 92"/>
                <a:gd name="T70" fmla="*/ 83160 w 117"/>
                <a:gd name="T71" fmla="*/ 242646 h 92"/>
                <a:gd name="T72" fmla="*/ 178641 w 117"/>
                <a:gd name="T73" fmla="*/ 0 h 92"/>
                <a:gd name="T74" fmla="*/ 55440 w 117"/>
                <a:gd name="T75" fmla="*/ 30715 h 92"/>
                <a:gd name="T76" fmla="*/ 0 w 117"/>
                <a:gd name="T77" fmla="*/ 113644 h 92"/>
                <a:gd name="T78" fmla="*/ 70840 w 117"/>
                <a:gd name="T79" fmla="*/ 202717 h 92"/>
                <a:gd name="T80" fmla="*/ 46200 w 117"/>
                <a:gd name="T81" fmla="*/ 264146 h 92"/>
                <a:gd name="T82" fmla="*/ 49280 w 117"/>
                <a:gd name="T83" fmla="*/ 279504 h 92"/>
                <a:gd name="T84" fmla="*/ 58520 w 117"/>
                <a:gd name="T85" fmla="*/ 282575 h 92"/>
                <a:gd name="T86" fmla="*/ 64680 w 117"/>
                <a:gd name="T87" fmla="*/ 282575 h 92"/>
                <a:gd name="T88" fmla="*/ 181721 w 117"/>
                <a:gd name="T89" fmla="*/ 224217 h 92"/>
                <a:gd name="T90" fmla="*/ 304922 w 117"/>
                <a:gd name="T91" fmla="*/ 193502 h 92"/>
                <a:gd name="T92" fmla="*/ 360362 w 117"/>
                <a:gd name="T93" fmla="*/ 113644 h 92"/>
                <a:gd name="T94" fmla="*/ 304922 w 117"/>
                <a:gd name="T95" fmla="*/ 30715 h 92"/>
                <a:gd name="T96" fmla="*/ 178641 w 117"/>
                <a:gd name="T97" fmla="*/ 0 h 9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17" h="92">
                  <a:moveTo>
                    <a:pt x="80" y="48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27" y="48"/>
                    <a:pt x="26" y="49"/>
                    <a:pt x="26" y="51"/>
                  </a:cubicBezTo>
                  <a:cubicBezTo>
                    <a:pt x="26" y="52"/>
                    <a:pt x="27" y="53"/>
                    <a:pt x="29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2" y="52"/>
                    <a:pt x="82" y="51"/>
                  </a:cubicBezTo>
                  <a:cubicBezTo>
                    <a:pt x="82" y="49"/>
                    <a:pt x="81" y="48"/>
                    <a:pt x="80" y="48"/>
                  </a:cubicBezTo>
                  <a:moveTo>
                    <a:pt x="90" y="36"/>
                  </a:moveTo>
                  <a:cubicBezTo>
                    <a:pt x="29" y="36"/>
                    <a:pt x="29" y="36"/>
                    <a:pt x="29" y="36"/>
                  </a:cubicBezTo>
                  <a:cubicBezTo>
                    <a:pt x="27" y="36"/>
                    <a:pt x="26" y="37"/>
                    <a:pt x="26" y="38"/>
                  </a:cubicBezTo>
                  <a:cubicBezTo>
                    <a:pt x="26" y="40"/>
                    <a:pt x="27" y="41"/>
                    <a:pt x="29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1" y="41"/>
                    <a:pt x="92" y="40"/>
                    <a:pt x="92" y="38"/>
                  </a:cubicBezTo>
                  <a:cubicBezTo>
                    <a:pt x="92" y="37"/>
                    <a:pt x="91" y="36"/>
                    <a:pt x="90" y="36"/>
                  </a:cubicBezTo>
                  <a:moveTo>
                    <a:pt x="91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7" y="23"/>
                    <a:pt x="26" y="24"/>
                    <a:pt x="26" y="26"/>
                  </a:cubicBezTo>
                  <a:cubicBezTo>
                    <a:pt x="26" y="27"/>
                    <a:pt x="27" y="28"/>
                    <a:pt x="29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3" y="27"/>
                    <a:pt x="93" y="26"/>
                  </a:cubicBezTo>
                  <a:cubicBezTo>
                    <a:pt x="93" y="24"/>
                    <a:pt x="92" y="23"/>
                    <a:pt x="91" y="23"/>
                  </a:cubicBezTo>
                  <a:moveTo>
                    <a:pt x="27" y="79"/>
                  </a:moveTo>
                  <a:cubicBezTo>
                    <a:pt x="33" y="65"/>
                    <a:pt x="33" y="65"/>
                    <a:pt x="33" y="65"/>
                  </a:cubicBezTo>
                  <a:cubicBezTo>
                    <a:pt x="34" y="63"/>
                    <a:pt x="32" y="60"/>
                    <a:pt x="30" y="59"/>
                  </a:cubicBezTo>
                  <a:cubicBezTo>
                    <a:pt x="17" y="54"/>
                    <a:pt x="9" y="45"/>
                    <a:pt x="9" y="37"/>
                  </a:cubicBezTo>
                  <a:cubicBezTo>
                    <a:pt x="9" y="30"/>
                    <a:pt x="14" y="23"/>
                    <a:pt x="23" y="18"/>
                  </a:cubicBezTo>
                  <a:cubicBezTo>
                    <a:pt x="32" y="12"/>
                    <a:pt x="44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73" y="9"/>
                    <a:pt x="85" y="12"/>
                    <a:pt x="94" y="18"/>
                  </a:cubicBezTo>
                  <a:cubicBezTo>
                    <a:pt x="103" y="23"/>
                    <a:pt x="108" y="30"/>
                    <a:pt x="108" y="37"/>
                  </a:cubicBezTo>
                  <a:cubicBezTo>
                    <a:pt x="108" y="43"/>
                    <a:pt x="103" y="50"/>
                    <a:pt x="94" y="56"/>
                  </a:cubicBezTo>
                  <a:cubicBezTo>
                    <a:pt x="85" y="61"/>
                    <a:pt x="73" y="64"/>
                    <a:pt x="59" y="64"/>
                  </a:cubicBezTo>
                  <a:cubicBezTo>
                    <a:pt x="59" y="64"/>
                    <a:pt x="59" y="64"/>
                    <a:pt x="58" y="64"/>
                  </a:cubicBezTo>
                  <a:cubicBezTo>
                    <a:pt x="58" y="64"/>
                    <a:pt x="57" y="65"/>
                    <a:pt x="57" y="65"/>
                  </a:cubicBezTo>
                  <a:cubicBezTo>
                    <a:pt x="27" y="79"/>
                    <a:pt x="27" y="79"/>
                    <a:pt x="27" y="79"/>
                  </a:cubicBezTo>
                  <a:moveTo>
                    <a:pt x="58" y="0"/>
                  </a:moveTo>
                  <a:cubicBezTo>
                    <a:pt x="43" y="0"/>
                    <a:pt x="29" y="3"/>
                    <a:pt x="18" y="10"/>
                  </a:cubicBezTo>
                  <a:cubicBezTo>
                    <a:pt x="8" y="16"/>
                    <a:pt x="0" y="25"/>
                    <a:pt x="0" y="37"/>
                  </a:cubicBezTo>
                  <a:cubicBezTo>
                    <a:pt x="0" y="49"/>
                    <a:pt x="10" y="59"/>
                    <a:pt x="23" y="6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8"/>
                    <a:pt x="15" y="90"/>
                    <a:pt x="16" y="91"/>
                  </a:cubicBezTo>
                  <a:cubicBezTo>
                    <a:pt x="17" y="92"/>
                    <a:pt x="18" y="92"/>
                    <a:pt x="19" y="92"/>
                  </a:cubicBezTo>
                  <a:cubicBezTo>
                    <a:pt x="20" y="92"/>
                    <a:pt x="20" y="92"/>
                    <a:pt x="21" y="92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75" y="73"/>
                    <a:pt x="88" y="69"/>
                    <a:pt x="99" y="63"/>
                  </a:cubicBezTo>
                  <a:cubicBezTo>
                    <a:pt x="109" y="57"/>
                    <a:pt x="117" y="48"/>
                    <a:pt x="117" y="37"/>
                  </a:cubicBezTo>
                  <a:cubicBezTo>
                    <a:pt x="117" y="25"/>
                    <a:pt x="109" y="16"/>
                    <a:pt x="99" y="10"/>
                  </a:cubicBezTo>
                  <a:cubicBezTo>
                    <a:pt x="88" y="3"/>
                    <a:pt x="74" y="0"/>
                    <a:pt x="5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1" name="Freeform 79"/>
            <p:cNvSpPr>
              <a:spLocks noEditPoints="1"/>
            </p:cNvSpPr>
            <p:nvPr/>
          </p:nvSpPr>
          <p:spPr bwMode="auto">
            <a:xfrm>
              <a:off x="6743700" y="4009515"/>
              <a:ext cx="321469" cy="265509"/>
            </a:xfrm>
            <a:custGeom>
              <a:avLst/>
              <a:gdLst>
                <a:gd name="T0" fmla="*/ 86342 w 139"/>
                <a:gd name="T1" fmla="*/ 218564 h 115"/>
                <a:gd name="T2" fmla="*/ 86342 w 139"/>
                <a:gd name="T3" fmla="*/ 233956 h 115"/>
                <a:gd name="T4" fmla="*/ 252858 w 139"/>
                <a:gd name="T5" fmla="*/ 227799 h 115"/>
                <a:gd name="T6" fmla="*/ 277527 w 139"/>
                <a:gd name="T7" fmla="*/ 181624 h 115"/>
                <a:gd name="T8" fmla="*/ 80174 w 139"/>
                <a:gd name="T9" fmla="*/ 187780 h 115"/>
                <a:gd name="T10" fmla="*/ 277527 w 139"/>
                <a:gd name="T11" fmla="*/ 197015 h 115"/>
                <a:gd name="T12" fmla="*/ 277527 w 139"/>
                <a:gd name="T13" fmla="*/ 181624 h 115"/>
                <a:gd name="T14" fmla="*/ 86342 w 139"/>
                <a:gd name="T15" fmla="*/ 141605 h 115"/>
                <a:gd name="T16" fmla="*/ 86342 w 139"/>
                <a:gd name="T17" fmla="*/ 156997 h 115"/>
                <a:gd name="T18" fmla="*/ 286778 w 139"/>
                <a:gd name="T19" fmla="*/ 150840 h 115"/>
                <a:gd name="T20" fmla="*/ 83258 w 139"/>
                <a:gd name="T21" fmla="*/ 313993 h 115"/>
                <a:gd name="T22" fmla="*/ 92509 w 139"/>
                <a:gd name="T23" fmla="*/ 252426 h 115"/>
                <a:gd name="T24" fmla="*/ 70924 w 139"/>
                <a:gd name="T25" fmla="*/ 126213 h 115"/>
                <a:gd name="T26" fmla="*/ 98676 w 139"/>
                <a:gd name="T27" fmla="*/ 113900 h 115"/>
                <a:gd name="T28" fmla="*/ 178851 w 139"/>
                <a:gd name="T29" fmla="*/ 98508 h 115"/>
                <a:gd name="T30" fmla="*/ 178851 w 139"/>
                <a:gd name="T31" fmla="*/ 98508 h 115"/>
                <a:gd name="T32" fmla="*/ 333032 w 139"/>
                <a:gd name="T33" fmla="*/ 184702 h 115"/>
                <a:gd name="T34" fmla="*/ 178851 w 139"/>
                <a:gd name="T35" fmla="*/ 267818 h 115"/>
                <a:gd name="T36" fmla="*/ 172683 w 139"/>
                <a:gd name="T37" fmla="*/ 270896 h 115"/>
                <a:gd name="T38" fmla="*/ 249774 w 139"/>
                <a:gd name="T39" fmla="*/ 27705 h 115"/>
                <a:gd name="T40" fmla="*/ 360785 w 139"/>
                <a:gd name="T41" fmla="*/ 55411 h 115"/>
                <a:gd name="T42" fmla="*/ 357701 w 139"/>
                <a:gd name="T43" fmla="*/ 172388 h 115"/>
                <a:gd name="T44" fmla="*/ 178851 w 139"/>
                <a:gd name="T45" fmla="*/ 70802 h 115"/>
                <a:gd name="T46" fmla="*/ 138763 w 139"/>
                <a:gd name="T47" fmla="*/ 55411 h 115"/>
                <a:gd name="T48" fmla="*/ 249774 w 139"/>
                <a:gd name="T49" fmla="*/ 27705 h 115"/>
                <a:gd name="T50" fmla="*/ 126429 w 139"/>
                <a:gd name="T51" fmla="*/ 30784 h 115"/>
                <a:gd name="T52" fmla="*/ 55505 w 139"/>
                <a:gd name="T53" fmla="*/ 101586 h 115"/>
                <a:gd name="T54" fmla="*/ 70924 w 139"/>
                <a:gd name="T55" fmla="*/ 273975 h 115"/>
                <a:gd name="T56" fmla="*/ 49338 w 139"/>
                <a:gd name="T57" fmla="*/ 350934 h 115"/>
                <a:gd name="T58" fmla="*/ 64756 w 139"/>
                <a:gd name="T59" fmla="*/ 354012 h 115"/>
                <a:gd name="T60" fmla="*/ 305280 w 139"/>
                <a:gd name="T61" fmla="*/ 264739 h 115"/>
                <a:gd name="T62" fmla="*/ 428625 w 139"/>
                <a:gd name="T63" fmla="*/ 113900 h 115"/>
                <a:gd name="T64" fmla="*/ 249774 w 139"/>
                <a:gd name="T65" fmla="*/ 0 h 1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39" h="115">
                  <a:moveTo>
                    <a:pt x="79" y="71"/>
                  </a:moveTo>
                  <a:cubicBezTo>
                    <a:pt x="28" y="71"/>
                    <a:pt x="28" y="71"/>
                    <a:pt x="28" y="71"/>
                  </a:cubicBezTo>
                  <a:cubicBezTo>
                    <a:pt x="27" y="71"/>
                    <a:pt x="26" y="72"/>
                    <a:pt x="26" y="74"/>
                  </a:cubicBezTo>
                  <a:cubicBezTo>
                    <a:pt x="26" y="75"/>
                    <a:pt x="27" y="76"/>
                    <a:pt x="28" y="76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1" y="76"/>
                    <a:pt x="82" y="75"/>
                    <a:pt x="82" y="74"/>
                  </a:cubicBezTo>
                  <a:cubicBezTo>
                    <a:pt x="82" y="72"/>
                    <a:pt x="81" y="71"/>
                    <a:pt x="79" y="71"/>
                  </a:cubicBezTo>
                  <a:moveTo>
                    <a:pt x="90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7" y="59"/>
                    <a:pt x="26" y="60"/>
                    <a:pt x="26" y="61"/>
                  </a:cubicBezTo>
                  <a:cubicBezTo>
                    <a:pt x="26" y="63"/>
                    <a:pt x="27" y="64"/>
                    <a:pt x="28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2" y="63"/>
                    <a:pt x="92" y="61"/>
                  </a:cubicBezTo>
                  <a:cubicBezTo>
                    <a:pt x="92" y="60"/>
                    <a:pt x="91" y="59"/>
                    <a:pt x="90" y="59"/>
                  </a:cubicBezTo>
                  <a:moveTo>
                    <a:pt x="91" y="46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7"/>
                    <a:pt x="26" y="49"/>
                  </a:cubicBezTo>
                  <a:cubicBezTo>
                    <a:pt x="26" y="50"/>
                    <a:pt x="27" y="51"/>
                    <a:pt x="28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2" y="51"/>
                    <a:pt x="93" y="50"/>
                    <a:pt x="93" y="49"/>
                  </a:cubicBezTo>
                  <a:cubicBezTo>
                    <a:pt x="93" y="47"/>
                    <a:pt x="92" y="46"/>
                    <a:pt x="91" y="46"/>
                  </a:cubicBezTo>
                  <a:moveTo>
                    <a:pt x="27" y="102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3" y="86"/>
                    <a:pt x="32" y="83"/>
                    <a:pt x="30" y="82"/>
                  </a:cubicBezTo>
                  <a:cubicBezTo>
                    <a:pt x="17" y="77"/>
                    <a:pt x="9" y="68"/>
                    <a:pt x="9" y="60"/>
                  </a:cubicBezTo>
                  <a:cubicBezTo>
                    <a:pt x="9" y="53"/>
                    <a:pt x="14" y="46"/>
                    <a:pt x="23" y="41"/>
                  </a:cubicBezTo>
                  <a:cubicBezTo>
                    <a:pt x="25" y="39"/>
                    <a:pt x="27" y="38"/>
                    <a:pt x="30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9" y="33"/>
                    <a:pt x="49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72" y="32"/>
                    <a:pt x="85" y="35"/>
                    <a:pt x="94" y="41"/>
                  </a:cubicBezTo>
                  <a:cubicBezTo>
                    <a:pt x="103" y="46"/>
                    <a:pt x="108" y="53"/>
                    <a:pt x="108" y="60"/>
                  </a:cubicBezTo>
                  <a:cubicBezTo>
                    <a:pt x="108" y="66"/>
                    <a:pt x="103" y="73"/>
                    <a:pt x="94" y="79"/>
                  </a:cubicBezTo>
                  <a:cubicBezTo>
                    <a:pt x="85" y="84"/>
                    <a:pt x="72" y="87"/>
                    <a:pt x="58" y="87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8" y="87"/>
                    <a:pt x="57" y="88"/>
                    <a:pt x="56" y="88"/>
                  </a:cubicBezTo>
                  <a:cubicBezTo>
                    <a:pt x="27" y="102"/>
                    <a:pt x="27" y="102"/>
                    <a:pt x="27" y="102"/>
                  </a:cubicBezTo>
                  <a:moveTo>
                    <a:pt x="81" y="9"/>
                  </a:moveTo>
                  <a:cubicBezTo>
                    <a:pt x="81" y="9"/>
                    <a:pt x="81" y="9"/>
                    <a:pt x="81" y="9"/>
                  </a:cubicBezTo>
                  <a:cubicBezTo>
                    <a:pt x="95" y="9"/>
                    <a:pt x="108" y="12"/>
                    <a:pt x="117" y="18"/>
                  </a:cubicBezTo>
                  <a:cubicBezTo>
                    <a:pt x="126" y="23"/>
                    <a:pt x="130" y="30"/>
                    <a:pt x="130" y="37"/>
                  </a:cubicBezTo>
                  <a:cubicBezTo>
                    <a:pt x="130" y="44"/>
                    <a:pt x="125" y="51"/>
                    <a:pt x="116" y="56"/>
                  </a:cubicBezTo>
                  <a:cubicBezTo>
                    <a:pt x="115" y="47"/>
                    <a:pt x="108" y="38"/>
                    <a:pt x="99" y="33"/>
                  </a:cubicBezTo>
                  <a:cubicBezTo>
                    <a:pt x="88" y="26"/>
                    <a:pt x="74" y="23"/>
                    <a:pt x="58" y="23"/>
                  </a:cubicBezTo>
                  <a:cubicBezTo>
                    <a:pt x="51" y="23"/>
                    <a:pt x="43" y="24"/>
                    <a:pt x="36" y="25"/>
                  </a:cubicBezTo>
                  <a:cubicBezTo>
                    <a:pt x="39" y="23"/>
                    <a:pt x="42" y="20"/>
                    <a:pt x="45" y="18"/>
                  </a:cubicBezTo>
                  <a:cubicBezTo>
                    <a:pt x="54" y="12"/>
                    <a:pt x="67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moveTo>
                    <a:pt x="81" y="0"/>
                  </a:moveTo>
                  <a:cubicBezTo>
                    <a:pt x="65" y="0"/>
                    <a:pt x="51" y="4"/>
                    <a:pt x="41" y="10"/>
                  </a:cubicBezTo>
                  <a:cubicBezTo>
                    <a:pt x="33" y="15"/>
                    <a:pt x="26" y="22"/>
                    <a:pt x="24" y="30"/>
                  </a:cubicBezTo>
                  <a:cubicBezTo>
                    <a:pt x="22" y="31"/>
                    <a:pt x="20" y="32"/>
                    <a:pt x="18" y="33"/>
                  </a:cubicBezTo>
                  <a:cubicBezTo>
                    <a:pt x="8" y="39"/>
                    <a:pt x="0" y="48"/>
                    <a:pt x="0" y="60"/>
                  </a:cubicBezTo>
                  <a:cubicBezTo>
                    <a:pt x="0" y="72"/>
                    <a:pt x="10" y="82"/>
                    <a:pt x="23" y="8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4" y="111"/>
                    <a:pt x="14" y="113"/>
                    <a:pt x="16" y="114"/>
                  </a:cubicBezTo>
                  <a:cubicBezTo>
                    <a:pt x="17" y="115"/>
                    <a:pt x="18" y="115"/>
                    <a:pt x="19" y="115"/>
                  </a:cubicBezTo>
                  <a:cubicBezTo>
                    <a:pt x="19" y="115"/>
                    <a:pt x="20" y="115"/>
                    <a:pt x="21" y="115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74" y="96"/>
                    <a:pt x="88" y="92"/>
                    <a:pt x="99" y="86"/>
                  </a:cubicBezTo>
                  <a:cubicBezTo>
                    <a:pt x="107" y="81"/>
                    <a:pt x="113" y="75"/>
                    <a:pt x="115" y="67"/>
                  </a:cubicBezTo>
                  <a:cubicBezTo>
                    <a:pt x="129" y="60"/>
                    <a:pt x="139" y="50"/>
                    <a:pt x="139" y="37"/>
                  </a:cubicBezTo>
                  <a:cubicBezTo>
                    <a:pt x="139" y="26"/>
                    <a:pt x="132" y="16"/>
                    <a:pt x="121" y="10"/>
                  </a:cubicBezTo>
                  <a:cubicBezTo>
                    <a:pt x="111" y="4"/>
                    <a:pt x="97" y="0"/>
                    <a:pt x="8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2" name="Freeform 89"/>
            <p:cNvSpPr>
              <a:spLocks noEditPoints="1"/>
            </p:cNvSpPr>
            <p:nvPr/>
          </p:nvSpPr>
          <p:spPr bwMode="auto">
            <a:xfrm>
              <a:off x="8397478" y="4039281"/>
              <a:ext cx="204788" cy="207169"/>
            </a:xfrm>
            <a:custGeom>
              <a:avLst/>
              <a:gdLst>
                <a:gd name="T0" fmla="*/ 134991 w 89"/>
                <a:gd name="T1" fmla="*/ 153458 h 90"/>
                <a:gd name="T2" fmla="*/ 122719 w 89"/>
                <a:gd name="T3" fmla="*/ 141182 h 90"/>
                <a:gd name="T4" fmla="*/ 128855 w 89"/>
                <a:gd name="T5" fmla="*/ 128905 h 90"/>
                <a:gd name="T6" fmla="*/ 128855 w 89"/>
                <a:gd name="T7" fmla="*/ 67522 h 90"/>
                <a:gd name="T8" fmla="*/ 134991 w 89"/>
                <a:gd name="T9" fmla="*/ 61383 h 90"/>
                <a:gd name="T10" fmla="*/ 141127 w 89"/>
                <a:gd name="T11" fmla="*/ 67522 h 90"/>
                <a:gd name="T12" fmla="*/ 141127 w 89"/>
                <a:gd name="T13" fmla="*/ 125836 h 90"/>
                <a:gd name="T14" fmla="*/ 150331 w 89"/>
                <a:gd name="T15" fmla="*/ 135043 h 90"/>
                <a:gd name="T16" fmla="*/ 242370 w 89"/>
                <a:gd name="T17" fmla="*/ 135043 h 90"/>
                <a:gd name="T18" fmla="*/ 248506 w 89"/>
                <a:gd name="T19" fmla="*/ 141182 h 90"/>
                <a:gd name="T20" fmla="*/ 242370 w 89"/>
                <a:gd name="T21" fmla="*/ 147320 h 90"/>
                <a:gd name="T22" fmla="*/ 147263 w 89"/>
                <a:gd name="T23" fmla="*/ 147320 h 90"/>
                <a:gd name="T24" fmla="*/ 134991 w 89"/>
                <a:gd name="T25" fmla="*/ 153458 h 90"/>
                <a:gd name="T26" fmla="*/ 30680 w 89"/>
                <a:gd name="T27" fmla="*/ 113559 h 90"/>
                <a:gd name="T28" fmla="*/ 27612 w 89"/>
                <a:gd name="T29" fmla="*/ 113559 h 90"/>
                <a:gd name="T30" fmla="*/ 24544 w 89"/>
                <a:gd name="T31" fmla="*/ 104352 h 90"/>
                <a:gd name="T32" fmla="*/ 98175 w 89"/>
                <a:gd name="T33" fmla="*/ 27623 h 90"/>
                <a:gd name="T34" fmla="*/ 98175 w 89"/>
                <a:gd name="T35" fmla="*/ 27623 h 90"/>
                <a:gd name="T36" fmla="*/ 104311 w 89"/>
                <a:gd name="T37" fmla="*/ 33761 h 90"/>
                <a:gd name="T38" fmla="*/ 101243 w 89"/>
                <a:gd name="T39" fmla="*/ 39899 h 90"/>
                <a:gd name="T40" fmla="*/ 36816 w 89"/>
                <a:gd name="T41" fmla="*/ 110490 h 90"/>
                <a:gd name="T42" fmla="*/ 30680 w 89"/>
                <a:gd name="T43" fmla="*/ 113559 h 90"/>
                <a:gd name="T44" fmla="*/ 134991 w 89"/>
                <a:gd name="T45" fmla="*/ 0 h 90"/>
                <a:gd name="T46" fmla="*/ 0 w 89"/>
                <a:gd name="T47" fmla="*/ 138113 h 90"/>
                <a:gd name="T48" fmla="*/ 134991 w 89"/>
                <a:gd name="T49" fmla="*/ 276225 h 90"/>
                <a:gd name="T50" fmla="*/ 273050 w 89"/>
                <a:gd name="T51" fmla="*/ 138113 h 90"/>
                <a:gd name="T52" fmla="*/ 134991 w 89"/>
                <a:gd name="T53" fmla="*/ 0 h 9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89" h="90">
                  <a:moveTo>
                    <a:pt x="44" y="50"/>
                  </a:moveTo>
                  <a:cubicBezTo>
                    <a:pt x="42" y="50"/>
                    <a:pt x="40" y="48"/>
                    <a:pt x="40" y="46"/>
                  </a:cubicBezTo>
                  <a:cubicBezTo>
                    <a:pt x="40" y="44"/>
                    <a:pt x="41" y="43"/>
                    <a:pt x="42" y="4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1"/>
                    <a:pt x="43" y="20"/>
                    <a:pt x="44" y="20"/>
                  </a:cubicBezTo>
                  <a:cubicBezTo>
                    <a:pt x="45" y="20"/>
                    <a:pt x="46" y="21"/>
                    <a:pt x="46" y="22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8" y="43"/>
                    <a:pt x="4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0" y="44"/>
                    <a:pt x="81" y="45"/>
                    <a:pt x="81" y="46"/>
                  </a:cubicBezTo>
                  <a:cubicBezTo>
                    <a:pt x="81" y="47"/>
                    <a:pt x="80" y="48"/>
                    <a:pt x="7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9"/>
                    <a:pt x="46" y="50"/>
                    <a:pt x="44" y="50"/>
                  </a:cubicBezTo>
                  <a:moveTo>
                    <a:pt x="10" y="37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6"/>
                    <a:pt x="8" y="34"/>
                  </a:cubicBezTo>
                  <a:cubicBezTo>
                    <a:pt x="12" y="23"/>
                    <a:pt x="21" y="14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9"/>
                    <a:pt x="34" y="10"/>
                    <a:pt x="34" y="11"/>
                  </a:cubicBezTo>
                  <a:cubicBezTo>
                    <a:pt x="35" y="12"/>
                    <a:pt x="34" y="13"/>
                    <a:pt x="33" y="13"/>
                  </a:cubicBezTo>
                  <a:cubicBezTo>
                    <a:pt x="23" y="17"/>
                    <a:pt x="15" y="25"/>
                    <a:pt x="12" y="36"/>
                  </a:cubicBezTo>
                  <a:cubicBezTo>
                    <a:pt x="12" y="37"/>
                    <a:pt x="11" y="37"/>
                    <a:pt x="10" y="37"/>
                  </a:cubicBezTo>
                  <a:moveTo>
                    <a:pt x="44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4" y="90"/>
                  </a:cubicBezTo>
                  <a:cubicBezTo>
                    <a:pt x="69" y="90"/>
                    <a:pt x="89" y="70"/>
                    <a:pt x="89" y="45"/>
                  </a:cubicBezTo>
                  <a:cubicBezTo>
                    <a:pt x="89" y="20"/>
                    <a:pt x="69" y="0"/>
                    <a:pt x="4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3" name="Freeform 93"/>
            <p:cNvSpPr>
              <a:spLocks noEditPoints="1"/>
            </p:cNvSpPr>
            <p:nvPr/>
          </p:nvSpPr>
          <p:spPr bwMode="auto">
            <a:xfrm>
              <a:off x="7908132" y="4033328"/>
              <a:ext cx="202406" cy="217884"/>
            </a:xfrm>
            <a:custGeom>
              <a:avLst/>
              <a:gdLst>
                <a:gd name="T0" fmla="*/ 180939 w 88"/>
                <a:gd name="T1" fmla="*/ 223236 h 95"/>
                <a:gd name="T2" fmla="*/ 55202 w 88"/>
                <a:gd name="T3" fmla="*/ 223236 h 95"/>
                <a:gd name="T4" fmla="*/ 46001 w 88"/>
                <a:gd name="T5" fmla="*/ 232410 h 95"/>
                <a:gd name="T6" fmla="*/ 55202 w 88"/>
                <a:gd name="T7" fmla="*/ 238526 h 95"/>
                <a:gd name="T8" fmla="*/ 180939 w 88"/>
                <a:gd name="T9" fmla="*/ 238526 h 95"/>
                <a:gd name="T10" fmla="*/ 187072 w 88"/>
                <a:gd name="T11" fmla="*/ 232410 h 95"/>
                <a:gd name="T12" fmla="*/ 180939 w 88"/>
                <a:gd name="T13" fmla="*/ 223236 h 95"/>
                <a:gd name="T14" fmla="*/ 217740 w 88"/>
                <a:gd name="T15" fmla="*/ 186539 h 95"/>
                <a:gd name="T16" fmla="*/ 55202 w 88"/>
                <a:gd name="T17" fmla="*/ 186539 h 95"/>
                <a:gd name="T18" fmla="*/ 46001 w 88"/>
                <a:gd name="T19" fmla="*/ 195713 h 95"/>
                <a:gd name="T20" fmla="*/ 55202 w 88"/>
                <a:gd name="T21" fmla="*/ 204887 h 95"/>
                <a:gd name="T22" fmla="*/ 217740 w 88"/>
                <a:gd name="T23" fmla="*/ 204887 h 95"/>
                <a:gd name="T24" fmla="*/ 226940 w 88"/>
                <a:gd name="T25" fmla="*/ 195713 h 95"/>
                <a:gd name="T26" fmla="*/ 217740 w 88"/>
                <a:gd name="T27" fmla="*/ 186539 h 95"/>
                <a:gd name="T28" fmla="*/ 159472 w 88"/>
                <a:gd name="T29" fmla="*/ 18348 h 95"/>
                <a:gd name="T30" fmla="*/ 122670 w 88"/>
                <a:gd name="T31" fmla="*/ 18348 h 95"/>
                <a:gd name="T32" fmla="*/ 116537 w 88"/>
                <a:gd name="T33" fmla="*/ 24464 h 95"/>
                <a:gd name="T34" fmla="*/ 116537 w 88"/>
                <a:gd name="T35" fmla="*/ 70334 h 95"/>
                <a:gd name="T36" fmla="*/ 122670 w 88"/>
                <a:gd name="T37" fmla="*/ 79509 h 95"/>
                <a:gd name="T38" fmla="*/ 159472 w 88"/>
                <a:gd name="T39" fmla="*/ 79509 h 95"/>
                <a:gd name="T40" fmla="*/ 165605 w 88"/>
                <a:gd name="T41" fmla="*/ 70334 h 95"/>
                <a:gd name="T42" fmla="*/ 165605 w 88"/>
                <a:gd name="T43" fmla="*/ 24464 h 95"/>
                <a:gd name="T44" fmla="*/ 159472 w 88"/>
                <a:gd name="T45" fmla="*/ 18348 h 95"/>
                <a:gd name="T46" fmla="*/ 49068 w 88"/>
                <a:gd name="T47" fmla="*/ 262990 h 95"/>
                <a:gd name="T48" fmla="*/ 33734 w 88"/>
                <a:gd name="T49" fmla="*/ 247700 h 95"/>
                <a:gd name="T50" fmla="*/ 33734 w 88"/>
                <a:gd name="T51" fmla="*/ 165133 h 95"/>
                <a:gd name="T52" fmla="*/ 49068 w 88"/>
                <a:gd name="T53" fmla="*/ 149843 h 95"/>
                <a:gd name="T54" fmla="*/ 230007 w 88"/>
                <a:gd name="T55" fmla="*/ 149843 h 95"/>
                <a:gd name="T56" fmla="*/ 245341 w 88"/>
                <a:gd name="T57" fmla="*/ 165133 h 95"/>
                <a:gd name="T58" fmla="*/ 245341 w 88"/>
                <a:gd name="T59" fmla="*/ 247700 h 95"/>
                <a:gd name="T60" fmla="*/ 230007 w 88"/>
                <a:gd name="T61" fmla="*/ 262990 h 95"/>
                <a:gd name="T62" fmla="*/ 49068 w 88"/>
                <a:gd name="T63" fmla="*/ 262990 h 95"/>
                <a:gd name="T64" fmla="*/ 61335 w 88"/>
                <a:gd name="T65" fmla="*/ 91741 h 95"/>
                <a:gd name="T66" fmla="*/ 55202 w 88"/>
                <a:gd name="T67" fmla="*/ 85625 h 95"/>
                <a:gd name="T68" fmla="*/ 55202 w 88"/>
                <a:gd name="T69" fmla="*/ 12232 h 95"/>
                <a:gd name="T70" fmla="*/ 61335 w 88"/>
                <a:gd name="T71" fmla="*/ 6116 h 95"/>
                <a:gd name="T72" fmla="*/ 165605 w 88"/>
                <a:gd name="T73" fmla="*/ 6116 h 95"/>
                <a:gd name="T74" fmla="*/ 174805 w 88"/>
                <a:gd name="T75" fmla="*/ 12232 h 95"/>
                <a:gd name="T76" fmla="*/ 174805 w 88"/>
                <a:gd name="T77" fmla="*/ 85625 h 95"/>
                <a:gd name="T78" fmla="*/ 165605 w 88"/>
                <a:gd name="T79" fmla="*/ 91741 h 95"/>
                <a:gd name="T80" fmla="*/ 61335 w 88"/>
                <a:gd name="T81" fmla="*/ 91741 h 95"/>
                <a:gd name="T82" fmla="*/ 199339 w 88"/>
                <a:gd name="T83" fmla="*/ 0 h 95"/>
                <a:gd name="T84" fmla="*/ 150271 w 88"/>
                <a:gd name="T85" fmla="*/ 0 h 95"/>
                <a:gd name="T86" fmla="*/ 21467 w 88"/>
                <a:gd name="T87" fmla="*/ 0 h 95"/>
                <a:gd name="T88" fmla="*/ 0 w 88"/>
                <a:gd name="T89" fmla="*/ 21406 h 95"/>
                <a:gd name="T90" fmla="*/ 0 w 88"/>
                <a:gd name="T91" fmla="*/ 266048 h 95"/>
                <a:gd name="T92" fmla="*/ 21467 w 88"/>
                <a:gd name="T93" fmla="*/ 290512 h 95"/>
                <a:gd name="T94" fmla="*/ 245341 w 88"/>
                <a:gd name="T95" fmla="*/ 290512 h 95"/>
                <a:gd name="T96" fmla="*/ 269875 w 88"/>
                <a:gd name="T97" fmla="*/ 266048 h 95"/>
                <a:gd name="T98" fmla="*/ 269875 w 88"/>
                <a:gd name="T99" fmla="*/ 116205 h 95"/>
                <a:gd name="T100" fmla="*/ 269875 w 88"/>
                <a:gd name="T101" fmla="*/ 70334 h 95"/>
                <a:gd name="T102" fmla="*/ 266808 w 88"/>
                <a:gd name="T103" fmla="*/ 64218 h 95"/>
                <a:gd name="T104" fmla="*/ 202406 w 88"/>
                <a:gd name="T105" fmla="*/ 0 h 95"/>
                <a:gd name="T106" fmla="*/ 199339 w 88"/>
                <a:gd name="T107" fmla="*/ 0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" h="95">
                  <a:moveTo>
                    <a:pt x="59" y="73"/>
                  </a:moveTo>
                  <a:cubicBezTo>
                    <a:pt x="18" y="73"/>
                    <a:pt x="18" y="73"/>
                    <a:pt x="18" y="73"/>
                  </a:cubicBezTo>
                  <a:cubicBezTo>
                    <a:pt x="16" y="73"/>
                    <a:pt x="15" y="74"/>
                    <a:pt x="15" y="76"/>
                  </a:cubicBezTo>
                  <a:cubicBezTo>
                    <a:pt x="15" y="77"/>
                    <a:pt x="16" y="78"/>
                    <a:pt x="18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0" y="78"/>
                    <a:pt x="61" y="77"/>
                    <a:pt x="61" y="76"/>
                  </a:cubicBezTo>
                  <a:cubicBezTo>
                    <a:pt x="61" y="74"/>
                    <a:pt x="60" y="73"/>
                    <a:pt x="59" y="73"/>
                  </a:cubicBezTo>
                  <a:moveTo>
                    <a:pt x="71" y="61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16" y="61"/>
                    <a:pt x="15" y="62"/>
                    <a:pt x="15" y="64"/>
                  </a:cubicBezTo>
                  <a:cubicBezTo>
                    <a:pt x="15" y="65"/>
                    <a:pt x="16" y="67"/>
                    <a:pt x="18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3" y="67"/>
                    <a:pt x="74" y="65"/>
                    <a:pt x="74" y="64"/>
                  </a:cubicBezTo>
                  <a:cubicBezTo>
                    <a:pt x="74" y="62"/>
                    <a:pt x="73" y="61"/>
                    <a:pt x="71" y="61"/>
                  </a:cubicBezTo>
                  <a:moveTo>
                    <a:pt x="52" y="6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8" y="7"/>
                    <a:pt x="38" y="8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5"/>
                    <a:pt x="39" y="26"/>
                    <a:pt x="40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3" y="26"/>
                    <a:pt x="54" y="25"/>
                    <a:pt x="54" y="23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3" y="6"/>
                    <a:pt x="52" y="6"/>
                  </a:cubicBezTo>
                  <a:moveTo>
                    <a:pt x="16" y="86"/>
                  </a:moveTo>
                  <a:cubicBezTo>
                    <a:pt x="13" y="86"/>
                    <a:pt x="11" y="84"/>
                    <a:pt x="11" y="81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1"/>
                    <a:pt x="13" y="49"/>
                    <a:pt x="16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8" y="49"/>
                    <a:pt x="80" y="51"/>
                    <a:pt x="80" y="54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4"/>
                    <a:pt x="78" y="86"/>
                    <a:pt x="75" y="86"/>
                  </a:cubicBezTo>
                  <a:cubicBezTo>
                    <a:pt x="16" y="86"/>
                    <a:pt x="16" y="86"/>
                    <a:pt x="16" y="86"/>
                  </a:cubicBezTo>
                  <a:moveTo>
                    <a:pt x="20" y="30"/>
                  </a:moveTo>
                  <a:cubicBezTo>
                    <a:pt x="19" y="30"/>
                    <a:pt x="18" y="29"/>
                    <a:pt x="18" y="2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9" y="2"/>
                    <a:pt x="20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6" y="2"/>
                    <a:pt x="57" y="3"/>
                    <a:pt x="57" y="4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6" y="30"/>
                    <a:pt x="54" y="30"/>
                  </a:cubicBezTo>
                  <a:cubicBezTo>
                    <a:pt x="20" y="30"/>
                    <a:pt x="20" y="30"/>
                    <a:pt x="20" y="30"/>
                  </a:cubicBezTo>
                  <a:moveTo>
                    <a:pt x="65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3" y="95"/>
                    <a:pt x="7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4" y="95"/>
                    <a:pt x="88" y="91"/>
                    <a:pt x="88" y="8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7" y="21"/>
                    <a:pt x="87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104" name="组合 110"/>
            <p:cNvPicPr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193631" y="4029755"/>
              <a:ext cx="265509" cy="225029"/>
            </a:xfrm>
            <a:prstGeom prst="rect">
              <a:avLst/>
            </a:prstGeom>
            <a:grp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890" y="-12065"/>
            <a:ext cx="12326620" cy="6954520"/>
          </a:xfrm>
          <a:prstGeom prst="rect">
            <a:avLst/>
          </a:prstGeom>
          <a:solidFill>
            <a:srgbClr val="282828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374130" y="3814825"/>
            <a:ext cx="55441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Please enter the title of this chapter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636520" y="0"/>
            <a:ext cx="0" cy="2169606"/>
          </a:xfrm>
          <a:prstGeom prst="line">
            <a:avLst/>
          </a:prstGeom>
          <a:ln w="12700">
            <a:solidFill>
              <a:schemeClr val="bg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54793" y="3093689"/>
            <a:ext cx="3893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spect="1"/>
          </p:cNvSpPr>
          <p:nvPr/>
        </p:nvSpPr>
        <p:spPr>
          <a:xfrm>
            <a:off x="0" y="-1192"/>
            <a:ext cx="4064000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48099" y="976208"/>
            <a:ext cx="3483811" cy="1407063"/>
            <a:chOff x="565306" y="1208432"/>
            <a:chExt cx="3483811" cy="1407063"/>
          </a:xfrm>
        </p:grpSpPr>
        <p:sp>
          <p:nvSpPr>
            <p:cNvPr id="23" name="文本框 22"/>
            <p:cNvSpPr txBox="1"/>
            <p:nvPr/>
          </p:nvSpPr>
          <p:spPr>
            <a:xfrm>
              <a:off x="565306" y="1208432"/>
              <a:ext cx="348381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ADD YOUR TITLE</a:t>
              </a:r>
              <a:endPara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48099" y="2719464"/>
            <a:ext cx="3274507" cy="1761651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 this template, we mainly engaged in various types of advertising graphic design.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10800000">
            <a:off x="74950" y="4978936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78960" y="3597963"/>
            <a:ext cx="2376170" cy="1880555"/>
            <a:chOff x="4452704" y="3272305"/>
            <a:chExt cx="2376107" cy="1880603"/>
          </a:xfrm>
        </p:grpSpPr>
        <p:sp>
          <p:nvSpPr>
            <p:cNvPr id="46" name="矩形 45"/>
            <p:cNvSpPr/>
            <p:nvPr/>
          </p:nvSpPr>
          <p:spPr>
            <a:xfrm>
              <a:off x="4480965" y="3272305"/>
              <a:ext cx="2229426" cy="3987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ADD YOUR TITLE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452704" y="3723052"/>
              <a:ext cx="2376107" cy="1429856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en-US" altLang="zh-CN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152003" y="3598212"/>
            <a:ext cx="2376170" cy="1876690"/>
            <a:chOff x="7142551" y="3273575"/>
            <a:chExt cx="2376106" cy="1876813"/>
          </a:xfrm>
        </p:grpSpPr>
        <p:sp>
          <p:nvSpPr>
            <p:cNvPr id="47" name="矩形 46"/>
            <p:cNvSpPr/>
            <p:nvPr/>
          </p:nvSpPr>
          <p:spPr>
            <a:xfrm>
              <a:off x="7167249" y="3273575"/>
              <a:ext cx="2229425" cy="3988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142551" y="3723536"/>
              <a:ext cx="2376106" cy="1426852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817106" y="3591513"/>
            <a:ext cx="2376106" cy="1791781"/>
            <a:chOff x="9827306" y="3273575"/>
            <a:chExt cx="2376106" cy="1791781"/>
          </a:xfrm>
        </p:grpSpPr>
        <p:sp>
          <p:nvSpPr>
            <p:cNvPr id="48" name="矩形 47"/>
            <p:cNvSpPr/>
            <p:nvPr/>
          </p:nvSpPr>
          <p:spPr>
            <a:xfrm>
              <a:off x="9876805" y="3273575"/>
              <a:ext cx="2229485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827306" y="3638597"/>
              <a:ext cx="2376106" cy="1426759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4431030" y="1573530"/>
            <a:ext cx="1747520" cy="174752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061200" y="1573530"/>
            <a:ext cx="1747520" cy="174752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91370" y="1573530"/>
            <a:ext cx="1747520" cy="174752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205740"/>
            <a:ext cx="4739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87805" y="4786142"/>
            <a:ext cx="3422070" cy="994373"/>
            <a:chOff x="623090" y="4748911"/>
            <a:chExt cx="3422070" cy="994373"/>
          </a:xfrm>
        </p:grpSpPr>
        <p:grpSp>
          <p:nvGrpSpPr>
            <p:cNvPr id="25" name="组合 24"/>
            <p:cNvGrpSpPr/>
            <p:nvPr/>
          </p:nvGrpSpPr>
          <p:grpSpPr>
            <a:xfrm flipH="1">
              <a:off x="623090" y="4748911"/>
              <a:ext cx="474192" cy="399630"/>
              <a:chOff x="6350" y="1588"/>
              <a:chExt cx="1403350" cy="1182687"/>
            </a:xfrm>
            <a:solidFill>
              <a:srgbClr val="282828"/>
            </a:solidFill>
          </p:grpSpPr>
          <p:sp>
            <p:nvSpPr>
              <p:cNvPr id="26" name="Freeform 5"/>
              <p:cNvSpPr/>
              <p:nvPr/>
            </p:nvSpPr>
            <p:spPr bwMode="auto">
              <a:xfrm>
                <a:off x="498475" y="1588"/>
                <a:ext cx="627063" cy="625475"/>
              </a:xfrm>
              <a:custGeom>
                <a:avLst/>
                <a:gdLst>
                  <a:gd name="T0" fmla="*/ 163 w 166"/>
                  <a:gd name="T1" fmla="*/ 30 h 165"/>
                  <a:gd name="T2" fmla="*/ 134 w 166"/>
                  <a:gd name="T3" fmla="*/ 1 h 165"/>
                  <a:gd name="T4" fmla="*/ 127 w 166"/>
                  <a:gd name="T5" fmla="*/ 0 h 165"/>
                  <a:gd name="T6" fmla="*/ 99 w 166"/>
                  <a:gd name="T7" fmla="*/ 0 h 165"/>
                  <a:gd name="T8" fmla="*/ 94 w 166"/>
                  <a:gd name="T9" fmla="*/ 2 h 165"/>
                  <a:gd name="T10" fmla="*/ 3 w 166"/>
                  <a:gd name="T11" fmla="*/ 93 h 165"/>
                  <a:gd name="T12" fmla="*/ 3 w 166"/>
                  <a:gd name="T13" fmla="*/ 105 h 165"/>
                  <a:gd name="T14" fmla="*/ 9 w 166"/>
                  <a:gd name="T15" fmla="*/ 107 h 165"/>
                  <a:gd name="T16" fmla="*/ 15 w 166"/>
                  <a:gd name="T17" fmla="*/ 104 h 165"/>
                  <a:gd name="T18" fmla="*/ 104 w 166"/>
                  <a:gd name="T19" fmla="*/ 15 h 165"/>
                  <a:gd name="T20" fmla="*/ 125 w 166"/>
                  <a:gd name="T21" fmla="*/ 15 h 165"/>
                  <a:gd name="T22" fmla="*/ 126 w 166"/>
                  <a:gd name="T23" fmla="*/ 16 h 165"/>
                  <a:gd name="T24" fmla="*/ 125 w 166"/>
                  <a:gd name="T25" fmla="*/ 17 h 165"/>
                  <a:gd name="T26" fmla="*/ 25 w 166"/>
                  <a:gd name="T27" fmla="*/ 117 h 165"/>
                  <a:gd name="T28" fmla="*/ 25 w 166"/>
                  <a:gd name="T29" fmla="*/ 123 h 165"/>
                  <a:gd name="T30" fmla="*/ 29 w 166"/>
                  <a:gd name="T31" fmla="*/ 124 h 165"/>
                  <a:gd name="T32" fmla="*/ 32 w 166"/>
                  <a:gd name="T33" fmla="*/ 123 h 165"/>
                  <a:gd name="T34" fmla="*/ 131 w 166"/>
                  <a:gd name="T35" fmla="*/ 23 h 165"/>
                  <a:gd name="T36" fmla="*/ 132 w 166"/>
                  <a:gd name="T37" fmla="*/ 23 h 165"/>
                  <a:gd name="T38" fmla="*/ 143 w 166"/>
                  <a:gd name="T39" fmla="*/ 34 h 165"/>
                  <a:gd name="T40" fmla="*/ 142 w 166"/>
                  <a:gd name="T41" fmla="*/ 34 h 165"/>
                  <a:gd name="T42" fmla="*/ 42 w 166"/>
                  <a:gd name="T43" fmla="*/ 134 h 165"/>
                  <a:gd name="T44" fmla="*/ 42 w 166"/>
                  <a:gd name="T45" fmla="*/ 140 h 165"/>
                  <a:gd name="T46" fmla="*/ 45 w 166"/>
                  <a:gd name="T47" fmla="*/ 141 h 165"/>
                  <a:gd name="T48" fmla="*/ 49 w 166"/>
                  <a:gd name="T49" fmla="*/ 140 h 165"/>
                  <a:gd name="T50" fmla="*/ 148 w 166"/>
                  <a:gd name="T51" fmla="*/ 40 h 165"/>
                  <a:gd name="T52" fmla="*/ 149 w 166"/>
                  <a:gd name="T53" fmla="*/ 40 h 165"/>
                  <a:gd name="T54" fmla="*/ 151 w 166"/>
                  <a:gd name="T55" fmla="*/ 41 h 165"/>
                  <a:gd name="T56" fmla="*/ 151 w 166"/>
                  <a:gd name="T57" fmla="*/ 61 h 165"/>
                  <a:gd name="T58" fmla="*/ 61 w 166"/>
                  <a:gd name="T59" fmla="*/ 150 h 165"/>
                  <a:gd name="T60" fmla="*/ 61 w 166"/>
                  <a:gd name="T61" fmla="*/ 162 h 165"/>
                  <a:gd name="T62" fmla="*/ 67 w 166"/>
                  <a:gd name="T63" fmla="*/ 165 h 165"/>
                  <a:gd name="T64" fmla="*/ 73 w 166"/>
                  <a:gd name="T65" fmla="*/ 162 h 165"/>
                  <a:gd name="T66" fmla="*/ 164 w 166"/>
                  <a:gd name="T67" fmla="*/ 71 h 165"/>
                  <a:gd name="T68" fmla="*/ 164 w 166"/>
                  <a:gd name="T69" fmla="*/ 71 h 165"/>
                  <a:gd name="T70" fmla="*/ 166 w 166"/>
                  <a:gd name="T71" fmla="*/ 65 h 165"/>
                  <a:gd name="T72" fmla="*/ 166 w 166"/>
                  <a:gd name="T73" fmla="*/ 37 h 165"/>
                  <a:gd name="T74" fmla="*/ 163 w 166"/>
                  <a:gd name="T75" fmla="*/ 3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6" h="165">
                    <a:moveTo>
                      <a:pt x="163" y="30"/>
                    </a:moveTo>
                    <a:cubicBezTo>
                      <a:pt x="134" y="1"/>
                      <a:pt x="134" y="1"/>
                      <a:pt x="134" y="1"/>
                    </a:cubicBezTo>
                    <a:cubicBezTo>
                      <a:pt x="133" y="0"/>
                      <a:pt x="130" y="0"/>
                      <a:pt x="127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7" y="0"/>
                      <a:pt x="96" y="0"/>
                      <a:pt x="94" y="2"/>
                    </a:cubicBezTo>
                    <a:cubicBezTo>
                      <a:pt x="3" y="93"/>
                      <a:pt x="3" y="93"/>
                      <a:pt x="3" y="93"/>
                    </a:cubicBezTo>
                    <a:cubicBezTo>
                      <a:pt x="0" y="96"/>
                      <a:pt x="0" y="101"/>
                      <a:pt x="3" y="105"/>
                    </a:cubicBezTo>
                    <a:cubicBezTo>
                      <a:pt x="5" y="106"/>
                      <a:pt x="7" y="107"/>
                      <a:pt x="9" y="107"/>
                    </a:cubicBezTo>
                    <a:cubicBezTo>
                      <a:pt x="11" y="107"/>
                      <a:pt x="14" y="106"/>
                      <a:pt x="15" y="104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6" y="16"/>
                      <a:pt x="126" y="16"/>
                      <a:pt x="126" y="16"/>
                    </a:cubicBezTo>
                    <a:cubicBezTo>
                      <a:pt x="125" y="17"/>
                      <a:pt x="125" y="17"/>
                      <a:pt x="125" y="17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24" y="118"/>
                      <a:pt x="24" y="121"/>
                      <a:pt x="25" y="123"/>
                    </a:cubicBezTo>
                    <a:cubicBezTo>
                      <a:pt x="26" y="124"/>
                      <a:pt x="27" y="124"/>
                      <a:pt x="29" y="124"/>
                    </a:cubicBezTo>
                    <a:cubicBezTo>
                      <a:pt x="30" y="124"/>
                      <a:pt x="31" y="124"/>
                      <a:pt x="32" y="1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1" y="23"/>
                      <a:pt x="131" y="23"/>
                      <a:pt x="132" y="23"/>
                    </a:cubicBezTo>
                    <a:cubicBezTo>
                      <a:pt x="143" y="34"/>
                      <a:pt x="143" y="34"/>
                      <a:pt x="143" y="34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41" y="135"/>
                      <a:pt x="41" y="138"/>
                      <a:pt x="42" y="140"/>
                    </a:cubicBezTo>
                    <a:cubicBezTo>
                      <a:pt x="43" y="141"/>
                      <a:pt x="44" y="141"/>
                      <a:pt x="45" y="141"/>
                    </a:cubicBezTo>
                    <a:cubicBezTo>
                      <a:pt x="47" y="141"/>
                      <a:pt x="48" y="141"/>
                      <a:pt x="49" y="140"/>
                    </a:cubicBezTo>
                    <a:cubicBezTo>
                      <a:pt x="148" y="40"/>
                      <a:pt x="148" y="40"/>
                      <a:pt x="148" y="40"/>
                    </a:cubicBezTo>
                    <a:cubicBezTo>
                      <a:pt x="148" y="40"/>
                      <a:pt x="149" y="40"/>
                      <a:pt x="149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51" y="61"/>
                      <a:pt x="151" y="61"/>
                      <a:pt x="151" y="61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58" y="153"/>
                      <a:pt x="58" y="159"/>
                      <a:pt x="61" y="162"/>
                    </a:cubicBezTo>
                    <a:cubicBezTo>
                      <a:pt x="63" y="164"/>
                      <a:pt x="65" y="165"/>
                      <a:pt x="67" y="165"/>
                    </a:cubicBezTo>
                    <a:cubicBezTo>
                      <a:pt x="69" y="165"/>
                      <a:pt x="71" y="164"/>
                      <a:pt x="73" y="162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6" y="69"/>
                      <a:pt x="166" y="67"/>
                      <a:pt x="166" y="65"/>
                    </a:cubicBezTo>
                    <a:cubicBezTo>
                      <a:pt x="166" y="37"/>
                      <a:pt x="166" y="37"/>
                      <a:pt x="166" y="37"/>
                    </a:cubicBezTo>
                    <a:cubicBezTo>
                      <a:pt x="166" y="34"/>
                      <a:pt x="165" y="32"/>
                      <a:pt x="16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8" name="Freeform 6"/>
              <p:cNvSpPr/>
              <p:nvPr/>
            </p:nvSpPr>
            <p:spPr bwMode="auto">
              <a:xfrm>
                <a:off x="6350" y="214313"/>
                <a:ext cx="1403350" cy="969962"/>
              </a:xfrm>
              <a:custGeom>
                <a:avLst/>
                <a:gdLst>
                  <a:gd name="T0" fmla="*/ 346 w 371"/>
                  <a:gd name="T1" fmla="*/ 209 h 256"/>
                  <a:gd name="T2" fmla="*/ 346 w 371"/>
                  <a:gd name="T3" fmla="*/ 25 h 256"/>
                  <a:gd name="T4" fmla="*/ 321 w 371"/>
                  <a:gd name="T5" fmla="*/ 0 h 256"/>
                  <a:gd name="T6" fmla="*/ 309 w 371"/>
                  <a:gd name="T7" fmla="*/ 0 h 256"/>
                  <a:gd name="T8" fmla="*/ 309 w 371"/>
                  <a:gd name="T9" fmla="*/ 9 h 256"/>
                  <a:gd name="T10" fmla="*/ 309 w 371"/>
                  <a:gd name="T11" fmla="*/ 12 h 256"/>
                  <a:gd name="T12" fmla="*/ 321 w 371"/>
                  <a:gd name="T13" fmla="*/ 12 h 256"/>
                  <a:gd name="T14" fmla="*/ 334 w 371"/>
                  <a:gd name="T15" fmla="*/ 25 h 256"/>
                  <a:gd name="T16" fmla="*/ 334 w 371"/>
                  <a:gd name="T17" fmla="*/ 209 h 256"/>
                  <a:gd name="T18" fmla="*/ 231 w 371"/>
                  <a:gd name="T19" fmla="*/ 209 h 256"/>
                  <a:gd name="T20" fmla="*/ 231 w 371"/>
                  <a:gd name="T21" fmla="*/ 212 h 256"/>
                  <a:gd name="T22" fmla="*/ 218 w 371"/>
                  <a:gd name="T23" fmla="*/ 225 h 256"/>
                  <a:gd name="T24" fmla="*/ 150 w 371"/>
                  <a:gd name="T25" fmla="*/ 225 h 256"/>
                  <a:gd name="T26" fmla="*/ 137 w 371"/>
                  <a:gd name="T27" fmla="*/ 212 h 256"/>
                  <a:gd name="T28" fmla="*/ 137 w 371"/>
                  <a:gd name="T29" fmla="*/ 209 h 256"/>
                  <a:gd name="T30" fmla="*/ 40 w 371"/>
                  <a:gd name="T31" fmla="*/ 209 h 256"/>
                  <a:gd name="T32" fmla="*/ 40 w 371"/>
                  <a:gd name="T33" fmla="*/ 25 h 256"/>
                  <a:gd name="T34" fmla="*/ 53 w 371"/>
                  <a:gd name="T35" fmla="*/ 12 h 256"/>
                  <a:gd name="T36" fmla="*/ 140 w 371"/>
                  <a:gd name="T37" fmla="*/ 12 h 256"/>
                  <a:gd name="T38" fmla="*/ 152 w 371"/>
                  <a:gd name="T39" fmla="*/ 0 h 256"/>
                  <a:gd name="T40" fmla="*/ 53 w 371"/>
                  <a:gd name="T41" fmla="*/ 0 h 256"/>
                  <a:gd name="T42" fmla="*/ 28 w 371"/>
                  <a:gd name="T43" fmla="*/ 25 h 256"/>
                  <a:gd name="T44" fmla="*/ 28 w 371"/>
                  <a:gd name="T45" fmla="*/ 209 h 256"/>
                  <a:gd name="T46" fmla="*/ 0 w 371"/>
                  <a:gd name="T47" fmla="*/ 209 h 256"/>
                  <a:gd name="T48" fmla="*/ 0 w 371"/>
                  <a:gd name="T49" fmla="*/ 231 h 256"/>
                  <a:gd name="T50" fmla="*/ 25 w 371"/>
                  <a:gd name="T51" fmla="*/ 256 h 256"/>
                  <a:gd name="T52" fmla="*/ 346 w 371"/>
                  <a:gd name="T53" fmla="*/ 256 h 256"/>
                  <a:gd name="T54" fmla="*/ 371 w 371"/>
                  <a:gd name="T55" fmla="*/ 231 h 256"/>
                  <a:gd name="T56" fmla="*/ 371 w 371"/>
                  <a:gd name="T57" fmla="*/ 209 h 256"/>
                  <a:gd name="T58" fmla="*/ 346 w 371"/>
                  <a:gd name="T59" fmla="*/ 209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71" h="256">
                    <a:moveTo>
                      <a:pt x="346" y="209"/>
                    </a:moveTo>
                    <a:cubicBezTo>
                      <a:pt x="346" y="25"/>
                      <a:pt x="346" y="25"/>
                      <a:pt x="346" y="25"/>
                    </a:cubicBezTo>
                    <a:cubicBezTo>
                      <a:pt x="346" y="11"/>
                      <a:pt x="335" y="0"/>
                      <a:pt x="321" y="0"/>
                    </a:cubicBezTo>
                    <a:cubicBezTo>
                      <a:pt x="309" y="0"/>
                      <a:pt x="309" y="0"/>
                      <a:pt x="309" y="0"/>
                    </a:cubicBezTo>
                    <a:cubicBezTo>
                      <a:pt x="309" y="9"/>
                      <a:pt x="309" y="9"/>
                      <a:pt x="309" y="9"/>
                    </a:cubicBezTo>
                    <a:cubicBezTo>
                      <a:pt x="309" y="10"/>
                      <a:pt x="309" y="11"/>
                      <a:pt x="309" y="12"/>
                    </a:cubicBezTo>
                    <a:cubicBezTo>
                      <a:pt x="321" y="12"/>
                      <a:pt x="321" y="12"/>
                      <a:pt x="321" y="12"/>
                    </a:cubicBezTo>
                    <a:cubicBezTo>
                      <a:pt x="328" y="12"/>
                      <a:pt x="334" y="18"/>
                      <a:pt x="334" y="25"/>
                    </a:cubicBezTo>
                    <a:cubicBezTo>
                      <a:pt x="334" y="209"/>
                      <a:pt x="334" y="209"/>
                      <a:pt x="334" y="209"/>
                    </a:cubicBezTo>
                    <a:cubicBezTo>
                      <a:pt x="231" y="209"/>
                      <a:pt x="231" y="209"/>
                      <a:pt x="231" y="209"/>
                    </a:cubicBezTo>
                    <a:cubicBezTo>
                      <a:pt x="231" y="212"/>
                      <a:pt x="231" y="212"/>
                      <a:pt x="231" y="212"/>
                    </a:cubicBezTo>
                    <a:cubicBezTo>
                      <a:pt x="231" y="219"/>
                      <a:pt x="225" y="225"/>
                      <a:pt x="218" y="225"/>
                    </a:cubicBezTo>
                    <a:cubicBezTo>
                      <a:pt x="150" y="225"/>
                      <a:pt x="150" y="225"/>
                      <a:pt x="150" y="225"/>
                    </a:cubicBezTo>
                    <a:cubicBezTo>
                      <a:pt x="143" y="225"/>
                      <a:pt x="137" y="219"/>
                      <a:pt x="137" y="212"/>
                    </a:cubicBezTo>
                    <a:cubicBezTo>
                      <a:pt x="137" y="209"/>
                      <a:pt x="137" y="209"/>
                      <a:pt x="137" y="209"/>
                    </a:cubicBezTo>
                    <a:cubicBezTo>
                      <a:pt x="40" y="209"/>
                      <a:pt x="40" y="209"/>
                      <a:pt x="40" y="209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18"/>
                      <a:pt x="46" y="12"/>
                      <a:pt x="53" y="12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39" y="0"/>
                      <a:pt x="28" y="11"/>
                      <a:pt x="28" y="25"/>
                    </a:cubicBezTo>
                    <a:cubicBezTo>
                      <a:pt x="28" y="209"/>
                      <a:pt x="28" y="209"/>
                      <a:pt x="28" y="209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245"/>
                      <a:pt x="11" y="256"/>
                      <a:pt x="25" y="256"/>
                    </a:cubicBezTo>
                    <a:cubicBezTo>
                      <a:pt x="346" y="256"/>
                      <a:pt x="346" y="256"/>
                      <a:pt x="346" y="256"/>
                    </a:cubicBezTo>
                    <a:cubicBezTo>
                      <a:pt x="360" y="256"/>
                      <a:pt x="371" y="245"/>
                      <a:pt x="371" y="231"/>
                    </a:cubicBezTo>
                    <a:cubicBezTo>
                      <a:pt x="371" y="209"/>
                      <a:pt x="371" y="209"/>
                      <a:pt x="371" y="209"/>
                    </a:cubicBezTo>
                    <a:lnTo>
                      <a:pt x="346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9" name="Freeform 7"/>
              <p:cNvSpPr/>
              <p:nvPr/>
            </p:nvSpPr>
            <p:spPr bwMode="auto">
              <a:xfrm>
                <a:off x="369888" y="411163"/>
                <a:ext cx="339725" cy="333375"/>
              </a:xfrm>
              <a:custGeom>
                <a:avLst/>
                <a:gdLst>
                  <a:gd name="T0" fmla="*/ 88 w 90"/>
                  <a:gd name="T1" fmla="*/ 59 h 88"/>
                  <a:gd name="T2" fmla="*/ 78 w 90"/>
                  <a:gd name="T3" fmla="*/ 53 h 88"/>
                  <a:gd name="T4" fmla="*/ 40 w 90"/>
                  <a:gd name="T5" fmla="*/ 63 h 88"/>
                  <a:gd name="T6" fmla="*/ 39 w 90"/>
                  <a:gd name="T7" fmla="*/ 61 h 88"/>
                  <a:gd name="T8" fmla="*/ 27 w 90"/>
                  <a:gd name="T9" fmla="*/ 48 h 88"/>
                  <a:gd name="T10" fmla="*/ 37 w 90"/>
                  <a:gd name="T11" fmla="*/ 12 h 88"/>
                  <a:gd name="T12" fmla="*/ 31 w 90"/>
                  <a:gd name="T13" fmla="*/ 2 h 88"/>
                  <a:gd name="T14" fmla="*/ 21 w 90"/>
                  <a:gd name="T15" fmla="*/ 7 h 88"/>
                  <a:gd name="T16" fmla="*/ 0 w 90"/>
                  <a:gd name="T17" fmla="*/ 77 h 88"/>
                  <a:gd name="T18" fmla="*/ 0 w 90"/>
                  <a:gd name="T19" fmla="*/ 78 h 88"/>
                  <a:gd name="T20" fmla="*/ 0 w 90"/>
                  <a:gd name="T21" fmla="*/ 82 h 88"/>
                  <a:gd name="T22" fmla="*/ 9 w 90"/>
                  <a:gd name="T23" fmla="*/ 88 h 88"/>
                  <a:gd name="T24" fmla="*/ 11 w 90"/>
                  <a:gd name="T25" fmla="*/ 88 h 88"/>
                  <a:gd name="T26" fmla="*/ 82 w 90"/>
                  <a:gd name="T27" fmla="*/ 70 h 88"/>
                  <a:gd name="T28" fmla="*/ 88 w 90"/>
                  <a:gd name="T29" fmla="*/ 5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88">
                    <a:moveTo>
                      <a:pt x="88" y="59"/>
                    </a:moveTo>
                    <a:cubicBezTo>
                      <a:pt x="87" y="55"/>
                      <a:pt x="83" y="52"/>
                      <a:pt x="78" y="5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2"/>
                      <a:pt x="39" y="61"/>
                      <a:pt x="39" y="61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8" y="8"/>
                      <a:pt x="36" y="3"/>
                      <a:pt x="31" y="2"/>
                    </a:cubicBezTo>
                    <a:cubicBezTo>
                      <a:pt x="27" y="0"/>
                      <a:pt x="22" y="3"/>
                      <a:pt x="21" y="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0" y="78"/>
                      <a:pt x="0" y="78"/>
                    </a:cubicBezTo>
                    <a:cubicBezTo>
                      <a:pt x="0" y="79"/>
                      <a:pt x="0" y="80"/>
                      <a:pt x="0" y="82"/>
                    </a:cubicBezTo>
                    <a:cubicBezTo>
                      <a:pt x="1" y="85"/>
                      <a:pt x="5" y="88"/>
                      <a:pt x="9" y="88"/>
                    </a:cubicBezTo>
                    <a:cubicBezTo>
                      <a:pt x="9" y="88"/>
                      <a:pt x="10" y="88"/>
                      <a:pt x="11" y="88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7" y="68"/>
                      <a:pt x="90" y="64"/>
                      <a:pt x="8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331170" y="4779449"/>
              <a:ext cx="2713990" cy="963835"/>
              <a:chOff x="1331170" y="4779449"/>
              <a:chExt cx="2713990" cy="963835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331170" y="4779449"/>
                <a:ext cx="2713990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ADD YOUR TITLE</a:t>
                </a:r>
                <a:endParaRPr 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331170" y="5093044"/>
                <a:ext cx="2354566" cy="6502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Flying impression graphic design thank you </a:t>
                </a:r>
                <a:endParaRPr 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627140" y="4786142"/>
            <a:ext cx="3069137" cy="994502"/>
            <a:chOff x="4917164" y="4725922"/>
            <a:chExt cx="3069137" cy="994502"/>
          </a:xfrm>
        </p:grpSpPr>
        <p:sp>
          <p:nvSpPr>
            <p:cNvPr id="30" name="Freeform 54"/>
            <p:cNvSpPr>
              <a:spLocks noEditPoints="1"/>
            </p:cNvSpPr>
            <p:nvPr/>
          </p:nvSpPr>
          <p:spPr bwMode="auto">
            <a:xfrm>
              <a:off x="4917164" y="4725922"/>
              <a:ext cx="436260" cy="445608"/>
            </a:xfrm>
            <a:custGeom>
              <a:avLst/>
              <a:gdLst>
                <a:gd name="T0" fmla="*/ 126 w 175"/>
                <a:gd name="T1" fmla="*/ 34 h 178"/>
                <a:gd name="T2" fmla="*/ 53 w 175"/>
                <a:gd name="T3" fmla="*/ 28 h 178"/>
                <a:gd name="T4" fmla="*/ 11 w 175"/>
                <a:gd name="T5" fmla="*/ 44 h 178"/>
                <a:gd name="T6" fmla="*/ 0 w 175"/>
                <a:gd name="T7" fmla="*/ 57 h 178"/>
                <a:gd name="T8" fmla="*/ 14 w 175"/>
                <a:gd name="T9" fmla="*/ 83 h 178"/>
                <a:gd name="T10" fmla="*/ 50 w 175"/>
                <a:gd name="T11" fmla="*/ 145 h 178"/>
                <a:gd name="T12" fmla="*/ 62 w 175"/>
                <a:gd name="T13" fmla="*/ 167 h 178"/>
                <a:gd name="T14" fmla="*/ 79 w 175"/>
                <a:gd name="T15" fmla="*/ 176 h 178"/>
                <a:gd name="T16" fmla="*/ 123 w 175"/>
                <a:gd name="T17" fmla="*/ 151 h 178"/>
                <a:gd name="T18" fmla="*/ 164 w 175"/>
                <a:gd name="T19" fmla="*/ 134 h 178"/>
                <a:gd name="T20" fmla="*/ 171 w 175"/>
                <a:gd name="T21" fmla="*/ 57 h 178"/>
                <a:gd name="T22" fmla="*/ 158 w 175"/>
                <a:gd name="T23" fmla="*/ 89 h 178"/>
                <a:gd name="T24" fmla="*/ 159 w 175"/>
                <a:gd name="T25" fmla="*/ 79 h 178"/>
                <a:gd name="T26" fmla="*/ 142 w 175"/>
                <a:gd name="T27" fmla="*/ 70 h 178"/>
                <a:gd name="T28" fmla="*/ 129 w 175"/>
                <a:gd name="T29" fmla="*/ 40 h 178"/>
                <a:gd name="T30" fmla="*/ 154 w 175"/>
                <a:gd name="T31" fmla="*/ 94 h 178"/>
                <a:gd name="T32" fmla="*/ 154 w 175"/>
                <a:gd name="T33" fmla="*/ 95 h 178"/>
                <a:gd name="T34" fmla="*/ 136 w 175"/>
                <a:gd name="T35" fmla="*/ 89 h 178"/>
                <a:gd name="T36" fmla="*/ 138 w 175"/>
                <a:gd name="T37" fmla="*/ 75 h 178"/>
                <a:gd name="T38" fmla="*/ 148 w 175"/>
                <a:gd name="T39" fmla="*/ 90 h 178"/>
                <a:gd name="T40" fmla="*/ 154 w 175"/>
                <a:gd name="T41" fmla="*/ 94 h 178"/>
                <a:gd name="T42" fmla="*/ 113 w 175"/>
                <a:gd name="T43" fmla="*/ 47 h 178"/>
                <a:gd name="T44" fmla="*/ 122 w 175"/>
                <a:gd name="T45" fmla="*/ 40 h 178"/>
                <a:gd name="T46" fmla="*/ 88 w 175"/>
                <a:gd name="T47" fmla="*/ 7 h 178"/>
                <a:gd name="T48" fmla="*/ 92 w 175"/>
                <a:gd name="T49" fmla="*/ 37 h 178"/>
                <a:gd name="T50" fmla="*/ 88 w 175"/>
                <a:gd name="T51" fmla="*/ 7 h 178"/>
                <a:gd name="T52" fmla="*/ 82 w 175"/>
                <a:gd name="T53" fmla="*/ 40 h 178"/>
                <a:gd name="T54" fmla="*/ 50 w 175"/>
                <a:gd name="T55" fmla="*/ 54 h 178"/>
                <a:gd name="T56" fmla="*/ 48 w 175"/>
                <a:gd name="T57" fmla="*/ 34 h 178"/>
                <a:gd name="T58" fmla="*/ 42 w 175"/>
                <a:gd name="T59" fmla="*/ 58 h 178"/>
                <a:gd name="T60" fmla="*/ 15 w 175"/>
                <a:gd name="T61" fmla="*/ 67 h 178"/>
                <a:gd name="T62" fmla="*/ 17 w 175"/>
                <a:gd name="T63" fmla="*/ 48 h 178"/>
                <a:gd name="T64" fmla="*/ 48 w 175"/>
                <a:gd name="T65" fmla="*/ 34 h 178"/>
                <a:gd name="T66" fmla="*/ 22 w 175"/>
                <a:gd name="T67" fmla="*/ 84 h 178"/>
                <a:gd name="T68" fmla="*/ 22 w 175"/>
                <a:gd name="T69" fmla="*/ 83 h 178"/>
                <a:gd name="T70" fmla="*/ 39 w 175"/>
                <a:gd name="T71" fmla="*/ 89 h 178"/>
                <a:gd name="T72" fmla="*/ 11 w 175"/>
                <a:gd name="T73" fmla="*/ 119 h 178"/>
                <a:gd name="T74" fmla="*/ 42 w 175"/>
                <a:gd name="T75" fmla="*/ 116 h 178"/>
                <a:gd name="T76" fmla="*/ 11 w 175"/>
                <a:gd name="T77" fmla="*/ 119 h 178"/>
                <a:gd name="T78" fmla="*/ 48 w 175"/>
                <a:gd name="T79" fmla="*/ 62 h 178"/>
                <a:gd name="T80" fmla="*/ 92 w 175"/>
                <a:gd name="T81" fmla="*/ 44 h 178"/>
                <a:gd name="T82" fmla="*/ 128 w 175"/>
                <a:gd name="T83" fmla="*/ 66 h 178"/>
                <a:gd name="T84" fmla="*/ 128 w 175"/>
                <a:gd name="T85" fmla="*/ 116 h 178"/>
                <a:gd name="T86" fmla="*/ 84 w 175"/>
                <a:gd name="T87" fmla="*/ 134 h 178"/>
                <a:gd name="T88" fmla="*/ 48 w 175"/>
                <a:gd name="T89" fmla="*/ 112 h 178"/>
                <a:gd name="T90" fmla="*/ 49 w 175"/>
                <a:gd name="T91" fmla="*/ 122 h 178"/>
                <a:gd name="T92" fmla="*/ 74 w 175"/>
                <a:gd name="T93" fmla="*/ 137 h 178"/>
                <a:gd name="T94" fmla="*/ 49 w 175"/>
                <a:gd name="T95" fmla="*/ 122 h 178"/>
                <a:gd name="T96" fmla="*/ 83 w 175"/>
                <a:gd name="T97" fmla="*/ 171 h 178"/>
                <a:gd name="T98" fmla="*/ 73 w 175"/>
                <a:gd name="T99" fmla="*/ 156 h 178"/>
                <a:gd name="T100" fmla="*/ 57 w 175"/>
                <a:gd name="T101" fmla="*/ 145 h 178"/>
                <a:gd name="T102" fmla="*/ 116 w 175"/>
                <a:gd name="T103" fmla="*/ 150 h 178"/>
                <a:gd name="T104" fmla="*/ 119 w 175"/>
                <a:gd name="T105" fmla="*/ 144 h 178"/>
                <a:gd name="T106" fmla="*/ 105 w 175"/>
                <a:gd name="T107" fmla="*/ 134 h 178"/>
                <a:gd name="T108" fmla="*/ 119 w 175"/>
                <a:gd name="T109" fmla="*/ 144 h 178"/>
                <a:gd name="T110" fmla="*/ 128 w 175"/>
                <a:gd name="T111" fmla="*/ 144 h 178"/>
                <a:gd name="T112" fmla="*/ 133 w 175"/>
                <a:gd name="T113" fmla="*/ 120 h 178"/>
                <a:gd name="T114" fmla="*/ 159 w 175"/>
                <a:gd name="T115" fmla="*/ 13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5" h="178">
                  <a:moveTo>
                    <a:pt x="171" y="57"/>
                  </a:moveTo>
                  <a:cubicBezTo>
                    <a:pt x="165" y="43"/>
                    <a:pt x="149" y="35"/>
                    <a:pt x="126" y="34"/>
                  </a:cubicBezTo>
                  <a:cubicBezTo>
                    <a:pt x="117" y="13"/>
                    <a:pt x="104" y="0"/>
                    <a:pt x="88" y="0"/>
                  </a:cubicBezTo>
                  <a:cubicBezTo>
                    <a:pt x="74" y="0"/>
                    <a:pt x="61" y="11"/>
                    <a:pt x="53" y="28"/>
                  </a:cubicBezTo>
                  <a:cubicBezTo>
                    <a:pt x="51" y="28"/>
                    <a:pt x="50" y="27"/>
                    <a:pt x="48" y="27"/>
                  </a:cubicBezTo>
                  <a:cubicBezTo>
                    <a:pt x="31" y="27"/>
                    <a:pt x="18" y="33"/>
                    <a:pt x="11" y="44"/>
                  </a:cubicBezTo>
                  <a:cubicBezTo>
                    <a:pt x="11" y="45"/>
                    <a:pt x="11" y="45"/>
                    <a:pt x="10" y="46"/>
                  </a:cubicBezTo>
                  <a:cubicBezTo>
                    <a:pt x="5" y="46"/>
                    <a:pt x="0" y="51"/>
                    <a:pt x="0" y="57"/>
                  </a:cubicBezTo>
                  <a:cubicBezTo>
                    <a:pt x="0" y="62"/>
                    <a:pt x="4" y="67"/>
                    <a:pt x="9" y="68"/>
                  </a:cubicBezTo>
                  <a:cubicBezTo>
                    <a:pt x="10" y="73"/>
                    <a:pt x="11" y="78"/>
                    <a:pt x="14" y="83"/>
                  </a:cubicBezTo>
                  <a:cubicBezTo>
                    <a:pt x="4" y="96"/>
                    <a:pt x="1" y="110"/>
                    <a:pt x="5" y="121"/>
                  </a:cubicBezTo>
                  <a:cubicBezTo>
                    <a:pt x="10" y="135"/>
                    <a:pt x="27" y="144"/>
                    <a:pt x="50" y="145"/>
                  </a:cubicBezTo>
                  <a:cubicBezTo>
                    <a:pt x="53" y="153"/>
                    <a:pt x="57" y="159"/>
                    <a:pt x="62" y="165"/>
                  </a:cubicBezTo>
                  <a:cubicBezTo>
                    <a:pt x="62" y="166"/>
                    <a:pt x="62" y="166"/>
                    <a:pt x="62" y="167"/>
                  </a:cubicBezTo>
                  <a:cubicBezTo>
                    <a:pt x="62" y="173"/>
                    <a:pt x="67" y="178"/>
                    <a:pt x="73" y="178"/>
                  </a:cubicBezTo>
                  <a:cubicBezTo>
                    <a:pt x="75" y="178"/>
                    <a:pt x="77" y="177"/>
                    <a:pt x="79" y="176"/>
                  </a:cubicBezTo>
                  <a:cubicBezTo>
                    <a:pt x="82" y="178"/>
                    <a:pt x="85" y="178"/>
                    <a:pt x="88" y="178"/>
                  </a:cubicBezTo>
                  <a:cubicBezTo>
                    <a:pt x="102" y="178"/>
                    <a:pt x="114" y="168"/>
                    <a:pt x="123" y="151"/>
                  </a:cubicBezTo>
                  <a:cubicBezTo>
                    <a:pt x="125" y="151"/>
                    <a:pt x="126" y="151"/>
                    <a:pt x="128" y="151"/>
                  </a:cubicBezTo>
                  <a:cubicBezTo>
                    <a:pt x="145" y="151"/>
                    <a:pt x="158" y="145"/>
                    <a:pt x="164" y="134"/>
                  </a:cubicBezTo>
                  <a:cubicBezTo>
                    <a:pt x="171" y="124"/>
                    <a:pt x="170" y="110"/>
                    <a:pt x="162" y="95"/>
                  </a:cubicBezTo>
                  <a:cubicBezTo>
                    <a:pt x="172" y="82"/>
                    <a:pt x="175" y="68"/>
                    <a:pt x="171" y="57"/>
                  </a:cubicBezTo>
                  <a:close/>
                  <a:moveTo>
                    <a:pt x="165" y="59"/>
                  </a:moveTo>
                  <a:cubicBezTo>
                    <a:pt x="168" y="68"/>
                    <a:pt x="166" y="79"/>
                    <a:pt x="158" y="89"/>
                  </a:cubicBezTo>
                  <a:cubicBezTo>
                    <a:pt x="158" y="89"/>
                    <a:pt x="157" y="88"/>
                    <a:pt x="156" y="87"/>
                  </a:cubicBezTo>
                  <a:cubicBezTo>
                    <a:pt x="158" y="85"/>
                    <a:pt x="159" y="82"/>
                    <a:pt x="159" y="79"/>
                  </a:cubicBezTo>
                  <a:cubicBezTo>
                    <a:pt x="159" y="73"/>
                    <a:pt x="155" y="68"/>
                    <a:pt x="148" y="68"/>
                  </a:cubicBezTo>
                  <a:cubicBezTo>
                    <a:pt x="146" y="68"/>
                    <a:pt x="144" y="69"/>
                    <a:pt x="142" y="70"/>
                  </a:cubicBezTo>
                  <a:cubicBezTo>
                    <a:pt x="140" y="68"/>
                    <a:pt x="137" y="65"/>
                    <a:pt x="134" y="63"/>
                  </a:cubicBezTo>
                  <a:cubicBezTo>
                    <a:pt x="133" y="55"/>
                    <a:pt x="131" y="47"/>
                    <a:pt x="129" y="40"/>
                  </a:cubicBezTo>
                  <a:cubicBezTo>
                    <a:pt x="147" y="42"/>
                    <a:pt x="161" y="49"/>
                    <a:pt x="165" y="59"/>
                  </a:cubicBezTo>
                  <a:close/>
                  <a:moveTo>
                    <a:pt x="154" y="94"/>
                  </a:moveTo>
                  <a:cubicBezTo>
                    <a:pt x="154" y="94"/>
                    <a:pt x="154" y="94"/>
                    <a:pt x="154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48" y="101"/>
                    <a:pt x="142" y="107"/>
                    <a:pt x="135" y="112"/>
                  </a:cubicBezTo>
                  <a:cubicBezTo>
                    <a:pt x="136" y="104"/>
                    <a:pt x="136" y="97"/>
                    <a:pt x="136" y="89"/>
                  </a:cubicBezTo>
                  <a:cubicBezTo>
                    <a:pt x="136" y="83"/>
                    <a:pt x="136" y="78"/>
                    <a:pt x="136" y="72"/>
                  </a:cubicBezTo>
                  <a:cubicBezTo>
                    <a:pt x="136" y="73"/>
                    <a:pt x="137" y="74"/>
                    <a:pt x="138" y="75"/>
                  </a:cubicBezTo>
                  <a:cubicBezTo>
                    <a:pt x="138" y="76"/>
                    <a:pt x="137" y="78"/>
                    <a:pt x="137" y="79"/>
                  </a:cubicBezTo>
                  <a:cubicBezTo>
                    <a:pt x="137" y="85"/>
                    <a:pt x="142" y="90"/>
                    <a:pt x="148" y="90"/>
                  </a:cubicBezTo>
                  <a:cubicBezTo>
                    <a:pt x="149" y="90"/>
                    <a:pt x="150" y="90"/>
                    <a:pt x="151" y="90"/>
                  </a:cubicBezTo>
                  <a:cubicBezTo>
                    <a:pt x="152" y="91"/>
                    <a:pt x="153" y="93"/>
                    <a:pt x="154" y="94"/>
                  </a:cubicBezTo>
                  <a:close/>
                  <a:moveTo>
                    <a:pt x="127" y="57"/>
                  </a:moveTo>
                  <a:cubicBezTo>
                    <a:pt x="122" y="54"/>
                    <a:pt x="118" y="50"/>
                    <a:pt x="113" y="47"/>
                  </a:cubicBezTo>
                  <a:cubicBezTo>
                    <a:pt x="109" y="45"/>
                    <a:pt x="106" y="44"/>
                    <a:pt x="102" y="42"/>
                  </a:cubicBezTo>
                  <a:cubicBezTo>
                    <a:pt x="109" y="41"/>
                    <a:pt x="115" y="40"/>
                    <a:pt x="122" y="40"/>
                  </a:cubicBezTo>
                  <a:cubicBezTo>
                    <a:pt x="124" y="45"/>
                    <a:pt x="125" y="51"/>
                    <a:pt x="127" y="57"/>
                  </a:cubicBezTo>
                  <a:close/>
                  <a:moveTo>
                    <a:pt x="88" y="7"/>
                  </a:moveTo>
                  <a:cubicBezTo>
                    <a:pt x="100" y="7"/>
                    <a:pt x="111" y="17"/>
                    <a:pt x="119" y="34"/>
                  </a:cubicBezTo>
                  <a:cubicBezTo>
                    <a:pt x="110" y="34"/>
                    <a:pt x="101" y="35"/>
                    <a:pt x="92" y="37"/>
                  </a:cubicBezTo>
                  <a:cubicBezTo>
                    <a:pt x="81" y="33"/>
                    <a:pt x="70" y="30"/>
                    <a:pt x="60" y="28"/>
                  </a:cubicBezTo>
                  <a:cubicBezTo>
                    <a:pt x="67" y="15"/>
                    <a:pt x="77" y="7"/>
                    <a:pt x="88" y="7"/>
                  </a:cubicBezTo>
                  <a:close/>
                  <a:moveTo>
                    <a:pt x="57" y="34"/>
                  </a:moveTo>
                  <a:cubicBezTo>
                    <a:pt x="65" y="35"/>
                    <a:pt x="73" y="37"/>
                    <a:pt x="82" y="40"/>
                  </a:cubicBezTo>
                  <a:cubicBezTo>
                    <a:pt x="78" y="41"/>
                    <a:pt x="74" y="43"/>
                    <a:pt x="71" y="44"/>
                  </a:cubicBezTo>
                  <a:cubicBezTo>
                    <a:pt x="63" y="47"/>
                    <a:pt x="56" y="50"/>
                    <a:pt x="50" y="54"/>
                  </a:cubicBezTo>
                  <a:cubicBezTo>
                    <a:pt x="52" y="47"/>
                    <a:pt x="54" y="40"/>
                    <a:pt x="57" y="34"/>
                  </a:cubicBezTo>
                  <a:close/>
                  <a:moveTo>
                    <a:pt x="48" y="34"/>
                  </a:moveTo>
                  <a:cubicBezTo>
                    <a:pt x="49" y="34"/>
                    <a:pt x="49" y="34"/>
                    <a:pt x="50" y="34"/>
                  </a:cubicBezTo>
                  <a:cubicBezTo>
                    <a:pt x="47" y="41"/>
                    <a:pt x="44" y="49"/>
                    <a:pt x="42" y="58"/>
                  </a:cubicBezTo>
                  <a:cubicBezTo>
                    <a:pt x="33" y="64"/>
                    <a:pt x="25" y="71"/>
                    <a:pt x="19" y="78"/>
                  </a:cubicBezTo>
                  <a:cubicBezTo>
                    <a:pt x="17" y="74"/>
                    <a:pt x="16" y="71"/>
                    <a:pt x="15" y="67"/>
                  </a:cubicBezTo>
                  <a:cubicBezTo>
                    <a:pt x="19" y="66"/>
                    <a:pt x="22" y="62"/>
                    <a:pt x="22" y="57"/>
                  </a:cubicBezTo>
                  <a:cubicBezTo>
                    <a:pt x="22" y="53"/>
                    <a:pt x="20" y="50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2" y="39"/>
                    <a:pt x="33" y="34"/>
                    <a:pt x="48" y="34"/>
                  </a:cubicBezTo>
                  <a:close/>
                  <a:moveTo>
                    <a:pt x="40" y="106"/>
                  </a:moveTo>
                  <a:cubicBezTo>
                    <a:pt x="33" y="99"/>
                    <a:pt x="27" y="92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3"/>
                    <a:pt x="22" y="83"/>
                  </a:cubicBezTo>
                  <a:cubicBezTo>
                    <a:pt x="27" y="77"/>
                    <a:pt x="34" y="72"/>
                    <a:pt x="41" y="67"/>
                  </a:cubicBezTo>
                  <a:cubicBezTo>
                    <a:pt x="40" y="74"/>
                    <a:pt x="39" y="81"/>
                    <a:pt x="39" y="89"/>
                  </a:cubicBezTo>
                  <a:cubicBezTo>
                    <a:pt x="39" y="95"/>
                    <a:pt x="40" y="101"/>
                    <a:pt x="40" y="106"/>
                  </a:cubicBezTo>
                  <a:close/>
                  <a:moveTo>
                    <a:pt x="11" y="119"/>
                  </a:moveTo>
                  <a:cubicBezTo>
                    <a:pt x="8" y="110"/>
                    <a:pt x="10" y="100"/>
                    <a:pt x="18" y="89"/>
                  </a:cubicBezTo>
                  <a:cubicBezTo>
                    <a:pt x="24" y="98"/>
                    <a:pt x="32" y="107"/>
                    <a:pt x="42" y="116"/>
                  </a:cubicBezTo>
                  <a:cubicBezTo>
                    <a:pt x="43" y="124"/>
                    <a:pt x="45" y="131"/>
                    <a:pt x="47" y="138"/>
                  </a:cubicBezTo>
                  <a:cubicBezTo>
                    <a:pt x="29" y="137"/>
                    <a:pt x="15" y="130"/>
                    <a:pt x="11" y="119"/>
                  </a:cubicBezTo>
                  <a:close/>
                  <a:moveTo>
                    <a:pt x="46" y="89"/>
                  </a:moveTo>
                  <a:cubicBezTo>
                    <a:pt x="46" y="80"/>
                    <a:pt x="47" y="71"/>
                    <a:pt x="48" y="62"/>
                  </a:cubicBezTo>
                  <a:cubicBezTo>
                    <a:pt x="56" y="57"/>
                    <a:pt x="64" y="53"/>
                    <a:pt x="73" y="50"/>
                  </a:cubicBezTo>
                  <a:cubicBezTo>
                    <a:pt x="79" y="47"/>
                    <a:pt x="85" y="46"/>
                    <a:pt x="92" y="44"/>
                  </a:cubicBezTo>
                  <a:cubicBezTo>
                    <a:pt x="98" y="47"/>
                    <a:pt x="104" y="50"/>
                    <a:pt x="109" y="53"/>
                  </a:cubicBezTo>
                  <a:cubicBezTo>
                    <a:pt x="116" y="57"/>
                    <a:pt x="123" y="61"/>
                    <a:pt x="128" y="66"/>
                  </a:cubicBezTo>
                  <a:cubicBezTo>
                    <a:pt x="129" y="73"/>
                    <a:pt x="130" y="81"/>
                    <a:pt x="130" y="89"/>
                  </a:cubicBezTo>
                  <a:cubicBezTo>
                    <a:pt x="130" y="99"/>
                    <a:pt x="129" y="108"/>
                    <a:pt x="128" y="116"/>
                  </a:cubicBezTo>
                  <a:cubicBezTo>
                    <a:pt x="120" y="121"/>
                    <a:pt x="112" y="125"/>
                    <a:pt x="103" y="128"/>
                  </a:cubicBezTo>
                  <a:cubicBezTo>
                    <a:pt x="97" y="131"/>
                    <a:pt x="91" y="133"/>
                    <a:pt x="84" y="134"/>
                  </a:cubicBezTo>
                  <a:cubicBezTo>
                    <a:pt x="78" y="132"/>
                    <a:pt x="72" y="129"/>
                    <a:pt x="67" y="125"/>
                  </a:cubicBezTo>
                  <a:cubicBezTo>
                    <a:pt x="60" y="121"/>
                    <a:pt x="53" y="117"/>
                    <a:pt x="48" y="112"/>
                  </a:cubicBezTo>
                  <a:cubicBezTo>
                    <a:pt x="46" y="105"/>
                    <a:pt x="46" y="97"/>
                    <a:pt x="46" y="89"/>
                  </a:cubicBezTo>
                  <a:close/>
                  <a:moveTo>
                    <a:pt x="49" y="122"/>
                  </a:moveTo>
                  <a:cubicBezTo>
                    <a:pt x="54" y="125"/>
                    <a:pt x="58" y="128"/>
                    <a:pt x="63" y="131"/>
                  </a:cubicBezTo>
                  <a:cubicBezTo>
                    <a:pt x="67" y="133"/>
                    <a:pt x="70" y="135"/>
                    <a:pt x="74" y="137"/>
                  </a:cubicBezTo>
                  <a:cubicBezTo>
                    <a:pt x="67" y="138"/>
                    <a:pt x="61" y="138"/>
                    <a:pt x="54" y="138"/>
                  </a:cubicBezTo>
                  <a:cubicBezTo>
                    <a:pt x="52" y="133"/>
                    <a:pt x="51" y="128"/>
                    <a:pt x="49" y="122"/>
                  </a:cubicBezTo>
                  <a:close/>
                  <a:moveTo>
                    <a:pt x="88" y="172"/>
                  </a:moveTo>
                  <a:cubicBezTo>
                    <a:pt x="86" y="172"/>
                    <a:pt x="85" y="172"/>
                    <a:pt x="83" y="171"/>
                  </a:cubicBezTo>
                  <a:cubicBezTo>
                    <a:pt x="84" y="170"/>
                    <a:pt x="84" y="168"/>
                    <a:pt x="84" y="167"/>
                  </a:cubicBezTo>
                  <a:cubicBezTo>
                    <a:pt x="84" y="161"/>
                    <a:pt x="79" y="156"/>
                    <a:pt x="73" y="156"/>
                  </a:cubicBezTo>
                  <a:cubicBezTo>
                    <a:pt x="70" y="156"/>
                    <a:pt x="68" y="157"/>
                    <a:pt x="66" y="159"/>
                  </a:cubicBezTo>
                  <a:cubicBezTo>
                    <a:pt x="62" y="155"/>
                    <a:pt x="59" y="150"/>
                    <a:pt x="57" y="145"/>
                  </a:cubicBezTo>
                  <a:cubicBezTo>
                    <a:pt x="65" y="144"/>
                    <a:pt x="75" y="143"/>
                    <a:pt x="84" y="141"/>
                  </a:cubicBezTo>
                  <a:cubicBezTo>
                    <a:pt x="95" y="146"/>
                    <a:pt x="106" y="149"/>
                    <a:pt x="116" y="150"/>
                  </a:cubicBezTo>
                  <a:cubicBezTo>
                    <a:pt x="109" y="163"/>
                    <a:pt x="99" y="172"/>
                    <a:pt x="88" y="172"/>
                  </a:cubicBezTo>
                  <a:close/>
                  <a:moveTo>
                    <a:pt x="119" y="144"/>
                  </a:moveTo>
                  <a:cubicBezTo>
                    <a:pt x="111" y="143"/>
                    <a:pt x="103" y="141"/>
                    <a:pt x="94" y="138"/>
                  </a:cubicBezTo>
                  <a:cubicBezTo>
                    <a:pt x="98" y="137"/>
                    <a:pt x="102" y="136"/>
                    <a:pt x="105" y="134"/>
                  </a:cubicBezTo>
                  <a:cubicBezTo>
                    <a:pt x="113" y="132"/>
                    <a:pt x="119" y="128"/>
                    <a:pt x="126" y="125"/>
                  </a:cubicBezTo>
                  <a:cubicBezTo>
                    <a:pt x="124" y="132"/>
                    <a:pt x="122" y="138"/>
                    <a:pt x="119" y="144"/>
                  </a:cubicBezTo>
                  <a:close/>
                  <a:moveTo>
                    <a:pt x="159" y="131"/>
                  </a:moveTo>
                  <a:cubicBezTo>
                    <a:pt x="154" y="140"/>
                    <a:pt x="143" y="144"/>
                    <a:pt x="128" y="144"/>
                  </a:cubicBezTo>
                  <a:cubicBezTo>
                    <a:pt x="127" y="144"/>
                    <a:pt x="127" y="144"/>
                    <a:pt x="126" y="144"/>
                  </a:cubicBezTo>
                  <a:cubicBezTo>
                    <a:pt x="129" y="137"/>
                    <a:pt x="132" y="129"/>
                    <a:pt x="133" y="120"/>
                  </a:cubicBezTo>
                  <a:cubicBezTo>
                    <a:pt x="143" y="114"/>
                    <a:pt x="151" y="108"/>
                    <a:pt x="157" y="101"/>
                  </a:cubicBezTo>
                  <a:cubicBezTo>
                    <a:pt x="163" y="113"/>
                    <a:pt x="164" y="123"/>
                    <a:pt x="159" y="13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631735" y="4779449"/>
              <a:ext cx="2354566" cy="940975"/>
              <a:chOff x="1331170" y="4779449"/>
              <a:chExt cx="2354566" cy="940975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331170" y="4779449"/>
                <a:ext cx="235394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ADD YOUR TITLE</a:t>
                </a:r>
                <a:endPara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331170" y="5070184"/>
                <a:ext cx="2354566" cy="6502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Flying impression graphic design thank you 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772967" y="4786142"/>
            <a:ext cx="3190957" cy="997329"/>
            <a:chOff x="9202799" y="4770720"/>
            <a:chExt cx="3190957" cy="997329"/>
          </a:xfrm>
        </p:grpSpPr>
        <p:sp>
          <p:nvSpPr>
            <p:cNvPr id="31" name="Freeform 97"/>
            <p:cNvSpPr>
              <a:spLocks noEditPoints="1"/>
            </p:cNvSpPr>
            <p:nvPr/>
          </p:nvSpPr>
          <p:spPr bwMode="auto">
            <a:xfrm>
              <a:off x="9202799" y="4770720"/>
              <a:ext cx="485717" cy="412284"/>
            </a:xfrm>
            <a:custGeom>
              <a:avLst/>
              <a:gdLst>
                <a:gd name="T0" fmla="*/ 212 w 250"/>
                <a:gd name="T1" fmla="*/ 5 h 212"/>
                <a:gd name="T2" fmla="*/ 48 w 250"/>
                <a:gd name="T3" fmla="*/ 0 h 212"/>
                <a:gd name="T4" fmla="*/ 2 w 250"/>
                <a:gd name="T5" fmla="*/ 71 h 212"/>
                <a:gd name="T6" fmla="*/ 94 w 250"/>
                <a:gd name="T7" fmla="*/ 207 h 212"/>
                <a:gd name="T8" fmla="*/ 147 w 250"/>
                <a:gd name="T9" fmla="*/ 212 h 212"/>
                <a:gd name="T10" fmla="*/ 248 w 250"/>
                <a:gd name="T11" fmla="*/ 82 h 212"/>
                <a:gd name="T12" fmla="*/ 230 w 250"/>
                <a:gd name="T13" fmla="*/ 69 h 212"/>
                <a:gd name="T14" fmla="*/ 186 w 250"/>
                <a:gd name="T15" fmla="*/ 69 h 212"/>
                <a:gd name="T16" fmla="*/ 204 w 250"/>
                <a:gd name="T17" fmla="*/ 20 h 212"/>
                <a:gd name="T18" fmla="*/ 230 w 250"/>
                <a:gd name="T19" fmla="*/ 69 h 212"/>
                <a:gd name="T20" fmla="*/ 87 w 250"/>
                <a:gd name="T21" fmla="*/ 69 h 212"/>
                <a:gd name="T22" fmla="*/ 121 w 250"/>
                <a:gd name="T23" fmla="*/ 14 h 212"/>
                <a:gd name="T24" fmla="*/ 127 w 250"/>
                <a:gd name="T25" fmla="*/ 14 h 212"/>
                <a:gd name="T26" fmla="*/ 162 w 250"/>
                <a:gd name="T27" fmla="*/ 69 h 212"/>
                <a:gd name="T28" fmla="*/ 145 w 250"/>
                <a:gd name="T29" fmla="*/ 14 h 212"/>
                <a:gd name="T30" fmla="*/ 190 w 250"/>
                <a:gd name="T31" fmla="*/ 14 h 212"/>
                <a:gd name="T32" fmla="*/ 173 w 250"/>
                <a:gd name="T33" fmla="*/ 60 h 212"/>
                <a:gd name="T34" fmla="*/ 145 w 250"/>
                <a:gd name="T35" fmla="*/ 14 h 212"/>
                <a:gd name="T36" fmla="*/ 59 w 250"/>
                <a:gd name="T37" fmla="*/ 15 h 212"/>
                <a:gd name="T38" fmla="*/ 104 w 250"/>
                <a:gd name="T39" fmla="*/ 14 h 212"/>
                <a:gd name="T40" fmla="*/ 76 w 250"/>
                <a:gd name="T41" fmla="*/ 59 h 212"/>
                <a:gd name="T42" fmla="*/ 166 w 250"/>
                <a:gd name="T43" fmla="*/ 83 h 212"/>
                <a:gd name="T44" fmla="*/ 128 w 250"/>
                <a:gd name="T45" fmla="*/ 198 h 212"/>
                <a:gd name="T46" fmla="*/ 122 w 250"/>
                <a:gd name="T47" fmla="*/ 198 h 212"/>
                <a:gd name="T48" fmla="*/ 83 w 250"/>
                <a:gd name="T49" fmla="*/ 84 h 212"/>
                <a:gd name="T50" fmla="*/ 166 w 250"/>
                <a:gd name="T51" fmla="*/ 83 h 212"/>
                <a:gd name="T52" fmla="*/ 63 w 250"/>
                <a:gd name="T53" fmla="*/ 68 h 212"/>
                <a:gd name="T54" fmla="*/ 20 w 250"/>
                <a:gd name="T55" fmla="*/ 69 h 212"/>
                <a:gd name="T56" fmla="*/ 46 w 250"/>
                <a:gd name="T57" fmla="*/ 21 h 212"/>
                <a:gd name="T58" fmla="*/ 22 w 250"/>
                <a:gd name="T59" fmla="*/ 83 h 212"/>
                <a:gd name="T60" fmla="*/ 68 w 250"/>
                <a:gd name="T61" fmla="*/ 84 h 212"/>
                <a:gd name="T62" fmla="*/ 106 w 250"/>
                <a:gd name="T63" fmla="*/ 198 h 212"/>
                <a:gd name="T64" fmla="*/ 104 w 250"/>
                <a:gd name="T65" fmla="*/ 197 h 212"/>
                <a:gd name="T66" fmla="*/ 22 w 250"/>
                <a:gd name="T67" fmla="*/ 83 h 212"/>
                <a:gd name="T68" fmla="*/ 143 w 250"/>
                <a:gd name="T69" fmla="*/ 198 h 212"/>
                <a:gd name="T70" fmla="*/ 181 w 250"/>
                <a:gd name="T71" fmla="*/ 84 h 212"/>
                <a:gd name="T72" fmla="*/ 229 w 250"/>
                <a:gd name="T73" fmla="*/ 83 h 212"/>
                <a:gd name="T74" fmla="*/ 146 w 250"/>
                <a:gd name="T75" fmla="*/ 19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0" h="212">
                  <a:moveTo>
                    <a:pt x="248" y="71"/>
                  </a:moveTo>
                  <a:cubicBezTo>
                    <a:pt x="212" y="5"/>
                    <a:pt x="212" y="5"/>
                    <a:pt x="212" y="5"/>
                  </a:cubicBezTo>
                  <a:cubicBezTo>
                    <a:pt x="210" y="2"/>
                    <a:pt x="206" y="0"/>
                    <a:pt x="20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0"/>
                    <a:pt x="41" y="2"/>
                    <a:pt x="39" y="5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74"/>
                    <a:pt x="0" y="79"/>
                    <a:pt x="3" y="82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96" y="210"/>
                    <a:pt x="100" y="212"/>
                    <a:pt x="103" y="212"/>
                  </a:cubicBezTo>
                  <a:cubicBezTo>
                    <a:pt x="147" y="212"/>
                    <a:pt x="147" y="212"/>
                    <a:pt x="147" y="212"/>
                  </a:cubicBezTo>
                  <a:cubicBezTo>
                    <a:pt x="151" y="212"/>
                    <a:pt x="154" y="210"/>
                    <a:pt x="157" y="207"/>
                  </a:cubicBezTo>
                  <a:cubicBezTo>
                    <a:pt x="248" y="82"/>
                    <a:pt x="248" y="82"/>
                    <a:pt x="248" y="82"/>
                  </a:cubicBezTo>
                  <a:cubicBezTo>
                    <a:pt x="250" y="79"/>
                    <a:pt x="250" y="74"/>
                    <a:pt x="248" y="71"/>
                  </a:cubicBezTo>
                  <a:close/>
                  <a:moveTo>
                    <a:pt x="230" y="69"/>
                  </a:moveTo>
                  <a:cubicBezTo>
                    <a:pt x="219" y="69"/>
                    <a:pt x="198" y="69"/>
                    <a:pt x="187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203" y="20"/>
                    <a:pt x="203" y="20"/>
                    <a:pt x="203" y="20"/>
                  </a:cubicBezTo>
                  <a:cubicBezTo>
                    <a:pt x="203" y="20"/>
                    <a:pt x="204" y="19"/>
                    <a:pt x="204" y="20"/>
                  </a:cubicBezTo>
                  <a:cubicBezTo>
                    <a:pt x="211" y="32"/>
                    <a:pt x="228" y="63"/>
                    <a:pt x="231" y="68"/>
                  </a:cubicBezTo>
                  <a:cubicBezTo>
                    <a:pt x="231" y="69"/>
                    <a:pt x="231" y="69"/>
                    <a:pt x="230" y="69"/>
                  </a:cubicBezTo>
                  <a:close/>
                  <a:moveTo>
                    <a:pt x="161" y="69"/>
                  </a:moveTo>
                  <a:cubicBezTo>
                    <a:pt x="143" y="69"/>
                    <a:pt x="106" y="69"/>
                    <a:pt x="87" y="69"/>
                  </a:cubicBezTo>
                  <a:cubicBezTo>
                    <a:pt x="86" y="69"/>
                    <a:pt x="86" y="68"/>
                    <a:pt x="86" y="68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14"/>
                    <a:pt x="121" y="14"/>
                    <a:pt x="122" y="14"/>
                  </a:cubicBezTo>
                  <a:cubicBezTo>
                    <a:pt x="123" y="14"/>
                    <a:pt x="126" y="14"/>
                    <a:pt x="127" y="14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9"/>
                    <a:pt x="163" y="69"/>
                    <a:pt x="161" y="69"/>
                  </a:cubicBezTo>
                  <a:close/>
                  <a:moveTo>
                    <a:pt x="145" y="14"/>
                  </a:moveTo>
                  <a:cubicBezTo>
                    <a:pt x="155" y="14"/>
                    <a:pt x="185" y="14"/>
                    <a:pt x="190" y="14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0" y="14"/>
                    <a:pt x="179" y="48"/>
                    <a:pt x="175" y="60"/>
                  </a:cubicBezTo>
                  <a:cubicBezTo>
                    <a:pt x="174" y="61"/>
                    <a:pt x="173" y="60"/>
                    <a:pt x="173" y="60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4"/>
                    <a:pt x="144" y="14"/>
                    <a:pt x="145" y="14"/>
                  </a:cubicBezTo>
                  <a:close/>
                  <a:moveTo>
                    <a:pt x="74" y="59"/>
                  </a:moveTo>
                  <a:cubicBezTo>
                    <a:pt x="71" y="48"/>
                    <a:pt x="59" y="15"/>
                    <a:pt x="59" y="15"/>
                  </a:cubicBezTo>
                  <a:cubicBezTo>
                    <a:pt x="59" y="15"/>
                    <a:pt x="59" y="14"/>
                    <a:pt x="60" y="14"/>
                  </a:cubicBezTo>
                  <a:cubicBezTo>
                    <a:pt x="70" y="14"/>
                    <a:pt x="98" y="14"/>
                    <a:pt x="104" y="14"/>
                  </a:cubicBezTo>
                  <a:cubicBezTo>
                    <a:pt x="105" y="14"/>
                    <a:pt x="104" y="14"/>
                    <a:pt x="104" y="14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5" y="60"/>
                    <a:pt x="74" y="59"/>
                  </a:cubicBezTo>
                  <a:close/>
                  <a:moveTo>
                    <a:pt x="166" y="83"/>
                  </a:moveTo>
                  <a:cubicBezTo>
                    <a:pt x="167" y="83"/>
                    <a:pt x="166" y="84"/>
                    <a:pt x="166" y="84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7" y="198"/>
                    <a:pt x="127" y="198"/>
                  </a:cubicBezTo>
                  <a:cubicBezTo>
                    <a:pt x="126" y="198"/>
                    <a:pt x="123" y="198"/>
                    <a:pt x="122" y="198"/>
                  </a:cubicBezTo>
                  <a:cubicBezTo>
                    <a:pt x="122" y="198"/>
                    <a:pt x="121" y="198"/>
                    <a:pt x="121" y="198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3" y="84"/>
                    <a:pt x="83" y="83"/>
                    <a:pt x="83" y="83"/>
                  </a:cubicBezTo>
                  <a:cubicBezTo>
                    <a:pt x="104" y="83"/>
                    <a:pt x="145" y="83"/>
                    <a:pt x="166" y="83"/>
                  </a:cubicBezTo>
                  <a:close/>
                  <a:moveTo>
                    <a:pt x="47" y="21"/>
                  </a:moveTo>
                  <a:cubicBezTo>
                    <a:pt x="51" y="32"/>
                    <a:pt x="61" y="63"/>
                    <a:pt x="63" y="68"/>
                  </a:cubicBezTo>
                  <a:cubicBezTo>
                    <a:pt x="63" y="69"/>
                    <a:pt x="63" y="69"/>
                    <a:pt x="62" y="69"/>
                  </a:cubicBezTo>
                  <a:cubicBezTo>
                    <a:pt x="52" y="69"/>
                    <a:pt x="31" y="69"/>
                    <a:pt x="20" y="69"/>
                  </a:cubicBezTo>
                  <a:cubicBezTo>
                    <a:pt x="19" y="69"/>
                    <a:pt x="20" y="68"/>
                    <a:pt x="20" y="68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0"/>
                    <a:pt x="47" y="21"/>
                  </a:cubicBezTo>
                  <a:close/>
                  <a:moveTo>
                    <a:pt x="22" y="83"/>
                  </a:moveTo>
                  <a:cubicBezTo>
                    <a:pt x="33" y="83"/>
                    <a:pt x="56" y="83"/>
                    <a:pt x="67" y="83"/>
                  </a:cubicBezTo>
                  <a:cubicBezTo>
                    <a:pt x="68" y="83"/>
                    <a:pt x="68" y="84"/>
                    <a:pt x="68" y="84"/>
                  </a:cubicBezTo>
                  <a:cubicBezTo>
                    <a:pt x="107" y="197"/>
                    <a:pt x="107" y="197"/>
                    <a:pt x="107" y="197"/>
                  </a:cubicBezTo>
                  <a:cubicBezTo>
                    <a:pt x="107" y="197"/>
                    <a:pt x="107" y="198"/>
                    <a:pt x="106" y="198"/>
                  </a:cubicBezTo>
                  <a:cubicBezTo>
                    <a:pt x="106" y="198"/>
                    <a:pt x="105" y="198"/>
                    <a:pt x="105" y="198"/>
                  </a:cubicBezTo>
                  <a:cubicBezTo>
                    <a:pt x="105" y="198"/>
                    <a:pt x="104" y="197"/>
                    <a:pt x="104" y="197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1" y="84"/>
                    <a:pt x="21" y="83"/>
                    <a:pt x="22" y="83"/>
                  </a:cubicBezTo>
                  <a:close/>
                  <a:moveTo>
                    <a:pt x="146" y="198"/>
                  </a:moveTo>
                  <a:cubicBezTo>
                    <a:pt x="145" y="198"/>
                    <a:pt x="143" y="198"/>
                    <a:pt x="143" y="198"/>
                  </a:cubicBezTo>
                  <a:cubicBezTo>
                    <a:pt x="142" y="198"/>
                    <a:pt x="142" y="198"/>
                    <a:pt x="142" y="198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1" y="84"/>
                    <a:pt x="181" y="83"/>
                    <a:pt x="182" y="83"/>
                  </a:cubicBezTo>
                  <a:cubicBezTo>
                    <a:pt x="194" y="83"/>
                    <a:pt x="217" y="83"/>
                    <a:pt x="229" y="83"/>
                  </a:cubicBezTo>
                  <a:cubicBezTo>
                    <a:pt x="230" y="83"/>
                    <a:pt x="229" y="84"/>
                    <a:pt x="229" y="84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6" y="198"/>
                    <a:pt x="146" y="198"/>
                    <a:pt x="146" y="19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960436" y="4779449"/>
              <a:ext cx="2433320" cy="988600"/>
              <a:chOff x="1331170" y="4779449"/>
              <a:chExt cx="2433320" cy="988600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1331170" y="4779449"/>
                <a:ext cx="2433320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ADD YOUR TITLE</a:t>
                </a:r>
                <a:endPara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331170" y="5117809"/>
                <a:ext cx="2354566" cy="6502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Flying impression graphic design thank you 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88" b="16575"/>
          <a:stretch>
            <a:fillRect/>
          </a:stretch>
        </p:blipFill>
        <p:spPr>
          <a:xfrm>
            <a:off x="0" y="928926"/>
            <a:ext cx="12192000" cy="34563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928926"/>
            <a:ext cx="12192000" cy="3456384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70039" y="396763"/>
            <a:ext cx="659567" cy="307777"/>
          </a:xfrm>
          <a:noFill/>
        </p:spPr>
        <p:txBody>
          <a:bodyPr wrap="square" rtlCol="0">
            <a:spAutoFit/>
          </a:bodyPr>
          <a:lstStyle/>
          <a:p>
            <a:pPr algn="ctr"/>
            <a:fld id="{52EACAB8-BDC7-46D8-AED4-E3A5E447E221}" type="slidenum"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81151" y="1277515"/>
            <a:ext cx="6340839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dirty="0" smtClean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FASHION</a:t>
            </a:r>
            <a:endParaRPr lang="en-US" altLang="zh-CN" sz="4800" dirty="0" smtClean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 dirty="0" smtClean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&amp;</a:t>
            </a:r>
            <a:r>
              <a:rPr lang="en-US" altLang="zh-CN" sz="4000" b="1" dirty="0" smtClean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BUSINESS</a:t>
            </a:r>
            <a:endParaRPr lang="zh-CN" altLang="en-US" sz="4800" b="1" dirty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53722" y="1101303"/>
            <a:ext cx="4515598" cy="1020691"/>
            <a:chOff x="1331170" y="4779449"/>
            <a:chExt cx="4515598" cy="1020691"/>
          </a:xfrm>
        </p:grpSpPr>
        <p:sp>
          <p:nvSpPr>
            <p:cNvPr id="11" name="文本框 10"/>
            <p:cNvSpPr txBox="1"/>
            <p:nvPr/>
          </p:nvSpPr>
          <p:spPr>
            <a:xfrm>
              <a:off x="1331170" y="4779449"/>
              <a:ext cx="291655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31170" y="5149900"/>
              <a:ext cx="4515598" cy="6502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3074" name="Picture 2" descr="C:\Users\akazaM\Desktop\搜狗截图2016080214150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23" y="3631233"/>
            <a:ext cx="5450377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85472" y="2434803"/>
            <a:ext cx="4515598" cy="1020691"/>
            <a:chOff x="1331170" y="4779449"/>
            <a:chExt cx="4515598" cy="1020691"/>
          </a:xfrm>
        </p:grpSpPr>
        <p:sp>
          <p:nvSpPr>
            <p:cNvPr id="3" name="文本框 2"/>
            <p:cNvSpPr txBox="1"/>
            <p:nvPr/>
          </p:nvSpPr>
          <p:spPr>
            <a:xfrm>
              <a:off x="1331170" y="4779449"/>
              <a:ext cx="291655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31170" y="5149900"/>
              <a:ext cx="4515598" cy="65024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04522" y="3796243"/>
            <a:ext cx="4515598" cy="1020691"/>
            <a:chOff x="1331170" y="4779449"/>
            <a:chExt cx="4515598" cy="1020691"/>
          </a:xfrm>
        </p:grpSpPr>
        <p:sp>
          <p:nvSpPr>
            <p:cNvPr id="8" name="文本框 7"/>
            <p:cNvSpPr txBox="1"/>
            <p:nvPr/>
          </p:nvSpPr>
          <p:spPr>
            <a:xfrm>
              <a:off x="1331170" y="4779449"/>
              <a:ext cx="291655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331170" y="5149900"/>
              <a:ext cx="4515598" cy="6502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80722" y="5234518"/>
            <a:ext cx="4515598" cy="1020691"/>
            <a:chOff x="1331170" y="4779449"/>
            <a:chExt cx="4515598" cy="1020691"/>
          </a:xfrm>
        </p:grpSpPr>
        <p:sp>
          <p:nvSpPr>
            <p:cNvPr id="14" name="文本框 13"/>
            <p:cNvSpPr txBox="1"/>
            <p:nvPr/>
          </p:nvSpPr>
          <p:spPr>
            <a:xfrm>
              <a:off x="1331170" y="4779449"/>
              <a:ext cx="291655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331170" y="5149900"/>
              <a:ext cx="4515598" cy="6502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7" grpId="0" animBg="1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70039" y="396763"/>
            <a:ext cx="659567" cy="307777"/>
          </a:xfrm>
          <a:noFill/>
        </p:spPr>
        <p:txBody>
          <a:bodyPr wrap="square" rtlCol="0">
            <a:spAutoFit/>
          </a:bodyPr>
          <a:lstStyle/>
          <a:p>
            <a:pPr algn="ctr"/>
            <a:fld id="{52EACAB8-BDC7-46D8-AED4-E3A5E447E221}" type="slidenum"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315412" y="1752601"/>
            <a:ext cx="379403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TITLE &amp; </a:t>
            </a:r>
            <a:endParaRPr lang="en-US" altLang="zh-CN" sz="3600" dirty="0" smtClean="0">
              <a:solidFill>
                <a:srgbClr val="2828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dirty="0" smtClean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THE CHART</a:t>
            </a:r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1478" y="4008925"/>
            <a:ext cx="2894207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 this template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5412" y="5269147"/>
            <a:ext cx="3024837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Flying impression graphic design thank you for buying this template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323850" y="205740"/>
            <a:ext cx="4688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98" name="Picture 2" descr="C:\Users\akazaM\Desktop\搜狗截图2016080214403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353" y="1752601"/>
            <a:ext cx="7715250" cy="510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70039" y="396763"/>
            <a:ext cx="659567" cy="307777"/>
          </a:xfrm>
          <a:noFill/>
        </p:spPr>
        <p:txBody>
          <a:bodyPr wrap="square" rtlCol="0">
            <a:spAutoFit/>
          </a:bodyPr>
          <a:lstStyle/>
          <a:p>
            <a:pPr algn="ctr"/>
            <a:fld id="{52EACAB8-BDC7-46D8-AED4-E3A5E447E221}" type="slidenum"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315412" y="973206"/>
            <a:ext cx="3794030" cy="886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dirty="0">
                <a:solidFill>
                  <a:srgbClr val="28282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TIMELINE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 rot="16200000">
            <a:off x="933715" y="2642327"/>
            <a:ext cx="1791408" cy="1544317"/>
          </a:xfrm>
          <a:prstGeom prst="hexagon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六边形 6"/>
          <p:cNvSpPr/>
          <p:nvPr/>
        </p:nvSpPr>
        <p:spPr>
          <a:xfrm rot="16200000">
            <a:off x="5132395" y="2926144"/>
            <a:ext cx="1132951" cy="976682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 rot="16200000">
            <a:off x="8874278" y="2814132"/>
            <a:ext cx="1392819" cy="1200706"/>
          </a:xfrm>
          <a:prstGeom prst="hexagon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0518" y="4700846"/>
            <a:ext cx="2257799" cy="1580126"/>
            <a:chOff x="1085626" y="4715360"/>
            <a:chExt cx="2257799" cy="1580126"/>
          </a:xfrm>
        </p:grpSpPr>
        <p:sp>
          <p:nvSpPr>
            <p:cNvPr id="10" name="文本框 9"/>
            <p:cNvSpPr txBox="1"/>
            <p:nvPr/>
          </p:nvSpPr>
          <p:spPr>
            <a:xfrm>
              <a:off x="1245011" y="4715360"/>
              <a:ext cx="197993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85626" y="5085811"/>
              <a:ext cx="2257799" cy="1209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02469" y="4699063"/>
            <a:ext cx="2257799" cy="1580126"/>
            <a:chOff x="1085626" y="4715360"/>
            <a:chExt cx="2257799" cy="1580126"/>
          </a:xfrm>
        </p:grpSpPr>
        <p:sp>
          <p:nvSpPr>
            <p:cNvPr id="14" name="文本框 13"/>
            <p:cNvSpPr txBox="1"/>
            <p:nvPr/>
          </p:nvSpPr>
          <p:spPr>
            <a:xfrm>
              <a:off x="1229771" y="4715360"/>
              <a:ext cx="211328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85626" y="5085811"/>
              <a:ext cx="2257799" cy="1209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04420" y="4697280"/>
            <a:ext cx="2257799" cy="1580126"/>
            <a:chOff x="1085626" y="4715360"/>
            <a:chExt cx="2257799" cy="1580126"/>
          </a:xfrm>
        </p:grpSpPr>
        <p:sp>
          <p:nvSpPr>
            <p:cNvPr id="17" name="文本框 16"/>
            <p:cNvSpPr txBox="1"/>
            <p:nvPr/>
          </p:nvSpPr>
          <p:spPr>
            <a:xfrm>
              <a:off x="1245011" y="4715360"/>
              <a:ext cx="209804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YOUR TITLE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85626" y="5085811"/>
              <a:ext cx="2257799" cy="1209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Flying impression graphic design thank you for buying this template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2601578" y="3421742"/>
            <a:ext cx="2608951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187212" y="3421742"/>
            <a:ext cx="278312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149437" y="3421742"/>
            <a:ext cx="2696037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12"/>
          <p:cNvSpPr>
            <a:spLocks noEditPoints="1"/>
          </p:cNvSpPr>
          <p:nvPr/>
        </p:nvSpPr>
        <p:spPr bwMode="auto">
          <a:xfrm>
            <a:off x="5419831" y="3189355"/>
            <a:ext cx="511588" cy="547690"/>
          </a:xfrm>
          <a:custGeom>
            <a:avLst/>
            <a:gdLst>
              <a:gd name="T0" fmla="*/ 108 w 243"/>
              <a:gd name="T1" fmla="*/ 195 h 260"/>
              <a:gd name="T2" fmla="*/ 109 w 243"/>
              <a:gd name="T3" fmla="*/ 193 h 260"/>
              <a:gd name="T4" fmla="*/ 105 w 243"/>
              <a:gd name="T5" fmla="*/ 156 h 260"/>
              <a:gd name="T6" fmla="*/ 120 w 243"/>
              <a:gd name="T7" fmla="*/ 154 h 260"/>
              <a:gd name="T8" fmla="*/ 131 w 243"/>
              <a:gd name="T9" fmla="*/ 180 h 260"/>
              <a:gd name="T10" fmla="*/ 139 w 243"/>
              <a:gd name="T11" fmla="*/ 184 h 260"/>
              <a:gd name="T12" fmla="*/ 155 w 243"/>
              <a:gd name="T13" fmla="*/ 175 h 260"/>
              <a:gd name="T14" fmla="*/ 137 w 243"/>
              <a:gd name="T15" fmla="*/ 219 h 260"/>
              <a:gd name="T16" fmla="*/ 115 w 243"/>
              <a:gd name="T17" fmla="*/ 218 h 260"/>
              <a:gd name="T18" fmla="*/ 87 w 243"/>
              <a:gd name="T19" fmla="*/ 188 h 260"/>
              <a:gd name="T20" fmla="*/ 179 w 243"/>
              <a:gd name="T21" fmla="*/ 59 h 260"/>
              <a:gd name="T22" fmla="*/ 138 w 243"/>
              <a:gd name="T23" fmla="*/ 76 h 260"/>
              <a:gd name="T24" fmla="*/ 154 w 243"/>
              <a:gd name="T25" fmla="*/ 81 h 260"/>
              <a:gd name="T26" fmla="*/ 157 w 243"/>
              <a:gd name="T27" fmla="*/ 88 h 260"/>
              <a:gd name="T28" fmla="*/ 147 w 243"/>
              <a:gd name="T29" fmla="*/ 112 h 260"/>
              <a:gd name="T30" fmla="*/ 158 w 243"/>
              <a:gd name="T31" fmla="*/ 121 h 260"/>
              <a:gd name="T32" fmla="*/ 179 w 243"/>
              <a:gd name="T33" fmla="*/ 94 h 260"/>
              <a:gd name="T34" fmla="*/ 181 w 243"/>
              <a:gd name="T35" fmla="*/ 93 h 260"/>
              <a:gd name="T36" fmla="*/ 190 w 243"/>
              <a:gd name="T37" fmla="*/ 104 h 260"/>
              <a:gd name="T38" fmla="*/ 164 w 243"/>
              <a:gd name="T39" fmla="*/ 59 h 260"/>
              <a:gd name="T40" fmla="*/ 143 w 243"/>
              <a:gd name="T41" fmla="*/ 0 h 260"/>
              <a:gd name="T42" fmla="*/ 108 w 243"/>
              <a:gd name="T43" fmla="*/ 51 h 260"/>
              <a:gd name="T44" fmla="*/ 97 w 243"/>
              <a:gd name="T45" fmla="*/ 89 h 260"/>
              <a:gd name="T46" fmla="*/ 110 w 243"/>
              <a:gd name="T47" fmla="*/ 95 h 260"/>
              <a:gd name="T48" fmla="*/ 126 w 243"/>
              <a:gd name="T49" fmla="*/ 74 h 260"/>
              <a:gd name="T50" fmla="*/ 135 w 243"/>
              <a:gd name="T51" fmla="*/ 75 h 260"/>
              <a:gd name="T52" fmla="*/ 154 w 243"/>
              <a:gd name="T53" fmla="*/ 95 h 260"/>
              <a:gd name="T54" fmla="*/ 148 w 243"/>
              <a:gd name="T55" fmla="*/ 58 h 260"/>
              <a:gd name="T56" fmla="*/ 149 w 243"/>
              <a:gd name="T57" fmla="*/ 58 h 260"/>
              <a:gd name="T58" fmla="*/ 109 w 243"/>
              <a:gd name="T59" fmla="*/ 103 h 260"/>
              <a:gd name="T60" fmla="*/ 85 w 243"/>
              <a:gd name="T61" fmla="*/ 86 h 260"/>
              <a:gd name="T62" fmla="*/ 86 w 243"/>
              <a:gd name="T63" fmla="*/ 85 h 260"/>
              <a:gd name="T64" fmla="*/ 83 w 243"/>
              <a:gd name="T65" fmla="*/ 75 h 260"/>
              <a:gd name="T66" fmla="*/ 22 w 243"/>
              <a:gd name="T67" fmla="*/ 58 h 260"/>
              <a:gd name="T68" fmla="*/ 66 w 243"/>
              <a:gd name="T69" fmla="*/ 111 h 260"/>
              <a:gd name="T70" fmla="*/ 73 w 243"/>
              <a:gd name="T71" fmla="*/ 110 h 260"/>
              <a:gd name="T72" fmla="*/ 90 w 243"/>
              <a:gd name="T73" fmla="*/ 124 h 260"/>
              <a:gd name="T74" fmla="*/ 103 w 243"/>
              <a:gd name="T75" fmla="*/ 122 h 260"/>
              <a:gd name="T76" fmla="*/ 106 w 243"/>
              <a:gd name="T77" fmla="*/ 109 h 260"/>
              <a:gd name="T78" fmla="*/ 222 w 243"/>
              <a:gd name="T79" fmla="*/ 175 h 260"/>
              <a:gd name="T80" fmla="*/ 202 w 243"/>
              <a:gd name="T81" fmla="*/ 128 h 260"/>
              <a:gd name="T82" fmla="*/ 196 w 243"/>
              <a:gd name="T83" fmla="*/ 147 h 260"/>
              <a:gd name="T84" fmla="*/ 188 w 243"/>
              <a:gd name="T85" fmla="*/ 150 h 260"/>
              <a:gd name="T86" fmla="*/ 159 w 243"/>
              <a:gd name="T87" fmla="*/ 138 h 260"/>
              <a:gd name="T88" fmla="*/ 149 w 243"/>
              <a:gd name="T89" fmla="*/ 151 h 260"/>
              <a:gd name="T90" fmla="*/ 181 w 243"/>
              <a:gd name="T91" fmla="*/ 176 h 260"/>
              <a:gd name="T92" fmla="*/ 182 w 243"/>
              <a:gd name="T93" fmla="*/ 179 h 260"/>
              <a:gd name="T94" fmla="*/ 169 w 243"/>
              <a:gd name="T95" fmla="*/ 189 h 260"/>
              <a:gd name="T96" fmla="*/ 228 w 243"/>
              <a:gd name="T97" fmla="*/ 216 h 260"/>
              <a:gd name="T98" fmla="*/ 100 w 243"/>
              <a:gd name="T99" fmla="*/ 141 h 260"/>
              <a:gd name="T100" fmla="*/ 92 w 243"/>
              <a:gd name="T101" fmla="*/ 127 h 260"/>
              <a:gd name="T102" fmla="*/ 63 w 243"/>
              <a:gd name="T103" fmla="*/ 127 h 260"/>
              <a:gd name="T104" fmla="*/ 55 w 243"/>
              <a:gd name="T105" fmla="*/ 125 h 260"/>
              <a:gd name="T106" fmla="*/ 62 w 243"/>
              <a:gd name="T107" fmla="*/ 104 h 260"/>
              <a:gd name="T108" fmla="*/ 32 w 243"/>
              <a:gd name="T109" fmla="*/ 131 h 260"/>
              <a:gd name="T110" fmla="*/ 48 w 243"/>
              <a:gd name="T111" fmla="*/ 161 h 260"/>
              <a:gd name="T112" fmla="*/ 83 w 243"/>
              <a:gd name="T113" fmla="*/ 171 h 260"/>
              <a:gd name="T114" fmla="*/ 88 w 243"/>
              <a:gd name="T115" fmla="*/ 160 h 260"/>
              <a:gd name="T116" fmla="*/ 70 w 243"/>
              <a:gd name="T117" fmla="*/ 14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3" h="260">
                <a:moveTo>
                  <a:pt x="87" y="188"/>
                </a:moveTo>
                <a:cubicBezTo>
                  <a:pt x="86" y="185"/>
                  <a:pt x="90" y="184"/>
                  <a:pt x="90" y="184"/>
                </a:cubicBezTo>
                <a:cubicBezTo>
                  <a:pt x="90" y="184"/>
                  <a:pt x="100" y="183"/>
                  <a:pt x="108" y="195"/>
                </a:cubicBezTo>
                <a:cubicBezTo>
                  <a:pt x="108" y="195"/>
                  <a:pt x="108" y="195"/>
                  <a:pt x="108" y="195"/>
                </a:cubicBezTo>
                <a:cubicBezTo>
                  <a:pt x="109" y="195"/>
                  <a:pt x="109" y="195"/>
                  <a:pt x="109" y="195"/>
                </a:cubicBezTo>
                <a:cubicBezTo>
                  <a:pt x="109" y="195"/>
                  <a:pt x="108" y="195"/>
                  <a:pt x="108" y="195"/>
                </a:cubicBezTo>
                <a:cubicBezTo>
                  <a:pt x="109" y="195"/>
                  <a:pt x="109" y="195"/>
                  <a:pt x="109" y="195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9" y="193"/>
                  <a:pt x="110" y="189"/>
                  <a:pt x="110" y="187"/>
                </a:cubicBezTo>
                <a:cubicBezTo>
                  <a:pt x="110" y="185"/>
                  <a:pt x="110" y="183"/>
                  <a:pt x="110" y="183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03" y="161"/>
                  <a:pt x="102" y="157"/>
                  <a:pt x="105" y="156"/>
                </a:cubicBezTo>
                <a:cubicBezTo>
                  <a:pt x="109" y="154"/>
                  <a:pt x="110" y="157"/>
                  <a:pt x="110" y="157"/>
                </a:cubicBezTo>
                <a:cubicBezTo>
                  <a:pt x="110" y="157"/>
                  <a:pt x="117" y="178"/>
                  <a:pt x="118" y="180"/>
                </a:cubicBezTo>
                <a:cubicBezTo>
                  <a:pt x="119" y="182"/>
                  <a:pt x="121" y="180"/>
                  <a:pt x="121" y="180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0"/>
                  <a:pt x="124" y="149"/>
                </a:cubicBezTo>
                <a:cubicBezTo>
                  <a:pt x="129" y="149"/>
                  <a:pt x="129" y="155"/>
                  <a:pt x="129" y="155"/>
                </a:cubicBezTo>
                <a:cubicBezTo>
                  <a:pt x="129" y="155"/>
                  <a:pt x="129" y="178"/>
                  <a:pt x="129" y="180"/>
                </a:cubicBezTo>
                <a:cubicBezTo>
                  <a:pt x="129" y="183"/>
                  <a:pt x="131" y="180"/>
                  <a:pt x="131" y="180"/>
                </a:cubicBezTo>
                <a:cubicBezTo>
                  <a:pt x="131" y="180"/>
                  <a:pt x="137" y="160"/>
                  <a:pt x="137" y="158"/>
                </a:cubicBezTo>
                <a:cubicBezTo>
                  <a:pt x="138" y="156"/>
                  <a:pt x="139" y="153"/>
                  <a:pt x="142" y="154"/>
                </a:cubicBezTo>
                <a:cubicBezTo>
                  <a:pt x="145" y="154"/>
                  <a:pt x="144" y="161"/>
                  <a:pt x="144" y="161"/>
                </a:cubicBezTo>
                <a:cubicBezTo>
                  <a:pt x="144" y="161"/>
                  <a:pt x="139" y="182"/>
                  <a:pt x="139" y="184"/>
                </a:cubicBezTo>
                <a:cubicBezTo>
                  <a:pt x="138" y="185"/>
                  <a:pt x="139" y="185"/>
                  <a:pt x="139" y="185"/>
                </a:cubicBezTo>
                <a:cubicBezTo>
                  <a:pt x="139" y="185"/>
                  <a:pt x="149" y="170"/>
                  <a:pt x="150" y="169"/>
                </a:cubicBezTo>
                <a:cubicBezTo>
                  <a:pt x="151" y="167"/>
                  <a:pt x="153" y="165"/>
                  <a:pt x="156" y="167"/>
                </a:cubicBezTo>
                <a:cubicBezTo>
                  <a:pt x="159" y="168"/>
                  <a:pt x="155" y="175"/>
                  <a:pt x="155" y="175"/>
                </a:cubicBezTo>
                <a:cubicBezTo>
                  <a:pt x="155" y="175"/>
                  <a:pt x="147" y="188"/>
                  <a:pt x="146" y="190"/>
                </a:cubicBezTo>
                <a:cubicBezTo>
                  <a:pt x="146" y="191"/>
                  <a:pt x="146" y="192"/>
                  <a:pt x="146" y="192"/>
                </a:cubicBezTo>
                <a:cubicBezTo>
                  <a:pt x="145" y="202"/>
                  <a:pt x="145" y="202"/>
                  <a:pt x="145" y="202"/>
                </a:cubicBezTo>
                <a:cubicBezTo>
                  <a:pt x="143" y="215"/>
                  <a:pt x="137" y="219"/>
                  <a:pt x="137" y="219"/>
                </a:cubicBezTo>
                <a:cubicBezTo>
                  <a:pt x="138" y="260"/>
                  <a:pt x="138" y="260"/>
                  <a:pt x="138" y="260"/>
                </a:cubicBezTo>
                <a:cubicBezTo>
                  <a:pt x="136" y="260"/>
                  <a:pt x="133" y="260"/>
                  <a:pt x="130" y="260"/>
                </a:cubicBezTo>
                <a:cubicBezTo>
                  <a:pt x="125" y="260"/>
                  <a:pt x="119" y="260"/>
                  <a:pt x="113" y="259"/>
                </a:cubicBezTo>
                <a:cubicBezTo>
                  <a:pt x="115" y="218"/>
                  <a:pt x="115" y="218"/>
                  <a:pt x="115" y="218"/>
                </a:cubicBezTo>
                <a:cubicBezTo>
                  <a:pt x="115" y="218"/>
                  <a:pt x="113" y="217"/>
                  <a:pt x="109" y="215"/>
                </a:cubicBezTo>
                <a:cubicBezTo>
                  <a:pt x="106" y="212"/>
                  <a:pt x="102" y="207"/>
                  <a:pt x="102" y="205"/>
                </a:cubicBezTo>
                <a:cubicBezTo>
                  <a:pt x="101" y="204"/>
                  <a:pt x="99" y="199"/>
                  <a:pt x="94" y="194"/>
                </a:cubicBezTo>
                <a:cubicBezTo>
                  <a:pt x="89" y="189"/>
                  <a:pt x="88" y="191"/>
                  <a:pt x="87" y="188"/>
                </a:cubicBezTo>
                <a:close/>
                <a:moveTo>
                  <a:pt x="192" y="74"/>
                </a:moveTo>
                <a:cubicBezTo>
                  <a:pt x="226" y="42"/>
                  <a:pt x="226" y="42"/>
                  <a:pt x="226" y="42"/>
                </a:cubicBezTo>
                <a:cubicBezTo>
                  <a:pt x="221" y="36"/>
                  <a:pt x="215" y="31"/>
                  <a:pt x="209" y="26"/>
                </a:cubicBezTo>
                <a:cubicBezTo>
                  <a:pt x="179" y="59"/>
                  <a:pt x="179" y="59"/>
                  <a:pt x="179" y="59"/>
                </a:cubicBezTo>
                <a:cubicBezTo>
                  <a:pt x="179" y="59"/>
                  <a:pt x="172" y="57"/>
                  <a:pt x="162" y="65"/>
                </a:cubicBezTo>
                <a:cubicBezTo>
                  <a:pt x="155" y="71"/>
                  <a:pt x="155" y="71"/>
                  <a:pt x="155" y="71"/>
                </a:cubicBezTo>
                <a:cubicBezTo>
                  <a:pt x="155" y="71"/>
                  <a:pt x="154" y="72"/>
                  <a:pt x="153" y="72"/>
                </a:cubicBezTo>
                <a:cubicBezTo>
                  <a:pt x="152" y="72"/>
                  <a:pt x="138" y="76"/>
                  <a:pt x="138" y="76"/>
                </a:cubicBezTo>
                <a:cubicBezTo>
                  <a:pt x="138" y="76"/>
                  <a:pt x="131" y="78"/>
                  <a:pt x="132" y="81"/>
                </a:cubicBezTo>
                <a:cubicBezTo>
                  <a:pt x="133" y="84"/>
                  <a:pt x="136" y="84"/>
                  <a:pt x="137" y="83"/>
                </a:cubicBezTo>
                <a:cubicBezTo>
                  <a:pt x="138" y="83"/>
                  <a:pt x="155" y="80"/>
                  <a:pt x="155" y="80"/>
                </a:cubicBezTo>
                <a:cubicBezTo>
                  <a:pt x="155" y="80"/>
                  <a:pt x="155" y="80"/>
                  <a:pt x="154" y="81"/>
                </a:cubicBezTo>
                <a:cubicBezTo>
                  <a:pt x="153" y="82"/>
                  <a:pt x="136" y="92"/>
                  <a:pt x="136" y="92"/>
                </a:cubicBezTo>
                <a:cubicBezTo>
                  <a:pt x="136" y="92"/>
                  <a:pt x="131" y="96"/>
                  <a:pt x="132" y="98"/>
                </a:cubicBezTo>
                <a:cubicBezTo>
                  <a:pt x="134" y="101"/>
                  <a:pt x="136" y="100"/>
                  <a:pt x="138" y="99"/>
                </a:cubicBezTo>
                <a:cubicBezTo>
                  <a:pt x="140" y="98"/>
                  <a:pt x="157" y="88"/>
                  <a:pt x="157" y="88"/>
                </a:cubicBezTo>
                <a:cubicBezTo>
                  <a:pt x="157" y="88"/>
                  <a:pt x="160" y="88"/>
                  <a:pt x="158" y="90"/>
                </a:cubicBezTo>
                <a:cubicBezTo>
                  <a:pt x="157" y="91"/>
                  <a:pt x="142" y="106"/>
                  <a:pt x="142" y="106"/>
                </a:cubicBezTo>
                <a:cubicBezTo>
                  <a:pt x="142" y="106"/>
                  <a:pt x="138" y="110"/>
                  <a:pt x="141" y="113"/>
                </a:cubicBezTo>
                <a:cubicBezTo>
                  <a:pt x="144" y="116"/>
                  <a:pt x="147" y="112"/>
                  <a:pt x="147" y="112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63" y="95"/>
                  <a:pt x="166" y="95"/>
                  <a:pt x="165" y="97"/>
                </a:cubicBezTo>
                <a:cubicBezTo>
                  <a:pt x="164" y="99"/>
                  <a:pt x="156" y="117"/>
                  <a:pt x="156" y="117"/>
                </a:cubicBezTo>
                <a:cubicBezTo>
                  <a:pt x="156" y="117"/>
                  <a:pt x="155" y="120"/>
                  <a:pt x="158" y="121"/>
                </a:cubicBezTo>
                <a:cubicBezTo>
                  <a:pt x="161" y="122"/>
                  <a:pt x="162" y="119"/>
                  <a:pt x="162" y="119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0"/>
                  <a:pt x="173" y="99"/>
                  <a:pt x="175" y="98"/>
                </a:cubicBezTo>
                <a:cubicBezTo>
                  <a:pt x="176" y="96"/>
                  <a:pt x="179" y="94"/>
                  <a:pt x="179" y="94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2" y="93"/>
                  <a:pt x="182" y="94"/>
                  <a:pt x="182" y="94"/>
                </a:cubicBezTo>
                <a:cubicBezTo>
                  <a:pt x="179" y="106"/>
                  <a:pt x="186" y="113"/>
                  <a:pt x="186" y="113"/>
                </a:cubicBezTo>
                <a:cubicBezTo>
                  <a:pt x="186" y="113"/>
                  <a:pt x="190" y="115"/>
                  <a:pt x="191" y="112"/>
                </a:cubicBezTo>
                <a:cubicBezTo>
                  <a:pt x="192" y="110"/>
                  <a:pt x="190" y="110"/>
                  <a:pt x="190" y="104"/>
                </a:cubicBezTo>
                <a:cubicBezTo>
                  <a:pt x="190" y="97"/>
                  <a:pt x="192" y="93"/>
                  <a:pt x="192" y="91"/>
                </a:cubicBezTo>
                <a:cubicBezTo>
                  <a:pt x="193" y="89"/>
                  <a:pt x="194" y="84"/>
                  <a:pt x="194" y="80"/>
                </a:cubicBezTo>
                <a:cubicBezTo>
                  <a:pt x="193" y="76"/>
                  <a:pt x="192" y="74"/>
                  <a:pt x="192" y="74"/>
                </a:cubicBezTo>
                <a:close/>
                <a:moveTo>
                  <a:pt x="164" y="59"/>
                </a:moveTo>
                <a:cubicBezTo>
                  <a:pt x="159" y="54"/>
                  <a:pt x="157" y="49"/>
                  <a:pt x="156" y="47"/>
                </a:cubicBezTo>
                <a:cubicBezTo>
                  <a:pt x="155" y="45"/>
                  <a:pt x="151" y="39"/>
                  <a:pt x="148" y="37"/>
                </a:cubicBezTo>
                <a:cubicBezTo>
                  <a:pt x="144" y="34"/>
                  <a:pt x="142" y="33"/>
                  <a:pt x="142" y="33"/>
                </a:cubicBezTo>
                <a:cubicBezTo>
                  <a:pt x="143" y="0"/>
                  <a:pt x="143" y="0"/>
                  <a:pt x="143" y="0"/>
                </a:cubicBezTo>
                <a:cubicBezTo>
                  <a:pt x="139" y="0"/>
                  <a:pt x="134" y="0"/>
                  <a:pt x="130" y="0"/>
                </a:cubicBezTo>
                <a:cubicBezTo>
                  <a:pt x="126" y="0"/>
                  <a:pt x="121" y="0"/>
                  <a:pt x="117" y="0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1" y="36"/>
                  <a:pt x="108" y="51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8" y="62"/>
                  <a:pt x="108" y="62"/>
                  <a:pt x="107" y="64"/>
                </a:cubicBezTo>
                <a:cubicBezTo>
                  <a:pt x="106" y="65"/>
                  <a:pt x="98" y="80"/>
                  <a:pt x="98" y="80"/>
                </a:cubicBezTo>
                <a:cubicBezTo>
                  <a:pt x="98" y="80"/>
                  <a:pt x="94" y="87"/>
                  <a:pt x="97" y="89"/>
                </a:cubicBezTo>
                <a:cubicBezTo>
                  <a:pt x="101" y="91"/>
                  <a:pt x="102" y="88"/>
                  <a:pt x="103" y="87"/>
                </a:cubicBezTo>
                <a:cubicBezTo>
                  <a:pt x="104" y="86"/>
                  <a:pt x="115" y="69"/>
                  <a:pt x="115" y="69"/>
                </a:cubicBezTo>
                <a:cubicBezTo>
                  <a:pt x="115" y="69"/>
                  <a:pt x="116" y="69"/>
                  <a:pt x="116" y="70"/>
                </a:cubicBezTo>
                <a:cubicBezTo>
                  <a:pt x="115" y="72"/>
                  <a:pt x="110" y="95"/>
                  <a:pt x="110" y="95"/>
                </a:cubicBezTo>
                <a:cubicBezTo>
                  <a:pt x="110" y="95"/>
                  <a:pt x="108" y="102"/>
                  <a:pt x="112" y="103"/>
                </a:cubicBezTo>
                <a:cubicBezTo>
                  <a:pt x="115" y="103"/>
                  <a:pt x="117" y="101"/>
                  <a:pt x="117" y="99"/>
                </a:cubicBezTo>
                <a:cubicBezTo>
                  <a:pt x="118" y="96"/>
                  <a:pt x="124" y="74"/>
                  <a:pt x="124" y="74"/>
                </a:cubicBezTo>
                <a:cubicBezTo>
                  <a:pt x="124" y="74"/>
                  <a:pt x="126" y="71"/>
                  <a:pt x="126" y="74"/>
                </a:cubicBezTo>
                <a:cubicBezTo>
                  <a:pt x="126" y="77"/>
                  <a:pt x="127" y="101"/>
                  <a:pt x="127" y="101"/>
                </a:cubicBezTo>
                <a:cubicBezTo>
                  <a:pt x="127" y="101"/>
                  <a:pt x="126" y="108"/>
                  <a:pt x="131" y="108"/>
                </a:cubicBezTo>
                <a:cubicBezTo>
                  <a:pt x="136" y="107"/>
                  <a:pt x="136" y="103"/>
                  <a:pt x="136" y="103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5" y="75"/>
                  <a:pt x="137" y="72"/>
                  <a:pt x="138" y="74"/>
                </a:cubicBezTo>
                <a:cubicBezTo>
                  <a:pt x="139" y="77"/>
                  <a:pt x="147" y="99"/>
                  <a:pt x="147" y="99"/>
                </a:cubicBezTo>
                <a:cubicBezTo>
                  <a:pt x="147" y="99"/>
                  <a:pt x="148" y="102"/>
                  <a:pt x="152" y="101"/>
                </a:cubicBezTo>
                <a:cubicBezTo>
                  <a:pt x="156" y="99"/>
                  <a:pt x="154" y="95"/>
                  <a:pt x="154" y="95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1"/>
                  <a:pt x="146" y="69"/>
                  <a:pt x="146" y="67"/>
                </a:cubicBezTo>
                <a:cubicBezTo>
                  <a:pt x="146" y="65"/>
                  <a:pt x="147" y="60"/>
                  <a:pt x="147" y="60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57" y="71"/>
                  <a:pt x="169" y="70"/>
                  <a:pt x="169" y="70"/>
                </a:cubicBezTo>
                <a:cubicBezTo>
                  <a:pt x="169" y="70"/>
                  <a:pt x="173" y="69"/>
                  <a:pt x="172" y="66"/>
                </a:cubicBezTo>
                <a:cubicBezTo>
                  <a:pt x="171" y="63"/>
                  <a:pt x="170" y="65"/>
                  <a:pt x="164" y="59"/>
                </a:cubicBezTo>
                <a:close/>
                <a:moveTo>
                  <a:pt x="109" y="103"/>
                </a:moveTo>
                <a:cubicBezTo>
                  <a:pt x="92" y="93"/>
                  <a:pt x="92" y="93"/>
                  <a:pt x="92" y="93"/>
                </a:cubicBezTo>
                <a:cubicBezTo>
                  <a:pt x="92" y="93"/>
                  <a:pt x="90" y="93"/>
                  <a:pt x="89" y="92"/>
                </a:cubicBezTo>
                <a:cubicBezTo>
                  <a:pt x="88" y="90"/>
                  <a:pt x="86" y="87"/>
                  <a:pt x="86" y="87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5"/>
                  <a:pt x="86" y="85"/>
                  <a:pt x="86" y="85"/>
                </a:cubicBezTo>
                <a:cubicBezTo>
                  <a:pt x="97" y="88"/>
                  <a:pt x="103" y="81"/>
                  <a:pt x="103" y="81"/>
                </a:cubicBezTo>
                <a:cubicBezTo>
                  <a:pt x="103" y="81"/>
                  <a:pt x="105" y="78"/>
                  <a:pt x="102" y="77"/>
                </a:cubicBezTo>
                <a:cubicBezTo>
                  <a:pt x="100" y="76"/>
                  <a:pt x="101" y="78"/>
                  <a:pt x="95" y="78"/>
                </a:cubicBezTo>
                <a:cubicBezTo>
                  <a:pt x="89" y="78"/>
                  <a:pt x="85" y="76"/>
                  <a:pt x="83" y="75"/>
                </a:cubicBezTo>
                <a:cubicBezTo>
                  <a:pt x="82" y="75"/>
                  <a:pt x="77" y="74"/>
                  <a:pt x="73" y="75"/>
                </a:cubicBezTo>
                <a:cubicBezTo>
                  <a:pt x="70" y="75"/>
                  <a:pt x="68" y="76"/>
                  <a:pt x="68" y="7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6"/>
                  <a:pt x="26" y="52"/>
                  <a:pt x="22" y="58"/>
                </a:cubicBezTo>
                <a:cubicBezTo>
                  <a:pt x="54" y="88"/>
                  <a:pt x="54" y="88"/>
                  <a:pt x="54" y="88"/>
                </a:cubicBezTo>
                <a:cubicBezTo>
                  <a:pt x="54" y="88"/>
                  <a:pt x="53" y="94"/>
                  <a:pt x="60" y="103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10"/>
                  <a:pt x="66" y="110"/>
                  <a:pt x="66" y="111"/>
                </a:cubicBezTo>
                <a:cubicBezTo>
                  <a:pt x="67" y="112"/>
                  <a:pt x="70" y="124"/>
                  <a:pt x="70" y="124"/>
                </a:cubicBezTo>
                <a:cubicBezTo>
                  <a:pt x="70" y="124"/>
                  <a:pt x="71" y="131"/>
                  <a:pt x="74" y="130"/>
                </a:cubicBezTo>
                <a:cubicBezTo>
                  <a:pt x="77" y="129"/>
                  <a:pt x="77" y="127"/>
                  <a:pt x="76" y="126"/>
                </a:cubicBezTo>
                <a:cubicBezTo>
                  <a:pt x="76" y="125"/>
                  <a:pt x="73" y="110"/>
                  <a:pt x="73" y="110"/>
                </a:cubicBezTo>
                <a:cubicBezTo>
                  <a:pt x="73" y="110"/>
                  <a:pt x="73" y="109"/>
                  <a:pt x="74" y="110"/>
                </a:cubicBezTo>
                <a:cubicBezTo>
                  <a:pt x="75" y="111"/>
                  <a:pt x="84" y="126"/>
                  <a:pt x="84" y="126"/>
                </a:cubicBezTo>
                <a:cubicBezTo>
                  <a:pt x="84" y="126"/>
                  <a:pt x="88" y="131"/>
                  <a:pt x="90" y="130"/>
                </a:cubicBezTo>
                <a:cubicBezTo>
                  <a:pt x="92" y="128"/>
                  <a:pt x="91" y="126"/>
                  <a:pt x="90" y="124"/>
                </a:cubicBezTo>
                <a:cubicBezTo>
                  <a:pt x="89" y="123"/>
                  <a:pt x="81" y="107"/>
                  <a:pt x="81" y="107"/>
                </a:cubicBezTo>
                <a:cubicBezTo>
                  <a:pt x="81" y="107"/>
                  <a:pt x="80" y="105"/>
                  <a:pt x="82" y="106"/>
                </a:cubicBezTo>
                <a:cubicBezTo>
                  <a:pt x="84" y="108"/>
                  <a:pt x="97" y="121"/>
                  <a:pt x="97" y="121"/>
                </a:cubicBezTo>
                <a:cubicBezTo>
                  <a:pt x="97" y="121"/>
                  <a:pt x="100" y="125"/>
                  <a:pt x="103" y="122"/>
                </a:cubicBezTo>
                <a:cubicBezTo>
                  <a:pt x="105" y="119"/>
                  <a:pt x="103" y="117"/>
                  <a:pt x="103" y="117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7" y="102"/>
                  <a:pt x="87" y="99"/>
                  <a:pt x="88" y="100"/>
                </a:cubicBezTo>
                <a:cubicBezTo>
                  <a:pt x="90" y="101"/>
                  <a:pt x="106" y="109"/>
                  <a:pt x="106" y="109"/>
                </a:cubicBezTo>
                <a:cubicBezTo>
                  <a:pt x="106" y="109"/>
                  <a:pt x="109" y="110"/>
                  <a:pt x="110" y="107"/>
                </a:cubicBezTo>
                <a:cubicBezTo>
                  <a:pt x="111" y="104"/>
                  <a:pt x="109" y="103"/>
                  <a:pt x="109" y="103"/>
                </a:cubicBezTo>
                <a:close/>
                <a:moveTo>
                  <a:pt x="243" y="195"/>
                </a:moveTo>
                <a:cubicBezTo>
                  <a:pt x="222" y="175"/>
                  <a:pt x="222" y="175"/>
                  <a:pt x="222" y="175"/>
                </a:cubicBezTo>
                <a:cubicBezTo>
                  <a:pt x="222" y="175"/>
                  <a:pt x="224" y="167"/>
                  <a:pt x="215" y="155"/>
                </a:cubicBezTo>
                <a:cubicBezTo>
                  <a:pt x="208" y="147"/>
                  <a:pt x="208" y="147"/>
                  <a:pt x="208" y="147"/>
                </a:cubicBezTo>
                <a:cubicBezTo>
                  <a:pt x="208" y="147"/>
                  <a:pt x="207" y="147"/>
                  <a:pt x="207" y="145"/>
                </a:cubicBezTo>
                <a:cubicBezTo>
                  <a:pt x="206" y="144"/>
                  <a:pt x="202" y="128"/>
                  <a:pt x="202" y="128"/>
                </a:cubicBezTo>
                <a:cubicBezTo>
                  <a:pt x="202" y="128"/>
                  <a:pt x="200" y="120"/>
                  <a:pt x="196" y="121"/>
                </a:cubicBezTo>
                <a:cubicBezTo>
                  <a:pt x="193" y="122"/>
                  <a:pt x="193" y="125"/>
                  <a:pt x="193" y="126"/>
                </a:cubicBezTo>
                <a:cubicBezTo>
                  <a:pt x="194" y="128"/>
                  <a:pt x="198" y="147"/>
                  <a:pt x="198" y="147"/>
                </a:cubicBezTo>
                <a:cubicBezTo>
                  <a:pt x="198" y="147"/>
                  <a:pt x="197" y="148"/>
                  <a:pt x="196" y="147"/>
                </a:cubicBezTo>
                <a:cubicBezTo>
                  <a:pt x="195" y="145"/>
                  <a:pt x="183" y="125"/>
                  <a:pt x="183" y="125"/>
                </a:cubicBezTo>
                <a:cubicBezTo>
                  <a:pt x="183" y="125"/>
                  <a:pt x="179" y="119"/>
                  <a:pt x="176" y="121"/>
                </a:cubicBezTo>
                <a:cubicBezTo>
                  <a:pt x="173" y="123"/>
                  <a:pt x="174" y="126"/>
                  <a:pt x="175" y="128"/>
                </a:cubicBezTo>
                <a:cubicBezTo>
                  <a:pt x="176" y="130"/>
                  <a:pt x="188" y="150"/>
                  <a:pt x="188" y="150"/>
                </a:cubicBezTo>
                <a:cubicBezTo>
                  <a:pt x="188" y="150"/>
                  <a:pt x="188" y="153"/>
                  <a:pt x="186" y="151"/>
                </a:cubicBezTo>
                <a:cubicBezTo>
                  <a:pt x="184" y="150"/>
                  <a:pt x="167" y="133"/>
                  <a:pt x="167" y="133"/>
                </a:cubicBezTo>
                <a:cubicBezTo>
                  <a:pt x="167" y="133"/>
                  <a:pt x="162" y="127"/>
                  <a:pt x="159" y="131"/>
                </a:cubicBezTo>
                <a:cubicBezTo>
                  <a:pt x="156" y="135"/>
                  <a:pt x="159" y="138"/>
                  <a:pt x="159" y="138"/>
                </a:cubicBezTo>
                <a:cubicBezTo>
                  <a:pt x="179" y="157"/>
                  <a:pt x="179" y="157"/>
                  <a:pt x="179" y="157"/>
                </a:cubicBezTo>
                <a:cubicBezTo>
                  <a:pt x="179" y="157"/>
                  <a:pt x="180" y="161"/>
                  <a:pt x="178" y="160"/>
                </a:cubicBezTo>
                <a:cubicBezTo>
                  <a:pt x="175" y="158"/>
                  <a:pt x="154" y="148"/>
                  <a:pt x="154" y="148"/>
                </a:cubicBezTo>
                <a:cubicBezTo>
                  <a:pt x="154" y="148"/>
                  <a:pt x="151" y="147"/>
                  <a:pt x="149" y="151"/>
                </a:cubicBezTo>
                <a:cubicBezTo>
                  <a:pt x="147" y="154"/>
                  <a:pt x="151" y="156"/>
                  <a:pt x="151" y="156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73" y="168"/>
                  <a:pt x="175" y="169"/>
                  <a:pt x="177" y="171"/>
                </a:cubicBezTo>
                <a:cubicBezTo>
                  <a:pt x="178" y="172"/>
                  <a:pt x="181" y="176"/>
                  <a:pt x="181" y="176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9"/>
                  <a:pt x="182" y="179"/>
                  <a:pt x="182" y="179"/>
                </a:cubicBezTo>
                <a:cubicBezTo>
                  <a:pt x="182" y="179"/>
                  <a:pt x="181" y="179"/>
                  <a:pt x="181" y="179"/>
                </a:cubicBezTo>
                <a:cubicBezTo>
                  <a:pt x="166" y="176"/>
                  <a:pt x="159" y="185"/>
                  <a:pt x="159" y="185"/>
                </a:cubicBezTo>
                <a:cubicBezTo>
                  <a:pt x="159" y="185"/>
                  <a:pt x="157" y="189"/>
                  <a:pt x="160" y="190"/>
                </a:cubicBezTo>
                <a:cubicBezTo>
                  <a:pt x="163" y="191"/>
                  <a:pt x="162" y="189"/>
                  <a:pt x="169" y="189"/>
                </a:cubicBezTo>
                <a:cubicBezTo>
                  <a:pt x="177" y="189"/>
                  <a:pt x="182" y="191"/>
                  <a:pt x="184" y="192"/>
                </a:cubicBezTo>
                <a:cubicBezTo>
                  <a:pt x="186" y="193"/>
                  <a:pt x="193" y="194"/>
                  <a:pt x="197" y="193"/>
                </a:cubicBezTo>
                <a:cubicBezTo>
                  <a:pt x="202" y="192"/>
                  <a:pt x="204" y="192"/>
                  <a:pt x="204" y="192"/>
                </a:cubicBezTo>
                <a:cubicBezTo>
                  <a:pt x="228" y="216"/>
                  <a:pt x="228" y="216"/>
                  <a:pt x="228" y="216"/>
                </a:cubicBezTo>
                <a:cubicBezTo>
                  <a:pt x="233" y="210"/>
                  <a:pt x="239" y="203"/>
                  <a:pt x="243" y="195"/>
                </a:cubicBezTo>
                <a:close/>
                <a:moveTo>
                  <a:pt x="70" y="145"/>
                </a:moveTo>
                <a:cubicBezTo>
                  <a:pt x="72" y="145"/>
                  <a:pt x="94" y="145"/>
                  <a:pt x="94" y="145"/>
                </a:cubicBezTo>
                <a:cubicBezTo>
                  <a:pt x="94" y="145"/>
                  <a:pt x="101" y="145"/>
                  <a:pt x="100" y="141"/>
                </a:cubicBezTo>
                <a:cubicBezTo>
                  <a:pt x="100" y="136"/>
                  <a:pt x="96" y="137"/>
                  <a:pt x="96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0" y="137"/>
                  <a:pt x="67" y="135"/>
                  <a:pt x="70" y="134"/>
                </a:cubicBezTo>
                <a:cubicBezTo>
                  <a:pt x="72" y="134"/>
                  <a:pt x="92" y="127"/>
                  <a:pt x="92" y="127"/>
                </a:cubicBezTo>
                <a:cubicBezTo>
                  <a:pt x="92" y="127"/>
                  <a:pt x="95" y="125"/>
                  <a:pt x="94" y="122"/>
                </a:cubicBezTo>
                <a:cubicBezTo>
                  <a:pt x="93" y="119"/>
                  <a:pt x="89" y="120"/>
                  <a:pt x="89" y="120"/>
                </a:cubicBezTo>
                <a:cubicBezTo>
                  <a:pt x="67" y="126"/>
                  <a:pt x="67" y="126"/>
                  <a:pt x="67" y="126"/>
                </a:cubicBezTo>
                <a:cubicBezTo>
                  <a:pt x="67" y="126"/>
                  <a:pt x="65" y="127"/>
                  <a:pt x="63" y="127"/>
                </a:cubicBezTo>
                <a:cubicBezTo>
                  <a:pt x="62" y="127"/>
                  <a:pt x="57" y="126"/>
                  <a:pt x="57" y="126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4"/>
                  <a:pt x="55" y="124"/>
                  <a:pt x="55" y="124"/>
                </a:cubicBezTo>
                <a:cubicBezTo>
                  <a:pt x="67" y="117"/>
                  <a:pt x="66" y="106"/>
                  <a:pt x="66" y="106"/>
                </a:cubicBezTo>
                <a:cubicBezTo>
                  <a:pt x="66" y="106"/>
                  <a:pt x="65" y="102"/>
                  <a:pt x="62" y="104"/>
                </a:cubicBezTo>
                <a:cubicBezTo>
                  <a:pt x="59" y="105"/>
                  <a:pt x="61" y="106"/>
                  <a:pt x="56" y="111"/>
                </a:cubicBezTo>
                <a:cubicBezTo>
                  <a:pt x="52" y="116"/>
                  <a:pt x="47" y="117"/>
                  <a:pt x="45" y="118"/>
                </a:cubicBezTo>
                <a:cubicBezTo>
                  <a:pt x="43" y="119"/>
                  <a:pt x="38" y="122"/>
                  <a:pt x="36" y="126"/>
                </a:cubicBezTo>
                <a:cubicBezTo>
                  <a:pt x="34" y="129"/>
                  <a:pt x="32" y="131"/>
                  <a:pt x="32" y="131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38"/>
                  <a:pt x="1" y="146"/>
                  <a:pt x="2" y="154"/>
                </a:cubicBezTo>
                <a:cubicBezTo>
                  <a:pt x="31" y="153"/>
                  <a:pt x="31" y="153"/>
                  <a:pt x="31" y="153"/>
                </a:cubicBezTo>
                <a:cubicBezTo>
                  <a:pt x="31" y="153"/>
                  <a:pt x="35" y="159"/>
                  <a:pt x="48" y="161"/>
                </a:cubicBezTo>
                <a:cubicBezTo>
                  <a:pt x="58" y="162"/>
                  <a:pt x="58" y="162"/>
                  <a:pt x="58" y="162"/>
                </a:cubicBezTo>
                <a:cubicBezTo>
                  <a:pt x="58" y="162"/>
                  <a:pt x="59" y="162"/>
                  <a:pt x="60" y="162"/>
                </a:cubicBezTo>
                <a:cubicBezTo>
                  <a:pt x="62" y="163"/>
                  <a:pt x="75" y="170"/>
                  <a:pt x="75" y="170"/>
                </a:cubicBezTo>
                <a:cubicBezTo>
                  <a:pt x="75" y="170"/>
                  <a:pt x="81" y="174"/>
                  <a:pt x="83" y="171"/>
                </a:cubicBezTo>
                <a:cubicBezTo>
                  <a:pt x="85" y="168"/>
                  <a:pt x="82" y="167"/>
                  <a:pt x="81" y="166"/>
                </a:cubicBezTo>
                <a:cubicBezTo>
                  <a:pt x="80" y="165"/>
                  <a:pt x="65" y="155"/>
                  <a:pt x="65" y="155"/>
                </a:cubicBezTo>
                <a:cubicBezTo>
                  <a:pt x="65" y="155"/>
                  <a:pt x="65" y="154"/>
                  <a:pt x="66" y="155"/>
                </a:cubicBezTo>
                <a:cubicBezTo>
                  <a:pt x="68" y="155"/>
                  <a:pt x="88" y="160"/>
                  <a:pt x="88" y="160"/>
                </a:cubicBezTo>
                <a:cubicBezTo>
                  <a:pt x="88" y="160"/>
                  <a:pt x="95" y="161"/>
                  <a:pt x="96" y="158"/>
                </a:cubicBezTo>
                <a:cubicBezTo>
                  <a:pt x="96" y="155"/>
                  <a:pt x="94" y="154"/>
                  <a:pt x="92" y="153"/>
                </a:cubicBezTo>
                <a:cubicBezTo>
                  <a:pt x="90" y="153"/>
                  <a:pt x="69" y="147"/>
                  <a:pt x="69" y="147"/>
                </a:cubicBezTo>
                <a:cubicBezTo>
                  <a:pt x="69" y="147"/>
                  <a:pt x="67" y="145"/>
                  <a:pt x="70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Freeform 13"/>
          <p:cNvSpPr>
            <a:spLocks noEditPoints="1"/>
          </p:cNvSpPr>
          <p:nvPr/>
        </p:nvSpPr>
        <p:spPr bwMode="auto">
          <a:xfrm>
            <a:off x="9300343" y="3091027"/>
            <a:ext cx="574814" cy="660532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80944" y="3033824"/>
            <a:ext cx="716093" cy="732294"/>
            <a:chOff x="0" y="0"/>
            <a:chExt cx="701675" cy="717550"/>
          </a:xfrm>
          <a:solidFill>
            <a:schemeClr val="bg1"/>
          </a:solidFill>
        </p:grpSpPr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0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1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2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3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4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5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6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0942320" y="0"/>
            <a:ext cx="908802" cy="7195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023222" y="190487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LOGO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323850" y="205740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2" grpId="0" animBg="1"/>
      <p:bldP spid="7" grpId="0" animBg="1"/>
      <p:bldP spid="8" grpId="0" animBg="1"/>
      <p:bldP spid="24" grpId="0" animBg="1"/>
      <p:bldP spid="25" grpId="0" animBg="1"/>
      <p:bldP spid="37" grpId="0" animBg="1"/>
      <p:bldP spid="39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890" y="-12065"/>
            <a:ext cx="12326620" cy="6954520"/>
          </a:xfrm>
          <a:prstGeom prst="rect">
            <a:avLst/>
          </a:prstGeom>
          <a:solidFill>
            <a:srgbClr val="282828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374130" y="3814825"/>
            <a:ext cx="55441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Please enter the title of this chapter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636520" y="0"/>
            <a:ext cx="0" cy="2169606"/>
          </a:xfrm>
          <a:prstGeom prst="line">
            <a:avLst/>
          </a:prstGeom>
          <a:ln w="12700">
            <a:solidFill>
              <a:schemeClr val="bg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54793" y="3093689"/>
            <a:ext cx="3893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YOUR TITLE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1600" dirty="0" smtClean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5892</Words>
  <Application>WPS 演示</Application>
  <PresentationFormat>宽屏</PresentationFormat>
  <Paragraphs>403</Paragraphs>
  <Slides>26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Open Sans</vt:lpstr>
      <vt:lpstr>微软雅黑</vt:lpstr>
      <vt:lpstr>Calibri</vt:lpstr>
      <vt:lpstr>Arial Unicode MS</vt:lpstr>
      <vt:lpstr>Aharoni</vt:lpstr>
      <vt:lpstr>AXIS Std L</vt:lpstr>
      <vt:lpstr>Segoe Print</vt:lpstr>
      <vt:lpstr>Kozuka Mincho Pro B</vt:lpstr>
      <vt:lpstr>Yu Gothic UI Semilight</vt:lpstr>
      <vt:lpstr>Office 主题​​</vt:lpstr>
      <vt:lpstr>PowerPoint 演示文稿</vt:lpstr>
      <vt:lpstr>Contents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BOSSPPT欧美高端模板系列2017-2018</dc:title>
  <dc:creator>BOSSPPT顶尖职业文案</dc:creator>
  <cp:keywords>BOSSPPT顶尖职业文案</cp:keywords>
  <dc:description>BOSSPPT致力于提供高质量，有品质的模板，拒绝垃圾模板！
本模板由bossppt设计师制作或制作师二次制作整理，bossppt为此花费了大量心血。
如果非本店购买，请直接向倒卖的店进行索赔。
本店淘宝唯一购买网址：https://chinappt.taobao.com</dc:description>
  <dc:subject>BOSSPPT 2017-2018</dc:subject>
  <cp:lastModifiedBy>aaaaaa</cp:lastModifiedBy>
  <cp:revision>42</cp:revision>
  <dcterms:created xsi:type="dcterms:W3CDTF">2018-01-02T09:12:00Z</dcterms:created>
  <dcterms:modified xsi:type="dcterms:W3CDTF">2018-01-04T08:25:38Z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