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80" r:id="rId4"/>
    <p:sldId id="260" r:id="rId5"/>
    <p:sldId id="275" r:id="rId6"/>
    <p:sldId id="264" r:id="rId7"/>
    <p:sldId id="265" r:id="rId8"/>
    <p:sldId id="266" r:id="rId9"/>
    <p:sldId id="267" r:id="rId10"/>
    <p:sldId id="261" r:id="rId11"/>
    <p:sldId id="276" r:id="rId12"/>
    <p:sldId id="268" r:id="rId13"/>
    <p:sldId id="269" r:id="rId14"/>
    <p:sldId id="270" r:id="rId15"/>
    <p:sldId id="262" r:id="rId16"/>
    <p:sldId id="277" r:id="rId17"/>
    <p:sldId id="271" r:id="rId18"/>
    <p:sldId id="272" r:id="rId19"/>
    <p:sldId id="273" r:id="rId20"/>
    <p:sldId id="263" r:id="rId21"/>
    <p:sldId id="278" r:id="rId22"/>
    <p:sldId id="274" r:id="rId23"/>
    <p:sldId id="279" r:id="rId24"/>
    <p:sldId id="25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AE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9A657-DD06-4B52-9700-A7E963EF11C1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E4837-B0B8-42AD-A90D-E5FF5264302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E4837-B0B8-42AD-A90D-E5FF5264302A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B006E-7076-4BD7-BC5F-5D4F2E48054D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51802-DAB9-4B3D-AA77-A22A5269C6A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9665" y="727283"/>
            <a:ext cx="4170605" cy="3463723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7068279" y="3441528"/>
            <a:ext cx="1451316" cy="1451316"/>
          </a:xfrm>
          <a:prstGeom prst="ellipse">
            <a:avLst/>
          </a:prstGeom>
          <a:solidFill>
            <a:srgbClr val="FADE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41698" y="3705399"/>
            <a:ext cx="8265342" cy="830997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猫咪爱吃鱼卡通儿童课件模板</a:t>
            </a: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4740270" y="4533547"/>
            <a:ext cx="5804685" cy="11988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1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THIS IS A ART TEMPLATE ,THE TEMPLATE THANK YOU WATCHING THIS ONE. THIS IS A ART TEMPLATE ,THE THANK YOU WATCHING THIS ONE</a:t>
            </a:r>
          </a:p>
          <a:p>
            <a:pPr algn="r">
              <a:lnSpc>
                <a:spcPct val="200000"/>
              </a:lnSpc>
            </a:pPr>
            <a:r>
              <a:rPr lang="en-US" altLang="zh-CN" sz="1400" smtClean="0">
                <a:latin typeface="等线" panose="02010600030101010101" pitchFamily="2" charset="-122"/>
                <a:ea typeface="等线" panose="02010600030101010101" pitchFamily="2" charset="-122"/>
                <a:cs typeface="全字库正楷体" panose="02010604000101010101" pitchFamily="2" charset="-122"/>
              </a:rPr>
              <a:t>Name </a:t>
            </a:r>
            <a:r>
              <a:rPr lang="zh-CN" altLang="en-US" sz="1400" smtClean="0">
                <a:latin typeface="等线" panose="02010600030101010101" pitchFamily="2" charset="-122"/>
                <a:ea typeface="等线" panose="02010600030101010101" pitchFamily="2" charset="-122"/>
                <a:cs typeface="全字库正楷体" panose="02010604000101010101" pitchFamily="2" charset="-122"/>
              </a:rPr>
              <a:t>：</a:t>
            </a:r>
            <a:r>
              <a:rPr lang="en-US" altLang="zh-CN" sz="1400" dirty="0" err="1" smtClean="0">
                <a:latin typeface="等线" panose="02010600030101010101" pitchFamily="2" charset="-122"/>
                <a:ea typeface="等线" panose="02010600030101010101" pitchFamily="2" charset="-122"/>
                <a:cs typeface="全字库正楷体" panose="02010604000101010101" pitchFamily="2" charset="-122"/>
              </a:rPr>
              <a:t>xz</a:t>
            </a:r>
            <a:endParaRPr lang="en-US" altLang="zh-CN" sz="1400" dirty="0">
              <a:latin typeface="等线" panose="02010600030101010101" pitchFamily="2" charset="-122"/>
              <a:ea typeface="等线" panose="0201060003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25967" y="2866850"/>
            <a:ext cx="2518988" cy="583565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2 0 1 8</a:t>
            </a:r>
            <a:endParaRPr lang="zh-CN" altLang="en-US" sz="32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75"/>
                            </p:stCondLst>
                            <p:childTnLst>
                              <p:par>
                                <p:cTn id="1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3190" y="1591994"/>
            <a:ext cx="3971429" cy="353333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627729" y="2711077"/>
            <a:ext cx="4642881" cy="830997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这是第二部分：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740271" y="3542074"/>
            <a:ext cx="5804685" cy="7185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THIS IS A ART TEMPLATE ,THE TEMPLATE THANK YOU WATCHING THIS ONE. THIS IS A ART TEMPLATE ,THE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943" y="1900938"/>
            <a:ext cx="3974447" cy="5342097"/>
          </a:xfrm>
          <a:prstGeom prst="rect">
            <a:avLst/>
          </a:prstGeom>
        </p:spPr>
      </p:pic>
      <p:sp>
        <p:nvSpPr>
          <p:cNvPr id="5" name="文本框 22"/>
          <p:cNvSpPr txBox="1">
            <a:spLocks noChangeArrowheads="1"/>
          </p:cNvSpPr>
          <p:nvPr/>
        </p:nvSpPr>
        <p:spPr bwMode="auto">
          <a:xfrm>
            <a:off x="5046838" y="2692904"/>
            <a:ext cx="351546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章 节 提 要 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5046838" y="3216124"/>
            <a:ext cx="5940030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 rot="1434382">
            <a:off x="942535" y="831494"/>
            <a:ext cx="4839286" cy="3474720"/>
          </a:xfrm>
          <a:prstGeom prst="triangle">
            <a:avLst/>
          </a:prstGeom>
          <a:solidFill>
            <a:srgbClr val="62AEB3"/>
          </a:solidFill>
          <a:ln>
            <a:solidFill>
              <a:srgbClr val="62AE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7800" y="1043237"/>
            <a:ext cx="4958938" cy="411844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063553" y="2014244"/>
            <a:ext cx="4561848" cy="1069299"/>
            <a:chOff x="7516695" y="2025501"/>
            <a:chExt cx="4561848" cy="1069299"/>
          </a:xfrm>
        </p:grpSpPr>
        <p:sp>
          <p:nvSpPr>
            <p:cNvPr id="5" name="Rectangle 24"/>
            <p:cNvSpPr/>
            <p:nvPr/>
          </p:nvSpPr>
          <p:spPr>
            <a:xfrm>
              <a:off x="7537570" y="2025501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</a:t>
              </a:r>
              <a:endParaRPr lang="bg-BG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Rectangle 58"/>
            <p:cNvSpPr/>
            <p:nvPr/>
          </p:nvSpPr>
          <p:spPr>
            <a:xfrm>
              <a:off x="8005619" y="2076507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01</a:t>
              </a:r>
              <a:endParaRPr lang="bg-BG" sz="2000" dirty="0">
                <a:solidFill>
                  <a:srgbClr val="3D374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Rectangle 59"/>
            <p:cNvSpPr/>
            <p:nvPr/>
          </p:nvSpPr>
          <p:spPr>
            <a:xfrm>
              <a:off x="7516695" y="2476617"/>
              <a:ext cx="4561848" cy="618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</a:rPr>
                <a:t>hours that Just for today I will try to live through this day only and not tackle my whole life problem at once. </a:t>
              </a:r>
              <a:endPara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35417" y="3473518"/>
            <a:ext cx="4589984" cy="1051280"/>
            <a:chOff x="7516695" y="2025501"/>
            <a:chExt cx="4589984" cy="1051280"/>
          </a:xfrm>
        </p:grpSpPr>
        <p:sp>
          <p:nvSpPr>
            <p:cNvPr id="9" name="Rectangle 24"/>
            <p:cNvSpPr/>
            <p:nvPr/>
          </p:nvSpPr>
          <p:spPr>
            <a:xfrm>
              <a:off x="7537570" y="2025501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</a:t>
              </a:r>
              <a:endParaRPr lang="bg-BG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Rectangle 58"/>
            <p:cNvSpPr/>
            <p:nvPr/>
          </p:nvSpPr>
          <p:spPr>
            <a:xfrm>
              <a:off x="8005619" y="2076507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02</a:t>
              </a:r>
              <a:endParaRPr lang="bg-BG" sz="2000" dirty="0">
                <a:solidFill>
                  <a:srgbClr val="3D374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Rectangle 59"/>
            <p:cNvSpPr/>
            <p:nvPr/>
          </p:nvSpPr>
          <p:spPr>
            <a:xfrm>
              <a:off x="7516695" y="2476617"/>
              <a:ext cx="458998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</a:rPr>
                <a:t>hours that Just for today I will try to live through this day only and not tackle my whole life problem at once. </a:t>
              </a:r>
              <a:endPara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35417" y="4951676"/>
            <a:ext cx="4589984" cy="1051280"/>
            <a:chOff x="7516695" y="2025501"/>
            <a:chExt cx="4589984" cy="1051280"/>
          </a:xfrm>
        </p:grpSpPr>
        <p:sp>
          <p:nvSpPr>
            <p:cNvPr id="13" name="Rectangle 24"/>
            <p:cNvSpPr/>
            <p:nvPr/>
          </p:nvSpPr>
          <p:spPr>
            <a:xfrm>
              <a:off x="7537570" y="2025501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</a:t>
              </a:r>
              <a:endParaRPr lang="bg-BG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Rectangle 58"/>
            <p:cNvSpPr/>
            <p:nvPr/>
          </p:nvSpPr>
          <p:spPr>
            <a:xfrm>
              <a:off x="8005619" y="2076507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03</a:t>
              </a:r>
              <a:endParaRPr lang="bg-BG" sz="2000" dirty="0">
                <a:solidFill>
                  <a:srgbClr val="3D374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Rectangle 59"/>
            <p:cNvSpPr/>
            <p:nvPr/>
          </p:nvSpPr>
          <p:spPr>
            <a:xfrm>
              <a:off x="7516695" y="2476617"/>
              <a:ext cx="458998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latin typeface="楷体" panose="02010609060101010101" pitchFamily="49" charset="-122"/>
                  <a:ea typeface="楷体" panose="02010609060101010101" pitchFamily="49" charset="-122"/>
                </a:rPr>
                <a:t>hours that Just for today I will try to live through this day only and not tackle my whole life problem at once. </a:t>
              </a:r>
              <a:endPara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7502" y="2027760"/>
            <a:ext cx="11545645" cy="3522958"/>
            <a:chOff x="397841" y="2365385"/>
            <a:chExt cx="11545645" cy="3522958"/>
          </a:xfrm>
        </p:grpSpPr>
        <p:sp>
          <p:nvSpPr>
            <p:cNvPr id="4" name="Freeform 11"/>
            <p:cNvSpPr/>
            <p:nvPr/>
          </p:nvSpPr>
          <p:spPr bwMode="auto">
            <a:xfrm>
              <a:off x="397841" y="3678697"/>
              <a:ext cx="3155361" cy="761461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rgbClr val="E8ECEF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5" name="Freeform 12"/>
            <p:cNvSpPr/>
            <p:nvPr/>
          </p:nvSpPr>
          <p:spPr bwMode="auto">
            <a:xfrm>
              <a:off x="3221817" y="3798801"/>
              <a:ext cx="3160164" cy="761461"/>
            </a:xfrm>
            <a:custGeom>
              <a:avLst/>
              <a:gdLst>
                <a:gd name="T0" fmla="*/ 856 w 879"/>
                <a:gd name="T1" fmla="*/ 0 h 210"/>
                <a:gd name="T2" fmla="*/ 23 w 879"/>
                <a:gd name="T3" fmla="*/ 0 h 210"/>
                <a:gd name="T4" fmla="*/ 0 w 879"/>
                <a:gd name="T5" fmla="*/ 23 h 210"/>
                <a:gd name="T6" fmla="*/ 0 w 879"/>
                <a:gd name="T7" fmla="*/ 154 h 210"/>
                <a:gd name="T8" fmla="*/ 23 w 879"/>
                <a:gd name="T9" fmla="*/ 177 h 210"/>
                <a:gd name="T10" fmla="*/ 397 w 879"/>
                <a:gd name="T11" fmla="*/ 177 h 210"/>
                <a:gd name="T12" fmla="*/ 418 w 879"/>
                <a:gd name="T13" fmla="*/ 210 h 210"/>
                <a:gd name="T14" fmla="*/ 440 w 879"/>
                <a:gd name="T15" fmla="*/ 177 h 210"/>
                <a:gd name="T16" fmla="*/ 856 w 879"/>
                <a:gd name="T17" fmla="*/ 177 h 210"/>
                <a:gd name="T18" fmla="*/ 879 w 879"/>
                <a:gd name="T19" fmla="*/ 154 h 210"/>
                <a:gd name="T20" fmla="*/ 879 w 879"/>
                <a:gd name="T21" fmla="*/ 23 h 210"/>
                <a:gd name="T22" fmla="*/ 856 w 879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9" h="210">
                  <a:moveTo>
                    <a:pt x="85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3" y="177"/>
                  </a:cubicBezTo>
                  <a:cubicBezTo>
                    <a:pt x="397" y="177"/>
                    <a:pt x="397" y="177"/>
                    <a:pt x="397" y="177"/>
                  </a:cubicBezTo>
                  <a:cubicBezTo>
                    <a:pt x="418" y="210"/>
                    <a:pt x="418" y="210"/>
                    <a:pt x="418" y="210"/>
                  </a:cubicBezTo>
                  <a:cubicBezTo>
                    <a:pt x="440" y="177"/>
                    <a:pt x="440" y="177"/>
                    <a:pt x="440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9" y="177"/>
                    <a:pt x="879" y="167"/>
                    <a:pt x="879" y="154"/>
                  </a:cubicBezTo>
                  <a:cubicBezTo>
                    <a:pt x="879" y="23"/>
                    <a:pt x="879" y="23"/>
                    <a:pt x="879" y="23"/>
                  </a:cubicBezTo>
                  <a:cubicBezTo>
                    <a:pt x="879" y="10"/>
                    <a:pt x="869" y="0"/>
                    <a:pt x="856" y="0"/>
                  </a:cubicBezTo>
                  <a:close/>
                </a:path>
              </a:pathLst>
            </a:custGeom>
            <a:solidFill>
              <a:srgbClr val="62AEB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6" name="Freeform 13"/>
            <p:cNvSpPr/>
            <p:nvPr/>
          </p:nvSpPr>
          <p:spPr bwMode="auto">
            <a:xfrm>
              <a:off x="5961748" y="3678697"/>
              <a:ext cx="3152959" cy="761461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rgbClr val="62AEB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" name="Freeform 14"/>
            <p:cNvSpPr/>
            <p:nvPr/>
          </p:nvSpPr>
          <p:spPr bwMode="auto">
            <a:xfrm>
              <a:off x="8788125" y="3798801"/>
              <a:ext cx="3155361" cy="761461"/>
            </a:xfrm>
            <a:custGeom>
              <a:avLst/>
              <a:gdLst>
                <a:gd name="T0" fmla="*/ 856 w 878"/>
                <a:gd name="T1" fmla="*/ 0 h 210"/>
                <a:gd name="T2" fmla="*/ 22 w 878"/>
                <a:gd name="T3" fmla="*/ 0 h 210"/>
                <a:gd name="T4" fmla="*/ 0 w 878"/>
                <a:gd name="T5" fmla="*/ 23 h 210"/>
                <a:gd name="T6" fmla="*/ 0 w 878"/>
                <a:gd name="T7" fmla="*/ 154 h 210"/>
                <a:gd name="T8" fmla="*/ 22 w 878"/>
                <a:gd name="T9" fmla="*/ 177 h 210"/>
                <a:gd name="T10" fmla="*/ 396 w 878"/>
                <a:gd name="T11" fmla="*/ 177 h 210"/>
                <a:gd name="T12" fmla="*/ 417 w 878"/>
                <a:gd name="T13" fmla="*/ 210 h 210"/>
                <a:gd name="T14" fmla="*/ 439 w 878"/>
                <a:gd name="T15" fmla="*/ 177 h 210"/>
                <a:gd name="T16" fmla="*/ 856 w 878"/>
                <a:gd name="T17" fmla="*/ 177 h 210"/>
                <a:gd name="T18" fmla="*/ 878 w 878"/>
                <a:gd name="T19" fmla="*/ 154 h 210"/>
                <a:gd name="T20" fmla="*/ 878 w 878"/>
                <a:gd name="T21" fmla="*/ 23 h 210"/>
                <a:gd name="T22" fmla="*/ 856 w 878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2" y="177"/>
                  </a:cubicBezTo>
                  <a:cubicBezTo>
                    <a:pt x="396" y="177"/>
                    <a:pt x="396" y="177"/>
                    <a:pt x="396" y="177"/>
                  </a:cubicBezTo>
                  <a:cubicBezTo>
                    <a:pt x="417" y="210"/>
                    <a:pt x="417" y="210"/>
                    <a:pt x="417" y="210"/>
                  </a:cubicBezTo>
                  <a:cubicBezTo>
                    <a:pt x="439" y="177"/>
                    <a:pt x="439" y="177"/>
                    <a:pt x="439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8" y="177"/>
                    <a:pt x="878" y="167"/>
                    <a:pt x="878" y="154"/>
                  </a:cubicBezTo>
                  <a:cubicBezTo>
                    <a:pt x="878" y="23"/>
                    <a:pt x="878" y="23"/>
                    <a:pt x="878" y="23"/>
                  </a:cubicBezTo>
                  <a:cubicBezTo>
                    <a:pt x="878" y="10"/>
                    <a:pt x="868" y="0"/>
                    <a:pt x="856" y="0"/>
                  </a:cubicBezTo>
                  <a:close/>
                </a:path>
              </a:pathLst>
            </a:custGeom>
            <a:solidFill>
              <a:srgbClr val="62AEB3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grpSp>
          <p:nvGrpSpPr>
            <p:cNvPr id="8" name="Group 15"/>
            <p:cNvGrpSpPr/>
            <p:nvPr/>
          </p:nvGrpSpPr>
          <p:grpSpPr bwMode="auto">
            <a:xfrm>
              <a:off x="6230697" y="3978958"/>
              <a:ext cx="230529" cy="288250"/>
              <a:chOff x="0" y="0"/>
              <a:chExt cx="96" cy="120"/>
            </a:xfrm>
            <a:solidFill>
              <a:srgbClr val="F8F8F8"/>
            </a:solidFill>
          </p:grpSpPr>
          <p:sp>
            <p:nvSpPr>
              <p:cNvPr id="32" name="Freeform 16"/>
              <p:cNvSpPr>
                <a:spLocks noEditPoints="1"/>
              </p:cNvSpPr>
              <p:nvPr/>
            </p:nvSpPr>
            <p:spPr bwMode="auto">
              <a:xfrm>
                <a:off x="0" y="0"/>
                <a:ext cx="96" cy="120"/>
              </a:xfrm>
              <a:custGeom>
                <a:avLst/>
                <a:gdLst>
                  <a:gd name="T0" fmla="*/ 0 w 96"/>
                  <a:gd name="T1" fmla="*/ 0 h 120"/>
                  <a:gd name="T2" fmla="*/ 0 w 96"/>
                  <a:gd name="T3" fmla="*/ 120 h 120"/>
                  <a:gd name="T4" fmla="*/ 66 w 96"/>
                  <a:gd name="T5" fmla="*/ 120 h 120"/>
                  <a:gd name="T6" fmla="*/ 96 w 96"/>
                  <a:gd name="T7" fmla="*/ 89 h 120"/>
                  <a:gd name="T8" fmla="*/ 96 w 96"/>
                  <a:gd name="T9" fmla="*/ 0 h 120"/>
                  <a:gd name="T10" fmla="*/ 0 w 96"/>
                  <a:gd name="T11" fmla="*/ 0 h 120"/>
                  <a:gd name="T12" fmla="*/ 9 w 96"/>
                  <a:gd name="T13" fmla="*/ 11 h 120"/>
                  <a:gd name="T14" fmla="*/ 86 w 96"/>
                  <a:gd name="T15" fmla="*/ 11 h 120"/>
                  <a:gd name="T16" fmla="*/ 86 w 96"/>
                  <a:gd name="T17" fmla="*/ 82 h 120"/>
                  <a:gd name="T18" fmla="*/ 60 w 96"/>
                  <a:gd name="T19" fmla="*/ 82 h 120"/>
                  <a:gd name="T20" fmla="*/ 60 w 96"/>
                  <a:gd name="T21" fmla="*/ 109 h 120"/>
                  <a:gd name="T22" fmla="*/ 9 w 96"/>
                  <a:gd name="T23" fmla="*/ 109 h 120"/>
                  <a:gd name="T24" fmla="*/ 9 w 96"/>
                  <a:gd name="T25" fmla="*/ 11 h 120"/>
                  <a:gd name="T26" fmla="*/ 80 w 96"/>
                  <a:gd name="T27" fmla="*/ 92 h 120"/>
                  <a:gd name="T28" fmla="*/ 69 w 96"/>
                  <a:gd name="T29" fmla="*/ 101 h 120"/>
                  <a:gd name="T30" fmla="*/ 69 w 96"/>
                  <a:gd name="T31" fmla="*/ 92 h 120"/>
                  <a:gd name="T32" fmla="*/ 80 w 96"/>
                  <a:gd name="T33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0">
                    <a:moveTo>
                      <a:pt x="0" y="0"/>
                    </a:moveTo>
                    <a:lnTo>
                      <a:pt x="0" y="120"/>
                    </a:lnTo>
                    <a:lnTo>
                      <a:pt x="66" y="120"/>
                    </a:lnTo>
                    <a:lnTo>
                      <a:pt x="96" y="89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  <a:moveTo>
                      <a:pt x="9" y="11"/>
                    </a:moveTo>
                    <a:lnTo>
                      <a:pt x="86" y="11"/>
                    </a:lnTo>
                    <a:lnTo>
                      <a:pt x="86" y="82"/>
                    </a:lnTo>
                    <a:lnTo>
                      <a:pt x="60" y="82"/>
                    </a:lnTo>
                    <a:lnTo>
                      <a:pt x="60" y="109"/>
                    </a:lnTo>
                    <a:lnTo>
                      <a:pt x="9" y="109"/>
                    </a:lnTo>
                    <a:lnTo>
                      <a:pt x="9" y="11"/>
                    </a:lnTo>
                    <a:close/>
                    <a:moveTo>
                      <a:pt x="80" y="92"/>
                    </a:moveTo>
                    <a:lnTo>
                      <a:pt x="69" y="101"/>
                    </a:lnTo>
                    <a:lnTo>
                      <a:pt x="69" y="92"/>
                    </a:lnTo>
                    <a:lnTo>
                      <a:pt x="80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3" name="Rectangle 17"/>
              <p:cNvSpPr>
                <a:spLocks noChangeArrowheads="1"/>
              </p:cNvSpPr>
              <p:nvPr/>
            </p:nvSpPr>
            <p:spPr bwMode="auto">
              <a:xfrm>
                <a:off x="27" y="33"/>
                <a:ext cx="42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4" name="Rectangle 18"/>
              <p:cNvSpPr>
                <a:spLocks noChangeArrowheads="1"/>
              </p:cNvSpPr>
              <p:nvPr/>
            </p:nvSpPr>
            <p:spPr bwMode="auto">
              <a:xfrm>
                <a:off x="27" y="61"/>
                <a:ext cx="27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9" name="Group 19"/>
            <p:cNvGrpSpPr/>
            <p:nvPr/>
          </p:nvGrpSpPr>
          <p:grpSpPr bwMode="auto">
            <a:xfrm>
              <a:off x="9064280" y="3990967"/>
              <a:ext cx="280956" cy="261827"/>
              <a:chOff x="0" y="0"/>
              <a:chExt cx="117" cy="109"/>
            </a:xfrm>
            <a:solidFill>
              <a:srgbClr val="F8F8F8"/>
            </a:solidFill>
          </p:grpSpPr>
          <p:sp>
            <p:nvSpPr>
              <p:cNvPr id="29" name="Freeform 20"/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09"/>
              </a:xfrm>
              <a:custGeom>
                <a:avLst/>
                <a:gdLst>
                  <a:gd name="T0" fmla="*/ 100 w 117"/>
                  <a:gd name="T1" fmla="*/ 38 h 109"/>
                  <a:gd name="T2" fmla="*/ 100 w 117"/>
                  <a:gd name="T3" fmla="*/ 0 h 109"/>
                  <a:gd name="T4" fmla="*/ 0 w 117"/>
                  <a:gd name="T5" fmla="*/ 0 h 109"/>
                  <a:gd name="T6" fmla="*/ 0 w 117"/>
                  <a:gd name="T7" fmla="*/ 82 h 109"/>
                  <a:gd name="T8" fmla="*/ 24 w 117"/>
                  <a:gd name="T9" fmla="*/ 82 h 109"/>
                  <a:gd name="T10" fmla="*/ 24 w 117"/>
                  <a:gd name="T11" fmla="*/ 109 h 109"/>
                  <a:gd name="T12" fmla="*/ 54 w 117"/>
                  <a:gd name="T13" fmla="*/ 82 h 109"/>
                  <a:gd name="T14" fmla="*/ 57 w 117"/>
                  <a:gd name="T15" fmla="*/ 82 h 109"/>
                  <a:gd name="T16" fmla="*/ 57 w 117"/>
                  <a:gd name="T17" fmla="*/ 99 h 109"/>
                  <a:gd name="T18" fmla="*/ 60 w 117"/>
                  <a:gd name="T19" fmla="*/ 99 h 109"/>
                  <a:gd name="T20" fmla="*/ 117 w 117"/>
                  <a:gd name="T21" fmla="*/ 99 h 109"/>
                  <a:gd name="T22" fmla="*/ 117 w 117"/>
                  <a:gd name="T23" fmla="*/ 43 h 109"/>
                  <a:gd name="T24" fmla="*/ 117 w 117"/>
                  <a:gd name="T25" fmla="*/ 38 h 109"/>
                  <a:gd name="T26" fmla="*/ 100 w 117"/>
                  <a:gd name="T27" fmla="*/ 38 h 109"/>
                  <a:gd name="T28" fmla="*/ 51 w 117"/>
                  <a:gd name="T29" fmla="*/ 71 h 109"/>
                  <a:gd name="T30" fmla="*/ 34 w 117"/>
                  <a:gd name="T31" fmla="*/ 86 h 109"/>
                  <a:gd name="T32" fmla="*/ 34 w 117"/>
                  <a:gd name="T33" fmla="*/ 71 h 109"/>
                  <a:gd name="T34" fmla="*/ 10 w 117"/>
                  <a:gd name="T35" fmla="*/ 71 h 109"/>
                  <a:gd name="T36" fmla="*/ 10 w 117"/>
                  <a:gd name="T37" fmla="*/ 9 h 109"/>
                  <a:gd name="T38" fmla="*/ 90 w 117"/>
                  <a:gd name="T39" fmla="*/ 9 h 109"/>
                  <a:gd name="T40" fmla="*/ 90 w 117"/>
                  <a:gd name="T41" fmla="*/ 38 h 109"/>
                  <a:gd name="T42" fmla="*/ 57 w 117"/>
                  <a:gd name="T43" fmla="*/ 38 h 109"/>
                  <a:gd name="T44" fmla="*/ 57 w 117"/>
                  <a:gd name="T45" fmla="*/ 71 h 109"/>
                  <a:gd name="T46" fmla="*/ 51 w 117"/>
                  <a:gd name="T47" fmla="*/ 71 h 109"/>
                  <a:gd name="T48" fmla="*/ 108 w 117"/>
                  <a:gd name="T49" fmla="*/ 89 h 109"/>
                  <a:gd name="T50" fmla="*/ 67 w 117"/>
                  <a:gd name="T51" fmla="*/ 89 h 109"/>
                  <a:gd name="T52" fmla="*/ 67 w 117"/>
                  <a:gd name="T53" fmla="*/ 47 h 109"/>
                  <a:gd name="T54" fmla="*/ 108 w 117"/>
                  <a:gd name="T55" fmla="*/ 47 h 109"/>
                  <a:gd name="T56" fmla="*/ 108 w 117"/>
                  <a:gd name="T57" fmla="*/ 8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109">
                    <a:moveTo>
                      <a:pt x="100" y="38"/>
                    </a:moveTo>
                    <a:lnTo>
                      <a:pt x="100" y="0"/>
                    </a:lnTo>
                    <a:lnTo>
                      <a:pt x="0" y="0"/>
                    </a:lnTo>
                    <a:lnTo>
                      <a:pt x="0" y="82"/>
                    </a:lnTo>
                    <a:lnTo>
                      <a:pt x="24" y="82"/>
                    </a:lnTo>
                    <a:lnTo>
                      <a:pt x="24" y="109"/>
                    </a:lnTo>
                    <a:lnTo>
                      <a:pt x="54" y="82"/>
                    </a:lnTo>
                    <a:lnTo>
                      <a:pt x="57" y="82"/>
                    </a:lnTo>
                    <a:lnTo>
                      <a:pt x="57" y="99"/>
                    </a:lnTo>
                    <a:lnTo>
                      <a:pt x="60" y="99"/>
                    </a:lnTo>
                    <a:lnTo>
                      <a:pt x="117" y="99"/>
                    </a:lnTo>
                    <a:lnTo>
                      <a:pt x="117" y="43"/>
                    </a:lnTo>
                    <a:lnTo>
                      <a:pt x="117" y="38"/>
                    </a:lnTo>
                    <a:lnTo>
                      <a:pt x="100" y="38"/>
                    </a:lnTo>
                    <a:close/>
                    <a:moveTo>
                      <a:pt x="51" y="71"/>
                    </a:moveTo>
                    <a:lnTo>
                      <a:pt x="34" y="86"/>
                    </a:lnTo>
                    <a:lnTo>
                      <a:pt x="34" y="71"/>
                    </a:lnTo>
                    <a:lnTo>
                      <a:pt x="10" y="71"/>
                    </a:lnTo>
                    <a:lnTo>
                      <a:pt x="10" y="9"/>
                    </a:lnTo>
                    <a:lnTo>
                      <a:pt x="90" y="9"/>
                    </a:lnTo>
                    <a:lnTo>
                      <a:pt x="90" y="38"/>
                    </a:lnTo>
                    <a:lnTo>
                      <a:pt x="57" y="38"/>
                    </a:lnTo>
                    <a:lnTo>
                      <a:pt x="57" y="71"/>
                    </a:lnTo>
                    <a:lnTo>
                      <a:pt x="51" y="71"/>
                    </a:lnTo>
                    <a:close/>
                    <a:moveTo>
                      <a:pt x="108" y="89"/>
                    </a:moveTo>
                    <a:lnTo>
                      <a:pt x="67" y="89"/>
                    </a:lnTo>
                    <a:lnTo>
                      <a:pt x="67" y="47"/>
                    </a:lnTo>
                    <a:lnTo>
                      <a:pt x="108" y="47"/>
                    </a:lnTo>
                    <a:lnTo>
                      <a:pt x="108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0" name="Rectangle 21"/>
              <p:cNvSpPr>
                <a:spLocks noChangeArrowheads="1"/>
              </p:cNvSpPr>
              <p:nvPr/>
            </p:nvSpPr>
            <p:spPr bwMode="auto">
              <a:xfrm>
                <a:off x="75" y="64"/>
                <a:ext cx="10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1" name="Rectangle 22"/>
              <p:cNvSpPr>
                <a:spLocks noChangeArrowheads="1"/>
              </p:cNvSpPr>
              <p:nvPr/>
            </p:nvSpPr>
            <p:spPr bwMode="auto">
              <a:xfrm>
                <a:off x="90" y="64"/>
                <a:ext cx="9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0" name="Group 23"/>
            <p:cNvGrpSpPr/>
            <p:nvPr/>
          </p:nvGrpSpPr>
          <p:grpSpPr bwMode="auto">
            <a:xfrm>
              <a:off x="3447543" y="3981360"/>
              <a:ext cx="280958" cy="283446"/>
              <a:chOff x="0" y="0"/>
              <a:chExt cx="117" cy="118"/>
            </a:xfrm>
            <a:solidFill>
              <a:srgbClr val="F8F8F8"/>
            </a:solidFill>
          </p:grpSpPr>
          <p:sp>
            <p:nvSpPr>
              <p:cNvPr id="26" name="Freeform 24"/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18"/>
              </a:xfrm>
              <a:custGeom>
                <a:avLst/>
                <a:gdLst>
                  <a:gd name="T0" fmla="*/ 117 w 117"/>
                  <a:gd name="T1" fmla="*/ 21 h 118"/>
                  <a:gd name="T2" fmla="*/ 107 w 117"/>
                  <a:gd name="T3" fmla="*/ 21 h 118"/>
                  <a:gd name="T4" fmla="*/ 78 w 117"/>
                  <a:gd name="T5" fmla="*/ 21 h 118"/>
                  <a:gd name="T6" fmla="*/ 78 w 117"/>
                  <a:gd name="T7" fmla="*/ 0 h 118"/>
                  <a:gd name="T8" fmla="*/ 39 w 117"/>
                  <a:gd name="T9" fmla="*/ 0 h 118"/>
                  <a:gd name="T10" fmla="*/ 39 w 117"/>
                  <a:gd name="T11" fmla="*/ 21 h 118"/>
                  <a:gd name="T12" fmla="*/ 11 w 117"/>
                  <a:gd name="T13" fmla="*/ 21 h 118"/>
                  <a:gd name="T14" fmla="*/ 0 w 117"/>
                  <a:gd name="T15" fmla="*/ 21 h 118"/>
                  <a:gd name="T16" fmla="*/ 0 w 117"/>
                  <a:gd name="T17" fmla="*/ 31 h 118"/>
                  <a:gd name="T18" fmla="*/ 11 w 117"/>
                  <a:gd name="T19" fmla="*/ 31 h 118"/>
                  <a:gd name="T20" fmla="*/ 11 w 117"/>
                  <a:gd name="T21" fmla="*/ 118 h 118"/>
                  <a:gd name="T22" fmla="*/ 107 w 117"/>
                  <a:gd name="T23" fmla="*/ 118 h 118"/>
                  <a:gd name="T24" fmla="*/ 107 w 117"/>
                  <a:gd name="T25" fmla="*/ 31 h 118"/>
                  <a:gd name="T26" fmla="*/ 117 w 117"/>
                  <a:gd name="T27" fmla="*/ 31 h 118"/>
                  <a:gd name="T28" fmla="*/ 117 w 117"/>
                  <a:gd name="T29" fmla="*/ 21 h 118"/>
                  <a:gd name="T30" fmla="*/ 50 w 117"/>
                  <a:gd name="T31" fmla="*/ 10 h 118"/>
                  <a:gd name="T32" fmla="*/ 68 w 117"/>
                  <a:gd name="T33" fmla="*/ 10 h 118"/>
                  <a:gd name="T34" fmla="*/ 68 w 117"/>
                  <a:gd name="T35" fmla="*/ 21 h 118"/>
                  <a:gd name="T36" fmla="*/ 50 w 117"/>
                  <a:gd name="T37" fmla="*/ 21 h 118"/>
                  <a:gd name="T38" fmla="*/ 50 w 117"/>
                  <a:gd name="T39" fmla="*/ 10 h 118"/>
                  <a:gd name="T40" fmla="*/ 95 w 117"/>
                  <a:gd name="T41" fmla="*/ 105 h 118"/>
                  <a:gd name="T42" fmla="*/ 21 w 117"/>
                  <a:gd name="T43" fmla="*/ 105 h 118"/>
                  <a:gd name="T44" fmla="*/ 21 w 117"/>
                  <a:gd name="T45" fmla="*/ 31 h 118"/>
                  <a:gd name="T46" fmla="*/ 39 w 117"/>
                  <a:gd name="T47" fmla="*/ 31 h 118"/>
                  <a:gd name="T48" fmla="*/ 78 w 117"/>
                  <a:gd name="T49" fmla="*/ 31 h 118"/>
                  <a:gd name="T50" fmla="*/ 95 w 117"/>
                  <a:gd name="T51" fmla="*/ 31 h 118"/>
                  <a:gd name="T52" fmla="*/ 95 w 117"/>
                  <a:gd name="T53" fmla="*/ 10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18">
                    <a:moveTo>
                      <a:pt x="117" y="21"/>
                    </a:moveTo>
                    <a:lnTo>
                      <a:pt x="107" y="21"/>
                    </a:lnTo>
                    <a:lnTo>
                      <a:pt x="78" y="21"/>
                    </a:lnTo>
                    <a:lnTo>
                      <a:pt x="78" y="0"/>
                    </a:lnTo>
                    <a:lnTo>
                      <a:pt x="39" y="0"/>
                    </a:lnTo>
                    <a:lnTo>
                      <a:pt x="39" y="21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31"/>
                    </a:lnTo>
                    <a:lnTo>
                      <a:pt x="11" y="31"/>
                    </a:lnTo>
                    <a:lnTo>
                      <a:pt x="11" y="118"/>
                    </a:lnTo>
                    <a:lnTo>
                      <a:pt x="107" y="118"/>
                    </a:lnTo>
                    <a:lnTo>
                      <a:pt x="107" y="31"/>
                    </a:lnTo>
                    <a:lnTo>
                      <a:pt x="117" y="31"/>
                    </a:lnTo>
                    <a:lnTo>
                      <a:pt x="117" y="21"/>
                    </a:lnTo>
                    <a:close/>
                    <a:moveTo>
                      <a:pt x="50" y="10"/>
                    </a:moveTo>
                    <a:lnTo>
                      <a:pt x="68" y="10"/>
                    </a:lnTo>
                    <a:lnTo>
                      <a:pt x="68" y="21"/>
                    </a:lnTo>
                    <a:lnTo>
                      <a:pt x="50" y="21"/>
                    </a:lnTo>
                    <a:lnTo>
                      <a:pt x="50" y="10"/>
                    </a:lnTo>
                    <a:close/>
                    <a:moveTo>
                      <a:pt x="95" y="105"/>
                    </a:moveTo>
                    <a:lnTo>
                      <a:pt x="21" y="105"/>
                    </a:lnTo>
                    <a:lnTo>
                      <a:pt x="21" y="31"/>
                    </a:lnTo>
                    <a:lnTo>
                      <a:pt x="39" y="31"/>
                    </a:lnTo>
                    <a:lnTo>
                      <a:pt x="78" y="31"/>
                    </a:lnTo>
                    <a:lnTo>
                      <a:pt x="95" y="31"/>
                    </a:lnTo>
                    <a:lnTo>
                      <a:pt x="95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36" y="48"/>
                <a:ext cx="12" cy="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69" y="48"/>
                <a:ext cx="11" cy="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1" name="Group 27"/>
            <p:cNvGrpSpPr/>
            <p:nvPr/>
          </p:nvGrpSpPr>
          <p:grpSpPr bwMode="auto">
            <a:xfrm>
              <a:off x="616365" y="3978958"/>
              <a:ext cx="252140" cy="288250"/>
              <a:chOff x="0" y="0"/>
              <a:chExt cx="105" cy="120"/>
            </a:xfrm>
            <a:solidFill>
              <a:srgbClr val="F8F8F8"/>
            </a:solidFill>
          </p:grpSpPr>
          <p:sp>
            <p:nvSpPr>
              <p:cNvPr id="24" name="Freeform 28"/>
              <p:cNvSpPr/>
              <p:nvPr/>
            </p:nvSpPr>
            <p:spPr bwMode="auto">
              <a:xfrm>
                <a:off x="18" y="47"/>
                <a:ext cx="53" cy="26"/>
              </a:xfrm>
              <a:custGeom>
                <a:avLst/>
                <a:gdLst>
                  <a:gd name="T0" fmla="*/ 18 w 35"/>
                  <a:gd name="T1" fmla="*/ 11 h 17"/>
                  <a:gd name="T2" fmla="*/ 7 w 35"/>
                  <a:gd name="T3" fmla="*/ 0 h 17"/>
                  <a:gd name="T4" fmla="*/ 0 w 35"/>
                  <a:gd name="T5" fmla="*/ 0 h 17"/>
                  <a:gd name="T6" fmla="*/ 18 w 35"/>
                  <a:gd name="T7" fmla="*/ 17 h 17"/>
                  <a:gd name="T8" fmla="*/ 35 w 35"/>
                  <a:gd name="T9" fmla="*/ 0 h 17"/>
                  <a:gd name="T10" fmla="*/ 28 w 35"/>
                  <a:gd name="T11" fmla="*/ 0 h 17"/>
                  <a:gd name="T12" fmla="*/ 18 w 35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7">
                    <a:moveTo>
                      <a:pt x="18" y="11"/>
                    </a:moveTo>
                    <a:cubicBezTo>
                      <a:pt x="12" y="11"/>
                      <a:pt x="7" y="6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8" y="17"/>
                      <a:pt x="18" y="17"/>
                    </a:cubicBezTo>
                    <a:cubicBezTo>
                      <a:pt x="27" y="17"/>
                      <a:pt x="35" y="10"/>
                      <a:pt x="35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3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5" name="Freeform 29"/>
              <p:cNvSpPr>
                <a:spLocks noEditPoints="1"/>
              </p:cNvSpPr>
              <p:nvPr/>
            </p:nvSpPr>
            <p:spPr bwMode="auto">
              <a:xfrm>
                <a:off x="0" y="0"/>
                <a:ext cx="105" cy="120"/>
              </a:xfrm>
              <a:custGeom>
                <a:avLst/>
                <a:gdLst>
                  <a:gd name="T0" fmla="*/ 105 w 105"/>
                  <a:gd name="T1" fmla="*/ 0 h 120"/>
                  <a:gd name="T2" fmla="*/ 23 w 105"/>
                  <a:gd name="T3" fmla="*/ 0 h 120"/>
                  <a:gd name="T4" fmla="*/ 23 w 105"/>
                  <a:gd name="T5" fmla="*/ 18 h 120"/>
                  <a:gd name="T6" fmla="*/ 0 w 105"/>
                  <a:gd name="T7" fmla="*/ 18 h 120"/>
                  <a:gd name="T8" fmla="*/ 0 w 105"/>
                  <a:gd name="T9" fmla="*/ 120 h 120"/>
                  <a:gd name="T10" fmla="*/ 89 w 105"/>
                  <a:gd name="T11" fmla="*/ 120 h 120"/>
                  <a:gd name="T12" fmla="*/ 89 w 105"/>
                  <a:gd name="T13" fmla="*/ 97 h 120"/>
                  <a:gd name="T14" fmla="*/ 105 w 105"/>
                  <a:gd name="T15" fmla="*/ 97 h 120"/>
                  <a:gd name="T16" fmla="*/ 105 w 105"/>
                  <a:gd name="T17" fmla="*/ 0 h 120"/>
                  <a:gd name="T18" fmla="*/ 78 w 105"/>
                  <a:gd name="T19" fmla="*/ 109 h 120"/>
                  <a:gd name="T20" fmla="*/ 11 w 105"/>
                  <a:gd name="T21" fmla="*/ 109 h 120"/>
                  <a:gd name="T22" fmla="*/ 11 w 105"/>
                  <a:gd name="T23" fmla="*/ 29 h 120"/>
                  <a:gd name="T24" fmla="*/ 23 w 105"/>
                  <a:gd name="T25" fmla="*/ 29 h 120"/>
                  <a:gd name="T26" fmla="*/ 78 w 105"/>
                  <a:gd name="T27" fmla="*/ 29 h 120"/>
                  <a:gd name="T28" fmla="*/ 78 w 105"/>
                  <a:gd name="T29" fmla="*/ 97 h 120"/>
                  <a:gd name="T30" fmla="*/ 78 w 105"/>
                  <a:gd name="T31" fmla="*/ 109 h 120"/>
                  <a:gd name="T32" fmla="*/ 96 w 105"/>
                  <a:gd name="T33" fmla="*/ 86 h 120"/>
                  <a:gd name="T34" fmla="*/ 89 w 105"/>
                  <a:gd name="T35" fmla="*/ 86 h 120"/>
                  <a:gd name="T36" fmla="*/ 89 w 105"/>
                  <a:gd name="T37" fmla="*/ 18 h 120"/>
                  <a:gd name="T38" fmla="*/ 32 w 105"/>
                  <a:gd name="T39" fmla="*/ 18 h 120"/>
                  <a:gd name="T40" fmla="*/ 32 w 105"/>
                  <a:gd name="T41" fmla="*/ 11 h 120"/>
                  <a:gd name="T42" fmla="*/ 96 w 105"/>
                  <a:gd name="T43" fmla="*/ 11 h 120"/>
                  <a:gd name="T44" fmla="*/ 96 w 105"/>
                  <a:gd name="T45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120">
                    <a:moveTo>
                      <a:pt x="105" y="0"/>
                    </a:moveTo>
                    <a:lnTo>
                      <a:pt x="23" y="0"/>
                    </a:lnTo>
                    <a:lnTo>
                      <a:pt x="23" y="18"/>
                    </a:lnTo>
                    <a:lnTo>
                      <a:pt x="0" y="18"/>
                    </a:lnTo>
                    <a:lnTo>
                      <a:pt x="0" y="120"/>
                    </a:lnTo>
                    <a:lnTo>
                      <a:pt x="89" y="120"/>
                    </a:lnTo>
                    <a:lnTo>
                      <a:pt x="89" y="97"/>
                    </a:lnTo>
                    <a:lnTo>
                      <a:pt x="105" y="97"/>
                    </a:lnTo>
                    <a:lnTo>
                      <a:pt x="105" y="0"/>
                    </a:lnTo>
                    <a:close/>
                    <a:moveTo>
                      <a:pt x="78" y="109"/>
                    </a:moveTo>
                    <a:lnTo>
                      <a:pt x="11" y="109"/>
                    </a:lnTo>
                    <a:lnTo>
                      <a:pt x="11" y="29"/>
                    </a:lnTo>
                    <a:lnTo>
                      <a:pt x="23" y="29"/>
                    </a:lnTo>
                    <a:lnTo>
                      <a:pt x="78" y="29"/>
                    </a:lnTo>
                    <a:lnTo>
                      <a:pt x="78" y="97"/>
                    </a:lnTo>
                    <a:lnTo>
                      <a:pt x="78" y="109"/>
                    </a:lnTo>
                    <a:close/>
                    <a:moveTo>
                      <a:pt x="96" y="86"/>
                    </a:moveTo>
                    <a:lnTo>
                      <a:pt x="89" y="86"/>
                    </a:lnTo>
                    <a:lnTo>
                      <a:pt x="89" y="18"/>
                    </a:lnTo>
                    <a:lnTo>
                      <a:pt x="32" y="18"/>
                    </a:lnTo>
                    <a:lnTo>
                      <a:pt x="32" y="11"/>
                    </a:lnTo>
                    <a:lnTo>
                      <a:pt x="96" y="11"/>
                    </a:lnTo>
                    <a:lnTo>
                      <a:pt x="96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2" name="Text Box 30"/>
            <p:cNvSpPr txBox="1">
              <a:spLocks noChangeArrowheads="1"/>
            </p:cNvSpPr>
            <p:nvPr/>
          </p:nvSpPr>
          <p:spPr bwMode="auto">
            <a:xfrm>
              <a:off x="969451" y="3959741"/>
              <a:ext cx="164339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3" name="Text Box 31"/>
            <p:cNvSpPr txBox="1">
              <a:spLocks noChangeArrowheads="1"/>
            </p:cNvSpPr>
            <p:nvPr/>
          </p:nvSpPr>
          <p:spPr bwMode="auto">
            <a:xfrm>
              <a:off x="3822244" y="3959741"/>
              <a:ext cx="164339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4" name="Text Box 32"/>
            <p:cNvSpPr txBox="1">
              <a:spLocks noChangeArrowheads="1"/>
            </p:cNvSpPr>
            <p:nvPr/>
          </p:nvSpPr>
          <p:spPr bwMode="auto">
            <a:xfrm>
              <a:off x="6598195" y="3959741"/>
              <a:ext cx="164339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5" name="Text Box 33"/>
            <p:cNvSpPr txBox="1">
              <a:spLocks noChangeArrowheads="1"/>
            </p:cNvSpPr>
            <p:nvPr/>
          </p:nvSpPr>
          <p:spPr bwMode="auto">
            <a:xfrm>
              <a:off x="9479803" y="3959741"/>
              <a:ext cx="164339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6" name="Text Box 38"/>
            <p:cNvSpPr txBox="1">
              <a:spLocks noChangeArrowheads="1"/>
            </p:cNvSpPr>
            <p:nvPr/>
          </p:nvSpPr>
          <p:spPr bwMode="auto">
            <a:xfrm>
              <a:off x="1442872" y="4934236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01</a:t>
              </a:r>
            </a:p>
          </p:txBody>
        </p:sp>
        <p:sp>
          <p:nvSpPr>
            <p:cNvPr id="17" name="Text Box 39"/>
            <p:cNvSpPr txBox="1">
              <a:spLocks noChangeArrowheads="1"/>
            </p:cNvSpPr>
            <p:nvPr/>
          </p:nvSpPr>
          <p:spPr bwMode="auto">
            <a:xfrm>
              <a:off x="7040396" y="4934237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03</a:t>
              </a:r>
            </a:p>
          </p:txBody>
        </p:sp>
        <p:sp>
          <p:nvSpPr>
            <p:cNvPr id="18" name="Text Box 40"/>
            <p:cNvSpPr txBox="1">
              <a:spLocks noChangeArrowheads="1"/>
            </p:cNvSpPr>
            <p:nvPr/>
          </p:nvSpPr>
          <p:spPr bwMode="auto">
            <a:xfrm>
              <a:off x="4322079" y="2613823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02</a:t>
              </a:r>
            </a:p>
          </p:txBody>
        </p:sp>
        <p:sp>
          <p:nvSpPr>
            <p:cNvPr id="19" name="Text Box 41"/>
            <p:cNvSpPr txBox="1">
              <a:spLocks noChangeArrowheads="1"/>
            </p:cNvSpPr>
            <p:nvPr/>
          </p:nvSpPr>
          <p:spPr bwMode="auto">
            <a:xfrm>
              <a:off x="9919602" y="2613823"/>
              <a:ext cx="54373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04</a:t>
              </a:r>
            </a:p>
          </p:txBody>
        </p: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523152" y="2367601"/>
              <a:ext cx="269866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 tackle my whole life at once. I can do </a:t>
              </a: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</a:t>
              </a: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1" name="矩形 23"/>
            <p:cNvSpPr>
              <a:spLocks noChangeArrowheads="1"/>
            </p:cNvSpPr>
            <p:nvPr/>
          </p:nvSpPr>
          <p:spPr bwMode="auto">
            <a:xfrm>
              <a:off x="3275073" y="4688014"/>
              <a:ext cx="269866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 tackle my whole life at once. I can do </a:t>
              </a: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</a:t>
              </a: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矩形 23"/>
            <p:cNvSpPr>
              <a:spLocks noChangeArrowheads="1"/>
            </p:cNvSpPr>
            <p:nvPr/>
          </p:nvSpPr>
          <p:spPr bwMode="auto">
            <a:xfrm>
              <a:off x="5993390" y="2365385"/>
              <a:ext cx="269866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 tackle my whole life at once. I can do </a:t>
              </a: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</a:t>
              </a: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3" name="矩形 23"/>
            <p:cNvSpPr>
              <a:spLocks noChangeArrowheads="1"/>
            </p:cNvSpPr>
            <p:nvPr/>
          </p:nvSpPr>
          <p:spPr bwMode="auto">
            <a:xfrm>
              <a:off x="9016472" y="4688014"/>
              <a:ext cx="269866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 tackle my whole life at once. I can do </a:t>
              </a: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Just for today I will try to live through this day only and not</a:t>
              </a:r>
              <a:endPara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88390" y="-283452"/>
            <a:ext cx="4574079" cy="379881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816787" y="2473775"/>
            <a:ext cx="2373863" cy="2373863"/>
            <a:chOff x="4838552" y="2432106"/>
            <a:chExt cx="2373863" cy="2373863"/>
          </a:xfrm>
        </p:grpSpPr>
        <p:grpSp>
          <p:nvGrpSpPr>
            <p:cNvPr id="3" name="Group 16"/>
            <p:cNvGrpSpPr/>
            <p:nvPr/>
          </p:nvGrpSpPr>
          <p:grpSpPr>
            <a:xfrm>
              <a:off x="4894358" y="2487912"/>
              <a:ext cx="2262251" cy="2262251"/>
              <a:chOff x="3284240" y="1716038"/>
              <a:chExt cx="2088232" cy="2088232"/>
            </a:xfrm>
          </p:grpSpPr>
          <p:sp>
            <p:nvSpPr>
              <p:cNvPr id="9" name="Pie 9"/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4111343"/>
                  <a:gd name="adj2" fmla="val 16297221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" name="Pie 36"/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20518227"/>
                  <a:gd name="adj2" fmla="val 1176276"/>
                </a:avLst>
              </a:prstGeom>
              <a:solidFill>
                <a:srgbClr val="9494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" name="Pie 37"/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16262436"/>
                  <a:gd name="adj2" fmla="val 20543332"/>
                </a:avLst>
              </a:prstGeom>
              <a:solidFill>
                <a:srgbClr val="3D37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" name="Pie 40"/>
              <p:cNvSpPr/>
              <p:nvPr/>
            </p:nvSpPr>
            <p:spPr>
              <a:xfrm>
                <a:off x="3284240" y="1716038"/>
                <a:ext cx="2088232" cy="2088232"/>
              </a:xfrm>
              <a:prstGeom prst="pie">
                <a:avLst>
                  <a:gd name="adj1" fmla="val 1145018"/>
                  <a:gd name="adj2" fmla="val 4152328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" name="Oval 41"/>
            <p:cNvSpPr/>
            <p:nvPr/>
          </p:nvSpPr>
          <p:spPr>
            <a:xfrm>
              <a:off x="4838552" y="2432106"/>
              <a:ext cx="2373863" cy="23738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>
                <a:solidFill>
                  <a:srgbClr val="EC5368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Rectangle 45"/>
            <p:cNvSpPr/>
            <p:nvPr/>
          </p:nvSpPr>
          <p:spPr>
            <a:xfrm>
              <a:off x="5141897" y="3435654"/>
              <a:ext cx="766557" cy="5590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035" dirty="0">
                  <a:solidFill>
                    <a:srgbClr val="F2F2F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55%</a:t>
              </a:r>
              <a:endParaRPr lang="bg-BG" sz="3035" dirty="0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Rectangle 46"/>
            <p:cNvSpPr/>
            <p:nvPr/>
          </p:nvSpPr>
          <p:spPr>
            <a:xfrm>
              <a:off x="6153173" y="2869343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rgbClr val="F2F2F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18%</a:t>
              </a:r>
              <a:endParaRPr lang="bg-BG" dirty="0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Rectangle 47"/>
            <p:cNvSpPr/>
            <p:nvPr/>
          </p:nvSpPr>
          <p:spPr>
            <a:xfrm>
              <a:off x="6576443" y="3418982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rgbClr val="F2F2F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12%</a:t>
              </a:r>
              <a:endParaRPr lang="bg-BG" dirty="0">
                <a:solidFill>
                  <a:srgbClr val="F2F2F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Rectangle 48"/>
            <p:cNvSpPr/>
            <p:nvPr/>
          </p:nvSpPr>
          <p:spPr>
            <a:xfrm>
              <a:off x="6315236" y="3967604"/>
              <a:ext cx="5309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15%</a:t>
              </a:r>
              <a:endParaRPr lang="bg-BG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94930" y="1947503"/>
            <a:ext cx="3904679" cy="1785105"/>
            <a:chOff x="7516695" y="2076507"/>
            <a:chExt cx="3904679" cy="1785105"/>
          </a:xfrm>
        </p:grpSpPr>
        <p:sp>
          <p:nvSpPr>
            <p:cNvPr id="14" name="Rectangle 58"/>
            <p:cNvSpPr/>
            <p:nvPr/>
          </p:nvSpPr>
          <p:spPr>
            <a:xfrm>
              <a:off x="8005619" y="2076507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3D374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02</a:t>
              </a:r>
              <a:endParaRPr lang="bg-BG" sz="2400" dirty="0">
                <a:solidFill>
                  <a:srgbClr val="3D374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Rectangle 59"/>
            <p:cNvSpPr/>
            <p:nvPr/>
          </p:nvSpPr>
          <p:spPr>
            <a:xfrm>
              <a:off x="7516695" y="2476617"/>
              <a:ext cx="3904679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518881" y="3940397"/>
            <a:ext cx="3759958" cy="1741887"/>
            <a:chOff x="7540646" y="3696734"/>
            <a:chExt cx="3759958" cy="1741887"/>
          </a:xfrm>
        </p:grpSpPr>
        <p:sp>
          <p:nvSpPr>
            <p:cNvPr id="17" name="Rectangle 56"/>
            <p:cNvSpPr/>
            <p:nvPr/>
          </p:nvSpPr>
          <p:spPr>
            <a:xfrm>
              <a:off x="8005621" y="3696734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bg1">
                      <a:lumMod val="75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03</a:t>
              </a:r>
              <a:endParaRPr lang="bg-BG" sz="2400" dirty="0">
                <a:solidFill>
                  <a:schemeClr val="bg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Rectangle 60"/>
            <p:cNvSpPr/>
            <p:nvPr/>
          </p:nvSpPr>
          <p:spPr>
            <a:xfrm>
              <a:off x="7540646" y="4053626"/>
              <a:ext cx="375995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5600" y="3936987"/>
            <a:ext cx="3827785" cy="1764487"/>
            <a:chOff x="810883" y="3693324"/>
            <a:chExt cx="3827785" cy="1764487"/>
          </a:xfrm>
        </p:grpSpPr>
        <p:sp>
          <p:nvSpPr>
            <p:cNvPr id="20" name="Rectangle 55"/>
            <p:cNvSpPr/>
            <p:nvPr/>
          </p:nvSpPr>
          <p:spPr>
            <a:xfrm>
              <a:off x="3676909" y="3693324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400" dirty="0">
                  <a:solidFill>
                    <a:srgbClr val="94949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04</a:t>
              </a:r>
              <a:endParaRPr lang="bg-BG" sz="2400" dirty="0">
                <a:solidFill>
                  <a:srgbClr val="949494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Rectangle 62"/>
            <p:cNvSpPr/>
            <p:nvPr/>
          </p:nvSpPr>
          <p:spPr>
            <a:xfrm>
              <a:off x="810883" y="4072816"/>
              <a:ext cx="3827785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85600" y="1979853"/>
            <a:ext cx="3827785" cy="1752755"/>
            <a:chOff x="810883" y="2108857"/>
            <a:chExt cx="3827785" cy="1752755"/>
          </a:xfrm>
        </p:grpSpPr>
        <p:sp>
          <p:nvSpPr>
            <p:cNvPr id="23" name="Rectangle 54"/>
            <p:cNvSpPr/>
            <p:nvPr/>
          </p:nvSpPr>
          <p:spPr>
            <a:xfrm>
              <a:off x="3336646" y="2108857"/>
              <a:ext cx="8483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01</a:t>
              </a:r>
              <a:endParaRPr lang="bg-BG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Rectangle 63"/>
            <p:cNvSpPr/>
            <p:nvPr/>
          </p:nvSpPr>
          <p:spPr>
            <a:xfrm>
              <a:off x="810883" y="2476617"/>
              <a:ext cx="3827785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点击输入本栏的具体文字，简明扼要的说明分项内容，此为概念图解，请根据您的具体内容酌情修改。点击输入本栏的具体文字，简明扼要的说明分项内容。</a:t>
              </a:r>
              <a:endParaRPr lang="en-US" altLang="zh-CN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3190" y="1591994"/>
            <a:ext cx="3971429" cy="353333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627729" y="2711077"/>
            <a:ext cx="4642881" cy="830997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这是第三部分：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740271" y="3542074"/>
            <a:ext cx="5804685" cy="7185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THIS IS A ART TEMPLATE ,THE TEMPLATE THANK YOU WATCHING THIS ONE. THIS IS A ART TEMPLATE ,THE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943" y="1900938"/>
            <a:ext cx="3974447" cy="5342097"/>
          </a:xfrm>
          <a:prstGeom prst="rect">
            <a:avLst/>
          </a:prstGeom>
        </p:spPr>
      </p:pic>
      <p:sp>
        <p:nvSpPr>
          <p:cNvPr id="5" name="文本框 22"/>
          <p:cNvSpPr txBox="1">
            <a:spLocks noChangeArrowheads="1"/>
          </p:cNvSpPr>
          <p:nvPr/>
        </p:nvSpPr>
        <p:spPr bwMode="auto">
          <a:xfrm>
            <a:off x="5046838" y="2692904"/>
            <a:ext cx="351546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章 节 提 要 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5046838" y="3216124"/>
            <a:ext cx="5940030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8262" y="-20749"/>
            <a:ext cx="4600084" cy="4473186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882350" y="3364258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SUBTITLE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882350" y="4753169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SUBTITLE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82350" y="3733590"/>
            <a:ext cx="2381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CLICK HERE TO ADD YOUR CONTENTS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882350" y="5122501"/>
            <a:ext cx="2381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CLICK HERE TO ADD YOUR CONTENTS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96508" y="4758616"/>
            <a:ext cx="857250" cy="857250"/>
          </a:xfrm>
          <a:prstGeom prst="rect">
            <a:avLst/>
          </a:prstGeom>
          <a:solidFill>
            <a:srgbClr val="62A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896508" y="3401964"/>
            <a:ext cx="857250" cy="857250"/>
          </a:xfrm>
          <a:prstGeom prst="rect">
            <a:avLst/>
          </a:prstGeom>
          <a:solidFill>
            <a:srgbClr val="62A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任意多边形 20"/>
          <p:cNvSpPr>
            <a:spLocks noChangeAspect="1"/>
          </p:cNvSpPr>
          <p:nvPr/>
        </p:nvSpPr>
        <p:spPr>
          <a:xfrm>
            <a:off x="2118288" y="3650589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任意多边形 21"/>
          <p:cNvSpPr>
            <a:spLocks noChangeAspect="1"/>
          </p:cNvSpPr>
          <p:nvPr/>
        </p:nvSpPr>
        <p:spPr>
          <a:xfrm>
            <a:off x="2134864" y="5007241"/>
            <a:ext cx="364369" cy="360000"/>
          </a:xfrm>
          <a:custGeom>
            <a:avLst/>
            <a:gdLst>
              <a:gd name="connsiteX0" fmla="*/ 3577275 w 5691115"/>
              <a:gd name="connsiteY0" fmla="*/ 3207225 h 5622876"/>
              <a:gd name="connsiteX1" fmla="*/ 3268639 w 5691115"/>
              <a:gd name="connsiteY1" fmla="*/ 3515861 h 5622876"/>
              <a:gd name="connsiteX2" fmla="*/ 3268639 w 5691115"/>
              <a:gd name="connsiteY2" fmla="*/ 5089053 h 5622876"/>
              <a:gd name="connsiteX3" fmla="*/ 3577275 w 5691115"/>
              <a:gd name="connsiteY3" fmla="*/ 5397689 h 5622876"/>
              <a:gd name="connsiteX4" fmla="*/ 5150467 w 5691115"/>
              <a:gd name="connsiteY4" fmla="*/ 5397689 h 5622876"/>
              <a:gd name="connsiteX5" fmla="*/ 5459103 w 5691115"/>
              <a:gd name="connsiteY5" fmla="*/ 5089053 h 5622876"/>
              <a:gd name="connsiteX6" fmla="*/ 5459103 w 5691115"/>
              <a:gd name="connsiteY6" fmla="*/ 3515861 h 5622876"/>
              <a:gd name="connsiteX7" fmla="*/ 5150467 w 5691115"/>
              <a:gd name="connsiteY7" fmla="*/ 3207225 h 5622876"/>
              <a:gd name="connsiteX8" fmla="*/ 533824 w 5691115"/>
              <a:gd name="connsiteY8" fmla="*/ 3207225 h 5622876"/>
              <a:gd name="connsiteX9" fmla="*/ 225188 w 5691115"/>
              <a:gd name="connsiteY9" fmla="*/ 3515861 h 5622876"/>
              <a:gd name="connsiteX10" fmla="*/ 225188 w 5691115"/>
              <a:gd name="connsiteY10" fmla="*/ 5089053 h 5622876"/>
              <a:gd name="connsiteX11" fmla="*/ 533824 w 5691115"/>
              <a:gd name="connsiteY11" fmla="*/ 5397689 h 5622876"/>
              <a:gd name="connsiteX12" fmla="*/ 2107016 w 5691115"/>
              <a:gd name="connsiteY12" fmla="*/ 5397689 h 5622876"/>
              <a:gd name="connsiteX13" fmla="*/ 2415652 w 5691115"/>
              <a:gd name="connsiteY13" fmla="*/ 5089053 h 5622876"/>
              <a:gd name="connsiteX14" fmla="*/ 2415652 w 5691115"/>
              <a:gd name="connsiteY14" fmla="*/ 3515861 h 5622876"/>
              <a:gd name="connsiteX15" fmla="*/ 2107016 w 5691115"/>
              <a:gd name="connsiteY15" fmla="*/ 3207225 h 5622876"/>
              <a:gd name="connsiteX16" fmla="*/ 3416507 w 5691115"/>
              <a:gd name="connsiteY16" fmla="*/ 2975212 h 5622876"/>
              <a:gd name="connsiteX17" fmla="*/ 5318059 w 5691115"/>
              <a:gd name="connsiteY17" fmla="*/ 2975212 h 5622876"/>
              <a:gd name="connsiteX18" fmla="*/ 5691115 w 5691115"/>
              <a:gd name="connsiteY18" fmla="*/ 3348268 h 5622876"/>
              <a:gd name="connsiteX19" fmla="*/ 5691115 w 5691115"/>
              <a:gd name="connsiteY19" fmla="*/ 5249820 h 5622876"/>
              <a:gd name="connsiteX20" fmla="*/ 5318059 w 5691115"/>
              <a:gd name="connsiteY20" fmla="*/ 5622876 h 5622876"/>
              <a:gd name="connsiteX21" fmla="*/ 3416507 w 5691115"/>
              <a:gd name="connsiteY21" fmla="*/ 5622876 h 5622876"/>
              <a:gd name="connsiteX22" fmla="*/ 3043451 w 5691115"/>
              <a:gd name="connsiteY22" fmla="*/ 5249820 h 5622876"/>
              <a:gd name="connsiteX23" fmla="*/ 3043451 w 5691115"/>
              <a:gd name="connsiteY23" fmla="*/ 3348268 h 5622876"/>
              <a:gd name="connsiteX24" fmla="*/ 3416507 w 5691115"/>
              <a:gd name="connsiteY24" fmla="*/ 2975212 h 5622876"/>
              <a:gd name="connsiteX25" fmla="*/ 373056 w 5691115"/>
              <a:gd name="connsiteY25" fmla="*/ 2975212 h 5622876"/>
              <a:gd name="connsiteX26" fmla="*/ 2274608 w 5691115"/>
              <a:gd name="connsiteY26" fmla="*/ 2975212 h 5622876"/>
              <a:gd name="connsiteX27" fmla="*/ 2647664 w 5691115"/>
              <a:gd name="connsiteY27" fmla="*/ 3348268 h 5622876"/>
              <a:gd name="connsiteX28" fmla="*/ 2647664 w 5691115"/>
              <a:gd name="connsiteY28" fmla="*/ 5249820 h 5622876"/>
              <a:gd name="connsiteX29" fmla="*/ 2274608 w 5691115"/>
              <a:gd name="connsiteY29" fmla="*/ 5622876 h 5622876"/>
              <a:gd name="connsiteX30" fmla="*/ 373056 w 5691115"/>
              <a:gd name="connsiteY30" fmla="*/ 5622876 h 5622876"/>
              <a:gd name="connsiteX31" fmla="*/ 0 w 5691115"/>
              <a:gd name="connsiteY31" fmla="*/ 5249820 h 5622876"/>
              <a:gd name="connsiteX32" fmla="*/ 0 w 5691115"/>
              <a:gd name="connsiteY32" fmla="*/ 3348268 h 5622876"/>
              <a:gd name="connsiteX33" fmla="*/ 373056 w 5691115"/>
              <a:gd name="connsiteY33" fmla="*/ 2975212 h 5622876"/>
              <a:gd name="connsiteX34" fmla="*/ 3577275 w 5691115"/>
              <a:gd name="connsiteY34" fmla="*/ 232013 h 5622876"/>
              <a:gd name="connsiteX35" fmla="*/ 3268639 w 5691115"/>
              <a:gd name="connsiteY35" fmla="*/ 540649 h 5622876"/>
              <a:gd name="connsiteX36" fmla="*/ 3268639 w 5691115"/>
              <a:gd name="connsiteY36" fmla="*/ 2113841 h 5622876"/>
              <a:gd name="connsiteX37" fmla="*/ 3577275 w 5691115"/>
              <a:gd name="connsiteY37" fmla="*/ 2422477 h 5622876"/>
              <a:gd name="connsiteX38" fmla="*/ 5150467 w 5691115"/>
              <a:gd name="connsiteY38" fmla="*/ 2422477 h 5622876"/>
              <a:gd name="connsiteX39" fmla="*/ 5459103 w 5691115"/>
              <a:gd name="connsiteY39" fmla="*/ 2113841 h 5622876"/>
              <a:gd name="connsiteX40" fmla="*/ 5459103 w 5691115"/>
              <a:gd name="connsiteY40" fmla="*/ 540649 h 5622876"/>
              <a:gd name="connsiteX41" fmla="*/ 5150467 w 5691115"/>
              <a:gd name="connsiteY41" fmla="*/ 232013 h 5622876"/>
              <a:gd name="connsiteX42" fmla="*/ 533824 w 5691115"/>
              <a:gd name="connsiteY42" fmla="*/ 232013 h 5622876"/>
              <a:gd name="connsiteX43" fmla="*/ 225188 w 5691115"/>
              <a:gd name="connsiteY43" fmla="*/ 540649 h 5622876"/>
              <a:gd name="connsiteX44" fmla="*/ 225188 w 5691115"/>
              <a:gd name="connsiteY44" fmla="*/ 2113841 h 5622876"/>
              <a:gd name="connsiteX45" fmla="*/ 533824 w 5691115"/>
              <a:gd name="connsiteY45" fmla="*/ 2422477 h 5622876"/>
              <a:gd name="connsiteX46" fmla="*/ 2107016 w 5691115"/>
              <a:gd name="connsiteY46" fmla="*/ 2422477 h 5622876"/>
              <a:gd name="connsiteX47" fmla="*/ 2415652 w 5691115"/>
              <a:gd name="connsiteY47" fmla="*/ 2113841 h 5622876"/>
              <a:gd name="connsiteX48" fmla="*/ 2415652 w 5691115"/>
              <a:gd name="connsiteY48" fmla="*/ 540649 h 5622876"/>
              <a:gd name="connsiteX49" fmla="*/ 2107016 w 5691115"/>
              <a:gd name="connsiteY49" fmla="*/ 232013 h 5622876"/>
              <a:gd name="connsiteX50" fmla="*/ 3416507 w 5691115"/>
              <a:gd name="connsiteY50" fmla="*/ 0 h 5622876"/>
              <a:gd name="connsiteX51" fmla="*/ 5318059 w 5691115"/>
              <a:gd name="connsiteY51" fmla="*/ 0 h 5622876"/>
              <a:gd name="connsiteX52" fmla="*/ 5691115 w 5691115"/>
              <a:gd name="connsiteY52" fmla="*/ 373056 h 5622876"/>
              <a:gd name="connsiteX53" fmla="*/ 5691115 w 5691115"/>
              <a:gd name="connsiteY53" fmla="*/ 2274608 h 5622876"/>
              <a:gd name="connsiteX54" fmla="*/ 5318059 w 5691115"/>
              <a:gd name="connsiteY54" fmla="*/ 2647664 h 5622876"/>
              <a:gd name="connsiteX55" fmla="*/ 3416507 w 5691115"/>
              <a:gd name="connsiteY55" fmla="*/ 2647664 h 5622876"/>
              <a:gd name="connsiteX56" fmla="*/ 3043451 w 5691115"/>
              <a:gd name="connsiteY56" fmla="*/ 2274608 h 5622876"/>
              <a:gd name="connsiteX57" fmla="*/ 3043451 w 5691115"/>
              <a:gd name="connsiteY57" fmla="*/ 373056 h 5622876"/>
              <a:gd name="connsiteX58" fmla="*/ 3416507 w 5691115"/>
              <a:gd name="connsiteY58" fmla="*/ 0 h 5622876"/>
              <a:gd name="connsiteX59" fmla="*/ 373056 w 5691115"/>
              <a:gd name="connsiteY59" fmla="*/ 0 h 5622876"/>
              <a:gd name="connsiteX60" fmla="*/ 2274608 w 5691115"/>
              <a:gd name="connsiteY60" fmla="*/ 0 h 5622876"/>
              <a:gd name="connsiteX61" fmla="*/ 2647664 w 5691115"/>
              <a:gd name="connsiteY61" fmla="*/ 373056 h 5622876"/>
              <a:gd name="connsiteX62" fmla="*/ 2647664 w 5691115"/>
              <a:gd name="connsiteY62" fmla="*/ 2274608 h 5622876"/>
              <a:gd name="connsiteX63" fmla="*/ 2274608 w 5691115"/>
              <a:gd name="connsiteY63" fmla="*/ 2647664 h 5622876"/>
              <a:gd name="connsiteX64" fmla="*/ 373056 w 5691115"/>
              <a:gd name="connsiteY64" fmla="*/ 2647664 h 5622876"/>
              <a:gd name="connsiteX65" fmla="*/ 0 w 5691115"/>
              <a:gd name="connsiteY65" fmla="*/ 2274608 h 5622876"/>
              <a:gd name="connsiteX66" fmla="*/ 0 w 5691115"/>
              <a:gd name="connsiteY66" fmla="*/ 373056 h 5622876"/>
              <a:gd name="connsiteX67" fmla="*/ 373056 w 5691115"/>
              <a:gd name="connsiteY67" fmla="*/ 0 h 562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691115" h="5622876">
                <a:moveTo>
                  <a:pt x="3577275" y="3207225"/>
                </a:moveTo>
                <a:cubicBezTo>
                  <a:pt x="3406820" y="3207225"/>
                  <a:pt x="3268639" y="3345406"/>
                  <a:pt x="3268639" y="3515861"/>
                </a:cubicBezTo>
                <a:lnTo>
                  <a:pt x="3268639" y="5089053"/>
                </a:lnTo>
                <a:cubicBezTo>
                  <a:pt x="3268639" y="5259508"/>
                  <a:pt x="3406820" y="5397689"/>
                  <a:pt x="3577275" y="5397689"/>
                </a:cubicBezTo>
                <a:lnTo>
                  <a:pt x="5150467" y="5397689"/>
                </a:lnTo>
                <a:cubicBezTo>
                  <a:pt x="5320922" y="5397689"/>
                  <a:pt x="5459103" y="5259508"/>
                  <a:pt x="5459103" y="5089053"/>
                </a:cubicBezTo>
                <a:lnTo>
                  <a:pt x="5459103" y="3515861"/>
                </a:lnTo>
                <a:cubicBezTo>
                  <a:pt x="5459103" y="3345406"/>
                  <a:pt x="5320922" y="3207225"/>
                  <a:pt x="5150467" y="3207225"/>
                </a:cubicBezTo>
                <a:close/>
                <a:moveTo>
                  <a:pt x="533824" y="3207225"/>
                </a:moveTo>
                <a:cubicBezTo>
                  <a:pt x="363369" y="3207225"/>
                  <a:pt x="225188" y="3345406"/>
                  <a:pt x="225188" y="3515861"/>
                </a:cubicBezTo>
                <a:lnTo>
                  <a:pt x="225188" y="5089053"/>
                </a:lnTo>
                <a:cubicBezTo>
                  <a:pt x="225188" y="5259508"/>
                  <a:pt x="363369" y="5397689"/>
                  <a:pt x="533824" y="5397689"/>
                </a:cubicBezTo>
                <a:lnTo>
                  <a:pt x="2107016" y="5397689"/>
                </a:lnTo>
                <a:cubicBezTo>
                  <a:pt x="2277471" y="5397689"/>
                  <a:pt x="2415652" y="5259508"/>
                  <a:pt x="2415652" y="5089053"/>
                </a:cubicBezTo>
                <a:lnTo>
                  <a:pt x="2415652" y="3515861"/>
                </a:lnTo>
                <a:cubicBezTo>
                  <a:pt x="2415652" y="3345406"/>
                  <a:pt x="2277471" y="3207225"/>
                  <a:pt x="2107016" y="3207225"/>
                </a:cubicBezTo>
                <a:close/>
                <a:moveTo>
                  <a:pt x="3416507" y="2975212"/>
                </a:moveTo>
                <a:lnTo>
                  <a:pt x="5318059" y="2975212"/>
                </a:lnTo>
                <a:cubicBezTo>
                  <a:pt x="5524092" y="2975212"/>
                  <a:pt x="5691115" y="3142235"/>
                  <a:pt x="5691115" y="3348268"/>
                </a:cubicBezTo>
                <a:lnTo>
                  <a:pt x="5691115" y="5249820"/>
                </a:lnTo>
                <a:cubicBezTo>
                  <a:pt x="5691115" y="5455853"/>
                  <a:pt x="5524092" y="5622876"/>
                  <a:pt x="5318059" y="5622876"/>
                </a:cubicBezTo>
                <a:lnTo>
                  <a:pt x="3416507" y="5622876"/>
                </a:lnTo>
                <a:cubicBezTo>
                  <a:pt x="3210474" y="5622876"/>
                  <a:pt x="3043451" y="5455853"/>
                  <a:pt x="3043451" y="5249820"/>
                </a:cubicBezTo>
                <a:lnTo>
                  <a:pt x="3043451" y="3348268"/>
                </a:lnTo>
                <a:cubicBezTo>
                  <a:pt x="3043451" y="3142235"/>
                  <a:pt x="3210474" y="2975212"/>
                  <a:pt x="3416507" y="2975212"/>
                </a:cubicBezTo>
                <a:close/>
                <a:moveTo>
                  <a:pt x="373056" y="2975212"/>
                </a:moveTo>
                <a:lnTo>
                  <a:pt x="2274608" y="2975212"/>
                </a:lnTo>
                <a:cubicBezTo>
                  <a:pt x="2480641" y="2975212"/>
                  <a:pt x="2647664" y="3142235"/>
                  <a:pt x="2647664" y="3348268"/>
                </a:cubicBezTo>
                <a:lnTo>
                  <a:pt x="2647664" y="5249820"/>
                </a:lnTo>
                <a:cubicBezTo>
                  <a:pt x="2647664" y="5455853"/>
                  <a:pt x="2480641" y="5622876"/>
                  <a:pt x="2274608" y="5622876"/>
                </a:cubicBezTo>
                <a:lnTo>
                  <a:pt x="373056" y="5622876"/>
                </a:lnTo>
                <a:cubicBezTo>
                  <a:pt x="167023" y="5622876"/>
                  <a:pt x="0" y="5455853"/>
                  <a:pt x="0" y="5249820"/>
                </a:cubicBezTo>
                <a:lnTo>
                  <a:pt x="0" y="3348268"/>
                </a:lnTo>
                <a:cubicBezTo>
                  <a:pt x="0" y="3142235"/>
                  <a:pt x="167023" y="2975212"/>
                  <a:pt x="373056" y="2975212"/>
                </a:cubicBezTo>
                <a:close/>
                <a:moveTo>
                  <a:pt x="3577275" y="232013"/>
                </a:moveTo>
                <a:cubicBezTo>
                  <a:pt x="3406820" y="232013"/>
                  <a:pt x="3268639" y="370194"/>
                  <a:pt x="3268639" y="540649"/>
                </a:cubicBezTo>
                <a:lnTo>
                  <a:pt x="3268639" y="2113841"/>
                </a:lnTo>
                <a:cubicBezTo>
                  <a:pt x="3268639" y="2284296"/>
                  <a:pt x="3406820" y="2422477"/>
                  <a:pt x="3577275" y="2422477"/>
                </a:cubicBezTo>
                <a:lnTo>
                  <a:pt x="5150467" y="2422477"/>
                </a:lnTo>
                <a:cubicBezTo>
                  <a:pt x="5320922" y="2422477"/>
                  <a:pt x="5459103" y="2284296"/>
                  <a:pt x="5459103" y="2113841"/>
                </a:cubicBezTo>
                <a:lnTo>
                  <a:pt x="5459103" y="540649"/>
                </a:lnTo>
                <a:cubicBezTo>
                  <a:pt x="5459103" y="370194"/>
                  <a:pt x="5320922" y="232013"/>
                  <a:pt x="5150467" y="232013"/>
                </a:cubicBezTo>
                <a:close/>
                <a:moveTo>
                  <a:pt x="533824" y="232013"/>
                </a:moveTo>
                <a:cubicBezTo>
                  <a:pt x="363369" y="232013"/>
                  <a:pt x="225188" y="370194"/>
                  <a:pt x="225188" y="540649"/>
                </a:cubicBezTo>
                <a:lnTo>
                  <a:pt x="225188" y="2113841"/>
                </a:lnTo>
                <a:cubicBezTo>
                  <a:pt x="225188" y="2284296"/>
                  <a:pt x="363369" y="2422477"/>
                  <a:pt x="533824" y="2422477"/>
                </a:cubicBezTo>
                <a:lnTo>
                  <a:pt x="2107016" y="2422477"/>
                </a:lnTo>
                <a:cubicBezTo>
                  <a:pt x="2277471" y="2422477"/>
                  <a:pt x="2415652" y="2284296"/>
                  <a:pt x="2415652" y="2113841"/>
                </a:cubicBezTo>
                <a:lnTo>
                  <a:pt x="2415652" y="540649"/>
                </a:lnTo>
                <a:cubicBezTo>
                  <a:pt x="2415652" y="370194"/>
                  <a:pt x="2277471" y="232013"/>
                  <a:pt x="2107016" y="232013"/>
                </a:cubicBezTo>
                <a:close/>
                <a:moveTo>
                  <a:pt x="3416507" y="0"/>
                </a:moveTo>
                <a:lnTo>
                  <a:pt x="5318059" y="0"/>
                </a:lnTo>
                <a:cubicBezTo>
                  <a:pt x="5524092" y="0"/>
                  <a:pt x="5691115" y="167023"/>
                  <a:pt x="5691115" y="373056"/>
                </a:cubicBezTo>
                <a:lnTo>
                  <a:pt x="5691115" y="2274608"/>
                </a:lnTo>
                <a:cubicBezTo>
                  <a:pt x="5691115" y="2480641"/>
                  <a:pt x="5524092" y="2647664"/>
                  <a:pt x="5318059" y="2647664"/>
                </a:cubicBezTo>
                <a:lnTo>
                  <a:pt x="3416507" y="2647664"/>
                </a:lnTo>
                <a:cubicBezTo>
                  <a:pt x="3210474" y="2647664"/>
                  <a:pt x="3043451" y="2480641"/>
                  <a:pt x="3043451" y="2274608"/>
                </a:cubicBezTo>
                <a:lnTo>
                  <a:pt x="3043451" y="373056"/>
                </a:lnTo>
                <a:cubicBezTo>
                  <a:pt x="3043451" y="167023"/>
                  <a:pt x="3210474" y="0"/>
                  <a:pt x="3416507" y="0"/>
                </a:cubicBezTo>
                <a:close/>
                <a:moveTo>
                  <a:pt x="373056" y="0"/>
                </a:moveTo>
                <a:lnTo>
                  <a:pt x="2274608" y="0"/>
                </a:lnTo>
                <a:cubicBezTo>
                  <a:pt x="2480641" y="0"/>
                  <a:pt x="2647664" y="167023"/>
                  <a:pt x="2647664" y="373056"/>
                </a:cubicBezTo>
                <a:lnTo>
                  <a:pt x="2647664" y="2274608"/>
                </a:lnTo>
                <a:cubicBezTo>
                  <a:pt x="2647664" y="2480641"/>
                  <a:pt x="2480641" y="2647664"/>
                  <a:pt x="2274608" y="2647664"/>
                </a:cubicBezTo>
                <a:lnTo>
                  <a:pt x="373056" y="2647664"/>
                </a:lnTo>
                <a:cubicBezTo>
                  <a:pt x="167023" y="2647664"/>
                  <a:pt x="0" y="2480641"/>
                  <a:pt x="0" y="2274608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887416" y="3364258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SUBTITLE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887416" y="4753169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SUBTITLE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887416" y="3733590"/>
            <a:ext cx="2381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CLICK HERE TO ADD YOUR CONTENTS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87416" y="5122501"/>
            <a:ext cx="2381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CLICK HERE TO ADD YOUR CONTENTS</a:t>
            </a:r>
            <a:endParaRPr lang="zh-CN" altLang="en-US" sz="1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01574" y="4758616"/>
            <a:ext cx="857250" cy="857250"/>
          </a:xfrm>
          <a:prstGeom prst="rect">
            <a:avLst/>
          </a:prstGeom>
          <a:solidFill>
            <a:srgbClr val="62A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01574" y="3401964"/>
            <a:ext cx="857250" cy="857250"/>
          </a:xfrm>
          <a:prstGeom prst="rect">
            <a:avLst/>
          </a:prstGeom>
          <a:solidFill>
            <a:srgbClr val="62A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任意多边形 28"/>
          <p:cNvSpPr>
            <a:spLocks noChangeAspect="1"/>
          </p:cNvSpPr>
          <p:nvPr/>
        </p:nvSpPr>
        <p:spPr>
          <a:xfrm>
            <a:off x="7163833" y="3645069"/>
            <a:ext cx="349825" cy="360000"/>
          </a:xfrm>
          <a:custGeom>
            <a:avLst/>
            <a:gdLst>
              <a:gd name="connsiteX0" fmla="*/ 1913593 w 4735848"/>
              <a:gd name="connsiteY0" fmla="*/ 451664 h 4873594"/>
              <a:gd name="connsiteX1" fmla="*/ 874786 w 4735848"/>
              <a:gd name="connsiteY1" fmla="*/ 881952 h 4873594"/>
              <a:gd name="connsiteX2" fmla="*/ 444498 w 4735848"/>
              <a:gd name="connsiteY2" fmla="*/ 1920759 h 4873594"/>
              <a:gd name="connsiteX3" fmla="*/ 1913592 w 4735848"/>
              <a:gd name="connsiteY3" fmla="*/ 1920759 h 4873594"/>
              <a:gd name="connsiteX4" fmla="*/ 1913593 w 4735848"/>
              <a:gd name="connsiteY4" fmla="*/ 451664 h 4873594"/>
              <a:gd name="connsiteX5" fmla="*/ 2518011 w 4735848"/>
              <a:gd name="connsiteY5" fmla="*/ 438017 h 4873594"/>
              <a:gd name="connsiteX6" fmla="*/ 4575743 w 4735848"/>
              <a:gd name="connsiteY6" fmla="*/ 1828610 h 4873594"/>
              <a:gd name="connsiteX7" fmla="*/ 4052974 w 4735848"/>
              <a:gd name="connsiteY7" fmla="*/ 4256515 h 4873594"/>
              <a:gd name="connsiteX8" fmla="*/ 1605283 w 4735848"/>
              <a:gd name="connsiteY8" fmla="*/ 4677015 h 4873594"/>
              <a:gd name="connsiteX9" fmla="*/ 302200 w 4735848"/>
              <a:gd name="connsiteY9" fmla="*/ 2562782 h 4873594"/>
              <a:gd name="connsiteX10" fmla="*/ 648266 w 4735848"/>
              <a:gd name="connsiteY10" fmla="*/ 2577306 h 4873594"/>
              <a:gd name="connsiteX11" fmla="*/ 1747834 w 4735848"/>
              <a:gd name="connsiteY11" fmla="*/ 4361339 h 4873594"/>
              <a:gd name="connsiteX12" fmla="*/ 3813244 w 4735848"/>
              <a:gd name="connsiteY12" fmla="*/ 4006513 h 4873594"/>
              <a:gd name="connsiteX13" fmla="*/ 4254367 w 4735848"/>
              <a:gd name="connsiteY13" fmla="*/ 1957798 h 4873594"/>
              <a:gd name="connsiteX14" fmla="*/ 2518012 w 4735848"/>
              <a:gd name="connsiteY14" fmla="*/ 784388 h 4873594"/>
              <a:gd name="connsiteX15" fmla="*/ 2251880 w 4735848"/>
              <a:gd name="connsiteY15" fmla="*/ 0 h 4873594"/>
              <a:gd name="connsiteX16" fmla="*/ 2251880 w 4735848"/>
              <a:gd name="connsiteY16" fmla="*/ 2251879 h 4873594"/>
              <a:gd name="connsiteX17" fmla="*/ 0 w 4735848"/>
              <a:gd name="connsiteY17" fmla="*/ 2251880 h 4873594"/>
              <a:gd name="connsiteX18" fmla="*/ 659560 w 4735848"/>
              <a:gd name="connsiteY18" fmla="*/ 659560 h 4873594"/>
              <a:gd name="connsiteX19" fmla="*/ 2251880 w 4735848"/>
              <a:gd name="connsiteY19" fmla="*/ 0 h 487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735848" h="4873594">
                <a:moveTo>
                  <a:pt x="1913593" y="451664"/>
                </a:moveTo>
                <a:cubicBezTo>
                  <a:pt x="1523965" y="451664"/>
                  <a:pt x="1150295" y="606443"/>
                  <a:pt x="874786" y="881952"/>
                </a:cubicBezTo>
                <a:cubicBezTo>
                  <a:pt x="599277" y="1157461"/>
                  <a:pt x="444498" y="1531131"/>
                  <a:pt x="444498" y="1920759"/>
                </a:cubicBezTo>
                <a:lnTo>
                  <a:pt x="1913592" y="1920759"/>
                </a:lnTo>
                <a:cubicBezTo>
                  <a:pt x="1913592" y="1431061"/>
                  <a:pt x="1913593" y="941362"/>
                  <a:pt x="1913593" y="451664"/>
                </a:cubicBezTo>
                <a:close/>
                <a:moveTo>
                  <a:pt x="2518011" y="438017"/>
                </a:moveTo>
                <a:cubicBezTo>
                  <a:pt x="3423484" y="438017"/>
                  <a:pt x="4238024" y="988475"/>
                  <a:pt x="4575743" y="1828610"/>
                </a:cubicBezTo>
                <a:cubicBezTo>
                  <a:pt x="4913461" y="2668746"/>
                  <a:pt x="4706527" y="3629817"/>
                  <a:pt x="4052974" y="4256515"/>
                </a:cubicBezTo>
                <a:cubicBezTo>
                  <a:pt x="3399422" y="4883213"/>
                  <a:pt x="2430518" y="5049665"/>
                  <a:pt x="1605283" y="4677015"/>
                </a:cubicBezTo>
                <a:cubicBezTo>
                  <a:pt x="780048" y="4304364"/>
                  <a:pt x="264230" y="3467458"/>
                  <a:pt x="302200" y="2562782"/>
                </a:cubicBezTo>
                <a:lnTo>
                  <a:pt x="648266" y="2577306"/>
                </a:lnTo>
                <a:cubicBezTo>
                  <a:pt x="616227" y="3340690"/>
                  <a:pt x="1051484" y="4046888"/>
                  <a:pt x="1747834" y="4361339"/>
                </a:cubicBezTo>
                <a:cubicBezTo>
                  <a:pt x="2444184" y="4675789"/>
                  <a:pt x="3261764" y="4535333"/>
                  <a:pt x="3813244" y="4006513"/>
                </a:cubicBezTo>
                <a:cubicBezTo>
                  <a:pt x="4364725" y="3477693"/>
                  <a:pt x="4539341" y="2666722"/>
                  <a:pt x="4254367" y="1957798"/>
                </a:cubicBezTo>
                <a:cubicBezTo>
                  <a:pt x="3969393" y="1248875"/>
                  <a:pt x="3282068" y="784388"/>
                  <a:pt x="2518012" y="784388"/>
                </a:cubicBezTo>
                <a:close/>
                <a:moveTo>
                  <a:pt x="2251880" y="0"/>
                </a:moveTo>
                <a:lnTo>
                  <a:pt x="2251880" y="2251879"/>
                </a:lnTo>
                <a:lnTo>
                  <a:pt x="0" y="2251880"/>
                </a:lnTo>
                <a:cubicBezTo>
                  <a:pt x="0" y="1654644"/>
                  <a:pt x="237251" y="1081869"/>
                  <a:pt x="659560" y="659560"/>
                </a:cubicBezTo>
                <a:cubicBezTo>
                  <a:pt x="1081870" y="237250"/>
                  <a:pt x="1654644" y="-1"/>
                  <a:pt x="22518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任意多边形 29"/>
          <p:cNvSpPr>
            <a:spLocks noChangeAspect="1"/>
          </p:cNvSpPr>
          <p:nvPr/>
        </p:nvSpPr>
        <p:spPr>
          <a:xfrm>
            <a:off x="7163833" y="5004629"/>
            <a:ext cx="360772" cy="360000"/>
          </a:xfrm>
          <a:custGeom>
            <a:avLst/>
            <a:gdLst>
              <a:gd name="connsiteX0" fmla="*/ 816378 w 5074852"/>
              <a:gd name="connsiteY0" fmla="*/ 3584162 h 5063990"/>
              <a:gd name="connsiteX1" fmla="*/ 494757 w 5074852"/>
              <a:gd name="connsiteY1" fmla="*/ 4562500 h 5063990"/>
              <a:gd name="connsiteX2" fmla="*/ 1522998 w 5074852"/>
              <a:gd name="connsiteY2" fmla="*/ 4251342 h 5063990"/>
              <a:gd name="connsiteX3" fmla="*/ 1446260 w 5074852"/>
              <a:gd name="connsiteY3" fmla="*/ 4131002 h 5063990"/>
              <a:gd name="connsiteX4" fmla="*/ 923382 w 5074852"/>
              <a:gd name="connsiteY4" fmla="*/ 3642561 h 5063990"/>
              <a:gd name="connsiteX5" fmla="*/ 3542907 w 5074852"/>
              <a:gd name="connsiteY5" fmla="*/ 705484 h 5063990"/>
              <a:gd name="connsiteX6" fmla="*/ 985516 w 5074852"/>
              <a:gd name="connsiteY6" fmla="*/ 3262875 h 5063990"/>
              <a:gd name="connsiteX7" fmla="*/ 1113448 w 5074852"/>
              <a:gd name="connsiteY7" fmla="*/ 3332695 h 5063990"/>
              <a:gd name="connsiteX8" fmla="*/ 1742481 w 5074852"/>
              <a:gd name="connsiteY8" fmla="*/ 3920299 h 5063990"/>
              <a:gd name="connsiteX9" fmla="*/ 1832850 w 5074852"/>
              <a:gd name="connsiteY9" fmla="*/ 4062016 h 5063990"/>
              <a:gd name="connsiteX10" fmla="*/ 4417890 w 5074852"/>
              <a:gd name="connsiteY10" fmla="*/ 1476978 h 5063990"/>
              <a:gd name="connsiteX11" fmla="*/ 4415770 w 5074852"/>
              <a:gd name="connsiteY11" fmla="*/ 1472766 h 5063990"/>
              <a:gd name="connsiteX12" fmla="*/ 3636524 w 5074852"/>
              <a:gd name="connsiteY12" fmla="*/ 744840 h 5063990"/>
              <a:gd name="connsiteX13" fmla="*/ 4176835 w 5074852"/>
              <a:gd name="connsiteY13" fmla="*/ 341562 h 5063990"/>
              <a:gd name="connsiteX14" fmla="*/ 3853383 w 5074852"/>
              <a:gd name="connsiteY14" fmla="*/ 434650 h 5063990"/>
              <a:gd name="connsiteX15" fmla="*/ 3842392 w 5074852"/>
              <a:gd name="connsiteY15" fmla="*/ 443598 h 5063990"/>
              <a:gd name="connsiteX16" fmla="*/ 3985575 w 5074852"/>
              <a:gd name="connsiteY16" fmla="*/ 521743 h 5063990"/>
              <a:gd name="connsiteX17" fmla="*/ 4614609 w 5074852"/>
              <a:gd name="connsiteY17" fmla="*/ 1109348 h 5063990"/>
              <a:gd name="connsiteX18" fmla="*/ 4661937 w 5074852"/>
              <a:gd name="connsiteY18" fmla="*/ 1183566 h 5063990"/>
              <a:gd name="connsiteX19" fmla="*/ 4671494 w 5074852"/>
              <a:gd name="connsiteY19" fmla="*/ 1167546 h 5063990"/>
              <a:gd name="connsiteX20" fmla="*/ 4721960 w 5074852"/>
              <a:gd name="connsiteY20" fmla="*/ 796243 h 5063990"/>
              <a:gd name="connsiteX21" fmla="*/ 4328896 w 5074852"/>
              <a:gd name="connsiteY21" fmla="*/ 365548 h 5063990"/>
              <a:gd name="connsiteX22" fmla="*/ 4176835 w 5074852"/>
              <a:gd name="connsiteY22" fmla="*/ 341562 h 5063990"/>
              <a:gd name="connsiteX23" fmla="*/ 4183824 w 5074852"/>
              <a:gd name="connsiteY23" fmla="*/ 189 h 5063990"/>
              <a:gd name="connsiteX24" fmla="*/ 4427259 w 5074852"/>
              <a:gd name="connsiteY24" fmla="*/ 38588 h 5063990"/>
              <a:gd name="connsiteX25" fmla="*/ 5056526 w 5074852"/>
              <a:gd name="connsiteY25" fmla="*/ 728098 h 5063990"/>
              <a:gd name="connsiteX26" fmla="*/ 4913426 w 5074852"/>
              <a:gd name="connsiteY26" fmla="*/ 1426963 h 5063990"/>
              <a:gd name="connsiteX27" fmla="*/ 4897039 w 5074852"/>
              <a:gd name="connsiteY27" fmla="*/ 1447543 h 5063990"/>
              <a:gd name="connsiteX28" fmla="*/ 4901285 w 5074852"/>
              <a:gd name="connsiteY28" fmla="*/ 1451788 h 5063990"/>
              <a:gd name="connsiteX29" fmla="*/ 4863862 w 5074852"/>
              <a:gd name="connsiteY29" fmla="*/ 1489211 h 5063990"/>
              <a:gd name="connsiteX30" fmla="*/ 4837026 w 5074852"/>
              <a:gd name="connsiteY30" fmla="*/ 1522915 h 5063990"/>
              <a:gd name="connsiteX31" fmla="*/ 4747085 w 5074852"/>
              <a:gd name="connsiteY31" fmla="*/ 1608804 h 5063990"/>
              <a:gd name="connsiteX32" fmla="*/ 4745805 w 5074852"/>
              <a:gd name="connsiteY32" fmla="*/ 1607267 h 5063990"/>
              <a:gd name="connsiteX33" fmla="*/ 1881323 w 5074852"/>
              <a:gd name="connsiteY33" fmla="*/ 4471749 h 5063990"/>
              <a:gd name="connsiteX34" fmla="*/ 1884004 w 5074852"/>
              <a:gd name="connsiteY34" fmla="*/ 4480607 h 5063990"/>
              <a:gd name="connsiteX35" fmla="*/ 1867459 w 5074852"/>
              <a:gd name="connsiteY35" fmla="*/ 4485614 h 5063990"/>
              <a:gd name="connsiteX36" fmla="*/ 1850684 w 5074852"/>
              <a:gd name="connsiteY36" fmla="*/ 4502388 h 5063990"/>
              <a:gd name="connsiteX37" fmla="*/ 1841703 w 5074852"/>
              <a:gd name="connsiteY37" fmla="*/ 4493407 h 5063990"/>
              <a:gd name="connsiteX38" fmla="*/ 598435 w 5074852"/>
              <a:gd name="connsiteY38" fmla="*/ 4869636 h 5063990"/>
              <a:gd name="connsiteX39" fmla="*/ 0 w 5074852"/>
              <a:gd name="connsiteY39" fmla="*/ 5063990 h 5063990"/>
              <a:gd name="connsiteX40" fmla="*/ 95240 w 5074852"/>
              <a:gd name="connsiteY40" fmla="*/ 4745484 h 5063990"/>
              <a:gd name="connsiteX41" fmla="*/ 93708 w 5074852"/>
              <a:gd name="connsiteY41" fmla="*/ 4744980 h 5063990"/>
              <a:gd name="connsiteX42" fmla="*/ 112315 w 5074852"/>
              <a:gd name="connsiteY42" fmla="*/ 4688384 h 5063990"/>
              <a:gd name="connsiteX43" fmla="*/ 166429 w 5074852"/>
              <a:gd name="connsiteY43" fmla="*/ 4507414 h 5063990"/>
              <a:gd name="connsiteX44" fmla="*/ 170700 w 5074852"/>
              <a:gd name="connsiteY44" fmla="*/ 4510779 h 5063990"/>
              <a:gd name="connsiteX45" fmla="*/ 604148 w 5074852"/>
              <a:gd name="connsiteY45" fmla="*/ 3192281 h 5063990"/>
              <a:gd name="connsiteX46" fmla="*/ 601026 w 5074852"/>
              <a:gd name="connsiteY46" fmla="*/ 3189159 h 5063990"/>
              <a:gd name="connsiteX47" fmla="*/ 607205 w 5074852"/>
              <a:gd name="connsiteY47" fmla="*/ 3182980 h 5063990"/>
              <a:gd name="connsiteX48" fmla="*/ 610885 w 5074852"/>
              <a:gd name="connsiteY48" fmla="*/ 3171785 h 5063990"/>
              <a:gd name="connsiteX49" fmla="*/ 616540 w 5074852"/>
              <a:gd name="connsiteY49" fmla="*/ 3173645 h 5063990"/>
              <a:gd name="connsiteX50" fmla="*/ 3522874 w 5074852"/>
              <a:gd name="connsiteY50" fmla="*/ 267311 h 5063990"/>
              <a:gd name="connsiteX51" fmla="*/ 3522007 w 5074852"/>
              <a:gd name="connsiteY51" fmla="*/ 266444 h 5063990"/>
              <a:gd name="connsiteX52" fmla="*/ 3539763 w 5074852"/>
              <a:gd name="connsiteY52" fmla="*/ 250422 h 5063990"/>
              <a:gd name="connsiteX53" fmla="*/ 3548848 w 5074852"/>
              <a:gd name="connsiteY53" fmla="*/ 241337 h 5063990"/>
              <a:gd name="connsiteX54" fmla="*/ 3549314 w 5074852"/>
              <a:gd name="connsiteY54" fmla="*/ 241803 h 5063990"/>
              <a:gd name="connsiteX55" fmla="*/ 3591419 w 5074852"/>
              <a:gd name="connsiteY55" fmla="*/ 203809 h 5063990"/>
              <a:gd name="connsiteX56" fmla="*/ 4183824 w 5074852"/>
              <a:gd name="connsiteY56" fmla="*/ 189 h 506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074852" h="5063990">
                <a:moveTo>
                  <a:pt x="816378" y="3584162"/>
                </a:moveTo>
                <a:lnTo>
                  <a:pt x="494757" y="4562500"/>
                </a:lnTo>
                <a:lnTo>
                  <a:pt x="1522998" y="4251342"/>
                </a:lnTo>
                <a:lnTo>
                  <a:pt x="1446260" y="4131002"/>
                </a:lnTo>
                <a:cubicBezTo>
                  <a:pt x="1306625" y="3934700"/>
                  <a:pt x="1128728" y="3768520"/>
                  <a:pt x="923382" y="3642561"/>
                </a:cubicBezTo>
                <a:close/>
                <a:moveTo>
                  <a:pt x="3542907" y="705484"/>
                </a:moveTo>
                <a:lnTo>
                  <a:pt x="985516" y="3262875"/>
                </a:lnTo>
                <a:lnTo>
                  <a:pt x="1113448" y="3332695"/>
                </a:lnTo>
                <a:cubicBezTo>
                  <a:pt x="1360483" y="3484226"/>
                  <a:pt x="1574498" y="3684145"/>
                  <a:pt x="1742481" y="3920299"/>
                </a:cubicBezTo>
                <a:lnTo>
                  <a:pt x="1832850" y="4062016"/>
                </a:lnTo>
                <a:lnTo>
                  <a:pt x="4417890" y="1476978"/>
                </a:lnTo>
                <a:lnTo>
                  <a:pt x="4415770" y="1472766"/>
                </a:lnTo>
                <a:cubicBezTo>
                  <a:pt x="4236029" y="1156670"/>
                  <a:pt x="3964114" y="902663"/>
                  <a:pt x="3636524" y="744840"/>
                </a:cubicBezTo>
                <a:close/>
                <a:moveTo>
                  <a:pt x="4176835" y="341562"/>
                </a:moveTo>
                <a:cubicBezTo>
                  <a:pt x="4062433" y="339228"/>
                  <a:pt x="3949500" y="371545"/>
                  <a:pt x="3853383" y="434650"/>
                </a:cubicBezTo>
                <a:lnTo>
                  <a:pt x="3842392" y="443598"/>
                </a:lnTo>
                <a:lnTo>
                  <a:pt x="3985575" y="521743"/>
                </a:lnTo>
                <a:cubicBezTo>
                  <a:pt x="4232611" y="673273"/>
                  <a:pt x="4446625" y="873192"/>
                  <a:pt x="4614609" y="1109348"/>
                </a:cubicBezTo>
                <a:lnTo>
                  <a:pt x="4661937" y="1183566"/>
                </a:lnTo>
                <a:lnTo>
                  <a:pt x="4671494" y="1167546"/>
                </a:lnTo>
                <a:cubicBezTo>
                  <a:pt x="4728833" y="1054946"/>
                  <a:pt x="4748054" y="924352"/>
                  <a:pt x="4721960" y="796243"/>
                </a:cubicBezTo>
                <a:cubicBezTo>
                  <a:pt x="4680210" y="591268"/>
                  <a:pt x="4529210" y="425811"/>
                  <a:pt x="4328896" y="365548"/>
                </a:cubicBezTo>
                <a:cubicBezTo>
                  <a:pt x="4278817" y="350482"/>
                  <a:pt x="4227681" y="342599"/>
                  <a:pt x="4176835" y="341562"/>
                </a:cubicBezTo>
                <a:close/>
                <a:moveTo>
                  <a:pt x="4183824" y="189"/>
                </a:moveTo>
                <a:cubicBezTo>
                  <a:pt x="4265224" y="1850"/>
                  <a:pt x="4347087" y="14469"/>
                  <a:pt x="4427259" y="38588"/>
                </a:cubicBezTo>
                <a:cubicBezTo>
                  <a:pt x="4747948" y="135065"/>
                  <a:pt x="4989688" y="399949"/>
                  <a:pt x="5056526" y="728098"/>
                </a:cubicBezTo>
                <a:cubicBezTo>
                  <a:pt x="5106655" y="974209"/>
                  <a:pt x="5052319" y="1226049"/>
                  <a:pt x="4913426" y="1426963"/>
                </a:cubicBezTo>
                <a:lnTo>
                  <a:pt x="4897039" y="1447543"/>
                </a:lnTo>
                <a:lnTo>
                  <a:pt x="4901285" y="1451788"/>
                </a:lnTo>
                <a:lnTo>
                  <a:pt x="4863862" y="1489211"/>
                </a:lnTo>
                <a:lnTo>
                  <a:pt x="4837026" y="1522915"/>
                </a:lnTo>
                <a:cubicBezTo>
                  <a:pt x="4809271" y="1553308"/>
                  <a:pt x="4779260" y="1582027"/>
                  <a:pt x="4747085" y="1608804"/>
                </a:cubicBezTo>
                <a:lnTo>
                  <a:pt x="4745805" y="1607267"/>
                </a:lnTo>
                <a:lnTo>
                  <a:pt x="1881323" y="4471749"/>
                </a:lnTo>
                <a:lnTo>
                  <a:pt x="1884004" y="4480607"/>
                </a:lnTo>
                <a:lnTo>
                  <a:pt x="1867459" y="4485614"/>
                </a:lnTo>
                <a:lnTo>
                  <a:pt x="1850684" y="4502388"/>
                </a:lnTo>
                <a:lnTo>
                  <a:pt x="1841703" y="4493407"/>
                </a:lnTo>
                <a:lnTo>
                  <a:pt x="598435" y="4869636"/>
                </a:lnTo>
                <a:lnTo>
                  <a:pt x="0" y="5063990"/>
                </a:lnTo>
                <a:lnTo>
                  <a:pt x="95240" y="4745484"/>
                </a:lnTo>
                <a:lnTo>
                  <a:pt x="93708" y="4744980"/>
                </a:lnTo>
                <a:lnTo>
                  <a:pt x="112315" y="4688384"/>
                </a:lnTo>
                <a:lnTo>
                  <a:pt x="166429" y="4507414"/>
                </a:lnTo>
                <a:lnTo>
                  <a:pt x="170700" y="4510779"/>
                </a:lnTo>
                <a:lnTo>
                  <a:pt x="604148" y="3192281"/>
                </a:lnTo>
                <a:lnTo>
                  <a:pt x="601026" y="3189159"/>
                </a:lnTo>
                <a:lnTo>
                  <a:pt x="607205" y="3182980"/>
                </a:lnTo>
                <a:lnTo>
                  <a:pt x="610885" y="3171785"/>
                </a:lnTo>
                <a:lnTo>
                  <a:pt x="616540" y="3173645"/>
                </a:lnTo>
                <a:lnTo>
                  <a:pt x="3522874" y="267311"/>
                </a:lnTo>
                <a:lnTo>
                  <a:pt x="3522007" y="266444"/>
                </a:lnTo>
                <a:lnTo>
                  <a:pt x="3539763" y="250422"/>
                </a:lnTo>
                <a:lnTo>
                  <a:pt x="3548848" y="241337"/>
                </a:lnTo>
                <a:lnTo>
                  <a:pt x="3549314" y="241803"/>
                </a:lnTo>
                <a:lnTo>
                  <a:pt x="3591419" y="203809"/>
                </a:lnTo>
                <a:cubicBezTo>
                  <a:pt x="3759677" y="66975"/>
                  <a:pt x="3970150" y="-4171"/>
                  <a:pt x="4183824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65"/>
          <p:cNvSpPr txBox="1">
            <a:spLocks noChangeArrowheads="1"/>
          </p:cNvSpPr>
          <p:nvPr/>
        </p:nvSpPr>
        <p:spPr bwMode="auto">
          <a:xfrm>
            <a:off x="1185862" y="1448243"/>
            <a:ext cx="47502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TITTLE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185863" y="2071596"/>
            <a:ext cx="657296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74576" y="351693"/>
            <a:ext cx="2641025" cy="2193394"/>
          </a:xfrm>
          <a:prstGeom prst="rect">
            <a:avLst/>
          </a:prstGeom>
        </p:spPr>
      </p:pic>
      <p:sp>
        <p:nvSpPr>
          <p:cNvPr id="3" name="文本框 45"/>
          <p:cNvSpPr txBox="1">
            <a:spLocks noChangeArrowheads="1"/>
          </p:cNvSpPr>
          <p:nvPr/>
        </p:nvSpPr>
        <p:spPr bwMode="auto">
          <a:xfrm>
            <a:off x="4348648" y="851937"/>
            <a:ext cx="3537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4" name="文本框 49"/>
          <p:cNvSpPr txBox="1">
            <a:spLocks noChangeArrowheads="1"/>
          </p:cNvSpPr>
          <p:nvPr/>
        </p:nvSpPr>
        <p:spPr bwMode="auto">
          <a:xfrm>
            <a:off x="4348648" y="1313602"/>
            <a:ext cx="63568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74576" y="2267709"/>
            <a:ext cx="2641025" cy="2193394"/>
          </a:xfrm>
          <a:prstGeom prst="rect">
            <a:avLst/>
          </a:prstGeom>
        </p:spPr>
      </p:pic>
      <p:sp>
        <p:nvSpPr>
          <p:cNvPr id="15" name="文本框 45"/>
          <p:cNvSpPr txBox="1">
            <a:spLocks noChangeArrowheads="1"/>
          </p:cNvSpPr>
          <p:nvPr/>
        </p:nvSpPr>
        <p:spPr bwMode="auto">
          <a:xfrm>
            <a:off x="4348648" y="2767953"/>
            <a:ext cx="3537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>
            <a:off x="4348648" y="3229618"/>
            <a:ext cx="63568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74576" y="4246911"/>
            <a:ext cx="2641025" cy="2193394"/>
          </a:xfrm>
          <a:prstGeom prst="rect">
            <a:avLst/>
          </a:prstGeom>
        </p:spPr>
      </p:pic>
      <p:sp>
        <p:nvSpPr>
          <p:cNvPr id="18" name="文本框 45"/>
          <p:cNvSpPr txBox="1">
            <a:spLocks noChangeArrowheads="1"/>
          </p:cNvSpPr>
          <p:nvPr/>
        </p:nvSpPr>
        <p:spPr bwMode="auto">
          <a:xfrm>
            <a:off x="4348648" y="4747155"/>
            <a:ext cx="3537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19" name="文本框 49"/>
          <p:cNvSpPr txBox="1">
            <a:spLocks noChangeArrowheads="1"/>
          </p:cNvSpPr>
          <p:nvPr/>
        </p:nvSpPr>
        <p:spPr bwMode="auto">
          <a:xfrm>
            <a:off x="4348648" y="5208820"/>
            <a:ext cx="635686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16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26531" y="1250768"/>
            <a:ext cx="8677715" cy="4299959"/>
            <a:chOff x="1917286" y="1392916"/>
            <a:chExt cx="8677715" cy="4299959"/>
          </a:xfrm>
        </p:grpSpPr>
        <p:sp>
          <p:nvSpPr>
            <p:cNvPr id="3" name="Shape 103"/>
            <p:cNvSpPr txBox="1"/>
            <p:nvPr/>
          </p:nvSpPr>
          <p:spPr>
            <a:xfrm>
              <a:off x="1917286" y="2216150"/>
              <a:ext cx="2600701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buSzPct val="25000"/>
                <a:buNone/>
              </a:pPr>
              <a:r>
                <a:rPr lang="en-US" sz="1200" dirty="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4" name="Shape 104"/>
            <p:cNvSpPr txBox="1"/>
            <p:nvPr/>
          </p:nvSpPr>
          <p:spPr>
            <a:xfrm>
              <a:off x="2115773" y="1898332"/>
              <a:ext cx="2193801" cy="25380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5" name="Shape 105"/>
            <p:cNvSpPr txBox="1"/>
            <p:nvPr/>
          </p:nvSpPr>
          <p:spPr>
            <a:xfrm>
              <a:off x="4933745" y="2216150"/>
              <a:ext cx="2600701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buSzPct val="25000"/>
                <a:buNone/>
              </a:pPr>
              <a:r>
                <a:rPr lang="en-US" sz="1200" dirty="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6" name="Shape 106"/>
            <p:cNvSpPr txBox="1"/>
            <p:nvPr/>
          </p:nvSpPr>
          <p:spPr>
            <a:xfrm>
              <a:off x="5143256" y="1898332"/>
              <a:ext cx="2193801" cy="25380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7" name="Shape 107"/>
            <p:cNvSpPr txBox="1"/>
            <p:nvPr/>
          </p:nvSpPr>
          <p:spPr>
            <a:xfrm>
              <a:off x="7994300" y="2216150"/>
              <a:ext cx="2600701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buSzPct val="25000"/>
                <a:buNone/>
              </a:pPr>
              <a:r>
                <a:rPr lang="en-US" sz="120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8" name="Shape 108"/>
            <p:cNvSpPr txBox="1"/>
            <p:nvPr/>
          </p:nvSpPr>
          <p:spPr>
            <a:xfrm>
              <a:off x="8203812" y="1898332"/>
              <a:ext cx="2193801" cy="25380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9" name="Shape 109"/>
            <p:cNvSpPr txBox="1"/>
            <p:nvPr/>
          </p:nvSpPr>
          <p:spPr>
            <a:xfrm>
              <a:off x="1917286" y="4655825"/>
              <a:ext cx="2600701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buSzPct val="25000"/>
                <a:buNone/>
              </a:pPr>
              <a:r>
                <a:rPr lang="en-US" sz="120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10" name="Shape 110"/>
            <p:cNvSpPr txBox="1"/>
            <p:nvPr/>
          </p:nvSpPr>
          <p:spPr>
            <a:xfrm>
              <a:off x="2115773" y="4338007"/>
              <a:ext cx="2193801" cy="25380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11" name="Shape 111"/>
            <p:cNvSpPr txBox="1"/>
            <p:nvPr/>
          </p:nvSpPr>
          <p:spPr>
            <a:xfrm>
              <a:off x="4933745" y="4655825"/>
              <a:ext cx="2600701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buSzPct val="25000"/>
                <a:buNone/>
              </a:pPr>
              <a:r>
                <a:rPr lang="en-US" sz="120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12" name="Shape 112"/>
            <p:cNvSpPr txBox="1"/>
            <p:nvPr/>
          </p:nvSpPr>
          <p:spPr>
            <a:xfrm>
              <a:off x="5143256" y="4338007"/>
              <a:ext cx="2193801" cy="25380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dirty="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13" name="Shape 113"/>
            <p:cNvSpPr txBox="1"/>
            <p:nvPr/>
          </p:nvSpPr>
          <p:spPr>
            <a:xfrm>
              <a:off x="7994300" y="4655825"/>
              <a:ext cx="2600701" cy="103705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50000"/>
                </a:lnSpc>
                <a:spcBef>
                  <a:spcPts val="0"/>
                </a:spcBef>
                <a:buSzPct val="25000"/>
                <a:buNone/>
              </a:pPr>
              <a:r>
                <a:rPr lang="en-US" sz="120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14" name="Shape 114"/>
            <p:cNvSpPr txBox="1"/>
            <p:nvPr/>
          </p:nvSpPr>
          <p:spPr>
            <a:xfrm>
              <a:off x="8203812" y="4338007"/>
              <a:ext cx="2193801" cy="253805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dirty="0">
                  <a:latin typeface="楷体" panose="02010609060101010101" pitchFamily="49" charset="-122"/>
                  <a:ea typeface="楷体" panose="02010609060101010101" pitchFamily="49" charset="-122"/>
                  <a:cs typeface="Montserrat" panose="02000505000000020004"/>
                  <a:sym typeface="Montserrat" panose="02000505000000020004"/>
                </a:rPr>
                <a:t>YOUR TITLE HERE</a:t>
              </a:r>
            </a:p>
          </p:txBody>
        </p:sp>
        <p:sp>
          <p:nvSpPr>
            <p:cNvPr id="15" name="Shape 115"/>
            <p:cNvSpPr/>
            <p:nvPr/>
          </p:nvSpPr>
          <p:spPr>
            <a:xfrm>
              <a:off x="2912478" y="1392916"/>
              <a:ext cx="566199" cy="3088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88" y="100000"/>
                  </a:moveTo>
                  <a:cubicBezTo>
                    <a:pt x="109088" y="105527"/>
                    <a:pt x="106644" y="110000"/>
                    <a:pt x="103638" y="110000"/>
                  </a:cubicBezTo>
                  <a:lnTo>
                    <a:pt x="10911" y="110000"/>
                  </a:lnTo>
                  <a:cubicBezTo>
                    <a:pt x="7894" y="110000"/>
                    <a:pt x="5455" y="105527"/>
                    <a:pt x="5455" y="100000"/>
                  </a:cubicBezTo>
                  <a:lnTo>
                    <a:pt x="5455" y="20000"/>
                  </a:lnTo>
                  <a:cubicBezTo>
                    <a:pt x="5455" y="14483"/>
                    <a:pt x="7894" y="10000"/>
                    <a:pt x="10911" y="10000"/>
                  </a:cubicBezTo>
                  <a:lnTo>
                    <a:pt x="103638" y="10000"/>
                  </a:lnTo>
                  <a:cubicBezTo>
                    <a:pt x="106644" y="10000"/>
                    <a:pt x="109088" y="14483"/>
                    <a:pt x="109088" y="20000"/>
                  </a:cubicBezTo>
                  <a:cubicBezTo>
                    <a:pt x="109088" y="20000"/>
                    <a:pt x="109088" y="100000"/>
                    <a:pt x="109088" y="100000"/>
                  </a:cubicBezTo>
                  <a:close/>
                  <a:moveTo>
                    <a:pt x="114544" y="40000"/>
                  </a:moveTo>
                  <a:lnTo>
                    <a:pt x="114544" y="20000"/>
                  </a:lnTo>
                  <a:cubicBezTo>
                    <a:pt x="114544" y="8955"/>
                    <a:pt x="109661" y="0"/>
                    <a:pt x="103638" y="0"/>
                  </a:cubicBezTo>
                  <a:lnTo>
                    <a:pt x="10911" y="0"/>
                  </a:lnTo>
                  <a:cubicBezTo>
                    <a:pt x="4883" y="0"/>
                    <a:pt x="0" y="8955"/>
                    <a:pt x="0" y="20000"/>
                  </a:cubicBezTo>
                  <a:lnTo>
                    <a:pt x="0" y="100000"/>
                  </a:lnTo>
                  <a:cubicBezTo>
                    <a:pt x="0" y="111050"/>
                    <a:pt x="4883" y="120000"/>
                    <a:pt x="10911" y="120000"/>
                  </a:cubicBezTo>
                  <a:lnTo>
                    <a:pt x="103638" y="120000"/>
                  </a:lnTo>
                  <a:cubicBezTo>
                    <a:pt x="109661" y="120000"/>
                    <a:pt x="114544" y="111050"/>
                    <a:pt x="114544" y="100000"/>
                  </a:cubicBezTo>
                  <a:lnTo>
                    <a:pt x="114544" y="80000"/>
                  </a:lnTo>
                  <a:cubicBezTo>
                    <a:pt x="117555" y="80000"/>
                    <a:pt x="120000" y="75527"/>
                    <a:pt x="120000" y="70000"/>
                  </a:cubicBezTo>
                  <a:lnTo>
                    <a:pt x="120000" y="50000"/>
                  </a:lnTo>
                  <a:cubicBezTo>
                    <a:pt x="120000" y="44483"/>
                    <a:pt x="117555" y="40000"/>
                    <a:pt x="114544" y="40000"/>
                  </a:cubicBezTo>
                </a:path>
              </a:pathLst>
            </a:custGeom>
            <a:solidFill>
              <a:srgbClr val="1D8DA7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dirty="0">
                <a:latin typeface="楷体" panose="02010609060101010101" pitchFamily="49" charset="-122"/>
                <a:ea typeface="楷体" panose="02010609060101010101" pitchFamily="49" charset="-122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6" name="Shape 116"/>
            <p:cNvSpPr/>
            <p:nvPr/>
          </p:nvSpPr>
          <p:spPr>
            <a:xfrm>
              <a:off x="2938213" y="3578787"/>
              <a:ext cx="514727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000" y="111783"/>
                  </a:moveTo>
                  <a:cubicBezTo>
                    <a:pt x="66000" y="113294"/>
                    <a:pt x="64650" y="114511"/>
                    <a:pt x="62983" y="114511"/>
                  </a:cubicBezTo>
                  <a:cubicBezTo>
                    <a:pt x="62116" y="114511"/>
                    <a:pt x="61350" y="114177"/>
                    <a:pt x="60800" y="113650"/>
                  </a:cubicBezTo>
                  <a:lnTo>
                    <a:pt x="60783" y="113661"/>
                  </a:lnTo>
                  <a:lnTo>
                    <a:pt x="60000" y="113011"/>
                  </a:lnTo>
                  <a:lnTo>
                    <a:pt x="60000" y="6977"/>
                  </a:lnTo>
                  <a:lnTo>
                    <a:pt x="60877" y="6255"/>
                  </a:lnTo>
                  <a:lnTo>
                    <a:pt x="60888" y="6261"/>
                  </a:lnTo>
                  <a:cubicBezTo>
                    <a:pt x="61427" y="5788"/>
                    <a:pt x="62166" y="5483"/>
                    <a:pt x="62983" y="5483"/>
                  </a:cubicBezTo>
                  <a:cubicBezTo>
                    <a:pt x="64650" y="5483"/>
                    <a:pt x="66000" y="6711"/>
                    <a:pt x="66000" y="8216"/>
                  </a:cubicBezTo>
                  <a:cubicBezTo>
                    <a:pt x="66000" y="8216"/>
                    <a:pt x="66000" y="111783"/>
                    <a:pt x="66000" y="111783"/>
                  </a:cubicBezTo>
                  <a:close/>
                  <a:moveTo>
                    <a:pt x="54000" y="108044"/>
                  </a:moveTo>
                  <a:lnTo>
                    <a:pt x="24000" y="83216"/>
                  </a:lnTo>
                  <a:lnTo>
                    <a:pt x="24000" y="36700"/>
                  </a:lnTo>
                  <a:lnTo>
                    <a:pt x="25344" y="35594"/>
                  </a:lnTo>
                  <a:lnTo>
                    <a:pt x="25327" y="35588"/>
                  </a:lnTo>
                  <a:lnTo>
                    <a:pt x="54000" y="11927"/>
                  </a:lnTo>
                  <a:cubicBezTo>
                    <a:pt x="54000" y="11927"/>
                    <a:pt x="54000" y="108044"/>
                    <a:pt x="54000" y="108044"/>
                  </a:cubicBezTo>
                  <a:close/>
                  <a:moveTo>
                    <a:pt x="18000" y="81383"/>
                  </a:moveTo>
                  <a:cubicBezTo>
                    <a:pt x="11155" y="79361"/>
                    <a:pt x="6000" y="70555"/>
                    <a:pt x="6000" y="60000"/>
                  </a:cubicBezTo>
                  <a:cubicBezTo>
                    <a:pt x="6000" y="49444"/>
                    <a:pt x="11155" y="40638"/>
                    <a:pt x="18000" y="38622"/>
                  </a:cubicBezTo>
                  <a:cubicBezTo>
                    <a:pt x="18000" y="38622"/>
                    <a:pt x="18000" y="81383"/>
                    <a:pt x="18000" y="81383"/>
                  </a:cubicBezTo>
                  <a:close/>
                  <a:moveTo>
                    <a:pt x="72033" y="8177"/>
                  </a:moveTo>
                  <a:cubicBezTo>
                    <a:pt x="72033" y="3655"/>
                    <a:pt x="67988" y="0"/>
                    <a:pt x="62994" y="0"/>
                  </a:cubicBezTo>
                  <a:cubicBezTo>
                    <a:pt x="60444" y="0"/>
                    <a:pt x="58150" y="966"/>
                    <a:pt x="56500" y="2505"/>
                  </a:cubicBezTo>
                  <a:lnTo>
                    <a:pt x="19805" y="32805"/>
                  </a:lnTo>
                  <a:cubicBezTo>
                    <a:pt x="8766" y="33611"/>
                    <a:pt x="0" y="45461"/>
                    <a:pt x="0" y="60000"/>
                  </a:cubicBezTo>
                  <a:cubicBezTo>
                    <a:pt x="0" y="74583"/>
                    <a:pt x="8822" y="86461"/>
                    <a:pt x="19916" y="87200"/>
                  </a:cubicBezTo>
                  <a:lnTo>
                    <a:pt x="56500" y="117494"/>
                  </a:lnTo>
                  <a:cubicBezTo>
                    <a:pt x="58144" y="119033"/>
                    <a:pt x="60438" y="120000"/>
                    <a:pt x="62994" y="120000"/>
                  </a:cubicBezTo>
                  <a:cubicBezTo>
                    <a:pt x="67988" y="120000"/>
                    <a:pt x="72033" y="116338"/>
                    <a:pt x="72033" y="111827"/>
                  </a:cubicBezTo>
                  <a:cubicBezTo>
                    <a:pt x="72033" y="111722"/>
                    <a:pt x="72005" y="111622"/>
                    <a:pt x="72000" y="111516"/>
                  </a:cubicBezTo>
                  <a:lnTo>
                    <a:pt x="72000" y="8483"/>
                  </a:lnTo>
                  <a:cubicBezTo>
                    <a:pt x="72005" y="8377"/>
                    <a:pt x="72033" y="8277"/>
                    <a:pt x="72033" y="8177"/>
                  </a:cubicBezTo>
                  <a:moveTo>
                    <a:pt x="106244" y="60000"/>
                  </a:moveTo>
                  <a:lnTo>
                    <a:pt x="119122" y="48294"/>
                  </a:lnTo>
                  <a:cubicBezTo>
                    <a:pt x="119666" y="47800"/>
                    <a:pt x="120000" y="47116"/>
                    <a:pt x="120000" y="46361"/>
                  </a:cubicBezTo>
                  <a:cubicBezTo>
                    <a:pt x="120000" y="44855"/>
                    <a:pt x="118655" y="43638"/>
                    <a:pt x="117000" y="43638"/>
                  </a:cubicBezTo>
                  <a:cubicBezTo>
                    <a:pt x="116172" y="43638"/>
                    <a:pt x="115422" y="43938"/>
                    <a:pt x="114877" y="44433"/>
                  </a:cubicBezTo>
                  <a:lnTo>
                    <a:pt x="102000" y="56144"/>
                  </a:lnTo>
                  <a:lnTo>
                    <a:pt x="89122" y="44433"/>
                  </a:lnTo>
                  <a:cubicBezTo>
                    <a:pt x="88577" y="43938"/>
                    <a:pt x="87827" y="43638"/>
                    <a:pt x="87000" y="43638"/>
                  </a:cubicBezTo>
                  <a:cubicBezTo>
                    <a:pt x="85344" y="43638"/>
                    <a:pt x="84000" y="44855"/>
                    <a:pt x="84000" y="46361"/>
                  </a:cubicBezTo>
                  <a:cubicBezTo>
                    <a:pt x="84000" y="47116"/>
                    <a:pt x="84333" y="47800"/>
                    <a:pt x="84877" y="48294"/>
                  </a:cubicBezTo>
                  <a:lnTo>
                    <a:pt x="97755" y="60000"/>
                  </a:lnTo>
                  <a:lnTo>
                    <a:pt x="84877" y="71705"/>
                  </a:lnTo>
                  <a:cubicBezTo>
                    <a:pt x="84333" y="72200"/>
                    <a:pt x="84000" y="72883"/>
                    <a:pt x="84000" y="73638"/>
                  </a:cubicBezTo>
                  <a:cubicBezTo>
                    <a:pt x="84000" y="75144"/>
                    <a:pt x="85344" y="76361"/>
                    <a:pt x="87000" y="76361"/>
                  </a:cubicBezTo>
                  <a:cubicBezTo>
                    <a:pt x="87827" y="76361"/>
                    <a:pt x="88577" y="76061"/>
                    <a:pt x="89122" y="75566"/>
                  </a:cubicBezTo>
                  <a:lnTo>
                    <a:pt x="102000" y="63855"/>
                  </a:lnTo>
                  <a:lnTo>
                    <a:pt x="114877" y="75566"/>
                  </a:lnTo>
                  <a:cubicBezTo>
                    <a:pt x="115422" y="76061"/>
                    <a:pt x="116172" y="76361"/>
                    <a:pt x="117000" y="76361"/>
                  </a:cubicBezTo>
                  <a:cubicBezTo>
                    <a:pt x="118655" y="76361"/>
                    <a:pt x="120000" y="75144"/>
                    <a:pt x="120000" y="73638"/>
                  </a:cubicBezTo>
                  <a:cubicBezTo>
                    <a:pt x="120000" y="72883"/>
                    <a:pt x="119666" y="72200"/>
                    <a:pt x="119122" y="71705"/>
                  </a:cubicBezTo>
                  <a:cubicBezTo>
                    <a:pt x="119122" y="71705"/>
                    <a:pt x="106244" y="60000"/>
                    <a:pt x="106244" y="600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latin typeface="楷体" panose="02010609060101010101" pitchFamily="49" charset="-122"/>
                <a:ea typeface="楷体" panose="02010609060101010101" pitchFamily="49" charset="-122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7" name="Shape 117"/>
            <p:cNvSpPr/>
            <p:nvPr/>
          </p:nvSpPr>
          <p:spPr>
            <a:xfrm>
              <a:off x="5984045" y="1392916"/>
              <a:ext cx="566199" cy="3088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88" y="100000"/>
                  </a:moveTo>
                  <a:cubicBezTo>
                    <a:pt x="109088" y="105527"/>
                    <a:pt x="106644" y="110000"/>
                    <a:pt x="103638" y="110000"/>
                  </a:cubicBezTo>
                  <a:lnTo>
                    <a:pt x="10911" y="110000"/>
                  </a:lnTo>
                  <a:cubicBezTo>
                    <a:pt x="7900" y="110000"/>
                    <a:pt x="5455" y="105527"/>
                    <a:pt x="5455" y="100000"/>
                  </a:cubicBezTo>
                  <a:lnTo>
                    <a:pt x="5455" y="20000"/>
                  </a:lnTo>
                  <a:cubicBezTo>
                    <a:pt x="5455" y="14483"/>
                    <a:pt x="7900" y="10000"/>
                    <a:pt x="10911" y="10000"/>
                  </a:cubicBezTo>
                  <a:lnTo>
                    <a:pt x="103638" y="10000"/>
                  </a:lnTo>
                  <a:cubicBezTo>
                    <a:pt x="106644" y="10000"/>
                    <a:pt x="109088" y="14483"/>
                    <a:pt x="109088" y="20000"/>
                  </a:cubicBezTo>
                  <a:cubicBezTo>
                    <a:pt x="109088" y="20000"/>
                    <a:pt x="109088" y="100000"/>
                    <a:pt x="109088" y="100000"/>
                  </a:cubicBezTo>
                  <a:close/>
                  <a:moveTo>
                    <a:pt x="114544" y="40000"/>
                  </a:moveTo>
                  <a:lnTo>
                    <a:pt x="114544" y="20000"/>
                  </a:lnTo>
                  <a:cubicBezTo>
                    <a:pt x="114544" y="8955"/>
                    <a:pt x="109661" y="0"/>
                    <a:pt x="103638" y="0"/>
                  </a:cubicBezTo>
                  <a:lnTo>
                    <a:pt x="10911" y="0"/>
                  </a:lnTo>
                  <a:cubicBezTo>
                    <a:pt x="4883" y="0"/>
                    <a:pt x="0" y="8955"/>
                    <a:pt x="0" y="20000"/>
                  </a:cubicBezTo>
                  <a:lnTo>
                    <a:pt x="0" y="100000"/>
                  </a:lnTo>
                  <a:cubicBezTo>
                    <a:pt x="0" y="111050"/>
                    <a:pt x="4883" y="120000"/>
                    <a:pt x="10911" y="120000"/>
                  </a:cubicBezTo>
                  <a:lnTo>
                    <a:pt x="103638" y="120000"/>
                  </a:lnTo>
                  <a:cubicBezTo>
                    <a:pt x="109661" y="120000"/>
                    <a:pt x="114544" y="111050"/>
                    <a:pt x="114544" y="100000"/>
                  </a:cubicBezTo>
                  <a:lnTo>
                    <a:pt x="114544" y="80000"/>
                  </a:lnTo>
                  <a:cubicBezTo>
                    <a:pt x="117555" y="80000"/>
                    <a:pt x="120000" y="75527"/>
                    <a:pt x="120000" y="70000"/>
                  </a:cubicBezTo>
                  <a:lnTo>
                    <a:pt x="120000" y="50000"/>
                  </a:lnTo>
                  <a:cubicBezTo>
                    <a:pt x="120000" y="44483"/>
                    <a:pt x="117555" y="40000"/>
                    <a:pt x="114544" y="40000"/>
                  </a:cubicBezTo>
                  <a:moveTo>
                    <a:pt x="10911" y="100000"/>
                  </a:moveTo>
                  <a:lnTo>
                    <a:pt x="38183" y="100000"/>
                  </a:lnTo>
                  <a:lnTo>
                    <a:pt x="38183" y="20000"/>
                  </a:lnTo>
                  <a:lnTo>
                    <a:pt x="10911" y="20000"/>
                  </a:lnTo>
                  <a:cubicBezTo>
                    <a:pt x="10911" y="20000"/>
                    <a:pt x="10911" y="100000"/>
                    <a:pt x="10911" y="100000"/>
                  </a:cubicBezTo>
                  <a:close/>
                </a:path>
              </a:pathLst>
            </a:custGeom>
            <a:solidFill>
              <a:srgbClr val="1D8DA7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latin typeface="楷体" panose="02010609060101010101" pitchFamily="49" charset="-122"/>
                <a:ea typeface="楷体" panose="02010609060101010101" pitchFamily="49" charset="-122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8" name="Shape 118"/>
            <p:cNvSpPr/>
            <p:nvPr/>
          </p:nvSpPr>
          <p:spPr>
            <a:xfrm>
              <a:off x="9029284" y="1392916"/>
              <a:ext cx="566199" cy="3088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88" y="100000"/>
                  </a:moveTo>
                  <a:cubicBezTo>
                    <a:pt x="109088" y="105527"/>
                    <a:pt x="106644" y="110000"/>
                    <a:pt x="103638" y="110000"/>
                  </a:cubicBezTo>
                  <a:lnTo>
                    <a:pt x="10911" y="110000"/>
                  </a:lnTo>
                  <a:cubicBezTo>
                    <a:pt x="7900" y="110000"/>
                    <a:pt x="5455" y="105527"/>
                    <a:pt x="5455" y="100000"/>
                  </a:cubicBezTo>
                  <a:lnTo>
                    <a:pt x="5455" y="20000"/>
                  </a:lnTo>
                  <a:cubicBezTo>
                    <a:pt x="5455" y="14483"/>
                    <a:pt x="7900" y="10000"/>
                    <a:pt x="10911" y="10000"/>
                  </a:cubicBezTo>
                  <a:lnTo>
                    <a:pt x="103638" y="10000"/>
                  </a:lnTo>
                  <a:cubicBezTo>
                    <a:pt x="106644" y="10000"/>
                    <a:pt x="109088" y="14483"/>
                    <a:pt x="109088" y="20000"/>
                  </a:cubicBezTo>
                  <a:cubicBezTo>
                    <a:pt x="109088" y="20000"/>
                    <a:pt x="109088" y="100000"/>
                    <a:pt x="109088" y="100000"/>
                  </a:cubicBezTo>
                  <a:close/>
                  <a:moveTo>
                    <a:pt x="114544" y="40000"/>
                  </a:moveTo>
                  <a:lnTo>
                    <a:pt x="114544" y="20000"/>
                  </a:lnTo>
                  <a:cubicBezTo>
                    <a:pt x="114544" y="8955"/>
                    <a:pt x="109661" y="0"/>
                    <a:pt x="103638" y="0"/>
                  </a:cubicBezTo>
                  <a:lnTo>
                    <a:pt x="10911" y="0"/>
                  </a:lnTo>
                  <a:cubicBezTo>
                    <a:pt x="4883" y="0"/>
                    <a:pt x="0" y="8955"/>
                    <a:pt x="0" y="20000"/>
                  </a:cubicBezTo>
                  <a:lnTo>
                    <a:pt x="0" y="100000"/>
                  </a:lnTo>
                  <a:cubicBezTo>
                    <a:pt x="0" y="111050"/>
                    <a:pt x="4883" y="120000"/>
                    <a:pt x="10911" y="120000"/>
                  </a:cubicBezTo>
                  <a:lnTo>
                    <a:pt x="103638" y="120000"/>
                  </a:lnTo>
                  <a:cubicBezTo>
                    <a:pt x="109661" y="120000"/>
                    <a:pt x="114544" y="111050"/>
                    <a:pt x="114544" y="100000"/>
                  </a:cubicBezTo>
                  <a:lnTo>
                    <a:pt x="114544" y="80000"/>
                  </a:lnTo>
                  <a:cubicBezTo>
                    <a:pt x="117555" y="80000"/>
                    <a:pt x="120000" y="75527"/>
                    <a:pt x="120000" y="70000"/>
                  </a:cubicBezTo>
                  <a:lnTo>
                    <a:pt x="120000" y="50000"/>
                  </a:lnTo>
                  <a:cubicBezTo>
                    <a:pt x="120000" y="44483"/>
                    <a:pt x="117555" y="40000"/>
                    <a:pt x="114544" y="40000"/>
                  </a:cubicBezTo>
                  <a:moveTo>
                    <a:pt x="10911" y="100000"/>
                  </a:moveTo>
                  <a:lnTo>
                    <a:pt x="60000" y="100000"/>
                  </a:lnTo>
                  <a:lnTo>
                    <a:pt x="60000" y="20000"/>
                  </a:lnTo>
                  <a:lnTo>
                    <a:pt x="10911" y="20000"/>
                  </a:lnTo>
                  <a:cubicBezTo>
                    <a:pt x="10911" y="20000"/>
                    <a:pt x="10911" y="100000"/>
                    <a:pt x="10911" y="100000"/>
                  </a:cubicBezTo>
                  <a:close/>
                </a:path>
              </a:pathLst>
            </a:custGeom>
            <a:solidFill>
              <a:srgbClr val="1D8DA7"/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latin typeface="楷体" panose="02010609060101010101" pitchFamily="49" charset="-122"/>
                <a:ea typeface="楷体" panose="02010609060101010101" pitchFamily="49" charset="-122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9" name="Shape 119"/>
            <p:cNvSpPr/>
            <p:nvPr/>
          </p:nvSpPr>
          <p:spPr>
            <a:xfrm>
              <a:off x="6112725" y="3578787"/>
              <a:ext cx="308988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944" y="111783"/>
                  </a:moveTo>
                  <a:cubicBezTo>
                    <a:pt x="109944" y="113294"/>
                    <a:pt x="107694" y="114511"/>
                    <a:pt x="104922" y="114511"/>
                  </a:cubicBezTo>
                  <a:cubicBezTo>
                    <a:pt x="103477" y="114511"/>
                    <a:pt x="102200" y="114177"/>
                    <a:pt x="101283" y="113650"/>
                  </a:cubicBezTo>
                  <a:lnTo>
                    <a:pt x="101261" y="113661"/>
                  </a:lnTo>
                  <a:lnTo>
                    <a:pt x="99950" y="113011"/>
                  </a:lnTo>
                  <a:lnTo>
                    <a:pt x="99950" y="6977"/>
                  </a:lnTo>
                  <a:lnTo>
                    <a:pt x="101416" y="6255"/>
                  </a:lnTo>
                  <a:lnTo>
                    <a:pt x="101433" y="6261"/>
                  </a:lnTo>
                  <a:cubicBezTo>
                    <a:pt x="102338" y="5788"/>
                    <a:pt x="103561" y="5483"/>
                    <a:pt x="104922" y="5483"/>
                  </a:cubicBezTo>
                  <a:cubicBezTo>
                    <a:pt x="107694" y="5483"/>
                    <a:pt x="109944" y="6711"/>
                    <a:pt x="109944" y="8216"/>
                  </a:cubicBezTo>
                  <a:cubicBezTo>
                    <a:pt x="109944" y="8216"/>
                    <a:pt x="109944" y="111783"/>
                    <a:pt x="109944" y="111783"/>
                  </a:cubicBezTo>
                  <a:close/>
                  <a:moveTo>
                    <a:pt x="89955" y="108044"/>
                  </a:moveTo>
                  <a:lnTo>
                    <a:pt x="39977" y="83211"/>
                  </a:lnTo>
                  <a:lnTo>
                    <a:pt x="39977" y="36705"/>
                  </a:lnTo>
                  <a:lnTo>
                    <a:pt x="42216" y="35594"/>
                  </a:lnTo>
                  <a:lnTo>
                    <a:pt x="42194" y="35588"/>
                  </a:lnTo>
                  <a:lnTo>
                    <a:pt x="89955" y="11927"/>
                  </a:lnTo>
                  <a:cubicBezTo>
                    <a:pt x="89955" y="11927"/>
                    <a:pt x="89955" y="108044"/>
                    <a:pt x="89955" y="108044"/>
                  </a:cubicBezTo>
                  <a:close/>
                  <a:moveTo>
                    <a:pt x="29983" y="81377"/>
                  </a:moveTo>
                  <a:cubicBezTo>
                    <a:pt x="18577" y="79355"/>
                    <a:pt x="9994" y="70555"/>
                    <a:pt x="9994" y="60000"/>
                  </a:cubicBezTo>
                  <a:cubicBezTo>
                    <a:pt x="9994" y="49444"/>
                    <a:pt x="18577" y="40638"/>
                    <a:pt x="29983" y="38622"/>
                  </a:cubicBezTo>
                  <a:cubicBezTo>
                    <a:pt x="29983" y="38622"/>
                    <a:pt x="29983" y="81377"/>
                    <a:pt x="29983" y="81377"/>
                  </a:cubicBezTo>
                  <a:close/>
                  <a:moveTo>
                    <a:pt x="119938" y="8483"/>
                  </a:moveTo>
                  <a:cubicBezTo>
                    <a:pt x="119950" y="8377"/>
                    <a:pt x="120000" y="8277"/>
                    <a:pt x="120000" y="8177"/>
                  </a:cubicBezTo>
                  <a:cubicBezTo>
                    <a:pt x="120000" y="3655"/>
                    <a:pt x="113255" y="0"/>
                    <a:pt x="104938" y="0"/>
                  </a:cubicBezTo>
                  <a:cubicBezTo>
                    <a:pt x="100683" y="0"/>
                    <a:pt x="96861" y="966"/>
                    <a:pt x="94122" y="2505"/>
                  </a:cubicBezTo>
                  <a:lnTo>
                    <a:pt x="32994" y="32805"/>
                  </a:lnTo>
                  <a:cubicBezTo>
                    <a:pt x="14600" y="33611"/>
                    <a:pt x="0" y="45461"/>
                    <a:pt x="0" y="60000"/>
                  </a:cubicBezTo>
                  <a:cubicBezTo>
                    <a:pt x="0" y="74583"/>
                    <a:pt x="14700" y="86461"/>
                    <a:pt x="33177" y="87200"/>
                  </a:cubicBezTo>
                  <a:lnTo>
                    <a:pt x="94122" y="117488"/>
                  </a:lnTo>
                  <a:cubicBezTo>
                    <a:pt x="96855" y="119033"/>
                    <a:pt x="100683" y="120000"/>
                    <a:pt x="104938" y="120000"/>
                  </a:cubicBezTo>
                  <a:cubicBezTo>
                    <a:pt x="113255" y="120000"/>
                    <a:pt x="120000" y="116338"/>
                    <a:pt x="120000" y="111827"/>
                  </a:cubicBezTo>
                  <a:cubicBezTo>
                    <a:pt x="120000" y="111722"/>
                    <a:pt x="119950" y="111622"/>
                    <a:pt x="119938" y="111516"/>
                  </a:cubicBezTo>
                  <a:cubicBezTo>
                    <a:pt x="119938" y="111516"/>
                    <a:pt x="119938" y="8483"/>
                    <a:pt x="119938" y="848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>
                <a:latin typeface="楷体" panose="02010609060101010101" pitchFamily="49" charset="-122"/>
                <a:ea typeface="楷体" panose="02010609060101010101" pitchFamily="49" charset="-122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20" name="Shape 120"/>
            <p:cNvSpPr/>
            <p:nvPr/>
          </p:nvSpPr>
          <p:spPr>
            <a:xfrm>
              <a:off x="9106493" y="3578787"/>
              <a:ext cx="411782" cy="5661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500" y="111783"/>
                  </a:moveTo>
                  <a:cubicBezTo>
                    <a:pt x="82500" y="113294"/>
                    <a:pt x="80811" y="114511"/>
                    <a:pt x="78727" y="114511"/>
                  </a:cubicBezTo>
                  <a:cubicBezTo>
                    <a:pt x="77650" y="114511"/>
                    <a:pt x="76688" y="114177"/>
                    <a:pt x="76000" y="113650"/>
                  </a:cubicBezTo>
                  <a:lnTo>
                    <a:pt x="75983" y="113661"/>
                  </a:lnTo>
                  <a:lnTo>
                    <a:pt x="75000" y="113011"/>
                  </a:lnTo>
                  <a:lnTo>
                    <a:pt x="75000" y="6977"/>
                  </a:lnTo>
                  <a:lnTo>
                    <a:pt x="76100" y="6255"/>
                  </a:lnTo>
                  <a:lnTo>
                    <a:pt x="76111" y="6261"/>
                  </a:lnTo>
                  <a:cubicBezTo>
                    <a:pt x="76788" y="5788"/>
                    <a:pt x="77711" y="5483"/>
                    <a:pt x="78727" y="5483"/>
                  </a:cubicBezTo>
                  <a:cubicBezTo>
                    <a:pt x="80811" y="5483"/>
                    <a:pt x="82500" y="6711"/>
                    <a:pt x="82500" y="8216"/>
                  </a:cubicBezTo>
                  <a:cubicBezTo>
                    <a:pt x="82500" y="8216"/>
                    <a:pt x="82500" y="111783"/>
                    <a:pt x="82500" y="111783"/>
                  </a:cubicBezTo>
                  <a:close/>
                  <a:moveTo>
                    <a:pt x="67500" y="108044"/>
                  </a:moveTo>
                  <a:lnTo>
                    <a:pt x="30000" y="83211"/>
                  </a:lnTo>
                  <a:lnTo>
                    <a:pt x="30000" y="36705"/>
                  </a:lnTo>
                  <a:lnTo>
                    <a:pt x="31677" y="35594"/>
                  </a:lnTo>
                  <a:lnTo>
                    <a:pt x="31661" y="35588"/>
                  </a:lnTo>
                  <a:lnTo>
                    <a:pt x="67500" y="11927"/>
                  </a:lnTo>
                  <a:cubicBezTo>
                    <a:pt x="67500" y="11927"/>
                    <a:pt x="67500" y="108044"/>
                    <a:pt x="67500" y="108044"/>
                  </a:cubicBezTo>
                  <a:close/>
                  <a:moveTo>
                    <a:pt x="22500" y="81377"/>
                  </a:moveTo>
                  <a:cubicBezTo>
                    <a:pt x="13938" y="79355"/>
                    <a:pt x="7500" y="70555"/>
                    <a:pt x="7500" y="60000"/>
                  </a:cubicBezTo>
                  <a:cubicBezTo>
                    <a:pt x="7500" y="49444"/>
                    <a:pt x="13938" y="40638"/>
                    <a:pt x="22500" y="38622"/>
                  </a:cubicBezTo>
                  <a:cubicBezTo>
                    <a:pt x="22500" y="38622"/>
                    <a:pt x="22500" y="81377"/>
                    <a:pt x="22500" y="81377"/>
                  </a:cubicBezTo>
                  <a:close/>
                  <a:moveTo>
                    <a:pt x="90044" y="8177"/>
                  </a:moveTo>
                  <a:cubicBezTo>
                    <a:pt x="90044" y="3655"/>
                    <a:pt x="84983" y="0"/>
                    <a:pt x="78744" y="0"/>
                  </a:cubicBezTo>
                  <a:cubicBezTo>
                    <a:pt x="75550" y="0"/>
                    <a:pt x="72683" y="966"/>
                    <a:pt x="70627" y="2505"/>
                  </a:cubicBezTo>
                  <a:lnTo>
                    <a:pt x="24755" y="32805"/>
                  </a:lnTo>
                  <a:cubicBezTo>
                    <a:pt x="10955" y="33611"/>
                    <a:pt x="0" y="45461"/>
                    <a:pt x="0" y="60000"/>
                  </a:cubicBezTo>
                  <a:cubicBezTo>
                    <a:pt x="0" y="74583"/>
                    <a:pt x="11027" y="86461"/>
                    <a:pt x="24894" y="87200"/>
                  </a:cubicBezTo>
                  <a:lnTo>
                    <a:pt x="70627" y="117488"/>
                  </a:lnTo>
                  <a:cubicBezTo>
                    <a:pt x="72683" y="119033"/>
                    <a:pt x="75550" y="120000"/>
                    <a:pt x="78744" y="120000"/>
                  </a:cubicBezTo>
                  <a:cubicBezTo>
                    <a:pt x="84983" y="120000"/>
                    <a:pt x="90044" y="116338"/>
                    <a:pt x="90044" y="111827"/>
                  </a:cubicBezTo>
                  <a:cubicBezTo>
                    <a:pt x="90044" y="111722"/>
                    <a:pt x="90005" y="111622"/>
                    <a:pt x="90000" y="111516"/>
                  </a:cubicBezTo>
                  <a:lnTo>
                    <a:pt x="90000" y="8483"/>
                  </a:lnTo>
                  <a:cubicBezTo>
                    <a:pt x="90005" y="8377"/>
                    <a:pt x="90044" y="8277"/>
                    <a:pt x="90044" y="8177"/>
                  </a:cubicBezTo>
                  <a:moveTo>
                    <a:pt x="101250" y="43638"/>
                  </a:moveTo>
                  <a:cubicBezTo>
                    <a:pt x="99177" y="43638"/>
                    <a:pt x="97500" y="44855"/>
                    <a:pt x="97500" y="46361"/>
                  </a:cubicBezTo>
                  <a:cubicBezTo>
                    <a:pt x="97500" y="47872"/>
                    <a:pt x="99177" y="49088"/>
                    <a:pt x="101250" y="49088"/>
                  </a:cubicBezTo>
                  <a:cubicBezTo>
                    <a:pt x="107466" y="49088"/>
                    <a:pt x="112500" y="53977"/>
                    <a:pt x="112500" y="60000"/>
                  </a:cubicBezTo>
                  <a:cubicBezTo>
                    <a:pt x="112500" y="66022"/>
                    <a:pt x="107466" y="70911"/>
                    <a:pt x="101250" y="70911"/>
                  </a:cubicBezTo>
                  <a:cubicBezTo>
                    <a:pt x="99177" y="70911"/>
                    <a:pt x="97500" y="72127"/>
                    <a:pt x="97500" y="73638"/>
                  </a:cubicBezTo>
                  <a:cubicBezTo>
                    <a:pt x="97500" y="75144"/>
                    <a:pt x="99177" y="76361"/>
                    <a:pt x="101250" y="76361"/>
                  </a:cubicBezTo>
                  <a:cubicBezTo>
                    <a:pt x="111605" y="76361"/>
                    <a:pt x="120000" y="69033"/>
                    <a:pt x="120000" y="60000"/>
                  </a:cubicBezTo>
                  <a:cubicBezTo>
                    <a:pt x="120000" y="50961"/>
                    <a:pt x="111605" y="43638"/>
                    <a:pt x="101250" y="43638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dirty="0">
                <a:latin typeface="楷体" panose="02010609060101010101" pitchFamily="49" charset="-122"/>
                <a:ea typeface="楷体" panose="02010609060101010101" pitchFamily="49" charset="-122"/>
                <a:cs typeface="Lato" panose="020F0502020204030203"/>
                <a:sym typeface="Lato" panose="020F0502020204030203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40997" y="866650"/>
            <a:ext cx="4321169" cy="384449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950742" y="3168051"/>
            <a:ext cx="3686179" cy="1200329"/>
          </a:xfrm>
          <a:prstGeom prst="rect">
            <a:avLst/>
          </a:prstGeom>
          <a:solidFill>
            <a:srgbClr val="825659"/>
          </a:solidFill>
          <a:ln w="19050">
            <a:solidFill>
              <a:srgbClr val="825659"/>
            </a:solidFill>
            <a:prstDash val="dash"/>
          </a:ln>
          <a:effectLst>
            <a:outerShdw blurRad="50800" dist="63500" dir="5400000" sx="103000" sy="103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bg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CONTENT</a:t>
            </a:r>
            <a:endParaRPr lang="zh-CN" altLang="en-US" sz="7200" b="1" dirty="0">
              <a:solidFill>
                <a:schemeClr val="bg1"/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33458" y="1262794"/>
            <a:ext cx="1108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01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95073" y="1262794"/>
            <a:ext cx="1069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02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81464" y="1262794"/>
            <a:ext cx="1067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03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60058" y="1262794"/>
            <a:ext cx="1067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04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2495" y="2263364"/>
            <a:ext cx="830997" cy="3629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83050" y="2300428"/>
            <a:ext cx="830997" cy="3629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25895" y="2300428"/>
            <a:ext cx="830997" cy="3629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75830" y="2337492"/>
            <a:ext cx="830997" cy="3629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</a:t>
            </a:r>
            <a:endParaRPr lang="zh-CN" altLang="en-US" sz="14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3190" y="1591994"/>
            <a:ext cx="3971429" cy="353333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627729" y="2711077"/>
            <a:ext cx="4642881" cy="830997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这是第四部分：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740271" y="3542074"/>
            <a:ext cx="5804685" cy="7185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THIS IS A ART TEMPLATE ,THE TEMPLATE THANK YOU WATCHING THIS ONE. THIS IS A ART TEMPLATE ,THE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943" y="1900938"/>
            <a:ext cx="3974447" cy="5342097"/>
          </a:xfrm>
          <a:prstGeom prst="rect">
            <a:avLst/>
          </a:prstGeom>
        </p:spPr>
      </p:pic>
      <p:sp>
        <p:nvSpPr>
          <p:cNvPr id="5" name="文本框 22"/>
          <p:cNvSpPr txBox="1">
            <a:spLocks noChangeArrowheads="1"/>
          </p:cNvSpPr>
          <p:nvPr/>
        </p:nvSpPr>
        <p:spPr bwMode="auto">
          <a:xfrm>
            <a:off x="5046838" y="2692904"/>
            <a:ext cx="351546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章 节 提 要 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5046838" y="3216124"/>
            <a:ext cx="5940030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5"/>
          <p:cNvSpPr>
            <a:spLocks noChangeArrowheads="1"/>
          </p:cNvSpPr>
          <p:nvPr/>
        </p:nvSpPr>
        <p:spPr bwMode="auto">
          <a:xfrm>
            <a:off x="743986" y="1697934"/>
            <a:ext cx="4964112" cy="1677988"/>
          </a:xfrm>
          <a:custGeom>
            <a:avLst/>
            <a:gdLst>
              <a:gd name="T0" fmla="*/ 4963098 w 4963098"/>
              <a:gd name="T1" fmla="*/ 0 h 1676733"/>
              <a:gd name="T2" fmla="*/ 4963098 w 4963098"/>
              <a:gd name="T3" fmla="*/ 529569 h 1676733"/>
              <a:gd name="T4" fmla="*/ 4904851 w 4963098"/>
              <a:gd name="T5" fmla="*/ 532510 h 1676733"/>
              <a:gd name="T6" fmla="*/ 3822718 w 4963098"/>
              <a:gd name="T7" fmla="*/ 1614644 h 1676733"/>
              <a:gd name="T8" fmla="*/ 3819744 w 4963098"/>
              <a:gd name="T9" fmla="*/ 1673539 h 1676733"/>
              <a:gd name="T10" fmla="*/ 3461656 w 4963098"/>
              <a:gd name="T11" fmla="*/ 1673539 h 1676733"/>
              <a:gd name="T12" fmla="*/ 3461656 w 4963098"/>
              <a:gd name="T13" fmla="*/ 1676733 h 1676733"/>
              <a:gd name="T14" fmla="*/ 0 w 4963098"/>
              <a:gd name="T15" fmla="*/ 1676733 h 1676733"/>
              <a:gd name="T16" fmla="*/ 0 w 4963098"/>
              <a:gd name="T17" fmla="*/ 1210789 h 1676733"/>
              <a:gd name="T18" fmla="*/ 3317336 w 4963098"/>
              <a:gd name="T19" fmla="*/ 1210789 h 1676733"/>
              <a:gd name="T20" fmla="*/ 3397184 w 4963098"/>
              <a:gd name="T21" fmla="*/ 997304 h 1676733"/>
              <a:gd name="T22" fmla="*/ 4798481 w 4963098"/>
              <a:gd name="T23" fmla="*/ 8312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8"/>
              <a:gd name="T37" fmla="*/ 0 h 1676733"/>
              <a:gd name="T38" fmla="*/ 4963098 w 4963098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close/>
              </a:path>
            </a:pathLst>
          </a:custGeom>
          <a:solidFill>
            <a:srgbClr val="62AEB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任意多边形 16"/>
          <p:cNvSpPr>
            <a:spLocks noChangeArrowheads="1"/>
          </p:cNvSpPr>
          <p:nvPr/>
        </p:nvSpPr>
        <p:spPr bwMode="auto">
          <a:xfrm rot="10800000" flipV="1">
            <a:off x="5854148" y="1701109"/>
            <a:ext cx="4946650" cy="1673225"/>
          </a:xfrm>
          <a:custGeom>
            <a:avLst/>
            <a:gdLst>
              <a:gd name="T0" fmla="*/ 4946769 w 4946769"/>
              <a:gd name="T1" fmla="*/ 0 h 1673539"/>
              <a:gd name="T2" fmla="*/ 4782152 w 4946769"/>
              <a:gd name="T3" fmla="*/ 8312 h 1673539"/>
              <a:gd name="T4" fmla="*/ 3380855 w 4946769"/>
              <a:gd name="T5" fmla="*/ 997304 h 1673539"/>
              <a:gd name="T6" fmla="*/ 3303396 w 4946769"/>
              <a:gd name="T7" fmla="*/ 1204401 h 1673539"/>
              <a:gd name="T8" fmla="*/ 0 w 4946769"/>
              <a:gd name="T9" fmla="*/ 1204401 h 1673539"/>
              <a:gd name="T10" fmla="*/ 0 w 4946769"/>
              <a:gd name="T11" fmla="*/ 1670345 h 1673539"/>
              <a:gd name="T12" fmla="*/ 3215503 w 4946769"/>
              <a:gd name="T13" fmla="*/ 1670345 h 1673539"/>
              <a:gd name="T14" fmla="*/ 3215352 w 4946769"/>
              <a:gd name="T15" fmla="*/ 1673539 h 1673539"/>
              <a:gd name="T16" fmla="*/ 3803415 w 4946769"/>
              <a:gd name="T17" fmla="*/ 1673539 h 1673539"/>
              <a:gd name="T18" fmla="*/ 3806389 w 4946769"/>
              <a:gd name="T19" fmla="*/ 1614644 h 1673539"/>
              <a:gd name="T20" fmla="*/ 4888522 w 4946769"/>
              <a:gd name="T21" fmla="*/ 532510 h 1673539"/>
              <a:gd name="T22" fmla="*/ 4946769 w 4946769"/>
              <a:gd name="T23" fmla="*/ 529569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3539"/>
              <a:gd name="T38" fmla="*/ 4946769 w 4946769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close/>
              </a:path>
            </a:pathLst>
          </a:custGeom>
          <a:solidFill>
            <a:srgbClr val="62AEB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任意多边形 17"/>
          <p:cNvSpPr>
            <a:spLocks noChangeArrowheads="1"/>
          </p:cNvSpPr>
          <p:nvPr/>
        </p:nvSpPr>
        <p:spPr bwMode="auto">
          <a:xfrm rot="10800000">
            <a:off x="5854148" y="3512447"/>
            <a:ext cx="4946650" cy="1676400"/>
          </a:xfrm>
          <a:custGeom>
            <a:avLst/>
            <a:gdLst>
              <a:gd name="T0" fmla="*/ 3461656 w 4946769"/>
              <a:gd name="T1" fmla="*/ 1676733 h 1676733"/>
              <a:gd name="T2" fmla="*/ 0 w 4946769"/>
              <a:gd name="T3" fmla="*/ 1676733 h 1676733"/>
              <a:gd name="T4" fmla="*/ 0 w 4946769"/>
              <a:gd name="T5" fmla="*/ 1210789 h 1676733"/>
              <a:gd name="T6" fmla="*/ 3301007 w 4946769"/>
              <a:gd name="T7" fmla="*/ 1210789 h 1676733"/>
              <a:gd name="T8" fmla="*/ 3380855 w 4946769"/>
              <a:gd name="T9" fmla="*/ 997304 h 1676733"/>
              <a:gd name="T10" fmla="*/ 4782152 w 4946769"/>
              <a:gd name="T11" fmla="*/ 8312 h 1676733"/>
              <a:gd name="T12" fmla="*/ 4946769 w 4946769"/>
              <a:gd name="T13" fmla="*/ 0 h 1676733"/>
              <a:gd name="T14" fmla="*/ 4946769 w 4946769"/>
              <a:gd name="T15" fmla="*/ 529569 h 1676733"/>
              <a:gd name="T16" fmla="*/ 4888522 w 4946769"/>
              <a:gd name="T17" fmla="*/ 532510 h 1676733"/>
              <a:gd name="T18" fmla="*/ 3806389 w 4946769"/>
              <a:gd name="T19" fmla="*/ 1614644 h 1676733"/>
              <a:gd name="T20" fmla="*/ 3803415 w 4946769"/>
              <a:gd name="T21" fmla="*/ 1673539 h 1676733"/>
              <a:gd name="T22" fmla="*/ 3461656 w 4946769"/>
              <a:gd name="T23" fmla="*/ 1673539 h 16767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46769"/>
              <a:gd name="T37" fmla="*/ 0 h 1676733"/>
              <a:gd name="T38" fmla="*/ 4946769 w 4946769"/>
              <a:gd name="T39" fmla="*/ 1676733 h 16767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close/>
              </a:path>
            </a:pathLst>
          </a:custGeom>
          <a:solidFill>
            <a:srgbClr val="62AEB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" name="任意多边形 18"/>
          <p:cNvSpPr>
            <a:spLocks noChangeArrowheads="1"/>
          </p:cNvSpPr>
          <p:nvPr/>
        </p:nvSpPr>
        <p:spPr bwMode="auto">
          <a:xfrm flipV="1">
            <a:off x="743986" y="3515622"/>
            <a:ext cx="4964112" cy="1673225"/>
          </a:xfrm>
          <a:custGeom>
            <a:avLst/>
            <a:gdLst>
              <a:gd name="T0" fmla="*/ 3231680 w 4963097"/>
              <a:gd name="T1" fmla="*/ 1673539 h 1673539"/>
              <a:gd name="T2" fmla="*/ 3819743 w 4963097"/>
              <a:gd name="T3" fmla="*/ 1673539 h 1673539"/>
              <a:gd name="T4" fmla="*/ 3822717 w 4963097"/>
              <a:gd name="T5" fmla="*/ 1614644 h 1673539"/>
              <a:gd name="T6" fmla="*/ 4904850 w 4963097"/>
              <a:gd name="T7" fmla="*/ 532510 h 1673539"/>
              <a:gd name="T8" fmla="*/ 4963097 w 4963097"/>
              <a:gd name="T9" fmla="*/ 529569 h 1673539"/>
              <a:gd name="T10" fmla="*/ 4963097 w 4963097"/>
              <a:gd name="T11" fmla="*/ 0 h 1673539"/>
              <a:gd name="T12" fmla="*/ 4798480 w 4963097"/>
              <a:gd name="T13" fmla="*/ 8312 h 1673539"/>
              <a:gd name="T14" fmla="*/ 3397183 w 4963097"/>
              <a:gd name="T15" fmla="*/ 997304 h 1673539"/>
              <a:gd name="T16" fmla="*/ 3319938 w 4963097"/>
              <a:gd name="T17" fmla="*/ 1203828 h 1673539"/>
              <a:gd name="T18" fmla="*/ 0 w 4963097"/>
              <a:gd name="T19" fmla="*/ 1203828 h 1673539"/>
              <a:gd name="T20" fmla="*/ 0 w 4963097"/>
              <a:gd name="T21" fmla="*/ 1669772 h 1673539"/>
              <a:gd name="T22" fmla="*/ 3231859 w 4963097"/>
              <a:gd name="T23" fmla="*/ 1669772 h 16735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63097"/>
              <a:gd name="T37" fmla="*/ 0 h 1673539"/>
              <a:gd name="T38" fmla="*/ 4963097 w 4963097"/>
              <a:gd name="T39" fmla="*/ 1673539 h 16735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close/>
              </a:path>
            </a:pathLst>
          </a:custGeom>
          <a:solidFill>
            <a:srgbClr val="62AEB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文本框 19"/>
          <p:cNvSpPr>
            <a:spLocks noChangeArrowheads="1"/>
          </p:cNvSpPr>
          <p:nvPr/>
        </p:nvSpPr>
        <p:spPr bwMode="auto">
          <a:xfrm>
            <a:off x="979920" y="2944122"/>
            <a:ext cx="26308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7" name="文本框 20"/>
          <p:cNvSpPr>
            <a:spLocks noChangeArrowheads="1"/>
          </p:cNvSpPr>
          <p:nvPr/>
        </p:nvSpPr>
        <p:spPr bwMode="auto">
          <a:xfrm>
            <a:off x="7947683" y="3539434"/>
            <a:ext cx="24497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文本框 21"/>
          <p:cNvSpPr>
            <a:spLocks noChangeArrowheads="1"/>
          </p:cNvSpPr>
          <p:nvPr/>
        </p:nvSpPr>
        <p:spPr bwMode="auto">
          <a:xfrm>
            <a:off x="1076838" y="3568009"/>
            <a:ext cx="24497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" name="文本框 22"/>
          <p:cNvSpPr>
            <a:spLocks noChangeArrowheads="1"/>
          </p:cNvSpPr>
          <p:nvPr/>
        </p:nvSpPr>
        <p:spPr bwMode="auto">
          <a:xfrm>
            <a:off x="7857115" y="2937772"/>
            <a:ext cx="26308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sz="1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0" name="文本框 23"/>
          <p:cNvSpPr>
            <a:spLocks noChangeArrowheads="1"/>
          </p:cNvSpPr>
          <p:nvPr/>
        </p:nvSpPr>
        <p:spPr bwMode="auto">
          <a:xfrm>
            <a:off x="734461" y="1513784"/>
            <a:ext cx="3723239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1" name="文本框 24"/>
          <p:cNvSpPr>
            <a:spLocks noChangeArrowheads="1"/>
          </p:cNvSpPr>
          <p:nvPr/>
        </p:nvSpPr>
        <p:spPr bwMode="auto">
          <a:xfrm>
            <a:off x="7797248" y="1513784"/>
            <a:ext cx="396618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2" name="文本框 23"/>
          <p:cNvSpPr>
            <a:spLocks noChangeArrowheads="1"/>
          </p:cNvSpPr>
          <p:nvPr/>
        </p:nvSpPr>
        <p:spPr bwMode="auto">
          <a:xfrm>
            <a:off x="743986" y="4627088"/>
            <a:ext cx="371371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</p:txBody>
      </p:sp>
      <p:sp>
        <p:nvSpPr>
          <p:cNvPr id="13" name="文本框 23"/>
          <p:cNvSpPr>
            <a:spLocks noChangeArrowheads="1"/>
          </p:cNvSpPr>
          <p:nvPr/>
        </p:nvSpPr>
        <p:spPr bwMode="auto">
          <a:xfrm>
            <a:off x="7898848" y="4627088"/>
            <a:ext cx="386458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39924" y="1697934"/>
            <a:ext cx="3460005" cy="28735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1652" y="1315682"/>
            <a:ext cx="4600084" cy="4473186"/>
          </a:xfrm>
          <a:prstGeom prst="rect">
            <a:avLst/>
          </a:prstGeom>
        </p:spPr>
      </p:pic>
      <p:sp>
        <p:nvSpPr>
          <p:cNvPr id="37" name="文本框 65"/>
          <p:cNvSpPr txBox="1">
            <a:spLocks noChangeArrowheads="1"/>
          </p:cNvSpPr>
          <p:nvPr/>
        </p:nvSpPr>
        <p:spPr bwMode="auto">
          <a:xfrm>
            <a:off x="1059252" y="2784674"/>
            <a:ext cx="47502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结 束 语 ：</a:t>
            </a:r>
          </a:p>
        </p:txBody>
      </p:sp>
      <p:sp>
        <p:nvSpPr>
          <p:cNvPr id="38" name="矩形 37"/>
          <p:cNvSpPr/>
          <p:nvPr/>
        </p:nvSpPr>
        <p:spPr>
          <a:xfrm>
            <a:off x="1059253" y="3408027"/>
            <a:ext cx="657296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9665" y="727283"/>
            <a:ext cx="4170605" cy="3463723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7068279" y="3441528"/>
            <a:ext cx="1451316" cy="1451316"/>
          </a:xfrm>
          <a:prstGeom prst="ellipse">
            <a:avLst/>
          </a:prstGeom>
          <a:solidFill>
            <a:srgbClr val="FADE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997018" y="3583479"/>
            <a:ext cx="7751570" cy="830997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感 谢 您 的 观 看</a:t>
            </a: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4740270" y="4533547"/>
            <a:ext cx="5804685" cy="7185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1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THIS IS A ART TEMPLATE ,THE TEMPLATE THANK YOU WATCHING THIS ONE. THIS IS A ART TEMPLATE ,THE THANK YOU WATCHING THIS ONE.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25967" y="2866850"/>
            <a:ext cx="2518988" cy="583565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2 0 1 8</a:t>
            </a:r>
            <a:endParaRPr lang="zh-CN" altLang="en-US" sz="3200" b="1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75"/>
                            </p:stCondLst>
                            <p:childTnLst>
                              <p:par>
                                <p:cTn id="1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1652" y="1315682"/>
            <a:ext cx="4600084" cy="4473186"/>
          </a:xfrm>
          <a:prstGeom prst="rect">
            <a:avLst/>
          </a:prstGeom>
        </p:spPr>
      </p:pic>
      <p:sp>
        <p:nvSpPr>
          <p:cNvPr id="37" name="文本框 65"/>
          <p:cNvSpPr txBox="1">
            <a:spLocks noChangeArrowheads="1"/>
          </p:cNvSpPr>
          <p:nvPr/>
        </p:nvSpPr>
        <p:spPr bwMode="auto">
          <a:xfrm>
            <a:off x="1312470" y="2686200"/>
            <a:ext cx="47502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前 言 ：</a:t>
            </a:r>
          </a:p>
        </p:txBody>
      </p:sp>
      <p:sp>
        <p:nvSpPr>
          <p:cNvPr id="38" name="矩形 37"/>
          <p:cNvSpPr/>
          <p:nvPr/>
        </p:nvSpPr>
        <p:spPr>
          <a:xfrm>
            <a:off x="1312471" y="3309553"/>
            <a:ext cx="55384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 a good turn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12470" y="4333016"/>
            <a:ext cx="55384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 a good turn</a:t>
            </a: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</a:t>
            </a:r>
            <a:endParaRPr lang="en-US" altLang="zh-CN" sz="1200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43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3190" y="1591994"/>
            <a:ext cx="3971429" cy="353333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627729" y="2711077"/>
            <a:ext cx="4642881" cy="830997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25400" dir="6000000" algn="ctr" rotWithShape="0">
              <a:srgbClr val="000000">
                <a:alpha val="50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这是第一部分：</a:t>
            </a: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4740271" y="3542074"/>
            <a:ext cx="5804685" cy="7185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THIS IS A ART TEMPLATE ,THE TEMPLATE THANK YOU WATCHING THIS ONE. THIS IS A ART TEMPLATE ,THE THANK YOU WATCHING THIS ONE.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943" y="1900938"/>
            <a:ext cx="3974447" cy="5342097"/>
          </a:xfrm>
          <a:prstGeom prst="rect">
            <a:avLst/>
          </a:prstGeom>
        </p:spPr>
      </p:pic>
      <p:sp>
        <p:nvSpPr>
          <p:cNvPr id="5" name="文本框 22"/>
          <p:cNvSpPr txBox="1">
            <a:spLocks noChangeArrowheads="1"/>
          </p:cNvSpPr>
          <p:nvPr/>
        </p:nvSpPr>
        <p:spPr bwMode="auto">
          <a:xfrm>
            <a:off x="5046838" y="2692904"/>
            <a:ext cx="351546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章 节 提 要 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5046838" y="3216124"/>
            <a:ext cx="5940030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 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73723" y="2912012"/>
            <a:ext cx="11418277" cy="3305907"/>
          </a:xfrm>
          <a:prstGeom prst="rect">
            <a:avLst/>
          </a:prstGeom>
          <a:solidFill>
            <a:srgbClr val="62AEB3"/>
          </a:solidFill>
          <a:ln>
            <a:solidFill>
              <a:srgbClr val="62AE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96762" y="503917"/>
            <a:ext cx="5495238" cy="5400000"/>
          </a:xfrm>
          <a:prstGeom prst="rect">
            <a:avLst/>
          </a:prstGeom>
        </p:spPr>
      </p:pic>
      <p:sp>
        <p:nvSpPr>
          <p:cNvPr id="6" name="文本框 22"/>
          <p:cNvSpPr txBox="1">
            <a:spLocks noChangeArrowheads="1"/>
          </p:cNvSpPr>
          <p:nvPr/>
        </p:nvSpPr>
        <p:spPr bwMode="auto">
          <a:xfrm>
            <a:off x="1178223" y="1286135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1184847" y="1747800"/>
            <a:ext cx="5107416" cy="932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  <p:sp>
        <p:nvSpPr>
          <p:cNvPr id="8" name="文本框 22"/>
          <p:cNvSpPr txBox="1">
            <a:spLocks noChangeArrowheads="1"/>
          </p:cNvSpPr>
          <p:nvPr/>
        </p:nvSpPr>
        <p:spPr bwMode="auto">
          <a:xfrm>
            <a:off x="1178223" y="2964190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1184847" y="3425855"/>
            <a:ext cx="5107416" cy="89287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  <p:sp>
        <p:nvSpPr>
          <p:cNvPr id="10" name="文本框 22"/>
          <p:cNvSpPr txBox="1">
            <a:spLocks noChangeArrowheads="1"/>
          </p:cNvSpPr>
          <p:nvPr/>
        </p:nvSpPr>
        <p:spPr bwMode="auto">
          <a:xfrm>
            <a:off x="1216231" y="4626794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23"/>
          <p:cNvSpPr>
            <a:spLocks noChangeArrowheads="1"/>
          </p:cNvSpPr>
          <p:nvPr/>
        </p:nvSpPr>
        <p:spPr bwMode="auto">
          <a:xfrm>
            <a:off x="1222855" y="5088459"/>
            <a:ext cx="5107416" cy="89287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3388" y="727283"/>
            <a:ext cx="4170605" cy="3463723"/>
          </a:xfrm>
          <a:prstGeom prst="rect">
            <a:avLst/>
          </a:prstGeom>
        </p:spPr>
      </p:pic>
      <p:sp>
        <p:nvSpPr>
          <p:cNvPr id="3" name="文本框 45"/>
          <p:cNvSpPr txBox="1">
            <a:spLocks noChangeArrowheads="1"/>
          </p:cNvSpPr>
          <p:nvPr/>
        </p:nvSpPr>
        <p:spPr bwMode="auto">
          <a:xfrm>
            <a:off x="2522561" y="3979345"/>
            <a:ext cx="22811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4" name="文本框 49"/>
          <p:cNvSpPr txBox="1">
            <a:spLocks noChangeArrowheads="1"/>
          </p:cNvSpPr>
          <p:nvPr/>
        </p:nvSpPr>
        <p:spPr bwMode="auto">
          <a:xfrm>
            <a:off x="1886802" y="4506968"/>
            <a:ext cx="3627191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35074" y="727283"/>
            <a:ext cx="4170605" cy="3463723"/>
          </a:xfrm>
          <a:prstGeom prst="rect">
            <a:avLst/>
          </a:prstGeom>
        </p:spPr>
      </p:pic>
      <p:sp>
        <p:nvSpPr>
          <p:cNvPr id="6" name="文本框 45"/>
          <p:cNvSpPr txBox="1">
            <a:spLocks noChangeArrowheads="1"/>
          </p:cNvSpPr>
          <p:nvPr/>
        </p:nvSpPr>
        <p:spPr bwMode="auto">
          <a:xfrm>
            <a:off x="7514247" y="3979345"/>
            <a:ext cx="22811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添加标题</a:t>
            </a:r>
          </a:p>
        </p:txBody>
      </p:sp>
      <p:sp>
        <p:nvSpPr>
          <p:cNvPr id="7" name="文本框 49"/>
          <p:cNvSpPr txBox="1">
            <a:spLocks noChangeArrowheads="1"/>
          </p:cNvSpPr>
          <p:nvPr/>
        </p:nvSpPr>
        <p:spPr bwMode="auto">
          <a:xfrm>
            <a:off x="6878488" y="4506968"/>
            <a:ext cx="3627191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/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62" b="100000" l="858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00" y="883532"/>
            <a:ext cx="5552381" cy="538095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062908" y="1627020"/>
            <a:ext cx="1053545" cy="1119809"/>
            <a:chOff x="5758072" y="954157"/>
            <a:chExt cx="1053545" cy="1119809"/>
          </a:xfrm>
        </p:grpSpPr>
        <p:sp>
          <p:nvSpPr>
            <p:cNvPr id="3" name="菱形 2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noFill/>
            <a:ln w="28575">
              <a:solidFill>
                <a:srgbClr val="D0E8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菱形 3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noFill/>
            <a:ln w="12700">
              <a:solidFill>
                <a:srgbClr val="D0E8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281566" y="1992535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69537" y="2977661"/>
            <a:ext cx="1053545" cy="1119809"/>
            <a:chOff x="5758072" y="954157"/>
            <a:chExt cx="1053545" cy="1119809"/>
          </a:xfrm>
        </p:grpSpPr>
        <p:sp>
          <p:nvSpPr>
            <p:cNvPr id="7" name="菱形 6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noFill/>
            <a:ln w="28575">
              <a:solidFill>
                <a:srgbClr val="D0E8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菱形 7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noFill/>
            <a:ln w="12700">
              <a:solidFill>
                <a:srgbClr val="D0E8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288195" y="3343176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62908" y="4359162"/>
            <a:ext cx="1053545" cy="1119809"/>
            <a:chOff x="5758072" y="954157"/>
            <a:chExt cx="1053545" cy="1119809"/>
          </a:xfrm>
        </p:grpSpPr>
        <p:sp>
          <p:nvSpPr>
            <p:cNvPr id="11" name="菱形 10"/>
            <p:cNvSpPr/>
            <p:nvPr/>
          </p:nvSpPr>
          <p:spPr>
            <a:xfrm>
              <a:off x="5764696" y="954157"/>
              <a:ext cx="1046921" cy="1046921"/>
            </a:xfrm>
            <a:prstGeom prst="diamond">
              <a:avLst/>
            </a:prstGeom>
            <a:noFill/>
            <a:ln w="28575">
              <a:solidFill>
                <a:srgbClr val="D0E8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菱形 11"/>
            <p:cNvSpPr/>
            <p:nvPr/>
          </p:nvSpPr>
          <p:spPr>
            <a:xfrm>
              <a:off x="5758072" y="1027045"/>
              <a:ext cx="1046921" cy="1046921"/>
            </a:xfrm>
            <a:prstGeom prst="diamond">
              <a:avLst/>
            </a:prstGeom>
            <a:noFill/>
            <a:ln w="12700">
              <a:solidFill>
                <a:srgbClr val="D0E8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281566" y="4724677"/>
            <a:ext cx="622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03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22"/>
          <p:cNvSpPr txBox="1">
            <a:spLocks noChangeArrowheads="1"/>
          </p:cNvSpPr>
          <p:nvPr/>
        </p:nvSpPr>
        <p:spPr bwMode="auto">
          <a:xfrm>
            <a:off x="6493319" y="1680030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23"/>
          <p:cNvSpPr>
            <a:spLocks noChangeArrowheads="1"/>
          </p:cNvSpPr>
          <p:nvPr/>
        </p:nvSpPr>
        <p:spPr bwMode="auto">
          <a:xfrm>
            <a:off x="6499943" y="2141695"/>
            <a:ext cx="5107416" cy="932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521641" y="2977661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528265" y="3439326"/>
            <a:ext cx="5154102" cy="932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512428" y="4359162"/>
            <a:ext cx="351546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TITLE HERE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519052" y="4820827"/>
            <a:ext cx="5098671" cy="9325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I will do somebody a good turn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</a:rPr>
              <a:t> three ways.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45918" y="1059756"/>
            <a:ext cx="8975189" cy="21382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45918" y="3623478"/>
            <a:ext cx="8975189" cy="21382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265198" y="1589094"/>
            <a:ext cx="5610322" cy="13387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only and not tackle my whole life problem at once. Just for today I will try to live through this day only and not tackle my whole life problem at once. only and not tackle my whole life problem at once.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65198" y="4166884"/>
            <a:ext cx="5610322" cy="13387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only and not tackle my whole life problem at once. Just for today I will try to live through this day only and not tackle my whole life problem at once. only and not tackle my whole life problem at once.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7202" y="1225688"/>
            <a:ext cx="1536712" cy="20655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87202" y="3803478"/>
            <a:ext cx="1536712" cy="20655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7" grpId="0"/>
    </p:bldLst>
  </p:timing>
</p:sld>
</file>

<file path=ppt/theme/theme1.xml><?xml version="1.0" encoding="utf-8"?>
<a:theme xmlns:a="http://schemas.openxmlformats.org/drawingml/2006/main" name="在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1844</Words>
  <Application>Microsoft Office PowerPoint</Application>
  <PresentationFormat>宽屏</PresentationFormat>
  <Paragraphs>151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Lato</vt:lpstr>
      <vt:lpstr>Montserrat</vt:lpstr>
      <vt:lpstr>等线</vt:lpstr>
      <vt:lpstr>等线 Light</vt:lpstr>
      <vt:lpstr>汉仪PP体简</vt:lpstr>
      <vt:lpstr>汉仪良品线简</vt:lpstr>
      <vt:lpstr>楷体</vt:lpstr>
      <vt:lpstr>全字库正楷体</vt:lpstr>
      <vt:lpstr>宋体</vt:lpstr>
      <vt:lpstr>微软雅黑</vt:lpstr>
      <vt:lpstr>Arial</vt:lpstr>
      <vt:lpstr>Calibri</vt:lpstr>
      <vt:lpstr>在行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yike</cp:lastModifiedBy>
  <cp:revision>1</cp:revision>
  <dcterms:created xsi:type="dcterms:W3CDTF">2018-05-17T07:40:15Z</dcterms:created>
  <dcterms:modified xsi:type="dcterms:W3CDTF">2020-11-13T09:39:08Z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