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6" r:id="rId5"/>
    <p:sldId id="269" r:id="rId6"/>
    <p:sldId id="270" r:id="rId7"/>
    <p:sldId id="272" r:id="rId8"/>
    <p:sldId id="271" r:id="rId9"/>
    <p:sldId id="262" r:id="rId10"/>
    <p:sldId id="274" r:id="rId11"/>
    <p:sldId id="275" r:id="rId12"/>
    <p:sldId id="277" r:id="rId13"/>
    <p:sldId id="278" r:id="rId14"/>
    <p:sldId id="273" r:id="rId15"/>
    <p:sldId id="263" r:id="rId16"/>
    <p:sldId id="265" r:id="rId17"/>
    <p:sldId id="280" r:id="rId18"/>
    <p:sldId id="282" r:id="rId19"/>
    <p:sldId id="268" r:id="rId20"/>
    <p:sldId id="281" r:id="rId21"/>
    <p:sldId id="264" r:id="rId22"/>
    <p:sldId id="267" r:id="rId23"/>
    <p:sldId id="276" r:id="rId24"/>
    <p:sldId id="279" r:id="rId25"/>
    <p:sldId id="283" r:id="rId26"/>
    <p:sldId id="258" r:id="rId27"/>
    <p:sldId id="257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8A96"/>
    <a:srgbClr val="70B69E"/>
    <a:srgbClr val="F8F8DD"/>
    <a:srgbClr val="3C3656"/>
    <a:srgbClr val="FEB627"/>
    <a:srgbClr val="E3491B"/>
    <a:srgbClr val="FFB7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756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B721B-54B2-4485-BDC9-177F7AAF1A33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58F23-06DC-4304-9E36-0408315E31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4380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B721B-54B2-4485-BDC9-177F7AAF1A33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58F23-06DC-4304-9E36-0408315E31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016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B721B-54B2-4485-BDC9-177F7AAF1A33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58F23-06DC-4304-9E36-0408315E31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209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B721B-54B2-4485-BDC9-177F7AAF1A33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58F23-06DC-4304-9E36-0408315E31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881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B721B-54B2-4485-BDC9-177F7AAF1A33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58F23-06DC-4304-9E36-0408315E31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136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B721B-54B2-4485-BDC9-177F7AAF1A33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58F23-06DC-4304-9E36-0408315E31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00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B721B-54B2-4485-BDC9-177F7AAF1A33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58F23-06DC-4304-9E36-0408315E31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872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B721B-54B2-4485-BDC9-177F7AAF1A33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58F23-06DC-4304-9E36-0408315E31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221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B721B-54B2-4485-BDC9-177F7AAF1A33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58F23-06DC-4304-9E36-0408315E31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8327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B721B-54B2-4485-BDC9-177F7AAF1A33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58F23-06DC-4304-9E36-0408315E31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54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B721B-54B2-4485-BDC9-177F7AAF1A33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58F23-06DC-4304-9E36-0408315E31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084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9B721B-54B2-4485-BDC9-177F7AAF1A33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B58F23-06DC-4304-9E36-0408315E31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122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25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14575"/>
          <a:stretch/>
        </p:blipFill>
        <p:spPr>
          <a:xfrm>
            <a:off x="0" y="-53666"/>
            <a:ext cx="2977496" cy="69653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l="14575"/>
          <a:stretch/>
        </p:blipFill>
        <p:spPr>
          <a:xfrm flipH="1">
            <a:off x="9214504" y="-53666"/>
            <a:ext cx="2977496" cy="696533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2977496" y="2259714"/>
            <a:ext cx="75990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8F8D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清新文艺工作总结</a:t>
            </a:r>
            <a:endParaRPr lang="zh-CN" altLang="en-US" sz="6000" dirty="0">
              <a:solidFill>
                <a:srgbClr val="F8F8DD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904821" y="3933515"/>
            <a:ext cx="45529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rgbClr val="F8F8D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框架</a:t>
            </a:r>
            <a:r>
              <a:rPr lang="zh-CN" altLang="en-US" dirty="0">
                <a:solidFill>
                  <a:srgbClr val="F8F8D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完整</a:t>
            </a:r>
            <a:r>
              <a:rPr lang="en-US" altLang="zh-CN" dirty="0">
                <a:solidFill>
                  <a:srgbClr val="F8F8D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·</a:t>
            </a:r>
            <a:r>
              <a:rPr lang="zh-CN" altLang="en-US" dirty="0">
                <a:solidFill>
                  <a:srgbClr val="F8F8D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定制级别</a:t>
            </a:r>
            <a:r>
              <a:rPr lang="en-US" altLang="zh-CN" dirty="0">
                <a:solidFill>
                  <a:srgbClr val="F8F8D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·</a:t>
            </a:r>
            <a:r>
              <a:rPr lang="zh-CN" altLang="en-US" dirty="0">
                <a:solidFill>
                  <a:srgbClr val="F8F8D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超级好用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3228764" y="3748687"/>
            <a:ext cx="5905076" cy="353"/>
          </a:xfrm>
          <a:prstGeom prst="line">
            <a:avLst/>
          </a:prstGeom>
          <a:ln w="3175">
            <a:solidFill>
              <a:srgbClr val="F8F8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3125607" y="3194880"/>
            <a:ext cx="6008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dirty="0">
                <a:solidFill>
                  <a:srgbClr val="F8F8DD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THE PROFESSIONAL POWERPOINT TEMPLATE</a:t>
            </a:r>
            <a:endParaRPr lang="zh-CN" altLang="en-US" b="1" dirty="0">
              <a:solidFill>
                <a:srgbClr val="F8F8DD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42162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25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497840"/>
            <a:ext cx="172720" cy="548640"/>
          </a:xfrm>
          <a:prstGeom prst="rect">
            <a:avLst/>
          </a:prstGeom>
          <a:solidFill>
            <a:srgbClr val="F8F8DD"/>
          </a:solidFill>
          <a:ln>
            <a:solidFill>
              <a:srgbClr val="F8F8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4160" y="572105"/>
            <a:ext cx="2377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8F8D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单击输入您的标题</a:t>
            </a:r>
            <a:endParaRPr lang="zh-CN" altLang="en-US" sz="2000" dirty="0">
              <a:solidFill>
                <a:srgbClr val="F8F8D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801449" y="3236352"/>
            <a:ext cx="1703751" cy="1703751"/>
            <a:chOff x="1033752" y="1440263"/>
            <a:chExt cx="2069367" cy="2069367"/>
          </a:xfrm>
          <a:solidFill>
            <a:srgbClr val="548A96"/>
          </a:solidFill>
        </p:grpSpPr>
        <p:sp>
          <p:nvSpPr>
            <p:cNvPr id="6" name="矩形 5"/>
            <p:cNvSpPr/>
            <p:nvPr/>
          </p:nvSpPr>
          <p:spPr>
            <a:xfrm>
              <a:off x="1033752" y="1440263"/>
              <a:ext cx="2069367" cy="20693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TextBox 35"/>
            <p:cNvSpPr txBox="1"/>
            <p:nvPr/>
          </p:nvSpPr>
          <p:spPr>
            <a:xfrm>
              <a:off x="1123973" y="2026357"/>
              <a:ext cx="1888923" cy="8971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关于小鹿</a:t>
              </a:r>
              <a:r>
                <a:rPr lang="en-US" altLang="zh-CN" sz="1400" dirty="0" err="1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，请访问：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www.topppt.cn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489678" y="1532209"/>
            <a:ext cx="1703751" cy="1703751"/>
            <a:chOff x="1033752" y="1440263"/>
            <a:chExt cx="2069367" cy="2069367"/>
          </a:xfrm>
          <a:solidFill>
            <a:srgbClr val="70B69E"/>
          </a:solidFill>
        </p:grpSpPr>
        <p:sp>
          <p:nvSpPr>
            <p:cNvPr id="9" name="矩形 8"/>
            <p:cNvSpPr/>
            <p:nvPr/>
          </p:nvSpPr>
          <p:spPr>
            <a:xfrm>
              <a:off x="1033752" y="1440263"/>
              <a:ext cx="2069367" cy="20693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TextBox 35"/>
            <p:cNvSpPr txBox="1"/>
            <p:nvPr/>
          </p:nvSpPr>
          <p:spPr>
            <a:xfrm>
              <a:off x="1123973" y="2026357"/>
              <a:ext cx="1888923" cy="8971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关于小鹿</a:t>
              </a:r>
              <a:r>
                <a:rPr lang="en-US" altLang="zh-CN" sz="1400" dirty="0" err="1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，请访问：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www.topppt.cn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193429" y="3235960"/>
            <a:ext cx="1703751" cy="1703751"/>
            <a:chOff x="1033752" y="1440263"/>
            <a:chExt cx="2069367" cy="2069367"/>
          </a:xfrm>
        </p:grpSpPr>
        <p:sp>
          <p:nvSpPr>
            <p:cNvPr id="12" name="矩形 11"/>
            <p:cNvSpPr/>
            <p:nvPr/>
          </p:nvSpPr>
          <p:spPr>
            <a:xfrm>
              <a:off x="1033752" y="1440263"/>
              <a:ext cx="2069367" cy="2069367"/>
            </a:xfrm>
            <a:prstGeom prst="rect">
              <a:avLst/>
            </a:prstGeom>
            <a:solidFill>
              <a:srgbClr val="FEB6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TextBox 35"/>
            <p:cNvSpPr txBox="1"/>
            <p:nvPr/>
          </p:nvSpPr>
          <p:spPr>
            <a:xfrm>
              <a:off x="1123973" y="2026357"/>
              <a:ext cx="1888923" cy="897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关于小鹿</a:t>
              </a:r>
              <a:r>
                <a:rPr lang="en-US" altLang="zh-CN" sz="1400" dirty="0" err="1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，请访问：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www.topppt.cn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897180" y="1532209"/>
            <a:ext cx="1703751" cy="1703751"/>
            <a:chOff x="1033752" y="1440263"/>
            <a:chExt cx="2069367" cy="2069367"/>
          </a:xfrm>
        </p:grpSpPr>
        <p:sp>
          <p:nvSpPr>
            <p:cNvPr id="15" name="矩形 14"/>
            <p:cNvSpPr/>
            <p:nvPr/>
          </p:nvSpPr>
          <p:spPr>
            <a:xfrm>
              <a:off x="1033752" y="1440263"/>
              <a:ext cx="2069367" cy="2069367"/>
            </a:xfrm>
            <a:prstGeom prst="rect">
              <a:avLst/>
            </a:prstGeom>
            <a:solidFill>
              <a:srgbClr val="E74E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TextBox 35"/>
            <p:cNvSpPr txBox="1"/>
            <p:nvPr/>
          </p:nvSpPr>
          <p:spPr>
            <a:xfrm>
              <a:off x="1123973" y="2026357"/>
              <a:ext cx="1888923" cy="897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关于小鹿</a:t>
              </a:r>
              <a:r>
                <a:rPr lang="en-US" altLang="zh-CN" sz="1400" dirty="0" err="1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，请访问：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www.topppt.cn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602335" y="3235960"/>
            <a:ext cx="1703751" cy="1703751"/>
            <a:chOff x="1033752" y="1440263"/>
            <a:chExt cx="2069367" cy="2069367"/>
          </a:xfrm>
          <a:solidFill>
            <a:srgbClr val="548A96"/>
          </a:solidFill>
        </p:grpSpPr>
        <p:sp>
          <p:nvSpPr>
            <p:cNvPr id="18" name="矩形 17"/>
            <p:cNvSpPr/>
            <p:nvPr/>
          </p:nvSpPr>
          <p:spPr>
            <a:xfrm>
              <a:off x="1033752" y="1440263"/>
              <a:ext cx="2069367" cy="20693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TextBox 35"/>
            <p:cNvSpPr txBox="1"/>
            <p:nvPr/>
          </p:nvSpPr>
          <p:spPr>
            <a:xfrm>
              <a:off x="1123973" y="2026357"/>
              <a:ext cx="1888923" cy="8971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关于小鹿</a:t>
              </a:r>
              <a:r>
                <a:rPr lang="en-US" altLang="zh-CN" sz="1400" dirty="0" err="1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，请访问：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www.topppt.cn</a:t>
              </a: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/>
          <a:srcRect l="6342"/>
          <a:stretch/>
        </p:blipFill>
        <p:spPr>
          <a:xfrm>
            <a:off x="1800045" y="1531817"/>
            <a:ext cx="1688229" cy="170414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/>
          <a:srcRect r="12951"/>
          <a:stretch/>
        </p:blipFill>
        <p:spPr>
          <a:xfrm>
            <a:off x="3496233" y="3235959"/>
            <a:ext cx="1695792" cy="170375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/>
          <a:srcRect r="22451"/>
          <a:stretch/>
        </p:blipFill>
        <p:spPr>
          <a:xfrm>
            <a:off x="5194833" y="1531817"/>
            <a:ext cx="1700943" cy="171391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6"/>
          <a:srcRect r="16026"/>
          <a:stretch/>
        </p:blipFill>
        <p:spPr>
          <a:xfrm>
            <a:off x="6886810" y="3235959"/>
            <a:ext cx="1714122" cy="170375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7"/>
          <a:srcRect r="10683"/>
          <a:stretch/>
        </p:blipFill>
        <p:spPr>
          <a:xfrm>
            <a:off x="8600930" y="1528537"/>
            <a:ext cx="1691979" cy="1707422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381788" y="5135407"/>
            <a:ext cx="93270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。小鹿</a:t>
            </a:r>
            <a:r>
              <a:rPr lang="en-US" altLang="zh-CN" sz="1400" dirty="0" err="1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。小鹿</a:t>
            </a:r>
            <a:r>
              <a:rPr lang="en-US" altLang="zh-CN" sz="1400" dirty="0" err="1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多位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领域的资深设计师创立，致力于为客户奉献最用心的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作品、最实用的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培训和最贴心的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。因为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专业、愈逐极致，我们力求为客户提供兼顾商业价值体现与视觉艺术并重的作品。更多</a:t>
            </a: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关于小鹿</a:t>
            </a:r>
            <a:r>
              <a:rPr lang="en-US" altLang="zh-CN" sz="1400" dirty="0" err="1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，请访问：</a:t>
            </a:r>
            <a:r>
              <a:rPr lang="en-US" altLang="zh-CN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www.topppt.cn</a:t>
            </a:r>
            <a:endParaRPr lang="en-U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21798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25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497840"/>
            <a:ext cx="172720" cy="548640"/>
          </a:xfrm>
          <a:prstGeom prst="rect">
            <a:avLst/>
          </a:prstGeom>
          <a:solidFill>
            <a:srgbClr val="F8F8DD"/>
          </a:solidFill>
          <a:ln>
            <a:solidFill>
              <a:srgbClr val="F8F8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4160" y="572105"/>
            <a:ext cx="2377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8F8D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单击输入您的标题</a:t>
            </a:r>
            <a:endParaRPr lang="zh-CN" altLang="en-US" sz="2000" dirty="0">
              <a:solidFill>
                <a:srgbClr val="F8F8D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Freeform 2"/>
          <p:cNvSpPr>
            <a:spLocks noChangeArrowheads="1"/>
          </p:cNvSpPr>
          <p:nvPr/>
        </p:nvSpPr>
        <p:spPr bwMode="auto">
          <a:xfrm>
            <a:off x="802527" y="2523653"/>
            <a:ext cx="563587" cy="563513"/>
          </a:xfrm>
          <a:custGeom>
            <a:avLst/>
            <a:gdLst>
              <a:gd name="T0" fmla="*/ 3437 w 6844"/>
              <a:gd name="T1" fmla="*/ 1719 h 6844"/>
              <a:gd name="T2" fmla="*/ 3437 w 6844"/>
              <a:gd name="T3" fmla="*/ 2875 h 6844"/>
              <a:gd name="T4" fmla="*/ 3437 w 6844"/>
              <a:gd name="T5" fmla="*/ 1719 h 6844"/>
              <a:gd name="T6" fmla="*/ 6843 w 6844"/>
              <a:gd name="T7" fmla="*/ 188 h 6844"/>
              <a:gd name="T8" fmla="*/ 5437 w 6844"/>
              <a:gd name="T9" fmla="*/ 2375 h 6844"/>
              <a:gd name="T10" fmla="*/ 5124 w 6844"/>
              <a:gd name="T11" fmla="*/ 1250 h 6844"/>
              <a:gd name="T12" fmla="*/ 5093 w 6844"/>
              <a:gd name="T13" fmla="*/ 2719 h 6844"/>
              <a:gd name="T14" fmla="*/ 4437 w 6844"/>
              <a:gd name="T15" fmla="*/ 3749 h 6844"/>
              <a:gd name="T16" fmla="*/ 5218 w 6844"/>
              <a:gd name="T17" fmla="*/ 4562 h 6844"/>
              <a:gd name="T18" fmla="*/ 5218 w 6844"/>
              <a:gd name="T19" fmla="*/ 4593 h 6844"/>
              <a:gd name="T20" fmla="*/ 5124 w 6844"/>
              <a:gd name="T21" fmla="*/ 6624 h 6844"/>
              <a:gd name="T22" fmla="*/ 4812 w 6844"/>
              <a:gd name="T23" fmla="*/ 6843 h 6844"/>
              <a:gd name="T24" fmla="*/ 4812 w 6844"/>
              <a:gd name="T25" fmla="*/ 5093 h 6844"/>
              <a:gd name="T26" fmla="*/ 2594 w 6844"/>
              <a:gd name="T27" fmla="*/ 5812 h 6844"/>
              <a:gd name="T28" fmla="*/ 2438 w 6844"/>
              <a:gd name="T29" fmla="*/ 5968 h 6844"/>
              <a:gd name="T30" fmla="*/ 875 w 6844"/>
              <a:gd name="T31" fmla="*/ 6843 h 6844"/>
              <a:gd name="T32" fmla="*/ 719 w 6844"/>
              <a:gd name="T33" fmla="*/ 6312 h 6844"/>
              <a:gd name="T34" fmla="*/ 2844 w 6844"/>
              <a:gd name="T35" fmla="*/ 4562 h 6844"/>
              <a:gd name="T36" fmla="*/ 1782 w 6844"/>
              <a:gd name="T37" fmla="*/ 2750 h 6844"/>
              <a:gd name="T38" fmla="*/ 1719 w 6844"/>
              <a:gd name="T39" fmla="*/ 2594 h 6844"/>
              <a:gd name="T40" fmla="*/ 1250 w 6844"/>
              <a:gd name="T41" fmla="*/ 1313 h 6844"/>
              <a:gd name="T42" fmla="*/ 407 w 6844"/>
              <a:gd name="T43" fmla="*/ 2563 h 6844"/>
              <a:gd name="T44" fmla="*/ 1032 w 6844"/>
              <a:gd name="T45" fmla="*/ 32 h 6844"/>
              <a:gd name="T46" fmla="*/ 1813 w 6844"/>
              <a:gd name="T47" fmla="*/ 938 h 6844"/>
              <a:gd name="T48" fmla="*/ 2157 w 6844"/>
              <a:gd name="T49" fmla="*/ 907 h 6844"/>
              <a:gd name="T50" fmla="*/ 4718 w 6844"/>
              <a:gd name="T51" fmla="*/ 907 h 6844"/>
              <a:gd name="T52" fmla="*/ 5031 w 6844"/>
              <a:gd name="T53" fmla="*/ 938 h 6844"/>
              <a:gd name="T54" fmla="*/ 5812 w 6844"/>
              <a:gd name="T55" fmla="*/ 0 h 6844"/>
              <a:gd name="T56" fmla="*/ 4562 w 6844"/>
              <a:gd name="T57" fmla="*/ 1188 h 6844"/>
              <a:gd name="T58" fmla="*/ 3437 w 6844"/>
              <a:gd name="T59" fmla="*/ 1157 h 6844"/>
              <a:gd name="T60" fmla="*/ 2282 w 6844"/>
              <a:gd name="T61" fmla="*/ 2469 h 6844"/>
              <a:gd name="T62" fmla="*/ 3718 w 6844"/>
              <a:gd name="T63" fmla="*/ 3157 h 6844"/>
              <a:gd name="T64" fmla="*/ 4562 w 6844"/>
              <a:gd name="T65" fmla="*/ 1188 h 6844"/>
              <a:gd name="T66" fmla="*/ 4562 w 6844"/>
              <a:gd name="T67" fmla="*/ 1188 h 6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844" h="6844">
                <a:moveTo>
                  <a:pt x="3437" y="1719"/>
                </a:moveTo>
                <a:lnTo>
                  <a:pt x="3437" y="1719"/>
                </a:lnTo>
                <a:cubicBezTo>
                  <a:pt x="3749" y="1719"/>
                  <a:pt x="3999" y="2000"/>
                  <a:pt x="3999" y="2313"/>
                </a:cubicBezTo>
                <a:cubicBezTo>
                  <a:pt x="3999" y="2625"/>
                  <a:pt x="3749" y="2875"/>
                  <a:pt x="3437" y="2875"/>
                </a:cubicBezTo>
                <a:cubicBezTo>
                  <a:pt x="3125" y="2875"/>
                  <a:pt x="2844" y="2625"/>
                  <a:pt x="2844" y="2313"/>
                </a:cubicBezTo>
                <a:cubicBezTo>
                  <a:pt x="2844" y="2000"/>
                  <a:pt x="3125" y="1719"/>
                  <a:pt x="3437" y="1719"/>
                </a:cubicBezTo>
                <a:close/>
                <a:moveTo>
                  <a:pt x="6843" y="188"/>
                </a:moveTo>
                <a:lnTo>
                  <a:pt x="6843" y="188"/>
                </a:lnTo>
                <a:cubicBezTo>
                  <a:pt x="6437" y="2532"/>
                  <a:pt x="6437" y="2532"/>
                  <a:pt x="6437" y="2532"/>
                </a:cubicBezTo>
                <a:cubicBezTo>
                  <a:pt x="5437" y="2375"/>
                  <a:pt x="5437" y="2375"/>
                  <a:pt x="5437" y="2375"/>
                </a:cubicBezTo>
                <a:cubicBezTo>
                  <a:pt x="5593" y="1282"/>
                  <a:pt x="5593" y="1282"/>
                  <a:pt x="5593" y="1282"/>
                </a:cubicBezTo>
                <a:cubicBezTo>
                  <a:pt x="5468" y="1282"/>
                  <a:pt x="5312" y="1250"/>
                  <a:pt x="5124" y="1250"/>
                </a:cubicBezTo>
                <a:cubicBezTo>
                  <a:pt x="5124" y="2594"/>
                  <a:pt x="5124" y="2594"/>
                  <a:pt x="5124" y="2594"/>
                </a:cubicBezTo>
                <a:cubicBezTo>
                  <a:pt x="5124" y="2625"/>
                  <a:pt x="5124" y="2688"/>
                  <a:pt x="5093" y="2719"/>
                </a:cubicBezTo>
                <a:lnTo>
                  <a:pt x="5093" y="2750"/>
                </a:lnTo>
                <a:cubicBezTo>
                  <a:pt x="4437" y="3749"/>
                  <a:pt x="4437" y="3749"/>
                  <a:pt x="4437" y="3749"/>
                </a:cubicBezTo>
                <a:cubicBezTo>
                  <a:pt x="4249" y="4281"/>
                  <a:pt x="4249" y="4281"/>
                  <a:pt x="4249" y="4281"/>
                </a:cubicBezTo>
                <a:cubicBezTo>
                  <a:pt x="5218" y="4562"/>
                  <a:pt x="5218" y="4562"/>
                  <a:pt x="5218" y="4562"/>
                </a:cubicBezTo>
                <a:cubicBezTo>
                  <a:pt x="5218" y="4562"/>
                  <a:pt x="5218" y="4562"/>
                  <a:pt x="5187" y="4593"/>
                </a:cubicBezTo>
                <a:cubicBezTo>
                  <a:pt x="5218" y="4593"/>
                  <a:pt x="5218" y="4593"/>
                  <a:pt x="5218" y="4593"/>
                </a:cubicBezTo>
                <a:cubicBezTo>
                  <a:pt x="5343" y="4624"/>
                  <a:pt x="5437" y="4749"/>
                  <a:pt x="5406" y="4906"/>
                </a:cubicBezTo>
                <a:cubicBezTo>
                  <a:pt x="5124" y="6624"/>
                  <a:pt x="5124" y="6624"/>
                  <a:pt x="5124" y="6624"/>
                </a:cubicBezTo>
                <a:cubicBezTo>
                  <a:pt x="5093" y="6749"/>
                  <a:pt x="4999" y="6843"/>
                  <a:pt x="4843" y="6843"/>
                </a:cubicBezTo>
                <a:lnTo>
                  <a:pt x="4812" y="6843"/>
                </a:lnTo>
                <a:cubicBezTo>
                  <a:pt x="4656" y="6812"/>
                  <a:pt x="4531" y="6687"/>
                  <a:pt x="4562" y="6531"/>
                </a:cubicBezTo>
                <a:cubicBezTo>
                  <a:pt x="4812" y="5093"/>
                  <a:pt x="4812" y="5093"/>
                  <a:pt x="4812" y="5093"/>
                </a:cubicBezTo>
                <a:cubicBezTo>
                  <a:pt x="3531" y="5124"/>
                  <a:pt x="3531" y="5124"/>
                  <a:pt x="3531" y="5124"/>
                </a:cubicBezTo>
                <a:cubicBezTo>
                  <a:pt x="2594" y="5812"/>
                  <a:pt x="2594" y="5812"/>
                  <a:pt x="2594" y="5812"/>
                </a:cubicBezTo>
                <a:cubicBezTo>
                  <a:pt x="2500" y="5906"/>
                  <a:pt x="2500" y="5906"/>
                  <a:pt x="2500" y="5906"/>
                </a:cubicBezTo>
                <a:cubicBezTo>
                  <a:pt x="2469" y="5937"/>
                  <a:pt x="2469" y="5937"/>
                  <a:pt x="2438" y="5968"/>
                </a:cubicBezTo>
                <a:cubicBezTo>
                  <a:pt x="1000" y="6812"/>
                  <a:pt x="1000" y="6812"/>
                  <a:pt x="1000" y="6812"/>
                </a:cubicBezTo>
                <a:cubicBezTo>
                  <a:pt x="969" y="6843"/>
                  <a:pt x="907" y="6843"/>
                  <a:pt x="875" y="6843"/>
                </a:cubicBezTo>
                <a:cubicBezTo>
                  <a:pt x="782" y="6843"/>
                  <a:pt x="688" y="6812"/>
                  <a:pt x="625" y="6718"/>
                </a:cubicBezTo>
                <a:cubicBezTo>
                  <a:pt x="532" y="6562"/>
                  <a:pt x="594" y="6406"/>
                  <a:pt x="719" y="6312"/>
                </a:cubicBezTo>
                <a:cubicBezTo>
                  <a:pt x="1969" y="5562"/>
                  <a:pt x="1969" y="5562"/>
                  <a:pt x="1969" y="5562"/>
                </a:cubicBezTo>
                <a:cubicBezTo>
                  <a:pt x="2844" y="4562"/>
                  <a:pt x="2844" y="4562"/>
                  <a:pt x="2844" y="4562"/>
                </a:cubicBezTo>
                <a:cubicBezTo>
                  <a:pt x="2563" y="3718"/>
                  <a:pt x="2563" y="3718"/>
                  <a:pt x="2563" y="3718"/>
                </a:cubicBezTo>
                <a:cubicBezTo>
                  <a:pt x="1782" y="2750"/>
                  <a:pt x="1782" y="2750"/>
                  <a:pt x="1782" y="2750"/>
                </a:cubicBezTo>
                <a:lnTo>
                  <a:pt x="1782" y="2750"/>
                </a:lnTo>
                <a:cubicBezTo>
                  <a:pt x="1750" y="2688"/>
                  <a:pt x="1719" y="2657"/>
                  <a:pt x="1719" y="2594"/>
                </a:cubicBezTo>
                <a:cubicBezTo>
                  <a:pt x="1719" y="1250"/>
                  <a:pt x="1719" y="1250"/>
                  <a:pt x="1719" y="1250"/>
                </a:cubicBezTo>
                <a:cubicBezTo>
                  <a:pt x="1532" y="1250"/>
                  <a:pt x="1375" y="1282"/>
                  <a:pt x="1250" y="1313"/>
                </a:cubicBezTo>
                <a:cubicBezTo>
                  <a:pt x="1407" y="2375"/>
                  <a:pt x="1407" y="2375"/>
                  <a:pt x="1407" y="2375"/>
                </a:cubicBezTo>
                <a:cubicBezTo>
                  <a:pt x="407" y="2563"/>
                  <a:pt x="407" y="2563"/>
                  <a:pt x="407" y="2563"/>
                </a:cubicBezTo>
                <a:cubicBezTo>
                  <a:pt x="0" y="188"/>
                  <a:pt x="0" y="188"/>
                  <a:pt x="0" y="188"/>
                </a:cubicBezTo>
                <a:cubicBezTo>
                  <a:pt x="1032" y="32"/>
                  <a:pt x="1032" y="32"/>
                  <a:pt x="1032" y="32"/>
                </a:cubicBezTo>
                <a:cubicBezTo>
                  <a:pt x="1188" y="1032"/>
                  <a:pt x="1188" y="1032"/>
                  <a:pt x="1188" y="1032"/>
                </a:cubicBezTo>
                <a:cubicBezTo>
                  <a:pt x="1375" y="1000"/>
                  <a:pt x="1594" y="969"/>
                  <a:pt x="1813" y="938"/>
                </a:cubicBezTo>
                <a:cubicBezTo>
                  <a:pt x="1875" y="907"/>
                  <a:pt x="1938" y="875"/>
                  <a:pt x="2000" y="875"/>
                </a:cubicBezTo>
                <a:cubicBezTo>
                  <a:pt x="2063" y="875"/>
                  <a:pt x="2094" y="907"/>
                  <a:pt x="2157" y="907"/>
                </a:cubicBezTo>
                <a:cubicBezTo>
                  <a:pt x="2532" y="907"/>
                  <a:pt x="2938" y="875"/>
                  <a:pt x="3437" y="875"/>
                </a:cubicBezTo>
                <a:cubicBezTo>
                  <a:pt x="3906" y="875"/>
                  <a:pt x="4343" y="907"/>
                  <a:pt x="4718" y="907"/>
                </a:cubicBezTo>
                <a:cubicBezTo>
                  <a:pt x="4749" y="907"/>
                  <a:pt x="4781" y="875"/>
                  <a:pt x="4843" y="875"/>
                </a:cubicBezTo>
                <a:cubicBezTo>
                  <a:pt x="4906" y="875"/>
                  <a:pt x="4968" y="907"/>
                  <a:pt x="5031" y="938"/>
                </a:cubicBezTo>
                <a:cubicBezTo>
                  <a:pt x="5281" y="969"/>
                  <a:pt x="5468" y="1000"/>
                  <a:pt x="5656" y="1000"/>
                </a:cubicBezTo>
                <a:cubicBezTo>
                  <a:pt x="5812" y="0"/>
                  <a:pt x="5812" y="0"/>
                  <a:pt x="5812" y="0"/>
                </a:cubicBezTo>
                <a:lnTo>
                  <a:pt x="6843" y="188"/>
                </a:lnTo>
                <a:close/>
                <a:moveTo>
                  <a:pt x="4562" y="1188"/>
                </a:moveTo>
                <a:lnTo>
                  <a:pt x="4562" y="1188"/>
                </a:lnTo>
                <a:cubicBezTo>
                  <a:pt x="4218" y="1188"/>
                  <a:pt x="3843" y="1157"/>
                  <a:pt x="3437" y="1157"/>
                </a:cubicBezTo>
                <a:cubicBezTo>
                  <a:pt x="3000" y="1157"/>
                  <a:pt x="2625" y="1188"/>
                  <a:pt x="2282" y="1188"/>
                </a:cubicBezTo>
                <a:cubicBezTo>
                  <a:pt x="2282" y="2469"/>
                  <a:pt x="2282" y="2469"/>
                  <a:pt x="2282" y="2469"/>
                </a:cubicBezTo>
                <a:cubicBezTo>
                  <a:pt x="3157" y="3157"/>
                  <a:pt x="3157" y="3157"/>
                  <a:pt x="3157" y="3157"/>
                </a:cubicBezTo>
                <a:cubicBezTo>
                  <a:pt x="3718" y="3157"/>
                  <a:pt x="3718" y="3157"/>
                  <a:pt x="3718" y="3157"/>
                </a:cubicBezTo>
                <a:cubicBezTo>
                  <a:pt x="4562" y="2469"/>
                  <a:pt x="4562" y="2469"/>
                  <a:pt x="4562" y="2469"/>
                </a:cubicBezTo>
                <a:lnTo>
                  <a:pt x="4562" y="1188"/>
                </a:lnTo>
                <a:close/>
                <a:moveTo>
                  <a:pt x="4562" y="1188"/>
                </a:moveTo>
                <a:lnTo>
                  <a:pt x="4562" y="1188"/>
                </a:lnTo>
                <a:close/>
              </a:path>
            </a:pathLst>
          </a:custGeom>
          <a:solidFill>
            <a:srgbClr val="70B69E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4047">
              <a:defRPr/>
            </a:pPr>
            <a:endParaRPr lang="en-US" sz="2149" kern="0" smtClean="0">
              <a:solidFill>
                <a:srgbClr val="E2E3E9"/>
              </a:solidFill>
            </a:endParaRPr>
          </a:p>
        </p:txBody>
      </p:sp>
      <p:sp>
        <p:nvSpPr>
          <p:cNvPr id="6" name="Freeform 3"/>
          <p:cNvSpPr>
            <a:spLocks noChangeArrowheads="1"/>
          </p:cNvSpPr>
          <p:nvPr/>
        </p:nvSpPr>
        <p:spPr bwMode="auto">
          <a:xfrm>
            <a:off x="8322640" y="2637158"/>
            <a:ext cx="598665" cy="459466"/>
          </a:xfrm>
          <a:custGeom>
            <a:avLst/>
            <a:gdLst>
              <a:gd name="T0" fmla="*/ 3034 w 6392"/>
              <a:gd name="T1" fmla="*/ 2260 h 4907"/>
              <a:gd name="T2" fmla="*/ 2582 w 6392"/>
              <a:gd name="T3" fmla="*/ 1937 h 4907"/>
              <a:gd name="T4" fmla="*/ 1421 w 6392"/>
              <a:gd name="T5" fmla="*/ 2196 h 4907"/>
              <a:gd name="T6" fmla="*/ 388 w 6392"/>
              <a:gd name="T7" fmla="*/ 4583 h 4907"/>
              <a:gd name="T8" fmla="*/ 2712 w 6392"/>
              <a:gd name="T9" fmla="*/ 3551 h 4907"/>
              <a:gd name="T10" fmla="*/ 3034 w 6392"/>
              <a:gd name="T11" fmla="*/ 2260 h 4907"/>
              <a:gd name="T12" fmla="*/ 2454 w 6392"/>
              <a:gd name="T13" fmla="*/ 3228 h 4907"/>
              <a:gd name="T14" fmla="*/ 711 w 6392"/>
              <a:gd name="T15" fmla="*/ 4261 h 4907"/>
              <a:gd name="T16" fmla="*/ 1679 w 6392"/>
              <a:gd name="T17" fmla="*/ 2518 h 4907"/>
              <a:gd name="T18" fmla="*/ 1874 w 6392"/>
              <a:gd name="T19" fmla="*/ 2648 h 4907"/>
              <a:gd name="T20" fmla="*/ 2260 w 6392"/>
              <a:gd name="T21" fmla="*/ 3034 h 4907"/>
              <a:gd name="T22" fmla="*/ 2454 w 6392"/>
              <a:gd name="T23" fmla="*/ 3228 h 4907"/>
              <a:gd name="T24" fmla="*/ 6197 w 6392"/>
              <a:gd name="T25" fmla="*/ 710 h 4907"/>
              <a:gd name="T26" fmla="*/ 3615 w 6392"/>
              <a:gd name="T27" fmla="*/ 646 h 4907"/>
              <a:gd name="T28" fmla="*/ 2776 w 6392"/>
              <a:gd name="T29" fmla="*/ 1679 h 4907"/>
              <a:gd name="T30" fmla="*/ 3034 w 6392"/>
              <a:gd name="T31" fmla="*/ 2196 h 4907"/>
              <a:gd name="T32" fmla="*/ 4326 w 6392"/>
              <a:gd name="T33" fmla="*/ 2454 h 4907"/>
              <a:gd name="T34" fmla="*/ 6197 w 6392"/>
              <a:gd name="T35" fmla="*/ 710 h 4907"/>
              <a:gd name="T36" fmla="*/ 5489 w 6392"/>
              <a:gd name="T37" fmla="*/ 1549 h 4907"/>
              <a:gd name="T38" fmla="*/ 3681 w 6392"/>
              <a:gd name="T39" fmla="*/ 1937 h 4907"/>
              <a:gd name="T40" fmla="*/ 4067 w 6392"/>
              <a:gd name="T41" fmla="*/ 1485 h 4907"/>
              <a:gd name="T42" fmla="*/ 3487 w 6392"/>
              <a:gd name="T43" fmla="*/ 1421 h 4907"/>
              <a:gd name="T44" fmla="*/ 5164 w 6392"/>
              <a:gd name="T45" fmla="*/ 582 h 4907"/>
              <a:gd name="T46" fmla="*/ 5489 w 6392"/>
              <a:gd name="T47" fmla="*/ 1549 h 4907"/>
              <a:gd name="T48" fmla="*/ 3165 w 6392"/>
              <a:gd name="T49" fmla="*/ 2260 h 4907"/>
              <a:gd name="T50" fmla="*/ 3423 w 6392"/>
              <a:gd name="T51" fmla="*/ 3098 h 4907"/>
              <a:gd name="T52" fmla="*/ 3423 w 6392"/>
              <a:gd name="T53" fmla="*/ 2582 h 4907"/>
              <a:gd name="T54" fmla="*/ 3165 w 6392"/>
              <a:gd name="T55" fmla="*/ 2260 h 4907"/>
              <a:gd name="T56" fmla="*/ 2196 w 6392"/>
              <a:gd name="T57" fmla="*/ 1615 h 4907"/>
              <a:gd name="T58" fmla="*/ 2066 w 6392"/>
              <a:gd name="T59" fmla="*/ 1163 h 4907"/>
              <a:gd name="T60" fmla="*/ 2518 w 6392"/>
              <a:gd name="T61" fmla="*/ 1549 h 4907"/>
              <a:gd name="T62" fmla="*/ 2582 w 6392"/>
              <a:gd name="T63" fmla="*/ 1873 h 4907"/>
              <a:gd name="T64" fmla="*/ 2196 w 6392"/>
              <a:gd name="T65" fmla="*/ 1615 h 4907"/>
              <a:gd name="T66" fmla="*/ 2196 w 6392"/>
              <a:gd name="T67" fmla="*/ 1615 h 4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392" h="4907">
                <a:moveTo>
                  <a:pt x="3034" y="2260"/>
                </a:moveTo>
                <a:lnTo>
                  <a:pt x="3034" y="2260"/>
                </a:lnTo>
                <a:cubicBezTo>
                  <a:pt x="2776" y="2196"/>
                  <a:pt x="2776" y="2196"/>
                  <a:pt x="2776" y="2196"/>
                </a:cubicBezTo>
                <a:cubicBezTo>
                  <a:pt x="2582" y="1937"/>
                  <a:pt x="2582" y="1937"/>
                  <a:pt x="2582" y="1937"/>
                </a:cubicBezTo>
                <a:cubicBezTo>
                  <a:pt x="2454" y="2001"/>
                  <a:pt x="2454" y="2001"/>
                  <a:pt x="2454" y="2001"/>
                </a:cubicBezTo>
                <a:cubicBezTo>
                  <a:pt x="2132" y="1873"/>
                  <a:pt x="1679" y="1937"/>
                  <a:pt x="1421" y="2196"/>
                </a:cubicBezTo>
                <a:cubicBezTo>
                  <a:pt x="388" y="3228"/>
                  <a:pt x="388" y="3228"/>
                  <a:pt x="388" y="3228"/>
                </a:cubicBezTo>
                <a:cubicBezTo>
                  <a:pt x="0" y="3615"/>
                  <a:pt x="0" y="4197"/>
                  <a:pt x="388" y="4583"/>
                </a:cubicBezTo>
                <a:cubicBezTo>
                  <a:pt x="775" y="4906"/>
                  <a:pt x="1357" y="4906"/>
                  <a:pt x="1743" y="4583"/>
                </a:cubicBezTo>
                <a:cubicBezTo>
                  <a:pt x="2712" y="3551"/>
                  <a:pt x="2712" y="3551"/>
                  <a:pt x="2712" y="3551"/>
                </a:cubicBezTo>
                <a:cubicBezTo>
                  <a:pt x="3034" y="3228"/>
                  <a:pt x="3099" y="2776"/>
                  <a:pt x="2906" y="2454"/>
                </a:cubicBezTo>
                <a:lnTo>
                  <a:pt x="3034" y="2260"/>
                </a:lnTo>
                <a:close/>
                <a:moveTo>
                  <a:pt x="2454" y="3228"/>
                </a:moveTo>
                <a:lnTo>
                  <a:pt x="2454" y="3228"/>
                </a:lnTo>
                <a:cubicBezTo>
                  <a:pt x="1421" y="4261"/>
                  <a:pt x="1421" y="4261"/>
                  <a:pt x="1421" y="4261"/>
                </a:cubicBezTo>
                <a:cubicBezTo>
                  <a:pt x="1227" y="4455"/>
                  <a:pt x="905" y="4455"/>
                  <a:pt x="711" y="4261"/>
                </a:cubicBezTo>
                <a:cubicBezTo>
                  <a:pt x="516" y="4067"/>
                  <a:pt x="516" y="3745"/>
                  <a:pt x="711" y="3551"/>
                </a:cubicBezTo>
                <a:cubicBezTo>
                  <a:pt x="1679" y="2518"/>
                  <a:pt x="1679" y="2518"/>
                  <a:pt x="1679" y="2518"/>
                </a:cubicBezTo>
                <a:cubicBezTo>
                  <a:pt x="1807" y="2390"/>
                  <a:pt x="2002" y="2324"/>
                  <a:pt x="2132" y="2390"/>
                </a:cubicBezTo>
                <a:cubicBezTo>
                  <a:pt x="1874" y="2648"/>
                  <a:pt x="1874" y="2648"/>
                  <a:pt x="1874" y="2648"/>
                </a:cubicBezTo>
                <a:cubicBezTo>
                  <a:pt x="1743" y="2776"/>
                  <a:pt x="1743" y="2970"/>
                  <a:pt x="1874" y="3034"/>
                </a:cubicBezTo>
                <a:cubicBezTo>
                  <a:pt x="1938" y="3164"/>
                  <a:pt x="2132" y="3164"/>
                  <a:pt x="2260" y="3034"/>
                </a:cubicBezTo>
                <a:cubicBezTo>
                  <a:pt x="2582" y="2776"/>
                  <a:pt x="2582" y="2776"/>
                  <a:pt x="2582" y="2776"/>
                </a:cubicBezTo>
                <a:cubicBezTo>
                  <a:pt x="2582" y="2906"/>
                  <a:pt x="2582" y="3098"/>
                  <a:pt x="2454" y="3228"/>
                </a:cubicBezTo>
                <a:close/>
                <a:moveTo>
                  <a:pt x="6197" y="710"/>
                </a:moveTo>
                <a:lnTo>
                  <a:pt x="6197" y="710"/>
                </a:lnTo>
                <a:cubicBezTo>
                  <a:pt x="6005" y="258"/>
                  <a:pt x="5489" y="0"/>
                  <a:pt x="4972" y="194"/>
                </a:cubicBezTo>
                <a:cubicBezTo>
                  <a:pt x="3615" y="646"/>
                  <a:pt x="3615" y="646"/>
                  <a:pt x="3615" y="646"/>
                </a:cubicBezTo>
                <a:cubicBezTo>
                  <a:pt x="3229" y="841"/>
                  <a:pt x="3034" y="1163"/>
                  <a:pt x="3034" y="1549"/>
                </a:cubicBezTo>
                <a:cubicBezTo>
                  <a:pt x="2776" y="1679"/>
                  <a:pt x="2776" y="1679"/>
                  <a:pt x="2776" y="1679"/>
                </a:cubicBezTo>
                <a:cubicBezTo>
                  <a:pt x="2840" y="2001"/>
                  <a:pt x="2840" y="2001"/>
                  <a:pt x="2840" y="2001"/>
                </a:cubicBezTo>
                <a:cubicBezTo>
                  <a:pt x="3034" y="2196"/>
                  <a:pt x="3034" y="2196"/>
                  <a:pt x="3034" y="2196"/>
                </a:cubicBezTo>
                <a:cubicBezTo>
                  <a:pt x="3229" y="2132"/>
                  <a:pt x="3229" y="2132"/>
                  <a:pt x="3229" y="2132"/>
                </a:cubicBezTo>
                <a:cubicBezTo>
                  <a:pt x="3487" y="2454"/>
                  <a:pt x="3939" y="2582"/>
                  <a:pt x="4326" y="2454"/>
                </a:cubicBezTo>
                <a:cubicBezTo>
                  <a:pt x="5681" y="1937"/>
                  <a:pt x="5681" y="1937"/>
                  <a:pt x="5681" y="1937"/>
                </a:cubicBezTo>
                <a:cubicBezTo>
                  <a:pt x="6133" y="1743"/>
                  <a:pt x="6391" y="1227"/>
                  <a:pt x="6197" y="710"/>
                </a:cubicBezTo>
                <a:close/>
                <a:moveTo>
                  <a:pt x="5489" y="1549"/>
                </a:moveTo>
                <a:lnTo>
                  <a:pt x="5489" y="1549"/>
                </a:lnTo>
                <a:cubicBezTo>
                  <a:pt x="4131" y="2065"/>
                  <a:pt x="4131" y="2065"/>
                  <a:pt x="4131" y="2065"/>
                </a:cubicBezTo>
                <a:cubicBezTo>
                  <a:pt x="4003" y="2132"/>
                  <a:pt x="3809" y="2065"/>
                  <a:pt x="3681" y="1937"/>
                </a:cubicBezTo>
                <a:cubicBezTo>
                  <a:pt x="3939" y="1873"/>
                  <a:pt x="3939" y="1873"/>
                  <a:pt x="3939" y="1873"/>
                </a:cubicBezTo>
                <a:cubicBezTo>
                  <a:pt x="4067" y="1807"/>
                  <a:pt x="4131" y="1679"/>
                  <a:pt x="4067" y="1485"/>
                </a:cubicBezTo>
                <a:cubicBezTo>
                  <a:pt x="4003" y="1357"/>
                  <a:pt x="3873" y="1291"/>
                  <a:pt x="3681" y="1291"/>
                </a:cubicBezTo>
                <a:cubicBezTo>
                  <a:pt x="3487" y="1421"/>
                  <a:pt x="3487" y="1421"/>
                  <a:pt x="3487" y="1421"/>
                </a:cubicBezTo>
                <a:cubicBezTo>
                  <a:pt x="3551" y="1227"/>
                  <a:pt x="3615" y="1163"/>
                  <a:pt x="3809" y="1099"/>
                </a:cubicBezTo>
                <a:cubicBezTo>
                  <a:pt x="5164" y="582"/>
                  <a:pt x="5164" y="582"/>
                  <a:pt x="5164" y="582"/>
                </a:cubicBezTo>
                <a:cubicBezTo>
                  <a:pt x="5422" y="452"/>
                  <a:pt x="5681" y="646"/>
                  <a:pt x="5811" y="905"/>
                </a:cubicBezTo>
                <a:cubicBezTo>
                  <a:pt x="5875" y="1163"/>
                  <a:pt x="5747" y="1421"/>
                  <a:pt x="5489" y="1549"/>
                </a:cubicBezTo>
                <a:close/>
                <a:moveTo>
                  <a:pt x="3165" y="2260"/>
                </a:moveTo>
                <a:lnTo>
                  <a:pt x="3165" y="2260"/>
                </a:lnTo>
                <a:cubicBezTo>
                  <a:pt x="3551" y="2518"/>
                  <a:pt x="3551" y="2518"/>
                  <a:pt x="3551" y="2518"/>
                </a:cubicBezTo>
                <a:cubicBezTo>
                  <a:pt x="3423" y="3098"/>
                  <a:pt x="3423" y="3098"/>
                  <a:pt x="3423" y="3098"/>
                </a:cubicBezTo>
                <a:cubicBezTo>
                  <a:pt x="3293" y="3098"/>
                  <a:pt x="3293" y="3098"/>
                  <a:pt x="3293" y="3098"/>
                </a:cubicBezTo>
                <a:cubicBezTo>
                  <a:pt x="3423" y="2582"/>
                  <a:pt x="3423" y="2582"/>
                  <a:pt x="3423" y="2582"/>
                </a:cubicBezTo>
                <a:cubicBezTo>
                  <a:pt x="3034" y="2324"/>
                  <a:pt x="3034" y="2324"/>
                  <a:pt x="3034" y="2324"/>
                </a:cubicBezTo>
                <a:lnTo>
                  <a:pt x="3165" y="2260"/>
                </a:lnTo>
                <a:close/>
                <a:moveTo>
                  <a:pt x="2196" y="1615"/>
                </a:moveTo>
                <a:lnTo>
                  <a:pt x="2196" y="1615"/>
                </a:lnTo>
                <a:cubicBezTo>
                  <a:pt x="1938" y="1163"/>
                  <a:pt x="1938" y="1163"/>
                  <a:pt x="1938" y="1163"/>
                </a:cubicBezTo>
                <a:cubicBezTo>
                  <a:pt x="2066" y="1163"/>
                  <a:pt x="2066" y="1163"/>
                  <a:pt x="2066" y="1163"/>
                </a:cubicBezTo>
                <a:cubicBezTo>
                  <a:pt x="2260" y="1549"/>
                  <a:pt x="2260" y="1549"/>
                  <a:pt x="2260" y="1549"/>
                </a:cubicBezTo>
                <a:cubicBezTo>
                  <a:pt x="2518" y="1549"/>
                  <a:pt x="2518" y="1549"/>
                  <a:pt x="2518" y="1549"/>
                </a:cubicBezTo>
                <a:cubicBezTo>
                  <a:pt x="2648" y="1807"/>
                  <a:pt x="2648" y="1807"/>
                  <a:pt x="2648" y="1807"/>
                </a:cubicBezTo>
                <a:cubicBezTo>
                  <a:pt x="2582" y="1873"/>
                  <a:pt x="2582" y="1873"/>
                  <a:pt x="2582" y="1873"/>
                </a:cubicBezTo>
                <a:cubicBezTo>
                  <a:pt x="2454" y="1679"/>
                  <a:pt x="2454" y="1679"/>
                  <a:pt x="2454" y="1679"/>
                </a:cubicBezTo>
                <a:lnTo>
                  <a:pt x="2196" y="1615"/>
                </a:lnTo>
                <a:close/>
                <a:moveTo>
                  <a:pt x="2196" y="1615"/>
                </a:moveTo>
                <a:lnTo>
                  <a:pt x="2196" y="1615"/>
                </a:lnTo>
                <a:close/>
              </a:path>
            </a:pathLst>
          </a:custGeom>
          <a:solidFill>
            <a:srgbClr val="548A96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4047">
              <a:defRPr/>
            </a:pPr>
            <a:endParaRPr lang="en-US" sz="2149" kern="0" smtClean="0">
              <a:solidFill>
                <a:srgbClr val="E2E3E9"/>
              </a:solidFill>
            </a:endParaRPr>
          </a:p>
        </p:txBody>
      </p:sp>
      <p:sp>
        <p:nvSpPr>
          <p:cNvPr id="7" name="Freeform 4"/>
          <p:cNvSpPr>
            <a:spLocks noChangeArrowheads="1"/>
          </p:cNvSpPr>
          <p:nvPr/>
        </p:nvSpPr>
        <p:spPr bwMode="auto">
          <a:xfrm>
            <a:off x="8334824" y="4351272"/>
            <a:ext cx="586481" cy="586405"/>
          </a:xfrm>
          <a:custGeom>
            <a:avLst/>
            <a:gdLst>
              <a:gd name="T0" fmla="*/ 2374 w 2594"/>
              <a:gd name="T1" fmla="*/ 0 h 2594"/>
              <a:gd name="T2" fmla="*/ 2374 w 2594"/>
              <a:gd name="T3" fmla="*/ 0 h 2594"/>
              <a:gd name="T4" fmla="*/ 219 w 2594"/>
              <a:gd name="T5" fmla="*/ 0 h 2594"/>
              <a:gd name="T6" fmla="*/ 0 w 2594"/>
              <a:gd name="T7" fmla="*/ 219 h 2594"/>
              <a:gd name="T8" fmla="*/ 0 w 2594"/>
              <a:gd name="T9" fmla="*/ 2374 h 2594"/>
              <a:gd name="T10" fmla="*/ 219 w 2594"/>
              <a:gd name="T11" fmla="*/ 2593 h 2594"/>
              <a:gd name="T12" fmla="*/ 2374 w 2594"/>
              <a:gd name="T13" fmla="*/ 2593 h 2594"/>
              <a:gd name="T14" fmla="*/ 2593 w 2594"/>
              <a:gd name="T15" fmla="*/ 2374 h 2594"/>
              <a:gd name="T16" fmla="*/ 2593 w 2594"/>
              <a:gd name="T17" fmla="*/ 219 h 2594"/>
              <a:gd name="T18" fmla="*/ 2374 w 2594"/>
              <a:gd name="T19" fmla="*/ 0 h 2594"/>
              <a:gd name="T20" fmla="*/ 2249 w 2594"/>
              <a:gd name="T21" fmla="*/ 250 h 2594"/>
              <a:gd name="T22" fmla="*/ 2249 w 2594"/>
              <a:gd name="T23" fmla="*/ 250 h 2594"/>
              <a:gd name="T24" fmla="*/ 2343 w 2594"/>
              <a:gd name="T25" fmla="*/ 313 h 2594"/>
              <a:gd name="T26" fmla="*/ 2249 w 2594"/>
              <a:gd name="T27" fmla="*/ 407 h 2594"/>
              <a:gd name="T28" fmla="*/ 2156 w 2594"/>
              <a:gd name="T29" fmla="*/ 313 h 2594"/>
              <a:gd name="T30" fmla="*/ 2249 w 2594"/>
              <a:gd name="T31" fmla="*/ 250 h 2594"/>
              <a:gd name="T32" fmla="*/ 1937 w 2594"/>
              <a:gd name="T33" fmla="*/ 250 h 2594"/>
              <a:gd name="T34" fmla="*/ 1937 w 2594"/>
              <a:gd name="T35" fmla="*/ 250 h 2594"/>
              <a:gd name="T36" fmla="*/ 2031 w 2594"/>
              <a:gd name="T37" fmla="*/ 313 h 2594"/>
              <a:gd name="T38" fmla="*/ 1937 w 2594"/>
              <a:gd name="T39" fmla="*/ 407 h 2594"/>
              <a:gd name="T40" fmla="*/ 1843 w 2594"/>
              <a:gd name="T41" fmla="*/ 313 h 2594"/>
              <a:gd name="T42" fmla="*/ 1937 w 2594"/>
              <a:gd name="T43" fmla="*/ 250 h 2594"/>
              <a:gd name="T44" fmla="*/ 2343 w 2594"/>
              <a:gd name="T45" fmla="*/ 2343 h 2594"/>
              <a:gd name="T46" fmla="*/ 2343 w 2594"/>
              <a:gd name="T47" fmla="*/ 2343 h 2594"/>
              <a:gd name="T48" fmla="*/ 250 w 2594"/>
              <a:gd name="T49" fmla="*/ 2343 h 2594"/>
              <a:gd name="T50" fmla="*/ 250 w 2594"/>
              <a:gd name="T51" fmla="*/ 625 h 2594"/>
              <a:gd name="T52" fmla="*/ 2343 w 2594"/>
              <a:gd name="T53" fmla="*/ 625 h 2594"/>
              <a:gd name="T54" fmla="*/ 2343 w 2594"/>
              <a:gd name="T55" fmla="*/ 2343 h 2594"/>
              <a:gd name="T56" fmla="*/ 594 w 2594"/>
              <a:gd name="T57" fmla="*/ 2093 h 2594"/>
              <a:gd name="T58" fmla="*/ 594 w 2594"/>
              <a:gd name="T59" fmla="*/ 2093 h 2594"/>
              <a:gd name="T60" fmla="*/ 1999 w 2594"/>
              <a:gd name="T61" fmla="*/ 2093 h 2594"/>
              <a:gd name="T62" fmla="*/ 2031 w 2594"/>
              <a:gd name="T63" fmla="*/ 2062 h 2594"/>
              <a:gd name="T64" fmla="*/ 2031 w 2594"/>
              <a:gd name="T65" fmla="*/ 2031 h 2594"/>
              <a:gd name="T66" fmla="*/ 1343 w 2594"/>
              <a:gd name="T67" fmla="*/ 844 h 2594"/>
              <a:gd name="T68" fmla="*/ 1312 w 2594"/>
              <a:gd name="T69" fmla="*/ 813 h 2594"/>
              <a:gd name="T70" fmla="*/ 1250 w 2594"/>
              <a:gd name="T71" fmla="*/ 844 h 2594"/>
              <a:gd name="T72" fmla="*/ 563 w 2594"/>
              <a:gd name="T73" fmla="*/ 2031 h 2594"/>
              <a:gd name="T74" fmla="*/ 563 w 2594"/>
              <a:gd name="T75" fmla="*/ 2093 h 2594"/>
              <a:gd name="T76" fmla="*/ 594 w 2594"/>
              <a:gd name="T77" fmla="*/ 2093 h 2594"/>
              <a:gd name="T78" fmla="*/ 1374 w 2594"/>
              <a:gd name="T79" fmla="*/ 1937 h 2594"/>
              <a:gd name="T80" fmla="*/ 1374 w 2594"/>
              <a:gd name="T81" fmla="*/ 1937 h 2594"/>
              <a:gd name="T82" fmla="*/ 1343 w 2594"/>
              <a:gd name="T83" fmla="*/ 1968 h 2594"/>
              <a:gd name="T84" fmla="*/ 1250 w 2594"/>
              <a:gd name="T85" fmla="*/ 1968 h 2594"/>
              <a:gd name="T86" fmla="*/ 1219 w 2594"/>
              <a:gd name="T87" fmla="*/ 1937 h 2594"/>
              <a:gd name="T88" fmla="*/ 1219 w 2594"/>
              <a:gd name="T89" fmla="*/ 1843 h 2594"/>
              <a:gd name="T90" fmla="*/ 1250 w 2594"/>
              <a:gd name="T91" fmla="*/ 1812 h 2594"/>
              <a:gd name="T92" fmla="*/ 1343 w 2594"/>
              <a:gd name="T93" fmla="*/ 1812 h 2594"/>
              <a:gd name="T94" fmla="*/ 1374 w 2594"/>
              <a:gd name="T95" fmla="*/ 1843 h 2594"/>
              <a:gd name="T96" fmla="*/ 1374 w 2594"/>
              <a:gd name="T97" fmla="*/ 1937 h 2594"/>
              <a:gd name="T98" fmla="*/ 1219 w 2594"/>
              <a:gd name="T99" fmla="*/ 1125 h 2594"/>
              <a:gd name="T100" fmla="*/ 1219 w 2594"/>
              <a:gd name="T101" fmla="*/ 1125 h 2594"/>
              <a:gd name="T102" fmla="*/ 1374 w 2594"/>
              <a:gd name="T103" fmla="*/ 1125 h 2594"/>
              <a:gd name="T104" fmla="*/ 1406 w 2594"/>
              <a:gd name="T105" fmla="*/ 1157 h 2594"/>
              <a:gd name="T106" fmla="*/ 1374 w 2594"/>
              <a:gd name="T107" fmla="*/ 1718 h 2594"/>
              <a:gd name="T108" fmla="*/ 1343 w 2594"/>
              <a:gd name="T109" fmla="*/ 1749 h 2594"/>
              <a:gd name="T110" fmla="*/ 1250 w 2594"/>
              <a:gd name="T111" fmla="*/ 1749 h 2594"/>
              <a:gd name="T112" fmla="*/ 1219 w 2594"/>
              <a:gd name="T113" fmla="*/ 1718 h 2594"/>
              <a:gd name="T114" fmla="*/ 1219 w 2594"/>
              <a:gd name="T115" fmla="*/ 1157 h 2594"/>
              <a:gd name="T116" fmla="*/ 1219 w 2594"/>
              <a:gd name="T117" fmla="*/ 1125 h 2594"/>
              <a:gd name="T118" fmla="*/ 1219 w 2594"/>
              <a:gd name="T119" fmla="*/ 1125 h 2594"/>
              <a:gd name="T120" fmla="*/ 1219 w 2594"/>
              <a:gd name="T121" fmla="*/ 1125 h 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94" h="2594">
                <a:moveTo>
                  <a:pt x="2374" y="0"/>
                </a:moveTo>
                <a:lnTo>
                  <a:pt x="2374" y="0"/>
                </a:lnTo>
                <a:cubicBezTo>
                  <a:pt x="219" y="0"/>
                  <a:pt x="219" y="0"/>
                  <a:pt x="219" y="0"/>
                </a:cubicBezTo>
                <a:cubicBezTo>
                  <a:pt x="94" y="0"/>
                  <a:pt x="0" y="94"/>
                  <a:pt x="0" y="219"/>
                </a:cubicBezTo>
                <a:cubicBezTo>
                  <a:pt x="0" y="2374"/>
                  <a:pt x="0" y="2374"/>
                  <a:pt x="0" y="2374"/>
                </a:cubicBezTo>
                <a:cubicBezTo>
                  <a:pt x="0" y="2499"/>
                  <a:pt x="94" y="2593"/>
                  <a:pt x="219" y="2593"/>
                </a:cubicBezTo>
                <a:cubicBezTo>
                  <a:pt x="2374" y="2593"/>
                  <a:pt x="2374" y="2593"/>
                  <a:pt x="2374" y="2593"/>
                </a:cubicBezTo>
                <a:cubicBezTo>
                  <a:pt x="2499" y="2593"/>
                  <a:pt x="2593" y="2499"/>
                  <a:pt x="2593" y="2374"/>
                </a:cubicBezTo>
                <a:cubicBezTo>
                  <a:pt x="2593" y="219"/>
                  <a:pt x="2593" y="219"/>
                  <a:pt x="2593" y="219"/>
                </a:cubicBezTo>
                <a:cubicBezTo>
                  <a:pt x="2593" y="94"/>
                  <a:pt x="2499" y="0"/>
                  <a:pt x="2374" y="0"/>
                </a:cubicBezTo>
                <a:close/>
                <a:moveTo>
                  <a:pt x="2249" y="250"/>
                </a:moveTo>
                <a:lnTo>
                  <a:pt x="2249" y="250"/>
                </a:lnTo>
                <a:cubicBezTo>
                  <a:pt x="2312" y="250"/>
                  <a:pt x="2343" y="282"/>
                  <a:pt x="2343" y="313"/>
                </a:cubicBezTo>
                <a:cubicBezTo>
                  <a:pt x="2343" y="375"/>
                  <a:pt x="2312" y="407"/>
                  <a:pt x="2249" y="407"/>
                </a:cubicBezTo>
                <a:cubicBezTo>
                  <a:pt x="2187" y="407"/>
                  <a:pt x="2156" y="375"/>
                  <a:pt x="2156" y="313"/>
                </a:cubicBezTo>
                <a:cubicBezTo>
                  <a:pt x="2156" y="282"/>
                  <a:pt x="2187" y="250"/>
                  <a:pt x="2249" y="250"/>
                </a:cubicBezTo>
                <a:close/>
                <a:moveTo>
                  <a:pt x="1937" y="250"/>
                </a:moveTo>
                <a:lnTo>
                  <a:pt x="1937" y="250"/>
                </a:lnTo>
                <a:cubicBezTo>
                  <a:pt x="1999" y="250"/>
                  <a:pt x="2031" y="282"/>
                  <a:pt x="2031" y="313"/>
                </a:cubicBezTo>
                <a:cubicBezTo>
                  <a:pt x="2031" y="375"/>
                  <a:pt x="1999" y="407"/>
                  <a:pt x="1937" y="407"/>
                </a:cubicBezTo>
                <a:cubicBezTo>
                  <a:pt x="1906" y="407"/>
                  <a:pt x="1843" y="375"/>
                  <a:pt x="1843" y="313"/>
                </a:cubicBezTo>
                <a:cubicBezTo>
                  <a:pt x="1843" y="282"/>
                  <a:pt x="1906" y="250"/>
                  <a:pt x="1937" y="250"/>
                </a:cubicBezTo>
                <a:close/>
                <a:moveTo>
                  <a:pt x="2343" y="2343"/>
                </a:moveTo>
                <a:lnTo>
                  <a:pt x="2343" y="2343"/>
                </a:lnTo>
                <a:cubicBezTo>
                  <a:pt x="250" y="2343"/>
                  <a:pt x="250" y="2343"/>
                  <a:pt x="250" y="2343"/>
                </a:cubicBezTo>
                <a:cubicBezTo>
                  <a:pt x="250" y="625"/>
                  <a:pt x="250" y="625"/>
                  <a:pt x="250" y="625"/>
                </a:cubicBezTo>
                <a:cubicBezTo>
                  <a:pt x="2343" y="625"/>
                  <a:pt x="2343" y="625"/>
                  <a:pt x="2343" y="625"/>
                </a:cubicBezTo>
                <a:lnTo>
                  <a:pt x="2343" y="2343"/>
                </a:lnTo>
                <a:close/>
                <a:moveTo>
                  <a:pt x="594" y="2093"/>
                </a:moveTo>
                <a:lnTo>
                  <a:pt x="594" y="2093"/>
                </a:lnTo>
                <a:cubicBezTo>
                  <a:pt x="1999" y="2093"/>
                  <a:pt x="1999" y="2093"/>
                  <a:pt x="1999" y="2093"/>
                </a:cubicBezTo>
                <a:cubicBezTo>
                  <a:pt x="2031" y="2093"/>
                  <a:pt x="2031" y="2093"/>
                  <a:pt x="2031" y="2062"/>
                </a:cubicBezTo>
                <a:lnTo>
                  <a:pt x="2031" y="2031"/>
                </a:lnTo>
                <a:cubicBezTo>
                  <a:pt x="1343" y="844"/>
                  <a:pt x="1343" y="844"/>
                  <a:pt x="1343" y="844"/>
                </a:cubicBezTo>
                <a:cubicBezTo>
                  <a:pt x="1343" y="813"/>
                  <a:pt x="1312" y="813"/>
                  <a:pt x="1312" y="813"/>
                </a:cubicBezTo>
                <a:cubicBezTo>
                  <a:pt x="1281" y="813"/>
                  <a:pt x="1281" y="813"/>
                  <a:pt x="1250" y="844"/>
                </a:cubicBezTo>
                <a:cubicBezTo>
                  <a:pt x="563" y="2031"/>
                  <a:pt x="563" y="2031"/>
                  <a:pt x="563" y="2031"/>
                </a:cubicBezTo>
                <a:cubicBezTo>
                  <a:pt x="563" y="2062"/>
                  <a:pt x="563" y="2062"/>
                  <a:pt x="563" y="2093"/>
                </a:cubicBezTo>
                <a:lnTo>
                  <a:pt x="594" y="2093"/>
                </a:lnTo>
                <a:close/>
                <a:moveTo>
                  <a:pt x="1374" y="1937"/>
                </a:moveTo>
                <a:lnTo>
                  <a:pt x="1374" y="1937"/>
                </a:lnTo>
                <a:cubicBezTo>
                  <a:pt x="1374" y="1968"/>
                  <a:pt x="1374" y="1968"/>
                  <a:pt x="1343" y="1968"/>
                </a:cubicBezTo>
                <a:cubicBezTo>
                  <a:pt x="1250" y="1968"/>
                  <a:pt x="1250" y="1968"/>
                  <a:pt x="1250" y="1968"/>
                </a:cubicBezTo>
                <a:cubicBezTo>
                  <a:pt x="1219" y="1968"/>
                  <a:pt x="1219" y="1968"/>
                  <a:pt x="1219" y="1937"/>
                </a:cubicBezTo>
                <a:cubicBezTo>
                  <a:pt x="1219" y="1843"/>
                  <a:pt x="1219" y="1843"/>
                  <a:pt x="1219" y="1843"/>
                </a:cubicBezTo>
                <a:cubicBezTo>
                  <a:pt x="1219" y="1812"/>
                  <a:pt x="1219" y="1812"/>
                  <a:pt x="1250" y="1812"/>
                </a:cubicBezTo>
                <a:cubicBezTo>
                  <a:pt x="1343" y="1812"/>
                  <a:pt x="1343" y="1812"/>
                  <a:pt x="1343" y="1812"/>
                </a:cubicBezTo>
                <a:cubicBezTo>
                  <a:pt x="1374" y="1812"/>
                  <a:pt x="1374" y="1812"/>
                  <a:pt x="1374" y="1843"/>
                </a:cubicBezTo>
                <a:lnTo>
                  <a:pt x="1374" y="1937"/>
                </a:lnTo>
                <a:close/>
                <a:moveTo>
                  <a:pt x="1219" y="1125"/>
                </a:moveTo>
                <a:lnTo>
                  <a:pt x="1219" y="1125"/>
                </a:lnTo>
                <a:cubicBezTo>
                  <a:pt x="1374" y="1125"/>
                  <a:pt x="1374" y="1125"/>
                  <a:pt x="1374" y="1125"/>
                </a:cubicBezTo>
                <a:lnTo>
                  <a:pt x="1406" y="1157"/>
                </a:lnTo>
                <a:cubicBezTo>
                  <a:pt x="1374" y="1718"/>
                  <a:pt x="1374" y="1718"/>
                  <a:pt x="1374" y="1718"/>
                </a:cubicBezTo>
                <a:cubicBezTo>
                  <a:pt x="1374" y="1749"/>
                  <a:pt x="1374" y="1749"/>
                  <a:pt x="1343" y="1749"/>
                </a:cubicBezTo>
                <a:cubicBezTo>
                  <a:pt x="1250" y="1749"/>
                  <a:pt x="1250" y="1749"/>
                  <a:pt x="1250" y="1749"/>
                </a:cubicBezTo>
                <a:cubicBezTo>
                  <a:pt x="1219" y="1749"/>
                  <a:pt x="1219" y="1749"/>
                  <a:pt x="1219" y="1718"/>
                </a:cubicBezTo>
                <a:cubicBezTo>
                  <a:pt x="1219" y="1157"/>
                  <a:pt x="1219" y="1157"/>
                  <a:pt x="1219" y="1157"/>
                </a:cubicBezTo>
                <a:lnTo>
                  <a:pt x="1219" y="1125"/>
                </a:lnTo>
                <a:close/>
                <a:moveTo>
                  <a:pt x="1219" y="1125"/>
                </a:moveTo>
                <a:lnTo>
                  <a:pt x="1219" y="1125"/>
                </a:lnTo>
                <a:close/>
              </a:path>
            </a:pathLst>
          </a:custGeom>
          <a:solidFill>
            <a:srgbClr val="E74E3E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4047">
              <a:defRPr/>
            </a:pPr>
            <a:endParaRPr lang="en-US" sz="2149" kern="0" smtClean="0">
              <a:solidFill>
                <a:srgbClr val="E2E3E9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962185" y="1667188"/>
            <a:ext cx="4085777" cy="4085016"/>
            <a:chOff x="3747583" y="1388661"/>
            <a:chExt cx="4516784" cy="4515943"/>
          </a:xfrm>
        </p:grpSpPr>
        <p:sp>
          <p:nvSpPr>
            <p:cNvPr id="9" name="Freeform 3"/>
            <p:cNvSpPr>
              <a:spLocks noChangeArrowheads="1"/>
            </p:cNvSpPr>
            <p:nvPr/>
          </p:nvSpPr>
          <p:spPr bwMode="auto">
            <a:xfrm rot="13978264">
              <a:off x="3764390" y="3030598"/>
              <a:ext cx="2306750" cy="2340364"/>
            </a:xfrm>
            <a:custGeom>
              <a:avLst/>
              <a:gdLst>
                <a:gd name="T0" fmla="*/ 3563 w 10688"/>
                <a:gd name="T1" fmla="*/ 7062 h 10844"/>
                <a:gd name="T2" fmla="*/ 3563 w 10688"/>
                <a:gd name="T3" fmla="*/ 7062 h 10844"/>
                <a:gd name="T4" fmla="*/ 4563 w 10688"/>
                <a:gd name="T5" fmla="*/ 10749 h 10844"/>
                <a:gd name="T6" fmla="*/ 7937 w 10688"/>
                <a:gd name="T7" fmla="*/ 9812 h 10844"/>
                <a:gd name="T8" fmla="*/ 9062 w 10688"/>
                <a:gd name="T9" fmla="*/ 2782 h 10844"/>
                <a:gd name="T10" fmla="*/ 2032 w 10688"/>
                <a:gd name="T11" fmla="*/ 1626 h 10844"/>
                <a:gd name="T12" fmla="*/ 0 w 10688"/>
                <a:gd name="T13" fmla="*/ 4907 h 10844"/>
                <a:gd name="T14" fmla="*/ 3563 w 10688"/>
                <a:gd name="T15" fmla="*/ 7062 h 10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88" h="10844">
                  <a:moveTo>
                    <a:pt x="3563" y="7062"/>
                  </a:moveTo>
                  <a:lnTo>
                    <a:pt x="3563" y="7062"/>
                  </a:lnTo>
                  <a:cubicBezTo>
                    <a:pt x="4375" y="8187"/>
                    <a:pt x="4688" y="9500"/>
                    <a:pt x="4563" y="10749"/>
                  </a:cubicBezTo>
                  <a:cubicBezTo>
                    <a:pt x="5718" y="10843"/>
                    <a:pt x="6906" y="10562"/>
                    <a:pt x="7937" y="9812"/>
                  </a:cubicBezTo>
                  <a:cubicBezTo>
                    <a:pt x="10187" y="8187"/>
                    <a:pt x="10687" y="5032"/>
                    <a:pt x="9062" y="2782"/>
                  </a:cubicBezTo>
                  <a:cubicBezTo>
                    <a:pt x="7437" y="500"/>
                    <a:pt x="4282" y="0"/>
                    <a:pt x="2032" y="1626"/>
                  </a:cubicBezTo>
                  <a:cubicBezTo>
                    <a:pt x="907" y="2438"/>
                    <a:pt x="219" y="3657"/>
                    <a:pt x="0" y="4907"/>
                  </a:cubicBezTo>
                  <a:cubicBezTo>
                    <a:pt x="1375" y="5126"/>
                    <a:pt x="2688" y="5843"/>
                    <a:pt x="3563" y="7062"/>
                  </a:cubicBezTo>
                </a:path>
              </a:pathLst>
            </a:custGeom>
            <a:solidFill>
              <a:srgbClr val="FBA41F"/>
            </a:solidFill>
            <a:ln>
              <a:noFill/>
            </a:ln>
            <a:effectLst/>
          </p:spPr>
          <p:txBody>
            <a:bodyPr wrap="none" lIns="121910" tIns="60955" rIns="121910" bIns="60955" anchor="ctr"/>
            <a:lstStyle/>
            <a:p>
              <a:pPr defTabSz="544047">
                <a:defRPr/>
              </a:pPr>
              <a:endParaRPr lang="en-US" sz="2149" kern="0" smtClean="0">
                <a:solidFill>
                  <a:srgbClr val="E2E3E9"/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150696" y="1388661"/>
              <a:ext cx="4113671" cy="4515943"/>
              <a:chOff x="4150696" y="1388661"/>
              <a:chExt cx="4113671" cy="4515943"/>
            </a:xfrm>
          </p:grpSpPr>
          <p:sp>
            <p:nvSpPr>
              <p:cNvPr id="11" name="Freeform 3"/>
              <p:cNvSpPr>
                <a:spLocks noChangeArrowheads="1"/>
              </p:cNvSpPr>
              <p:nvPr/>
            </p:nvSpPr>
            <p:spPr bwMode="auto">
              <a:xfrm rot="19397468">
                <a:off x="4312428" y="1388661"/>
                <a:ext cx="2307051" cy="2340059"/>
              </a:xfrm>
              <a:custGeom>
                <a:avLst/>
                <a:gdLst>
                  <a:gd name="T0" fmla="*/ 3563 w 10688"/>
                  <a:gd name="T1" fmla="*/ 7062 h 10844"/>
                  <a:gd name="T2" fmla="*/ 3563 w 10688"/>
                  <a:gd name="T3" fmla="*/ 7062 h 10844"/>
                  <a:gd name="T4" fmla="*/ 4563 w 10688"/>
                  <a:gd name="T5" fmla="*/ 10749 h 10844"/>
                  <a:gd name="T6" fmla="*/ 7937 w 10688"/>
                  <a:gd name="T7" fmla="*/ 9812 h 10844"/>
                  <a:gd name="T8" fmla="*/ 9062 w 10688"/>
                  <a:gd name="T9" fmla="*/ 2782 h 10844"/>
                  <a:gd name="T10" fmla="*/ 2032 w 10688"/>
                  <a:gd name="T11" fmla="*/ 1626 h 10844"/>
                  <a:gd name="T12" fmla="*/ 0 w 10688"/>
                  <a:gd name="T13" fmla="*/ 4907 h 10844"/>
                  <a:gd name="T14" fmla="*/ 3563 w 10688"/>
                  <a:gd name="T15" fmla="*/ 7062 h 10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88" h="10844">
                    <a:moveTo>
                      <a:pt x="3563" y="7062"/>
                    </a:moveTo>
                    <a:lnTo>
                      <a:pt x="3563" y="7062"/>
                    </a:lnTo>
                    <a:cubicBezTo>
                      <a:pt x="4375" y="8187"/>
                      <a:pt x="4688" y="9500"/>
                      <a:pt x="4563" y="10749"/>
                    </a:cubicBezTo>
                    <a:cubicBezTo>
                      <a:pt x="5718" y="10843"/>
                      <a:pt x="6906" y="10562"/>
                      <a:pt x="7937" y="9812"/>
                    </a:cubicBezTo>
                    <a:cubicBezTo>
                      <a:pt x="10187" y="8187"/>
                      <a:pt x="10687" y="5032"/>
                      <a:pt x="9062" y="2782"/>
                    </a:cubicBezTo>
                    <a:cubicBezTo>
                      <a:pt x="7437" y="500"/>
                      <a:pt x="4282" y="0"/>
                      <a:pt x="2032" y="1626"/>
                    </a:cubicBezTo>
                    <a:cubicBezTo>
                      <a:pt x="907" y="2438"/>
                      <a:pt x="219" y="3657"/>
                      <a:pt x="0" y="4907"/>
                    </a:cubicBezTo>
                    <a:cubicBezTo>
                      <a:pt x="1375" y="5126"/>
                      <a:pt x="2688" y="5843"/>
                      <a:pt x="3563" y="7062"/>
                    </a:cubicBezTo>
                  </a:path>
                </a:pathLst>
              </a:custGeom>
              <a:solidFill>
                <a:srgbClr val="70B69E"/>
              </a:solidFill>
              <a:ln>
                <a:noFill/>
              </a:ln>
              <a:effectLst/>
            </p:spPr>
            <p:txBody>
              <a:bodyPr wrap="none" lIns="121910" tIns="60955" rIns="121910" bIns="60955" anchor="ctr"/>
              <a:lstStyle/>
              <a:p>
                <a:pPr defTabSz="544047">
                  <a:defRPr/>
                </a:pPr>
                <a:endParaRPr lang="en-US" sz="2149" kern="0" smtClean="0">
                  <a:solidFill>
                    <a:srgbClr val="E2E3E9"/>
                  </a:solidFill>
                </a:endParaRPr>
              </a:p>
            </p:txBody>
          </p:sp>
          <p:sp>
            <p:nvSpPr>
              <p:cNvPr id="12" name="Freeform 3"/>
              <p:cNvSpPr>
                <a:spLocks noChangeArrowheads="1"/>
              </p:cNvSpPr>
              <p:nvPr/>
            </p:nvSpPr>
            <p:spPr bwMode="auto">
              <a:xfrm rot="3202081">
                <a:off x="5940810" y="1933755"/>
                <a:ext cx="2306750" cy="2340364"/>
              </a:xfrm>
              <a:custGeom>
                <a:avLst/>
                <a:gdLst>
                  <a:gd name="T0" fmla="*/ 3563 w 10688"/>
                  <a:gd name="T1" fmla="*/ 7062 h 10844"/>
                  <a:gd name="T2" fmla="*/ 3563 w 10688"/>
                  <a:gd name="T3" fmla="*/ 7062 h 10844"/>
                  <a:gd name="T4" fmla="*/ 4563 w 10688"/>
                  <a:gd name="T5" fmla="*/ 10749 h 10844"/>
                  <a:gd name="T6" fmla="*/ 7937 w 10688"/>
                  <a:gd name="T7" fmla="*/ 9812 h 10844"/>
                  <a:gd name="T8" fmla="*/ 9062 w 10688"/>
                  <a:gd name="T9" fmla="*/ 2782 h 10844"/>
                  <a:gd name="T10" fmla="*/ 2032 w 10688"/>
                  <a:gd name="T11" fmla="*/ 1626 h 10844"/>
                  <a:gd name="T12" fmla="*/ 0 w 10688"/>
                  <a:gd name="T13" fmla="*/ 4907 h 10844"/>
                  <a:gd name="T14" fmla="*/ 3563 w 10688"/>
                  <a:gd name="T15" fmla="*/ 7062 h 10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88" h="10844">
                    <a:moveTo>
                      <a:pt x="3563" y="7062"/>
                    </a:moveTo>
                    <a:lnTo>
                      <a:pt x="3563" y="7062"/>
                    </a:lnTo>
                    <a:cubicBezTo>
                      <a:pt x="4375" y="8187"/>
                      <a:pt x="4688" y="9500"/>
                      <a:pt x="4563" y="10749"/>
                    </a:cubicBezTo>
                    <a:cubicBezTo>
                      <a:pt x="5718" y="10843"/>
                      <a:pt x="6906" y="10562"/>
                      <a:pt x="7937" y="9812"/>
                    </a:cubicBezTo>
                    <a:cubicBezTo>
                      <a:pt x="10187" y="8187"/>
                      <a:pt x="10687" y="5032"/>
                      <a:pt x="9062" y="2782"/>
                    </a:cubicBezTo>
                    <a:cubicBezTo>
                      <a:pt x="7437" y="500"/>
                      <a:pt x="4282" y="0"/>
                      <a:pt x="2032" y="1626"/>
                    </a:cubicBezTo>
                    <a:cubicBezTo>
                      <a:pt x="907" y="2438"/>
                      <a:pt x="219" y="3657"/>
                      <a:pt x="0" y="4907"/>
                    </a:cubicBezTo>
                    <a:cubicBezTo>
                      <a:pt x="1375" y="5126"/>
                      <a:pt x="2688" y="5843"/>
                      <a:pt x="3563" y="7062"/>
                    </a:cubicBezTo>
                  </a:path>
                </a:pathLst>
              </a:custGeom>
              <a:solidFill>
                <a:srgbClr val="548A96"/>
              </a:solidFill>
              <a:ln>
                <a:noFill/>
              </a:ln>
              <a:effectLst/>
            </p:spPr>
            <p:txBody>
              <a:bodyPr wrap="none" lIns="121910" tIns="60955" rIns="121910" bIns="60955" anchor="ctr"/>
              <a:lstStyle/>
              <a:p>
                <a:pPr defTabSz="544047">
                  <a:defRPr/>
                </a:pPr>
                <a:endParaRPr lang="en-US" sz="2149" kern="0" smtClean="0">
                  <a:solidFill>
                    <a:srgbClr val="E2E3E9"/>
                  </a:solidFill>
                </a:endParaRPr>
              </a:p>
            </p:txBody>
          </p:sp>
          <p:sp>
            <p:nvSpPr>
              <p:cNvPr id="13" name="Freeform 3"/>
              <p:cNvSpPr>
                <a:spLocks noChangeArrowheads="1"/>
              </p:cNvSpPr>
              <p:nvPr/>
            </p:nvSpPr>
            <p:spPr bwMode="auto">
              <a:xfrm rot="8579122">
                <a:off x="5391610" y="3564545"/>
                <a:ext cx="2307051" cy="2340059"/>
              </a:xfrm>
              <a:custGeom>
                <a:avLst/>
                <a:gdLst>
                  <a:gd name="T0" fmla="*/ 3563 w 10688"/>
                  <a:gd name="T1" fmla="*/ 7062 h 10844"/>
                  <a:gd name="T2" fmla="*/ 3563 w 10688"/>
                  <a:gd name="T3" fmla="*/ 7062 h 10844"/>
                  <a:gd name="T4" fmla="*/ 4563 w 10688"/>
                  <a:gd name="T5" fmla="*/ 10749 h 10844"/>
                  <a:gd name="T6" fmla="*/ 7937 w 10688"/>
                  <a:gd name="T7" fmla="*/ 9812 h 10844"/>
                  <a:gd name="T8" fmla="*/ 9062 w 10688"/>
                  <a:gd name="T9" fmla="*/ 2782 h 10844"/>
                  <a:gd name="T10" fmla="*/ 2032 w 10688"/>
                  <a:gd name="T11" fmla="*/ 1626 h 10844"/>
                  <a:gd name="T12" fmla="*/ 0 w 10688"/>
                  <a:gd name="T13" fmla="*/ 4907 h 10844"/>
                  <a:gd name="T14" fmla="*/ 3563 w 10688"/>
                  <a:gd name="T15" fmla="*/ 7062 h 10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88" h="10844">
                    <a:moveTo>
                      <a:pt x="3563" y="7062"/>
                    </a:moveTo>
                    <a:lnTo>
                      <a:pt x="3563" y="7062"/>
                    </a:lnTo>
                    <a:cubicBezTo>
                      <a:pt x="4375" y="8187"/>
                      <a:pt x="4688" y="9500"/>
                      <a:pt x="4563" y="10749"/>
                    </a:cubicBezTo>
                    <a:cubicBezTo>
                      <a:pt x="5718" y="10843"/>
                      <a:pt x="6906" y="10562"/>
                      <a:pt x="7937" y="9812"/>
                    </a:cubicBezTo>
                    <a:cubicBezTo>
                      <a:pt x="10187" y="8187"/>
                      <a:pt x="10687" y="5032"/>
                      <a:pt x="9062" y="2782"/>
                    </a:cubicBezTo>
                    <a:cubicBezTo>
                      <a:pt x="7437" y="500"/>
                      <a:pt x="4282" y="0"/>
                      <a:pt x="2032" y="1626"/>
                    </a:cubicBezTo>
                    <a:cubicBezTo>
                      <a:pt x="907" y="2438"/>
                      <a:pt x="219" y="3657"/>
                      <a:pt x="0" y="4907"/>
                    </a:cubicBezTo>
                    <a:cubicBezTo>
                      <a:pt x="1375" y="5126"/>
                      <a:pt x="2688" y="5843"/>
                      <a:pt x="3563" y="7062"/>
                    </a:cubicBezTo>
                  </a:path>
                </a:pathLst>
              </a:custGeom>
              <a:solidFill>
                <a:srgbClr val="E3491B"/>
              </a:solidFill>
              <a:ln>
                <a:noFill/>
              </a:ln>
              <a:effectLst/>
            </p:spPr>
            <p:txBody>
              <a:bodyPr wrap="none" lIns="121910" tIns="60955" rIns="121910" bIns="60955" anchor="ctr"/>
              <a:lstStyle/>
              <a:p>
                <a:pPr defTabSz="544047">
                  <a:defRPr/>
                </a:pPr>
                <a:endParaRPr lang="en-US" sz="2149" kern="0" smtClean="0">
                  <a:solidFill>
                    <a:srgbClr val="E2E3E9"/>
                  </a:solidFill>
                </a:endParaRPr>
              </a:p>
            </p:txBody>
          </p:sp>
          <p:sp>
            <p:nvSpPr>
              <p:cNvPr id="14" name="TextBox 22"/>
              <p:cNvSpPr txBox="1"/>
              <p:nvPr/>
            </p:nvSpPr>
            <p:spPr>
              <a:xfrm>
                <a:off x="4688681" y="1930482"/>
                <a:ext cx="1458687" cy="954069"/>
              </a:xfrm>
              <a:prstGeom prst="rect">
                <a:avLst/>
              </a:prstGeom>
              <a:noFill/>
            </p:spPr>
            <p:txBody>
              <a:bodyPr wrap="square" lIns="121884" tIns="60941" rIns="121884" bIns="60941" rtlCol="0">
                <a:spAutoFit/>
              </a:bodyPr>
              <a:lstStyle/>
              <a:p>
                <a:pPr algn="ctr" defTabSz="544047"/>
                <a:r>
                  <a:rPr lang="en-US" sz="54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Black"/>
                  </a:rPr>
                  <a:t>S</a:t>
                </a:r>
                <a:endParaRPr lang="ru-RU" sz="5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Black"/>
                </a:endParaRPr>
              </a:p>
            </p:txBody>
          </p:sp>
          <p:sp>
            <p:nvSpPr>
              <p:cNvPr id="15" name="TextBox 24"/>
              <p:cNvSpPr txBox="1"/>
              <p:nvPr/>
            </p:nvSpPr>
            <p:spPr>
              <a:xfrm>
                <a:off x="5796295" y="4430153"/>
                <a:ext cx="1458687" cy="954069"/>
              </a:xfrm>
              <a:prstGeom prst="rect">
                <a:avLst/>
              </a:prstGeom>
              <a:noFill/>
            </p:spPr>
            <p:txBody>
              <a:bodyPr wrap="square" lIns="121884" tIns="60941" rIns="121884" bIns="60941" rtlCol="0">
                <a:spAutoFit/>
              </a:bodyPr>
              <a:lstStyle/>
              <a:p>
                <a:pPr algn="ctr" defTabSz="544047"/>
                <a:r>
                  <a:rPr lang="en-US" sz="54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Black"/>
                  </a:rPr>
                  <a:t>T</a:t>
                </a:r>
                <a:endParaRPr lang="ru-RU" sz="5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Black"/>
                </a:endParaRPr>
              </a:p>
            </p:txBody>
          </p:sp>
          <p:sp>
            <p:nvSpPr>
              <p:cNvPr id="16" name="TextBox 25"/>
              <p:cNvSpPr txBox="1"/>
              <p:nvPr/>
            </p:nvSpPr>
            <p:spPr>
              <a:xfrm>
                <a:off x="6498510" y="2663220"/>
                <a:ext cx="1458687" cy="954069"/>
              </a:xfrm>
              <a:prstGeom prst="rect">
                <a:avLst/>
              </a:prstGeom>
              <a:noFill/>
            </p:spPr>
            <p:txBody>
              <a:bodyPr wrap="square" lIns="121884" tIns="60941" rIns="121884" bIns="60941" rtlCol="0">
                <a:spAutoFit/>
              </a:bodyPr>
              <a:lstStyle/>
              <a:p>
                <a:pPr algn="ctr" defTabSz="544047"/>
                <a:r>
                  <a:rPr lang="en-US" sz="54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Black"/>
                  </a:rPr>
                  <a:t>W</a:t>
                </a:r>
                <a:endParaRPr lang="ru-RU" sz="5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Black"/>
                </a:endParaRPr>
              </a:p>
            </p:txBody>
          </p:sp>
          <p:sp>
            <p:nvSpPr>
              <p:cNvPr id="17" name="TextBox 33"/>
              <p:cNvSpPr txBox="1"/>
              <p:nvPr/>
            </p:nvSpPr>
            <p:spPr>
              <a:xfrm>
                <a:off x="4150696" y="3709168"/>
                <a:ext cx="1458687" cy="954069"/>
              </a:xfrm>
              <a:prstGeom prst="rect">
                <a:avLst/>
              </a:prstGeom>
              <a:noFill/>
            </p:spPr>
            <p:txBody>
              <a:bodyPr wrap="square" lIns="121884" tIns="60941" rIns="121884" bIns="60941" rtlCol="0">
                <a:spAutoFit/>
              </a:bodyPr>
              <a:lstStyle/>
              <a:p>
                <a:pPr algn="ctr" defTabSz="544047"/>
                <a:r>
                  <a:rPr lang="en-US" sz="54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Black"/>
                  </a:rPr>
                  <a:t>O</a:t>
                </a:r>
                <a:endParaRPr lang="ru-RU" sz="5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Black"/>
                </a:endParaRPr>
              </a:p>
            </p:txBody>
          </p:sp>
        </p:grpSp>
      </p:grpSp>
      <p:sp>
        <p:nvSpPr>
          <p:cNvPr id="18" name="Freeform 1"/>
          <p:cNvSpPr>
            <a:spLocks noChangeArrowheads="1"/>
          </p:cNvSpPr>
          <p:nvPr/>
        </p:nvSpPr>
        <p:spPr bwMode="auto">
          <a:xfrm>
            <a:off x="844597" y="4346532"/>
            <a:ext cx="601707" cy="601628"/>
          </a:xfrm>
          <a:custGeom>
            <a:avLst/>
            <a:gdLst>
              <a:gd name="T0" fmla="*/ 4905 w 5031"/>
              <a:gd name="T1" fmla="*/ 0 h 5031"/>
              <a:gd name="T2" fmla="*/ 4905 w 5031"/>
              <a:gd name="T3" fmla="*/ 0 h 5031"/>
              <a:gd name="T4" fmla="*/ 125 w 5031"/>
              <a:gd name="T5" fmla="*/ 0 h 5031"/>
              <a:gd name="T6" fmla="*/ 0 w 5031"/>
              <a:gd name="T7" fmla="*/ 125 h 5031"/>
              <a:gd name="T8" fmla="*/ 0 w 5031"/>
              <a:gd name="T9" fmla="*/ 4905 h 5031"/>
              <a:gd name="T10" fmla="*/ 125 w 5031"/>
              <a:gd name="T11" fmla="*/ 5030 h 5031"/>
              <a:gd name="T12" fmla="*/ 4905 w 5031"/>
              <a:gd name="T13" fmla="*/ 5030 h 5031"/>
              <a:gd name="T14" fmla="*/ 5030 w 5031"/>
              <a:gd name="T15" fmla="*/ 4905 h 5031"/>
              <a:gd name="T16" fmla="*/ 5030 w 5031"/>
              <a:gd name="T17" fmla="*/ 125 h 5031"/>
              <a:gd name="T18" fmla="*/ 4905 w 5031"/>
              <a:gd name="T19" fmla="*/ 0 h 5031"/>
              <a:gd name="T20" fmla="*/ 3687 w 5031"/>
              <a:gd name="T21" fmla="*/ 2624 h 5031"/>
              <a:gd name="T22" fmla="*/ 3687 w 5031"/>
              <a:gd name="T23" fmla="*/ 2624 h 5031"/>
              <a:gd name="T24" fmla="*/ 3624 w 5031"/>
              <a:gd name="T25" fmla="*/ 2687 h 5031"/>
              <a:gd name="T26" fmla="*/ 3562 w 5031"/>
              <a:gd name="T27" fmla="*/ 2687 h 5031"/>
              <a:gd name="T28" fmla="*/ 3187 w 5031"/>
              <a:gd name="T29" fmla="*/ 2313 h 5031"/>
              <a:gd name="T30" fmla="*/ 1688 w 5031"/>
              <a:gd name="T31" fmla="*/ 3812 h 5031"/>
              <a:gd name="T32" fmla="*/ 1625 w 5031"/>
              <a:gd name="T33" fmla="*/ 3843 h 5031"/>
              <a:gd name="T34" fmla="*/ 1563 w 5031"/>
              <a:gd name="T35" fmla="*/ 3812 h 5031"/>
              <a:gd name="T36" fmla="*/ 1219 w 5031"/>
              <a:gd name="T37" fmla="*/ 3468 h 5031"/>
              <a:gd name="T38" fmla="*/ 1188 w 5031"/>
              <a:gd name="T39" fmla="*/ 3405 h 5031"/>
              <a:gd name="T40" fmla="*/ 1219 w 5031"/>
              <a:gd name="T41" fmla="*/ 3343 h 5031"/>
              <a:gd name="T42" fmla="*/ 2718 w 5031"/>
              <a:gd name="T43" fmla="*/ 1844 h 5031"/>
              <a:gd name="T44" fmla="*/ 2344 w 5031"/>
              <a:gd name="T45" fmla="*/ 1469 h 5031"/>
              <a:gd name="T46" fmla="*/ 2344 w 5031"/>
              <a:gd name="T47" fmla="*/ 1406 h 5031"/>
              <a:gd name="T48" fmla="*/ 2406 w 5031"/>
              <a:gd name="T49" fmla="*/ 1344 h 5031"/>
              <a:gd name="T50" fmla="*/ 3749 w 5031"/>
              <a:gd name="T51" fmla="*/ 1188 h 5031"/>
              <a:gd name="T52" fmla="*/ 3812 w 5031"/>
              <a:gd name="T53" fmla="*/ 1219 h 5031"/>
              <a:gd name="T54" fmla="*/ 3843 w 5031"/>
              <a:gd name="T55" fmla="*/ 1281 h 5031"/>
              <a:gd name="T56" fmla="*/ 3687 w 5031"/>
              <a:gd name="T57" fmla="*/ 2624 h 5031"/>
              <a:gd name="T58" fmla="*/ 3687 w 5031"/>
              <a:gd name="T59" fmla="*/ 2624 h 5031"/>
              <a:gd name="T60" fmla="*/ 3687 w 5031"/>
              <a:gd name="T61" fmla="*/ 2624 h 5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031" h="5031">
                <a:moveTo>
                  <a:pt x="4905" y="0"/>
                </a:moveTo>
                <a:lnTo>
                  <a:pt x="4905" y="0"/>
                </a:lnTo>
                <a:cubicBezTo>
                  <a:pt x="125" y="0"/>
                  <a:pt x="125" y="0"/>
                  <a:pt x="125" y="0"/>
                </a:cubicBezTo>
                <a:cubicBezTo>
                  <a:pt x="62" y="0"/>
                  <a:pt x="0" y="62"/>
                  <a:pt x="0" y="125"/>
                </a:cubicBezTo>
                <a:cubicBezTo>
                  <a:pt x="0" y="4905"/>
                  <a:pt x="0" y="4905"/>
                  <a:pt x="0" y="4905"/>
                </a:cubicBezTo>
                <a:cubicBezTo>
                  <a:pt x="0" y="4968"/>
                  <a:pt x="62" y="5030"/>
                  <a:pt x="125" y="5030"/>
                </a:cubicBezTo>
                <a:cubicBezTo>
                  <a:pt x="4905" y="5030"/>
                  <a:pt x="4905" y="5030"/>
                  <a:pt x="4905" y="5030"/>
                </a:cubicBezTo>
                <a:cubicBezTo>
                  <a:pt x="4968" y="5030"/>
                  <a:pt x="5030" y="4968"/>
                  <a:pt x="5030" y="4905"/>
                </a:cubicBezTo>
                <a:cubicBezTo>
                  <a:pt x="5030" y="125"/>
                  <a:pt x="5030" y="125"/>
                  <a:pt x="5030" y="125"/>
                </a:cubicBezTo>
                <a:cubicBezTo>
                  <a:pt x="5030" y="62"/>
                  <a:pt x="4968" y="0"/>
                  <a:pt x="4905" y="0"/>
                </a:cubicBezTo>
                <a:close/>
                <a:moveTo>
                  <a:pt x="3687" y="2624"/>
                </a:moveTo>
                <a:lnTo>
                  <a:pt x="3687" y="2624"/>
                </a:lnTo>
                <a:cubicBezTo>
                  <a:pt x="3687" y="2655"/>
                  <a:pt x="3655" y="2687"/>
                  <a:pt x="3624" y="2687"/>
                </a:cubicBezTo>
                <a:cubicBezTo>
                  <a:pt x="3593" y="2687"/>
                  <a:pt x="3562" y="2687"/>
                  <a:pt x="3562" y="2687"/>
                </a:cubicBezTo>
                <a:cubicBezTo>
                  <a:pt x="3187" y="2313"/>
                  <a:pt x="3187" y="2313"/>
                  <a:pt x="3187" y="2313"/>
                </a:cubicBezTo>
                <a:cubicBezTo>
                  <a:pt x="1688" y="3812"/>
                  <a:pt x="1688" y="3812"/>
                  <a:pt x="1688" y="3812"/>
                </a:cubicBezTo>
                <a:cubicBezTo>
                  <a:pt x="1656" y="3812"/>
                  <a:pt x="1625" y="3843"/>
                  <a:pt x="1625" y="3843"/>
                </a:cubicBezTo>
                <a:cubicBezTo>
                  <a:pt x="1594" y="3843"/>
                  <a:pt x="1594" y="3812"/>
                  <a:pt x="1563" y="3812"/>
                </a:cubicBezTo>
                <a:cubicBezTo>
                  <a:pt x="1219" y="3468"/>
                  <a:pt x="1219" y="3468"/>
                  <a:pt x="1219" y="3468"/>
                </a:cubicBezTo>
                <a:cubicBezTo>
                  <a:pt x="1219" y="3437"/>
                  <a:pt x="1188" y="3437"/>
                  <a:pt x="1188" y="3405"/>
                </a:cubicBezTo>
                <a:cubicBezTo>
                  <a:pt x="1188" y="3374"/>
                  <a:pt x="1219" y="3374"/>
                  <a:pt x="1219" y="3343"/>
                </a:cubicBezTo>
                <a:cubicBezTo>
                  <a:pt x="2718" y="1844"/>
                  <a:pt x="2718" y="1844"/>
                  <a:pt x="2718" y="1844"/>
                </a:cubicBezTo>
                <a:cubicBezTo>
                  <a:pt x="2344" y="1469"/>
                  <a:pt x="2344" y="1469"/>
                  <a:pt x="2344" y="1469"/>
                </a:cubicBezTo>
                <a:cubicBezTo>
                  <a:pt x="2344" y="1469"/>
                  <a:pt x="2313" y="1438"/>
                  <a:pt x="2344" y="1406"/>
                </a:cubicBezTo>
                <a:cubicBezTo>
                  <a:pt x="2344" y="1375"/>
                  <a:pt x="2375" y="1344"/>
                  <a:pt x="2406" y="1344"/>
                </a:cubicBezTo>
                <a:cubicBezTo>
                  <a:pt x="3749" y="1188"/>
                  <a:pt x="3749" y="1188"/>
                  <a:pt x="3749" y="1188"/>
                </a:cubicBezTo>
                <a:cubicBezTo>
                  <a:pt x="3780" y="1188"/>
                  <a:pt x="3780" y="1188"/>
                  <a:pt x="3812" y="1219"/>
                </a:cubicBezTo>
                <a:cubicBezTo>
                  <a:pt x="3812" y="1250"/>
                  <a:pt x="3843" y="1250"/>
                  <a:pt x="3843" y="1281"/>
                </a:cubicBezTo>
                <a:lnTo>
                  <a:pt x="3687" y="2624"/>
                </a:lnTo>
                <a:close/>
                <a:moveTo>
                  <a:pt x="3687" y="2624"/>
                </a:moveTo>
                <a:lnTo>
                  <a:pt x="3687" y="2624"/>
                </a:lnTo>
                <a:close/>
              </a:path>
            </a:pathLst>
          </a:custGeom>
          <a:solidFill>
            <a:srgbClr val="FBA41F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4047">
              <a:defRPr/>
            </a:pPr>
            <a:endParaRPr lang="en-US" sz="2149" kern="0" smtClean="0">
              <a:solidFill>
                <a:srgbClr val="E2E3E9"/>
              </a:solidFill>
            </a:endParaRPr>
          </a:p>
        </p:txBody>
      </p:sp>
      <p:grpSp>
        <p:nvGrpSpPr>
          <p:cNvPr id="19" name="Group 87"/>
          <p:cNvGrpSpPr/>
          <p:nvPr/>
        </p:nvGrpSpPr>
        <p:grpSpPr>
          <a:xfrm>
            <a:off x="1448597" y="2367990"/>
            <a:ext cx="2534421" cy="819604"/>
            <a:chOff x="742445" y="3039196"/>
            <a:chExt cx="1728014" cy="614781"/>
          </a:xfrm>
        </p:grpSpPr>
        <p:sp>
          <p:nvSpPr>
            <p:cNvPr id="20" name="TextBox 88"/>
            <p:cNvSpPr txBox="1"/>
            <p:nvPr/>
          </p:nvSpPr>
          <p:spPr>
            <a:xfrm>
              <a:off x="742445" y="3039196"/>
              <a:ext cx="1157066" cy="2539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44047"/>
              <a:r>
                <a:rPr lang="zh-CN" altLang="en-US" sz="16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Light"/>
                </a:rPr>
                <a:t>单击添加标题</a:t>
              </a:r>
              <a:endParaRPr lang="en-US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endParaRPr>
            </a:p>
          </p:txBody>
        </p:sp>
        <p:sp>
          <p:nvSpPr>
            <p:cNvPr id="21" name="TextBox 89"/>
            <p:cNvSpPr txBox="1"/>
            <p:nvPr/>
          </p:nvSpPr>
          <p:spPr>
            <a:xfrm>
              <a:off x="870259" y="3291869"/>
              <a:ext cx="1600200" cy="36210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defTabSz="544047"/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Light"/>
                </a:rPr>
                <a:t>更多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Light"/>
                </a:rPr>
                <a:t>关于小鹿</a:t>
              </a:r>
              <a:r>
                <a:rPr lang="en-US" altLang="zh-CN" sz="1400" dirty="0" err="1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Light"/>
                </a:rPr>
                <a:t>ppt</a:t>
              </a:r>
              <a:r>
                <a:rPr lang="en-US" sz="1400" dirty="0" err="1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Light"/>
                </a:rPr>
                <a:t>PPT</a:t>
              </a:r>
              <a:r>
                <a:rPr 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Light"/>
                </a:rPr>
                <a:t>，</a:t>
              </a:r>
            </a:p>
            <a:p>
              <a:pPr defTabSz="544047"/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Light"/>
                </a:rPr>
                <a:t>请访问：</a:t>
              </a:r>
              <a:r>
                <a:rPr 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Light"/>
                </a:rPr>
                <a:t>www.topppt.cn</a:t>
              </a:r>
            </a:p>
          </p:txBody>
        </p:sp>
      </p:grpSp>
      <p:grpSp>
        <p:nvGrpSpPr>
          <p:cNvPr id="22" name="Group 87"/>
          <p:cNvGrpSpPr/>
          <p:nvPr/>
        </p:nvGrpSpPr>
        <p:grpSpPr>
          <a:xfrm>
            <a:off x="1490667" y="4215243"/>
            <a:ext cx="2534421" cy="819604"/>
            <a:chOff x="742445" y="3039196"/>
            <a:chExt cx="1728014" cy="614781"/>
          </a:xfrm>
        </p:grpSpPr>
        <p:sp>
          <p:nvSpPr>
            <p:cNvPr id="23" name="TextBox 88"/>
            <p:cNvSpPr txBox="1"/>
            <p:nvPr/>
          </p:nvSpPr>
          <p:spPr>
            <a:xfrm>
              <a:off x="742445" y="3039196"/>
              <a:ext cx="1157066" cy="2539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44047"/>
              <a:r>
                <a:rPr lang="zh-CN" altLang="en-US" sz="16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Light"/>
                </a:rPr>
                <a:t>单击添加标题</a:t>
              </a:r>
              <a:endParaRPr lang="en-US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endParaRPr>
            </a:p>
          </p:txBody>
        </p:sp>
        <p:sp>
          <p:nvSpPr>
            <p:cNvPr id="24" name="TextBox 89"/>
            <p:cNvSpPr txBox="1"/>
            <p:nvPr/>
          </p:nvSpPr>
          <p:spPr>
            <a:xfrm>
              <a:off x="870259" y="3291869"/>
              <a:ext cx="1600200" cy="36210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defTabSz="544047"/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Light"/>
                </a:rPr>
                <a:t>更多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Light"/>
                </a:rPr>
                <a:t>关于小鹿</a:t>
              </a:r>
              <a:r>
                <a:rPr lang="en-US" altLang="zh-CN" sz="1400" dirty="0" err="1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Light"/>
                </a:rPr>
                <a:t>ppt</a:t>
              </a:r>
              <a:r>
                <a:rPr lang="en-US" sz="1400" dirty="0" err="1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Light"/>
                </a:rPr>
                <a:t>PPT</a:t>
              </a:r>
              <a:r>
                <a:rPr 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Light"/>
                </a:rPr>
                <a:t>，</a:t>
              </a:r>
            </a:p>
            <a:p>
              <a:pPr defTabSz="544047"/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Light"/>
                </a:rPr>
                <a:t>请访问：</a:t>
              </a:r>
              <a:r>
                <a:rPr 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Light"/>
                </a:rPr>
                <a:t>www.topppt.cn</a:t>
              </a:r>
            </a:p>
          </p:txBody>
        </p:sp>
      </p:grpSp>
      <p:grpSp>
        <p:nvGrpSpPr>
          <p:cNvPr id="25" name="Group 87"/>
          <p:cNvGrpSpPr/>
          <p:nvPr/>
        </p:nvGrpSpPr>
        <p:grpSpPr>
          <a:xfrm>
            <a:off x="8921305" y="2345974"/>
            <a:ext cx="2534421" cy="819604"/>
            <a:chOff x="742445" y="3039196"/>
            <a:chExt cx="1728014" cy="614781"/>
          </a:xfrm>
        </p:grpSpPr>
        <p:sp>
          <p:nvSpPr>
            <p:cNvPr id="26" name="TextBox 88"/>
            <p:cNvSpPr txBox="1"/>
            <p:nvPr/>
          </p:nvSpPr>
          <p:spPr>
            <a:xfrm>
              <a:off x="742445" y="3039196"/>
              <a:ext cx="1157066" cy="2539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44047"/>
              <a:r>
                <a:rPr lang="zh-CN" altLang="en-US" sz="16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Light"/>
                </a:rPr>
                <a:t>单击添加标题</a:t>
              </a:r>
              <a:endParaRPr lang="en-US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endParaRPr>
            </a:p>
          </p:txBody>
        </p:sp>
        <p:sp>
          <p:nvSpPr>
            <p:cNvPr id="27" name="TextBox 89"/>
            <p:cNvSpPr txBox="1"/>
            <p:nvPr/>
          </p:nvSpPr>
          <p:spPr>
            <a:xfrm>
              <a:off x="870259" y="3291869"/>
              <a:ext cx="1600200" cy="36210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defTabSz="544047"/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Light"/>
                </a:rPr>
                <a:t>更多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Light"/>
                </a:rPr>
                <a:t>关于小鹿</a:t>
              </a:r>
              <a:r>
                <a:rPr lang="en-US" altLang="zh-CN" sz="1400" dirty="0" err="1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Light"/>
                </a:rPr>
                <a:t>ppt</a:t>
              </a:r>
              <a:r>
                <a:rPr lang="en-US" sz="1400" dirty="0" err="1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Light"/>
                </a:rPr>
                <a:t>PPT</a:t>
              </a:r>
              <a:r>
                <a:rPr 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Light"/>
                </a:rPr>
                <a:t>，</a:t>
              </a:r>
            </a:p>
            <a:p>
              <a:pPr defTabSz="544047"/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Light"/>
                </a:rPr>
                <a:t>请访问：</a:t>
              </a:r>
              <a:r>
                <a:rPr 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Light"/>
                </a:rPr>
                <a:t>www.topppt.cn</a:t>
              </a:r>
            </a:p>
          </p:txBody>
        </p:sp>
      </p:grpSp>
      <p:grpSp>
        <p:nvGrpSpPr>
          <p:cNvPr id="28" name="Group 87"/>
          <p:cNvGrpSpPr/>
          <p:nvPr/>
        </p:nvGrpSpPr>
        <p:grpSpPr>
          <a:xfrm>
            <a:off x="8967933" y="4197778"/>
            <a:ext cx="2534421" cy="819604"/>
            <a:chOff x="742445" y="3039196"/>
            <a:chExt cx="1728014" cy="614781"/>
          </a:xfrm>
        </p:grpSpPr>
        <p:sp>
          <p:nvSpPr>
            <p:cNvPr id="29" name="TextBox 88"/>
            <p:cNvSpPr txBox="1"/>
            <p:nvPr/>
          </p:nvSpPr>
          <p:spPr>
            <a:xfrm>
              <a:off x="742445" y="3039196"/>
              <a:ext cx="1157066" cy="2539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44047"/>
              <a:r>
                <a:rPr lang="zh-CN" altLang="en-US" sz="16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Light"/>
                </a:rPr>
                <a:t>单击添加标题</a:t>
              </a:r>
              <a:endParaRPr lang="en-US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endParaRPr>
            </a:p>
          </p:txBody>
        </p:sp>
        <p:sp>
          <p:nvSpPr>
            <p:cNvPr id="30" name="TextBox 89"/>
            <p:cNvSpPr txBox="1"/>
            <p:nvPr/>
          </p:nvSpPr>
          <p:spPr>
            <a:xfrm>
              <a:off x="870259" y="3291869"/>
              <a:ext cx="1600200" cy="36210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defTabSz="544047"/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Light"/>
                </a:rPr>
                <a:t>更多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Light"/>
                </a:rPr>
                <a:t>关于小鹿</a:t>
              </a:r>
              <a:r>
                <a:rPr lang="en-US" altLang="zh-CN" sz="1400" dirty="0" err="1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Light"/>
                </a:rPr>
                <a:t>ppt</a:t>
              </a:r>
              <a:r>
                <a:rPr lang="en-US" sz="1400" dirty="0" err="1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Light"/>
                </a:rPr>
                <a:t>PPT</a:t>
              </a:r>
              <a:r>
                <a:rPr 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Light"/>
                </a:rPr>
                <a:t>，</a:t>
              </a:r>
            </a:p>
            <a:p>
              <a:pPr defTabSz="544047"/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Light"/>
                </a:rPr>
                <a:t>请访问：</a:t>
              </a:r>
              <a:r>
                <a:rPr 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Light"/>
                </a:rPr>
                <a:t>www.topppt.cn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16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25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497840"/>
            <a:ext cx="172720" cy="548640"/>
          </a:xfrm>
          <a:prstGeom prst="rect">
            <a:avLst/>
          </a:prstGeom>
          <a:solidFill>
            <a:srgbClr val="F8F8DD"/>
          </a:solidFill>
          <a:ln>
            <a:solidFill>
              <a:srgbClr val="F8F8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4160" y="572105"/>
            <a:ext cx="2377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8F8D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单击输入您的标题</a:t>
            </a:r>
            <a:endParaRPr lang="zh-CN" altLang="en-US" sz="2000" dirty="0">
              <a:solidFill>
                <a:srgbClr val="F8F8D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Oval 5"/>
          <p:cNvSpPr/>
          <p:nvPr/>
        </p:nvSpPr>
        <p:spPr>
          <a:xfrm>
            <a:off x="1010359" y="2003318"/>
            <a:ext cx="923827" cy="923707"/>
          </a:xfrm>
          <a:prstGeom prst="ellipse">
            <a:avLst/>
          </a:prstGeom>
          <a:solidFill>
            <a:srgbClr val="70B69E"/>
          </a:solidFill>
          <a:ln w="25400" cap="flat" cmpd="sng" algn="ctr">
            <a:noFill/>
            <a:prstDash val="solid"/>
          </a:ln>
          <a:effectLst/>
        </p:spPr>
        <p:txBody>
          <a:bodyPr lIns="91433" tIns="45717" rIns="91433" bIns="45717" rtlCol="0" anchor="ctr"/>
          <a:lstStyle/>
          <a:p>
            <a:pPr algn="ctr" defTabSz="544211">
              <a:defRPr/>
            </a:pPr>
            <a:endParaRPr lang="id-ID" sz="2150" kern="0" dirty="0" smtClean="0">
              <a:solidFill>
                <a:srgbClr val="F8F8DD"/>
              </a:solidFill>
              <a:latin typeface="Roboto Light"/>
              <a:cs typeface="Roboto Light"/>
            </a:endParaRPr>
          </a:p>
        </p:txBody>
      </p:sp>
      <p:sp>
        <p:nvSpPr>
          <p:cNvPr id="6" name="Oval 10"/>
          <p:cNvSpPr/>
          <p:nvPr/>
        </p:nvSpPr>
        <p:spPr>
          <a:xfrm>
            <a:off x="1010359" y="3310785"/>
            <a:ext cx="923827" cy="923707"/>
          </a:xfrm>
          <a:prstGeom prst="ellipse">
            <a:avLst/>
          </a:prstGeom>
          <a:solidFill>
            <a:srgbClr val="E74E3E"/>
          </a:solidFill>
          <a:ln w="25400" cap="flat" cmpd="sng" algn="ctr">
            <a:noFill/>
            <a:prstDash val="solid"/>
          </a:ln>
          <a:effectLst/>
        </p:spPr>
        <p:txBody>
          <a:bodyPr lIns="91433" tIns="45717" rIns="91433" bIns="45717" rtlCol="0" anchor="ctr"/>
          <a:lstStyle/>
          <a:p>
            <a:pPr algn="ctr" defTabSz="544211">
              <a:defRPr/>
            </a:pPr>
            <a:endParaRPr lang="id-ID" sz="2150" kern="0" dirty="0" smtClean="0">
              <a:solidFill>
                <a:srgbClr val="F8F8DD"/>
              </a:solidFill>
              <a:latin typeface="Roboto Light"/>
              <a:cs typeface="Roboto Light"/>
            </a:endParaRPr>
          </a:p>
        </p:txBody>
      </p:sp>
      <p:sp>
        <p:nvSpPr>
          <p:cNvPr id="7" name="Oval 13"/>
          <p:cNvSpPr/>
          <p:nvPr/>
        </p:nvSpPr>
        <p:spPr>
          <a:xfrm>
            <a:off x="1010359" y="4616956"/>
            <a:ext cx="923827" cy="923707"/>
          </a:xfrm>
          <a:prstGeom prst="ellipse">
            <a:avLst/>
          </a:prstGeom>
          <a:solidFill>
            <a:srgbClr val="FEB627"/>
          </a:solidFill>
          <a:ln w="25400" cap="flat" cmpd="sng" algn="ctr">
            <a:noFill/>
            <a:prstDash val="solid"/>
          </a:ln>
          <a:effectLst/>
        </p:spPr>
        <p:txBody>
          <a:bodyPr lIns="91433" tIns="45717" rIns="91433" bIns="45717" rtlCol="0" anchor="ctr"/>
          <a:lstStyle/>
          <a:p>
            <a:pPr algn="ctr" defTabSz="544211">
              <a:defRPr/>
            </a:pPr>
            <a:endParaRPr lang="id-ID" sz="2150" kern="0" dirty="0" smtClean="0">
              <a:solidFill>
                <a:srgbClr val="F8F8DD"/>
              </a:solidFill>
              <a:latin typeface="Roboto Light"/>
              <a:cs typeface="Roboto Light"/>
            </a:endParaRPr>
          </a:p>
        </p:txBody>
      </p:sp>
      <p:sp>
        <p:nvSpPr>
          <p:cNvPr id="8" name="Oval 16"/>
          <p:cNvSpPr/>
          <p:nvPr/>
        </p:nvSpPr>
        <p:spPr>
          <a:xfrm>
            <a:off x="6536972" y="2003318"/>
            <a:ext cx="923827" cy="923707"/>
          </a:xfrm>
          <a:prstGeom prst="ellipse">
            <a:avLst/>
          </a:prstGeom>
          <a:solidFill>
            <a:srgbClr val="FBA41F"/>
          </a:solidFill>
          <a:ln w="25400" cap="flat" cmpd="sng" algn="ctr">
            <a:noFill/>
            <a:prstDash val="solid"/>
          </a:ln>
          <a:effectLst/>
        </p:spPr>
        <p:txBody>
          <a:bodyPr lIns="91433" tIns="45717" rIns="91433" bIns="45717" rtlCol="0" anchor="ctr"/>
          <a:lstStyle/>
          <a:p>
            <a:pPr algn="ctr" defTabSz="544211">
              <a:defRPr/>
            </a:pPr>
            <a:endParaRPr lang="id-ID" sz="2150" kern="0" dirty="0" smtClean="0">
              <a:solidFill>
                <a:srgbClr val="F8F8DD"/>
              </a:solidFill>
              <a:latin typeface="Roboto Light"/>
              <a:cs typeface="Roboto Light"/>
            </a:endParaRPr>
          </a:p>
        </p:txBody>
      </p:sp>
      <p:sp>
        <p:nvSpPr>
          <p:cNvPr id="9" name="Oval 19"/>
          <p:cNvSpPr/>
          <p:nvPr/>
        </p:nvSpPr>
        <p:spPr>
          <a:xfrm>
            <a:off x="6558769" y="3310785"/>
            <a:ext cx="923827" cy="923707"/>
          </a:xfrm>
          <a:prstGeom prst="ellipse">
            <a:avLst/>
          </a:prstGeom>
          <a:solidFill>
            <a:srgbClr val="70B69E"/>
          </a:solidFill>
          <a:ln w="25400" cap="flat" cmpd="sng" algn="ctr">
            <a:noFill/>
            <a:prstDash val="solid"/>
          </a:ln>
          <a:effectLst/>
        </p:spPr>
        <p:txBody>
          <a:bodyPr lIns="91433" tIns="45717" rIns="91433" bIns="45717" rtlCol="0" anchor="ctr"/>
          <a:lstStyle/>
          <a:p>
            <a:pPr algn="ctr" defTabSz="544211">
              <a:defRPr/>
            </a:pPr>
            <a:endParaRPr lang="id-ID" sz="2150" kern="0" dirty="0" smtClean="0">
              <a:solidFill>
                <a:srgbClr val="F8F8DD"/>
              </a:solidFill>
              <a:latin typeface="Roboto Light"/>
              <a:cs typeface="Roboto Light"/>
            </a:endParaRPr>
          </a:p>
        </p:txBody>
      </p:sp>
      <p:sp>
        <p:nvSpPr>
          <p:cNvPr id="10" name="Oval 22"/>
          <p:cNvSpPr/>
          <p:nvPr/>
        </p:nvSpPr>
        <p:spPr>
          <a:xfrm>
            <a:off x="6558769" y="4616956"/>
            <a:ext cx="923827" cy="923707"/>
          </a:xfrm>
          <a:prstGeom prst="ellipse">
            <a:avLst/>
          </a:prstGeom>
          <a:solidFill>
            <a:srgbClr val="E74E3E"/>
          </a:solidFill>
          <a:ln w="25400" cap="flat" cmpd="sng" algn="ctr">
            <a:noFill/>
            <a:prstDash val="solid"/>
          </a:ln>
          <a:effectLst/>
        </p:spPr>
        <p:txBody>
          <a:bodyPr lIns="91433" tIns="45717" rIns="91433" bIns="45717" rtlCol="0" anchor="ctr"/>
          <a:lstStyle/>
          <a:p>
            <a:pPr algn="ctr" defTabSz="544211">
              <a:defRPr/>
            </a:pPr>
            <a:endParaRPr lang="id-ID" sz="2150" kern="0" dirty="0" smtClean="0">
              <a:solidFill>
                <a:srgbClr val="F8F8DD"/>
              </a:solidFill>
              <a:latin typeface="Roboto Light"/>
              <a:cs typeface="Roboto Light"/>
            </a:endParaRPr>
          </a:p>
        </p:txBody>
      </p:sp>
      <p:sp>
        <p:nvSpPr>
          <p:cNvPr id="11" name="Freeform 28"/>
          <p:cNvSpPr>
            <a:spLocks noChangeArrowheads="1"/>
          </p:cNvSpPr>
          <p:nvPr/>
        </p:nvSpPr>
        <p:spPr bwMode="auto">
          <a:xfrm>
            <a:off x="6793141" y="2271655"/>
            <a:ext cx="461675" cy="388133"/>
          </a:xfrm>
          <a:custGeom>
            <a:avLst/>
            <a:gdLst>
              <a:gd name="T0" fmla="*/ 124 w 498"/>
              <a:gd name="T1" fmla="*/ 81 h 418"/>
              <a:gd name="T2" fmla="*/ 124 w 498"/>
              <a:gd name="T3" fmla="*/ 81 h 418"/>
              <a:gd name="T4" fmla="*/ 36 w 498"/>
              <a:gd name="T5" fmla="*/ 258 h 418"/>
              <a:gd name="T6" fmla="*/ 346 w 498"/>
              <a:gd name="T7" fmla="*/ 116 h 418"/>
              <a:gd name="T8" fmla="*/ 9 w 498"/>
              <a:gd name="T9" fmla="*/ 382 h 418"/>
              <a:gd name="T10" fmla="*/ 44 w 498"/>
              <a:gd name="T11" fmla="*/ 400 h 418"/>
              <a:gd name="T12" fmla="*/ 97 w 498"/>
              <a:gd name="T13" fmla="*/ 311 h 418"/>
              <a:gd name="T14" fmla="*/ 293 w 498"/>
              <a:gd name="T15" fmla="*/ 311 h 418"/>
              <a:gd name="T16" fmla="*/ 469 w 498"/>
              <a:gd name="T17" fmla="*/ 72 h 418"/>
              <a:gd name="T18" fmla="*/ 124 w 498"/>
              <a:gd name="T19" fmla="*/ 81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8" h="418">
                <a:moveTo>
                  <a:pt x="124" y="81"/>
                </a:moveTo>
                <a:lnTo>
                  <a:pt x="124" y="81"/>
                </a:lnTo>
                <a:cubicBezTo>
                  <a:pt x="27" y="134"/>
                  <a:pt x="36" y="222"/>
                  <a:pt x="36" y="258"/>
                </a:cubicBezTo>
                <a:cubicBezTo>
                  <a:pt x="159" y="107"/>
                  <a:pt x="346" y="116"/>
                  <a:pt x="346" y="116"/>
                </a:cubicBezTo>
                <a:cubicBezTo>
                  <a:pt x="346" y="116"/>
                  <a:pt x="80" y="204"/>
                  <a:pt x="9" y="382"/>
                </a:cubicBezTo>
                <a:cubicBezTo>
                  <a:pt x="0" y="400"/>
                  <a:pt x="36" y="417"/>
                  <a:pt x="44" y="400"/>
                </a:cubicBezTo>
                <a:cubicBezTo>
                  <a:pt x="62" y="355"/>
                  <a:pt x="97" y="311"/>
                  <a:pt x="97" y="311"/>
                </a:cubicBezTo>
                <a:cubicBezTo>
                  <a:pt x="151" y="329"/>
                  <a:pt x="230" y="355"/>
                  <a:pt x="293" y="311"/>
                </a:cubicBezTo>
                <a:cubicBezTo>
                  <a:pt x="363" y="258"/>
                  <a:pt x="363" y="134"/>
                  <a:pt x="469" y="72"/>
                </a:cubicBezTo>
                <a:cubicBezTo>
                  <a:pt x="497" y="63"/>
                  <a:pt x="249" y="0"/>
                  <a:pt x="124" y="81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>
              <a:defRPr/>
            </a:pPr>
            <a:endParaRPr lang="en-US" sz="2150" kern="0" smtClean="0">
              <a:solidFill>
                <a:srgbClr val="F8F8DD"/>
              </a:solidFill>
            </a:endParaRPr>
          </a:p>
        </p:txBody>
      </p:sp>
      <p:sp>
        <p:nvSpPr>
          <p:cNvPr id="12" name="Freeform 67"/>
          <p:cNvSpPr>
            <a:spLocks noChangeArrowheads="1"/>
          </p:cNvSpPr>
          <p:nvPr/>
        </p:nvSpPr>
        <p:spPr bwMode="auto">
          <a:xfrm>
            <a:off x="1314809" y="2228254"/>
            <a:ext cx="367341" cy="431534"/>
          </a:xfrm>
          <a:custGeom>
            <a:avLst/>
            <a:gdLst>
              <a:gd name="T0" fmla="*/ 434 w 453"/>
              <a:gd name="T1" fmla="*/ 186 h 533"/>
              <a:gd name="T2" fmla="*/ 434 w 453"/>
              <a:gd name="T3" fmla="*/ 186 h 533"/>
              <a:gd name="T4" fmla="*/ 44 w 453"/>
              <a:gd name="T5" fmla="*/ 160 h 533"/>
              <a:gd name="T6" fmla="*/ 0 w 453"/>
              <a:gd name="T7" fmla="*/ 178 h 533"/>
              <a:gd name="T8" fmla="*/ 88 w 453"/>
              <a:gd name="T9" fmla="*/ 532 h 533"/>
              <a:gd name="T10" fmla="*/ 141 w 453"/>
              <a:gd name="T11" fmla="*/ 532 h 533"/>
              <a:gd name="T12" fmla="*/ 97 w 453"/>
              <a:gd name="T13" fmla="*/ 355 h 533"/>
              <a:gd name="T14" fmla="*/ 443 w 453"/>
              <a:gd name="T15" fmla="*/ 195 h 533"/>
              <a:gd name="T16" fmla="*/ 434 w 453"/>
              <a:gd name="T17" fmla="*/ 186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3" h="533">
                <a:moveTo>
                  <a:pt x="434" y="186"/>
                </a:moveTo>
                <a:lnTo>
                  <a:pt x="434" y="186"/>
                </a:lnTo>
                <a:cubicBezTo>
                  <a:pt x="151" y="301"/>
                  <a:pt x="266" y="0"/>
                  <a:pt x="44" y="160"/>
                </a:cubicBezTo>
                <a:cubicBezTo>
                  <a:pt x="0" y="178"/>
                  <a:pt x="0" y="178"/>
                  <a:pt x="0" y="178"/>
                </a:cubicBezTo>
                <a:cubicBezTo>
                  <a:pt x="88" y="532"/>
                  <a:pt x="88" y="532"/>
                  <a:pt x="88" y="532"/>
                </a:cubicBezTo>
                <a:cubicBezTo>
                  <a:pt x="141" y="532"/>
                  <a:pt x="141" y="532"/>
                  <a:pt x="141" y="532"/>
                </a:cubicBezTo>
                <a:cubicBezTo>
                  <a:pt x="97" y="355"/>
                  <a:pt x="97" y="355"/>
                  <a:pt x="97" y="355"/>
                </a:cubicBezTo>
                <a:cubicBezTo>
                  <a:pt x="293" y="195"/>
                  <a:pt x="213" y="532"/>
                  <a:pt x="443" y="195"/>
                </a:cubicBezTo>
                <a:cubicBezTo>
                  <a:pt x="452" y="195"/>
                  <a:pt x="443" y="186"/>
                  <a:pt x="434" y="186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>
              <a:defRPr/>
            </a:pPr>
            <a:endParaRPr lang="en-US" sz="2150" kern="0" smtClean="0">
              <a:solidFill>
                <a:srgbClr val="F8F8DD"/>
              </a:solidFill>
            </a:endParaRPr>
          </a:p>
        </p:txBody>
      </p:sp>
      <p:sp>
        <p:nvSpPr>
          <p:cNvPr id="13" name="Freeform 68"/>
          <p:cNvSpPr>
            <a:spLocks noChangeArrowheads="1"/>
          </p:cNvSpPr>
          <p:nvPr/>
        </p:nvSpPr>
        <p:spPr bwMode="auto">
          <a:xfrm>
            <a:off x="6865391" y="3582356"/>
            <a:ext cx="396304" cy="428993"/>
          </a:xfrm>
          <a:custGeom>
            <a:avLst/>
            <a:gdLst>
              <a:gd name="T0" fmla="*/ 327 w 426"/>
              <a:gd name="T1" fmla="*/ 186 h 462"/>
              <a:gd name="T2" fmla="*/ 327 w 426"/>
              <a:gd name="T3" fmla="*/ 186 h 462"/>
              <a:gd name="T4" fmla="*/ 150 w 426"/>
              <a:gd name="T5" fmla="*/ 18 h 462"/>
              <a:gd name="T6" fmla="*/ 97 w 426"/>
              <a:gd name="T7" fmla="*/ 10 h 462"/>
              <a:gd name="T8" fmla="*/ 70 w 426"/>
              <a:gd name="T9" fmla="*/ 54 h 462"/>
              <a:gd name="T10" fmla="*/ 35 w 426"/>
              <a:gd name="T11" fmla="*/ 293 h 462"/>
              <a:gd name="T12" fmla="*/ 26 w 426"/>
              <a:gd name="T13" fmla="*/ 408 h 462"/>
              <a:gd name="T14" fmla="*/ 248 w 426"/>
              <a:gd name="T15" fmla="*/ 417 h 462"/>
              <a:gd name="T16" fmla="*/ 407 w 426"/>
              <a:gd name="T17" fmla="*/ 266 h 462"/>
              <a:gd name="T18" fmla="*/ 327 w 426"/>
              <a:gd name="T19" fmla="*/ 186 h 462"/>
              <a:gd name="T20" fmla="*/ 238 w 426"/>
              <a:gd name="T21" fmla="*/ 391 h 462"/>
              <a:gd name="T22" fmla="*/ 238 w 426"/>
              <a:gd name="T23" fmla="*/ 391 h 462"/>
              <a:gd name="T24" fmla="*/ 53 w 426"/>
              <a:gd name="T25" fmla="*/ 391 h 462"/>
              <a:gd name="T26" fmla="*/ 194 w 426"/>
              <a:gd name="T27" fmla="*/ 284 h 462"/>
              <a:gd name="T28" fmla="*/ 372 w 426"/>
              <a:gd name="T29" fmla="*/ 275 h 462"/>
              <a:gd name="T30" fmla="*/ 238 w 426"/>
              <a:gd name="T31" fmla="*/ 391 h 462"/>
              <a:gd name="T32" fmla="*/ 203 w 426"/>
              <a:gd name="T33" fmla="*/ 301 h 462"/>
              <a:gd name="T34" fmla="*/ 203 w 426"/>
              <a:gd name="T35" fmla="*/ 301 h 462"/>
              <a:gd name="T36" fmla="*/ 97 w 426"/>
              <a:gd name="T37" fmla="*/ 363 h 462"/>
              <a:gd name="T38" fmla="*/ 167 w 426"/>
              <a:gd name="T39" fmla="*/ 363 h 462"/>
              <a:gd name="T40" fmla="*/ 221 w 426"/>
              <a:gd name="T41" fmla="*/ 293 h 462"/>
              <a:gd name="T42" fmla="*/ 221 w 426"/>
              <a:gd name="T43" fmla="*/ 293 h 462"/>
              <a:gd name="T44" fmla="*/ 203 w 426"/>
              <a:gd name="T45" fmla="*/ 301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26" h="462">
                <a:moveTo>
                  <a:pt x="327" y="186"/>
                </a:moveTo>
                <a:lnTo>
                  <a:pt x="327" y="186"/>
                </a:lnTo>
                <a:cubicBezTo>
                  <a:pt x="274" y="63"/>
                  <a:pt x="238" y="18"/>
                  <a:pt x="150" y="18"/>
                </a:cubicBezTo>
                <a:cubicBezTo>
                  <a:pt x="114" y="18"/>
                  <a:pt x="123" y="0"/>
                  <a:pt x="97" y="10"/>
                </a:cubicBezTo>
                <a:cubicBezTo>
                  <a:pt x="70" y="18"/>
                  <a:pt x="97" y="27"/>
                  <a:pt x="70" y="54"/>
                </a:cubicBezTo>
                <a:cubicBezTo>
                  <a:pt x="0" y="107"/>
                  <a:pt x="8" y="169"/>
                  <a:pt x="35" y="293"/>
                </a:cubicBezTo>
                <a:cubicBezTo>
                  <a:pt x="53" y="346"/>
                  <a:pt x="8" y="354"/>
                  <a:pt x="26" y="408"/>
                </a:cubicBezTo>
                <a:cubicBezTo>
                  <a:pt x="35" y="444"/>
                  <a:pt x="141" y="461"/>
                  <a:pt x="248" y="417"/>
                </a:cubicBezTo>
                <a:cubicBezTo>
                  <a:pt x="354" y="382"/>
                  <a:pt x="425" y="301"/>
                  <a:pt x="407" y="266"/>
                </a:cubicBezTo>
                <a:cubicBezTo>
                  <a:pt x="389" y="213"/>
                  <a:pt x="354" y="239"/>
                  <a:pt x="327" y="186"/>
                </a:cubicBezTo>
                <a:close/>
                <a:moveTo>
                  <a:pt x="238" y="391"/>
                </a:moveTo>
                <a:lnTo>
                  <a:pt x="238" y="391"/>
                </a:lnTo>
                <a:cubicBezTo>
                  <a:pt x="141" y="426"/>
                  <a:pt x="61" y="399"/>
                  <a:pt x="53" y="391"/>
                </a:cubicBezTo>
                <a:cubicBezTo>
                  <a:pt x="53" y="382"/>
                  <a:pt x="88" y="319"/>
                  <a:pt x="194" y="284"/>
                </a:cubicBezTo>
                <a:cubicBezTo>
                  <a:pt x="310" y="239"/>
                  <a:pt x="372" y="257"/>
                  <a:pt x="372" y="275"/>
                </a:cubicBezTo>
                <a:cubicBezTo>
                  <a:pt x="380" y="284"/>
                  <a:pt x="336" y="354"/>
                  <a:pt x="238" y="391"/>
                </a:cubicBezTo>
                <a:close/>
                <a:moveTo>
                  <a:pt x="203" y="301"/>
                </a:moveTo>
                <a:lnTo>
                  <a:pt x="203" y="301"/>
                </a:lnTo>
                <a:cubicBezTo>
                  <a:pt x="150" y="319"/>
                  <a:pt x="123" y="337"/>
                  <a:pt x="97" y="363"/>
                </a:cubicBezTo>
                <a:cubicBezTo>
                  <a:pt x="114" y="373"/>
                  <a:pt x="141" y="382"/>
                  <a:pt x="167" y="363"/>
                </a:cubicBezTo>
                <a:cubicBezTo>
                  <a:pt x="212" y="354"/>
                  <a:pt x="230" y="319"/>
                  <a:pt x="221" y="293"/>
                </a:cubicBezTo>
                <a:lnTo>
                  <a:pt x="221" y="293"/>
                </a:lnTo>
                <a:cubicBezTo>
                  <a:pt x="221" y="293"/>
                  <a:pt x="212" y="301"/>
                  <a:pt x="203" y="30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>
              <a:defRPr/>
            </a:pPr>
            <a:endParaRPr lang="en-US" sz="2150" kern="0" smtClean="0">
              <a:solidFill>
                <a:srgbClr val="F8F8DD"/>
              </a:solidFill>
            </a:endParaRPr>
          </a:p>
        </p:txBody>
      </p:sp>
      <p:sp>
        <p:nvSpPr>
          <p:cNvPr id="14" name="Freeform 82"/>
          <p:cNvSpPr>
            <a:spLocks noChangeArrowheads="1"/>
          </p:cNvSpPr>
          <p:nvPr/>
        </p:nvSpPr>
        <p:spPr bwMode="auto">
          <a:xfrm>
            <a:off x="1268416" y="4910901"/>
            <a:ext cx="403002" cy="360208"/>
          </a:xfrm>
          <a:custGeom>
            <a:avLst/>
            <a:gdLst>
              <a:gd name="T0" fmla="*/ 443 w 497"/>
              <a:gd name="T1" fmla="*/ 0 h 444"/>
              <a:gd name="T2" fmla="*/ 443 w 497"/>
              <a:gd name="T3" fmla="*/ 0 h 444"/>
              <a:gd name="T4" fmla="*/ 53 w 497"/>
              <a:gd name="T5" fmla="*/ 0 h 444"/>
              <a:gd name="T6" fmla="*/ 0 w 497"/>
              <a:gd name="T7" fmla="*/ 53 h 444"/>
              <a:gd name="T8" fmla="*/ 0 w 497"/>
              <a:gd name="T9" fmla="*/ 345 h 444"/>
              <a:gd name="T10" fmla="*/ 53 w 497"/>
              <a:gd name="T11" fmla="*/ 399 h 444"/>
              <a:gd name="T12" fmla="*/ 151 w 497"/>
              <a:gd name="T13" fmla="*/ 399 h 444"/>
              <a:gd name="T14" fmla="*/ 151 w 497"/>
              <a:gd name="T15" fmla="*/ 345 h 444"/>
              <a:gd name="T16" fmla="*/ 44 w 497"/>
              <a:gd name="T17" fmla="*/ 345 h 444"/>
              <a:gd name="T18" fmla="*/ 44 w 497"/>
              <a:gd name="T19" fmla="*/ 124 h 444"/>
              <a:gd name="T20" fmla="*/ 443 w 497"/>
              <a:gd name="T21" fmla="*/ 124 h 444"/>
              <a:gd name="T22" fmla="*/ 443 w 497"/>
              <a:gd name="T23" fmla="*/ 345 h 444"/>
              <a:gd name="T24" fmla="*/ 345 w 497"/>
              <a:gd name="T25" fmla="*/ 345 h 444"/>
              <a:gd name="T26" fmla="*/ 345 w 497"/>
              <a:gd name="T27" fmla="*/ 399 h 444"/>
              <a:gd name="T28" fmla="*/ 443 w 497"/>
              <a:gd name="T29" fmla="*/ 399 h 444"/>
              <a:gd name="T30" fmla="*/ 496 w 497"/>
              <a:gd name="T31" fmla="*/ 345 h 444"/>
              <a:gd name="T32" fmla="*/ 496 w 497"/>
              <a:gd name="T33" fmla="*/ 53 h 444"/>
              <a:gd name="T34" fmla="*/ 443 w 497"/>
              <a:gd name="T35" fmla="*/ 0 h 444"/>
              <a:gd name="T36" fmla="*/ 62 w 497"/>
              <a:gd name="T37" fmla="*/ 80 h 444"/>
              <a:gd name="T38" fmla="*/ 62 w 497"/>
              <a:gd name="T39" fmla="*/ 80 h 444"/>
              <a:gd name="T40" fmla="*/ 44 w 497"/>
              <a:gd name="T41" fmla="*/ 62 h 444"/>
              <a:gd name="T42" fmla="*/ 62 w 497"/>
              <a:gd name="T43" fmla="*/ 45 h 444"/>
              <a:gd name="T44" fmla="*/ 79 w 497"/>
              <a:gd name="T45" fmla="*/ 62 h 444"/>
              <a:gd name="T46" fmla="*/ 62 w 497"/>
              <a:gd name="T47" fmla="*/ 80 h 444"/>
              <a:gd name="T48" fmla="*/ 116 w 497"/>
              <a:gd name="T49" fmla="*/ 80 h 444"/>
              <a:gd name="T50" fmla="*/ 116 w 497"/>
              <a:gd name="T51" fmla="*/ 80 h 444"/>
              <a:gd name="T52" fmla="*/ 97 w 497"/>
              <a:gd name="T53" fmla="*/ 62 h 444"/>
              <a:gd name="T54" fmla="*/ 116 w 497"/>
              <a:gd name="T55" fmla="*/ 45 h 444"/>
              <a:gd name="T56" fmla="*/ 132 w 497"/>
              <a:gd name="T57" fmla="*/ 62 h 444"/>
              <a:gd name="T58" fmla="*/ 116 w 497"/>
              <a:gd name="T59" fmla="*/ 80 h 444"/>
              <a:gd name="T60" fmla="*/ 443 w 497"/>
              <a:gd name="T61" fmla="*/ 80 h 444"/>
              <a:gd name="T62" fmla="*/ 443 w 497"/>
              <a:gd name="T63" fmla="*/ 80 h 444"/>
              <a:gd name="T64" fmla="*/ 151 w 497"/>
              <a:gd name="T65" fmla="*/ 80 h 444"/>
              <a:gd name="T66" fmla="*/ 151 w 497"/>
              <a:gd name="T67" fmla="*/ 53 h 444"/>
              <a:gd name="T68" fmla="*/ 443 w 497"/>
              <a:gd name="T69" fmla="*/ 53 h 444"/>
              <a:gd name="T70" fmla="*/ 443 w 497"/>
              <a:gd name="T71" fmla="*/ 80 h 444"/>
              <a:gd name="T72" fmla="*/ 248 w 497"/>
              <a:gd name="T73" fmla="*/ 177 h 444"/>
              <a:gd name="T74" fmla="*/ 248 w 497"/>
              <a:gd name="T75" fmla="*/ 177 h 444"/>
              <a:gd name="T76" fmla="*/ 124 w 497"/>
              <a:gd name="T77" fmla="*/ 301 h 444"/>
              <a:gd name="T78" fmla="*/ 204 w 497"/>
              <a:gd name="T79" fmla="*/ 301 h 444"/>
              <a:gd name="T80" fmla="*/ 204 w 497"/>
              <a:gd name="T81" fmla="*/ 443 h 444"/>
              <a:gd name="T82" fmla="*/ 292 w 497"/>
              <a:gd name="T83" fmla="*/ 443 h 444"/>
              <a:gd name="T84" fmla="*/ 292 w 497"/>
              <a:gd name="T85" fmla="*/ 301 h 444"/>
              <a:gd name="T86" fmla="*/ 363 w 497"/>
              <a:gd name="T87" fmla="*/ 301 h 444"/>
              <a:gd name="T88" fmla="*/ 248 w 497"/>
              <a:gd name="T89" fmla="*/ 177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97" h="444">
                <a:moveTo>
                  <a:pt x="443" y="0"/>
                </a:moveTo>
                <a:lnTo>
                  <a:pt x="443" y="0"/>
                </a:lnTo>
                <a:cubicBezTo>
                  <a:pt x="53" y="0"/>
                  <a:pt x="53" y="0"/>
                  <a:pt x="53" y="0"/>
                </a:cubicBezTo>
                <a:cubicBezTo>
                  <a:pt x="17" y="0"/>
                  <a:pt x="0" y="26"/>
                  <a:pt x="0" y="5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3"/>
                  <a:pt x="17" y="399"/>
                  <a:pt x="53" y="399"/>
                </a:cubicBezTo>
                <a:cubicBezTo>
                  <a:pt x="151" y="399"/>
                  <a:pt x="151" y="399"/>
                  <a:pt x="151" y="399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44" y="345"/>
                  <a:pt x="44" y="345"/>
                  <a:pt x="44" y="345"/>
                </a:cubicBezTo>
                <a:cubicBezTo>
                  <a:pt x="44" y="124"/>
                  <a:pt x="44" y="124"/>
                  <a:pt x="44" y="124"/>
                </a:cubicBezTo>
                <a:cubicBezTo>
                  <a:pt x="443" y="124"/>
                  <a:pt x="443" y="124"/>
                  <a:pt x="443" y="124"/>
                </a:cubicBezTo>
                <a:cubicBezTo>
                  <a:pt x="443" y="345"/>
                  <a:pt x="443" y="345"/>
                  <a:pt x="443" y="345"/>
                </a:cubicBezTo>
                <a:cubicBezTo>
                  <a:pt x="345" y="345"/>
                  <a:pt x="345" y="345"/>
                  <a:pt x="345" y="345"/>
                </a:cubicBezTo>
                <a:cubicBezTo>
                  <a:pt x="345" y="399"/>
                  <a:pt x="345" y="399"/>
                  <a:pt x="345" y="399"/>
                </a:cubicBezTo>
                <a:cubicBezTo>
                  <a:pt x="443" y="399"/>
                  <a:pt x="443" y="399"/>
                  <a:pt x="443" y="399"/>
                </a:cubicBezTo>
                <a:cubicBezTo>
                  <a:pt x="470" y="399"/>
                  <a:pt x="496" y="373"/>
                  <a:pt x="496" y="345"/>
                </a:cubicBezTo>
                <a:cubicBezTo>
                  <a:pt x="496" y="53"/>
                  <a:pt x="496" y="53"/>
                  <a:pt x="496" y="53"/>
                </a:cubicBezTo>
                <a:cubicBezTo>
                  <a:pt x="496" y="26"/>
                  <a:pt x="470" y="0"/>
                  <a:pt x="443" y="0"/>
                </a:cubicBezTo>
                <a:close/>
                <a:moveTo>
                  <a:pt x="62" y="80"/>
                </a:moveTo>
                <a:lnTo>
                  <a:pt x="62" y="80"/>
                </a:lnTo>
                <a:cubicBezTo>
                  <a:pt x="53" y="80"/>
                  <a:pt x="44" y="71"/>
                  <a:pt x="44" y="62"/>
                </a:cubicBezTo>
                <a:cubicBezTo>
                  <a:pt x="44" y="53"/>
                  <a:pt x="53" y="45"/>
                  <a:pt x="62" y="45"/>
                </a:cubicBezTo>
                <a:cubicBezTo>
                  <a:pt x="71" y="45"/>
                  <a:pt x="79" y="53"/>
                  <a:pt x="79" y="62"/>
                </a:cubicBezTo>
                <a:cubicBezTo>
                  <a:pt x="79" y="71"/>
                  <a:pt x="71" y="80"/>
                  <a:pt x="62" y="80"/>
                </a:cubicBezTo>
                <a:close/>
                <a:moveTo>
                  <a:pt x="116" y="80"/>
                </a:moveTo>
                <a:lnTo>
                  <a:pt x="116" y="80"/>
                </a:lnTo>
                <a:cubicBezTo>
                  <a:pt x="107" y="80"/>
                  <a:pt x="97" y="71"/>
                  <a:pt x="97" y="62"/>
                </a:cubicBezTo>
                <a:cubicBezTo>
                  <a:pt x="97" y="53"/>
                  <a:pt x="107" y="45"/>
                  <a:pt x="116" y="45"/>
                </a:cubicBezTo>
                <a:cubicBezTo>
                  <a:pt x="124" y="45"/>
                  <a:pt x="132" y="53"/>
                  <a:pt x="132" y="62"/>
                </a:cubicBezTo>
                <a:cubicBezTo>
                  <a:pt x="132" y="71"/>
                  <a:pt x="124" y="80"/>
                  <a:pt x="116" y="80"/>
                </a:cubicBezTo>
                <a:close/>
                <a:moveTo>
                  <a:pt x="443" y="80"/>
                </a:moveTo>
                <a:lnTo>
                  <a:pt x="443" y="80"/>
                </a:lnTo>
                <a:cubicBezTo>
                  <a:pt x="151" y="80"/>
                  <a:pt x="151" y="80"/>
                  <a:pt x="151" y="80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443" y="53"/>
                  <a:pt x="443" y="53"/>
                  <a:pt x="443" y="53"/>
                </a:cubicBezTo>
                <a:lnTo>
                  <a:pt x="443" y="80"/>
                </a:lnTo>
                <a:close/>
                <a:moveTo>
                  <a:pt x="248" y="177"/>
                </a:moveTo>
                <a:lnTo>
                  <a:pt x="248" y="177"/>
                </a:lnTo>
                <a:cubicBezTo>
                  <a:pt x="124" y="301"/>
                  <a:pt x="124" y="301"/>
                  <a:pt x="124" y="301"/>
                </a:cubicBezTo>
                <a:cubicBezTo>
                  <a:pt x="204" y="301"/>
                  <a:pt x="204" y="301"/>
                  <a:pt x="204" y="301"/>
                </a:cubicBezTo>
                <a:cubicBezTo>
                  <a:pt x="204" y="443"/>
                  <a:pt x="204" y="443"/>
                  <a:pt x="204" y="443"/>
                </a:cubicBezTo>
                <a:cubicBezTo>
                  <a:pt x="292" y="443"/>
                  <a:pt x="292" y="443"/>
                  <a:pt x="292" y="443"/>
                </a:cubicBezTo>
                <a:cubicBezTo>
                  <a:pt x="292" y="301"/>
                  <a:pt x="292" y="301"/>
                  <a:pt x="292" y="301"/>
                </a:cubicBezTo>
                <a:cubicBezTo>
                  <a:pt x="363" y="301"/>
                  <a:pt x="363" y="301"/>
                  <a:pt x="363" y="301"/>
                </a:cubicBezTo>
                <a:lnTo>
                  <a:pt x="248" y="177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>
              <a:defRPr/>
            </a:pPr>
            <a:endParaRPr lang="en-US" sz="2150" kern="0" smtClean="0">
              <a:solidFill>
                <a:srgbClr val="F8F8DD"/>
              </a:solidFill>
            </a:endParaRPr>
          </a:p>
        </p:txBody>
      </p:sp>
      <p:sp>
        <p:nvSpPr>
          <p:cNvPr id="15" name="Freeform 101"/>
          <p:cNvSpPr>
            <a:spLocks noChangeArrowheads="1"/>
          </p:cNvSpPr>
          <p:nvPr/>
        </p:nvSpPr>
        <p:spPr bwMode="auto">
          <a:xfrm>
            <a:off x="6804446" y="4887973"/>
            <a:ext cx="461675" cy="355449"/>
          </a:xfrm>
          <a:custGeom>
            <a:avLst/>
            <a:gdLst>
              <a:gd name="T0" fmla="*/ 80 w 497"/>
              <a:gd name="T1" fmla="*/ 248 h 382"/>
              <a:gd name="T2" fmla="*/ 80 w 497"/>
              <a:gd name="T3" fmla="*/ 248 h 382"/>
              <a:gd name="T4" fmla="*/ 159 w 497"/>
              <a:gd name="T5" fmla="*/ 328 h 382"/>
              <a:gd name="T6" fmla="*/ 248 w 497"/>
              <a:gd name="T7" fmla="*/ 381 h 382"/>
              <a:gd name="T8" fmla="*/ 337 w 497"/>
              <a:gd name="T9" fmla="*/ 337 h 382"/>
              <a:gd name="T10" fmla="*/ 390 w 497"/>
              <a:gd name="T11" fmla="*/ 258 h 382"/>
              <a:gd name="T12" fmla="*/ 248 w 497"/>
              <a:gd name="T13" fmla="*/ 328 h 382"/>
              <a:gd name="T14" fmla="*/ 80 w 497"/>
              <a:gd name="T15" fmla="*/ 248 h 382"/>
              <a:gd name="T16" fmla="*/ 487 w 497"/>
              <a:gd name="T17" fmla="*/ 124 h 382"/>
              <a:gd name="T18" fmla="*/ 487 w 497"/>
              <a:gd name="T19" fmla="*/ 124 h 382"/>
              <a:gd name="T20" fmla="*/ 274 w 497"/>
              <a:gd name="T21" fmla="*/ 9 h 382"/>
              <a:gd name="T22" fmla="*/ 221 w 497"/>
              <a:gd name="T23" fmla="*/ 9 h 382"/>
              <a:gd name="T24" fmla="*/ 9 w 497"/>
              <a:gd name="T25" fmla="*/ 124 h 382"/>
              <a:gd name="T26" fmla="*/ 9 w 497"/>
              <a:gd name="T27" fmla="*/ 160 h 382"/>
              <a:gd name="T28" fmla="*/ 221 w 497"/>
              <a:gd name="T29" fmla="*/ 275 h 382"/>
              <a:gd name="T30" fmla="*/ 274 w 497"/>
              <a:gd name="T31" fmla="*/ 275 h 382"/>
              <a:gd name="T32" fmla="*/ 408 w 497"/>
              <a:gd name="T33" fmla="*/ 195 h 382"/>
              <a:gd name="T34" fmla="*/ 266 w 497"/>
              <a:gd name="T35" fmla="*/ 160 h 382"/>
              <a:gd name="T36" fmla="*/ 248 w 497"/>
              <a:gd name="T37" fmla="*/ 168 h 382"/>
              <a:gd name="T38" fmla="*/ 203 w 497"/>
              <a:gd name="T39" fmla="*/ 133 h 382"/>
              <a:gd name="T40" fmla="*/ 248 w 497"/>
              <a:gd name="T41" fmla="*/ 107 h 382"/>
              <a:gd name="T42" fmla="*/ 293 w 497"/>
              <a:gd name="T43" fmla="*/ 124 h 382"/>
              <a:gd name="T44" fmla="*/ 443 w 497"/>
              <a:gd name="T45" fmla="*/ 177 h 382"/>
              <a:gd name="T46" fmla="*/ 487 w 497"/>
              <a:gd name="T47" fmla="*/ 160 h 382"/>
              <a:gd name="T48" fmla="*/ 487 w 497"/>
              <a:gd name="T49" fmla="*/ 124 h 382"/>
              <a:gd name="T50" fmla="*/ 425 w 497"/>
              <a:gd name="T51" fmla="*/ 346 h 382"/>
              <a:gd name="T52" fmla="*/ 425 w 497"/>
              <a:gd name="T53" fmla="*/ 346 h 382"/>
              <a:gd name="T54" fmla="*/ 461 w 497"/>
              <a:gd name="T55" fmla="*/ 337 h 382"/>
              <a:gd name="T56" fmla="*/ 443 w 497"/>
              <a:gd name="T57" fmla="*/ 177 h 382"/>
              <a:gd name="T58" fmla="*/ 408 w 497"/>
              <a:gd name="T59" fmla="*/ 195 h 382"/>
              <a:gd name="T60" fmla="*/ 425 w 497"/>
              <a:gd name="T61" fmla="*/ 34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>
              <a:defRPr/>
            </a:pPr>
            <a:endParaRPr lang="en-US" sz="2150" kern="0" smtClean="0">
              <a:solidFill>
                <a:srgbClr val="F8F8DD"/>
              </a:solidFill>
            </a:endParaRPr>
          </a:p>
        </p:txBody>
      </p:sp>
      <p:sp>
        <p:nvSpPr>
          <p:cNvPr id="16" name="Freeform 102"/>
          <p:cNvSpPr>
            <a:spLocks noChangeArrowheads="1"/>
          </p:cNvSpPr>
          <p:nvPr/>
        </p:nvSpPr>
        <p:spPr bwMode="auto">
          <a:xfrm>
            <a:off x="1262966" y="3600986"/>
            <a:ext cx="403005" cy="360206"/>
          </a:xfrm>
          <a:custGeom>
            <a:avLst/>
            <a:gdLst>
              <a:gd name="T0" fmla="*/ 80 w 498"/>
              <a:gd name="T1" fmla="*/ 151 h 445"/>
              <a:gd name="T2" fmla="*/ 80 w 498"/>
              <a:gd name="T3" fmla="*/ 151 h 445"/>
              <a:gd name="T4" fmla="*/ 142 w 498"/>
              <a:gd name="T5" fmla="*/ 169 h 445"/>
              <a:gd name="T6" fmla="*/ 151 w 498"/>
              <a:gd name="T7" fmla="*/ 169 h 445"/>
              <a:gd name="T8" fmla="*/ 195 w 498"/>
              <a:gd name="T9" fmla="*/ 134 h 445"/>
              <a:gd name="T10" fmla="*/ 195 w 498"/>
              <a:gd name="T11" fmla="*/ 125 h 445"/>
              <a:gd name="T12" fmla="*/ 178 w 498"/>
              <a:gd name="T13" fmla="*/ 107 h 445"/>
              <a:gd name="T14" fmla="*/ 275 w 498"/>
              <a:gd name="T15" fmla="*/ 10 h 445"/>
              <a:gd name="T16" fmla="*/ 195 w 498"/>
              <a:gd name="T17" fmla="*/ 0 h 445"/>
              <a:gd name="T18" fmla="*/ 107 w 498"/>
              <a:gd name="T19" fmla="*/ 54 h 445"/>
              <a:gd name="T20" fmla="*/ 72 w 498"/>
              <a:gd name="T21" fmla="*/ 81 h 445"/>
              <a:gd name="T22" fmla="*/ 53 w 498"/>
              <a:gd name="T23" fmla="*/ 116 h 445"/>
              <a:gd name="T24" fmla="*/ 18 w 498"/>
              <a:gd name="T25" fmla="*/ 125 h 445"/>
              <a:gd name="T26" fmla="*/ 0 w 498"/>
              <a:gd name="T27" fmla="*/ 143 h 445"/>
              <a:gd name="T28" fmla="*/ 0 w 498"/>
              <a:gd name="T29" fmla="*/ 151 h 445"/>
              <a:gd name="T30" fmla="*/ 36 w 498"/>
              <a:gd name="T31" fmla="*/ 187 h 445"/>
              <a:gd name="T32" fmla="*/ 53 w 498"/>
              <a:gd name="T33" fmla="*/ 196 h 445"/>
              <a:gd name="T34" fmla="*/ 72 w 498"/>
              <a:gd name="T35" fmla="*/ 178 h 445"/>
              <a:gd name="T36" fmla="*/ 80 w 498"/>
              <a:gd name="T37" fmla="*/ 151 h 445"/>
              <a:gd name="T38" fmla="*/ 222 w 498"/>
              <a:gd name="T39" fmla="*/ 160 h 445"/>
              <a:gd name="T40" fmla="*/ 222 w 498"/>
              <a:gd name="T41" fmla="*/ 160 h 445"/>
              <a:gd name="T42" fmla="*/ 213 w 498"/>
              <a:gd name="T43" fmla="*/ 160 h 445"/>
              <a:gd name="T44" fmla="*/ 178 w 498"/>
              <a:gd name="T45" fmla="*/ 187 h 445"/>
              <a:gd name="T46" fmla="*/ 169 w 498"/>
              <a:gd name="T47" fmla="*/ 204 h 445"/>
              <a:gd name="T48" fmla="*/ 381 w 498"/>
              <a:gd name="T49" fmla="*/ 435 h 445"/>
              <a:gd name="T50" fmla="*/ 399 w 498"/>
              <a:gd name="T51" fmla="*/ 435 h 445"/>
              <a:gd name="T52" fmla="*/ 426 w 498"/>
              <a:gd name="T53" fmla="*/ 417 h 445"/>
              <a:gd name="T54" fmla="*/ 426 w 498"/>
              <a:gd name="T55" fmla="*/ 400 h 445"/>
              <a:gd name="T56" fmla="*/ 222 w 498"/>
              <a:gd name="T57" fmla="*/ 160 h 445"/>
              <a:gd name="T58" fmla="*/ 497 w 498"/>
              <a:gd name="T59" fmla="*/ 63 h 445"/>
              <a:gd name="T60" fmla="*/ 497 w 498"/>
              <a:gd name="T61" fmla="*/ 63 h 445"/>
              <a:gd name="T62" fmla="*/ 479 w 498"/>
              <a:gd name="T63" fmla="*/ 54 h 445"/>
              <a:gd name="T64" fmla="*/ 461 w 498"/>
              <a:gd name="T65" fmla="*/ 89 h 445"/>
              <a:gd name="T66" fmla="*/ 408 w 498"/>
              <a:gd name="T67" fmla="*/ 107 h 445"/>
              <a:gd name="T68" fmla="*/ 399 w 498"/>
              <a:gd name="T69" fmla="*/ 63 h 445"/>
              <a:gd name="T70" fmla="*/ 417 w 498"/>
              <a:gd name="T71" fmla="*/ 19 h 445"/>
              <a:gd name="T72" fmla="*/ 408 w 498"/>
              <a:gd name="T73" fmla="*/ 10 h 445"/>
              <a:gd name="T74" fmla="*/ 337 w 498"/>
              <a:gd name="T75" fmla="*/ 72 h 445"/>
              <a:gd name="T76" fmla="*/ 319 w 498"/>
              <a:gd name="T77" fmla="*/ 151 h 445"/>
              <a:gd name="T78" fmla="*/ 284 w 498"/>
              <a:gd name="T79" fmla="*/ 187 h 445"/>
              <a:gd name="T80" fmla="*/ 319 w 498"/>
              <a:gd name="T81" fmla="*/ 231 h 445"/>
              <a:gd name="T82" fmla="*/ 364 w 498"/>
              <a:gd name="T83" fmla="*/ 187 h 445"/>
              <a:gd name="T84" fmla="*/ 408 w 498"/>
              <a:gd name="T85" fmla="*/ 178 h 445"/>
              <a:gd name="T86" fmla="*/ 488 w 498"/>
              <a:gd name="T87" fmla="*/ 143 h 445"/>
              <a:gd name="T88" fmla="*/ 497 w 498"/>
              <a:gd name="T89" fmla="*/ 63 h 445"/>
              <a:gd name="T90" fmla="*/ 72 w 498"/>
              <a:gd name="T91" fmla="*/ 400 h 445"/>
              <a:gd name="T92" fmla="*/ 72 w 498"/>
              <a:gd name="T93" fmla="*/ 400 h 445"/>
              <a:gd name="T94" fmla="*/ 72 w 498"/>
              <a:gd name="T95" fmla="*/ 417 h 445"/>
              <a:gd name="T96" fmla="*/ 89 w 498"/>
              <a:gd name="T97" fmla="*/ 444 h 445"/>
              <a:gd name="T98" fmla="*/ 107 w 498"/>
              <a:gd name="T99" fmla="*/ 435 h 445"/>
              <a:gd name="T100" fmla="*/ 231 w 498"/>
              <a:gd name="T101" fmla="*/ 320 h 445"/>
              <a:gd name="T102" fmla="*/ 195 w 498"/>
              <a:gd name="T103" fmla="*/ 275 h 445"/>
              <a:gd name="T104" fmla="*/ 72 w 498"/>
              <a:gd name="T105" fmla="*/ 40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>
              <a:defRPr/>
            </a:pPr>
            <a:endParaRPr lang="en-US" sz="2150" kern="0" smtClean="0">
              <a:solidFill>
                <a:srgbClr val="F8F8DD"/>
              </a:solidFill>
            </a:endParaRPr>
          </a:p>
        </p:txBody>
      </p:sp>
      <p:sp>
        <p:nvSpPr>
          <p:cNvPr id="17" name="TextBox 35"/>
          <p:cNvSpPr txBox="1"/>
          <p:nvPr/>
        </p:nvSpPr>
        <p:spPr>
          <a:xfrm>
            <a:off x="2289695" y="2074689"/>
            <a:ext cx="31381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。小鹿</a:t>
            </a:r>
            <a:r>
              <a:rPr lang="en-US" altLang="zh-CN" sz="1400" dirty="0" err="1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rgbClr val="F8F8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35"/>
          <p:cNvSpPr txBox="1"/>
          <p:nvPr/>
        </p:nvSpPr>
        <p:spPr>
          <a:xfrm>
            <a:off x="2289695" y="3403306"/>
            <a:ext cx="31381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。小鹿</a:t>
            </a:r>
            <a:r>
              <a:rPr lang="en-US" altLang="zh-CN" sz="1400" dirty="0" err="1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rgbClr val="F8F8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35"/>
          <p:cNvSpPr txBox="1"/>
          <p:nvPr/>
        </p:nvSpPr>
        <p:spPr>
          <a:xfrm>
            <a:off x="2289695" y="4721673"/>
            <a:ext cx="31381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。小鹿</a:t>
            </a:r>
            <a:r>
              <a:rPr lang="en-US" altLang="zh-CN" sz="1400" dirty="0" err="1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rgbClr val="F8F8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35"/>
          <p:cNvSpPr txBox="1"/>
          <p:nvPr/>
        </p:nvSpPr>
        <p:spPr>
          <a:xfrm>
            <a:off x="7767421" y="2074689"/>
            <a:ext cx="31381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。小鹿</a:t>
            </a:r>
            <a:r>
              <a:rPr lang="en-US" altLang="zh-CN" sz="1400" dirty="0" err="1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rgbClr val="F8F8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35"/>
          <p:cNvSpPr txBox="1"/>
          <p:nvPr/>
        </p:nvSpPr>
        <p:spPr>
          <a:xfrm>
            <a:off x="7767421" y="3403306"/>
            <a:ext cx="31381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。小鹿</a:t>
            </a:r>
            <a:r>
              <a:rPr lang="en-US" altLang="zh-CN" sz="1400" dirty="0" err="1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rgbClr val="F8F8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35"/>
          <p:cNvSpPr txBox="1"/>
          <p:nvPr/>
        </p:nvSpPr>
        <p:spPr>
          <a:xfrm>
            <a:off x="7767421" y="4721673"/>
            <a:ext cx="31381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。小鹿</a:t>
            </a:r>
            <a:r>
              <a:rPr lang="en-US" altLang="zh-CN" sz="1400" dirty="0" err="1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rgbClr val="F8F8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8159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25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497840"/>
            <a:ext cx="172720" cy="548640"/>
          </a:xfrm>
          <a:prstGeom prst="rect">
            <a:avLst/>
          </a:prstGeom>
          <a:solidFill>
            <a:srgbClr val="F8F8DD"/>
          </a:solidFill>
          <a:ln>
            <a:solidFill>
              <a:srgbClr val="F8F8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4160" y="572105"/>
            <a:ext cx="2377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8F8D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单击输入您的标题</a:t>
            </a:r>
            <a:endParaRPr lang="zh-CN" altLang="en-US" sz="2000" dirty="0">
              <a:solidFill>
                <a:srgbClr val="F8F8D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Freeform 429"/>
          <p:cNvSpPr>
            <a:spLocks noChangeArrowheads="1"/>
          </p:cNvSpPr>
          <p:nvPr/>
        </p:nvSpPr>
        <p:spPr bwMode="auto">
          <a:xfrm>
            <a:off x="2270559" y="1818046"/>
            <a:ext cx="441130" cy="437968"/>
          </a:xfrm>
          <a:custGeom>
            <a:avLst/>
            <a:gdLst>
              <a:gd name="T0" fmla="*/ 1162 w 1230"/>
              <a:gd name="T1" fmla="*/ 383 h 1221"/>
              <a:gd name="T2" fmla="*/ 1112 w 1230"/>
              <a:gd name="T3" fmla="*/ 433 h 1221"/>
              <a:gd name="T4" fmla="*/ 794 w 1230"/>
              <a:gd name="T5" fmla="*/ 116 h 1221"/>
              <a:gd name="T6" fmla="*/ 844 w 1230"/>
              <a:gd name="T7" fmla="*/ 57 h 1221"/>
              <a:gd name="T8" fmla="*/ 1061 w 1230"/>
              <a:gd name="T9" fmla="*/ 57 h 1221"/>
              <a:gd name="T10" fmla="*/ 1162 w 1230"/>
              <a:gd name="T11" fmla="*/ 166 h 1221"/>
              <a:gd name="T12" fmla="*/ 1162 w 1230"/>
              <a:gd name="T13" fmla="*/ 383 h 1221"/>
              <a:gd name="T14" fmla="*/ 418 w 1230"/>
              <a:gd name="T15" fmla="*/ 1019 h 1221"/>
              <a:gd name="T16" fmla="*/ 418 w 1230"/>
              <a:gd name="T17" fmla="*/ 1077 h 1221"/>
              <a:gd name="T18" fmla="*/ 468 w 1230"/>
              <a:gd name="T19" fmla="*/ 1077 h 1221"/>
              <a:gd name="T20" fmla="*/ 1061 w 1230"/>
              <a:gd name="T21" fmla="*/ 484 h 1221"/>
              <a:gd name="T22" fmla="*/ 1003 w 1230"/>
              <a:gd name="T23" fmla="*/ 433 h 1221"/>
              <a:gd name="T24" fmla="*/ 418 w 1230"/>
              <a:gd name="T25" fmla="*/ 1019 h 1221"/>
              <a:gd name="T26" fmla="*/ 150 w 1230"/>
              <a:gd name="T27" fmla="*/ 751 h 1221"/>
              <a:gd name="T28" fmla="*/ 150 w 1230"/>
              <a:gd name="T29" fmla="*/ 810 h 1221"/>
              <a:gd name="T30" fmla="*/ 209 w 1230"/>
              <a:gd name="T31" fmla="*/ 810 h 1221"/>
              <a:gd name="T32" fmla="*/ 794 w 1230"/>
              <a:gd name="T33" fmla="*/ 216 h 1221"/>
              <a:gd name="T34" fmla="*/ 735 w 1230"/>
              <a:gd name="T35" fmla="*/ 166 h 1221"/>
              <a:gd name="T36" fmla="*/ 150 w 1230"/>
              <a:gd name="T37" fmla="*/ 751 h 1221"/>
              <a:gd name="T38" fmla="*/ 844 w 1230"/>
              <a:gd name="T39" fmla="*/ 275 h 1221"/>
              <a:gd name="T40" fmla="*/ 259 w 1230"/>
              <a:gd name="T41" fmla="*/ 860 h 1221"/>
              <a:gd name="T42" fmla="*/ 259 w 1230"/>
              <a:gd name="T43" fmla="*/ 969 h 1221"/>
              <a:gd name="T44" fmla="*/ 367 w 1230"/>
              <a:gd name="T45" fmla="*/ 969 h 1221"/>
              <a:gd name="T46" fmla="*/ 953 w 1230"/>
              <a:gd name="T47" fmla="*/ 383 h 1221"/>
              <a:gd name="T48" fmla="*/ 844 w 1230"/>
              <a:gd name="T49" fmla="*/ 275 h 1221"/>
              <a:gd name="T50" fmla="*/ 367 w 1230"/>
              <a:gd name="T51" fmla="*/ 1127 h 1221"/>
              <a:gd name="T52" fmla="*/ 334 w 1230"/>
              <a:gd name="T53" fmla="*/ 1061 h 1221"/>
              <a:gd name="T54" fmla="*/ 309 w 1230"/>
              <a:gd name="T55" fmla="*/ 1061 h 1221"/>
              <a:gd name="T56" fmla="*/ 209 w 1230"/>
              <a:gd name="T57" fmla="*/ 1019 h 1221"/>
              <a:gd name="T58" fmla="*/ 158 w 1230"/>
              <a:gd name="T59" fmla="*/ 910 h 1221"/>
              <a:gd name="T60" fmla="*/ 167 w 1230"/>
              <a:gd name="T61" fmla="*/ 893 h 1221"/>
              <a:gd name="T62" fmla="*/ 100 w 1230"/>
              <a:gd name="T63" fmla="*/ 860 h 1221"/>
              <a:gd name="T64" fmla="*/ 92 w 1230"/>
              <a:gd name="T65" fmla="*/ 852 h 1221"/>
              <a:gd name="T66" fmla="*/ 0 w 1230"/>
              <a:gd name="T67" fmla="*/ 1220 h 1221"/>
              <a:gd name="T68" fmla="*/ 367 w 1230"/>
              <a:gd name="T69" fmla="*/ 1127 h 1221"/>
              <a:gd name="T70" fmla="*/ 367 w 1230"/>
              <a:gd name="T71" fmla="*/ 1127 h 1221"/>
              <a:gd name="T72" fmla="*/ 367 w 1230"/>
              <a:gd name="T73" fmla="*/ 1127 h 1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0" h="1221">
                <a:moveTo>
                  <a:pt x="1162" y="383"/>
                </a:moveTo>
                <a:cubicBezTo>
                  <a:pt x="1112" y="433"/>
                  <a:pt x="1112" y="433"/>
                  <a:pt x="1112" y="433"/>
                </a:cubicBezTo>
                <a:cubicBezTo>
                  <a:pt x="794" y="116"/>
                  <a:pt x="794" y="116"/>
                  <a:pt x="794" y="116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903" y="0"/>
                  <a:pt x="1003" y="0"/>
                  <a:pt x="1061" y="57"/>
                </a:cubicBezTo>
                <a:cubicBezTo>
                  <a:pt x="1162" y="166"/>
                  <a:pt x="1162" y="166"/>
                  <a:pt x="1162" y="166"/>
                </a:cubicBezTo>
                <a:cubicBezTo>
                  <a:pt x="1229" y="225"/>
                  <a:pt x="1229" y="325"/>
                  <a:pt x="1162" y="383"/>
                </a:cubicBezTo>
                <a:close/>
                <a:moveTo>
                  <a:pt x="418" y="1019"/>
                </a:moveTo>
                <a:cubicBezTo>
                  <a:pt x="401" y="1035"/>
                  <a:pt x="401" y="1061"/>
                  <a:pt x="418" y="1077"/>
                </a:cubicBezTo>
                <a:cubicBezTo>
                  <a:pt x="434" y="1086"/>
                  <a:pt x="459" y="1086"/>
                  <a:pt x="468" y="1077"/>
                </a:cubicBezTo>
                <a:cubicBezTo>
                  <a:pt x="1061" y="484"/>
                  <a:pt x="1061" y="484"/>
                  <a:pt x="1061" y="484"/>
                </a:cubicBezTo>
                <a:cubicBezTo>
                  <a:pt x="1003" y="433"/>
                  <a:pt x="1003" y="433"/>
                  <a:pt x="1003" y="433"/>
                </a:cubicBezTo>
                <a:lnTo>
                  <a:pt x="418" y="1019"/>
                </a:lnTo>
                <a:close/>
                <a:moveTo>
                  <a:pt x="150" y="751"/>
                </a:moveTo>
                <a:cubicBezTo>
                  <a:pt x="133" y="768"/>
                  <a:pt x="133" y="793"/>
                  <a:pt x="150" y="810"/>
                </a:cubicBezTo>
                <a:cubicBezTo>
                  <a:pt x="167" y="818"/>
                  <a:pt x="192" y="818"/>
                  <a:pt x="209" y="810"/>
                </a:cubicBezTo>
                <a:cubicBezTo>
                  <a:pt x="794" y="216"/>
                  <a:pt x="794" y="216"/>
                  <a:pt x="794" y="216"/>
                </a:cubicBezTo>
                <a:cubicBezTo>
                  <a:pt x="735" y="166"/>
                  <a:pt x="735" y="166"/>
                  <a:pt x="735" y="166"/>
                </a:cubicBezTo>
                <a:lnTo>
                  <a:pt x="150" y="751"/>
                </a:lnTo>
                <a:close/>
                <a:moveTo>
                  <a:pt x="844" y="275"/>
                </a:moveTo>
                <a:cubicBezTo>
                  <a:pt x="259" y="860"/>
                  <a:pt x="259" y="860"/>
                  <a:pt x="259" y="860"/>
                </a:cubicBezTo>
                <a:cubicBezTo>
                  <a:pt x="225" y="893"/>
                  <a:pt x="225" y="935"/>
                  <a:pt x="259" y="969"/>
                </a:cubicBezTo>
                <a:cubicBezTo>
                  <a:pt x="284" y="994"/>
                  <a:pt x="334" y="994"/>
                  <a:pt x="367" y="969"/>
                </a:cubicBezTo>
                <a:cubicBezTo>
                  <a:pt x="953" y="383"/>
                  <a:pt x="953" y="383"/>
                  <a:pt x="953" y="383"/>
                </a:cubicBezTo>
                <a:lnTo>
                  <a:pt x="844" y="275"/>
                </a:lnTo>
                <a:close/>
                <a:moveTo>
                  <a:pt x="367" y="1127"/>
                </a:moveTo>
                <a:cubicBezTo>
                  <a:pt x="351" y="1111"/>
                  <a:pt x="343" y="1086"/>
                  <a:pt x="334" y="1061"/>
                </a:cubicBezTo>
                <a:cubicBezTo>
                  <a:pt x="326" y="1061"/>
                  <a:pt x="317" y="1061"/>
                  <a:pt x="309" y="1061"/>
                </a:cubicBezTo>
                <a:cubicBezTo>
                  <a:pt x="276" y="1061"/>
                  <a:pt x="234" y="1052"/>
                  <a:pt x="209" y="1019"/>
                </a:cubicBezTo>
                <a:cubicBezTo>
                  <a:pt x="175" y="994"/>
                  <a:pt x="158" y="952"/>
                  <a:pt x="158" y="910"/>
                </a:cubicBezTo>
                <a:cubicBezTo>
                  <a:pt x="158" y="910"/>
                  <a:pt x="158" y="902"/>
                  <a:pt x="167" y="893"/>
                </a:cubicBezTo>
                <a:cubicBezTo>
                  <a:pt x="142" y="885"/>
                  <a:pt x="117" y="877"/>
                  <a:pt x="100" y="860"/>
                </a:cubicBezTo>
                <a:lnTo>
                  <a:pt x="92" y="852"/>
                </a:lnTo>
                <a:cubicBezTo>
                  <a:pt x="0" y="1220"/>
                  <a:pt x="0" y="1220"/>
                  <a:pt x="0" y="1220"/>
                </a:cubicBezTo>
                <a:cubicBezTo>
                  <a:pt x="367" y="1127"/>
                  <a:pt x="367" y="1127"/>
                  <a:pt x="367" y="1127"/>
                </a:cubicBezTo>
                <a:close/>
                <a:moveTo>
                  <a:pt x="367" y="1127"/>
                </a:moveTo>
                <a:lnTo>
                  <a:pt x="367" y="1127"/>
                </a:lnTo>
                <a:close/>
              </a:path>
            </a:pathLst>
          </a:custGeom>
          <a:solidFill>
            <a:srgbClr val="E74E3E"/>
          </a:solidFill>
          <a:ln>
            <a:noFill/>
          </a:ln>
          <a:effectLst/>
          <a:extLst/>
        </p:spPr>
        <p:txBody>
          <a:bodyPr wrap="none" lIns="60951" tIns="30475" rIns="60951" bIns="30475" anchor="ctr"/>
          <a:lstStyle/>
          <a:p>
            <a:pPr defTabSz="544211">
              <a:defRPr/>
            </a:pPr>
            <a:endParaRPr lang="en-US" sz="2150" kern="0" dirty="0">
              <a:solidFill>
                <a:srgbClr val="F8F8DD"/>
              </a:solidFill>
              <a:latin typeface="Roboto Light"/>
              <a:ea typeface="Roboto Light"/>
            </a:endParaRPr>
          </a:p>
        </p:txBody>
      </p:sp>
      <p:sp>
        <p:nvSpPr>
          <p:cNvPr id="6" name="AutoShape 131"/>
          <p:cNvSpPr>
            <a:spLocks/>
          </p:cNvSpPr>
          <p:nvPr/>
        </p:nvSpPr>
        <p:spPr bwMode="auto">
          <a:xfrm>
            <a:off x="4657729" y="1868222"/>
            <a:ext cx="370094" cy="328078"/>
          </a:xfrm>
          <a:custGeom>
            <a:avLst/>
            <a:gdLst>
              <a:gd name="T0" fmla="*/ 10800 w 21600"/>
              <a:gd name="T1" fmla="+- 0 10800 114"/>
              <a:gd name="T2" fmla="*/ 10800 h 21373"/>
              <a:gd name="T3" fmla="*/ 10800 w 21600"/>
              <a:gd name="T4" fmla="+- 0 10800 114"/>
              <a:gd name="T5" fmla="*/ 10800 h 21373"/>
              <a:gd name="T6" fmla="*/ 10800 w 21600"/>
              <a:gd name="T7" fmla="+- 0 10800 114"/>
              <a:gd name="T8" fmla="*/ 10800 h 21373"/>
              <a:gd name="T9" fmla="*/ 10800 w 21600"/>
              <a:gd name="T10" fmla="+- 0 10800 114"/>
              <a:gd name="T11" fmla="*/ 10800 h 21373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73">
                <a:moveTo>
                  <a:pt x="13251" y="718"/>
                </a:moveTo>
                <a:cubicBezTo>
                  <a:pt x="13802" y="111"/>
                  <a:pt x="14278" y="-114"/>
                  <a:pt x="14670" y="54"/>
                </a:cubicBezTo>
                <a:cubicBezTo>
                  <a:pt x="15062" y="219"/>
                  <a:pt x="15263" y="737"/>
                  <a:pt x="15263" y="1596"/>
                </a:cubicBezTo>
                <a:lnTo>
                  <a:pt x="15263" y="19775"/>
                </a:lnTo>
                <a:cubicBezTo>
                  <a:pt x="15263" y="20634"/>
                  <a:pt x="15065" y="21152"/>
                  <a:pt x="14681" y="21320"/>
                </a:cubicBezTo>
                <a:cubicBezTo>
                  <a:pt x="14292" y="21486"/>
                  <a:pt x="13816" y="21264"/>
                  <a:pt x="13251" y="20656"/>
                </a:cubicBezTo>
                <a:lnTo>
                  <a:pt x="7758" y="14803"/>
                </a:lnTo>
                <a:lnTo>
                  <a:pt x="660" y="14803"/>
                </a:lnTo>
                <a:cubicBezTo>
                  <a:pt x="480" y="14803"/>
                  <a:pt x="324" y="14736"/>
                  <a:pt x="194" y="14604"/>
                </a:cubicBezTo>
                <a:cubicBezTo>
                  <a:pt x="67" y="14473"/>
                  <a:pt x="0" y="14304"/>
                  <a:pt x="0" y="14098"/>
                </a:cubicBezTo>
                <a:lnTo>
                  <a:pt x="0" y="7277"/>
                </a:lnTo>
                <a:cubicBezTo>
                  <a:pt x="0" y="7082"/>
                  <a:pt x="67" y="6917"/>
                  <a:pt x="194" y="6778"/>
                </a:cubicBezTo>
                <a:cubicBezTo>
                  <a:pt x="324" y="6643"/>
                  <a:pt x="480" y="6571"/>
                  <a:pt x="660" y="6571"/>
                </a:cubicBezTo>
                <a:lnTo>
                  <a:pt x="7758" y="6571"/>
                </a:lnTo>
                <a:lnTo>
                  <a:pt x="13251" y="718"/>
                </a:lnTo>
                <a:close/>
                <a:moveTo>
                  <a:pt x="18002" y="3322"/>
                </a:moveTo>
                <a:cubicBezTo>
                  <a:pt x="18331" y="3127"/>
                  <a:pt x="18666" y="3086"/>
                  <a:pt x="19023" y="3179"/>
                </a:cubicBezTo>
                <a:cubicBezTo>
                  <a:pt x="19379" y="3273"/>
                  <a:pt x="19654" y="3495"/>
                  <a:pt x="19838" y="3844"/>
                </a:cubicBezTo>
                <a:cubicBezTo>
                  <a:pt x="21017" y="6023"/>
                  <a:pt x="21599" y="8301"/>
                  <a:pt x="21599" y="10687"/>
                </a:cubicBezTo>
                <a:cubicBezTo>
                  <a:pt x="21599" y="13092"/>
                  <a:pt x="21017" y="15373"/>
                  <a:pt x="19838" y="17527"/>
                </a:cubicBezTo>
                <a:cubicBezTo>
                  <a:pt x="19584" y="18018"/>
                  <a:pt x="19189" y="18266"/>
                  <a:pt x="18659" y="18266"/>
                </a:cubicBezTo>
                <a:cubicBezTo>
                  <a:pt x="18437" y="18266"/>
                  <a:pt x="18214" y="18195"/>
                  <a:pt x="17999" y="18049"/>
                </a:cubicBezTo>
                <a:cubicBezTo>
                  <a:pt x="17671" y="17857"/>
                  <a:pt x="17459" y="17572"/>
                  <a:pt x="17353" y="17189"/>
                </a:cubicBezTo>
                <a:cubicBezTo>
                  <a:pt x="17254" y="16807"/>
                  <a:pt x="17289" y="16439"/>
                  <a:pt x="17473" y="16090"/>
                </a:cubicBezTo>
                <a:cubicBezTo>
                  <a:pt x="18419" y="14353"/>
                  <a:pt x="18892" y="12552"/>
                  <a:pt x="18892" y="10687"/>
                </a:cubicBezTo>
                <a:cubicBezTo>
                  <a:pt x="18892" y="8819"/>
                  <a:pt x="18415" y="7014"/>
                  <a:pt x="17473" y="5277"/>
                </a:cubicBezTo>
                <a:cubicBezTo>
                  <a:pt x="17289" y="4932"/>
                  <a:pt x="17254" y="4567"/>
                  <a:pt x="17353" y="4181"/>
                </a:cubicBezTo>
                <a:cubicBezTo>
                  <a:pt x="17459" y="3802"/>
                  <a:pt x="17674" y="3514"/>
                  <a:pt x="18002" y="3322"/>
                </a:cubicBezTo>
              </a:path>
            </a:pathLst>
          </a:custGeom>
          <a:solidFill>
            <a:srgbClr val="FBA41F"/>
          </a:solidFill>
          <a:ln>
            <a:noFill/>
          </a:ln>
          <a:effectLst/>
          <a:extLst/>
        </p:spPr>
        <p:txBody>
          <a:bodyPr lIns="19048" tIns="19048" rIns="19048" bIns="19048" anchor="ctr"/>
          <a:lstStyle/>
          <a:p>
            <a:pPr defTabSz="171230">
              <a:defRPr/>
            </a:pPr>
            <a:endParaRPr lang="es-ES" sz="1050" kern="0" dirty="0">
              <a:solidFill>
                <a:srgbClr val="F8F8DD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grpSp>
        <p:nvGrpSpPr>
          <p:cNvPr id="7" name="Group 41"/>
          <p:cNvGrpSpPr/>
          <p:nvPr/>
        </p:nvGrpSpPr>
        <p:grpSpPr>
          <a:xfrm>
            <a:off x="2270559" y="4133509"/>
            <a:ext cx="361117" cy="205502"/>
            <a:chOff x="6350" y="1588"/>
            <a:chExt cx="1931988" cy="1330325"/>
          </a:xfrm>
          <a:solidFill>
            <a:srgbClr val="E3491B"/>
          </a:solidFill>
        </p:grpSpPr>
        <p:sp>
          <p:nvSpPr>
            <p:cNvPr id="8" name="Freeform 18"/>
            <p:cNvSpPr>
              <a:spLocks/>
            </p:cNvSpPr>
            <p:nvPr/>
          </p:nvSpPr>
          <p:spPr bwMode="auto">
            <a:xfrm>
              <a:off x="6350" y="1588"/>
              <a:ext cx="1327150" cy="1330325"/>
            </a:xfrm>
            <a:custGeom>
              <a:avLst/>
              <a:gdLst>
                <a:gd name="T0" fmla="*/ 320 w 352"/>
                <a:gd name="T1" fmla="*/ 0 h 352"/>
                <a:gd name="T2" fmla="*/ 32 w 352"/>
                <a:gd name="T3" fmla="*/ 0 h 352"/>
                <a:gd name="T4" fmla="*/ 0 w 352"/>
                <a:gd name="T5" fmla="*/ 32 h 352"/>
                <a:gd name="T6" fmla="*/ 0 w 352"/>
                <a:gd name="T7" fmla="*/ 320 h 352"/>
                <a:gd name="T8" fmla="*/ 32 w 352"/>
                <a:gd name="T9" fmla="*/ 352 h 352"/>
                <a:gd name="T10" fmla="*/ 320 w 352"/>
                <a:gd name="T11" fmla="*/ 352 h 352"/>
                <a:gd name="T12" fmla="*/ 352 w 352"/>
                <a:gd name="T13" fmla="*/ 320 h 352"/>
                <a:gd name="T14" fmla="*/ 352 w 352"/>
                <a:gd name="T15" fmla="*/ 32 h 352"/>
                <a:gd name="T16" fmla="*/ 320 w 352"/>
                <a:gd name="T17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352">
                  <a:moveTo>
                    <a:pt x="32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38"/>
                    <a:pt x="14" y="352"/>
                    <a:pt x="32" y="352"/>
                  </a:cubicBezTo>
                  <a:cubicBezTo>
                    <a:pt x="320" y="352"/>
                    <a:pt x="320" y="352"/>
                    <a:pt x="320" y="352"/>
                  </a:cubicBezTo>
                  <a:cubicBezTo>
                    <a:pt x="338" y="352"/>
                    <a:pt x="352" y="338"/>
                    <a:pt x="352" y="320"/>
                  </a:cubicBezTo>
                  <a:cubicBezTo>
                    <a:pt x="352" y="32"/>
                    <a:pt x="352" y="32"/>
                    <a:pt x="352" y="32"/>
                  </a:cubicBezTo>
                  <a:cubicBezTo>
                    <a:pt x="352" y="14"/>
                    <a:pt x="338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pPr defTabSz="544211">
                <a:defRPr/>
              </a:pPr>
              <a:endParaRPr lang="id-ID" sz="2150" kern="0" dirty="0" smtClean="0">
                <a:solidFill>
                  <a:srgbClr val="F8F8DD"/>
                </a:solidFill>
                <a:latin typeface="Roboto Light"/>
              </a:endParaRPr>
            </a:p>
          </p:txBody>
        </p:sp>
        <p:sp>
          <p:nvSpPr>
            <p:cNvPr id="9" name="Freeform 19"/>
            <p:cNvSpPr>
              <a:spLocks/>
            </p:cNvSpPr>
            <p:nvPr/>
          </p:nvSpPr>
          <p:spPr bwMode="auto">
            <a:xfrm>
              <a:off x="1454150" y="176213"/>
              <a:ext cx="484188" cy="977900"/>
            </a:xfrm>
            <a:custGeom>
              <a:avLst/>
              <a:gdLst>
                <a:gd name="T0" fmla="*/ 101 w 128"/>
                <a:gd name="T1" fmla="*/ 9 h 259"/>
                <a:gd name="T2" fmla="*/ 42 w 128"/>
                <a:gd name="T3" fmla="*/ 44 h 259"/>
                <a:gd name="T4" fmla="*/ 0 w 128"/>
                <a:gd name="T5" fmla="*/ 69 h 259"/>
                <a:gd name="T6" fmla="*/ 0 w 128"/>
                <a:gd name="T7" fmla="*/ 189 h 259"/>
                <a:gd name="T8" fmla="*/ 42 w 128"/>
                <a:gd name="T9" fmla="*/ 214 h 259"/>
                <a:gd name="T10" fmla="*/ 101 w 128"/>
                <a:gd name="T11" fmla="*/ 250 h 259"/>
                <a:gd name="T12" fmla="*/ 128 w 128"/>
                <a:gd name="T13" fmla="*/ 234 h 259"/>
                <a:gd name="T14" fmla="*/ 128 w 128"/>
                <a:gd name="T15" fmla="*/ 25 h 259"/>
                <a:gd name="T16" fmla="*/ 101 w 128"/>
                <a:gd name="T17" fmla="*/ 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259">
                  <a:moveTo>
                    <a:pt x="101" y="9"/>
                  </a:moveTo>
                  <a:cubicBezTo>
                    <a:pt x="42" y="44"/>
                    <a:pt x="42" y="44"/>
                    <a:pt x="42" y="44"/>
                  </a:cubicBezTo>
                  <a:cubicBezTo>
                    <a:pt x="29" y="52"/>
                    <a:pt x="13" y="62"/>
                    <a:pt x="0" y="6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3" y="197"/>
                    <a:pt x="29" y="207"/>
                    <a:pt x="42" y="214"/>
                  </a:cubicBezTo>
                  <a:cubicBezTo>
                    <a:pt x="101" y="250"/>
                    <a:pt x="101" y="250"/>
                    <a:pt x="101" y="250"/>
                  </a:cubicBezTo>
                  <a:cubicBezTo>
                    <a:pt x="116" y="259"/>
                    <a:pt x="128" y="252"/>
                    <a:pt x="128" y="234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7"/>
                    <a:pt x="116" y="0"/>
                    <a:pt x="10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pPr defTabSz="544211">
                <a:defRPr/>
              </a:pPr>
              <a:endParaRPr lang="id-ID" sz="2150" kern="0" dirty="0" smtClean="0">
                <a:solidFill>
                  <a:srgbClr val="F8F8DD"/>
                </a:solidFill>
                <a:latin typeface="Roboto Light"/>
              </a:endParaRPr>
            </a:p>
          </p:txBody>
        </p:sp>
      </p:grpSp>
      <p:sp>
        <p:nvSpPr>
          <p:cNvPr id="10" name="AutoShape 63"/>
          <p:cNvSpPr>
            <a:spLocks/>
          </p:cNvSpPr>
          <p:nvPr/>
        </p:nvSpPr>
        <p:spPr bwMode="auto">
          <a:xfrm>
            <a:off x="7097974" y="1915958"/>
            <a:ext cx="364115" cy="2922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2"/>
                </a:moveTo>
                <a:cubicBezTo>
                  <a:pt x="20632" y="3222"/>
                  <a:pt x="20946" y="3384"/>
                  <a:pt x="21208" y="3713"/>
                </a:cubicBezTo>
                <a:cubicBezTo>
                  <a:pt x="21470" y="4042"/>
                  <a:pt x="21599" y="4427"/>
                  <a:pt x="21599" y="4865"/>
                </a:cubicBezTo>
                <a:lnTo>
                  <a:pt x="21599" y="19984"/>
                </a:lnTo>
                <a:cubicBezTo>
                  <a:pt x="21599" y="20421"/>
                  <a:pt x="21470" y="20803"/>
                  <a:pt x="21208" y="21121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3" y="21441"/>
                  <a:pt x="399" y="21121"/>
                </a:cubicBezTo>
                <a:cubicBezTo>
                  <a:pt x="134" y="20803"/>
                  <a:pt x="0" y="20421"/>
                  <a:pt x="0" y="19984"/>
                </a:cubicBezTo>
                <a:lnTo>
                  <a:pt x="0" y="4865"/>
                </a:lnTo>
                <a:cubicBezTo>
                  <a:pt x="0" y="4427"/>
                  <a:pt x="134" y="4042"/>
                  <a:pt x="399" y="3713"/>
                </a:cubicBezTo>
                <a:cubicBezTo>
                  <a:pt x="663" y="3384"/>
                  <a:pt x="981" y="3222"/>
                  <a:pt x="1348" y="3222"/>
                </a:cubicBezTo>
                <a:lnTo>
                  <a:pt x="5638" y="3222"/>
                </a:lnTo>
                <a:lnTo>
                  <a:pt x="6318" y="1460"/>
                </a:lnTo>
                <a:cubicBezTo>
                  <a:pt x="6458" y="1057"/>
                  <a:pt x="6717" y="713"/>
                  <a:pt x="7089" y="425"/>
                </a:cubicBezTo>
                <a:cubicBezTo>
                  <a:pt x="7466" y="143"/>
                  <a:pt x="7838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10" y="425"/>
                </a:cubicBezTo>
                <a:cubicBezTo>
                  <a:pt x="14884" y="713"/>
                  <a:pt x="15146" y="1057"/>
                  <a:pt x="15293" y="1460"/>
                </a:cubicBezTo>
                <a:lnTo>
                  <a:pt x="15961" y="3222"/>
                </a:lnTo>
                <a:lnTo>
                  <a:pt x="20263" y="3222"/>
                </a:lnTo>
                <a:close/>
                <a:moveTo>
                  <a:pt x="10806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2" y="18294"/>
                  <a:pt x="14270" y="17810"/>
                  <a:pt x="14774" y="17196"/>
                </a:cubicBezTo>
                <a:cubicBezTo>
                  <a:pt x="15278" y="16582"/>
                  <a:pt x="15677" y="15862"/>
                  <a:pt x="15974" y="15048"/>
                </a:cubicBezTo>
                <a:cubicBezTo>
                  <a:pt x="16270" y="14234"/>
                  <a:pt x="16419" y="13356"/>
                  <a:pt x="16419" y="12421"/>
                </a:cubicBezTo>
                <a:cubicBezTo>
                  <a:pt x="16419" y="11499"/>
                  <a:pt x="16270" y="10623"/>
                  <a:pt x="15974" y="9795"/>
                </a:cubicBezTo>
                <a:cubicBezTo>
                  <a:pt x="15677" y="8966"/>
                  <a:pt x="15278" y="8249"/>
                  <a:pt x="14774" y="7644"/>
                </a:cubicBezTo>
                <a:cubicBezTo>
                  <a:pt x="14270" y="7036"/>
                  <a:pt x="13672" y="6557"/>
                  <a:pt x="12987" y="6199"/>
                </a:cubicBezTo>
                <a:cubicBezTo>
                  <a:pt x="12299" y="5843"/>
                  <a:pt x="11572" y="5667"/>
                  <a:pt x="10806" y="5667"/>
                </a:cubicBezTo>
                <a:cubicBezTo>
                  <a:pt x="10039" y="5667"/>
                  <a:pt x="9312" y="5846"/>
                  <a:pt x="8619" y="6199"/>
                </a:cubicBezTo>
                <a:cubicBezTo>
                  <a:pt x="7929" y="6557"/>
                  <a:pt x="7332" y="7036"/>
                  <a:pt x="6827" y="7644"/>
                </a:cubicBezTo>
                <a:cubicBezTo>
                  <a:pt x="6323" y="8249"/>
                  <a:pt x="5922" y="8963"/>
                  <a:pt x="5625" y="9789"/>
                </a:cubicBezTo>
                <a:cubicBezTo>
                  <a:pt x="5329" y="10612"/>
                  <a:pt x="5180" y="11490"/>
                  <a:pt x="5180" y="12421"/>
                </a:cubicBezTo>
                <a:cubicBezTo>
                  <a:pt x="5180" y="13356"/>
                  <a:pt x="5329" y="14234"/>
                  <a:pt x="5625" y="15048"/>
                </a:cubicBezTo>
                <a:cubicBezTo>
                  <a:pt x="5922" y="15862"/>
                  <a:pt x="6323" y="16582"/>
                  <a:pt x="6827" y="17196"/>
                </a:cubicBezTo>
                <a:cubicBezTo>
                  <a:pt x="7332" y="17810"/>
                  <a:pt x="7929" y="18294"/>
                  <a:pt x="8619" y="18650"/>
                </a:cubicBezTo>
                <a:cubicBezTo>
                  <a:pt x="9312" y="19005"/>
                  <a:pt x="10039" y="19185"/>
                  <a:pt x="10806" y="19185"/>
                </a:cubicBezTo>
                <a:moveTo>
                  <a:pt x="10806" y="7832"/>
                </a:moveTo>
                <a:cubicBezTo>
                  <a:pt x="11337" y="7832"/>
                  <a:pt x="11834" y="7953"/>
                  <a:pt x="12294" y="8191"/>
                </a:cubicBezTo>
                <a:cubicBezTo>
                  <a:pt x="12754" y="8432"/>
                  <a:pt x="13158" y="8755"/>
                  <a:pt x="13501" y="9169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4"/>
                  <a:pt x="14615" y="11781"/>
                  <a:pt x="14615" y="12421"/>
                </a:cubicBezTo>
                <a:cubicBezTo>
                  <a:pt x="14615" y="13056"/>
                  <a:pt x="14515" y="13649"/>
                  <a:pt x="14316" y="14205"/>
                </a:cubicBezTo>
                <a:cubicBezTo>
                  <a:pt x="14118" y="14757"/>
                  <a:pt x="13846" y="15245"/>
                  <a:pt x="13501" y="15668"/>
                </a:cubicBezTo>
                <a:cubicBezTo>
                  <a:pt x="13158" y="16091"/>
                  <a:pt x="12752" y="16420"/>
                  <a:pt x="12289" y="16661"/>
                </a:cubicBezTo>
                <a:cubicBezTo>
                  <a:pt x="11824" y="16899"/>
                  <a:pt x="11330" y="17016"/>
                  <a:pt x="10806" y="17016"/>
                </a:cubicBezTo>
                <a:cubicBezTo>
                  <a:pt x="10274" y="17016"/>
                  <a:pt x="9777" y="16899"/>
                  <a:pt x="9312" y="16661"/>
                </a:cubicBezTo>
                <a:cubicBezTo>
                  <a:pt x="8847" y="16420"/>
                  <a:pt x="8443" y="16091"/>
                  <a:pt x="8100" y="15668"/>
                </a:cubicBezTo>
                <a:cubicBezTo>
                  <a:pt x="7755" y="15245"/>
                  <a:pt x="7483" y="14754"/>
                  <a:pt x="7285" y="14199"/>
                </a:cubicBezTo>
                <a:cubicBezTo>
                  <a:pt x="7084" y="13641"/>
                  <a:pt x="6984" y="13044"/>
                  <a:pt x="6984" y="12421"/>
                </a:cubicBezTo>
                <a:cubicBezTo>
                  <a:pt x="6984" y="11781"/>
                  <a:pt x="7084" y="11184"/>
                  <a:pt x="7285" y="10623"/>
                </a:cubicBezTo>
                <a:cubicBezTo>
                  <a:pt x="7483" y="10068"/>
                  <a:pt x="7755" y="9583"/>
                  <a:pt x="8100" y="9169"/>
                </a:cubicBezTo>
                <a:cubicBezTo>
                  <a:pt x="8443" y="8755"/>
                  <a:pt x="8847" y="8431"/>
                  <a:pt x="9312" y="8191"/>
                </a:cubicBezTo>
                <a:cubicBezTo>
                  <a:pt x="9777" y="7953"/>
                  <a:pt x="10274" y="7832"/>
                  <a:pt x="10806" y="7832"/>
                </a:cubicBezTo>
              </a:path>
            </a:pathLst>
          </a:custGeom>
          <a:solidFill>
            <a:srgbClr val="548A96"/>
          </a:solidFill>
          <a:ln>
            <a:noFill/>
          </a:ln>
          <a:effectLst/>
          <a:extLst/>
        </p:spPr>
        <p:txBody>
          <a:bodyPr lIns="19048" tIns="19048" rIns="19048" bIns="19048" anchor="ctr"/>
          <a:lstStyle/>
          <a:p>
            <a:pPr defTabSz="171230">
              <a:defRPr/>
            </a:pPr>
            <a:endParaRPr lang="es-ES" sz="1050" kern="0">
              <a:solidFill>
                <a:srgbClr val="F8F8DD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" name="AutoShape 68"/>
          <p:cNvSpPr>
            <a:spLocks/>
          </p:cNvSpPr>
          <p:nvPr/>
        </p:nvSpPr>
        <p:spPr bwMode="auto">
          <a:xfrm>
            <a:off x="9424251" y="1958216"/>
            <a:ext cx="364115" cy="2415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612" y="9346"/>
                </a:moveTo>
                <a:cubicBezTo>
                  <a:pt x="19507" y="9887"/>
                  <a:pt x="20229" y="10667"/>
                  <a:pt x="20776" y="11686"/>
                </a:cubicBezTo>
                <a:cubicBezTo>
                  <a:pt x="21324" y="12708"/>
                  <a:pt x="21599" y="13846"/>
                  <a:pt x="21599" y="15107"/>
                </a:cubicBezTo>
                <a:cubicBezTo>
                  <a:pt x="21599" y="16005"/>
                  <a:pt x="21458" y="16846"/>
                  <a:pt x="21172" y="17629"/>
                </a:cubicBezTo>
                <a:cubicBezTo>
                  <a:pt x="20889" y="18409"/>
                  <a:pt x="20503" y="19097"/>
                  <a:pt x="20008" y="19691"/>
                </a:cubicBezTo>
                <a:cubicBezTo>
                  <a:pt x="19512" y="20281"/>
                  <a:pt x="18940" y="20747"/>
                  <a:pt x="18290" y="21090"/>
                </a:cubicBezTo>
                <a:cubicBezTo>
                  <a:pt x="17640" y="21427"/>
                  <a:pt x="16939" y="21599"/>
                  <a:pt x="16187" y="21599"/>
                </a:cubicBezTo>
                <a:lnTo>
                  <a:pt x="4490" y="21599"/>
                </a:lnTo>
                <a:cubicBezTo>
                  <a:pt x="3878" y="21599"/>
                  <a:pt x="3297" y="21458"/>
                  <a:pt x="2750" y="21176"/>
                </a:cubicBezTo>
                <a:cubicBezTo>
                  <a:pt x="2203" y="20900"/>
                  <a:pt x="1723" y="20511"/>
                  <a:pt x="1312" y="20022"/>
                </a:cubicBezTo>
                <a:cubicBezTo>
                  <a:pt x="904" y="19527"/>
                  <a:pt x="583" y="18954"/>
                  <a:pt x="350" y="18294"/>
                </a:cubicBezTo>
                <a:cubicBezTo>
                  <a:pt x="115" y="17641"/>
                  <a:pt x="0" y="16947"/>
                  <a:pt x="0" y="16210"/>
                </a:cubicBezTo>
                <a:cubicBezTo>
                  <a:pt x="0" y="15565"/>
                  <a:pt x="88" y="14957"/>
                  <a:pt x="268" y="14381"/>
                </a:cubicBezTo>
                <a:cubicBezTo>
                  <a:pt x="448" y="13809"/>
                  <a:pt x="696" y="13287"/>
                  <a:pt x="1010" y="12818"/>
                </a:cubicBezTo>
                <a:cubicBezTo>
                  <a:pt x="1324" y="12351"/>
                  <a:pt x="1694" y="11954"/>
                  <a:pt x="2119" y="11632"/>
                </a:cubicBezTo>
                <a:cubicBezTo>
                  <a:pt x="2544" y="11312"/>
                  <a:pt x="3004" y="11079"/>
                  <a:pt x="3504" y="10929"/>
                </a:cubicBezTo>
                <a:cubicBezTo>
                  <a:pt x="3249" y="10552"/>
                  <a:pt x="3055" y="10140"/>
                  <a:pt x="2916" y="9688"/>
                </a:cubicBezTo>
                <a:cubicBezTo>
                  <a:pt x="2779" y="9239"/>
                  <a:pt x="2712" y="8758"/>
                  <a:pt x="2712" y="8240"/>
                </a:cubicBezTo>
                <a:cubicBezTo>
                  <a:pt x="2712" y="7635"/>
                  <a:pt x="2805" y="7071"/>
                  <a:pt x="2992" y="6547"/>
                </a:cubicBezTo>
                <a:cubicBezTo>
                  <a:pt x="3180" y="6023"/>
                  <a:pt x="3434" y="5568"/>
                  <a:pt x="3756" y="5182"/>
                </a:cubicBezTo>
                <a:cubicBezTo>
                  <a:pt x="4077" y="4796"/>
                  <a:pt x="4456" y="4488"/>
                  <a:pt x="4893" y="4264"/>
                </a:cubicBezTo>
                <a:cubicBezTo>
                  <a:pt x="5330" y="4039"/>
                  <a:pt x="5800" y="3927"/>
                  <a:pt x="6307" y="3927"/>
                </a:cubicBezTo>
                <a:cubicBezTo>
                  <a:pt x="7171" y="3927"/>
                  <a:pt x="7922" y="4258"/>
                  <a:pt x="8558" y="4920"/>
                </a:cubicBezTo>
                <a:cubicBezTo>
                  <a:pt x="8697" y="4223"/>
                  <a:pt x="8932" y="3573"/>
                  <a:pt x="9264" y="2971"/>
                </a:cubicBezTo>
                <a:cubicBezTo>
                  <a:pt x="9597" y="2369"/>
                  <a:pt x="9993" y="1848"/>
                  <a:pt x="10449" y="1404"/>
                </a:cubicBezTo>
                <a:cubicBezTo>
                  <a:pt x="10905" y="964"/>
                  <a:pt x="11412" y="621"/>
                  <a:pt x="11976" y="374"/>
                </a:cubicBezTo>
                <a:cubicBezTo>
                  <a:pt x="12540" y="123"/>
                  <a:pt x="13142" y="0"/>
                  <a:pt x="13785" y="0"/>
                </a:cubicBezTo>
                <a:cubicBezTo>
                  <a:pt x="14520" y="0"/>
                  <a:pt x="15218" y="169"/>
                  <a:pt x="15876" y="509"/>
                </a:cubicBezTo>
                <a:cubicBezTo>
                  <a:pt x="16536" y="852"/>
                  <a:pt x="17109" y="1312"/>
                  <a:pt x="17594" y="1894"/>
                </a:cubicBezTo>
                <a:cubicBezTo>
                  <a:pt x="18081" y="2476"/>
                  <a:pt x="18465" y="3167"/>
                  <a:pt x="18748" y="3956"/>
                </a:cubicBezTo>
                <a:cubicBezTo>
                  <a:pt x="19032" y="4744"/>
                  <a:pt x="19173" y="5580"/>
                  <a:pt x="19173" y="6463"/>
                </a:cubicBezTo>
                <a:cubicBezTo>
                  <a:pt x="19173" y="6987"/>
                  <a:pt x="19125" y="7491"/>
                  <a:pt x="19024" y="7972"/>
                </a:cubicBezTo>
                <a:cubicBezTo>
                  <a:pt x="18924" y="8453"/>
                  <a:pt x="18784" y="8914"/>
                  <a:pt x="18612" y="9346"/>
                </a:cubicBezTo>
              </a:path>
            </a:pathLst>
          </a:custGeom>
          <a:solidFill>
            <a:srgbClr val="1CBB9F"/>
          </a:solidFill>
          <a:ln>
            <a:noFill/>
          </a:ln>
          <a:effectLst/>
          <a:extLst/>
        </p:spPr>
        <p:txBody>
          <a:bodyPr lIns="19048" tIns="19048" rIns="19048" bIns="19048" anchor="ctr"/>
          <a:lstStyle/>
          <a:p>
            <a:pPr defTabSz="171230">
              <a:defRPr/>
            </a:pPr>
            <a:endParaRPr lang="es-ES" sz="1050" kern="0">
              <a:solidFill>
                <a:srgbClr val="F8F8DD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" name="AutoShape 19"/>
          <p:cNvSpPr>
            <a:spLocks/>
          </p:cNvSpPr>
          <p:nvPr/>
        </p:nvSpPr>
        <p:spPr bwMode="auto">
          <a:xfrm>
            <a:off x="7076701" y="4099127"/>
            <a:ext cx="329690" cy="292261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rgbClr val="FBA41F"/>
          </a:solidFill>
          <a:ln>
            <a:noFill/>
          </a:ln>
          <a:effectLst/>
          <a:extLst/>
        </p:spPr>
        <p:txBody>
          <a:bodyPr lIns="19048" tIns="19048" rIns="19048" bIns="19048" anchor="ctr"/>
          <a:lstStyle/>
          <a:p>
            <a:pPr defTabSz="171230">
              <a:defRPr/>
            </a:pPr>
            <a:endParaRPr lang="es-ES" sz="1050" kern="0">
              <a:solidFill>
                <a:srgbClr val="F8F8DD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" name="AutoShape 43"/>
          <p:cNvSpPr>
            <a:spLocks/>
          </p:cNvSpPr>
          <p:nvPr/>
        </p:nvSpPr>
        <p:spPr bwMode="auto">
          <a:xfrm>
            <a:off x="9384637" y="4097905"/>
            <a:ext cx="331014" cy="26569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8"/>
                </a:cubicBezTo>
                <a:cubicBezTo>
                  <a:pt x="21470" y="798"/>
                  <a:pt x="21599" y="1177"/>
                  <a:pt x="21599" y="1615"/>
                </a:cubicBezTo>
                <a:lnTo>
                  <a:pt x="21599" y="19984"/>
                </a:lnTo>
                <a:cubicBezTo>
                  <a:pt x="21599" y="20422"/>
                  <a:pt x="21470" y="20803"/>
                  <a:pt x="21208" y="21124"/>
                </a:cubicBezTo>
                <a:cubicBezTo>
                  <a:pt x="20948" y="21441"/>
                  <a:pt x="20632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6" y="21124"/>
                </a:cubicBezTo>
                <a:cubicBezTo>
                  <a:pt x="132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7"/>
                  <a:pt x="132" y="798"/>
                  <a:pt x="396" y="478"/>
                </a:cubicBezTo>
                <a:cubicBezTo>
                  <a:pt x="661" y="158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0"/>
                </a:moveTo>
                <a:lnTo>
                  <a:pt x="1801" y="2170"/>
                </a:lnTo>
                <a:lnTo>
                  <a:pt x="1801" y="19440"/>
                </a:lnTo>
                <a:lnTo>
                  <a:pt x="19805" y="19440"/>
                </a:lnTo>
                <a:lnTo>
                  <a:pt x="19805" y="2170"/>
                </a:lnTo>
                <a:close/>
                <a:moveTo>
                  <a:pt x="5425" y="8662"/>
                </a:moveTo>
                <a:cubicBezTo>
                  <a:pt x="4910" y="8662"/>
                  <a:pt x="4475" y="8454"/>
                  <a:pt x="4125" y="8034"/>
                </a:cubicBezTo>
                <a:cubicBezTo>
                  <a:pt x="3770" y="7611"/>
                  <a:pt x="3598" y="7103"/>
                  <a:pt x="3598" y="6512"/>
                </a:cubicBezTo>
                <a:cubicBezTo>
                  <a:pt x="3598" y="5895"/>
                  <a:pt x="3770" y="5372"/>
                  <a:pt x="4125" y="4952"/>
                </a:cubicBezTo>
                <a:cubicBezTo>
                  <a:pt x="4477" y="4526"/>
                  <a:pt x="4910" y="4321"/>
                  <a:pt x="5425" y="4321"/>
                </a:cubicBezTo>
                <a:cubicBezTo>
                  <a:pt x="5914" y="4321"/>
                  <a:pt x="6340" y="4529"/>
                  <a:pt x="6693" y="4952"/>
                </a:cubicBezTo>
                <a:cubicBezTo>
                  <a:pt x="7045" y="5372"/>
                  <a:pt x="7219" y="5895"/>
                  <a:pt x="7219" y="6512"/>
                </a:cubicBezTo>
                <a:cubicBezTo>
                  <a:pt x="7219" y="7103"/>
                  <a:pt x="7045" y="7611"/>
                  <a:pt x="6693" y="8034"/>
                </a:cubicBezTo>
                <a:cubicBezTo>
                  <a:pt x="6340" y="8454"/>
                  <a:pt x="5914" y="8662"/>
                  <a:pt x="5425" y="8662"/>
                </a:cubicBezTo>
                <a:moveTo>
                  <a:pt x="18001" y="17287"/>
                </a:moveTo>
                <a:lnTo>
                  <a:pt x="3598" y="17287"/>
                </a:lnTo>
                <a:lnTo>
                  <a:pt x="3598" y="15810"/>
                </a:lnTo>
                <a:lnTo>
                  <a:pt x="6845" y="10745"/>
                </a:lnTo>
                <a:lnTo>
                  <a:pt x="9045" y="12942"/>
                </a:lnTo>
                <a:lnTo>
                  <a:pt x="13193" y="5387"/>
                </a:lnTo>
                <a:lnTo>
                  <a:pt x="17998" y="11350"/>
                </a:lnTo>
                <a:lnTo>
                  <a:pt x="17998" y="17287"/>
                </a:lnTo>
                <a:close/>
              </a:path>
            </a:pathLst>
          </a:custGeom>
          <a:solidFill>
            <a:srgbClr val="548A96"/>
          </a:solidFill>
          <a:ln>
            <a:noFill/>
          </a:ln>
          <a:effectLst/>
          <a:extLst/>
        </p:spPr>
        <p:txBody>
          <a:bodyPr lIns="19048" tIns="19048" rIns="19048" bIns="19048" anchor="ctr"/>
          <a:lstStyle/>
          <a:p>
            <a:pPr defTabSz="171230">
              <a:defRPr/>
            </a:pPr>
            <a:endParaRPr lang="es-ES" sz="1050" kern="0">
              <a:solidFill>
                <a:srgbClr val="F8F8DD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4" name="AutoShape 12"/>
          <p:cNvSpPr>
            <a:spLocks/>
          </p:cNvSpPr>
          <p:nvPr/>
        </p:nvSpPr>
        <p:spPr bwMode="auto">
          <a:xfrm>
            <a:off x="4704550" y="4129702"/>
            <a:ext cx="309719" cy="319354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rgbClr val="1CBB9F"/>
          </a:solidFill>
          <a:ln>
            <a:noFill/>
          </a:ln>
          <a:effectLst/>
          <a:extLst/>
        </p:spPr>
        <p:txBody>
          <a:bodyPr lIns="25386" tIns="25386" rIns="25386" bIns="25386" anchor="ctr"/>
          <a:lstStyle/>
          <a:p>
            <a:pPr defTabSz="228459">
              <a:defRPr/>
            </a:pPr>
            <a:endParaRPr lang="es-ES" sz="1450" kern="0" dirty="0">
              <a:solidFill>
                <a:srgbClr val="F8F8DD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5" name="TextBox 35"/>
          <p:cNvSpPr txBox="1"/>
          <p:nvPr/>
        </p:nvSpPr>
        <p:spPr>
          <a:xfrm>
            <a:off x="1421232" y="2553366"/>
            <a:ext cx="194671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小鹿</a:t>
            </a:r>
            <a:r>
              <a:rPr lang="en-US" altLang="zh-CN" sz="1400" dirty="0" err="1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rgbClr val="F8F8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35"/>
          <p:cNvSpPr txBox="1"/>
          <p:nvPr/>
        </p:nvSpPr>
        <p:spPr>
          <a:xfrm>
            <a:off x="3886050" y="2553365"/>
            <a:ext cx="194671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小鹿</a:t>
            </a:r>
            <a:r>
              <a:rPr lang="en-US" altLang="zh-CN" sz="1400" dirty="0" err="1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rgbClr val="F8F8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35"/>
          <p:cNvSpPr txBox="1"/>
          <p:nvPr/>
        </p:nvSpPr>
        <p:spPr>
          <a:xfrm>
            <a:off x="6306672" y="2553365"/>
            <a:ext cx="194671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小鹿</a:t>
            </a:r>
            <a:r>
              <a:rPr lang="en-US" altLang="zh-CN" sz="1400" dirty="0" err="1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rgbClr val="F8F8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35"/>
          <p:cNvSpPr txBox="1"/>
          <p:nvPr/>
        </p:nvSpPr>
        <p:spPr>
          <a:xfrm>
            <a:off x="8727294" y="2574742"/>
            <a:ext cx="194671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小鹿</a:t>
            </a:r>
            <a:r>
              <a:rPr lang="en-US" altLang="zh-CN" sz="1400" dirty="0" err="1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rgbClr val="F8F8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35"/>
          <p:cNvSpPr txBox="1"/>
          <p:nvPr/>
        </p:nvSpPr>
        <p:spPr>
          <a:xfrm>
            <a:off x="1421232" y="4707094"/>
            <a:ext cx="194671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小鹿</a:t>
            </a:r>
            <a:r>
              <a:rPr lang="en-US" altLang="zh-CN" sz="1400" dirty="0" err="1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rgbClr val="F8F8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35"/>
          <p:cNvSpPr txBox="1"/>
          <p:nvPr/>
        </p:nvSpPr>
        <p:spPr>
          <a:xfrm>
            <a:off x="3886050" y="4707093"/>
            <a:ext cx="194671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小鹿</a:t>
            </a:r>
            <a:r>
              <a:rPr lang="en-US" altLang="zh-CN" sz="1400" dirty="0" err="1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rgbClr val="F8F8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35"/>
          <p:cNvSpPr txBox="1"/>
          <p:nvPr/>
        </p:nvSpPr>
        <p:spPr>
          <a:xfrm>
            <a:off x="6306672" y="4707093"/>
            <a:ext cx="194671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小鹿</a:t>
            </a:r>
            <a:r>
              <a:rPr lang="en-US" altLang="zh-CN" sz="1400" dirty="0" err="1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rgbClr val="F8F8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35"/>
          <p:cNvSpPr txBox="1"/>
          <p:nvPr/>
        </p:nvSpPr>
        <p:spPr>
          <a:xfrm>
            <a:off x="8727294" y="4728470"/>
            <a:ext cx="194671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小鹿</a:t>
            </a:r>
            <a:r>
              <a:rPr lang="en-US" altLang="zh-CN" sz="1400" dirty="0" err="1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rgbClr val="F8F8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9217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25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497840"/>
            <a:ext cx="172720" cy="548640"/>
          </a:xfrm>
          <a:prstGeom prst="rect">
            <a:avLst/>
          </a:prstGeom>
          <a:solidFill>
            <a:srgbClr val="F8F8DD"/>
          </a:solidFill>
          <a:ln>
            <a:solidFill>
              <a:srgbClr val="F8F8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4160" y="572105"/>
            <a:ext cx="2377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8F8D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单击输入您的标题</a:t>
            </a:r>
            <a:endParaRPr lang="zh-CN" altLang="en-US" sz="2000" dirty="0">
              <a:solidFill>
                <a:srgbClr val="F8F8D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69731" y="1544321"/>
            <a:ext cx="2069367" cy="2069367"/>
            <a:chOff x="1033752" y="1440263"/>
            <a:chExt cx="2069367" cy="2069367"/>
          </a:xfrm>
          <a:solidFill>
            <a:srgbClr val="548A96"/>
          </a:solidFill>
        </p:grpSpPr>
        <p:sp>
          <p:nvSpPr>
            <p:cNvPr id="6" name="矩形 5"/>
            <p:cNvSpPr/>
            <p:nvPr/>
          </p:nvSpPr>
          <p:spPr>
            <a:xfrm>
              <a:off x="1033752" y="1440263"/>
              <a:ext cx="2069367" cy="20693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TextBox 35"/>
            <p:cNvSpPr txBox="1"/>
            <p:nvPr/>
          </p:nvSpPr>
          <p:spPr>
            <a:xfrm>
              <a:off x="1201856" y="1890170"/>
              <a:ext cx="1733162" cy="116955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小鹿</a:t>
              </a:r>
              <a:r>
                <a:rPr lang="en-US" altLang="zh-CN" sz="1400" dirty="0" err="1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869731" y="3732930"/>
            <a:ext cx="2069367" cy="2069367"/>
            <a:chOff x="1033752" y="1440263"/>
            <a:chExt cx="2069367" cy="2069367"/>
          </a:xfrm>
          <a:solidFill>
            <a:srgbClr val="70B69E"/>
          </a:solidFill>
        </p:grpSpPr>
        <p:sp>
          <p:nvSpPr>
            <p:cNvPr id="9" name="矩形 8"/>
            <p:cNvSpPr/>
            <p:nvPr/>
          </p:nvSpPr>
          <p:spPr>
            <a:xfrm>
              <a:off x="1033752" y="1440263"/>
              <a:ext cx="2069367" cy="20693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TextBox 35"/>
            <p:cNvSpPr txBox="1"/>
            <p:nvPr/>
          </p:nvSpPr>
          <p:spPr>
            <a:xfrm>
              <a:off x="1201856" y="1890170"/>
              <a:ext cx="1733162" cy="116955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小鹿</a:t>
              </a:r>
              <a:r>
                <a:rPr lang="en-US" altLang="zh-CN" sz="1400" dirty="0" err="1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364914" y="1533723"/>
            <a:ext cx="2069367" cy="2069367"/>
            <a:chOff x="1033752" y="1440263"/>
            <a:chExt cx="2069367" cy="2069367"/>
          </a:xfrm>
        </p:grpSpPr>
        <p:sp>
          <p:nvSpPr>
            <p:cNvPr id="12" name="矩形 11"/>
            <p:cNvSpPr/>
            <p:nvPr/>
          </p:nvSpPr>
          <p:spPr>
            <a:xfrm>
              <a:off x="1033752" y="1440263"/>
              <a:ext cx="2069367" cy="2069367"/>
            </a:xfrm>
            <a:prstGeom prst="rect">
              <a:avLst/>
            </a:prstGeom>
            <a:solidFill>
              <a:srgbClr val="FBA4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TextBox 35"/>
            <p:cNvSpPr txBox="1"/>
            <p:nvPr/>
          </p:nvSpPr>
          <p:spPr>
            <a:xfrm>
              <a:off x="1201856" y="1890170"/>
              <a:ext cx="173316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小鹿</a:t>
              </a:r>
              <a:r>
                <a:rPr lang="en-US" altLang="zh-CN" sz="1400" dirty="0" err="1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364913" y="3722332"/>
            <a:ext cx="2069367" cy="2069367"/>
            <a:chOff x="1033752" y="1440263"/>
            <a:chExt cx="2069367" cy="2069367"/>
          </a:xfrm>
        </p:grpSpPr>
        <p:sp>
          <p:nvSpPr>
            <p:cNvPr id="15" name="矩形 14"/>
            <p:cNvSpPr/>
            <p:nvPr/>
          </p:nvSpPr>
          <p:spPr>
            <a:xfrm>
              <a:off x="1033752" y="1440263"/>
              <a:ext cx="2069367" cy="2069367"/>
            </a:xfrm>
            <a:prstGeom prst="rect">
              <a:avLst/>
            </a:prstGeom>
            <a:solidFill>
              <a:srgbClr val="E74E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TextBox 35"/>
            <p:cNvSpPr txBox="1"/>
            <p:nvPr/>
          </p:nvSpPr>
          <p:spPr>
            <a:xfrm>
              <a:off x="1201856" y="1890170"/>
              <a:ext cx="173316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小鹿</a:t>
              </a:r>
              <a:r>
                <a:rPr lang="en-US" altLang="zh-CN" sz="1400" dirty="0" err="1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/>
          <a:srcRect l="2769"/>
          <a:stretch/>
        </p:blipFill>
        <p:spPr>
          <a:xfrm>
            <a:off x="1497521" y="3732929"/>
            <a:ext cx="2288158" cy="206936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/>
          <a:srcRect r="1843"/>
          <a:stretch/>
        </p:blipFill>
        <p:spPr>
          <a:xfrm>
            <a:off x="6023150" y="1523124"/>
            <a:ext cx="2257712" cy="206936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7521" y="1544321"/>
            <a:ext cx="2288158" cy="204817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6"/>
          <a:srcRect l="21578"/>
          <a:stretch/>
        </p:blipFill>
        <p:spPr>
          <a:xfrm>
            <a:off x="6023150" y="3722332"/>
            <a:ext cx="2257712" cy="2058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0658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25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21" name="出自【趣你的PPT】(微信:qunideppt)：最优质的PPT资源库"/>
          <p:cNvPicPr>
            <a:picLocks noChangeAspect="1"/>
          </p:cNvPicPr>
          <p:nvPr/>
        </p:nvPicPr>
        <p:blipFill rotWithShape="1">
          <a:blip r:embed="rId3"/>
          <a:srcRect r="52253"/>
          <a:stretch/>
        </p:blipFill>
        <p:spPr>
          <a:xfrm flipH="1">
            <a:off x="0" y="112925"/>
            <a:ext cx="3403405" cy="6632149"/>
          </a:xfrm>
          <a:prstGeom prst="rect">
            <a:avLst/>
          </a:prstGeom>
        </p:spPr>
      </p:pic>
      <p:sp>
        <p:nvSpPr>
          <p:cNvPr id="22" name="出自【趣你的PPT】(微信:qunideppt)：最优质的PPT资源库"/>
          <p:cNvSpPr txBox="1"/>
          <p:nvPr/>
        </p:nvSpPr>
        <p:spPr>
          <a:xfrm>
            <a:off x="403224" y="2453081"/>
            <a:ext cx="182181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F8F8D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03</a:t>
            </a:r>
            <a:endParaRPr lang="zh-CN" altLang="en-US" sz="11500" dirty="0">
              <a:solidFill>
                <a:srgbClr val="F8F8D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3" name="出自【趣你的PPT】(微信:qunideppt)：最优质的PPT资源库"/>
          <p:cNvSpPr txBox="1"/>
          <p:nvPr/>
        </p:nvSpPr>
        <p:spPr>
          <a:xfrm>
            <a:off x="4519612" y="2751887"/>
            <a:ext cx="51069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8F8D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点击添加您的标题</a:t>
            </a:r>
            <a:endParaRPr lang="zh-CN" altLang="en-US" sz="4800" b="1" dirty="0">
              <a:solidFill>
                <a:srgbClr val="F8F8D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4" name="出自【趣你的PPT】(微信:qunideppt)：最优质的PPT资源库"/>
          <p:cNvSpPr/>
          <p:nvPr/>
        </p:nvSpPr>
        <p:spPr>
          <a:xfrm>
            <a:off x="4519612" y="3582884"/>
            <a:ext cx="50180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rgbClr val="F8F8D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我们本着实用美观的原则，为您精心设计最专业的</a:t>
            </a:r>
            <a:r>
              <a:rPr lang="en-US" altLang="zh-CN" sz="1400" dirty="0" smtClean="0">
                <a:solidFill>
                  <a:srgbClr val="F8F8D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PPT</a:t>
            </a:r>
            <a:r>
              <a:rPr lang="zh-CN" altLang="en-US" sz="1400" dirty="0" smtClean="0">
                <a:solidFill>
                  <a:srgbClr val="F8F8D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作品。模板内页图表的文字、色块、图片均可自由编辑、改色、替换。 </a:t>
            </a:r>
            <a:endParaRPr lang="zh-CN" altLang="en-US" sz="1400" dirty="0">
              <a:solidFill>
                <a:srgbClr val="F8F8D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95160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25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497840"/>
            <a:ext cx="172720" cy="548640"/>
          </a:xfrm>
          <a:prstGeom prst="rect">
            <a:avLst/>
          </a:prstGeom>
          <a:solidFill>
            <a:srgbClr val="F8F8DD"/>
          </a:solidFill>
          <a:ln>
            <a:solidFill>
              <a:srgbClr val="F8F8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4160" y="572105"/>
            <a:ext cx="2377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8F8D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单击输入您的标题</a:t>
            </a:r>
            <a:endParaRPr lang="zh-CN" altLang="en-US" sz="2000" dirty="0">
              <a:solidFill>
                <a:srgbClr val="F8F8D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41325" y="1492982"/>
            <a:ext cx="2659917" cy="2659917"/>
            <a:chOff x="1218243" y="1414126"/>
            <a:chExt cx="2016000" cy="2016000"/>
          </a:xfrm>
        </p:grpSpPr>
        <p:sp>
          <p:nvSpPr>
            <p:cNvPr id="10" name="灰色圆形背景"/>
            <p:cNvSpPr/>
            <p:nvPr/>
          </p:nvSpPr>
          <p:spPr>
            <a:xfrm>
              <a:off x="1218243" y="1414126"/>
              <a:ext cx="2016000" cy="2016000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>
                <a:solidFill>
                  <a:prstClr val="white"/>
                </a:solidFill>
              </a:endParaRPr>
            </a:p>
          </p:txBody>
        </p:sp>
        <p:sp>
          <p:nvSpPr>
            <p:cNvPr id="11" name="空心弧 10"/>
            <p:cNvSpPr/>
            <p:nvPr/>
          </p:nvSpPr>
          <p:spPr>
            <a:xfrm>
              <a:off x="1295782" y="1491665"/>
              <a:ext cx="1860923" cy="1860923"/>
            </a:xfrm>
            <a:prstGeom prst="blockArc">
              <a:avLst>
                <a:gd name="adj1" fmla="val 5377856"/>
                <a:gd name="adj2" fmla="val 16158815"/>
                <a:gd name="adj3" fmla="val 19523"/>
              </a:avLst>
            </a:prstGeom>
            <a:solidFill>
              <a:srgbClr val="FEB6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>
                <a:solidFill>
                  <a:prstClr val="black"/>
                </a:solidFill>
              </a:endParaRPr>
            </a:p>
          </p:txBody>
        </p:sp>
        <p:sp>
          <p:nvSpPr>
            <p:cNvPr id="12" name="椭圆 46"/>
            <p:cNvSpPr/>
            <p:nvPr/>
          </p:nvSpPr>
          <p:spPr>
            <a:xfrm>
              <a:off x="1497382" y="1693265"/>
              <a:ext cx="1457723" cy="1457723"/>
            </a:xfrm>
            <a:custGeom>
              <a:avLst/>
              <a:gdLst/>
              <a:ahLst/>
              <a:cxnLst/>
              <a:rect l="l" t="t" r="r" b="b"/>
              <a:pathLst>
                <a:path w="1692000" h="1692000">
                  <a:moveTo>
                    <a:pt x="846000" y="108822"/>
                  </a:moveTo>
                  <a:cubicBezTo>
                    <a:pt x="1253132" y="108822"/>
                    <a:pt x="1583178" y="438868"/>
                    <a:pt x="1583178" y="846000"/>
                  </a:cubicBezTo>
                  <a:cubicBezTo>
                    <a:pt x="1583178" y="1253132"/>
                    <a:pt x="1253132" y="1583178"/>
                    <a:pt x="846000" y="1583178"/>
                  </a:cubicBezTo>
                  <a:cubicBezTo>
                    <a:pt x="438868" y="1583178"/>
                    <a:pt x="108822" y="1253132"/>
                    <a:pt x="108822" y="846000"/>
                  </a:cubicBezTo>
                  <a:cubicBezTo>
                    <a:pt x="108822" y="438868"/>
                    <a:pt x="438868" y="108822"/>
                    <a:pt x="846000" y="108822"/>
                  </a:cubicBezTo>
                  <a:close/>
                  <a:moveTo>
                    <a:pt x="846000" y="54000"/>
                  </a:moveTo>
                  <a:cubicBezTo>
                    <a:pt x="408590" y="54000"/>
                    <a:pt x="54000" y="408590"/>
                    <a:pt x="54000" y="846000"/>
                  </a:cubicBezTo>
                  <a:cubicBezTo>
                    <a:pt x="54000" y="1283410"/>
                    <a:pt x="408590" y="1638000"/>
                    <a:pt x="846000" y="1638000"/>
                  </a:cubicBezTo>
                  <a:cubicBezTo>
                    <a:pt x="1283410" y="1638000"/>
                    <a:pt x="1638000" y="1283410"/>
                    <a:pt x="1638000" y="846000"/>
                  </a:cubicBezTo>
                  <a:cubicBezTo>
                    <a:pt x="1638000" y="408590"/>
                    <a:pt x="1283410" y="54000"/>
                    <a:pt x="846000" y="54000"/>
                  </a:cubicBezTo>
                  <a:close/>
                  <a:moveTo>
                    <a:pt x="846000" y="0"/>
                  </a:moveTo>
                  <a:cubicBezTo>
                    <a:pt x="1313233" y="0"/>
                    <a:pt x="1692000" y="378767"/>
                    <a:pt x="1692000" y="846000"/>
                  </a:cubicBezTo>
                  <a:cubicBezTo>
                    <a:pt x="1692000" y="1313233"/>
                    <a:pt x="1313233" y="1692000"/>
                    <a:pt x="846000" y="1692000"/>
                  </a:cubicBezTo>
                  <a:cubicBezTo>
                    <a:pt x="378767" y="1692000"/>
                    <a:pt x="0" y="1313233"/>
                    <a:pt x="0" y="846000"/>
                  </a:cubicBezTo>
                  <a:cubicBezTo>
                    <a:pt x="0" y="378767"/>
                    <a:pt x="378767" y="0"/>
                    <a:pt x="8460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>
                <a:solidFill>
                  <a:prstClr val="white"/>
                </a:solidFill>
              </a:endParaRPr>
            </a:p>
          </p:txBody>
        </p:sp>
        <p:sp>
          <p:nvSpPr>
            <p:cNvPr id="13" name="TextBox 50"/>
            <p:cNvSpPr txBox="1"/>
            <p:nvPr/>
          </p:nvSpPr>
          <p:spPr>
            <a:xfrm>
              <a:off x="1672101" y="2107211"/>
              <a:ext cx="1150796" cy="6298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800" b="1" dirty="0">
                  <a:ln w="12700">
                    <a:solidFill>
                      <a:srgbClr val="DDDDDD"/>
                    </a:solidFill>
                  </a:ln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50%</a:t>
              </a:r>
              <a:endParaRPr lang="zh-CN" altLang="en-US" sz="4800" b="1" dirty="0">
                <a:ln w="12700">
                  <a:solidFill>
                    <a:srgbClr val="DDDDDD"/>
                  </a:solidFill>
                </a:ln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746769" y="1492982"/>
            <a:ext cx="2659917" cy="2659917"/>
            <a:chOff x="1218243" y="1414126"/>
            <a:chExt cx="2016000" cy="2016000"/>
          </a:xfrm>
        </p:grpSpPr>
        <p:sp>
          <p:nvSpPr>
            <p:cNvPr id="15" name="灰色圆形背景"/>
            <p:cNvSpPr/>
            <p:nvPr/>
          </p:nvSpPr>
          <p:spPr>
            <a:xfrm>
              <a:off x="1218243" y="1414126"/>
              <a:ext cx="2016000" cy="2016000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>
                <a:solidFill>
                  <a:prstClr val="white"/>
                </a:solidFill>
              </a:endParaRPr>
            </a:p>
          </p:txBody>
        </p:sp>
        <p:sp>
          <p:nvSpPr>
            <p:cNvPr id="16" name="空心弧 15"/>
            <p:cNvSpPr/>
            <p:nvPr/>
          </p:nvSpPr>
          <p:spPr>
            <a:xfrm>
              <a:off x="1295782" y="1491665"/>
              <a:ext cx="1860923" cy="1860923"/>
            </a:xfrm>
            <a:prstGeom prst="blockArc">
              <a:avLst>
                <a:gd name="adj1" fmla="val 23118"/>
                <a:gd name="adj2" fmla="val 16158815"/>
                <a:gd name="adj3" fmla="val 19523"/>
              </a:avLst>
            </a:prstGeom>
            <a:solidFill>
              <a:srgbClr val="70B6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>
                <a:solidFill>
                  <a:prstClr val="black"/>
                </a:solidFill>
              </a:endParaRPr>
            </a:p>
          </p:txBody>
        </p:sp>
        <p:sp>
          <p:nvSpPr>
            <p:cNvPr id="17" name="椭圆 46"/>
            <p:cNvSpPr/>
            <p:nvPr/>
          </p:nvSpPr>
          <p:spPr>
            <a:xfrm>
              <a:off x="1497382" y="1693265"/>
              <a:ext cx="1457723" cy="1457723"/>
            </a:xfrm>
            <a:custGeom>
              <a:avLst/>
              <a:gdLst/>
              <a:ahLst/>
              <a:cxnLst/>
              <a:rect l="l" t="t" r="r" b="b"/>
              <a:pathLst>
                <a:path w="1692000" h="1692000">
                  <a:moveTo>
                    <a:pt x="846000" y="108822"/>
                  </a:moveTo>
                  <a:cubicBezTo>
                    <a:pt x="1253132" y="108822"/>
                    <a:pt x="1583178" y="438868"/>
                    <a:pt x="1583178" y="846000"/>
                  </a:cubicBezTo>
                  <a:cubicBezTo>
                    <a:pt x="1583178" y="1253132"/>
                    <a:pt x="1253132" y="1583178"/>
                    <a:pt x="846000" y="1583178"/>
                  </a:cubicBezTo>
                  <a:cubicBezTo>
                    <a:pt x="438868" y="1583178"/>
                    <a:pt x="108822" y="1253132"/>
                    <a:pt x="108822" y="846000"/>
                  </a:cubicBezTo>
                  <a:cubicBezTo>
                    <a:pt x="108822" y="438868"/>
                    <a:pt x="438868" y="108822"/>
                    <a:pt x="846000" y="108822"/>
                  </a:cubicBezTo>
                  <a:close/>
                  <a:moveTo>
                    <a:pt x="846000" y="54000"/>
                  </a:moveTo>
                  <a:cubicBezTo>
                    <a:pt x="408590" y="54000"/>
                    <a:pt x="54000" y="408590"/>
                    <a:pt x="54000" y="846000"/>
                  </a:cubicBezTo>
                  <a:cubicBezTo>
                    <a:pt x="54000" y="1283410"/>
                    <a:pt x="408590" y="1638000"/>
                    <a:pt x="846000" y="1638000"/>
                  </a:cubicBezTo>
                  <a:cubicBezTo>
                    <a:pt x="1283410" y="1638000"/>
                    <a:pt x="1638000" y="1283410"/>
                    <a:pt x="1638000" y="846000"/>
                  </a:cubicBezTo>
                  <a:cubicBezTo>
                    <a:pt x="1638000" y="408590"/>
                    <a:pt x="1283410" y="54000"/>
                    <a:pt x="846000" y="54000"/>
                  </a:cubicBezTo>
                  <a:close/>
                  <a:moveTo>
                    <a:pt x="846000" y="0"/>
                  </a:moveTo>
                  <a:cubicBezTo>
                    <a:pt x="1313233" y="0"/>
                    <a:pt x="1692000" y="378767"/>
                    <a:pt x="1692000" y="846000"/>
                  </a:cubicBezTo>
                  <a:cubicBezTo>
                    <a:pt x="1692000" y="1313233"/>
                    <a:pt x="1313233" y="1692000"/>
                    <a:pt x="846000" y="1692000"/>
                  </a:cubicBezTo>
                  <a:cubicBezTo>
                    <a:pt x="378767" y="1692000"/>
                    <a:pt x="0" y="1313233"/>
                    <a:pt x="0" y="846000"/>
                  </a:cubicBezTo>
                  <a:cubicBezTo>
                    <a:pt x="0" y="378767"/>
                    <a:pt x="378767" y="0"/>
                    <a:pt x="8460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>
                <a:solidFill>
                  <a:prstClr val="white"/>
                </a:solidFill>
              </a:endParaRPr>
            </a:p>
          </p:txBody>
        </p:sp>
        <p:sp>
          <p:nvSpPr>
            <p:cNvPr id="18" name="TextBox 75"/>
            <p:cNvSpPr txBox="1"/>
            <p:nvPr/>
          </p:nvSpPr>
          <p:spPr>
            <a:xfrm>
              <a:off x="1650845" y="2104534"/>
              <a:ext cx="1150796" cy="6298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800" b="1" dirty="0">
                  <a:ln w="12700">
                    <a:solidFill>
                      <a:srgbClr val="DDDDDD"/>
                    </a:solidFill>
                  </a:ln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75%</a:t>
              </a:r>
              <a:endParaRPr lang="zh-CN" altLang="en-US" sz="4800" b="1" dirty="0">
                <a:ln w="12700">
                  <a:solidFill>
                    <a:srgbClr val="DDDDDD"/>
                  </a:solidFill>
                </a:ln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452213" y="1492982"/>
            <a:ext cx="2659917" cy="2659917"/>
            <a:chOff x="1218243" y="1414126"/>
            <a:chExt cx="2016000" cy="2016000"/>
          </a:xfrm>
        </p:grpSpPr>
        <p:sp>
          <p:nvSpPr>
            <p:cNvPr id="20" name="灰色圆形背景"/>
            <p:cNvSpPr/>
            <p:nvPr/>
          </p:nvSpPr>
          <p:spPr>
            <a:xfrm>
              <a:off x="1218243" y="1414126"/>
              <a:ext cx="2016000" cy="2016000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>
                <a:solidFill>
                  <a:prstClr val="white"/>
                </a:solidFill>
              </a:endParaRPr>
            </a:p>
          </p:txBody>
        </p:sp>
        <p:sp>
          <p:nvSpPr>
            <p:cNvPr id="25" name="空心弧 24"/>
            <p:cNvSpPr/>
            <p:nvPr/>
          </p:nvSpPr>
          <p:spPr>
            <a:xfrm>
              <a:off x="1295782" y="1491665"/>
              <a:ext cx="1860923" cy="1860923"/>
            </a:xfrm>
            <a:prstGeom prst="blockArc">
              <a:avLst>
                <a:gd name="adj1" fmla="val 8111028"/>
                <a:gd name="adj2" fmla="val 16158815"/>
                <a:gd name="adj3" fmla="val 19523"/>
              </a:avLst>
            </a:prstGeom>
            <a:solidFill>
              <a:srgbClr val="E349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>
                <a:solidFill>
                  <a:prstClr val="black"/>
                </a:solidFill>
              </a:endParaRPr>
            </a:p>
          </p:txBody>
        </p:sp>
        <p:sp>
          <p:nvSpPr>
            <p:cNvPr id="26" name="椭圆 46"/>
            <p:cNvSpPr/>
            <p:nvPr/>
          </p:nvSpPr>
          <p:spPr>
            <a:xfrm>
              <a:off x="1497382" y="1693265"/>
              <a:ext cx="1457723" cy="1457723"/>
            </a:xfrm>
            <a:custGeom>
              <a:avLst/>
              <a:gdLst/>
              <a:ahLst/>
              <a:cxnLst/>
              <a:rect l="l" t="t" r="r" b="b"/>
              <a:pathLst>
                <a:path w="1692000" h="1692000">
                  <a:moveTo>
                    <a:pt x="846000" y="108822"/>
                  </a:moveTo>
                  <a:cubicBezTo>
                    <a:pt x="1253132" y="108822"/>
                    <a:pt x="1583178" y="438868"/>
                    <a:pt x="1583178" y="846000"/>
                  </a:cubicBezTo>
                  <a:cubicBezTo>
                    <a:pt x="1583178" y="1253132"/>
                    <a:pt x="1253132" y="1583178"/>
                    <a:pt x="846000" y="1583178"/>
                  </a:cubicBezTo>
                  <a:cubicBezTo>
                    <a:pt x="438868" y="1583178"/>
                    <a:pt x="108822" y="1253132"/>
                    <a:pt x="108822" y="846000"/>
                  </a:cubicBezTo>
                  <a:cubicBezTo>
                    <a:pt x="108822" y="438868"/>
                    <a:pt x="438868" y="108822"/>
                    <a:pt x="846000" y="108822"/>
                  </a:cubicBezTo>
                  <a:close/>
                  <a:moveTo>
                    <a:pt x="846000" y="54000"/>
                  </a:moveTo>
                  <a:cubicBezTo>
                    <a:pt x="408590" y="54000"/>
                    <a:pt x="54000" y="408590"/>
                    <a:pt x="54000" y="846000"/>
                  </a:cubicBezTo>
                  <a:cubicBezTo>
                    <a:pt x="54000" y="1283410"/>
                    <a:pt x="408590" y="1638000"/>
                    <a:pt x="846000" y="1638000"/>
                  </a:cubicBezTo>
                  <a:cubicBezTo>
                    <a:pt x="1283410" y="1638000"/>
                    <a:pt x="1638000" y="1283410"/>
                    <a:pt x="1638000" y="846000"/>
                  </a:cubicBezTo>
                  <a:cubicBezTo>
                    <a:pt x="1638000" y="408590"/>
                    <a:pt x="1283410" y="54000"/>
                    <a:pt x="846000" y="54000"/>
                  </a:cubicBezTo>
                  <a:close/>
                  <a:moveTo>
                    <a:pt x="846000" y="0"/>
                  </a:moveTo>
                  <a:cubicBezTo>
                    <a:pt x="1313233" y="0"/>
                    <a:pt x="1692000" y="378767"/>
                    <a:pt x="1692000" y="846000"/>
                  </a:cubicBezTo>
                  <a:cubicBezTo>
                    <a:pt x="1692000" y="1313233"/>
                    <a:pt x="1313233" y="1692000"/>
                    <a:pt x="846000" y="1692000"/>
                  </a:cubicBezTo>
                  <a:cubicBezTo>
                    <a:pt x="378767" y="1692000"/>
                    <a:pt x="0" y="1313233"/>
                    <a:pt x="0" y="846000"/>
                  </a:cubicBezTo>
                  <a:cubicBezTo>
                    <a:pt x="0" y="378767"/>
                    <a:pt x="378767" y="0"/>
                    <a:pt x="8460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>
                <a:solidFill>
                  <a:prstClr val="white"/>
                </a:solidFill>
              </a:endParaRPr>
            </a:p>
          </p:txBody>
        </p:sp>
        <p:sp>
          <p:nvSpPr>
            <p:cNvPr id="27" name="TextBox 80"/>
            <p:cNvSpPr txBox="1"/>
            <p:nvPr/>
          </p:nvSpPr>
          <p:spPr>
            <a:xfrm>
              <a:off x="1650845" y="2104534"/>
              <a:ext cx="1150796" cy="62982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800" b="1" dirty="0">
                  <a:ln w="12700">
                    <a:solidFill>
                      <a:srgbClr val="DDDDDD"/>
                    </a:solidFill>
                  </a:ln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35%</a:t>
              </a:r>
              <a:endParaRPr lang="zh-CN" altLang="en-US" sz="4800" b="1" dirty="0">
                <a:ln w="12700">
                  <a:solidFill>
                    <a:srgbClr val="DDDDDD"/>
                  </a:solidFill>
                </a:ln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109971" y="4593516"/>
            <a:ext cx="2522623" cy="12003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/>
            <a:r>
              <a:rPr lang="zh-CN" altLang="en-US" sz="12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815415" y="4593516"/>
            <a:ext cx="2522623" cy="12003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/>
            <a:r>
              <a:rPr lang="zh-CN" altLang="en-US" sz="12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8520859" y="4593516"/>
            <a:ext cx="2522623" cy="12003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/>
            <a:r>
              <a:rPr lang="zh-CN" altLang="en-US" sz="12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</a:p>
        </p:txBody>
      </p:sp>
    </p:spTree>
    <p:extLst>
      <p:ext uri="{BB962C8B-B14F-4D97-AF65-F5344CB8AC3E}">
        <p14:creationId xmlns:p14="http://schemas.microsoft.com/office/powerpoint/2010/main" val="895865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25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497840"/>
            <a:ext cx="172720" cy="548640"/>
          </a:xfrm>
          <a:prstGeom prst="rect">
            <a:avLst/>
          </a:prstGeom>
          <a:solidFill>
            <a:srgbClr val="F8F8DD"/>
          </a:solidFill>
          <a:ln>
            <a:solidFill>
              <a:srgbClr val="F8F8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4160" y="572105"/>
            <a:ext cx="2377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8F8D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单击输入您的标题</a:t>
            </a:r>
            <a:endParaRPr lang="zh-CN" altLang="en-US" sz="2000" dirty="0">
              <a:solidFill>
                <a:srgbClr val="F8F8D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Oval 1"/>
          <p:cNvSpPr/>
          <p:nvPr/>
        </p:nvSpPr>
        <p:spPr>
          <a:xfrm>
            <a:off x="1377130" y="2307852"/>
            <a:ext cx="948670" cy="948670"/>
          </a:xfrm>
          <a:prstGeom prst="ellipse">
            <a:avLst/>
          </a:prstGeom>
          <a:solidFill>
            <a:srgbClr val="70B69E"/>
          </a:solidFill>
          <a:ln w="285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4211"/>
            <a:endParaRPr lang="en-US" sz="2150">
              <a:solidFill>
                <a:prstClr val="white"/>
              </a:solidFill>
            </a:endParaRPr>
          </a:p>
        </p:txBody>
      </p:sp>
      <p:cxnSp>
        <p:nvCxnSpPr>
          <p:cNvPr id="6" name="Straight Connector 3"/>
          <p:cNvCxnSpPr>
            <a:stCxn id="5" idx="6"/>
            <a:endCxn id="7" idx="2"/>
          </p:cNvCxnSpPr>
          <p:nvPr/>
        </p:nvCxnSpPr>
        <p:spPr>
          <a:xfrm>
            <a:off x="2325801" y="2782187"/>
            <a:ext cx="2018601" cy="0"/>
          </a:xfrm>
          <a:prstGeom prst="line">
            <a:avLst/>
          </a:prstGeom>
          <a:ln w="28575" cmpd="sng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Oval 36"/>
          <p:cNvSpPr/>
          <p:nvPr/>
        </p:nvSpPr>
        <p:spPr>
          <a:xfrm>
            <a:off x="4344402" y="2307852"/>
            <a:ext cx="948670" cy="948670"/>
          </a:xfrm>
          <a:prstGeom prst="ellipse">
            <a:avLst/>
          </a:prstGeom>
          <a:solidFill>
            <a:srgbClr val="E74E3E"/>
          </a:solidFill>
          <a:ln w="285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4211"/>
            <a:endParaRPr lang="en-US" sz="2150">
              <a:solidFill>
                <a:prstClr val="white"/>
              </a:solidFill>
            </a:endParaRPr>
          </a:p>
        </p:txBody>
      </p:sp>
      <p:sp>
        <p:nvSpPr>
          <p:cNvPr id="8" name="Oval 37"/>
          <p:cNvSpPr/>
          <p:nvPr/>
        </p:nvSpPr>
        <p:spPr>
          <a:xfrm>
            <a:off x="7266086" y="2307852"/>
            <a:ext cx="948670" cy="948670"/>
          </a:xfrm>
          <a:prstGeom prst="ellipse">
            <a:avLst/>
          </a:prstGeom>
          <a:solidFill>
            <a:srgbClr val="FBA41F"/>
          </a:solidFill>
          <a:ln w="285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4211"/>
            <a:endParaRPr lang="en-US" sz="2150">
              <a:solidFill>
                <a:prstClr val="white"/>
              </a:solidFill>
            </a:endParaRPr>
          </a:p>
        </p:txBody>
      </p:sp>
      <p:cxnSp>
        <p:nvCxnSpPr>
          <p:cNvPr id="9" name="Straight Connector 39"/>
          <p:cNvCxnSpPr>
            <a:stCxn id="8" idx="6"/>
            <a:endCxn id="10" idx="2"/>
          </p:cNvCxnSpPr>
          <p:nvPr/>
        </p:nvCxnSpPr>
        <p:spPr>
          <a:xfrm>
            <a:off x="8214757" y="2782187"/>
            <a:ext cx="1860178" cy="0"/>
          </a:xfrm>
          <a:prstGeom prst="line">
            <a:avLst/>
          </a:prstGeom>
          <a:ln w="28575" cmpd="sng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Oval 40"/>
          <p:cNvSpPr/>
          <p:nvPr/>
        </p:nvSpPr>
        <p:spPr>
          <a:xfrm>
            <a:off x="10074935" y="2307852"/>
            <a:ext cx="948670" cy="948670"/>
          </a:xfrm>
          <a:prstGeom prst="ellipse">
            <a:avLst/>
          </a:prstGeom>
          <a:solidFill>
            <a:srgbClr val="548A96"/>
          </a:solidFill>
          <a:ln w="285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4211"/>
            <a:endParaRPr lang="en-US" sz="2150">
              <a:solidFill>
                <a:prstClr val="white"/>
              </a:solidFill>
            </a:endParaRPr>
          </a:p>
        </p:txBody>
      </p:sp>
      <p:cxnSp>
        <p:nvCxnSpPr>
          <p:cNvPr id="11" name="Straight Connector 41"/>
          <p:cNvCxnSpPr>
            <a:stCxn id="7" idx="6"/>
          </p:cNvCxnSpPr>
          <p:nvPr/>
        </p:nvCxnSpPr>
        <p:spPr>
          <a:xfrm>
            <a:off x="5293072" y="2782187"/>
            <a:ext cx="1973014" cy="0"/>
          </a:xfrm>
          <a:prstGeom prst="line">
            <a:avLst/>
          </a:prstGeom>
          <a:ln w="28575" cmpd="sng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AutoShape 98"/>
          <p:cNvSpPr>
            <a:spLocks/>
          </p:cNvSpPr>
          <p:nvPr/>
        </p:nvSpPr>
        <p:spPr bwMode="auto">
          <a:xfrm>
            <a:off x="1670992" y="2510080"/>
            <a:ext cx="364115" cy="5177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7647"/>
                </a:moveTo>
                <a:cubicBezTo>
                  <a:pt x="21599" y="8410"/>
                  <a:pt x="21443" y="9124"/>
                  <a:pt x="21132" y="9804"/>
                </a:cubicBezTo>
                <a:cubicBezTo>
                  <a:pt x="20820" y="10488"/>
                  <a:pt x="20404" y="11134"/>
                  <a:pt x="19880" y="11747"/>
                </a:cubicBezTo>
                <a:lnTo>
                  <a:pt x="12619" y="20679"/>
                </a:lnTo>
                <a:cubicBezTo>
                  <a:pt x="12095" y="21292"/>
                  <a:pt x="11491" y="21599"/>
                  <a:pt x="10804" y="21599"/>
                </a:cubicBezTo>
                <a:cubicBezTo>
                  <a:pt x="10112" y="21599"/>
                  <a:pt x="9520" y="21292"/>
                  <a:pt x="9024" y="20679"/>
                </a:cubicBezTo>
                <a:lnTo>
                  <a:pt x="1727" y="11718"/>
                </a:lnTo>
                <a:cubicBezTo>
                  <a:pt x="1203" y="11106"/>
                  <a:pt x="783" y="10462"/>
                  <a:pt x="472" y="9782"/>
                </a:cubicBezTo>
                <a:cubicBezTo>
                  <a:pt x="156" y="9110"/>
                  <a:pt x="0" y="8398"/>
                  <a:pt x="0" y="7647"/>
                </a:cubicBezTo>
                <a:cubicBezTo>
                  <a:pt x="0" y="6594"/>
                  <a:pt x="279" y="5601"/>
                  <a:pt x="843" y="4669"/>
                </a:cubicBezTo>
                <a:cubicBezTo>
                  <a:pt x="1403" y="3737"/>
                  <a:pt x="2179" y="2921"/>
                  <a:pt x="3164" y="2227"/>
                </a:cubicBezTo>
                <a:cubicBezTo>
                  <a:pt x="4143" y="1538"/>
                  <a:pt x="5296" y="990"/>
                  <a:pt x="6615" y="595"/>
                </a:cubicBezTo>
                <a:cubicBezTo>
                  <a:pt x="7936" y="197"/>
                  <a:pt x="9344" y="0"/>
                  <a:pt x="10819" y="0"/>
                </a:cubicBezTo>
                <a:cubicBezTo>
                  <a:pt x="12315" y="0"/>
                  <a:pt x="13719" y="197"/>
                  <a:pt x="15023" y="595"/>
                </a:cubicBezTo>
                <a:cubicBezTo>
                  <a:pt x="16335" y="993"/>
                  <a:pt x="17475" y="1538"/>
                  <a:pt x="18451" y="2227"/>
                </a:cubicBezTo>
                <a:cubicBezTo>
                  <a:pt x="19427" y="2921"/>
                  <a:pt x="20200" y="3737"/>
                  <a:pt x="20756" y="4669"/>
                </a:cubicBezTo>
                <a:cubicBezTo>
                  <a:pt x="21320" y="5603"/>
                  <a:pt x="21599" y="6594"/>
                  <a:pt x="21599" y="7647"/>
                </a:cubicBezTo>
                <a:moveTo>
                  <a:pt x="10819" y="11408"/>
                </a:moveTo>
                <a:cubicBezTo>
                  <a:pt x="11547" y="11408"/>
                  <a:pt x="12240" y="11309"/>
                  <a:pt x="12900" y="11114"/>
                </a:cubicBezTo>
                <a:cubicBezTo>
                  <a:pt x="13556" y="10922"/>
                  <a:pt x="14127" y="10651"/>
                  <a:pt x="14612" y="10310"/>
                </a:cubicBezTo>
                <a:cubicBezTo>
                  <a:pt x="15096" y="9968"/>
                  <a:pt x="15476" y="9564"/>
                  <a:pt x="15748" y="9107"/>
                </a:cubicBezTo>
                <a:cubicBezTo>
                  <a:pt x="16028" y="8650"/>
                  <a:pt x="16164" y="8158"/>
                  <a:pt x="16164" y="7645"/>
                </a:cubicBezTo>
                <a:cubicBezTo>
                  <a:pt x="16164" y="7131"/>
                  <a:pt x="16028" y="6642"/>
                  <a:pt x="15748" y="6176"/>
                </a:cubicBezTo>
                <a:cubicBezTo>
                  <a:pt x="15476" y="5713"/>
                  <a:pt x="15096" y="5304"/>
                  <a:pt x="14612" y="4951"/>
                </a:cubicBezTo>
                <a:cubicBezTo>
                  <a:pt x="14128" y="4604"/>
                  <a:pt x="13564" y="4327"/>
                  <a:pt x="12908" y="4135"/>
                </a:cubicBezTo>
                <a:cubicBezTo>
                  <a:pt x="12256" y="3943"/>
                  <a:pt x="11564" y="3842"/>
                  <a:pt x="10820" y="3842"/>
                </a:cubicBezTo>
                <a:cubicBezTo>
                  <a:pt x="10068" y="3842"/>
                  <a:pt x="9376" y="3940"/>
                  <a:pt x="8736" y="4135"/>
                </a:cubicBezTo>
                <a:cubicBezTo>
                  <a:pt x="8092" y="4327"/>
                  <a:pt x="7528" y="4604"/>
                  <a:pt x="7032" y="4951"/>
                </a:cubicBezTo>
                <a:cubicBezTo>
                  <a:pt x="6532" y="5304"/>
                  <a:pt x="6148" y="5713"/>
                  <a:pt x="5872" y="6171"/>
                </a:cubicBezTo>
                <a:cubicBezTo>
                  <a:pt x="5596" y="6628"/>
                  <a:pt x="5460" y="7119"/>
                  <a:pt x="5460" y="7642"/>
                </a:cubicBezTo>
                <a:cubicBezTo>
                  <a:pt x="5460" y="8155"/>
                  <a:pt x="5596" y="8644"/>
                  <a:pt x="5872" y="9104"/>
                </a:cubicBezTo>
                <a:cubicBezTo>
                  <a:pt x="6148" y="9561"/>
                  <a:pt x="6532" y="9965"/>
                  <a:pt x="7032" y="10307"/>
                </a:cubicBezTo>
                <a:cubicBezTo>
                  <a:pt x="7528" y="10648"/>
                  <a:pt x="8092" y="10919"/>
                  <a:pt x="8736" y="11111"/>
                </a:cubicBezTo>
                <a:cubicBezTo>
                  <a:pt x="9376" y="11309"/>
                  <a:pt x="10068" y="11408"/>
                  <a:pt x="10819" y="114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9048" tIns="19048" rIns="19048" bIns="19048" anchor="ctr"/>
          <a:lstStyle/>
          <a:p>
            <a:pPr defTabSz="171230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" name="AutoShape 98"/>
          <p:cNvSpPr>
            <a:spLocks/>
          </p:cNvSpPr>
          <p:nvPr/>
        </p:nvSpPr>
        <p:spPr bwMode="auto">
          <a:xfrm>
            <a:off x="4648607" y="2510080"/>
            <a:ext cx="364115" cy="5177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7647"/>
                </a:moveTo>
                <a:cubicBezTo>
                  <a:pt x="21599" y="8410"/>
                  <a:pt x="21443" y="9124"/>
                  <a:pt x="21132" y="9804"/>
                </a:cubicBezTo>
                <a:cubicBezTo>
                  <a:pt x="20820" y="10488"/>
                  <a:pt x="20404" y="11134"/>
                  <a:pt x="19880" y="11747"/>
                </a:cubicBezTo>
                <a:lnTo>
                  <a:pt x="12619" y="20679"/>
                </a:lnTo>
                <a:cubicBezTo>
                  <a:pt x="12095" y="21292"/>
                  <a:pt x="11491" y="21599"/>
                  <a:pt x="10804" y="21599"/>
                </a:cubicBezTo>
                <a:cubicBezTo>
                  <a:pt x="10112" y="21599"/>
                  <a:pt x="9520" y="21292"/>
                  <a:pt x="9024" y="20679"/>
                </a:cubicBezTo>
                <a:lnTo>
                  <a:pt x="1727" y="11718"/>
                </a:lnTo>
                <a:cubicBezTo>
                  <a:pt x="1203" y="11106"/>
                  <a:pt x="783" y="10462"/>
                  <a:pt x="472" y="9782"/>
                </a:cubicBezTo>
                <a:cubicBezTo>
                  <a:pt x="156" y="9110"/>
                  <a:pt x="0" y="8398"/>
                  <a:pt x="0" y="7647"/>
                </a:cubicBezTo>
                <a:cubicBezTo>
                  <a:pt x="0" y="6594"/>
                  <a:pt x="279" y="5601"/>
                  <a:pt x="843" y="4669"/>
                </a:cubicBezTo>
                <a:cubicBezTo>
                  <a:pt x="1403" y="3737"/>
                  <a:pt x="2179" y="2921"/>
                  <a:pt x="3164" y="2227"/>
                </a:cubicBezTo>
                <a:cubicBezTo>
                  <a:pt x="4143" y="1538"/>
                  <a:pt x="5296" y="990"/>
                  <a:pt x="6615" y="595"/>
                </a:cubicBezTo>
                <a:cubicBezTo>
                  <a:pt x="7936" y="197"/>
                  <a:pt x="9344" y="0"/>
                  <a:pt x="10819" y="0"/>
                </a:cubicBezTo>
                <a:cubicBezTo>
                  <a:pt x="12315" y="0"/>
                  <a:pt x="13719" y="197"/>
                  <a:pt x="15023" y="595"/>
                </a:cubicBezTo>
                <a:cubicBezTo>
                  <a:pt x="16335" y="993"/>
                  <a:pt x="17475" y="1538"/>
                  <a:pt x="18451" y="2227"/>
                </a:cubicBezTo>
                <a:cubicBezTo>
                  <a:pt x="19427" y="2921"/>
                  <a:pt x="20200" y="3737"/>
                  <a:pt x="20756" y="4669"/>
                </a:cubicBezTo>
                <a:cubicBezTo>
                  <a:pt x="21320" y="5603"/>
                  <a:pt x="21599" y="6594"/>
                  <a:pt x="21599" y="7647"/>
                </a:cubicBezTo>
                <a:moveTo>
                  <a:pt x="10819" y="11408"/>
                </a:moveTo>
                <a:cubicBezTo>
                  <a:pt x="11547" y="11408"/>
                  <a:pt x="12240" y="11309"/>
                  <a:pt x="12900" y="11114"/>
                </a:cubicBezTo>
                <a:cubicBezTo>
                  <a:pt x="13556" y="10922"/>
                  <a:pt x="14127" y="10651"/>
                  <a:pt x="14612" y="10310"/>
                </a:cubicBezTo>
                <a:cubicBezTo>
                  <a:pt x="15096" y="9968"/>
                  <a:pt x="15476" y="9564"/>
                  <a:pt x="15748" y="9107"/>
                </a:cubicBezTo>
                <a:cubicBezTo>
                  <a:pt x="16028" y="8650"/>
                  <a:pt x="16164" y="8158"/>
                  <a:pt x="16164" y="7645"/>
                </a:cubicBezTo>
                <a:cubicBezTo>
                  <a:pt x="16164" y="7131"/>
                  <a:pt x="16028" y="6642"/>
                  <a:pt x="15748" y="6176"/>
                </a:cubicBezTo>
                <a:cubicBezTo>
                  <a:pt x="15476" y="5713"/>
                  <a:pt x="15096" y="5304"/>
                  <a:pt x="14612" y="4951"/>
                </a:cubicBezTo>
                <a:cubicBezTo>
                  <a:pt x="14128" y="4604"/>
                  <a:pt x="13564" y="4327"/>
                  <a:pt x="12908" y="4135"/>
                </a:cubicBezTo>
                <a:cubicBezTo>
                  <a:pt x="12256" y="3943"/>
                  <a:pt x="11564" y="3842"/>
                  <a:pt x="10820" y="3842"/>
                </a:cubicBezTo>
                <a:cubicBezTo>
                  <a:pt x="10068" y="3842"/>
                  <a:pt x="9376" y="3940"/>
                  <a:pt x="8736" y="4135"/>
                </a:cubicBezTo>
                <a:cubicBezTo>
                  <a:pt x="8092" y="4327"/>
                  <a:pt x="7528" y="4604"/>
                  <a:pt x="7032" y="4951"/>
                </a:cubicBezTo>
                <a:cubicBezTo>
                  <a:pt x="6532" y="5304"/>
                  <a:pt x="6148" y="5713"/>
                  <a:pt x="5872" y="6171"/>
                </a:cubicBezTo>
                <a:cubicBezTo>
                  <a:pt x="5596" y="6628"/>
                  <a:pt x="5460" y="7119"/>
                  <a:pt x="5460" y="7642"/>
                </a:cubicBezTo>
                <a:cubicBezTo>
                  <a:pt x="5460" y="8155"/>
                  <a:pt x="5596" y="8644"/>
                  <a:pt x="5872" y="9104"/>
                </a:cubicBezTo>
                <a:cubicBezTo>
                  <a:pt x="6148" y="9561"/>
                  <a:pt x="6532" y="9965"/>
                  <a:pt x="7032" y="10307"/>
                </a:cubicBezTo>
                <a:cubicBezTo>
                  <a:pt x="7528" y="10648"/>
                  <a:pt x="8092" y="10919"/>
                  <a:pt x="8736" y="11111"/>
                </a:cubicBezTo>
                <a:cubicBezTo>
                  <a:pt x="9376" y="11309"/>
                  <a:pt x="10068" y="11408"/>
                  <a:pt x="10819" y="114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9048" tIns="19048" rIns="19048" bIns="19048" anchor="ctr"/>
          <a:lstStyle/>
          <a:p>
            <a:pPr defTabSz="171230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4" name="Freeform 215"/>
          <p:cNvSpPr>
            <a:spLocks noChangeArrowheads="1"/>
          </p:cNvSpPr>
          <p:nvPr/>
        </p:nvSpPr>
        <p:spPr bwMode="auto">
          <a:xfrm>
            <a:off x="7594278" y="2480087"/>
            <a:ext cx="307850" cy="577744"/>
          </a:xfrm>
          <a:custGeom>
            <a:avLst/>
            <a:gdLst>
              <a:gd name="T0" fmla="*/ 583 w 646"/>
              <a:gd name="T1" fmla="*/ 0 h 1210"/>
              <a:gd name="T2" fmla="*/ 62 w 646"/>
              <a:gd name="T3" fmla="*/ 0 h 1210"/>
              <a:gd name="T4" fmla="*/ 0 w 646"/>
              <a:gd name="T5" fmla="*/ 63 h 1210"/>
              <a:gd name="T6" fmla="*/ 0 w 646"/>
              <a:gd name="T7" fmla="*/ 1146 h 1210"/>
              <a:gd name="T8" fmla="*/ 62 w 646"/>
              <a:gd name="T9" fmla="*/ 1209 h 1210"/>
              <a:gd name="T10" fmla="*/ 583 w 646"/>
              <a:gd name="T11" fmla="*/ 1209 h 1210"/>
              <a:gd name="T12" fmla="*/ 645 w 646"/>
              <a:gd name="T13" fmla="*/ 1146 h 1210"/>
              <a:gd name="T14" fmla="*/ 645 w 646"/>
              <a:gd name="T15" fmla="*/ 63 h 1210"/>
              <a:gd name="T16" fmla="*/ 583 w 646"/>
              <a:gd name="T17" fmla="*/ 0 h 1210"/>
              <a:gd name="T18" fmla="*/ 229 w 646"/>
              <a:gd name="T19" fmla="*/ 94 h 1210"/>
              <a:gd name="T20" fmla="*/ 416 w 646"/>
              <a:gd name="T21" fmla="*/ 94 h 1210"/>
              <a:gd name="T22" fmla="*/ 416 w 646"/>
              <a:gd name="T23" fmla="*/ 104 h 1210"/>
              <a:gd name="T24" fmla="*/ 229 w 646"/>
              <a:gd name="T25" fmla="*/ 104 h 1210"/>
              <a:gd name="T26" fmla="*/ 229 w 646"/>
              <a:gd name="T27" fmla="*/ 94 h 1210"/>
              <a:gd name="T28" fmla="*/ 322 w 646"/>
              <a:gd name="T29" fmla="*/ 1146 h 1210"/>
              <a:gd name="T30" fmla="*/ 291 w 646"/>
              <a:gd name="T31" fmla="*/ 1104 h 1210"/>
              <a:gd name="T32" fmla="*/ 322 w 646"/>
              <a:gd name="T33" fmla="*/ 1073 h 1210"/>
              <a:gd name="T34" fmla="*/ 364 w 646"/>
              <a:gd name="T35" fmla="*/ 1104 h 1210"/>
              <a:gd name="T36" fmla="*/ 322 w 646"/>
              <a:gd name="T37" fmla="*/ 1146 h 1210"/>
              <a:gd name="T38" fmla="*/ 604 w 646"/>
              <a:gd name="T39" fmla="*/ 1011 h 1210"/>
              <a:gd name="T40" fmla="*/ 41 w 646"/>
              <a:gd name="T41" fmla="*/ 1011 h 1210"/>
              <a:gd name="T42" fmla="*/ 41 w 646"/>
              <a:gd name="T43" fmla="*/ 177 h 1210"/>
              <a:gd name="T44" fmla="*/ 604 w 646"/>
              <a:gd name="T45" fmla="*/ 177 h 1210"/>
              <a:gd name="T46" fmla="*/ 604 w 646"/>
              <a:gd name="T47" fmla="*/ 1011 h 1210"/>
              <a:gd name="T48" fmla="*/ 604 w 646"/>
              <a:gd name="T49" fmla="*/ 1011 h 1210"/>
              <a:gd name="T50" fmla="*/ 604 w 646"/>
              <a:gd name="T51" fmla="*/ 1011 h 1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46" h="1210">
                <a:moveTo>
                  <a:pt x="583" y="0"/>
                </a:moveTo>
                <a:cubicBezTo>
                  <a:pt x="62" y="0"/>
                  <a:pt x="62" y="0"/>
                  <a:pt x="62" y="0"/>
                </a:cubicBezTo>
                <a:cubicBezTo>
                  <a:pt x="31" y="0"/>
                  <a:pt x="0" y="31"/>
                  <a:pt x="0" y="63"/>
                </a:cubicBezTo>
                <a:cubicBezTo>
                  <a:pt x="0" y="1146"/>
                  <a:pt x="0" y="1146"/>
                  <a:pt x="0" y="1146"/>
                </a:cubicBezTo>
                <a:cubicBezTo>
                  <a:pt x="0" y="1177"/>
                  <a:pt x="31" y="1209"/>
                  <a:pt x="62" y="1209"/>
                </a:cubicBezTo>
                <a:cubicBezTo>
                  <a:pt x="583" y="1209"/>
                  <a:pt x="583" y="1209"/>
                  <a:pt x="583" y="1209"/>
                </a:cubicBezTo>
                <a:cubicBezTo>
                  <a:pt x="614" y="1209"/>
                  <a:pt x="645" y="1177"/>
                  <a:pt x="645" y="1146"/>
                </a:cubicBezTo>
                <a:cubicBezTo>
                  <a:pt x="645" y="63"/>
                  <a:pt x="645" y="63"/>
                  <a:pt x="645" y="63"/>
                </a:cubicBezTo>
                <a:cubicBezTo>
                  <a:pt x="645" y="31"/>
                  <a:pt x="614" y="0"/>
                  <a:pt x="583" y="0"/>
                </a:cubicBezTo>
                <a:close/>
                <a:moveTo>
                  <a:pt x="229" y="94"/>
                </a:moveTo>
                <a:cubicBezTo>
                  <a:pt x="416" y="94"/>
                  <a:pt x="416" y="94"/>
                  <a:pt x="416" y="94"/>
                </a:cubicBezTo>
                <a:cubicBezTo>
                  <a:pt x="416" y="104"/>
                  <a:pt x="416" y="104"/>
                  <a:pt x="416" y="104"/>
                </a:cubicBezTo>
                <a:cubicBezTo>
                  <a:pt x="229" y="104"/>
                  <a:pt x="229" y="104"/>
                  <a:pt x="229" y="104"/>
                </a:cubicBezTo>
                <a:lnTo>
                  <a:pt x="229" y="94"/>
                </a:lnTo>
                <a:close/>
                <a:moveTo>
                  <a:pt x="322" y="1146"/>
                </a:moveTo>
                <a:cubicBezTo>
                  <a:pt x="302" y="1146"/>
                  <a:pt x="291" y="1125"/>
                  <a:pt x="291" y="1104"/>
                </a:cubicBezTo>
                <a:cubicBezTo>
                  <a:pt x="291" y="1084"/>
                  <a:pt x="302" y="1073"/>
                  <a:pt x="322" y="1073"/>
                </a:cubicBezTo>
                <a:cubicBezTo>
                  <a:pt x="343" y="1073"/>
                  <a:pt x="364" y="1084"/>
                  <a:pt x="364" y="1104"/>
                </a:cubicBezTo>
                <a:cubicBezTo>
                  <a:pt x="364" y="1125"/>
                  <a:pt x="343" y="1146"/>
                  <a:pt x="322" y="1146"/>
                </a:cubicBezTo>
                <a:close/>
                <a:moveTo>
                  <a:pt x="604" y="1011"/>
                </a:moveTo>
                <a:cubicBezTo>
                  <a:pt x="41" y="1011"/>
                  <a:pt x="41" y="1011"/>
                  <a:pt x="41" y="1011"/>
                </a:cubicBezTo>
                <a:cubicBezTo>
                  <a:pt x="41" y="177"/>
                  <a:pt x="41" y="177"/>
                  <a:pt x="41" y="177"/>
                </a:cubicBezTo>
                <a:cubicBezTo>
                  <a:pt x="604" y="177"/>
                  <a:pt x="604" y="177"/>
                  <a:pt x="604" y="177"/>
                </a:cubicBezTo>
                <a:lnTo>
                  <a:pt x="604" y="1011"/>
                </a:lnTo>
                <a:close/>
                <a:moveTo>
                  <a:pt x="604" y="1011"/>
                </a:moveTo>
                <a:lnTo>
                  <a:pt x="604" y="10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>
              <a:defRPr/>
            </a:pPr>
            <a:endParaRPr lang="en-US" sz="2150">
              <a:solidFill>
                <a:srgbClr val="E2E3E9"/>
              </a:solidFill>
            </a:endParaRPr>
          </a:p>
        </p:txBody>
      </p:sp>
      <p:sp>
        <p:nvSpPr>
          <p:cNvPr id="15" name="AutoShape 81"/>
          <p:cNvSpPr>
            <a:spLocks/>
          </p:cNvSpPr>
          <p:nvPr/>
        </p:nvSpPr>
        <p:spPr bwMode="auto">
          <a:xfrm>
            <a:off x="10312510" y="2605348"/>
            <a:ext cx="482758" cy="3536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82" y="15633"/>
                </a:moveTo>
                <a:cubicBezTo>
                  <a:pt x="11211" y="15633"/>
                  <a:pt x="11622" y="15565"/>
                  <a:pt x="12011" y="15416"/>
                </a:cubicBezTo>
                <a:cubicBezTo>
                  <a:pt x="12403" y="15272"/>
                  <a:pt x="12778" y="15084"/>
                  <a:pt x="13138" y="14855"/>
                </a:cubicBezTo>
                <a:cubicBezTo>
                  <a:pt x="13498" y="14626"/>
                  <a:pt x="13845" y="14361"/>
                  <a:pt x="14181" y="14073"/>
                </a:cubicBezTo>
                <a:cubicBezTo>
                  <a:pt x="14516" y="13774"/>
                  <a:pt x="14844" y="13471"/>
                  <a:pt x="15168" y="13160"/>
                </a:cubicBezTo>
                <a:cubicBezTo>
                  <a:pt x="16142" y="12226"/>
                  <a:pt x="17126" y="11306"/>
                  <a:pt x="18120" y="10410"/>
                </a:cubicBezTo>
                <a:cubicBezTo>
                  <a:pt x="19112" y="9515"/>
                  <a:pt x="20113" y="8616"/>
                  <a:pt x="21120" y="7714"/>
                </a:cubicBezTo>
                <a:cubicBezTo>
                  <a:pt x="21198" y="7640"/>
                  <a:pt x="21279" y="7570"/>
                  <a:pt x="21360" y="7496"/>
                </a:cubicBezTo>
                <a:cubicBezTo>
                  <a:pt x="21443" y="7429"/>
                  <a:pt x="21524" y="7347"/>
                  <a:pt x="21599" y="7250"/>
                </a:cubicBezTo>
                <a:lnTo>
                  <a:pt x="21599" y="19981"/>
                </a:lnTo>
                <a:cubicBezTo>
                  <a:pt x="21599" y="20416"/>
                  <a:pt x="21470" y="20800"/>
                  <a:pt x="21208" y="21118"/>
                </a:cubicBezTo>
                <a:cubicBezTo>
                  <a:pt x="20946" y="21438"/>
                  <a:pt x="20632" y="21599"/>
                  <a:pt x="20265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18"/>
                </a:cubicBezTo>
                <a:cubicBezTo>
                  <a:pt x="132" y="20803"/>
                  <a:pt x="0" y="20419"/>
                  <a:pt x="0" y="19981"/>
                </a:cubicBezTo>
                <a:lnTo>
                  <a:pt x="0" y="7250"/>
                </a:lnTo>
                <a:cubicBezTo>
                  <a:pt x="75" y="7347"/>
                  <a:pt x="156" y="7429"/>
                  <a:pt x="239" y="7496"/>
                </a:cubicBezTo>
                <a:cubicBezTo>
                  <a:pt x="320" y="7570"/>
                  <a:pt x="401" y="7640"/>
                  <a:pt x="479" y="7714"/>
                </a:cubicBezTo>
                <a:cubicBezTo>
                  <a:pt x="1488" y="8616"/>
                  <a:pt x="2487" y="9514"/>
                  <a:pt x="3481" y="10410"/>
                </a:cubicBezTo>
                <a:cubicBezTo>
                  <a:pt x="4473" y="11306"/>
                  <a:pt x="5457" y="12223"/>
                  <a:pt x="6434" y="13160"/>
                </a:cubicBezTo>
                <a:cubicBezTo>
                  <a:pt x="6738" y="13454"/>
                  <a:pt x="7058" y="13744"/>
                  <a:pt x="7394" y="14038"/>
                </a:cubicBezTo>
                <a:cubicBezTo>
                  <a:pt x="7729" y="14338"/>
                  <a:pt x="8079" y="14599"/>
                  <a:pt x="8437" y="14840"/>
                </a:cubicBezTo>
                <a:cubicBezTo>
                  <a:pt x="8797" y="15075"/>
                  <a:pt x="9174" y="15269"/>
                  <a:pt x="9568" y="15413"/>
                </a:cubicBezTo>
                <a:cubicBezTo>
                  <a:pt x="9965" y="15563"/>
                  <a:pt x="10371" y="15633"/>
                  <a:pt x="10782" y="15633"/>
                </a:cubicBezTo>
                <a:moveTo>
                  <a:pt x="10782" y="12413"/>
                </a:moveTo>
                <a:cubicBezTo>
                  <a:pt x="10540" y="12413"/>
                  <a:pt x="10278" y="12334"/>
                  <a:pt x="9996" y="12167"/>
                </a:cubicBezTo>
                <a:cubicBezTo>
                  <a:pt x="9715" y="12005"/>
                  <a:pt x="9441" y="11806"/>
                  <a:pt x="9171" y="11576"/>
                </a:cubicBezTo>
                <a:cubicBezTo>
                  <a:pt x="8900" y="11347"/>
                  <a:pt x="8638" y="11106"/>
                  <a:pt x="8380" y="10854"/>
                </a:cubicBezTo>
                <a:cubicBezTo>
                  <a:pt x="8121" y="10601"/>
                  <a:pt x="7896" y="10390"/>
                  <a:pt x="7700" y="10222"/>
                </a:cubicBezTo>
                <a:cubicBezTo>
                  <a:pt x="6752" y="9356"/>
                  <a:pt x="5819" y="8507"/>
                  <a:pt x="4891" y="7664"/>
                </a:cubicBezTo>
                <a:cubicBezTo>
                  <a:pt x="3966" y="6815"/>
                  <a:pt x="3023" y="5960"/>
                  <a:pt x="2061" y="5087"/>
                </a:cubicBezTo>
                <a:cubicBezTo>
                  <a:pt x="1882" y="4920"/>
                  <a:pt x="1672" y="4691"/>
                  <a:pt x="1434" y="4406"/>
                </a:cubicBezTo>
                <a:cubicBezTo>
                  <a:pt x="1194" y="4118"/>
                  <a:pt x="974" y="3804"/>
                  <a:pt x="766" y="3460"/>
                </a:cubicBezTo>
                <a:cubicBezTo>
                  <a:pt x="560" y="3110"/>
                  <a:pt x="384" y="2761"/>
                  <a:pt x="239" y="2405"/>
                </a:cubicBezTo>
                <a:cubicBezTo>
                  <a:pt x="95" y="2050"/>
                  <a:pt x="22" y="1724"/>
                  <a:pt x="22" y="1436"/>
                </a:cubicBezTo>
                <a:cubicBezTo>
                  <a:pt x="22" y="1051"/>
                  <a:pt x="164" y="713"/>
                  <a:pt x="443" y="425"/>
                </a:cubicBezTo>
                <a:cubicBezTo>
                  <a:pt x="727" y="143"/>
                  <a:pt x="1025" y="0"/>
                  <a:pt x="1346" y="0"/>
                </a:cubicBezTo>
                <a:lnTo>
                  <a:pt x="20265" y="0"/>
                </a:lnTo>
                <a:cubicBezTo>
                  <a:pt x="20583" y="0"/>
                  <a:pt x="20882" y="143"/>
                  <a:pt x="21161" y="425"/>
                </a:cubicBezTo>
                <a:cubicBezTo>
                  <a:pt x="21438" y="713"/>
                  <a:pt x="21577" y="1051"/>
                  <a:pt x="21577" y="1436"/>
                </a:cubicBezTo>
                <a:cubicBezTo>
                  <a:pt x="21577" y="1724"/>
                  <a:pt x="21504" y="2050"/>
                  <a:pt x="21360" y="2405"/>
                </a:cubicBezTo>
                <a:cubicBezTo>
                  <a:pt x="21215" y="2761"/>
                  <a:pt x="21039" y="3110"/>
                  <a:pt x="20833" y="3460"/>
                </a:cubicBezTo>
                <a:cubicBezTo>
                  <a:pt x="20627" y="3804"/>
                  <a:pt x="20402" y="4121"/>
                  <a:pt x="20165" y="4406"/>
                </a:cubicBezTo>
                <a:cubicBezTo>
                  <a:pt x="19927" y="4691"/>
                  <a:pt x="19717" y="4923"/>
                  <a:pt x="19538" y="5087"/>
                </a:cubicBezTo>
                <a:cubicBezTo>
                  <a:pt x="18578" y="5948"/>
                  <a:pt x="17633" y="6803"/>
                  <a:pt x="16708" y="7652"/>
                </a:cubicBezTo>
                <a:cubicBezTo>
                  <a:pt x="15782" y="8501"/>
                  <a:pt x="14844" y="9356"/>
                  <a:pt x="13899" y="10222"/>
                </a:cubicBezTo>
                <a:cubicBezTo>
                  <a:pt x="13703" y="10390"/>
                  <a:pt x="13481" y="10601"/>
                  <a:pt x="13226" y="10854"/>
                </a:cubicBezTo>
                <a:cubicBezTo>
                  <a:pt x="12971" y="11106"/>
                  <a:pt x="12709" y="11347"/>
                  <a:pt x="12435" y="11576"/>
                </a:cubicBezTo>
                <a:cubicBezTo>
                  <a:pt x="12161" y="11806"/>
                  <a:pt x="11884" y="12005"/>
                  <a:pt x="11603" y="12167"/>
                </a:cubicBezTo>
                <a:cubicBezTo>
                  <a:pt x="11321" y="12334"/>
                  <a:pt x="11064" y="12413"/>
                  <a:pt x="10829" y="12413"/>
                </a:cubicBezTo>
                <a:lnTo>
                  <a:pt x="10804" y="12413"/>
                </a:lnTo>
                <a:lnTo>
                  <a:pt x="10782" y="124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9048" tIns="19048" rIns="19048" bIns="19048" anchor="ctr"/>
          <a:lstStyle/>
          <a:p>
            <a:pPr defTabSz="171230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78106" y="3502174"/>
            <a:ext cx="1946717" cy="1550601"/>
            <a:chOff x="1385793" y="4372911"/>
            <a:chExt cx="1946717" cy="1550601"/>
          </a:xfrm>
        </p:grpSpPr>
        <p:sp>
          <p:nvSpPr>
            <p:cNvPr id="17" name="TextBox 35"/>
            <p:cNvSpPr txBox="1"/>
            <p:nvPr/>
          </p:nvSpPr>
          <p:spPr>
            <a:xfrm>
              <a:off x="1385793" y="4753961"/>
              <a:ext cx="1946717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小鹿</a:t>
              </a:r>
              <a:r>
                <a:rPr lang="en-US" altLang="zh-CN" sz="1400" dirty="0" err="1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35"/>
            <p:cNvSpPr txBox="1"/>
            <p:nvPr/>
          </p:nvSpPr>
          <p:spPr>
            <a:xfrm>
              <a:off x="1690128" y="4372911"/>
              <a:ext cx="14791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6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845378" y="3502174"/>
            <a:ext cx="1946717" cy="1550601"/>
            <a:chOff x="1385793" y="4372911"/>
            <a:chExt cx="1946717" cy="1550601"/>
          </a:xfrm>
        </p:grpSpPr>
        <p:sp>
          <p:nvSpPr>
            <p:cNvPr id="20" name="TextBox 35"/>
            <p:cNvSpPr txBox="1"/>
            <p:nvPr/>
          </p:nvSpPr>
          <p:spPr>
            <a:xfrm>
              <a:off x="1385793" y="4753961"/>
              <a:ext cx="1946717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小鹿</a:t>
              </a:r>
              <a:r>
                <a:rPr lang="en-US" altLang="zh-CN" sz="1400" dirty="0" err="1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Box 35"/>
            <p:cNvSpPr txBox="1"/>
            <p:nvPr/>
          </p:nvSpPr>
          <p:spPr>
            <a:xfrm>
              <a:off x="1690128" y="4372911"/>
              <a:ext cx="14791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6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767062" y="3502174"/>
            <a:ext cx="1946717" cy="1550601"/>
            <a:chOff x="1385793" y="4372911"/>
            <a:chExt cx="1946717" cy="1550601"/>
          </a:xfrm>
        </p:grpSpPr>
        <p:sp>
          <p:nvSpPr>
            <p:cNvPr id="23" name="TextBox 35"/>
            <p:cNvSpPr txBox="1"/>
            <p:nvPr/>
          </p:nvSpPr>
          <p:spPr>
            <a:xfrm>
              <a:off x="1385793" y="4753961"/>
              <a:ext cx="1946717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小鹿</a:t>
              </a:r>
              <a:r>
                <a:rPr lang="en-US" altLang="zh-CN" sz="1400" dirty="0" err="1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Box 35"/>
            <p:cNvSpPr txBox="1"/>
            <p:nvPr/>
          </p:nvSpPr>
          <p:spPr>
            <a:xfrm>
              <a:off x="1690128" y="4372911"/>
              <a:ext cx="14791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6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575911" y="3502174"/>
            <a:ext cx="1946717" cy="1550601"/>
            <a:chOff x="1385793" y="4372911"/>
            <a:chExt cx="1946717" cy="1550601"/>
          </a:xfrm>
        </p:grpSpPr>
        <p:sp>
          <p:nvSpPr>
            <p:cNvPr id="26" name="TextBox 35"/>
            <p:cNvSpPr txBox="1"/>
            <p:nvPr/>
          </p:nvSpPr>
          <p:spPr>
            <a:xfrm>
              <a:off x="1385793" y="4753961"/>
              <a:ext cx="1946717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小鹿</a:t>
              </a:r>
              <a:r>
                <a:rPr lang="en-US" altLang="zh-CN" sz="1400" dirty="0" err="1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TextBox 35"/>
            <p:cNvSpPr txBox="1"/>
            <p:nvPr/>
          </p:nvSpPr>
          <p:spPr>
            <a:xfrm>
              <a:off x="1690128" y="4372911"/>
              <a:ext cx="14791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6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/>
          <a:srcRect l="38962" t="40789"/>
          <a:stretch/>
        </p:blipFill>
        <p:spPr>
          <a:xfrm rot="16200000">
            <a:off x="998895" y="3803980"/>
            <a:ext cx="2093060" cy="4057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359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25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497840"/>
            <a:ext cx="172720" cy="548640"/>
          </a:xfrm>
          <a:prstGeom prst="rect">
            <a:avLst/>
          </a:prstGeom>
          <a:solidFill>
            <a:srgbClr val="F8F8DD"/>
          </a:solidFill>
          <a:ln>
            <a:solidFill>
              <a:srgbClr val="F8F8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4160" y="572105"/>
            <a:ext cx="2377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8F8D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单击输入您的标题</a:t>
            </a:r>
            <a:endParaRPr lang="zh-CN" altLang="en-US" sz="2000" dirty="0">
              <a:solidFill>
                <a:srgbClr val="F8F8D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Shape 147"/>
          <p:cNvSpPr/>
          <p:nvPr/>
        </p:nvSpPr>
        <p:spPr>
          <a:xfrm flipH="1">
            <a:off x="5558535" y="2981039"/>
            <a:ext cx="3012016" cy="585189"/>
          </a:xfrm>
          <a:custGeom>
            <a:avLst/>
            <a:gdLst>
              <a:gd name="connsiteX0" fmla="*/ 21491 w 21512"/>
              <a:gd name="connsiteY0" fmla="*/ 18617 h 18617"/>
              <a:gd name="connsiteX1" fmla="*/ 21491 w 21512"/>
              <a:gd name="connsiteY1" fmla="*/ 8998 h 18617"/>
              <a:gd name="connsiteX2" fmla="*/ 20624 w 21512"/>
              <a:gd name="connsiteY2" fmla="*/ 2969 h 18617"/>
              <a:gd name="connsiteX3" fmla="*/ 17238 w 21512"/>
              <a:gd name="connsiteY3" fmla="*/ 40 h 18617"/>
              <a:gd name="connsiteX4" fmla="*/ 0 w 21512"/>
              <a:gd name="connsiteY4" fmla="*/ 40 h 18617"/>
              <a:gd name="connsiteX0" fmla="*/ 71254 w 71275"/>
              <a:gd name="connsiteY0" fmla="*/ 18749 h 18749"/>
              <a:gd name="connsiteX1" fmla="*/ 71254 w 71275"/>
              <a:gd name="connsiteY1" fmla="*/ 9130 h 18749"/>
              <a:gd name="connsiteX2" fmla="*/ 70387 w 71275"/>
              <a:gd name="connsiteY2" fmla="*/ 3101 h 18749"/>
              <a:gd name="connsiteX3" fmla="*/ 67001 w 71275"/>
              <a:gd name="connsiteY3" fmla="*/ 172 h 18749"/>
              <a:gd name="connsiteX4" fmla="*/ 0 w 71275"/>
              <a:gd name="connsiteY4" fmla="*/ 0 h 18749"/>
              <a:gd name="connsiteX0" fmla="*/ 11522 w 11543"/>
              <a:gd name="connsiteY0" fmla="*/ 18618 h 18618"/>
              <a:gd name="connsiteX1" fmla="*/ 11522 w 11543"/>
              <a:gd name="connsiteY1" fmla="*/ 8999 h 18618"/>
              <a:gd name="connsiteX2" fmla="*/ 10655 w 11543"/>
              <a:gd name="connsiteY2" fmla="*/ 2970 h 18618"/>
              <a:gd name="connsiteX3" fmla="*/ 7269 w 11543"/>
              <a:gd name="connsiteY3" fmla="*/ 41 h 18618"/>
              <a:gd name="connsiteX4" fmla="*/ 0 w 11543"/>
              <a:gd name="connsiteY4" fmla="*/ 41 h 18618"/>
              <a:gd name="connsiteX0" fmla="*/ 15199 w 15220"/>
              <a:gd name="connsiteY0" fmla="*/ 18618 h 18618"/>
              <a:gd name="connsiteX1" fmla="*/ 15199 w 15220"/>
              <a:gd name="connsiteY1" fmla="*/ 8999 h 18618"/>
              <a:gd name="connsiteX2" fmla="*/ 14332 w 15220"/>
              <a:gd name="connsiteY2" fmla="*/ 2970 h 18618"/>
              <a:gd name="connsiteX3" fmla="*/ 10946 w 15220"/>
              <a:gd name="connsiteY3" fmla="*/ 41 h 18618"/>
              <a:gd name="connsiteX4" fmla="*/ 0 w 15220"/>
              <a:gd name="connsiteY4" fmla="*/ 41 h 18618"/>
              <a:gd name="connsiteX0" fmla="*/ 15199 w 15220"/>
              <a:gd name="connsiteY0" fmla="*/ 16065 h 16065"/>
              <a:gd name="connsiteX1" fmla="*/ 15199 w 15220"/>
              <a:gd name="connsiteY1" fmla="*/ 8999 h 16065"/>
              <a:gd name="connsiteX2" fmla="*/ 14332 w 15220"/>
              <a:gd name="connsiteY2" fmla="*/ 2970 h 16065"/>
              <a:gd name="connsiteX3" fmla="*/ 10946 w 15220"/>
              <a:gd name="connsiteY3" fmla="*/ 41 h 16065"/>
              <a:gd name="connsiteX4" fmla="*/ 0 w 15220"/>
              <a:gd name="connsiteY4" fmla="*/ 41 h 16065"/>
              <a:gd name="connsiteX0" fmla="*/ 34728 w 34749"/>
              <a:gd name="connsiteY0" fmla="*/ 16194 h 16194"/>
              <a:gd name="connsiteX1" fmla="*/ 34728 w 34749"/>
              <a:gd name="connsiteY1" fmla="*/ 9128 h 16194"/>
              <a:gd name="connsiteX2" fmla="*/ 33861 w 34749"/>
              <a:gd name="connsiteY2" fmla="*/ 3099 h 16194"/>
              <a:gd name="connsiteX3" fmla="*/ 30475 w 34749"/>
              <a:gd name="connsiteY3" fmla="*/ 170 h 16194"/>
              <a:gd name="connsiteX4" fmla="*/ 0 w 34749"/>
              <a:gd name="connsiteY4" fmla="*/ 0 h 16194"/>
              <a:gd name="connsiteX0" fmla="*/ 34728 w 34749"/>
              <a:gd name="connsiteY0" fmla="*/ 16065 h 16065"/>
              <a:gd name="connsiteX1" fmla="*/ 34728 w 34749"/>
              <a:gd name="connsiteY1" fmla="*/ 8999 h 16065"/>
              <a:gd name="connsiteX2" fmla="*/ 33861 w 34749"/>
              <a:gd name="connsiteY2" fmla="*/ 2970 h 16065"/>
              <a:gd name="connsiteX3" fmla="*/ 30475 w 34749"/>
              <a:gd name="connsiteY3" fmla="*/ 41 h 16065"/>
              <a:gd name="connsiteX4" fmla="*/ 0 w 34749"/>
              <a:gd name="connsiteY4" fmla="*/ 382 h 16065"/>
              <a:gd name="connsiteX0" fmla="*/ 34401 w 34422"/>
              <a:gd name="connsiteY0" fmla="*/ 16065 h 16065"/>
              <a:gd name="connsiteX1" fmla="*/ 34401 w 34422"/>
              <a:gd name="connsiteY1" fmla="*/ 8999 h 16065"/>
              <a:gd name="connsiteX2" fmla="*/ 33534 w 34422"/>
              <a:gd name="connsiteY2" fmla="*/ 2970 h 16065"/>
              <a:gd name="connsiteX3" fmla="*/ 30148 w 34422"/>
              <a:gd name="connsiteY3" fmla="*/ 41 h 16065"/>
              <a:gd name="connsiteX4" fmla="*/ 0 w 34422"/>
              <a:gd name="connsiteY4" fmla="*/ 42 h 16065"/>
              <a:gd name="connsiteX0" fmla="*/ 78526 w 78547"/>
              <a:gd name="connsiteY0" fmla="*/ 16065 h 16065"/>
              <a:gd name="connsiteX1" fmla="*/ 78526 w 78547"/>
              <a:gd name="connsiteY1" fmla="*/ 8999 h 16065"/>
              <a:gd name="connsiteX2" fmla="*/ 77659 w 78547"/>
              <a:gd name="connsiteY2" fmla="*/ 2970 h 16065"/>
              <a:gd name="connsiteX3" fmla="*/ 74273 w 78547"/>
              <a:gd name="connsiteY3" fmla="*/ 41 h 16065"/>
              <a:gd name="connsiteX4" fmla="*/ 0 w 78547"/>
              <a:gd name="connsiteY4" fmla="*/ 212 h 16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547" h="16065" extrusionOk="0">
                <a:moveTo>
                  <a:pt x="78526" y="16065"/>
                </a:moveTo>
                <a:lnTo>
                  <a:pt x="78526" y="8999"/>
                </a:lnTo>
                <a:cubicBezTo>
                  <a:pt x="78635" y="6825"/>
                  <a:pt x="78322" y="4651"/>
                  <a:pt x="77659" y="2970"/>
                </a:cubicBezTo>
                <a:cubicBezTo>
                  <a:pt x="76832" y="869"/>
                  <a:pt x="75563" y="-228"/>
                  <a:pt x="74273" y="41"/>
                </a:cubicBezTo>
                <a:lnTo>
                  <a:pt x="0" y="212"/>
                </a:lnTo>
              </a:path>
            </a:pathLst>
          </a:custGeom>
          <a:ln w="6350" cmpd="sng">
            <a:solidFill>
              <a:srgbClr val="A0A0A3"/>
            </a:solidFill>
            <a:prstDash val="dash"/>
            <a:miter lim="400000"/>
          </a:ln>
        </p:spPr>
        <p:txBody>
          <a:bodyPr lIns="50795" tIns="50795" rIns="50795" bIns="50795" anchor="ctr"/>
          <a:lstStyle/>
          <a:p>
            <a:pPr defTabSz="457148">
              <a:defRPr sz="2400"/>
            </a:pPr>
            <a:endParaRPr sz="2400" kern="0">
              <a:solidFill>
                <a:srgbClr val="0707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Group 547"/>
          <p:cNvGrpSpPr/>
          <p:nvPr/>
        </p:nvGrpSpPr>
        <p:grpSpPr>
          <a:xfrm>
            <a:off x="4939754" y="3571074"/>
            <a:ext cx="1268197" cy="2387239"/>
            <a:chOff x="906552" y="1021109"/>
            <a:chExt cx="1676641" cy="3156086"/>
          </a:xfrm>
        </p:grpSpPr>
        <p:grpSp>
          <p:nvGrpSpPr>
            <p:cNvPr id="7" name="Group 806"/>
            <p:cNvGrpSpPr/>
            <p:nvPr/>
          </p:nvGrpSpPr>
          <p:grpSpPr>
            <a:xfrm>
              <a:off x="907024" y="1022481"/>
              <a:ext cx="1674675" cy="3154714"/>
              <a:chOff x="0" y="0"/>
              <a:chExt cx="4593592" cy="8653307"/>
            </a:xfrm>
          </p:grpSpPr>
          <p:sp>
            <p:nvSpPr>
              <p:cNvPr id="49" name="Shape 804"/>
              <p:cNvSpPr/>
              <p:nvPr/>
            </p:nvSpPr>
            <p:spPr>
              <a:xfrm>
                <a:off x="-1" y="-1"/>
                <a:ext cx="2350940" cy="86533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14" h="21563" extrusionOk="0">
                    <a:moveTo>
                      <a:pt x="21314" y="14"/>
                    </a:moveTo>
                    <a:cubicBezTo>
                      <a:pt x="19211" y="-37"/>
                      <a:pt x="17109" y="49"/>
                      <a:pt x="15171" y="259"/>
                    </a:cubicBezTo>
                    <a:cubicBezTo>
                      <a:pt x="11152" y="696"/>
                      <a:pt x="8071" y="1628"/>
                      <a:pt x="7009" y="2789"/>
                    </a:cubicBezTo>
                    <a:cubicBezTo>
                      <a:pt x="5868" y="4036"/>
                      <a:pt x="7285" y="5349"/>
                      <a:pt x="6410" y="6618"/>
                    </a:cubicBezTo>
                    <a:cubicBezTo>
                      <a:pt x="5879" y="7388"/>
                      <a:pt x="4543" y="8088"/>
                      <a:pt x="3380" y="8793"/>
                    </a:cubicBezTo>
                    <a:cubicBezTo>
                      <a:pt x="1729" y="9794"/>
                      <a:pt x="350" y="10837"/>
                      <a:pt x="60" y="11933"/>
                    </a:cubicBezTo>
                    <a:cubicBezTo>
                      <a:pt x="-286" y="13240"/>
                      <a:pt x="896" y="14512"/>
                      <a:pt x="2564" y="15707"/>
                    </a:cubicBezTo>
                    <a:cubicBezTo>
                      <a:pt x="4109" y="16814"/>
                      <a:pt x="6107" y="17882"/>
                      <a:pt x="8547" y="18889"/>
                    </a:cubicBezTo>
                    <a:cubicBezTo>
                      <a:pt x="8888" y="19043"/>
                      <a:pt x="8990" y="19227"/>
                      <a:pt x="8832" y="19402"/>
                    </a:cubicBezTo>
                    <a:cubicBezTo>
                      <a:pt x="8771" y="19469"/>
                      <a:pt x="8674" y="19531"/>
                      <a:pt x="8541" y="19588"/>
                    </a:cubicBezTo>
                    <a:cubicBezTo>
                      <a:pt x="8374" y="19658"/>
                      <a:pt x="8152" y="19718"/>
                      <a:pt x="7888" y="19762"/>
                    </a:cubicBezTo>
                    <a:cubicBezTo>
                      <a:pt x="7412" y="19852"/>
                      <a:pt x="7005" y="19961"/>
                      <a:pt x="6673" y="20083"/>
                    </a:cubicBezTo>
                    <a:cubicBezTo>
                      <a:pt x="6444" y="20167"/>
                      <a:pt x="6240" y="20260"/>
                      <a:pt x="6170" y="20369"/>
                    </a:cubicBezTo>
                    <a:cubicBezTo>
                      <a:pt x="5853" y="20857"/>
                      <a:pt x="7524" y="21134"/>
                      <a:pt x="9405" y="21246"/>
                    </a:cubicBezTo>
                    <a:cubicBezTo>
                      <a:pt x="10960" y="21339"/>
                      <a:pt x="12745" y="21430"/>
                      <a:pt x="14518" y="21465"/>
                    </a:cubicBezTo>
                    <a:cubicBezTo>
                      <a:pt x="16764" y="21510"/>
                      <a:pt x="19010" y="21543"/>
                      <a:pt x="21261" y="21563"/>
                    </a:cubicBezTo>
                    <a:lnTo>
                      <a:pt x="21314" y="14"/>
                    </a:lnTo>
                    <a:close/>
                  </a:path>
                </a:pathLst>
              </a:custGeom>
              <a:solidFill>
                <a:srgbClr val="FB754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148">
                  <a:defRPr sz="2400"/>
                </a:pPr>
                <a:endParaRPr sz="2400" kern="0">
                  <a:solidFill>
                    <a:srgbClr val="0707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Shape 805"/>
              <p:cNvSpPr/>
              <p:nvPr/>
            </p:nvSpPr>
            <p:spPr>
              <a:xfrm>
                <a:off x="2242654" y="0"/>
                <a:ext cx="2350939" cy="86533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14" h="21563" extrusionOk="0">
                    <a:moveTo>
                      <a:pt x="0" y="14"/>
                    </a:moveTo>
                    <a:cubicBezTo>
                      <a:pt x="2103" y="-37"/>
                      <a:pt x="4205" y="49"/>
                      <a:pt x="6143" y="259"/>
                    </a:cubicBezTo>
                    <a:cubicBezTo>
                      <a:pt x="10162" y="696"/>
                      <a:pt x="13243" y="1628"/>
                      <a:pt x="14305" y="2789"/>
                    </a:cubicBezTo>
                    <a:cubicBezTo>
                      <a:pt x="15446" y="4036"/>
                      <a:pt x="14029" y="5349"/>
                      <a:pt x="14904" y="6618"/>
                    </a:cubicBezTo>
                    <a:cubicBezTo>
                      <a:pt x="15435" y="7388"/>
                      <a:pt x="16771" y="8088"/>
                      <a:pt x="17934" y="8793"/>
                    </a:cubicBezTo>
                    <a:cubicBezTo>
                      <a:pt x="19585" y="9794"/>
                      <a:pt x="20964" y="10837"/>
                      <a:pt x="21254" y="11933"/>
                    </a:cubicBezTo>
                    <a:cubicBezTo>
                      <a:pt x="21600" y="13240"/>
                      <a:pt x="20418" y="14512"/>
                      <a:pt x="18750" y="15707"/>
                    </a:cubicBezTo>
                    <a:cubicBezTo>
                      <a:pt x="17205" y="16814"/>
                      <a:pt x="15207" y="17882"/>
                      <a:pt x="12767" y="18889"/>
                    </a:cubicBezTo>
                    <a:cubicBezTo>
                      <a:pt x="12426" y="19043"/>
                      <a:pt x="12324" y="19227"/>
                      <a:pt x="12482" y="19402"/>
                    </a:cubicBezTo>
                    <a:cubicBezTo>
                      <a:pt x="12543" y="19469"/>
                      <a:pt x="12640" y="19531"/>
                      <a:pt x="12773" y="19588"/>
                    </a:cubicBezTo>
                    <a:cubicBezTo>
                      <a:pt x="12940" y="19658"/>
                      <a:pt x="13162" y="19718"/>
                      <a:pt x="13426" y="19762"/>
                    </a:cubicBezTo>
                    <a:cubicBezTo>
                      <a:pt x="13902" y="19852"/>
                      <a:pt x="14309" y="19961"/>
                      <a:pt x="14641" y="20083"/>
                    </a:cubicBezTo>
                    <a:cubicBezTo>
                      <a:pt x="14870" y="20167"/>
                      <a:pt x="15074" y="20260"/>
                      <a:pt x="15144" y="20369"/>
                    </a:cubicBezTo>
                    <a:cubicBezTo>
                      <a:pt x="15461" y="20857"/>
                      <a:pt x="13790" y="21134"/>
                      <a:pt x="11909" y="21246"/>
                    </a:cubicBezTo>
                    <a:cubicBezTo>
                      <a:pt x="10354" y="21339"/>
                      <a:pt x="8569" y="21430"/>
                      <a:pt x="6796" y="21465"/>
                    </a:cubicBezTo>
                    <a:cubicBezTo>
                      <a:pt x="4550" y="21510"/>
                      <a:pt x="2304" y="21543"/>
                      <a:pt x="53" y="21563"/>
                    </a:cubicBez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FB754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148">
                  <a:defRPr sz="2400"/>
                </a:pPr>
                <a:endParaRPr sz="2400" kern="0">
                  <a:solidFill>
                    <a:srgbClr val="0707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Shape 807"/>
            <p:cNvSpPr/>
            <p:nvPr/>
          </p:nvSpPr>
          <p:spPr>
            <a:xfrm>
              <a:off x="999176" y="1921768"/>
              <a:ext cx="1564535" cy="20329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88" extrusionOk="0">
                  <a:moveTo>
                    <a:pt x="3625" y="443"/>
                  </a:moveTo>
                  <a:lnTo>
                    <a:pt x="257" y="6711"/>
                  </a:lnTo>
                  <a:lnTo>
                    <a:pt x="0" y="12401"/>
                  </a:lnTo>
                  <a:lnTo>
                    <a:pt x="1598" y="14997"/>
                  </a:lnTo>
                  <a:cubicBezTo>
                    <a:pt x="1899" y="15688"/>
                    <a:pt x="2264" y="16361"/>
                    <a:pt x="2689" y="17013"/>
                  </a:cubicBezTo>
                  <a:cubicBezTo>
                    <a:pt x="3148" y="17714"/>
                    <a:pt x="3675" y="18388"/>
                    <a:pt x="4267" y="19028"/>
                  </a:cubicBezTo>
                  <a:cubicBezTo>
                    <a:pt x="5134" y="20082"/>
                    <a:pt x="6461" y="20866"/>
                    <a:pt x="8011" y="21241"/>
                  </a:cubicBezTo>
                  <a:cubicBezTo>
                    <a:pt x="9493" y="21600"/>
                    <a:pt x="11080" y="21562"/>
                    <a:pt x="12532" y="21163"/>
                  </a:cubicBezTo>
                  <a:cubicBezTo>
                    <a:pt x="13982" y="20765"/>
                    <a:pt x="15233" y="20025"/>
                    <a:pt x="16102" y="19046"/>
                  </a:cubicBezTo>
                  <a:cubicBezTo>
                    <a:pt x="16767" y="18323"/>
                    <a:pt x="17380" y="17572"/>
                    <a:pt x="17940" y="16799"/>
                  </a:cubicBezTo>
                  <a:cubicBezTo>
                    <a:pt x="18468" y="16069"/>
                    <a:pt x="18947" y="15318"/>
                    <a:pt x="19376" y="14551"/>
                  </a:cubicBezTo>
                  <a:lnTo>
                    <a:pt x="21600" y="8785"/>
                  </a:lnTo>
                  <a:lnTo>
                    <a:pt x="18534" y="2704"/>
                  </a:lnTo>
                  <a:lnTo>
                    <a:pt x="15975" y="0"/>
                  </a:lnTo>
                  <a:lnTo>
                    <a:pt x="10469" y="2055"/>
                  </a:lnTo>
                  <a:lnTo>
                    <a:pt x="3625" y="44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Shape 808"/>
            <p:cNvSpPr/>
            <p:nvPr/>
          </p:nvSpPr>
          <p:spPr>
            <a:xfrm>
              <a:off x="950411" y="3118048"/>
              <a:ext cx="260129" cy="284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4" h="21413" extrusionOk="0">
                  <a:moveTo>
                    <a:pt x="8866" y="0"/>
                  </a:moveTo>
                  <a:cubicBezTo>
                    <a:pt x="9877" y="2088"/>
                    <a:pt x="10906" y="4168"/>
                    <a:pt x="11953" y="6241"/>
                  </a:cubicBezTo>
                  <a:cubicBezTo>
                    <a:pt x="13016" y="8345"/>
                    <a:pt x="14107" y="10456"/>
                    <a:pt x="15692" y="12267"/>
                  </a:cubicBezTo>
                  <a:cubicBezTo>
                    <a:pt x="17307" y="14114"/>
                    <a:pt x="19394" y="15598"/>
                    <a:pt x="20788" y="17593"/>
                  </a:cubicBezTo>
                  <a:cubicBezTo>
                    <a:pt x="21233" y="18229"/>
                    <a:pt x="21600" y="18956"/>
                    <a:pt x="21376" y="19678"/>
                  </a:cubicBezTo>
                  <a:cubicBezTo>
                    <a:pt x="21224" y="20166"/>
                    <a:pt x="20837" y="20522"/>
                    <a:pt x="20413" y="20789"/>
                  </a:cubicBezTo>
                  <a:cubicBezTo>
                    <a:pt x="19425" y="21411"/>
                    <a:pt x="18148" y="21600"/>
                    <a:pt x="16941" y="21209"/>
                  </a:cubicBezTo>
                  <a:cubicBezTo>
                    <a:pt x="14765" y="20584"/>
                    <a:pt x="12674" y="19735"/>
                    <a:pt x="10708" y="18678"/>
                  </a:cubicBezTo>
                  <a:cubicBezTo>
                    <a:pt x="8717" y="17610"/>
                    <a:pt x="6868" y="16335"/>
                    <a:pt x="5195" y="14881"/>
                  </a:cubicBezTo>
                  <a:cubicBezTo>
                    <a:pt x="3970" y="12625"/>
                    <a:pt x="2916" y="10295"/>
                    <a:pt x="2042" y="7906"/>
                  </a:cubicBezTo>
                  <a:cubicBezTo>
                    <a:pt x="1186" y="5568"/>
                    <a:pt x="504" y="3179"/>
                    <a:pt x="0" y="757"/>
                  </a:cubicBezTo>
                  <a:lnTo>
                    <a:pt x="8866" y="0"/>
                  </a:lnTo>
                  <a:close/>
                </a:path>
              </a:pathLst>
            </a:cu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500"/>
              </a:pPr>
              <a:endParaRPr sz="25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Shape 809"/>
            <p:cNvSpPr/>
            <p:nvPr/>
          </p:nvSpPr>
          <p:spPr>
            <a:xfrm>
              <a:off x="906552" y="2023396"/>
              <a:ext cx="444450" cy="11548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05" h="21600" extrusionOk="0">
                  <a:moveTo>
                    <a:pt x="11751" y="0"/>
                  </a:moveTo>
                  <a:lnTo>
                    <a:pt x="19731" y="1540"/>
                  </a:lnTo>
                  <a:cubicBezTo>
                    <a:pt x="21414" y="2732"/>
                    <a:pt x="20877" y="4231"/>
                    <a:pt x="18424" y="5184"/>
                  </a:cubicBezTo>
                  <a:cubicBezTo>
                    <a:pt x="17000" y="5737"/>
                    <a:pt x="15108" y="6019"/>
                    <a:pt x="13471" y="6441"/>
                  </a:cubicBezTo>
                  <a:cubicBezTo>
                    <a:pt x="12328" y="6735"/>
                    <a:pt x="11298" y="7099"/>
                    <a:pt x="10419" y="7522"/>
                  </a:cubicBezTo>
                  <a:cubicBezTo>
                    <a:pt x="11832" y="8269"/>
                    <a:pt x="11909" y="9294"/>
                    <a:pt x="10608" y="10073"/>
                  </a:cubicBezTo>
                  <a:cubicBezTo>
                    <a:pt x="9802" y="10557"/>
                    <a:pt x="8558" y="10876"/>
                    <a:pt x="7561" y="11284"/>
                  </a:cubicBezTo>
                  <a:cubicBezTo>
                    <a:pt x="6805" y="11593"/>
                    <a:pt x="6185" y="11954"/>
                    <a:pt x="5731" y="12352"/>
                  </a:cubicBezTo>
                  <a:cubicBezTo>
                    <a:pt x="6719" y="12588"/>
                    <a:pt x="7382" y="12994"/>
                    <a:pt x="7526" y="13452"/>
                  </a:cubicBezTo>
                  <a:cubicBezTo>
                    <a:pt x="7651" y="13851"/>
                    <a:pt x="7382" y="14238"/>
                    <a:pt x="7104" y="14610"/>
                  </a:cubicBezTo>
                  <a:cubicBezTo>
                    <a:pt x="6651" y="15214"/>
                    <a:pt x="6139" y="15818"/>
                    <a:pt x="5564" y="16423"/>
                  </a:cubicBezTo>
                  <a:cubicBezTo>
                    <a:pt x="5453" y="16999"/>
                    <a:pt x="5484" y="17579"/>
                    <a:pt x="5655" y="18153"/>
                  </a:cubicBezTo>
                  <a:cubicBezTo>
                    <a:pt x="5922" y="19048"/>
                    <a:pt x="6528" y="19921"/>
                    <a:pt x="7452" y="20742"/>
                  </a:cubicBezTo>
                  <a:cubicBezTo>
                    <a:pt x="6424" y="20706"/>
                    <a:pt x="5392" y="20787"/>
                    <a:pt x="4473" y="20976"/>
                  </a:cubicBezTo>
                  <a:cubicBezTo>
                    <a:pt x="3747" y="21126"/>
                    <a:pt x="3114" y="21339"/>
                    <a:pt x="2620" y="21600"/>
                  </a:cubicBezTo>
                  <a:cubicBezTo>
                    <a:pt x="1024" y="19743"/>
                    <a:pt x="147" y="17799"/>
                    <a:pt x="17" y="15835"/>
                  </a:cubicBezTo>
                  <a:cubicBezTo>
                    <a:pt x="-186" y="12743"/>
                    <a:pt x="1433" y="9707"/>
                    <a:pt x="4504" y="6922"/>
                  </a:cubicBezTo>
                  <a:cubicBezTo>
                    <a:pt x="5798" y="5748"/>
                    <a:pt x="7353" y="4619"/>
                    <a:pt x="8674" y="3441"/>
                  </a:cubicBezTo>
                  <a:cubicBezTo>
                    <a:pt x="9917" y="2332"/>
                    <a:pt x="10947" y="1181"/>
                    <a:pt x="11751" y="0"/>
                  </a:cubicBezTo>
                  <a:close/>
                </a:path>
              </a:pathLst>
            </a:custGeom>
            <a:solidFill>
              <a:srgbClr val="FC395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Shape 810"/>
            <p:cNvSpPr/>
            <p:nvPr/>
          </p:nvSpPr>
          <p:spPr>
            <a:xfrm>
              <a:off x="2274284" y="3120363"/>
              <a:ext cx="260129" cy="284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4" h="21413" extrusionOk="0">
                  <a:moveTo>
                    <a:pt x="12577" y="0"/>
                  </a:moveTo>
                  <a:cubicBezTo>
                    <a:pt x="11567" y="2088"/>
                    <a:pt x="10538" y="4168"/>
                    <a:pt x="9491" y="6241"/>
                  </a:cubicBezTo>
                  <a:cubicBezTo>
                    <a:pt x="8428" y="8345"/>
                    <a:pt x="7336" y="10456"/>
                    <a:pt x="5752" y="12267"/>
                  </a:cubicBezTo>
                  <a:cubicBezTo>
                    <a:pt x="4137" y="14114"/>
                    <a:pt x="2050" y="15598"/>
                    <a:pt x="655" y="17593"/>
                  </a:cubicBezTo>
                  <a:cubicBezTo>
                    <a:pt x="211" y="18229"/>
                    <a:pt x="-156" y="18956"/>
                    <a:pt x="68" y="19678"/>
                  </a:cubicBezTo>
                  <a:cubicBezTo>
                    <a:pt x="219" y="20166"/>
                    <a:pt x="607" y="20522"/>
                    <a:pt x="1030" y="20789"/>
                  </a:cubicBezTo>
                  <a:cubicBezTo>
                    <a:pt x="2019" y="21411"/>
                    <a:pt x="3296" y="21600"/>
                    <a:pt x="4502" y="21209"/>
                  </a:cubicBezTo>
                  <a:cubicBezTo>
                    <a:pt x="6651" y="20519"/>
                    <a:pt x="8735" y="19673"/>
                    <a:pt x="10736" y="18678"/>
                  </a:cubicBezTo>
                  <a:cubicBezTo>
                    <a:pt x="12832" y="17637"/>
                    <a:pt x="14828" y="16436"/>
                    <a:pt x="16703" y="15090"/>
                  </a:cubicBezTo>
                  <a:cubicBezTo>
                    <a:pt x="17767" y="12739"/>
                    <a:pt x="18701" y="10342"/>
                    <a:pt x="19501" y="7906"/>
                  </a:cubicBezTo>
                  <a:cubicBezTo>
                    <a:pt x="20275" y="5553"/>
                    <a:pt x="20923" y="3167"/>
                    <a:pt x="21444" y="757"/>
                  </a:cubicBezTo>
                  <a:lnTo>
                    <a:pt x="12577" y="0"/>
                  </a:lnTo>
                  <a:close/>
                </a:path>
              </a:pathLst>
            </a:cu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500"/>
              </a:pPr>
              <a:endParaRPr sz="25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Shape 811"/>
            <p:cNvSpPr/>
            <p:nvPr/>
          </p:nvSpPr>
          <p:spPr>
            <a:xfrm>
              <a:off x="2138716" y="2018350"/>
              <a:ext cx="444477" cy="1154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98" h="21600" extrusionOk="0">
                  <a:moveTo>
                    <a:pt x="8951" y="0"/>
                  </a:moveTo>
                  <a:lnTo>
                    <a:pt x="974" y="1540"/>
                  </a:lnTo>
                  <a:cubicBezTo>
                    <a:pt x="-709" y="2732"/>
                    <a:pt x="-172" y="4231"/>
                    <a:pt x="2279" y="5184"/>
                  </a:cubicBezTo>
                  <a:cubicBezTo>
                    <a:pt x="3703" y="5737"/>
                    <a:pt x="5594" y="6019"/>
                    <a:pt x="7231" y="6441"/>
                  </a:cubicBezTo>
                  <a:cubicBezTo>
                    <a:pt x="8373" y="6735"/>
                    <a:pt x="9404" y="7099"/>
                    <a:pt x="10282" y="7522"/>
                  </a:cubicBezTo>
                  <a:cubicBezTo>
                    <a:pt x="8869" y="8268"/>
                    <a:pt x="8793" y="9294"/>
                    <a:pt x="10093" y="10073"/>
                  </a:cubicBezTo>
                  <a:cubicBezTo>
                    <a:pt x="10899" y="10556"/>
                    <a:pt x="12142" y="10876"/>
                    <a:pt x="13139" y="11284"/>
                  </a:cubicBezTo>
                  <a:cubicBezTo>
                    <a:pt x="13895" y="11593"/>
                    <a:pt x="14515" y="11953"/>
                    <a:pt x="14968" y="12351"/>
                  </a:cubicBezTo>
                  <a:cubicBezTo>
                    <a:pt x="13980" y="12587"/>
                    <a:pt x="13318" y="12994"/>
                    <a:pt x="13174" y="13452"/>
                  </a:cubicBezTo>
                  <a:cubicBezTo>
                    <a:pt x="13048" y="13850"/>
                    <a:pt x="13317" y="14238"/>
                    <a:pt x="13596" y="14609"/>
                  </a:cubicBezTo>
                  <a:cubicBezTo>
                    <a:pt x="14048" y="15213"/>
                    <a:pt x="14560" y="15817"/>
                    <a:pt x="15135" y="16422"/>
                  </a:cubicBezTo>
                  <a:cubicBezTo>
                    <a:pt x="15246" y="16999"/>
                    <a:pt x="15215" y="17578"/>
                    <a:pt x="15044" y="18152"/>
                  </a:cubicBezTo>
                  <a:cubicBezTo>
                    <a:pt x="14777" y="19047"/>
                    <a:pt x="14171" y="19920"/>
                    <a:pt x="13248" y="20741"/>
                  </a:cubicBezTo>
                  <a:lnTo>
                    <a:pt x="18042" y="21600"/>
                  </a:lnTo>
                  <a:cubicBezTo>
                    <a:pt x="19655" y="19744"/>
                    <a:pt x="20545" y="17799"/>
                    <a:pt x="20680" y="15834"/>
                  </a:cubicBezTo>
                  <a:cubicBezTo>
                    <a:pt x="20891" y="12743"/>
                    <a:pt x="19266" y="9706"/>
                    <a:pt x="16195" y="6921"/>
                  </a:cubicBezTo>
                  <a:cubicBezTo>
                    <a:pt x="14901" y="5748"/>
                    <a:pt x="13346" y="4619"/>
                    <a:pt x="12027" y="3441"/>
                  </a:cubicBezTo>
                  <a:cubicBezTo>
                    <a:pt x="10784" y="2332"/>
                    <a:pt x="9754" y="1181"/>
                    <a:pt x="8951" y="0"/>
                  </a:cubicBezTo>
                  <a:close/>
                </a:path>
              </a:pathLst>
            </a:custGeom>
            <a:solidFill>
              <a:srgbClr val="FC395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Shape 812"/>
            <p:cNvSpPr/>
            <p:nvPr/>
          </p:nvSpPr>
          <p:spPr>
            <a:xfrm>
              <a:off x="1156114" y="1021109"/>
              <a:ext cx="1176495" cy="11204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37" extrusionOk="0">
                  <a:moveTo>
                    <a:pt x="10547" y="35"/>
                  </a:moveTo>
                  <a:cubicBezTo>
                    <a:pt x="8523" y="-3"/>
                    <a:pt x="6534" y="585"/>
                    <a:pt x="4836" y="1719"/>
                  </a:cubicBezTo>
                  <a:cubicBezTo>
                    <a:pt x="3201" y="2810"/>
                    <a:pt x="1921" y="4311"/>
                    <a:pt x="1142" y="6063"/>
                  </a:cubicBezTo>
                  <a:cubicBezTo>
                    <a:pt x="332" y="7883"/>
                    <a:pt x="81" y="9894"/>
                    <a:pt x="141" y="11889"/>
                  </a:cubicBezTo>
                  <a:cubicBezTo>
                    <a:pt x="179" y="13159"/>
                    <a:pt x="344" y="14431"/>
                    <a:pt x="346" y="15720"/>
                  </a:cubicBezTo>
                  <a:cubicBezTo>
                    <a:pt x="348" y="16802"/>
                    <a:pt x="234" y="17889"/>
                    <a:pt x="0" y="18961"/>
                  </a:cubicBezTo>
                  <a:cubicBezTo>
                    <a:pt x="1028" y="19728"/>
                    <a:pt x="2177" y="20307"/>
                    <a:pt x="3396" y="20673"/>
                  </a:cubicBezTo>
                  <a:cubicBezTo>
                    <a:pt x="5891" y="21423"/>
                    <a:pt x="8563" y="21260"/>
                    <a:pt x="10954" y="20212"/>
                  </a:cubicBezTo>
                  <a:cubicBezTo>
                    <a:pt x="12656" y="20922"/>
                    <a:pt x="14501" y="21190"/>
                    <a:pt x="16327" y="20993"/>
                  </a:cubicBezTo>
                  <a:cubicBezTo>
                    <a:pt x="18224" y="20789"/>
                    <a:pt x="20039" y="20090"/>
                    <a:pt x="21600" y="18962"/>
                  </a:cubicBezTo>
                  <a:cubicBezTo>
                    <a:pt x="21344" y="17291"/>
                    <a:pt x="21229" y="15621"/>
                    <a:pt x="21246" y="13967"/>
                  </a:cubicBezTo>
                  <a:cubicBezTo>
                    <a:pt x="21265" y="12040"/>
                    <a:pt x="21458" y="10111"/>
                    <a:pt x="21106" y="8238"/>
                  </a:cubicBezTo>
                  <a:cubicBezTo>
                    <a:pt x="20666" y="5891"/>
                    <a:pt x="19400" y="3742"/>
                    <a:pt x="17489" y="2189"/>
                  </a:cubicBezTo>
                  <a:cubicBezTo>
                    <a:pt x="15525" y="594"/>
                    <a:pt x="13043" y="-177"/>
                    <a:pt x="10547" y="35"/>
                  </a:cubicBezTo>
                  <a:close/>
                </a:path>
              </a:pathLst>
            </a:custGeom>
            <a:solidFill>
              <a:srgbClr val="90D0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Shape 813"/>
            <p:cNvSpPr/>
            <p:nvPr/>
          </p:nvSpPr>
          <p:spPr>
            <a:xfrm>
              <a:off x="1341939" y="1194831"/>
              <a:ext cx="804845" cy="8926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Shape 814"/>
            <p:cNvSpPr/>
            <p:nvPr/>
          </p:nvSpPr>
          <p:spPr>
            <a:xfrm>
              <a:off x="1666435" y="2089127"/>
              <a:ext cx="174373" cy="1743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90D0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Shape 815"/>
            <p:cNvSpPr/>
            <p:nvPr/>
          </p:nvSpPr>
          <p:spPr>
            <a:xfrm>
              <a:off x="1440873" y="2098176"/>
              <a:ext cx="269066" cy="2885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474" extrusionOk="0">
                  <a:moveTo>
                    <a:pt x="21600" y="1459"/>
                  </a:moveTo>
                  <a:cubicBezTo>
                    <a:pt x="14392" y="-2170"/>
                    <a:pt x="4658" y="1346"/>
                    <a:pt x="3887" y="7857"/>
                  </a:cubicBezTo>
                  <a:cubicBezTo>
                    <a:pt x="3698" y="9454"/>
                    <a:pt x="4199" y="11103"/>
                    <a:pt x="3449" y="12600"/>
                  </a:cubicBezTo>
                  <a:cubicBezTo>
                    <a:pt x="2861" y="13773"/>
                    <a:pt x="1590" y="14678"/>
                    <a:pt x="0" y="15052"/>
                  </a:cubicBezTo>
                  <a:cubicBezTo>
                    <a:pt x="5511" y="19430"/>
                    <a:pt x="15253" y="17594"/>
                    <a:pt x="17385" y="11775"/>
                  </a:cubicBezTo>
                  <a:cubicBezTo>
                    <a:pt x="18119" y="9770"/>
                    <a:pt x="17547" y="7639"/>
                    <a:pt x="18138" y="5624"/>
                  </a:cubicBezTo>
                  <a:cubicBezTo>
                    <a:pt x="18622" y="3977"/>
                    <a:pt x="19845" y="2505"/>
                    <a:pt x="21600" y="1459"/>
                  </a:cubicBezTo>
                  <a:close/>
                </a:path>
              </a:pathLst>
            </a:custGeom>
            <a:solidFill>
              <a:srgbClr val="90D0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Shape 816"/>
            <p:cNvSpPr/>
            <p:nvPr/>
          </p:nvSpPr>
          <p:spPr>
            <a:xfrm>
              <a:off x="1799066" y="2098176"/>
              <a:ext cx="269065" cy="2885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474" extrusionOk="0">
                  <a:moveTo>
                    <a:pt x="0" y="1459"/>
                  </a:moveTo>
                  <a:cubicBezTo>
                    <a:pt x="7208" y="-2170"/>
                    <a:pt x="16942" y="1346"/>
                    <a:pt x="17713" y="7857"/>
                  </a:cubicBezTo>
                  <a:cubicBezTo>
                    <a:pt x="17902" y="9454"/>
                    <a:pt x="17401" y="11103"/>
                    <a:pt x="18151" y="12600"/>
                  </a:cubicBezTo>
                  <a:cubicBezTo>
                    <a:pt x="18739" y="13773"/>
                    <a:pt x="20010" y="14678"/>
                    <a:pt x="21600" y="15052"/>
                  </a:cubicBezTo>
                  <a:cubicBezTo>
                    <a:pt x="16089" y="19430"/>
                    <a:pt x="6347" y="17594"/>
                    <a:pt x="4215" y="11775"/>
                  </a:cubicBezTo>
                  <a:cubicBezTo>
                    <a:pt x="3481" y="9770"/>
                    <a:pt x="4053" y="7639"/>
                    <a:pt x="3462" y="5624"/>
                  </a:cubicBezTo>
                  <a:cubicBezTo>
                    <a:pt x="2978" y="3977"/>
                    <a:pt x="1755" y="2505"/>
                    <a:pt x="0" y="1459"/>
                  </a:cubicBezTo>
                  <a:close/>
                </a:path>
              </a:pathLst>
            </a:custGeom>
            <a:solidFill>
              <a:srgbClr val="90D0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Shape 817"/>
            <p:cNvSpPr/>
            <p:nvPr/>
          </p:nvSpPr>
          <p:spPr>
            <a:xfrm>
              <a:off x="1363147" y="1194763"/>
              <a:ext cx="385549" cy="3018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8424" y="21"/>
                    <a:pt x="15289" y="915"/>
                    <a:pt x="12408" y="2621"/>
                  </a:cubicBezTo>
                  <a:cubicBezTo>
                    <a:pt x="6259" y="6262"/>
                    <a:pt x="1708" y="13224"/>
                    <a:pt x="0" y="21600"/>
                  </a:cubicBezTo>
                  <a:cubicBezTo>
                    <a:pt x="2134" y="17675"/>
                    <a:pt x="5375" y="14959"/>
                    <a:pt x="9044" y="14020"/>
                  </a:cubicBezTo>
                  <a:cubicBezTo>
                    <a:pt x="11641" y="13356"/>
                    <a:pt x="14429" y="13594"/>
                    <a:pt x="16749" y="11923"/>
                  </a:cubicBezTo>
                  <a:cubicBezTo>
                    <a:pt x="18304" y="10803"/>
                    <a:pt x="19418" y="9039"/>
                    <a:pt x="20203" y="7117"/>
                  </a:cubicBezTo>
                  <a:cubicBezTo>
                    <a:pt x="21082" y="4964"/>
                    <a:pt x="21578" y="2540"/>
                    <a:pt x="21600" y="0"/>
                  </a:cubicBezTo>
                  <a:close/>
                </a:path>
              </a:pathLst>
            </a:custGeom>
            <a:solidFill>
              <a:srgbClr val="E9C94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Shape 818"/>
            <p:cNvSpPr/>
            <p:nvPr/>
          </p:nvSpPr>
          <p:spPr>
            <a:xfrm>
              <a:off x="1740393" y="1194763"/>
              <a:ext cx="385549" cy="3018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76" y="21"/>
                    <a:pt x="6311" y="915"/>
                    <a:pt x="9192" y="2621"/>
                  </a:cubicBezTo>
                  <a:cubicBezTo>
                    <a:pt x="15341" y="6262"/>
                    <a:pt x="19892" y="13224"/>
                    <a:pt x="21600" y="21600"/>
                  </a:cubicBezTo>
                  <a:cubicBezTo>
                    <a:pt x="19466" y="17675"/>
                    <a:pt x="16225" y="14959"/>
                    <a:pt x="12556" y="14020"/>
                  </a:cubicBezTo>
                  <a:cubicBezTo>
                    <a:pt x="9959" y="13356"/>
                    <a:pt x="7171" y="13594"/>
                    <a:pt x="4851" y="11923"/>
                  </a:cubicBezTo>
                  <a:cubicBezTo>
                    <a:pt x="3296" y="10803"/>
                    <a:pt x="2182" y="9039"/>
                    <a:pt x="1397" y="7117"/>
                  </a:cubicBezTo>
                  <a:cubicBezTo>
                    <a:pt x="518" y="4964"/>
                    <a:pt x="22" y="2540"/>
                    <a:pt x="0" y="0"/>
                  </a:cubicBezTo>
                  <a:close/>
                </a:path>
              </a:pathLst>
            </a:custGeom>
            <a:solidFill>
              <a:srgbClr val="E9C94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Shape 819"/>
            <p:cNvSpPr/>
            <p:nvPr/>
          </p:nvSpPr>
          <p:spPr>
            <a:xfrm>
              <a:off x="1529548" y="2744361"/>
              <a:ext cx="352747" cy="346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22" h="21532" extrusionOk="0">
                  <a:moveTo>
                    <a:pt x="12095" y="21532"/>
                  </a:moveTo>
                  <a:cubicBezTo>
                    <a:pt x="9294" y="21433"/>
                    <a:pt x="6602" y="20371"/>
                    <a:pt x="4434" y="18509"/>
                  </a:cubicBezTo>
                  <a:cubicBezTo>
                    <a:pt x="2544" y="16886"/>
                    <a:pt x="1140" y="14727"/>
                    <a:pt x="389" y="12289"/>
                  </a:cubicBezTo>
                  <a:cubicBezTo>
                    <a:pt x="-542" y="9546"/>
                    <a:pt x="233" y="6486"/>
                    <a:pt x="2338" y="4588"/>
                  </a:cubicBezTo>
                  <a:cubicBezTo>
                    <a:pt x="4428" y="2704"/>
                    <a:pt x="7404" y="2353"/>
                    <a:pt x="9841" y="3702"/>
                  </a:cubicBezTo>
                  <a:cubicBezTo>
                    <a:pt x="10631" y="1520"/>
                    <a:pt x="12602" y="57"/>
                    <a:pt x="14826" y="1"/>
                  </a:cubicBezTo>
                  <a:cubicBezTo>
                    <a:pt x="17632" y="-68"/>
                    <a:pt x="20058" y="2043"/>
                    <a:pt x="20509" y="4949"/>
                  </a:cubicBezTo>
                  <a:cubicBezTo>
                    <a:pt x="21025" y="7283"/>
                    <a:pt x="21058" y="9706"/>
                    <a:pt x="20606" y="12055"/>
                  </a:cubicBezTo>
                  <a:cubicBezTo>
                    <a:pt x="20127" y="14545"/>
                    <a:pt x="19116" y="16889"/>
                    <a:pt x="17648" y="18910"/>
                  </a:cubicBezTo>
                  <a:cubicBezTo>
                    <a:pt x="17424" y="16424"/>
                    <a:pt x="14826" y="15011"/>
                    <a:pt x="12759" y="16250"/>
                  </a:cubicBezTo>
                  <a:cubicBezTo>
                    <a:pt x="10928" y="17348"/>
                    <a:pt x="10598" y="19974"/>
                    <a:pt x="12095" y="21532"/>
                  </a:cubicBezTo>
                  <a:close/>
                </a:path>
              </a:pathLst>
            </a:custGeom>
            <a:solidFill>
              <a:srgbClr val="19C0B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Shape 820"/>
            <p:cNvSpPr/>
            <p:nvPr/>
          </p:nvSpPr>
          <p:spPr>
            <a:xfrm>
              <a:off x="1862857" y="2898183"/>
              <a:ext cx="359458" cy="2960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0" h="21549" extrusionOk="0">
                  <a:moveTo>
                    <a:pt x="0" y="12995"/>
                  </a:moveTo>
                  <a:cubicBezTo>
                    <a:pt x="355" y="10738"/>
                    <a:pt x="1100" y="8604"/>
                    <a:pt x="2185" y="6739"/>
                  </a:cubicBezTo>
                  <a:cubicBezTo>
                    <a:pt x="3830" y="3912"/>
                    <a:pt x="6174" y="1827"/>
                    <a:pt x="8861" y="798"/>
                  </a:cubicBezTo>
                  <a:cubicBezTo>
                    <a:pt x="9977" y="198"/>
                    <a:pt x="11145" y="-51"/>
                    <a:pt x="12289" y="8"/>
                  </a:cubicBezTo>
                  <a:cubicBezTo>
                    <a:pt x="13552" y="73"/>
                    <a:pt x="14857" y="522"/>
                    <a:pt x="15807" y="1719"/>
                  </a:cubicBezTo>
                  <a:cubicBezTo>
                    <a:pt x="16948" y="3158"/>
                    <a:pt x="17210" y="5349"/>
                    <a:pt x="16456" y="7136"/>
                  </a:cubicBezTo>
                  <a:cubicBezTo>
                    <a:pt x="19460" y="7413"/>
                    <a:pt x="21600" y="10894"/>
                    <a:pt x="21012" y="14555"/>
                  </a:cubicBezTo>
                  <a:cubicBezTo>
                    <a:pt x="20658" y="16760"/>
                    <a:pt x="19438" y="18408"/>
                    <a:pt x="18043" y="19561"/>
                  </a:cubicBezTo>
                  <a:cubicBezTo>
                    <a:pt x="16720" y="20655"/>
                    <a:pt x="15174" y="21362"/>
                    <a:pt x="13488" y="21549"/>
                  </a:cubicBezTo>
                  <a:cubicBezTo>
                    <a:pt x="11923" y="21426"/>
                    <a:pt x="10358" y="21330"/>
                    <a:pt x="8791" y="21262"/>
                  </a:cubicBezTo>
                  <a:cubicBezTo>
                    <a:pt x="7413" y="21201"/>
                    <a:pt x="6035" y="21161"/>
                    <a:pt x="4656" y="21143"/>
                  </a:cubicBezTo>
                  <a:cubicBezTo>
                    <a:pt x="6576" y="19859"/>
                    <a:pt x="7302" y="16897"/>
                    <a:pt x="6283" y="14506"/>
                  </a:cubicBezTo>
                  <a:cubicBezTo>
                    <a:pt x="5058" y="11632"/>
                    <a:pt x="2004" y="10898"/>
                    <a:pt x="0" y="12995"/>
                  </a:cubicBezTo>
                  <a:close/>
                </a:path>
              </a:pathLst>
            </a:custGeom>
            <a:solidFill>
              <a:srgbClr val="19C0B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Shape 821"/>
            <p:cNvSpPr/>
            <p:nvPr/>
          </p:nvSpPr>
          <p:spPr>
            <a:xfrm>
              <a:off x="1852178" y="3197105"/>
              <a:ext cx="314930" cy="291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6" h="20797" extrusionOk="0">
                  <a:moveTo>
                    <a:pt x="0" y="6048"/>
                  </a:moveTo>
                  <a:cubicBezTo>
                    <a:pt x="369" y="8623"/>
                    <a:pt x="1163" y="11109"/>
                    <a:pt x="2346" y="13394"/>
                  </a:cubicBezTo>
                  <a:cubicBezTo>
                    <a:pt x="3514" y="15648"/>
                    <a:pt x="5042" y="17672"/>
                    <a:pt x="6863" y="19375"/>
                  </a:cubicBezTo>
                  <a:cubicBezTo>
                    <a:pt x="8637" y="21124"/>
                    <a:pt x="11345" y="21277"/>
                    <a:pt x="13286" y="19738"/>
                  </a:cubicBezTo>
                  <a:cubicBezTo>
                    <a:pt x="14823" y="18518"/>
                    <a:pt x="15538" y="16458"/>
                    <a:pt x="15110" y="14478"/>
                  </a:cubicBezTo>
                  <a:cubicBezTo>
                    <a:pt x="17322" y="14873"/>
                    <a:pt x="19530" y="13758"/>
                    <a:pt x="20626" y="11692"/>
                  </a:cubicBezTo>
                  <a:cubicBezTo>
                    <a:pt x="21600" y="9857"/>
                    <a:pt x="21505" y="7598"/>
                    <a:pt x="20381" y="5861"/>
                  </a:cubicBezTo>
                  <a:cubicBezTo>
                    <a:pt x="18672" y="3829"/>
                    <a:pt x="16536" y="2247"/>
                    <a:pt x="14144" y="1242"/>
                  </a:cubicBezTo>
                  <a:cubicBezTo>
                    <a:pt x="11170" y="-8"/>
                    <a:pt x="7917" y="-323"/>
                    <a:pt x="4778" y="335"/>
                  </a:cubicBezTo>
                  <a:cubicBezTo>
                    <a:pt x="5669" y="1574"/>
                    <a:pt x="5758" y="3261"/>
                    <a:pt x="5001" y="4595"/>
                  </a:cubicBezTo>
                  <a:cubicBezTo>
                    <a:pt x="3970" y="6414"/>
                    <a:pt x="1767" y="7054"/>
                    <a:pt x="0" y="6048"/>
                  </a:cubicBezTo>
                  <a:close/>
                </a:path>
              </a:pathLst>
            </a:custGeom>
            <a:solidFill>
              <a:srgbClr val="19C0B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Shape 822"/>
            <p:cNvSpPr/>
            <p:nvPr/>
          </p:nvSpPr>
          <p:spPr>
            <a:xfrm>
              <a:off x="1533605" y="3256668"/>
              <a:ext cx="333537" cy="339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34" h="21464" extrusionOk="0">
                  <a:moveTo>
                    <a:pt x="9742" y="0"/>
                  </a:moveTo>
                  <a:cubicBezTo>
                    <a:pt x="7579" y="1488"/>
                    <a:pt x="5655" y="3313"/>
                    <a:pt x="4040" y="5409"/>
                  </a:cubicBezTo>
                  <a:cubicBezTo>
                    <a:pt x="2733" y="7104"/>
                    <a:pt x="1641" y="8961"/>
                    <a:pt x="787" y="10937"/>
                  </a:cubicBezTo>
                  <a:cubicBezTo>
                    <a:pt x="-927" y="13908"/>
                    <a:pt x="262" y="17749"/>
                    <a:pt x="3333" y="19160"/>
                  </a:cubicBezTo>
                  <a:cubicBezTo>
                    <a:pt x="5211" y="20023"/>
                    <a:pt x="7405" y="19686"/>
                    <a:pt x="8955" y="18298"/>
                  </a:cubicBezTo>
                  <a:cubicBezTo>
                    <a:pt x="9620" y="20030"/>
                    <a:pt x="11171" y="21240"/>
                    <a:pt x="12975" y="21434"/>
                  </a:cubicBezTo>
                  <a:cubicBezTo>
                    <a:pt x="14518" y="21600"/>
                    <a:pt x="15955" y="21061"/>
                    <a:pt x="17122" y="20207"/>
                  </a:cubicBezTo>
                  <a:cubicBezTo>
                    <a:pt x="18555" y="19159"/>
                    <a:pt x="19639" y="17601"/>
                    <a:pt x="20087" y="15711"/>
                  </a:cubicBezTo>
                  <a:cubicBezTo>
                    <a:pt x="20605" y="13135"/>
                    <a:pt x="20673" y="10485"/>
                    <a:pt x="20287" y="7885"/>
                  </a:cubicBezTo>
                  <a:cubicBezTo>
                    <a:pt x="19917" y="5396"/>
                    <a:pt x="19136" y="2990"/>
                    <a:pt x="17978" y="770"/>
                  </a:cubicBezTo>
                  <a:cubicBezTo>
                    <a:pt x="17861" y="3896"/>
                    <a:pt x="14687" y="5896"/>
                    <a:pt x="11918" y="4589"/>
                  </a:cubicBezTo>
                  <a:cubicBezTo>
                    <a:pt x="10220" y="3787"/>
                    <a:pt x="9309" y="1867"/>
                    <a:pt x="9742" y="0"/>
                  </a:cubicBezTo>
                  <a:close/>
                </a:path>
              </a:pathLst>
            </a:custGeom>
            <a:solidFill>
              <a:srgbClr val="19C0B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Shape 823"/>
            <p:cNvSpPr/>
            <p:nvPr/>
          </p:nvSpPr>
          <p:spPr>
            <a:xfrm>
              <a:off x="1360163" y="3034793"/>
              <a:ext cx="304712" cy="3378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07" h="21043" extrusionOk="0">
                  <a:moveTo>
                    <a:pt x="21207" y="4935"/>
                  </a:moveTo>
                  <a:cubicBezTo>
                    <a:pt x="19406" y="3188"/>
                    <a:pt x="17175" y="1840"/>
                    <a:pt x="14691" y="997"/>
                  </a:cubicBezTo>
                  <a:cubicBezTo>
                    <a:pt x="11865" y="38"/>
                    <a:pt x="8806" y="-235"/>
                    <a:pt x="5823" y="204"/>
                  </a:cubicBezTo>
                  <a:cubicBezTo>
                    <a:pt x="2908" y="535"/>
                    <a:pt x="580" y="2537"/>
                    <a:pt x="93" y="5131"/>
                  </a:cubicBezTo>
                  <a:cubicBezTo>
                    <a:pt x="-393" y="7719"/>
                    <a:pt x="1069" y="10286"/>
                    <a:pt x="3695" y="11455"/>
                  </a:cubicBezTo>
                  <a:cubicBezTo>
                    <a:pt x="1945" y="12972"/>
                    <a:pt x="1355" y="15268"/>
                    <a:pt x="2187" y="17317"/>
                  </a:cubicBezTo>
                  <a:cubicBezTo>
                    <a:pt x="3209" y="19834"/>
                    <a:pt x="6063" y="21365"/>
                    <a:pt x="9025" y="20986"/>
                  </a:cubicBezTo>
                  <a:cubicBezTo>
                    <a:pt x="11456" y="20641"/>
                    <a:pt x="13773" y="19825"/>
                    <a:pt x="15816" y="18596"/>
                  </a:cubicBezTo>
                  <a:cubicBezTo>
                    <a:pt x="18004" y="17279"/>
                    <a:pt x="19819" y="15522"/>
                    <a:pt x="21115" y="13467"/>
                  </a:cubicBezTo>
                  <a:cubicBezTo>
                    <a:pt x="18692" y="13259"/>
                    <a:pt x="16833" y="11452"/>
                    <a:pt x="16800" y="9273"/>
                  </a:cubicBezTo>
                  <a:cubicBezTo>
                    <a:pt x="16765" y="7015"/>
                    <a:pt x="18692" y="5119"/>
                    <a:pt x="21207" y="4935"/>
                  </a:cubicBezTo>
                  <a:close/>
                </a:path>
              </a:pathLst>
            </a:custGeom>
            <a:solidFill>
              <a:srgbClr val="19C0B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Shape 824"/>
            <p:cNvSpPr/>
            <p:nvPr/>
          </p:nvSpPr>
          <p:spPr>
            <a:xfrm>
              <a:off x="1296535" y="3290915"/>
              <a:ext cx="211761" cy="1357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4" h="20006" extrusionOk="0">
                  <a:moveTo>
                    <a:pt x="21514" y="16055"/>
                  </a:moveTo>
                  <a:cubicBezTo>
                    <a:pt x="18494" y="18842"/>
                    <a:pt x="14661" y="18991"/>
                    <a:pt x="11542" y="16444"/>
                  </a:cubicBezTo>
                  <a:cubicBezTo>
                    <a:pt x="10145" y="15304"/>
                    <a:pt x="8974" y="13661"/>
                    <a:pt x="8142" y="11675"/>
                  </a:cubicBezTo>
                  <a:cubicBezTo>
                    <a:pt x="7393" y="9774"/>
                    <a:pt x="6797" y="7753"/>
                    <a:pt x="6350" y="5661"/>
                  </a:cubicBezTo>
                  <a:cubicBezTo>
                    <a:pt x="5832" y="3236"/>
                    <a:pt x="5233" y="417"/>
                    <a:pt x="3458" y="43"/>
                  </a:cubicBezTo>
                  <a:cubicBezTo>
                    <a:pt x="1790" y="-309"/>
                    <a:pt x="573" y="1563"/>
                    <a:pt x="161" y="3715"/>
                  </a:cubicBezTo>
                  <a:cubicBezTo>
                    <a:pt x="-86" y="5005"/>
                    <a:pt x="-59" y="6393"/>
                    <a:pt x="318" y="7742"/>
                  </a:cubicBezTo>
                  <a:cubicBezTo>
                    <a:pt x="1553" y="12010"/>
                    <a:pt x="3776" y="15520"/>
                    <a:pt x="6603" y="17666"/>
                  </a:cubicBezTo>
                  <a:cubicBezTo>
                    <a:pt x="11379" y="21291"/>
                    <a:pt x="17161" y="20667"/>
                    <a:pt x="21514" y="16055"/>
                  </a:cubicBezTo>
                  <a:close/>
                </a:path>
              </a:pathLst>
            </a:custGeom>
            <a:solidFill>
              <a:srgbClr val="90D0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Shape 825"/>
            <p:cNvSpPr/>
            <p:nvPr/>
          </p:nvSpPr>
          <p:spPr>
            <a:xfrm rot="17666180">
              <a:off x="1389135" y="3459077"/>
              <a:ext cx="211761" cy="1357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4" h="20006" extrusionOk="0">
                  <a:moveTo>
                    <a:pt x="21514" y="3951"/>
                  </a:moveTo>
                  <a:cubicBezTo>
                    <a:pt x="18494" y="1164"/>
                    <a:pt x="14661" y="1015"/>
                    <a:pt x="11542" y="3562"/>
                  </a:cubicBezTo>
                  <a:cubicBezTo>
                    <a:pt x="10145" y="4702"/>
                    <a:pt x="8974" y="6345"/>
                    <a:pt x="8142" y="8331"/>
                  </a:cubicBezTo>
                  <a:cubicBezTo>
                    <a:pt x="7393" y="10232"/>
                    <a:pt x="6797" y="12253"/>
                    <a:pt x="6350" y="14345"/>
                  </a:cubicBezTo>
                  <a:cubicBezTo>
                    <a:pt x="5832" y="16770"/>
                    <a:pt x="5233" y="19589"/>
                    <a:pt x="3458" y="19963"/>
                  </a:cubicBezTo>
                  <a:cubicBezTo>
                    <a:pt x="1790" y="20315"/>
                    <a:pt x="573" y="18443"/>
                    <a:pt x="161" y="16291"/>
                  </a:cubicBezTo>
                  <a:cubicBezTo>
                    <a:pt x="-86" y="15001"/>
                    <a:pt x="-59" y="13613"/>
                    <a:pt x="318" y="12264"/>
                  </a:cubicBezTo>
                  <a:cubicBezTo>
                    <a:pt x="1553" y="7996"/>
                    <a:pt x="3776" y="4486"/>
                    <a:pt x="6603" y="2340"/>
                  </a:cubicBezTo>
                  <a:cubicBezTo>
                    <a:pt x="11379" y="-1285"/>
                    <a:pt x="17161" y="-661"/>
                    <a:pt x="21514" y="3951"/>
                  </a:cubicBezTo>
                  <a:close/>
                </a:path>
              </a:pathLst>
            </a:custGeom>
            <a:solidFill>
              <a:srgbClr val="90D0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Shape 826"/>
            <p:cNvSpPr/>
            <p:nvPr/>
          </p:nvSpPr>
          <p:spPr>
            <a:xfrm>
              <a:off x="1305241" y="3426301"/>
              <a:ext cx="171092" cy="1723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0" h="21015" extrusionOk="0">
                  <a:moveTo>
                    <a:pt x="21460" y="0"/>
                  </a:moveTo>
                  <a:cubicBezTo>
                    <a:pt x="17415" y="708"/>
                    <a:pt x="13542" y="2149"/>
                    <a:pt x="10045" y="4248"/>
                  </a:cubicBezTo>
                  <a:cubicBezTo>
                    <a:pt x="7074" y="6031"/>
                    <a:pt x="4415" y="8264"/>
                    <a:pt x="2169" y="10863"/>
                  </a:cubicBezTo>
                  <a:cubicBezTo>
                    <a:pt x="1054" y="12187"/>
                    <a:pt x="372" y="13721"/>
                    <a:pt x="107" y="15312"/>
                  </a:cubicBezTo>
                  <a:cubicBezTo>
                    <a:pt x="-140" y="16800"/>
                    <a:pt x="-20" y="18446"/>
                    <a:pt x="1111" y="19620"/>
                  </a:cubicBezTo>
                  <a:cubicBezTo>
                    <a:pt x="3016" y="21600"/>
                    <a:pt x="5856" y="21253"/>
                    <a:pt x="7918" y="19942"/>
                  </a:cubicBezTo>
                  <a:cubicBezTo>
                    <a:pt x="9430" y="18980"/>
                    <a:pt x="10583" y="17502"/>
                    <a:pt x="11018" y="15575"/>
                  </a:cubicBezTo>
                  <a:cubicBezTo>
                    <a:pt x="11505" y="12905"/>
                    <a:pt x="12459" y="10337"/>
                    <a:pt x="13838" y="7981"/>
                  </a:cubicBezTo>
                  <a:cubicBezTo>
                    <a:pt x="15711" y="4784"/>
                    <a:pt x="18320" y="2052"/>
                    <a:pt x="21460" y="0"/>
                  </a:cubicBezTo>
                  <a:close/>
                </a:path>
              </a:pathLst>
            </a:custGeom>
            <a:solidFill>
              <a:srgbClr val="90D0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Shape 827"/>
            <p:cNvSpPr/>
            <p:nvPr/>
          </p:nvSpPr>
          <p:spPr>
            <a:xfrm rot="3856366">
              <a:off x="1361011" y="2728233"/>
              <a:ext cx="253272" cy="1623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4" h="20006" extrusionOk="0">
                  <a:moveTo>
                    <a:pt x="21514" y="16055"/>
                  </a:moveTo>
                  <a:cubicBezTo>
                    <a:pt x="18494" y="18842"/>
                    <a:pt x="14661" y="18991"/>
                    <a:pt x="11542" y="16444"/>
                  </a:cubicBezTo>
                  <a:cubicBezTo>
                    <a:pt x="10145" y="15304"/>
                    <a:pt x="8974" y="13661"/>
                    <a:pt x="8142" y="11675"/>
                  </a:cubicBezTo>
                  <a:cubicBezTo>
                    <a:pt x="7393" y="9774"/>
                    <a:pt x="6797" y="7753"/>
                    <a:pt x="6350" y="5661"/>
                  </a:cubicBezTo>
                  <a:cubicBezTo>
                    <a:pt x="5832" y="3236"/>
                    <a:pt x="5233" y="417"/>
                    <a:pt x="3458" y="43"/>
                  </a:cubicBezTo>
                  <a:cubicBezTo>
                    <a:pt x="1790" y="-309"/>
                    <a:pt x="573" y="1563"/>
                    <a:pt x="161" y="3715"/>
                  </a:cubicBezTo>
                  <a:cubicBezTo>
                    <a:pt x="-86" y="5005"/>
                    <a:pt x="-59" y="6393"/>
                    <a:pt x="318" y="7742"/>
                  </a:cubicBezTo>
                  <a:cubicBezTo>
                    <a:pt x="1553" y="12010"/>
                    <a:pt x="3776" y="15520"/>
                    <a:pt x="6603" y="17666"/>
                  </a:cubicBezTo>
                  <a:cubicBezTo>
                    <a:pt x="11379" y="21291"/>
                    <a:pt x="17161" y="20667"/>
                    <a:pt x="21514" y="16055"/>
                  </a:cubicBezTo>
                  <a:close/>
                </a:path>
              </a:pathLst>
            </a:custGeom>
            <a:solidFill>
              <a:srgbClr val="90D0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Shape 828"/>
            <p:cNvSpPr/>
            <p:nvPr/>
          </p:nvSpPr>
          <p:spPr>
            <a:xfrm rot="21522546">
              <a:off x="1227898" y="2915314"/>
              <a:ext cx="253272" cy="1623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4" h="20006" extrusionOk="0">
                  <a:moveTo>
                    <a:pt x="21514" y="3951"/>
                  </a:moveTo>
                  <a:cubicBezTo>
                    <a:pt x="18494" y="1164"/>
                    <a:pt x="14661" y="1015"/>
                    <a:pt x="11542" y="3562"/>
                  </a:cubicBezTo>
                  <a:cubicBezTo>
                    <a:pt x="10145" y="4702"/>
                    <a:pt x="8974" y="6345"/>
                    <a:pt x="8142" y="8331"/>
                  </a:cubicBezTo>
                  <a:cubicBezTo>
                    <a:pt x="7393" y="10232"/>
                    <a:pt x="6797" y="12253"/>
                    <a:pt x="6350" y="14345"/>
                  </a:cubicBezTo>
                  <a:cubicBezTo>
                    <a:pt x="5832" y="16770"/>
                    <a:pt x="5233" y="19589"/>
                    <a:pt x="3458" y="19963"/>
                  </a:cubicBezTo>
                  <a:cubicBezTo>
                    <a:pt x="1790" y="20315"/>
                    <a:pt x="573" y="18443"/>
                    <a:pt x="161" y="16291"/>
                  </a:cubicBezTo>
                  <a:cubicBezTo>
                    <a:pt x="-86" y="15001"/>
                    <a:pt x="-59" y="13613"/>
                    <a:pt x="318" y="12264"/>
                  </a:cubicBezTo>
                  <a:cubicBezTo>
                    <a:pt x="1553" y="7996"/>
                    <a:pt x="3776" y="4486"/>
                    <a:pt x="6603" y="2340"/>
                  </a:cubicBezTo>
                  <a:cubicBezTo>
                    <a:pt x="11379" y="-1285"/>
                    <a:pt x="17161" y="-661"/>
                    <a:pt x="21514" y="3951"/>
                  </a:cubicBezTo>
                  <a:close/>
                </a:path>
              </a:pathLst>
            </a:custGeom>
            <a:solidFill>
              <a:srgbClr val="90D0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Shape 829"/>
            <p:cNvSpPr/>
            <p:nvPr/>
          </p:nvSpPr>
          <p:spPr>
            <a:xfrm rot="3856366">
              <a:off x="1213724" y="2773621"/>
              <a:ext cx="204631" cy="2060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0" h="21015" extrusionOk="0">
                  <a:moveTo>
                    <a:pt x="21460" y="0"/>
                  </a:moveTo>
                  <a:cubicBezTo>
                    <a:pt x="17415" y="708"/>
                    <a:pt x="13542" y="2149"/>
                    <a:pt x="10045" y="4248"/>
                  </a:cubicBezTo>
                  <a:cubicBezTo>
                    <a:pt x="7074" y="6031"/>
                    <a:pt x="4415" y="8264"/>
                    <a:pt x="2169" y="10863"/>
                  </a:cubicBezTo>
                  <a:cubicBezTo>
                    <a:pt x="1054" y="12187"/>
                    <a:pt x="372" y="13721"/>
                    <a:pt x="107" y="15312"/>
                  </a:cubicBezTo>
                  <a:cubicBezTo>
                    <a:pt x="-140" y="16800"/>
                    <a:pt x="-20" y="18446"/>
                    <a:pt x="1111" y="19620"/>
                  </a:cubicBezTo>
                  <a:cubicBezTo>
                    <a:pt x="3016" y="21600"/>
                    <a:pt x="5856" y="21253"/>
                    <a:pt x="7918" y="19942"/>
                  </a:cubicBezTo>
                  <a:cubicBezTo>
                    <a:pt x="9430" y="18980"/>
                    <a:pt x="10583" y="17502"/>
                    <a:pt x="11018" y="15575"/>
                  </a:cubicBezTo>
                  <a:cubicBezTo>
                    <a:pt x="11505" y="12905"/>
                    <a:pt x="12459" y="10337"/>
                    <a:pt x="13838" y="7981"/>
                  </a:cubicBezTo>
                  <a:cubicBezTo>
                    <a:pt x="15711" y="4784"/>
                    <a:pt x="18320" y="2052"/>
                    <a:pt x="21460" y="0"/>
                  </a:cubicBezTo>
                  <a:close/>
                </a:path>
              </a:pathLst>
            </a:custGeom>
            <a:solidFill>
              <a:srgbClr val="90D0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Shape 830"/>
            <p:cNvSpPr/>
            <p:nvPr/>
          </p:nvSpPr>
          <p:spPr>
            <a:xfrm>
              <a:off x="1893052" y="2460026"/>
              <a:ext cx="298285" cy="473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11" h="21600" extrusionOk="0">
                  <a:moveTo>
                    <a:pt x="0" y="21600"/>
                  </a:moveTo>
                  <a:cubicBezTo>
                    <a:pt x="2329" y="20024"/>
                    <a:pt x="3383" y="17800"/>
                    <a:pt x="2849" y="15616"/>
                  </a:cubicBezTo>
                  <a:cubicBezTo>
                    <a:pt x="2178" y="12872"/>
                    <a:pt x="-893" y="9816"/>
                    <a:pt x="2308" y="7656"/>
                  </a:cubicBezTo>
                  <a:cubicBezTo>
                    <a:pt x="3194" y="7059"/>
                    <a:pt x="4459" y="6780"/>
                    <a:pt x="5703" y="6907"/>
                  </a:cubicBezTo>
                  <a:cubicBezTo>
                    <a:pt x="4907" y="5402"/>
                    <a:pt x="5169" y="3738"/>
                    <a:pt x="6418" y="2376"/>
                  </a:cubicBezTo>
                  <a:cubicBezTo>
                    <a:pt x="7518" y="1177"/>
                    <a:pt x="9292" y="321"/>
                    <a:pt x="11344" y="0"/>
                  </a:cubicBezTo>
                  <a:cubicBezTo>
                    <a:pt x="10328" y="1173"/>
                    <a:pt x="10048" y="2567"/>
                    <a:pt x="10565" y="3877"/>
                  </a:cubicBezTo>
                  <a:cubicBezTo>
                    <a:pt x="11079" y="5182"/>
                    <a:pt x="12342" y="6299"/>
                    <a:pt x="14081" y="6987"/>
                  </a:cubicBezTo>
                  <a:cubicBezTo>
                    <a:pt x="15411" y="6170"/>
                    <a:pt x="17477" y="6145"/>
                    <a:pt x="18839" y="6939"/>
                  </a:cubicBezTo>
                  <a:cubicBezTo>
                    <a:pt x="20707" y="8028"/>
                    <a:pt x="20609" y="9684"/>
                    <a:pt x="20075" y="11092"/>
                  </a:cubicBezTo>
                  <a:cubicBezTo>
                    <a:pt x="19408" y="12853"/>
                    <a:pt x="18038" y="14487"/>
                    <a:pt x="15825" y="15846"/>
                  </a:cubicBezTo>
                  <a:cubicBezTo>
                    <a:pt x="13566" y="17201"/>
                    <a:pt x="11077" y="18376"/>
                    <a:pt x="8408" y="19345"/>
                  </a:cubicBezTo>
                  <a:cubicBezTo>
                    <a:pt x="5747" y="20312"/>
                    <a:pt x="2925" y="21069"/>
                    <a:pt x="0" y="21600"/>
                  </a:cubicBezTo>
                  <a:close/>
                </a:path>
              </a:pathLst>
            </a:custGeom>
            <a:solidFill>
              <a:srgbClr val="90D0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Shape 831"/>
            <p:cNvSpPr/>
            <p:nvPr/>
          </p:nvSpPr>
          <p:spPr>
            <a:xfrm>
              <a:off x="1655230" y="3055616"/>
              <a:ext cx="211451" cy="2258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9" h="20651" extrusionOk="0">
                  <a:moveTo>
                    <a:pt x="21409" y="10133"/>
                  </a:moveTo>
                  <a:cubicBezTo>
                    <a:pt x="19560" y="10126"/>
                    <a:pt x="17837" y="9283"/>
                    <a:pt x="16823" y="7886"/>
                  </a:cubicBezTo>
                  <a:cubicBezTo>
                    <a:pt x="15566" y="6157"/>
                    <a:pt x="15664" y="3947"/>
                    <a:pt x="14817" y="2037"/>
                  </a:cubicBezTo>
                  <a:cubicBezTo>
                    <a:pt x="14289" y="848"/>
                    <a:pt x="13234" y="-212"/>
                    <a:pt x="11865" y="36"/>
                  </a:cubicBezTo>
                  <a:cubicBezTo>
                    <a:pt x="9992" y="376"/>
                    <a:pt x="9762" y="2462"/>
                    <a:pt x="10524" y="4167"/>
                  </a:cubicBezTo>
                  <a:cubicBezTo>
                    <a:pt x="11070" y="5389"/>
                    <a:pt x="11894" y="6493"/>
                    <a:pt x="13050" y="7457"/>
                  </a:cubicBezTo>
                  <a:cubicBezTo>
                    <a:pt x="11926" y="6664"/>
                    <a:pt x="10591" y="6152"/>
                    <a:pt x="9178" y="5975"/>
                  </a:cubicBezTo>
                  <a:cubicBezTo>
                    <a:pt x="6140" y="5593"/>
                    <a:pt x="3105" y="6747"/>
                    <a:pt x="1205" y="8901"/>
                  </a:cubicBezTo>
                  <a:cubicBezTo>
                    <a:pt x="406" y="9807"/>
                    <a:pt x="-191" y="10921"/>
                    <a:pt x="56" y="12083"/>
                  </a:cubicBezTo>
                  <a:cubicBezTo>
                    <a:pt x="649" y="14871"/>
                    <a:pt x="3150" y="15250"/>
                    <a:pt x="5629" y="13953"/>
                  </a:cubicBezTo>
                  <a:cubicBezTo>
                    <a:pt x="7051" y="13208"/>
                    <a:pt x="8222" y="11841"/>
                    <a:pt x="9604" y="11034"/>
                  </a:cubicBezTo>
                  <a:cubicBezTo>
                    <a:pt x="11256" y="10068"/>
                    <a:pt x="13398" y="10047"/>
                    <a:pt x="15082" y="10968"/>
                  </a:cubicBezTo>
                  <a:cubicBezTo>
                    <a:pt x="13636" y="11202"/>
                    <a:pt x="12259" y="11701"/>
                    <a:pt x="11036" y="12435"/>
                  </a:cubicBezTo>
                  <a:cubicBezTo>
                    <a:pt x="8922" y="13704"/>
                    <a:pt x="7344" y="15740"/>
                    <a:pt x="7645" y="17948"/>
                  </a:cubicBezTo>
                  <a:cubicBezTo>
                    <a:pt x="7745" y="18678"/>
                    <a:pt x="8070" y="19397"/>
                    <a:pt x="8708" y="19918"/>
                  </a:cubicBezTo>
                  <a:cubicBezTo>
                    <a:pt x="10509" y="21388"/>
                    <a:pt x="13407" y="20529"/>
                    <a:pt x="13890" y="18381"/>
                  </a:cubicBezTo>
                  <a:cubicBezTo>
                    <a:pt x="14235" y="16322"/>
                    <a:pt x="15256" y="14404"/>
                    <a:pt x="16819" y="12873"/>
                  </a:cubicBezTo>
                  <a:cubicBezTo>
                    <a:pt x="18081" y="11637"/>
                    <a:pt x="19656" y="10697"/>
                    <a:pt x="21409" y="10133"/>
                  </a:cubicBezTo>
                  <a:close/>
                </a:path>
              </a:pathLst>
            </a:custGeom>
            <a:solidFill>
              <a:srgbClr val="E9C94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Shape 832"/>
            <p:cNvSpPr/>
            <p:nvPr/>
          </p:nvSpPr>
          <p:spPr>
            <a:xfrm>
              <a:off x="1508764" y="1563776"/>
              <a:ext cx="127220" cy="127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7070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Shape 833"/>
            <p:cNvSpPr/>
            <p:nvPr/>
          </p:nvSpPr>
          <p:spPr>
            <a:xfrm>
              <a:off x="1416363" y="1562637"/>
              <a:ext cx="242117" cy="632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271" extrusionOk="0">
                  <a:moveTo>
                    <a:pt x="21600" y="19271"/>
                  </a:moveTo>
                  <a:cubicBezTo>
                    <a:pt x="20661" y="5977"/>
                    <a:pt x="16781" y="-2329"/>
                    <a:pt x="12869" y="581"/>
                  </a:cubicBezTo>
                  <a:cubicBezTo>
                    <a:pt x="9499" y="3087"/>
                    <a:pt x="7096" y="13732"/>
                    <a:pt x="3700" y="15153"/>
                  </a:cubicBezTo>
                  <a:cubicBezTo>
                    <a:pt x="2420" y="15689"/>
                    <a:pt x="1124" y="14819"/>
                    <a:pt x="0" y="12666"/>
                  </a:cubicBezTo>
                </a:path>
              </a:pathLst>
            </a:custGeom>
            <a:noFill/>
            <a:ln w="12700" cap="flat" cmpd="sng">
              <a:solidFill>
                <a:srgbClr val="070707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Shape 834"/>
            <p:cNvSpPr/>
            <p:nvPr/>
          </p:nvSpPr>
          <p:spPr>
            <a:xfrm>
              <a:off x="1414644" y="1604893"/>
              <a:ext cx="100893" cy="461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69" extrusionOk="0">
                  <a:moveTo>
                    <a:pt x="0" y="17613"/>
                  </a:moveTo>
                  <a:cubicBezTo>
                    <a:pt x="3555" y="21020"/>
                    <a:pt x="7582" y="21600"/>
                    <a:pt x="11328" y="19244"/>
                  </a:cubicBezTo>
                  <a:cubicBezTo>
                    <a:pt x="15948" y="16338"/>
                    <a:pt x="19712" y="9287"/>
                    <a:pt x="21600" y="0"/>
                  </a:cubicBezTo>
                </a:path>
              </a:pathLst>
            </a:custGeom>
            <a:noFill/>
            <a:ln w="12700" cap="flat" cmpd="sng">
              <a:solidFill>
                <a:srgbClr val="070707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Shape 835"/>
            <p:cNvSpPr/>
            <p:nvPr/>
          </p:nvSpPr>
          <p:spPr>
            <a:xfrm>
              <a:off x="1456256" y="1474098"/>
              <a:ext cx="193837" cy="50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197" extrusionOk="0">
                  <a:moveTo>
                    <a:pt x="0" y="20197"/>
                  </a:moveTo>
                  <a:cubicBezTo>
                    <a:pt x="2583" y="9338"/>
                    <a:pt x="6199" y="2310"/>
                    <a:pt x="10144" y="477"/>
                  </a:cubicBezTo>
                  <a:cubicBezTo>
                    <a:pt x="14193" y="-1403"/>
                    <a:pt x="18289" y="2318"/>
                    <a:pt x="21600" y="10884"/>
                  </a:cubicBezTo>
                </a:path>
              </a:pathLst>
            </a:custGeom>
            <a:noFill/>
            <a:ln w="12700" cap="flat" cmpd="sng">
              <a:solidFill>
                <a:srgbClr val="070707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Shape 836"/>
            <p:cNvSpPr/>
            <p:nvPr/>
          </p:nvSpPr>
          <p:spPr>
            <a:xfrm>
              <a:off x="1428510" y="1721346"/>
              <a:ext cx="171229" cy="1712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C395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Shape 837"/>
            <p:cNvSpPr/>
            <p:nvPr/>
          </p:nvSpPr>
          <p:spPr>
            <a:xfrm>
              <a:off x="1686291" y="1858179"/>
              <a:ext cx="121715" cy="36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93" extrusionOk="0">
                  <a:moveTo>
                    <a:pt x="0" y="15199"/>
                  </a:moveTo>
                  <a:cubicBezTo>
                    <a:pt x="3487" y="19229"/>
                    <a:pt x="7157" y="21289"/>
                    <a:pt x="10854" y="21292"/>
                  </a:cubicBezTo>
                  <a:cubicBezTo>
                    <a:pt x="14512" y="21296"/>
                    <a:pt x="18145" y="19285"/>
                    <a:pt x="21600" y="15344"/>
                  </a:cubicBezTo>
                  <a:cubicBezTo>
                    <a:pt x="20619" y="12262"/>
                    <a:pt x="19695" y="9148"/>
                    <a:pt x="18813" y="5981"/>
                  </a:cubicBezTo>
                  <a:cubicBezTo>
                    <a:pt x="17985" y="3010"/>
                    <a:pt x="17050" y="-304"/>
                    <a:pt x="15781" y="22"/>
                  </a:cubicBezTo>
                  <a:cubicBezTo>
                    <a:pt x="13646" y="570"/>
                    <a:pt x="12924" y="11138"/>
                    <a:pt x="10701" y="10784"/>
                  </a:cubicBezTo>
                  <a:cubicBezTo>
                    <a:pt x="8799" y="10482"/>
                    <a:pt x="8125" y="1946"/>
                    <a:pt x="6274" y="1127"/>
                  </a:cubicBezTo>
                  <a:cubicBezTo>
                    <a:pt x="4810" y="480"/>
                    <a:pt x="3787" y="4712"/>
                    <a:pt x="2795" y="8083"/>
                  </a:cubicBezTo>
                  <a:cubicBezTo>
                    <a:pt x="1979" y="10858"/>
                    <a:pt x="1042" y="13259"/>
                    <a:pt x="0" y="15199"/>
                  </a:cubicBezTo>
                  <a:close/>
                </a:path>
              </a:pathLst>
            </a:custGeom>
            <a:solidFill>
              <a:srgbClr val="FC395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Shape 838"/>
            <p:cNvSpPr/>
            <p:nvPr/>
          </p:nvSpPr>
          <p:spPr>
            <a:xfrm>
              <a:off x="1716825" y="1903618"/>
              <a:ext cx="62372" cy="375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48" extrusionOk="0">
                  <a:moveTo>
                    <a:pt x="0" y="0"/>
                  </a:moveTo>
                  <a:cubicBezTo>
                    <a:pt x="3648" y="1695"/>
                    <a:pt x="7426" y="2523"/>
                    <a:pt x="11218" y="2457"/>
                  </a:cubicBezTo>
                  <a:cubicBezTo>
                    <a:pt x="14730" y="2396"/>
                    <a:pt x="18221" y="1570"/>
                    <a:pt x="21600" y="0"/>
                  </a:cubicBezTo>
                  <a:cubicBezTo>
                    <a:pt x="20699" y="3754"/>
                    <a:pt x="19706" y="7447"/>
                    <a:pt x="18623" y="11071"/>
                  </a:cubicBezTo>
                  <a:cubicBezTo>
                    <a:pt x="17149" y="16009"/>
                    <a:pt x="15173" y="21082"/>
                    <a:pt x="11864" y="21337"/>
                  </a:cubicBezTo>
                  <a:cubicBezTo>
                    <a:pt x="8452" y="21600"/>
                    <a:pt x="6129" y="16885"/>
                    <a:pt x="4331" y="12255"/>
                  </a:cubicBezTo>
                  <a:cubicBezTo>
                    <a:pt x="2784" y="8270"/>
                    <a:pt x="1339" y="4182"/>
                    <a:pt x="0" y="0"/>
                  </a:cubicBezTo>
                  <a:close/>
                </a:path>
              </a:pathLst>
            </a:custGeom>
            <a:solidFill>
              <a:srgbClr val="FC395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Shape 839"/>
            <p:cNvSpPr/>
            <p:nvPr/>
          </p:nvSpPr>
          <p:spPr>
            <a:xfrm>
              <a:off x="1711187" y="1773119"/>
              <a:ext cx="18719" cy="187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16796"/>
                  </a:moveTo>
                  <a:cubicBezTo>
                    <a:pt x="20639" y="12954"/>
                    <a:pt x="20639" y="6724"/>
                    <a:pt x="16796" y="2882"/>
                  </a:cubicBezTo>
                  <a:cubicBezTo>
                    <a:pt x="12954" y="-961"/>
                    <a:pt x="6724" y="-961"/>
                    <a:pt x="2882" y="2882"/>
                  </a:cubicBezTo>
                  <a:cubicBezTo>
                    <a:pt x="-961" y="6724"/>
                    <a:pt x="-961" y="12954"/>
                    <a:pt x="2882" y="16796"/>
                  </a:cubicBezTo>
                  <a:cubicBezTo>
                    <a:pt x="6724" y="20639"/>
                    <a:pt x="12954" y="20639"/>
                    <a:pt x="16796" y="16796"/>
                  </a:cubicBezTo>
                  <a:close/>
                </a:path>
              </a:pathLst>
            </a:custGeom>
            <a:solidFill>
              <a:srgbClr val="07070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Shape 840"/>
            <p:cNvSpPr/>
            <p:nvPr/>
          </p:nvSpPr>
          <p:spPr>
            <a:xfrm>
              <a:off x="1762117" y="1773119"/>
              <a:ext cx="18719" cy="187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16796"/>
                  </a:moveTo>
                  <a:cubicBezTo>
                    <a:pt x="20639" y="12954"/>
                    <a:pt x="20639" y="6724"/>
                    <a:pt x="16796" y="2882"/>
                  </a:cubicBezTo>
                  <a:cubicBezTo>
                    <a:pt x="12954" y="-961"/>
                    <a:pt x="6724" y="-961"/>
                    <a:pt x="2882" y="2882"/>
                  </a:cubicBezTo>
                  <a:cubicBezTo>
                    <a:pt x="-961" y="6724"/>
                    <a:pt x="-961" y="12954"/>
                    <a:pt x="2882" y="16796"/>
                  </a:cubicBezTo>
                  <a:cubicBezTo>
                    <a:pt x="6724" y="20639"/>
                    <a:pt x="12954" y="20639"/>
                    <a:pt x="16796" y="16796"/>
                  </a:cubicBezTo>
                  <a:close/>
                </a:path>
              </a:pathLst>
            </a:custGeom>
            <a:solidFill>
              <a:srgbClr val="07070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Shape 841"/>
            <p:cNvSpPr/>
            <p:nvPr/>
          </p:nvSpPr>
          <p:spPr>
            <a:xfrm>
              <a:off x="1588631" y="1591914"/>
              <a:ext cx="37734" cy="377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Shape 842"/>
            <p:cNvSpPr/>
            <p:nvPr/>
          </p:nvSpPr>
          <p:spPr>
            <a:xfrm>
              <a:off x="1851170" y="1562299"/>
              <a:ext cx="127220" cy="127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7070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Shape 843"/>
            <p:cNvSpPr/>
            <p:nvPr/>
          </p:nvSpPr>
          <p:spPr>
            <a:xfrm>
              <a:off x="1828032" y="1561160"/>
              <a:ext cx="241300" cy="632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271" extrusionOk="0">
                  <a:moveTo>
                    <a:pt x="0" y="19271"/>
                  </a:moveTo>
                  <a:cubicBezTo>
                    <a:pt x="939" y="5977"/>
                    <a:pt x="4819" y="-2329"/>
                    <a:pt x="8731" y="581"/>
                  </a:cubicBezTo>
                  <a:cubicBezTo>
                    <a:pt x="12101" y="3087"/>
                    <a:pt x="14504" y="13732"/>
                    <a:pt x="17900" y="15153"/>
                  </a:cubicBezTo>
                  <a:cubicBezTo>
                    <a:pt x="19180" y="15689"/>
                    <a:pt x="20476" y="14819"/>
                    <a:pt x="21600" y="12666"/>
                  </a:cubicBezTo>
                </a:path>
              </a:pathLst>
            </a:custGeom>
            <a:noFill/>
            <a:ln w="12700" cap="flat" cmpd="sng">
              <a:solidFill>
                <a:srgbClr val="070707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Shape 844"/>
            <p:cNvSpPr/>
            <p:nvPr/>
          </p:nvSpPr>
          <p:spPr>
            <a:xfrm>
              <a:off x="1969064" y="1603415"/>
              <a:ext cx="101321" cy="461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69" extrusionOk="0">
                  <a:moveTo>
                    <a:pt x="21600" y="17613"/>
                  </a:moveTo>
                  <a:cubicBezTo>
                    <a:pt x="18045" y="21020"/>
                    <a:pt x="14018" y="21600"/>
                    <a:pt x="10272" y="19244"/>
                  </a:cubicBezTo>
                  <a:cubicBezTo>
                    <a:pt x="5652" y="16338"/>
                    <a:pt x="1888" y="9287"/>
                    <a:pt x="0" y="0"/>
                  </a:cubicBezTo>
                </a:path>
              </a:pathLst>
            </a:custGeom>
            <a:noFill/>
            <a:ln w="12700" cap="flat" cmpd="sng">
              <a:solidFill>
                <a:srgbClr val="070707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Shape 845"/>
            <p:cNvSpPr/>
            <p:nvPr/>
          </p:nvSpPr>
          <p:spPr>
            <a:xfrm>
              <a:off x="1835421" y="1474098"/>
              <a:ext cx="196049" cy="50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197" extrusionOk="0">
                  <a:moveTo>
                    <a:pt x="21600" y="20197"/>
                  </a:moveTo>
                  <a:cubicBezTo>
                    <a:pt x="19017" y="9338"/>
                    <a:pt x="15401" y="2310"/>
                    <a:pt x="11456" y="477"/>
                  </a:cubicBezTo>
                  <a:cubicBezTo>
                    <a:pt x="7407" y="-1403"/>
                    <a:pt x="3311" y="2318"/>
                    <a:pt x="0" y="10884"/>
                  </a:cubicBezTo>
                </a:path>
              </a:pathLst>
            </a:custGeom>
            <a:noFill/>
            <a:ln w="12700" cap="flat" cmpd="sng">
              <a:solidFill>
                <a:srgbClr val="070707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Shape 846"/>
            <p:cNvSpPr/>
            <p:nvPr/>
          </p:nvSpPr>
          <p:spPr>
            <a:xfrm>
              <a:off x="1894890" y="1721346"/>
              <a:ext cx="171229" cy="1712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C395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Shape 847"/>
            <p:cNvSpPr/>
            <p:nvPr/>
          </p:nvSpPr>
          <p:spPr>
            <a:xfrm>
              <a:off x="1929396" y="1589556"/>
              <a:ext cx="37734" cy="377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" name="Oval 714"/>
          <p:cNvSpPr/>
          <p:nvPr/>
        </p:nvSpPr>
        <p:spPr>
          <a:xfrm>
            <a:off x="5524663" y="3529527"/>
            <a:ext cx="93328" cy="93326"/>
          </a:xfrm>
          <a:prstGeom prst="ellipse">
            <a:avLst/>
          </a:prstGeom>
          <a:solidFill>
            <a:srgbClr val="F4F4F4"/>
          </a:solidFill>
          <a:ln w="6350" cap="flat" cmpd="sng" algn="ctr">
            <a:solidFill>
              <a:srgbClr val="A0A0A3"/>
            </a:solidFill>
            <a:prstDash val="solid"/>
          </a:ln>
          <a:effectLst/>
        </p:spPr>
        <p:txBody>
          <a:bodyPr lIns="91430" tIns="45715" rIns="91430" bIns="45715" rtlCol="0" anchor="ctr"/>
          <a:lstStyle/>
          <a:p>
            <a:pPr algn="ctr" defTabSz="457148">
              <a:defRPr/>
            </a:pPr>
            <a:endParaRPr lang="en-US" kern="0" smtClean="0">
              <a:solidFill>
                <a:srgbClr val="0707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2" name="Group 686"/>
          <p:cNvGrpSpPr/>
          <p:nvPr/>
        </p:nvGrpSpPr>
        <p:grpSpPr>
          <a:xfrm>
            <a:off x="8508952" y="2864632"/>
            <a:ext cx="299710" cy="302545"/>
            <a:chOff x="553976" y="542259"/>
            <a:chExt cx="479414" cy="483948"/>
          </a:xfrm>
        </p:grpSpPr>
        <p:sp>
          <p:nvSpPr>
            <p:cNvPr id="53" name="Oval 687"/>
            <p:cNvSpPr/>
            <p:nvPr/>
          </p:nvSpPr>
          <p:spPr>
            <a:xfrm>
              <a:off x="594684" y="551294"/>
              <a:ext cx="404185" cy="404185"/>
            </a:xfrm>
            <a:prstGeom prst="ellipse">
              <a:avLst/>
            </a:prstGeom>
            <a:solidFill>
              <a:srgbClr val="A0A0A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457148">
                <a:defRPr/>
              </a:pPr>
              <a:endParaRPr lang="en-US" kern="0" smtClea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TextBox 688"/>
            <p:cNvSpPr txBox="1"/>
            <p:nvPr/>
          </p:nvSpPr>
          <p:spPr>
            <a:xfrm>
              <a:off x="553976" y="542259"/>
              <a:ext cx="479414" cy="4839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148">
                <a:defRPr/>
              </a:pPr>
              <a:r>
                <a:rPr lang="en-US" sz="1400" kern="0" dirty="0" smtClean="0">
                  <a:solidFill>
                    <a:srgbClr val="F4F4F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Black"/>
                </a:rPr>
                <a:t>C</a:t>
              </a:r>
            </a:p>
          </p:txBody>
        </p:sp>
      </p:grpSp>
      <p:sp>
        <p:nvSpPr>
          <p:cNvPr id="55" name="Shape 147"/>
          <p:cNvSpPr/>
          <p:nvPr/>
        </p:nvSpPr>
        <p:spPr>
          <a:xfrm flipH="1">
            <a:off x="7201801" y="3484203"/>
            <a:ext cx="1337524" cy="506479"/>
          </a:xfrm>
          <a:custGeom>
            <a:avLst/>
            <a:gdLst>
              <a:gd name="connsiteX0" fmla="*/ 21491 w 21512"/>
              <a:gd name="connsiteY0" fmla="*/ 18617 h 18617"/>
              <a:gd name="connsiteX1" fmla="*/ 21491 w 21512"/>
              <a:gd name="connsiteY1" fmla="*/ 8998 h 18617"/>
              <a:gd name="connsiteX2" fmla="*/ 20624 w 21512"/>
              <a:gd name="connsiteY2" fmla="*/ 2969 h 18617"/>
              <a:gd name="connsiteX3" fmla="*/ 17238 w 21512"/>
              <a:gd name="connsiteY3" fmla="*/ 40 h 18617"/>
              <a:gd name="connsiteX4" fmla="*/ 0 w 21512"/>
              <a:gd name="connsiteY4" fmla="*/ 40 h 18617"/>
              <a:gd name="connsiteX0" fmla="*/ 71254 w 71275"/>
              <a:gd name="connsiteY0" fmla="*/ 18749 h 18749"/>
              <a:gd name="connsiteX1" fmla="*/ 71254 w 71275"/>
              <a:gd name="connsiteY1" fmla="*/ 9130 h 18749"/>
              <a:gd name="connsiteX2" fmla="*/ 70387 w 71275"/>
              <a:gd name="connsiteY2" fmla="*/ 3101 h 18749"/>
              <a:gd name="connsiteX3" fmla="*/ 67001 w 71275"/>
              <a:gd name="connsiteY3" fmla="*/ 172 h 18749"/>
              <a:gd name="connsiteX4" fmla="*/ 0 w 71275"/>
              <a:gd name="connsiteY4" fmla="*/ 0 h 18749"/>
              <a:gd name="connsiteX0" fmla="*/ 11522 w 11543"/>
              <a:gd name="connsiteY0" fmla="*/ 18618 h 18618"/>
              <a:gd name="connsiteX1" fmla="*/ 11522 w 11543"/>
              <a:gd name="connsiteY1" fmla="*/ 8999 h 18618"/>
              <a:gd name="connsiteX2" fmla="*/ 10655 w 11543"/>
              <a:gd name="connsiteY2" fmla="*/ 2970 h 18618"/>
              <a:gd name="connsiteX3" fmla="*/ 7269 w 11543"/>
              <a:gd name="connsiteY3" fmla="*/ 41 h 18618"/>
              <a:gd name="connsiteX4" fmla="*/ 0 w 11543"/>
              <a:gd name="connsiteY4" fmla="*/ 41 h 18618"/>
              <a:gd name="connsiteX0" fmla="*/ 15199 w 15220"/>
              <a:gd name="connsiteY0" fmla="*/ 18618 h 18618"/>
              <a:gd name="connsiteX1" fmla="*/ 15199 w 15220"/>
              <a:gd name="connsiteY1" fmla="*/ 8999 h 18618"/>
              <a:gd name="connsiteX2" fmla="*/ 14332 w 15220"/>
              <a:gd name="connsiteY2" fmla="*/ 2970 h 18618"/>
              <a:gd name="connsiteX3" fmla="*/ 10946 w 15220"/>
              <a:gd name="connsiteY3" fmla="*/ 41 h 18618"/>
              <a:gd name="connsiteX4" fmla="*/ 0 w 15220"/>
              <a:gd name="connsiteY4" fmla="*/ 41 h 18618"/>
              <a:gd name="connsiteX0" fmla="*/ 15199 w 15220"/>
              <a:gd name="connsiteY0" fmla="*/ 16065 h 16065"/>
              <a:gd name="connsiteX1" fmla="*/ 15199 w 15220"/>
              <a:gd name="connsiteY1" fmla="*/ 8999 h 16065"/>
              <a:gd name="connsiteX2" fmla="*/ 14332 w 15220"/>
              <a:gd name="connsiteY2" fmla="*/ 2970 h 16065"/>
              <a:gd name="connsiteX3" fmla="*/ 10946 w 15220"/>
              <a:gd name="connsiteY3" fmla="*/ 41 h 16065"/>
              <a:gd name="connsiteX4" fmla="*/ 0 w 15220"/>
              <a:gd name="connsiteY4" fmla="*/ 41 h 16065"/>
              <a:gd name="connsiteX0" fmla="*/ 34728 w 34749"/>
              <a:gd name="connsiteY0" fmla="*/ 16194 h 16194"/>
              <a:gd name="connsiteX1" fmla="*/ 34728 w 34749"/>
              <a:gd name="connsiteY1" fmla="*/ 9128 h 16194"/>
              <a:gd name="connsiteX2" fmla="*/ 33861 w 34749"/>
              <a:gd name="connsiteY2" fmla="*/ 3099 h 16194"/>
              <a:gd name="connsiteX3" fmla="*/ 30475 w 34749"/>
              <a:gd name="connsiteY3" fmla="*/ 170 h 16194"/>
              <a:gd name="connsiteX4" fmla="*/ 0 w 34749"/>
              <a:gd name="connsiteY4" fmla="*/ 0 h 16194"/>
              <a:gd name="connsiteX0" fmla="*/ 34728 w 34749"/>
              <a:gd name="connsiteY0" fmla="*/ 16065 h 16065"/>
              <a:gd name="connsiteX1" fmla="*/ 34728 w 34749"/>
              <a:gd name="connsiteY1" fmla="*/ 8999 h 16065"/>
              <a:gd name="connsiteX2" fmla="*/ 33861 w 34749"/>
              <a:gd name="connsiteY2" fmla="*/ 2970 h 16065"/>
              <a:gd name="connsiteX3" fmla="*/ 30475 w 34749"/>
              <a:gd name="connsiteY3" fmla="*/ 41 h 16065"/>
              <a:gd name="connsiteX4" fmla="*/ 0 w 34749"/>
              <a:gd name="connsiteY4" fmla="*/ 382 h 16065"/>
              <a:gd name="connsiteX0" fmla="*/ 34401 w 34422"/>
              <a:gd name="connsiteY0" fmla="*/ 16065 h 16065"/>
              <a:gd name="connsiteX1" fmla="*/ 34401 w 34422"/>
              <a:gd name="connsiteY1" fmla="*/ 8999 h 16065"/>
              <a:gd name="connsiteX2" fmla="*/ 33534 w 34422"/>
              <a:gd name="connsiteY2" fmla="*/ 2970 h 16065"/>
              <a:gd name="connsiteX3" fmla="*/ 30148 w 34422"/>
              <a:gd name="connsiteY3" fmla="*/ 41 h 16065"/>
              <a:gd name="connsiteX4" fmla="*/ 0 w 34422"/>
              <a:gd name="connsiteY4" fmla="*/ 42 h 16065"/>
              <a:gd name="connsiteX0" fmla="*/ 34401 w 34422"/>
              <a:gd name="connsiteY0" fmla="*/ 23043 h 23043"/>
              <a:gd name="connsiteX1" fmla="*/ 34401 w 34422"/>
              <a:gd name="connsiteY1" fmla="*/ 8999 h 23043"/>
              <a:gd name="connsiteX2" fmla="*/ 33534 w 34422"/>
              <a:gd name="connsiteY2" fmla="*/ 2970 h 23043"/>
              <a:gd name="connsiteX3" fmla="*/ 30148 w 34422"/>
              <a:gd name="connsiteY3" fmla="*/ 41 h 23043"/>
              <a:gd name="connsiteX4" fmla="*/ 0 w 34422"/>
              <a:gd name="connsiteY4" fmla="*/ 42 h 23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422" h="23043" extrusionOk="0">
                <a:moveTo>
                  <a:pt x="34401" y="23043"/>
                </a:moveTo>
                <a:lnTo>
                  <a:pt x="34401" y="8999"/>
                </a:lnTo>
                <a:cubicBezTo>
                  <a:pt x="34510" y="6825"/>
                  <a:pt x="34197" y="4651"/>
                  <a:pt x="33534" y="2970"/>
                </a:cubicBezTo>
                <a:cubicBezTo>
                  <a:pt x="32707" y="869"/>
                  <a:pt x="31438" y="-228"/>
                  <a:pt x="30148" y="41"/>
                </a:cubicBezTo>
                <a:lnTo>
                  <a:pt x="0" y="42"/>
                </a:lnTo>
              </a:path>
            </a:pathLst>
          </a:custGeom>
          <a:ln w="6350" cmpd="sng">
            <a:solidFill>
              <a:srgbClr val="A0A0A3"/>
            </a:solidFill>
            <a:prstDash val="dash"/>
            <a:miter lim="400000"/>
          </a:ln>
        </p:spPr>
        <p:txBody>
          <a:bodyPr lIns="50795" tIns="50795" rIns="50795" bIns="50795" anchor="ctr"/>
          <a:lstStyle/>
          <a:p>
            <a:pPr defTabSz="457148">
              <a:defRPr sz="2400"/>
            </a:pPr>
            <a:endParaRPr sz="2400" kern="0">
              <a:solidFill>
                <a:srgbClr val="0707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Group 592"/>
          <p:cNvGrpSpPr/>
          <p:nvPr/>
        </p:nvGrpSpPr>
        <p:grpSpPr>
          <a:xfrm>
            <a:off x="6695305" y="3964577"/>
            <a:ext cx="1059152" cy="1993736"/>
            <a:chOff x="906552" y="1021109"/>
            <a:chExt cx="1676641" cy="3156086"/>
          </a:xfrm>
        </p:grpSpPr>
        <p:grpSp>
          <p:nvGrpSpPr>
            <p:cNvPr id="57" name="Group 806"/>
            <p:cNvGrpSpPr/>
            <p:nvPr/>
          </p:nvGrpSpPr>
          <p:grpSpPr>
            <a:xfrm>
              <a:off x="907024" y="1022481"/>
              <a:ext cx="1674675" cy="3154714"/>
              <a:chOff x="0" y="0"/>
              <a:chExt cx="4593592" cy="8653307"/>
            </a:xfrm>
          </p:grpSpPr>
          <p:sp>
            <p:nvSpPr>
              <p:cNvPr id="99" name="Shape 804"/>
              <p:cNvSpPr/>
              <p:nvPr/>
            </p:nvSpPr>
            <p:spPr>
              <a:xfrm>
                <a:off x="-1" y="-1"/>
                <a:ext cx="2350940" cy="86533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14" h="21563" extrusionOk="0">
                    <a:moveTo>
                      <a:pt x="21314" y="14"/>
                    </a:moveTo>
                    <a:cubicBezTo>
                      <a:pt x="19211" y="-37"/>
                      <a:pt x="17109" y="49"/>
                      <a:pt x="15171" y="259"/>
                    </a:cubicBezTo>
                    <a:cubicBezTo>
                      <a:pt x="11152" y="696"/>
                      <a:pt x="8071" y="1628"/>
                      <a:pt x="7009" y="2789"/>
                    </a:cubicBezTo>
                    <a:cubicBezTo>
                      <a:pt x="5868" y="4036"/>
                      <a:pt x="7285" y="5349"/>
                      <a:pt x="6410" y="6618"/>
                    </a:cubicBezTo>
                    <a:cubicBezTo>
                      <a:pt x="5879" y="7388"/>
                      <a:pt x="4543" y="8088"/>
                      <a:pt x="3380" y="8793"/>
                    </a:cubicBezTo>
                    <a:cubicBezTo>
                      <a:pt x="1729" y="9794"/>
                      <a:pt x="350" y="10837"/>
                      <a:pt x="60" y="11933"/>
                    </a:cubicBezTo>
                    <a:cubicBezTo>
                      <a:pt x="-286" y="13240"/>
                      <a:pt x="896" y="14512"/>
                      <a:pt x="2564" y="15707"/>
                    </a:cubicBezTo>
                    <a:cubicBezTo>
                      <a:pt x="4109" y="16814"/>
                      <a:pt x="6107" y="17882"/>
                      <a:pt x="8547" y="18889"/>
                    </a:cubicBezTo>
                    <a:cubicBezTo>
                      <a:pt x="8888" y="19043"/>
                      <a:pt x="8990" y="19227"/>
                      <a:pt x="8832" y="19402"/>
                    </a:cubicBezTo>
                    <a:cubicBezTo>
                      <a:pt x="8771" y="19469"/>
                      <a:pt x="8674" y="19531"/>
                      <a:pt x="8541" y="19588"/>
                    </a:cubicBezTo>
                    <a:cubicBezTo>
                      <a:pt x="8374" y="19658"/>
                      <a:pt x="8152" y="19718"/>
                      <a:pt x="7888" y="19762"/>
                    </a:cubicBezTo>
                    <a:cubicBezTo>
                      <a:pt x="7412" y="19852"/>
                      <a:pt x="7005" y="19961"/>
                      <a:pt x="6673" y="20083"/>
                    </a:cubicBezTo>
                    <a:cubicBezTo>
                      <a:pt x="6444" y="20167"/>
                      <a:pt x="6240" y="20260"/>
                      <a:pt x="6170" y="20369"/>
                    </a:cubicBezTo>
                    <a:cubicBezTo>
                      <a:pt x="5853" y="20857"/>
                      <a:pt x="7524" y="21134"/>
                      <a:pt x="9405" y="21246"/>
                    </a:cubicBezTo>
                    <a:cubicBezTo>
                      <a:pt x="10960" y="21339"/>
                      <a:pt x="12745" y="21430"/>
                      <a:pt x="14518" y="21465"/>
                    </a:cubicBezTo>
                    <a:cubicBezTo>
                      <a:pt x="16764" y="21510"/>
                      <a:pt x="19010" y="21543"/>
                      <a:pt x="21261" y="21563"/>
                    </a:cubicBezTo>
                    <a:lnTo>
                      <a:pt x="21314" y="14"/>
                    </a:lnTo>
                    <a:close/>
                  </a:path>
                </a:pathLst>
              </a:custGeom>
              <a:solidFill>
                <a:srgbClr val="E9C94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148">
                  <a:defRPr sz="2400"/>
                </a:pPr>
                <a:endParaRPr sz="2400" kern="0">
                  <a:solidFill>
                    <a:srgbClr val="0707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0" name="Shape 805"/>
              <p:cNvSpPr/>
              <p:nvPr/>
            </p:nvSpPr>
            <p:spPr>
              <a:xfrm>
                <a:off x="2242654" y="0"/>
                <a:ext cx="2350939" cy="86533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14" h="21563" extrusionOk="0">
                    <a:moveTo>
                      <a:pt x="0" y="14"/>
                    </a:moveTo>
                    <a:cubicBezTo>
                      <a:pt x="2103" y="-37"/>
                      <a:pt x="4205" y="49"/>
                      <a:pt x="6143" y="259"/>
                    </a:cubicBezTo>
                    <a:cubicBezTo>
                      <a:pt x="10162" y="696"/>
                      <a:pt x="13243" y="1628"/>
                      <a:pt x="14305" y="2789"/>
                    </a:cubicBezTo>
                    <a:cubicBezTo>
                      <a:pt x="15446" y="4036"/>
                      <a:pt x="14029" y="5349"/>
                      <a:pt x="14904" y="6618"/>
                    </a:cubicBezTo>
                    <a:cubicBezTo>
                      <a:pt x="15435" y="7388"/>
                      <a:pt x="16771" y="8088"/>
                      <a:pt x="17934" y="8793"/>
                    </a:cubicBezTo>
                    <a:cubicBezTo>
                      <a:pt x="19585" y="9794"/>
                      <a:pt x="20964" y="10837"/>
                      <a:pt x="21254" y="11933"/>
                    </a:cubicBezTo>
                    <a:cubicBezTo>
                      <a:pt x="21600" y="13240"/>
                      <a:pt x="20418" y="14512"/>
                      <a:pt x="18750" y="15707"/>
                    </a:cubicBezTo>
                    <a:cubicBezTo>
                      <a:pt x="17205" y="16814"/>
                      <a:pt x="15207" y="17882"/>
                      <a:pt x="12767" y="18889"/>
                    </a:cubicBezTo>
                    <a:cubicBezTo>
                      <a:pt x="12426" y="19043"/>
                      <a:pt x="12324" y="19227"/>
                      <a:pt x="12482" y="19402"/>
                    </a:cubicBezTo>
                    <a:cubicBezTo>
                      <a:pt x="12543" y="19469"/>
                      <a:pt x="12640" y="19531"/>
                      <a:pt x="12773" y="19588"/>
                    </a:cubicBezTo>
                    <a:cubicBezTo>
                      <a:pt x="12940" y="19658"/>
                      <a:pt x="13162" y="19718"/>
                      <a:pt x="13426" y="19762"/>
                    </a:cubicBezTo>
                    <a:cubicBezTo>
                      <a:pt x="13902" y="19852"/>
                      <a:pt x="14309" y="19961"/>
                      <a:pt x="14641" y="20083"/>
                    </a:cubicBezTo>
                    <a:cubicBezTo>
                      <a:pt x="14870" y="20167"/>
                      <a:pt x="15074" y="20260"/>
                      <a:pt x="15144" y="20369"/>
                    </a:cubicBezTo>
                    <a:cubicBezTo>
                      <a:pt x="15461" y="20857"/>
                      <a:pt x="13790" y="21134"/>
                      <a:pt x="11909" y="21246"/>
                    </a:cubicBezTo>
                    <a:cubicBezTo>
                      <a:pt x="10354" y="21339"/>
                      <a:pt x="8569" y="21430"/>
                      <a:pt x="6796" y="21465"/>
                    </a:cubicBezTo>
                    <a:cubicBezTo>
                      <a:pt x="4550" y="21510"/>
                      <a:pt x="2304" y="21543"/>
                      <a:pt x="53" y="21563"/>
                    </a:cubicBez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E9C94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148">
                  <a:defRPr sz="2400"/>
                </a:pPr>
                <a:endParaRPr sz="2400" kern="0">
                  <a:solidFill>
                    <a:srgbClr val="0707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8" name="Shape 807"/>
            <p:cNvSpPr/>
            <p:nvPr/>
          </p:nvSpPr>
          <p:spPr>
            <a:xfrm>
              <a:off x="999176" y="1921768"/>
              <a:ext cx="1564535" cy="20329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88" extrusionOk="0">
                  <a:moveTo>
                    <a:pt x="3625" y="443"/>
                  </a:moveTo>
                  <a:lnTo>
                    <a:pt x="257" y="6711"/>
                  </a:lnTo>
                  <a:lnTo>
                    <a:pt x="0" y="12401"/>
                  </a:lnTo>
                  <a:lnTo>
                    <a:pt x="1598" y="14997"/>
                  </a:lnTo>
                  <a:cubicBezTo>
                    <a:pt x="1899" y="15688"/>
                    <a:pt x="2264" y="16361"/>
                    <a:pt x="2689" y="17013"/>
                  </a:cubicBezTo>
                  <a:cubicBezTo>
                    <a:pt x="3148" y="17714"/>
                    <a:pt x="3675" y="18388"/>
                    <a:pt x="4267" y="19028"/>
                  </a:cubicBezTo>
                  <a:cubicBezTo>
                    <a:pt x="5134" y="20082"/>
                    <a:pt x="6461" y="20866"/>
                    <a:pt x="8011" y="21241"/>
                  </a:cubicBezTo>
                  <a:cubicBezTo>
                    <a:pt x="9493" y="21600"/>
                    <a:pt x="11080" y="21562"/>
                    <a:pt x="12532" y="21163"/>
                  </a:cubicBezTo>
                  <a:cubicBezTo>
                    <a:pt x="13982" y="20765"/>
                    <a:pt x="15233" y="20025"/>
                    <a:pt x="16102" y="19046"/>
                  </a:cubicBezTo>
                  <a:cubicBezTo>
                    <a:pt x="16767" y="18323"/>
                    <a:pt x="17380" y="17572"/>
                    <a:pt x="17940" y="16799"/>
                  </a:cubicBezTo>
                  <a:cubicBezTo>
                    <a:pt x="18468" y="16069"/>
                    <a:pt x="18947" y="15318"/>
                    <a:pt x="19376" y="14551"/>
                  </a:cubicBezTo>
                  <a:lnTo>
                    <a:pt x="21600" y="8785"/>
                  </a:lnTo>
                  <a:lnTo>
                    <a:pt x="18534" y="2704"/>
                  </a:lnTo>
                  <a:lnTo>
                    <a:pt x="15975" y="0"/>
                  </a:lnTo>
                  <a:lnTo>
                    <a:pt x="10469" y="2055"/>
                  </a:lnTo>
                  <a:lnTo>
                    <a:pt x="3625" y="44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Shape 808"/>
            <p:cNvSpPr/>
            <p:nvPr/>
          </p:nvSpPr>
          <p:spPr>
            <a:xfrm>
              <a:off x="950411" y="3118048"/>
              <a:ext cx="260129" cy="284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4" h="21413" extrusionOk="0">
                  <a:moveTo>
                    <a:pt x="8866" y="0"/>
                  </a:moveTo>
                  <a:cubicBezTo>
                    <a:pt x="9877" y="2088"/>
                    <a:pt x="10906" y="4168"/>
                    <a:pt x="11953" y="6241"/>
                  </a:cubicBezTo>
                  <a:cubicBezTo>
                    <a:pt x="13016" y="8345"/>
                    <a:pt x="14107" y="10456"/>
                    <a:pt x="15692" y="12267"/>
                  </a:cubicBezTo>
                  <a:cubicBezTo>
                    <a:pt x="17307" y="14114"/>
                    <a:pt x="19394" y="15598"/>
                    <a:pt x="20788" y="17593"/>
                  </a:cubicBezTo>
                  <a:cubicBezTo>
                    <a:pt x="21233" y="18229"/>
                    <a:pt x="21600" y="18956"/>
                    <a:pt x="21376" y="19678"/>
                  </a:cubicBezTo>
                  <a:cubicBezTo>
                    <a:pt x="21224" y="20166"/>
                    <a:pt x="20837" y="20522"/>
                    <a:pt x="20413" y="20789"/>
                  </a:cubicBezTo>
                  <a:cubicBezTo>
                    <a:pt x="19425" y="21411"/>
                    <a:pt x="18148" y="21600"/>
                    <a:pt x="16941" y="21209"/>
                  </a:cubicBezTo>
                  <a:cubicBezTo>
                    <a:pt x="14765" y="20584"/>
                    <a:pt x="12674" y="19735"/>
                    <a:pt x="10708" y="18678"/>
                  </a:cubicBezTo>
                  <a:cubicBezTo>
                    <a:pt x="8717" y="17610"/>
                    <a:pt x="6868" y="16335"/>
                    <a:pt x="5195" y="14881"/>
                  </a:cubicBezTo>
                  <a:cubicBezTo>
                    <a:pt x="3970" y="12625"/>
                    <a:pt x="2916" y="10295"/>
                    <a:pt x="2042" y="7906"/>
                  </a:cubicBezTo>
                  <a:cubicBezTo>
                    <a:pt x="1186" y="5568"/>
                    <a:pt x="504" y="3179"/>
                    <a:pt x="0" y="757"/>
                  </a:cubicBezTo>
                  <a:lnTo>
                    <a:pt x="8866" y="0"/>
                  </a:lnTo>
                  <a:close/>
                </a:path>
              </a:pathLst>
            </a:cu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500"/>
              </a:pPr>
              <a:endParaRPr sz="25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Shape 809"/>
            <p:cNvSpPr/>
            <p:nvPr/>
          </p:nvSpPr>
          <p:spPr>
            <a:xfrm>
              <a:off x="906552" y="2023396"/>
              <a:ext cx="444450" cy="11548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05" h="21600" extrusionOk="0">
                  <a:moveTo>
                    <a:pt x="11751" y="0"/>
                  </a:moveTo>
                  <a:lnTo>
                    <a:pt x="19731" y="1540"/>
                  </a:lnTo>
                  <a:cubicBezTo>
                    <a:pt x="21414" y="2732"/>
                    <a:pt x="20877" y="4231"/>
                    <a:pt x="18424" y="5184"/>
                  </a:cubicBezTo>
                  <a:cubicBezTo>
                    <a:pt x="17000" y="5737"/>
                    <a:pt x="15108" y="6019"/>
                    <a:pt x="13471" y="6441"/>
                  </a:cubicBezTo>
                  <a:cubicBezTo>
                    <a:pt x="12328" y="6735"/>
                    <a:pt x="11298" y="7099"/>
                    <a:pt x="10419" y="7522"/>
                  </a:cubicBezTo>
                  <a:cubicBezTo>
                    <a:pt x="11832" y="8269"/>
                    <a:pt x="11909" y="9294"/>
                    <a:pt x="10608" y="10073"/>
                  </a:cubicBezTo>
                  <a:cubicBezTo>
                    <a:pt x="9802" y="10557"/>
                    <a:pt x="8558" y="10876"/>
                    <a:pt x="7561" y="11284"/>
                  </a:cubicBezTo>
                  <a:cubicBezTo>
                    <a:pt x="6805" y="11593"/>
                    <a:pt x="6185" y="11954"/>
                    <a:pt x="5731" y="12352"/>
                  </a:cubicBezTo>
                  <a:cubicBezTo>
                    <a:pt x="6719" y="12588"/>
                    <a:pt x="7382" y="12994"/>
                    <a:pt x="7526" y="13452"/>
                  </a:cubicBezTo>
                  <a:cubicBezTo>
                    <a:pt x="7651" y="13851"/>
                    <a:pt x="7382" y="14238"/>
                    <a:pt x="7104" y="14610"/>
                  </a:cubicBezTo>
                  <a:cubicBezTo>
                    <a:pt x="6651" y="15214"/>
                    <a:pt x="6139" y="15818"/>
                    <a:pt x="5564" y="16423"/>
                  </a:cubicBezTo>
                  <a:cubicBezTo>
                    <a:pt x="5453" y="16999"/>
                    <a:pt x="5484" y="17579"/>
                    <a:pt x="5655" y="18153"/>
                  </a:cubicBezTo>
                  <a:cubicBezTo>
                    <a:pt x="5922" y="19048"/>
                    <a:pt x="6528" y="19921"/>
                    <a:pt x="7452" y="20742"/>
                  </a:cubicBezTo>
                  <a:cubicBezTo>
                    <a:pt x="6424" y="20706"/>
                    <a:pt x="5392" y="20787"/>
                    <a:pt x="4473" y="20976"/>
                  </a:cubicBezTo>
                  <a:cubicBezTo>
                    <a:pt x="3747" y="21126"/>
                    <a:pt x="3114" y="21339"/>
                    <a:pt x="2620" y="21600"/>
                  </a:cubicBezTo>
                  <a:cubicBezTo>
                    <a:pt x="1024" y="19743"/>
                    <a:pt x="147" y="17799"/>
                    <a:pt x="17" y="15835"/>
                  </a:cubicBezTo>
                  <a:cubicBezTo>
                    <a:pt x="-186" y="12743"/>
                    <a:pt x="1433" y="9707"/>
                    <a:pt x="4504" y="6922"/>
                  </a:cubicBezTo>
                  <a:cubicBezTo>
                    <a:pt x="5798" y="5748"/>
                    <a:pt x="7353" y="4619"/>
                    <a:pt x="8674" y="3441"/>
                  </a:cubicBezTo>
                  <a:cubicBezTo>
                    <a:pt x="9917" y="2332"/>
                    <a:pt x="10947" y="1181"/>
                    <a:pt x="11751" y="0"/>
                  </a:cubicBezTo>
                  <a:close/>
                </a:path>
              </a:pathLst>
            </a:custGeom>
            <a:solidFill>
              <a:srgbClr val="FB754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Shape 810"/>
            <p:cNvSpPr/>
            <p:nvPr/>
          </p:nvSpPr>
          <p:spPr>
            <a:xfrm>
              <a:off x="2274284" y="3120363"/>
              <a:ext cx="260129" cy="284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4" h="21413" extrusionOk="0">
                  <a:moveTo>
                    <a:pt x="12577" y="0"/>
                  </a:moveTo>
                  <a:cubicBezTo>
                    <a:pt x="11567" y="2088"/>
                    <a:pt x="10538" y="4168"/>
                    <a:pt x="9491" y="6241"/>
                  </a:cubicBezTo>
                  <a:cubicBezTo>
                    <a:pt x="8428" y="8345"/>
                    <a:pt x="7336" y="10456"/>
                    <a:pt x="5752" y="12267"/>
                  </a:cubicBezTo>
                  <a:cubicBezTo>
                    <a:pt x="4137" y="14114"/>
                    <a:pt x="2050" y="15598"/>
                    <a:pt x="655" y="17593"/>
                  </a:cubicBezTo>
                  <a:cubicBezTo>
                    <a:pt x="211" y="18229"/>
                    <a:pt x="-156" y="18956"/>
                    <a:pt x="68" y="19678"/>
                  </a:cubicBezTo>
                  <a:cubicBezTo>
                    <a:pt x="219" y="20166"/>
                    <a:pt x="607" y="20522"/>
                    <a:pt x="1030" y="20789"/>
                  </a:cubicBezTo>
                  <a:cubicBezTo>
                    <a:pt x="2019" y="21411"/>
                    <a:pt x="3296" y="21600"/>
                    <a:pt x="4502" y="21209"/>
                  </a:cubicBezTo>
                  <a:cubicBezTo>
                    <a:pt x="6651" y="20519"/>
                    <a:pt x="8735" y="19673"/>
                    <a:pt x="10736" y="18678"/>
                  </a:cubicBezTo>
                  <a:cubicBezTo>
                    <a:pt x="12832" y="17637"/>
                    <a:pt x="14828" y="16436"/>
                    <a:pt x="16703" y="15090"/>
                  </a:cubicBezTo>
                  <a:cubicBezTo>
                    <a:pt x="17767" y="12739"/>
                    <a:pt x="18701" y="10342"/>
                    <a:pt x="19501" y="7906"/>
                  </a:cubicBezTo>
                  <a:cubicBezTo>
                    <a:pt x="20275" y="5553"/>
                    <a:pt x="20923" y="3167"/>
                    <a:pt x="21444" y="757"/>
                  </a:cubicBezTo>
                  <a:lnTo>
                    <a:pt x="12577" y="0"/>
                  </a:lnTo>
                  <a:close/>
                </a:path>
              </a:pathLst>
            </a:cu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500"/>
              </a:pPr>
              <a:endParaRPr sz="25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Shape 811"/>
            <p:cNvSpPr/>
            <p:nvPr/>
          </p:nvSpPr>
          <p:spPr>
            <a:xfrm>
              <a:off x="2138716" y="2018350"/>
              <a:ext cx="444477" cy="1154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98" h="21600" extrusionOk="0">
                  <a:moveTo>
                    <a:pt x="8951" y="0"/>
                  </a:moveTo>
                  <a:lnTo>
                    <a:pt x="974" y="1540"/>
                  </a:lnTo>
                  <a:cubicBezTo>
                    <a:pt x="-709" y="2732"/>
                    <a:pt x="-172" y="4231"/>
                    <a:pt x="2279" y="5184"/>
                  </a:cubicBezTo>
                  <a:cubicBezTo>
                    <a:pt x="3703" y="5737"/>
                    <a:pt x="5594" y="6019"/>
                    <a:pt x="7231" y="6441"/>
                  </a:cubicBezTo>
                  <a:cubicBezTo>
                    <a:pt x="8373" y="6735"/>
                    <a:pt x="9404" y="7099"/>
                    <a:pt x="10282" y="7522"/>
                  </a:cubicBezTo>
                  <a:cubicBezTo>
                    <a:pt x="8869" y="8268"/>
                    <a:pt x="8793" y="9294"/>
                    <a:pt x="10093" y="10073"/>
                  </a:cubicBezTo>
                  <a:cubicBezTo>
                    <a:pt x="10899" y="10556"/>
                    <a:pt x="12142" y="10876"/>
                    <a:pt x="13139" y="11284"/>
                  </a:cubicBezTo>
                  <a:cubicBezTo>
                    <a:pt x="13895" y="11593"/>
                    <a:pt x="14515" y="11953"/>
                    <a:pt x="14968" y="12351"/>
                  </a:cubicBezTo>
                  <a:cubicBezTo>
                    <a:pt x="13980" y="12587"/>
                    <a:pt x="13318" y="12994"/>
                    <a:pt x="13174" y="13452"/>
                  </a:cubicBezTo>
                  <a:cubicBezTo>
                    <a:pt x="13048" y="13850"/>
                    <a:pt x="13317" y="14238"/>
                    <a:pt x="13596" y="14609"/>
                  </a:cubicBezTo>
                  <a:cubicBezTo>
                    <a:pt x="14048" y="15213"/>
                    <a:pt x="14560" y="15817"/>
                    <a:pt x="15135" y="16422"/>
                  </a:cubicBezTo>
                  <a:cubicBezTo>
                    <a:pt x="15246" y="16999"/>
                    <a:pt x="15215" y="17578"/>
                    <a:pt x="15044" y="18152"/>
                  </a:cubicBezTo>
                  <a:cubicBezTo>
                    <a:pt x="14777" y="19047"/>
                    <a:pt x="14171" y="19920"/>
                    <a:pt x="13248" y="20741"/>
                  </a:cubicBezTo>
                  <a:lnTo>
                    <a:pt x="18042" y="21600"/>
                  </a:lnTo>
                  <a:cubicBezTo>
                    <a:pt x="19655" y="19744"/>
                    <a:pt x="20545" y="17799"/>
                    <a:pt x="20680" y="15834"/>
                  </a:cubicBezTo>
                  <a:cubicBezTo>
                    <a:pt x="20891" y="12743"/>
                    <a:pt x="19266" y="9706"/>
                    <a:pt x="16195" y="6921"/>
                  </a:cubicBezTo>
                  <a:cubicBezTo>
                    <a:pt x="14901" y="5748"/>
                    <a:pt x="13346" y="4619"/>
                    <a:pt x="12027" y="3441"/>
                  </a:cubicBezTo>
                  <a:cubicBezTo>
                    <a:pt x="10784" y="2332"/>
                    <a:pt x="9754" y="1181"/>
                    <a:pt x="8951" y="0"/>
                  </a:cubicBezTo>
                  <a:close/>
                </a:path>
              </a:pathLst>
            </a:custGeom>
            <a:solidFill>
              <a:srgbClr val="FB754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Shape 812"/>
            <p:cNvSpPr/>
            <p:nvPr/>
          </p:nvSpPr>
          <p:spPr>
            <a:xfrm>
              <a:off x="1156114" y="1021109"/>
              <a:ext cx="1176495" cy="11204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37" extrusionOk="0">
                  <a:moveTo>
                    <a:pt x="10547" y="35"/>
                  </a:moveTo>
                  <a:cubicBezTo>
                    <a:pt x="8523" y="-3"/>
                    <a:pt x="6534" y="585"/>
                    <a:pt x="4836" y="1719"/>
                  </a:cubicBezTo>
                  <a:cubicBezTo>
                    <a:pt x="3201" y="2810"/>
                    <a:pt x="1921" y="4311"/>
                    <a:pt x="1142" y="6063"/>
                  </a:cubicBezTo>
                  <a:cubicBezTo>
                    <a:pt x="332" y="7883"/>
                    <a:pt x="81" y="9894"/>
                    <a:pt x="141" y="11889"/>
                  </a:cubicBezTo>
                  <a:cubicBezTo>
                    <a:pt x="179" y="13159"/>
                    <a:pt x="344" y="14431"/>
                    <a:pt x="346" y="15720"/>
                  </a:cubicBezTo>
                  <a:cubicBezTo>
                    <a:pt x="348" y="16802"/>
                    <a:pt x="234" y="17889"/>
                    <a:pt x="0" y="18961"/>
                  </a:cubicBezTo>
                  <a:cubicBezTo>
                    <a:pt x="1028" y="19728"/>
                    <a:pt x="2177" y="20307"/>
                    <a:pt x="3396" y="20673"/>
                  </a:cubicBezTo>
                  <a:cubicBezTo>
                    <a:pt x="5891" y="21423"/>
                    <a:pt x="8563" y="21260"/>
                    <a:pt x="10954" y="20212"/>
                  </a:cubicBezTo>
                  <a:cubicBezTo>
                    <a:pt x="12656" y="20922"/>
                    <a:pt x="14501" y="21190"/>
                    <a:pt x="16327" y="20993"/>
                  </a:cubicBezTo>
                  <a:cubicBezTo>
                    <a:pt x="18224" y="20789"/>
                    <a:pt x="20039" y="20090"/>
                    <a:pt x="21600" y="18962"/>
                  </a:cubicBezTo>
                  <a:cubicBezTo>
                    <a:pt x="21344" y="17291"/>
                    <a:pt x="21229" y="15621"/>
                    <a:pt x="21246" y="13967"/>
                  </a:cubicBezTo>
                  <a:cubicBezTo>
                    <a:pt x="21265" y="12040"/>
                    <a:pt x="21458" y="10111"/>
                    <a:pt x="21106" y="8238"/>
                  </a:cubicBezTo>
                  <a:cubicBezTo>
                    <a:pt x="20666" y="5891"/>
                    <a:pt x="19400" y="3742"/>
                    <a:pt x="17489" y="2189"/>
                  </a:cubicBezTo>
                  <a:cubicBezTo>
                    <a:pt x="15525" y="594"/>
                    <a:pt x="13043" y="-177"/>
                    <a:pt x="10547" y="35"/>
                  </a:cubicBezTo>
                  <a:close/>
                </a:path>
              </a:pathLst>
            </a:custGeom>
            <a:solidFill>
              <a:srgbClr val="18B96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Shape 813"/>
            <p:cNvSpPr/>
            <p:nvPr/>
          </p:nvSpPr>
          <p:spPr>
            <a:xfrm>
              <a:off x="1341939" y="1194831"/>
              <a:ext cx="804845" cy="8926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Shape 814"/>
            <p:cNvSpPr/>
            <p:nvPr/>
          </p:nvSpPr>
          <p:spPr>
            <a:xfrm>
              <a:off x="1666435" y="2089127"/>
              <a:ext cx="174373" cy="1743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18B96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Shape 815"/>
            <p:cNvSpPr/>
            <p:nvPr/>
          </p:nvSpPr>
          <p:spPr>
            <a:xfrm>
              <a:off x="1440873" y="2098176"/>
              <a:ext cx="269066" cy="2885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474" extrusionOk="0">
                  <a:moveTo>
                    <a:pt x="21600" y="1459"/>
                  </a:moveTo>
                  <a:cubicBezTo>
                    <a:pt x="14392" y="-2170"/>
                    <a:pt x="4658" y="1346"/>
                    <a:pt x="3887" y="7857"/>
                  </a:cubicBezTo>
                  <a:cubicBezTo>
                    <a:pt x="3698" y="9454"/>
                    <a:pt x="4199" y="11103"/>
                    <a:pt x="3449" y="12600"/>
                  </a:cubicBezTo>
                  <a:cubicBezTo>
                    <a:pt x="2861" y="13773"/>
                    <a:pt x="1590" y="14678"/>
                    <a:pt x="0" y="15052"/>
                  </a:cubicBezTo>
                  <a:cubicBezTo>
                    <a:pt x="5511" y="19430"/>
                    <a:pt x="15253" y="17594"/>
                    <a:pt x="17385" y="11775"/>
                  </a:cubicBezTo>
                  <a:cubicBezTo>
                    <a:pt x="18119" y="9770"/>
                    <a:pt x="17547" y="7639"/>
                    <a:pt x="18138" y="5624"/>
                  </a:cubicBezTo>
                  <a:cubicBezTo>
                    <a:pt x="18622" y="3977"/>
                    <a:pt x="19845" y="2505"/>
                    <a:pt x="21600" y="1459"/>
                  </a:cubicBezTo>
                  <a:close/>
                </a:path>
              </a:pathLst>
            </a:custGeom>
            <a:solidFill>
              <a:srgbClr val="18B96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Shape 816"/>
            <p:cNvSpPr/>
            <p:nvPr/>
          </p:nvSpPr>
          <p:spPr>
            <a:xfrm>
              <a:off x="1799066" y="2098176"/>
              <a:ext cx="269065" cy="2885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474" extrusionOk="0">
                  <a:moveTo>
                    <a:pt x="0" y="1459"/>
                  </a:moveTo>
                  <a:cubicBezTo>
                    <a:pt x="7208" y="-2170"/>
                    <a:pt x="16942" y="1346"/>
                    <a:pt x="17713" y="7857"/>
                  </a:cubicBezTo>
                  <a:cubicBezTo>
                    <a:pt x="17902" y="9454"/>
                    <a:pt x="17401" y="11103"/>
                    <a:pt x="18151" y="12600"/>
                  </a:cubicBezTo>
                  <a:cubicBezTo>
                    <a:pt x="18739" y="13773"/>
                    <a:pt x="20010" y="14678"/>
                    <a:pt x="21600" y="15052"/>
                  </a:cubicBezTo>
                  <a:cubicBezTo>
                    <a:pt x="16089" y="19430"/>
                    <a:pt x="6347" y="17594"/>
                    <a:pt x="4215" y="11775"/>
                  </a:cubicBezTo>
                  <a:cubicBezTo>
                    <a:pt x="3481" y="9770"/>
                    <a:pt x="4053" y="7639"/>
                    <a:pt x="3462" y="5624"/>
                  </a:cubicBezTo>
                  <a:cubicBezTo>
                    <a:pt x="2978" y="3977"/>
                    <a:pt x="1755" y="2505"/>
                    <a:pt x="0" y="1459"/>
                  </a:cubicBezTo>
                  <a:close/>
                </a:path>
              </a:pathLst>
            </a:custGeom>
            <a:solidFill>
              <a:srgbClr val="18B96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Shape 817"/>
            <p:cNvSpPr/>
            <p:nvPr/>
          </p:nvSpPr>
          <p:spPr>
            <a:xfrm>
              <a:off x="1363147" y="1194763"/>
              <a:ext cx="385549" cy="3018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8424" y="21"/>
                    <a:pt x="15289" y="915"/>
                    <a:pt x="12408" y="2621"/>
                  </a:cubicBezTo>
                  <a:cubicBezTo>
                    <a:pt x="6259" y="6262"/>
                    <a:pt x="1708" y="13224"/>
                    <a:pt x="0" y="21600"/>
                  </a:cubicBezTo>
                  <a:cubicBezTo>
                    <a:pt x="2134" y="17675"/>
                    <a:pt x="5375" y="14959"/>
                    <a:pt x="9044" y="14020"/>
                  </a:cubicBezTo>
                  <a:cubicBezTo>
                    <a:pt x="11641" y="13356"/>
                    <a:pt x="14429" y="13594"/>
                    <a:pt x="16749" y="11923"/>
                  </a:cubicBezTo>
                  <a:cubicBezTo>
                    <a:pt x="18304" y="10803"/>
                    <a:pt x="19418" y="9039"/>
                    <a:pt x="20203" y="7117"/>
                  </a:cubicBezTo>
                  <a:cubicBezTo>
                    <a:pt x="21082" y="4964"/>
                    <a:pt x="21578" y="2540"/>
                    <a:pt x="21600" y="0"/>
                  </a:cubicBezTo>
                  <a:close/>
                </a:path>
              </a:pathLst>
            </a:custGeom>
            <a:solidFill>
              <a:srgbClr val="E9C94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Shape 818"/>
            <p:cNvSpPr/>
            <p:nvPr/>
          </p:nvSpPr>
          <p:spPr>
            <a:xfrm>
              <a:off x="1740393" y="1194763"/>
              <a:ext cx="385549" cy="3018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76" y="21"/>
                    <a:pt x="6311" y="915"/>
                    <a:pt x="9192" y="2621"/>
                  </a:cubicBezTo>
                  <a:cubicBezTo>
                    <a:pt x="15341" y="6262"/>
                    <a:pt x="19892" y="13224"/>
                    <a:pt x="21600" y="21600"/>
                  </a:cubicBezTo>
                  <a:cubicBezTo>
                    <a:pt x="19466" y="17675"/>
                    <a:pt x="16225" y="14959"/>
                    <a:pt x="12556" y="14020"/>
                  </a:cubicBezTo>
                  <a:cubicBezTo>
                    <a:pt x="9959" y="13356"/>
                    <a:pt x="7171" y="13594"/>
                    <a:pt x="4851" y="11923"/>
                  </a:cubicBezTo>
                  <a:cubicBezTo>
                    <a:pt x="3296" y="10803"/>
                    <a:pt x="2182" y="9039"/>
                    <a:pt x="1397" y="7117"/>
                  </a:cubicBezTo>
                  <a:cubicBezTo>
                    <a:pt x="518" y="4964"/>
                    <a:pt x="22" y="2540"/>
                    <a:pt x="0" y="0"/>
                  </a:cubicBezTo>
                  <a:close/>
                </a:path>
              </a:pathLst>
            </a:custGeom>
            <a:solidFill>
              <a:srgbClr val="E9C94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Shape 819"/>
            <p:cNvSpPr/>
            <p:nvPr/>
          </p:nvSpPr>
          <p:spPr>
            <a:xfrm>
              <a:off x="1529548" y="2744361"/>
              <a:ext cx="352747" cy="346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22" h="21532" extrusionOk="0">
                  <a:moveTo>
                    <a:pt x="12095" y="21532"/>
                  </a:moveTo>
                  <a:cubicBezTo>
                    <a:pt x="9294" y="21433"/>
                    <a:pt x="6602" y="20371"/>
                    <a:pt x="4434" y="18509"/>
                  </a:cubicBezTo>
                  <a:cubicBezTo>
                    <a:pt x="2544" y="16886"/>
                    <a:pt x="1140" y="14727"/>
                    <a:pt x="389" y="12289"/>
                  </a:cubicBezTo>
                  <a:cubicBezTo>
                    <a:pt x="-542" y="9546"/>
                    <a:pt x="233" y="6486"/>
                    <a:pt x="2338" y="4588"/>
                  </a:cubicBezTo>
                  <a:cubicBezTo>
                    <a:pt x="4428" y="2704"/>
                    <a:pt x="7404" y="2353"/>
                    <a:pt x="9841" y="3702"/>
                  </a:cubicBezTo>
                  <a:cubicBezTo>
                    <a:pt x="10631" y="1520"/>
                    <a:pt x="12602" y="57"/>
                    <a:pt x="14826" y="1"/>
                  </a:cubicBezTo>
                  <a:cubicBezTo>
                    <a:pt x="17632" y="-68"/>
                    <a:pt x="20058" y="2043"/>
                    <a:pt x="20509" y="4949"/>
                  </a:cubicBezTo>
                  <a:cubicBezTo>
                    <a:pt x="21025" y="7283"/>
                    <a:pt x="21058" y="9706"/>
                    <a:pt x="20606" y="12055"/>
                  </a:cubicBezTo>
                  <a:cubicBezTo>
                    <a:pt x="20127" y="14545"/>
                    <a:pt x="19116" y="16889"/>
                    <a:pt x="17648" y="18910"/>
                  </a:cubicBezTo>
                  <a:cubicBezTo>
                    <a:pt x="17424" y="16424"/>
                    <a:pt x="14826" y="15011"/>
                    <a:pt x="12759" y="16250"/>
                  </a:cubicBezTo>
                  <a:cubicBezTo>
                    <a:pt x="10928" y="17348"/>
                    <a:pt x="10598" y="19974"/>
                    <a:pt x="12095" y="21532"/>
                  </a:cubicBezTo>
                  <a:close/>
                </a:path>
              </a:pathLst>
            </a:custGeom>
            <a:solidFill>
              <a:srgbClr val="FC395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Shape 820"/>
            <p:cNvSpPr/>
            <p:nvPr/>
          </p:nvSpPr>
          <p:spPr>
            <a:xfrm>
              <a:off x="1862857" y="2898183"/>
              <a:ext cx="359458" cy="2960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0" h="21549" extrusionOk="0">
                  <a:moveTo>
                    <a:pt x="0" y="12995"/>
                  </a:moveTo>
                  <a:cubicBezTo>
                    <a:pt x="355" y="10738"/>
                    <a:pt x="1100" y="8604"/>
                    <a:pt x="2185" y="6739"/>
                  </a:cubicBezTo>
                  <a:cubicBezTo>
                    <a:pt x="3830" y="3912"/>
                    <a:pt x="6174" y="1827"/>
                    <a:pt x="8861" y="798"/>
                  </a:cubicBezTo>
                  <a:cubicBezTo>
                    <a:pt x="9977" y="198"/>
                    <a:pt x="11145" y="-51"/>
                    <a:pt x="12289" y="8"/>
                  </a:cubicBezTo>
                  <a:cubicBezTo>
                    <a:pt x="13552" y="73"/>
                    <a:pt x="14857" y="522"/>
                    <a:pt x="15807" y="1719"/>
                  </a:cubicBezTo>
                  <a:cubicBezTo>
                    <a:pt x="16948" y="3158"/>
                    <a:pt x="17210" y="5349"/>
                    <a:pt x="16456" y="7136"/>
                  </a:cubicBezTo>
                  <a:cubicBezTo>
                    <a:pt x="19460" y="7413"/>
                    <a:pt x="21600" y="10894"/>
                    <a:pt x="21012" y="14555"/>
                  </a:cubicBezTo>
                  <a:cubicBezTo>
                    <a:pt x="20658" y="16760"/>
                    <a:pt x="19438" y="18408"/>
                    <a:pt x="18043" y="19561"/>
                  </a:cubicBezTo>
                  <a:cubicBezTo>
                    <a:pt x="16720" y="20655"/>
                    <a:pt x="15174" y="21362"/>
                    <a:pt x="13488" y="21549"/>
                  </a:cubicBezTo>
                  <a:cubicBezTo>
                    <a:pt x="11923" y="21426"/>
                    <a:pt x="10358" y="21330"/>
                    <a:pt x="8791" y="21262"/>
                  </a:cubicBezTo>
                  <a:cubicBezTo>
                    <a:pt x="7413" y="21201"/>
                    <a:pt x="6035" y="21161"/>
                    <a:pt x="4656" y="21143"/>
                  </a:cubicBezTo>
                  <a:cubicBezTo>
                    <a:pt x="6576" y="19859"/>
                    <a:pt x="7302" y="16897"/>
                    <a:pt x="6283" y="14506"/>
                  </a:cubicBezTo>
                  <a:cubicBezTo>
                    <a:pt x="5058" y="11632"/>
                    <a:pt x="2004" y="10898"/>
                    <a:pt x="0" y="12995"/>
                  </a:cubicBezTo>
                  <a:close/>
                </a:path>
              </a:pathLst>
            </a:custGeom>
            <a:solidFill>
              <a:srgbClr val="FC395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Shape 821"/>
            <p:cNvSpPr/>
            <p:nvPr/>
          </p:nvSpPr>
          <p:spPr>
            <a:xfrm>
              <a:off x="1852178" y="3197105"/>
              <a:ext cx="314930" cy="291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6" h="20797" extrusionOk="0">
                  <a:moveTo>
                    <a:pt x="0" y="6048"/>
                  </a:moveTo>
                  <a:cubicBezTo>
                    <a:pt x="369" y="8623"/>
                    <a:pt x="1163" y="11109"/>
                    <a:pt x="2346" y="13394"/>
                  </a:cubicBezTo>
                  <a:cubicBezTo>
                    <a:pt x="3514" y="15648"/>
                    <a:pt x="5042" y="17672"/>
                    <a:pt x="6863" y="19375"/>
                  </a:cubicBezTo>
                  <a:cubicBezTo>
                    <a:pt x="8637" y="21124"/>
                    <a:pt x="11345" y="21277"/>
                    <a:pt x="13286" y="19738"/>
                  </a:cubicBezTo>
                  <a:cubicBezTo>
                    <a:pt x="14823" y="18518"/>
                    <a:pt x="15538" y="16458"/>
                    <a:pt x="15110" y="14478"/>
                  </a:cubicBezTo>
                  <a:cubicBezTo>
                    <a:pt x="17322" y="14873"/>
                    <a:pt x="19530" y="13758"/>
                    <a:pt x="20626" y="11692"/>
                  </a:cubicBezTo>
                  <a:cubicBezTo>
                    <a:pt x="21600" y="9857"/>
                    <a:pt x="21505" y="7598"/>
                    <a:pt x="20381" y="5861"/>
                  </a:cubicBezTo>
                  <a:cubicBezTo>
                    <a:pt x="18672" y="3829"/>
                    <a:pt x="16536" y="2247"/>
                    <a:pt x="14144" y="1242"/>
                  </a:cubicBezTo>
                  <a:cubicBezTo>
                    <a:pt x="11170" y="-8"/>
                    <a:pt x="7917" y="-323"/>
                    <a:pt x="4778" y="335"/>
                  </a:cubicBezTo>
                  <a:cubicBezTo>
                    <a:pt x="5669" y="1574"/>
                    <a:pt x="5758" y="3261"/>
                    <a:pt x="5001" y="4595"/>
                  </a:cubicBezTo>
                  <a:cubicBezTo>
                    <a:pt x="3970" y="6414"/>
                    <a:pt x="1767" y="7054"/>
                    <a:pt x="0" y="6048"/>
                  </a:cubicBezTo>
                  <a:close/>
                </a:path>
              </a:pathLst>
            </a:custGeom>
            <a:solidFill>
              <a:srgbClr val="FC395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Shape 822"/>
            <p:cNvSpPr/>
            <p:nvPr/>
          </p:nvSpPr>
          <p:spPr>
            <a:xfrm>
              <a:off x="1533605" y="3256668"/>
              <a:ext cx="333537" cy="339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34" h="21464" extrusionOk="0">
                  <a:moveTo>
                    <a:pt x="9742" y="0"/>
                  </a:moveTo>
                  <a:cubicBezTo>
                    <a:pt x="7579" y="1488"/>
                    <a:pt x="5655" y="3313"/>
                    <a:pt x="4040" y="5409"/>
                  </a:cubicBezTo>
                  <a:cubicBezTo>
                    <a:pt x="2733" y="7104"/>
                    <a:pt x="1641" y="8961"/>
                    <a:pt x="787" y="10937"/>
                  </a:cubicBezTo>
                  <a:cubicBezTo>
                    <a:pt x="-927" y="13908"/>
                    <a:pt x="262" y="17749"/>
                    <a:pt x="3333" y="19160"/>
                  </a:cubicBezTo>
                  <a:cubicBezTo>
                    <a:pt x="5211" y="20023"/>
                    <a:pt x="7405" y="19686"/>
                    <a:pt x="8955" y="18298"/>
                  </a:cubicBezTo>
                  <a:cubicBezTo>
                    <a:pt x="9620" y="20030"/>
                    <a:pt x="11171" y="21240"/>
                    <a:pt x="12975" y="21434"/>
                  </a:cubicBezTo>
                  <a:cubicBezTo>
                    <a:pt x="14518" y="21600"/>
                    <a:pt x="15955" y="21061"/>
                    <a:pt x="17122" y="20207"/>
                  </a:cubicBezTo>
                  <a:cubicBezTo>
                    <a:pt x="18555" y="19159"/>
                    <a:pt x="19639" y="17601"/>
                    <a:pt x="20087" y="15711"/>
                  </a:cubicBezTo>
                  <a:cubicBezTo>
                    <a:pt x="20605" y="13135"/>
                    <a:pt x="20673" y="10485"/>
                    <a:pt x="20287" y="7885"/>
                  </a:cubicBezTo>
                  <a:cubicBezTo>
                    <a:pt x="19917" y="5396"/>
                    <a:pt x="19136" y="2990"/>
                    <a:pt x="17978" y="770"/>
                  </a:cubicBezTo>
                  <a:cubicBezTo>
                    <a:pt x="17861" y="3896"/>
                    <a:pt x="14687" y="5896"/>
                    <a:pt x="11918" y="4589"/>
                  </a:cubicBezTo>
                  <a:cubicBezTo>
                    <a:pt x="10220" y="3787"/>
                    <a:pt x="9309" y="1867"/>
                    <a:pt x="9742" y="0"/>
                  </a:cubicBezTo>
                  <a:close/>
                </a:path>
              </a:pathLst>
            </a:custGeom>
            <a:solidFill>
              <a:srgbClr val="FC395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Shape 823"/>
            <p:cNvSpPr/>
            <p:nvPr/>
          </p:nvSpPr>
          <p:spPr>
            <a:xfrm>
              <a:off x="1360163" y="3034793"/>
              <a:ext cx="304712" cy="3378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07" h="21043" extrusionOk="0">
                  <a:moveTo>
                    <a:pt x="21207" y="4935"/>
                  </a:moveTo>
                  <a:cubicBezTo>
                    <a:pt x="19406" y="3188"/>
                    <a:pt x="17175" y="1840"/>
                    <a:pt x="14691" y="997"/>
                  </a:cubicBezTo>
                  <a:cubicBezTo>
                    <a:pt x="11865" y="38"/>
                    <a:pt x="8806" y="-235"/>
                    <a:pt x="5823" y="204"/>
                  </a:cubicBezTo>
                  <a:cubicBezTo>
                    <a:pt x="2908" y="535"/>
                    <a:pt x="580" y="2537"/>
                    <a:pt x="93" y="5131"/>
                  </a:cubicBezTo>
                  <a:cubicBezTo>
                    <a:pt x="-393" y="7719"/>
                    <a:pt x="1069" y="10286"/>
                    <a:pt x="3695" y="11455"/>
                  </a:cubicBezTo>
                  <a:cubicBezTo>
                    <a:pt x="1945" y="12972"/>
                    <a:pt x="1355" y="15268"/>
                    <a:pt x="2187" y="17317"/>
                  </a:cubicBezTo>
                  <a:cubicBezTo>
                    <a:pt x="3209" y="19834"/>
                    <a:pt x="6063" y="21365"/>
                    <a:pt x="9025" y="20986"/>
                  </a:cubicBezTo>
                  <a:cubicBezTo>
                    <a:pt x="11456" y="20641"/>
                    <a:pt x="13773" y="19825"/>
                    <a:pt x="15816" y="18596"/>
                  </a:cubicBezTo>
                  <a:cubicBezTo>
                    <a:pt x="18004" y="17279"/>
                    <a:pt x="19819" y="15522"/>
                    <a:pt x="21115" y="13467"/>
                  </a:cubicBezTo>
                  <a:cubicBezTo>
                    <a:pt x="18692" y="13259"/>
                    <a:pt x="16833" y="11452"/>
                    <a:pt x="16800" y="9273"/>
                  </a:cubicBezTo>
                  <a:cubicBezTo>
                    <a:pt x="16765" y="7015"/>
                    <a:pt x="18692" y="5119"/>
                    <a:pt x="21207" y="4935"/>
                  </a:cubicBezTo>
                  <a:close/>
                </a:path>
              </a:pathLst>
            </a:custGeom>
            <a:solidFill>
              <a:srgbClr val="FC395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Shape 824"/>
            <p:cNvSpPr/>
            <p:nvPr/>
          </p:nvSpPr>
          <p:spPr>
            <a:xfrm>
              <a:off x="1296535" y="3290915"/>
              <a:ext cx="211761" cy="1357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4" h="20006" extrusionOk="0">
                  <a:moveTo>
                    <a:pt x="21514" y="16055"/>
                  </a:moveTo>
                  <a:cubicBezTo>
                    <a:pt x="18494" y="18842"/>
                    <a:pt x="14661" y="18991"/>
                    <a:pt x="11542" y="16444"/>
                  </a:cubicBezTo>
                  <a:cubicBezTo>
                    <a:pt x="10145" y="15304"/>
                    <a:pt x="8974" y="13661"/>
                    <a:pt x="8142" y="11675"/>
                  </a:cubicBezTo>
                  <a:cubicBezTo>
                    <a:pt x="7393" y="9774"/>
                    <a:pt x="6797" y="7753"/>
                    <a:pt x="6350" y="5661"/>
                  </a:cubicBezTo>
                  <a:cubicBezTo>
                    <a:pt x="5832" y="3236"/>
                    <a:pt x="5233" y="417"/>
                    <a:pt x="3458" y="43"/>
                  </a:cubicBezTo>
                  <a:cubicBezTo>
                    <a:pt x="1790" y="-309"/>
                    <a:pt x="573" y="1563"/>
                    <a:pt x="161" y="3715"/>
                  </a:cubicBezTo>
                  <a:cubicBezTo>
                    <a:pt x="-86" y="5005"/>
                    <a:pt x="-59" y="6393"/>
                    <a:pt x="318" y="7742"/>
                  </a:cubicBezTo>
                  <a:cubicBezTo>
                    <a:pt x="1553" y="12010"/>
                    <a:pt x="3776" y="15520"/>
                    <a:pt x="6603" y="17666"/>
                  </a:cubicBezTo>
                  <a:cubicBezTo>
                    <a:pt x="11379" y="21291"/>
                    <a:pt x="17161" y="20667"/>
                    <a:pt x="21514" y="16055"/>
                  </a:cubicBezTo>
                  <a:close/>
                </a:path>
              </a:pathLst>
            </a:custGeom>
            <a:solidFill>
              <a:srgbClr val="90D0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Shape 825"/>
            <p:cNvSpPr/>
            <p:nvPr/>
          </p:nvSpPr>
          <p:spPr>
            <a:xfrm rot="17666180">
              <a:off x="1389135" y="3459077"/>
              <a:ext cx="211761" cy="1357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4" h="20006" extrusionOk="0">
                  <a:moveTo>
                    <a:pt x="21514" y="3951"/>
                  </a:moveTo>
                  <a:cubicBezTo>
                    <a:pt x="18494" y="1164"/>
                    <a:pt x="14661" y="1015"/>
                    <a:pt x="11542" y="3562"/>
                  </a:cubicBezTo>
                  <a:cubicBezTo>
                    <a:pt x="10145" y="4702"/>
                    <a:pt x="8974" y="6345"/>
                    <a:pt x="8142" y="8331"/>
                  </a:cubicBezTo>
                  <a:cubicBezTo>
                    <a:pt x="7393" y="10232"/>
                    <a:pt x="6797" y="12253"/>
                    <a:pt x="6350" y="14345"/>
                  </a:cubicBezTo>
                  <a:cubicBezTo>
                    <a:pt x="5832" y="16770"/>
                    <a:pt x="5233" y="19589"/>
                    <a:pt x="3458" y="19963"/>
                  </a:cubicBezTo>
                  <a:cubicBezTo>
                    <a:pt x="1790" y="20315"/>
                    <a:pt x="573" y="18443"/>
                    <a:pt x="161" y="16291"/>
                  </a:cubicBezTo>
                  <a:cubicBezTo>
                    <a:pt x="-86" y="15001"/>
                    <a:pt x="-59" y="13613"/>
                    <a:pt x="318" y="12264"/>
                  </a:cubicBezTo>
                  <a:cubicBezTo>
                    <a:pt x="1553" y="7996"/>
                    <a:pt x="3776" y="4486"/>
                    <a:pt x="6603" y="2340"/>
                  </a:cubicBezTo>
                  <a:cubicBezTo>
                    <a:pt x="11379" y="-1285"/>
                    <a:pt x="17161" y="-661"/>
                    <a:pt x="21514" y="3951"/>
                  </a:cubicBezTo>
                  <a:close/>
                </a:path>
              </a:pathLst>
            </a:custGeom>
            <a:solidFill>
              <a:srgbClr val="90D0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Shape 826"/>
            <p:cNvSpPr/>
            <p:nvPr/>
          </p:nvSpPr>
          <p:spPr>
            <a:xfrm>
              <a:off x="1305241" y="3426301"/>
              <a:ext cx="171092" cy="1723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0" h="21015" extrusionOk="0">
                  <a:moveTo>
                    <a:pt x="21460" y="0"/>
                  </a:moveTo>
                  <a:cubicBezTo>
                    <a:pt x="17415" y="708"/>
                    <a:pt x="13542" y="2149"/>
                    <a:pt x="10045" y="4248"/>
                  </a:cubicBezTo>
                  <a:cubicBezTo>
                    <a:pt x="7074" y="6031"/>
                    <a:pt x="4415" y="8264"/>
                    <a:pt x="2169" y="10863"/>
                  </a:cubicBezTo>
                  <a:cubicBezTo>
                    <a:pt x="1054" y="12187"/>
                    <a:pt x="372" y="13721"/>
                    <a:pt x="107" y="15312"/>
                  </a:cubicBezTo>
                  <a:cubicBezTo>
                    <a:pt x="-140" y="16800"/>
                    <a:pt x="-20" y="18446"/>
                    <a:pt x="1111" y="19620"/>
                  </a:cubicBezTo>
                  <a:cubicBezTo>
                    <a:pt x="3016" y="21600"/>
                    <a:pt x="5856" y="21253"/>
                    <a:pt x="7918" y="19942"/>
                  </a:cubicBezTo>
                  <a:cubicBezTo>
                    <a:pt x="9430" y="18980"/>
                    <a:pt x="10583" y="17502"/>
                    <a:pt x="11018" y="15575"/>
                  </a:cubicBezTo>
                  <a:cubicBezTo>
                    <a:pt x="11505" y="12905"/>
                    <a:pt x="12459" y="10337"/>
                    <a:pt x="13838" y="7981"/>
                  </a:cubicBezTo>
                  <a:cubicBezTo>
                    <a:pt x="15711" y="4784"/>
                    <a:pt x="18320" y="2052"/>
                    <a:pt x="21460" y="0"/>
                  </a:cubicBezTo>
                  <a:close/>
                </a:path>
              </a:pathLst>
            </a:custGeom>
            <a:solidFill>
              <a:srgbClr val="90D0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Shape 827"/>
            <p:cNvSpPr/>
            <p:nvPr/>
          </p:nvSpPr>
          <p:spPr>
            <a:xfrm rot="3856366">
              <a:off x="1361011" y="2728233"/>
              <a:ext cx="253272" cy="1623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4" h="20006" extrusionOk="0">
                  <a:moveTo>
                    <a:pt x="21514" y="16055"/>
                  </a:moveTo>
                  <a:cubicBezTo>
                    <a:pt x="18494" y="18842"/>
                    <a:pt x="14661" y="18991"/>
                    <a:pt x="11542" y="16444"/>
                  </a:cubicBezTo>
                  <a:cubicBezTo>
                    <a:pt x="10145" y="15304"/>
                    <a:pt x="8974" y="13661"/>
                    <a:pt x="8142" y="11675"/>
                  </a:cubicBezTo>
                  <a:cubicBezTo>
                    <a:pt x="7393" y="9774"/>
                    <a:pt x="6797" y="7753"/>
                    <a:pt x="6350" y="5661"/>
                  </a:cubicBezTo>
                  <a:cubicBezTo>
                    <a:pt x="5832" y="3236"/>
                    <a:pt x="5233" y="417"/>
                    <a:pt x="3458" y="43"/>
                  </a:cubicBezTo>
                  <a:cubicBezTo>
                    <a:pt x="1790" y="-309"/>
                    <a:pt x="573" y="1563"/>
                    <a:pt x="161" y="3715"/>
                  </a:cubicBezTo>
                  <a:cubicBezTo>
                    <a:pt x="-86" y="5005"/>
                    <a:pt x="-59" y="6393"/>
                    <a:pt x="318" y="7742"/>
                  </a:cubicBezTo>
                  <a:cubicBezTo>
                    <a:pt x="1553" y="12010"/>
                    <a:pt x="3776" y="15520"/>
                    <a:pt x="6603" y="17666"/>
                  </a:cubicBezTo>
                  <a:cubicBezTo>
                    <a:pt x="11379" y="21291"/>
                    <a:pt x="17161" y="20667"/>
                    <a:pt x="21514" y="16055"/>
                  </a:cubicBezTo>
                  <a:close/>
                </a:path>
              </a:pathLst>
            </a:custGeom>
            <a:solidFill>
              <a:srgbClr val="90D0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Shape 828"/>
            <p:cNvSpPr/>
            <p:nvPr/>
          </p:nvSpPr>
          <p:spPr>
            <a:xfrm rot="21522546">
              <a:off x="1227898" y="2915314"/>
              <a:ext cx="253272" cy="1623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4" h="20006" extrusionOk="0">
                  <a:moveTo>
                    <a:pt x="21514" y="3951"/>
                  </a:moveTo>
                  <a:cubicBezTo>
                    <a:pt x="18494" y="1164"/>
                    <a:pt x="14661" y="1015"/>
                    <a:pt x="11542" y="3562"/>
                  </a:cubicBezTo>
                  <a:cubicBezTo>
                    <a:pt x="10145" y="4702"/>
                    <a:pt x="8974" y="6345"/>
                    <a:pt x="8142" y="8331"/>
                  </a:cubicBezTo>
                  <a:cubicBezTo>
                    <a:pt x="7393" y="10232"/>
                    <a:pt x="6797" y="12253"/>
                    <a:pt x="6350" y="14345"/>
                  </a:cubicBezTo>
                  <a:cubicBezTo>
                    <a:pt x="5832" y="16770"/>
                    <a:pt x="5233" y="19589"/>
                    <a:pt x="3458" y="19963"/>
                  </a:cubicBezTo>
                  <a:cubicBezTo>
                    <a:pt x="1790" y="20315"/>
                    <a:pt x="573" y="18443"/>
                    <a:pt x="161" y="16291"/>
                  </a:cubicBezTo>
                  <a:cubicBezTo>
                    <a:pt x="-86" y="15001"/>
                    <a:pt x="-59" y="13613"/>
                    <a:pt x="318" y="12264"/>
                  </a:cubicBezTo>
                  <a:cubicBezTo>
                    <a:pt x="1553" y="7996"/>
                    <a:pt x="3776" y="4486"/>
                    <a:pt x="6603" y="2340"/>
                  </a:cubicBezTo>
                  <a:cubicBezTo>
                    <a:pt x="11379" y="-1285"/>
                    <a:pt x="17161" y="-661"/>
                    <a:pt x="21514" y="3951"/>
                  </a:cubicBezTo>
                  <a:close/>
                </a:path>
              </a:pathLst>
            </a:custGeom>
            <a:solidFill>
              <a:srgbClr val="90D0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Shape 829"/>
            <p:cNvSpPr/>
            <p:nvPr/>
          </p:nvSpPr>
          <p:spPr>
            <a:xfrm rot="3856366">
              <a:off x="1213724" y="2773621"/>
              <a:ext cx="204631" cy="2060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0" h="21015" extrusionOk="0">
                  <a:moveTo>
                    <a:pt x="21460" y="0"/>
                  </a:moveTo>
                  <a:cubicBezTo>
                    <a:pt x="17415" y="708"/>
                    <a:pt x="13542" y="2149"/>
                    <a:pt x="10045" y="4248"/>
                  </a:cubicBezTo>
                  <a:cubicBezTo>
                    <a:pt x="7074" y="6031"/>
                    <a:pt x="4415" y="8264"/>
                    <a:pt x="2169" y="10863"/>
                  </a:cubicBezTo>
                  <a:cubicBezTo>
                    <a:pt x="1054" y="12187"/>
                    <a:pt x="372" y="13721"/>
                    <a:pt x="107" y="15312"/>
                  </a:cubicBezTo>
                  <a:cubicBezTo>
                    <a:pt x="-140" y="16800"/>
                    <a:pt x="-20" y="18446"/>
                    <a:pt x="1111" y="19620"/>
                  </a:cubicBezTo>
                  <a:cubicBezTo>
                    <a:pt x="3016" y="21600"/>
                    <a:pt x="5856" y="21253"/>
                    <a:pt x="7918" y="19942"/>
                  </a:cubicBezTo>
                  <a:cubicBezTo>
                    <a:pt x="9430" y="18980"/>
                    <a:pt x="10583" y="17502"/>
                    <a:pt x="11018" y="15575"/>
                  </a:cubicBezTo>
                  <a:cubicBezTo>
                    <a:pt x="11505" y="12905"/>
                    <a:pt x="12459" y="10337"/>
                    <a:pt x="13838" y="7981"/>
                  </a:cubicBezTo>
                  <a:cubicBezTo>
                    <a:pt x="15711" y="4784"/>
                    <a:pt x="18320" y="2052"/>
                    <a:pt x="21460" y="0"/>
                  </a:cubicBezTo>
                  <a:close/>
                </a:path>
              </a:pathLst>
            </a:custGeom>
            <a:solidFill>
              <a:srgbClr val="90D0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Shape 830"/>
            <p:cNvSpPr/>
            <p:nvPr/>
          </p:nvSpPr>
          <p:spPr>
            <a:xfrm>
              <a:off x="1893052" y="2460026"/>
              <a:ext cx="298285" cy="473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11" h="21600" extrusionOk="0">
                  <a:moveTo>
                    <a:pt x="0" y="21600"/>
                  </a:moveTo>
                  <a:cubicBezTo>
                    <a:pt x="2329" y="20024"/>
                    <a:pt x="3383" y="17800"/>
                    <a:pt x="2849" y="15616"/>
                  </a:cubicBezTo>
                  <a:cubicBezTo>
                    <a:pt x="2178" y="12872"/>
                    <a:pt x="-893" y="9816"/>
                    <a:pt x="2308" y="7656"/>
                  </a:cubicBezTo>
                  <a:cubicBezTo>
                    <a:pt x="3194" y="7059"/>
                    <a:pt x="4459" y="6780"/>
                    <a:pt x="5703" y="6907"/>
                  </a:cubicBezTo>
                  <a:cubicBezTo>
                    <a:pt x="4907" y="5402"/>
                    <a:pt x="5169" y="3738"/>
                    <a:pt x="6418" y="2376"/>
                  </a:cubicBezTo>
                  <a:cubicBezTo>
                    <a:pt x="7518" y="1177"/>
                    <a:pt x="9292" y="321"/>
                    <a:pt x="11344" y="0"/>
                  </a:cubicBezTo>
                  <a:cubicBezTo>
                    <a:pt x="10328" y="1173"/>
                    <a:pt x="10048" y="2567"/>
                    <a:pt x="10565" y="3877"/>
                  </a:cubicBezTo>
                  <a:cubicBezTo>
                    <a:pt x="11079" y="5182"/>
                    <a:pt x="12342" y="6299"/>
                    <a:pt x="14081" y="6987"/>
                  </a:cubicBezTo>
                  <a:cubicBezTo>
                    <a:pt x="15411" y="6170"/>
                    <a:pt x="17477" y="6145"/>
                    <a:pt x="18839" y="6939"/>
                  </a:cubicBezTo>
                  <a:cubicBezTo>
                    <a:pt x="20707" y="8028"/>
                    <a:pt x="20609" y="9684"/>
                    <a:pt x="20075" y="11092"/>
                  </a:cubicBezTo>
                  <a:cubicBezTo>
                    <a:pt x="19408" y="12853"/>
                    <a:pt x="18038" y="14487"/>
                    <a:pt x="15825" y="15846"/>
                  </a:cubicBezTo>
                  <a:cubicBezTo>
                    <a:pt x="13566" y="17201"/>
                    <a:pt x="11077" y="18376"/>
                    <a:pt x="8408" y="19345"/>
                  </a:cubicBezTo>
                  <a:cubicBezTo>
                    <a:pt x="5747" y="20312"/>
                    <a:pt x="2925" y="21069"/>
                    <a:pt x="0" y="21600"/>
                  </a:cubicBezTo>
                  <a:close/>
                </a:path>
              </a:pathLst>
            </a:custGeom>
            <a:solidFill>
              <a:srgbClr val="90D0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Shape 831"/>
            <p:cNvSpPr/>
            <p:nvPr/>
          </p:nvSpPr>
          <p:spPr>
            <a:xfrm>
              <a:off x="1655230" y="3055616"/>
              <a:ext cx="211451" cy="2258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9" h="20651" extrusionOk="0">
                  <a:moveTo>
                    <a:pt x="21409" y="10133"/>
                  </a:moveTo>
                  <a:cubicBezTo>
                    <a:pt x="19560" y="10126"/>
                    <a:pt x="17837" y="9283"/>
                    <a:pt x="16823" y="7886"/>
                  </a:cubicBezTo>
                  <a:cubicBezTo>
                    <a:pt x="15566" y="6157"/>
                    <a:pt x="15664" y="3947"/>
                    <a:pt x="14817" y="2037"/>
                  </a:cubicBezTo>
                  <a:cubicBezTo>
                    <a:pt x="14289" y="848"/>
                    <a:pt x="13234" y="-212"/>
                    <a:pt x="11865" y="36"/>
                  </a:cubicBezTo>
                  <a:cubicBezTo>
                    <a:pt x="9992" y="376"/>
                    <a:pt x="9762" y="2462"/>
                    <a:pt x="10524" y="4167"/>
                  </a:cubicBezTo>
                  <a:cubicBezTo>
                    <a:pt x="11070" y="5389"/>
                    <a:pt x="11894" y="6493"/>
                    <a:pt x="13050" y="7457"/>
                  </a:cubicBezTo>
                  <a:cubicBezTo>
                    <a:pt x="11926" y="6664"/>
                    <a:pt x="10591" y="6152"/>
                    <a:pt x="9178" y="5975"/>
                  </a:cubicBezTo>
                  <a:cubicBezTo>
                    <a:pt x="6140" y="5593"/>
                    <a:pt x="3105" y="6747"/>
                    <a:pt x="1205" y="8901"/>
                  </a:cubicBezTo>
                  <a:cubicBezTo>
                    <a:pt x="406" y="9807"/>
                    <a:pt x="-191" y="10921"/>
                    <a:pt x="56" y="12083"/>
                  </a:cubicBezTo>
                  <a:cubicBezTo>
                    <a:pt x="649" y="14871"/>
                    <a:pt x="3150" y="15250"/>
                    <a:pt x="5629" y="13953"/>
                  </a:cubicBezTo>
                  <a:cubicBezTo>
                    <a:pt x="7051" y="13208"/>
                    <a:pt x="8222" y="11841"/>
                    <a:pt x="9604" y="11034"/>
                  </a:cubicBezTo>
                  <a:cubicBezTo>
                    <a:pt x="11256" y="10068"/>
                    <a:pt x="13398" y="10047"/>
                    <a:pt x="15082" y="10968"/>
                  </a:cubicBezTo>
                  <a:cubicBezTo>
                    <a:pt x="13636" y="11202"/>
                    <a:pt x="12259" y="11701"/>
                    <a:pt x="11036" y="12435"/>
                  </a:cubicBezTo>
                  <a:cubicBezTo>
                    <a:pt x="8922" y="13704"/>
                    <a:pt x="7344" y="15740"/>
                    <a:pt x="7645" y="17948"/>
                  </a:cubicBezTo>
                  <a:cubicBezTo>
                    <a:pt x="7745" y="18678"/>
                    <a:pt x="8070" y="19397"/>
                    <a:pt x="8708" y="19918"/>
                  </a:cubicBezTo>
                  <a:cubicBezTo>
                    <a:pt x="10509" y="21388"/>
                    <a:pt x="13407" y="20529"/>
                    <a:pt x="13890" y="18381"/>
                  </a:cubicBezTo>
                  <a:cubicBezTo>
                    <a:pt x="14235" y="16322"/>
                    <a:pt x="15256" y="14404"/>
                    <a:pt x="16819" y="12873"/>
                  </a:cubicBezTo>
                  <a:cubicBezTo>
                    <a:pt x="18081" y="11637"/>
                    <a:pt x="19656" y="10697"/>
                    <a:pt x="21409" y="10133"/>
                  </a:cubicBezTo>
                  <a:close/>
                </a:path>
              </a:pathLst>
            </a:custGeom>
            <a:solidFill>
              <a:srgbClr val="E9C94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Shape 832"/>
            <p:cNvSpPr/>
            <p:nvPr/>
          </p:nvSpPr>
          <p:spPr>
            <a:xfrm>
              <a:off x="1508764" y="1563776"/>
              <a:ext cx="127220" cy="127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7070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Shape 833"/>
            <p:cNvSpPr/>
            <p:nvPr/>
          </p:nvSpPr>
          <p:spPr>
            <a:xfrm>
              <a:off x="1416363" y="1562637"/>
              <a:ext cx="242117" cy="632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271" extrusionOk="0">
                  <a:moveTo>
                    <a:pt x="21600" y="19271"/>
                  </a:moveTo>
                  <a:cubicBezTo>
                    <a:pt x="20661" y="5977"/>
                    <a:pt x="16781" y="-2329"/>
                    <a:pt x="12869" y="581"/>
                  </a:cubicBezTo>
                  <a:cubicBezTo>
                    <a:pt x="9499" y="3087"/>
                    <a:pt x="7096" y="13732"/>
                    <a:pt x="3700" y="15153"/>
                  </a:cubicBezTo>
                  <a:cubicBezTo>
                    <a:pt x="2420" y="15689"/>
                    <a:pt x="1124" y="14819"/>
                    <a:pt x="0" y="12666"/>
                  </a:cubicBezTo>
                </a:path>
              </a:pathLst>
            </a:custGeom>
            <a:noFill/>
            <a:ln w="12700" cap="flat" cmpd="sng">
              <a:solidFill>
                <a:srgbClr val="070707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Shape 834"/>
            <p:cNvSpPr/>
            <p:nvPr/>
          </p:nvSpPr>
          <p:spPr>
            <a:xfrm>
              <a:off x="1414644" y="1604893"/>
              <a:ext cx="100893" cy="461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69" extrusionOk="0">
                  <a:moveTo>
                    <a:pt x="0" y="17613"/>
                  </a:moveTo>
                  <a:cubicBezTo>
                    <a:pt x="3555" y="21020"/>
                    <a:pt x="7582" y="21600"/>
                    <a:pt x="11328" y="19244"/>
                  </a:cubicBezTo>
                  <a:cubicBezTo>
                    <a:pt x="15948" y="16338"/>
                    <a:pt x="19712" y="9287"/>
                    <a:pt x="21600" y="0"/>
                  </a:cubicBezTo>
                </a:path>
              </a:pathLst>
            </a:custGeom>
            <a:noFill/>
            <a:ln w="12700" cap="flat" cmpd="sng">
              <a:solidFill>
                <a:srgbClr val="070707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Shape 835"/>
            <p:cNvSpPr/>
            <p:nvPr/>
          </p:nvSpPr>
          <p:spPr>
            <a:xfrm>
              <a:off x="1456256" y="1474098"/>
              <a:ext cx="193837" cy="50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197" extrusionOk="0">
                  <a:moveTo>
                    <a:pt x="0" y="20197"/>
                  </a:moveTo>
                  <a:cubicBezTo>
                    <a:pt x="2583" y="9338"/>
                    <a:pt x="6199" y="2310"/>
                    <a:pt x="10144" y="477"/>
                  </a:cubicBezTo>
                  <a:cubicBezTo>
                    <a:pt x="14193" y="-1403"/>
                    <a:pt x="18289" y="2318"/>
                    <a:pt x="21600" y="10884"/>
                  </a:cubicBezTo>
                </a:path>
              </a:pathLst>
            </a:custGeom>
            <a:noFill/>
            <a:ln w="12700" cap="flat" cmpd="sng">
              <a:solidFill>
                <a:srgbClr val="070707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Shape 836"/>
            <p:cNvSpPr/>
            <p:nvPr/>
          </p:nvSpPr>
          <p:spPr>
            <a:xfrm>
              <a:off x="1428510" y="1721346"/>
              <a:ext cx="171229" cy="1712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C395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Shape 837"/>
            <p:cNvSpPr/>
            <p:nvPr/>
          </p:nvSpPr>
          <p:spPr>
            <a:xfrm>
              <a:off x="1686291" y="1858179"/>
              <a:ext cx="121715" cy="36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93" extrusionOk="0">
                  <a:moveTo>
                    <a:pt x="0" y="15199"/>
                  </a:moveTo>
                  <a:cubicBezTo>
                    <a:pt x="3487" y="19229"/>
                    <a:pt x="7157" y="21289"/>
                    <a:pt x="10854" y="21292"/>
                  </a:cubicBezTo>
                  <a:cubicBezTo>
                    <a:pt x="14512" y="21296"/>
                    <a:pt x="18145" y="19285"/>
                    <a:pt x="21600" y="15344"/>
                  </a:cubicBezTo>
                  <a:cubicBezTo>
                    <a:pt x="20619" y="12262"/>
                    <a:pt x="19695" y="9148"/>
                    <a:pt x="18813" y="5981"/>
                  </a:cubicBezTo>
                  <a:cubicBezTo>
                    <a:pt x="17985" y="3010"/>
                    <a:pt x="17050" y="-304"/>
                    <a:pt x="15781" y="22"/>
                  </a:cubicBezTo>
                  <a:cubicBezTo>
                    <a:pt x="13646" y="570"/>
                    <a:pt x="12924" y="11138"/>
                    <a:pt x="10701" y="10784"/>
                  </a:cubicBezTo>
                  <a:cubicBezTo>
                    <a:pt x="8799" y="10482"/>
                    <a:pt x="8125" y="1946"/>
                    <a:pt x="6274" y="1127"/>
                  </a:cubicBezTo>
                  <a:cubicBezTo>
                    <a:pt x="4810" y="480"/>
                    <a:pt x="3787" y="4712"/>
                    <a:pt x="2795" y="8083"/>
                  </a:cubicBezTo>
                  <a:cubicBezTo>
                    <a:pt x="1979" y="10858"/>
                    <a:pt x="1042" y="13259"/>
                    <a:pt x="0" y="15199"/>
                  </a:cubicBezTo>
                  <a:close/>
                </a:path>
              </a:pathLst>
            </a:custGeom>
            <a:solidFill>
              <a:srgbClr val="FC395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Shape 838"/>
            <p:cNvSpPr/>
            <p:nvPr/>
          </p:nvSpPr>
          <p:spPr>
            <a:xfrm>
              <a:off x="1716825" y="1903618"/>
              <a:ext cx="62372" cy="375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48" extrusionOk="0">
                  <a:moveTo>
                    <a:pt x="0" y="0"/>
                  </a:moveTo>
                  <a:cubicBezTo>
                    <a:pt x="3648" y="1695"/>
                    <a:pt x="7426" y="2523"/>
                    <a:pt x="11218" y="2457"/>
                  </a:cubicBezTo>
                  <a:cubicBezTo>
                    <a:pt x="14730" y="2396"/>
                    <a:pt x="18221" y="1570"/>
                    <a:pt x="21600" y="0"/>
                  </a:cubicBezTo>
                  <a:cubicBezTo>
                    <a:pt x="20699" y="3754"/>
                    <a:pt x="19706" y="7447"/>
                    <a:pt x="18623" y="11071"/>
                  </a:cubicBezTo>
                  <a:cubicBezTo>
                    <a:pt x="17149" y="16009"/>
                    <a:pt x="15173" y="21082"/>
                    <a:pt x="11864" y="21337"/>
                  </a:cubicBezTo>
                  <a:cubicBezTo>
                    <a:pt x="8452" y="21600"/>
                    <a:pt x="6129" y="16885"/>
                    <a:pt x="4331" y="12255"/>
                  </a:cubicBezTo>
                  <a:cubicBezTo>
                    <a:pt x="2784" y="8270"/>
                    <a:pt x="1339" y="4182"/>
                    <a:pt x="0" y="0"/>
                  </a:cubicBezTo>
                  <a:close/>
                </a:path>
              </a:pathLst>
            </a:custGeom>
            <a:solidFill>
              <a:srgbClr val="FC395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Shape 839"/>
            <p:cNvSpPr/>
            <p:nvPr/>
          </p:nvSpPr>
          <p:spPr>
            <a:xfrm>
              <a:off x="1711187" y="1773119"/>
              <a:ext cx="18719" cy="187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16796"/>
                  </a:moveTo>
                  <a:cubicBezTo>
                    <a:pt x="20639" y="12954"/>
                    <a:pt x="20639" y="6724"/>
                    <a:pt x="16796" y="2882"/>
                  </a:cubicBezTo>
                  <a:cubicBezTo>
                    <a:pt x="12954" y="-961"/>
                    <a:pt x="6724" y="-961"/>
                    <a:pt x="2882" y="2882"/>
                  </a:cubicBezTo>
                  <a:cubicBezTo>
                    <a:pt x="-961" y="6724"/>
                    <a:pt x="-961" y="12954"/>
                    <a:pt x="2882" y="16796"/>
                  </a:cubicBezTo>
                  <a:cubicBezTo>
                    <a:pt x="6724" y="20639"/>
                    <a:pt x="12954" y="20639"/>
                    <a:pt x="16796" y="16796"/>
                  </a:cubicBezTo>
                  <a:close/>
                </a:path>
              </a:pathLst>
            </a:custGeom>
            <a:solidFill>
              <a:srgbClr val="07070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Shape 840"/>
            <p:cNvSpPr/>
            <p:nvPr/>
          </p:nvSpPr>
          <p:spPr>
            <a:xfrm>
              <a:off x="1762117" y="1773119"/>
              <a:ext cx="18719" cy="187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16796"/>
                  </a:moveTo>
                  <a:cubicBezTo>
                    <a:pt x="20639" y="12954"/>
                    <a:pt x="20639" y="6724"/>
                    <a:pt x="16796" y="2882"/>
                  </a:cubicBezTo>
                  <a:cubicBezTo>
                    <a:pt x="12954" y="-961"/>
                    <a:pt x="6724" y="-961"/>
                    <a:pt x="2882" y="2882"/>
                  </a:cubicBezTo>
                  <a:cubicBezTo>
                    <a:pt x="-961" y="6724"/>
                    <a:pt x="-961" y="12954"/>
                    <a:pt x="2882" y="16796"/>
                  </a:cubicBezTo>
                  <a:cubicBezTo>
                    <a:pt x="6724" y="20639"/>
                    <a:pt x="12954" y="20639"/>
                    <a:pt x="16796" y="16796"/>
                  </a:cubicBezTo>
                  <a:close/>
                </a:path>
              </a:pathLst>
            </a:custGeom>
            <a:solidFill>
              <a:srgbClr val="07070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Shape 841"/>
            <p:cNvSpPr/>
            <p:nvPr/>
          </p:nvSpPr>
          <p:spPr>
            <a:xfrm>
              <a:off x="1588631" y="1591914"/>
              <a:ext cx="37734" cy="377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Shape 842"/>
            <p:cNvSpPr/>
            <p:nvPr/>
          </p:nvSpPr>
          <p:spPr>
            <a:xfrm>
              <a:off x="1851170" y="1562299"/>
              <a:ext cx="127220" cy="127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7070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Shape 843"/>
            <p:cNvSpPr/>
            <p:nvPr/>
          </p:nvSpPr>
          <p:spPr>
            <a:xfrm>
              <a:off x="1828032" y="1561160"/>
              <a:ext cx="241300" cy="632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271" extrusionOk="0">
                  <a:moveTo>
                    <a:pt x="0" y="19271"/>
                  </a:moveTo>
                  <a:cubicBezTo>
                    <a:pt x="939" y="5977"/>
                    <a:pt x="4819" y="-2329"/>
                    <a:pt x="8731" y="581"/>
                  </a:cubicBezTo>
                  <a:cubicBezTo>
                    <a:pt x="12101" y="3087"/>
                    <a:pt x="14504" y="13732"/>
                    <a:pt x="17900" y="15153"/>
                  </a:cubicBezTo>
                  <a:cubicBezTo>
                    <a:pt x="19180" y="15689"/>
                    <a:pt x="20476" y="14819"/>
                    <a:pt x="21600" y="12666"/>
                  </a:cubicBezTo>
                </a:path>
              </a:pathLst>
            </a:custGeom>
            <a:noFill/>
            <a:ln w="12700" cap="flat" cmpd="sng">
              <a:solidFill>
                <a:srgbClr val="070707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Shape 844"/>
            <p:cNvSpPr/>
            <p:nvPr/>
          </p:nvSpPr>
          <p:spPr>
            <a:xfrm>
              <a:off x="1969064" y="1603415"/>
              <a:ext cx="101321" cy="461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69" extrusionOk="0">
                  <a:moveTo>
                    <a:pt x="21600" y="17613"/>
                  </a:moveTo>
                  <a:cubicBezTo>
                    <a:pt x="18045" y="21020"/>
                    <a:pt x="14018" y="21600"/>
                    <a:pt x="10272" y="19244"/>
                  </a:cubicBezTo>
                  <a:cubicBezTo>
                    <a:pt x="5652" y="16338"/>
                    <a:pt x="1888" y="9287"/>
                    <a:pt x="0" y="0"/>
                  </a:cubicBezTo>
                </a:path>
              </a:pathLst>
            </a:custGeom>
            <a:noFill/>
            <a:ln w="12700" cap="flat" cmpd="sng">
              <a:solidFill>
                <a:srgbClr val="070707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Shape 845"/>
            <p:cNvSpPr/>
            <p:nvPr/>
          </p:nvSpPr>
          <p:spPr>
            <a:xfrm>
              <a:off x="1835421" y="1474098"/>
              <a:ext cx="196049" cy="50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197" extrusionOk="0">
                  <a:moveTo>
                    <a:pt x="21600" y="20197"/>
                  </a:moveTo>
                  <a:cubicBezTo>
                    <a:pt x="19017" y="9338"/>
                    <a:pt x="15401" y="2310"/>
                    <a:pt x="11456" y="477"/>
                  </a:cubicBezTo>
                  <a:cubicBezTo>
                    <a:pt x="7407" y="-1403"/>
                    <a:pt x="3311" y="2318"/>
                    <a:pt x="0" y="10884"/>
                  </a:cubicBezTo>
                </a:path>
              </a:pathLst>
            </a:custGeom>
            <a:noFill/>
            <a:ln w="12700" cap="flat" cmpd="sng">
              <a:solidFill>
                <a:srgbClr val="070707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Shape 846"/>
            <p:cNvSpPr/>
            <p:nvPr/>
          </p:nvSpPr>
          <p:spPr>
            <a:xfrm>
              <a:off x="1894890" y="1721346"/>
              <a:ext cx="171229" cy="1712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C395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Shape 847"/>
            <p:cNvSpPr/>
            <p:nvPr/>
          </p:nvSpPr>
          <p:spPr>
            <a:xfrm>
              <a:off x="1929396" y="1589556"/>
              <a:ext cx="37734" cy="377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1" name="Oval 715"/>
          <p:cNvSpPr/>
          <p:nvPr/>
        </p:nvSpPr>
        <p:spPr>
          <a:xfrm>
            <a:off x="7178807" y="3922776"/>
            <a:ext cx="93328" cy="93326"/>
          </a:xfrm>
          <a:prstGeom prst="ellipse">
            <a:avLst/>
          </a:prstGeom>
          <a:solidFill>
            <a:srgbClr val="F4F4F4"/>
          </a:solidFill>
          <a:ln w="6350" cap="flat" cmpd="sng" algn="ctr">
            <a:solidFill>
              <a:srgbClr val="A0A0A3"/>
            </a:solidFill>
            <a:prstDash val="solid"/>
          </a:ln>
          <a:effectLst/>
        </p:spPr>
        <p:txBody>
          <a:bodyPr lIns="91430" tIns="45715" rIns="91430" bIns="45715" rtlCol="0" anchor="ctr"/>
          <a:lstStyle/>
          <a:p>
            <a:pPr algn="ctr" defTabSz="457148">
              <a:defRPr/>
            </a:pPr>
            <a:endParaRPr lang="en-US" kern="0" smtClean="0">
              <a:solidFill>
                <a:srgbClr val="0707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2" name="Group 695"/>
          <p:cNvGrpSpPr/>
          <p:nvPr/>
        </p:nvGrpSpPr>
        <p:grpSpPr>
          <a:xfrm>
            <a:off x="8508954" y="3345772"/>
            <a:ext cx="294980" cy="302545"/>
            <a:chOff x="553979" y="542259"/>
            <a:chExt cx="471847" cy="483948"/>
          </a:xfrm>
        </p:grpSpPr>
        <p:sp>
          <p:nvSpPr>
            <p:cNvPr id="103" name="Oval 696"/>
            <p:cNvSpPr/>
            <p:nvPr/>
          </p:nvSpPr>
          <p:spPr>
            <a:xfrm>
              <a:off x="594684" y="551294"/>
              <a:ext cx="404185" cy="404185"/>
            </a:xfrm>
            <a:prstGeom prst="ellipse">
              <a:avLst/>
            </a:prstGeom>
            <a:solidFill>
              <a:srgbClr val="A0A0A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457148">
                <a:defRPr/>
              </a:pPr>
              <a:endParaRPr lang="en-US" kern="0" smtClea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TextBox 697"/>
            <p:cNvSpPr txBox="1"/>
            <p:nvPr/>
          </p:nvSpPr>
          <p:spPr>
            <a:xfrm>
              <a:off x="553979" y="542259"/>
              <a:ext cx="471847" cy="4839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148">
                <a:defRPr/>
              </a:pPr>
              <a:r>
                <a:rPr lang="en-US" sz="1400" kern="0" dirty="0" smtClean="0">
                  <a:solidFill>
                    <a:srgbClr val="F4F4F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Black"/>
                </a:rPr>
                <a:t>B</a:t>
              </a:r>
            </a:p>
          </p:txBody>
        </p:sp>
      </p:grpSp>
      <p:cxnSp>
        <p:nvCxnSpPr>
          <p:cNvPr id="105" name="Straight Connector 14"/>
          <p:cNvCxnSpPr>
            <a:stCxn id="154" idx="2"/>
          </p:cNvCxnSpPr>
          <p:nvPr/>
        </p:nvCxnSpPr>
        <p:spPr>
          <a:xfrm flipH="1">
            <a:off x="8663230" y="4114218"/>
            <a:ext cx="13972" cy="658749"/>
          </a:xfrm>
          <a:prstGeom prst="line">
            <a:avLst/>
          </a:prstGeom>
          <a:noFill/>
          <a:ln w="6350" cap="flat" cmpd="sng" algn="ctr">
            <a:solidFill>
              <a:srgbClr val="A0A0A3"/>
            </a:solidFill>
            <a:prstDash val="dash"/>
          </a:ln>
          <a:effectLst/>
        </p:spPr>
      </p:cxnSp>
      <p:grpSp>
        <p:nvGrpSpPr>
          <p:cNvPr id="106" name="Group 637"/>
          <p:cNvGrpSpPr/>
          <p:nvPr/>
        </p:nvGrpSpPr>
        <p:grpSpPr>
          <a:xfrm>
            <a:off x="8241808" y="4390186"/>
            <a:ext cx="833052" cy="1568126"/>
            <a:chOff x="906552" y="1021109"/>
            <a:chExt cx="1676641" cy="3156086"/>
          </a:xfrm>
        </p:grpSpPr>
        <p:grpSp>
          <p:nvGrpSpPr>
            <p:cNvPr id="107" name="Group 806"/>
            <p:cNvGrpSpPr/>
            <p:nvPr/>
          </p:nvGrpSpPr>
          <p:grpSpPr>
            <a:xfrm>
              <a:off x="907024" y="1022481"/>
              <a:ext cx="1674675" cy="3154714"/>
              <a:chOff x="0" y="0"/>
              <a:chExt cx="4593592" cy="8653307"/>
            </a:xfrm>
          </p:grpSpPr>
          <p:sp>
            <p:nvSpPr>
              <p:cNvPr id="149" name="Shape 804"/>
              <p:cNvSpPr/>
              <p:nvPr/>
            </p:nvSpPr>
            <p:spPr>
              <a:xfrm>
                <a:off x="-1" y="-1"/>
                <a:ext cx="2350940" cy="86533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14" h="21563" extrusionOk="0">
                    <a:moveTo>
                      <a:pt x="21314" y="14"/>
                    </a:moveTo>
                    <a:cubicBezTo>
                      <a:pt x="19211" y="-37"/>
                      <a:pt x="17109" y="49"/>
                      <a:pt x="15171" y="259"/>
                    </a:cubicBezTo>
                    <a:cubicBezTo>
                      <a:pt x="11152" y="696"/>
                      <a:pt x="8071" y="1628"/>
                      <a:pt x="7009" y="2789"/>
                    </a:cubicBezTo>
                    <a:cubicBezTo>
                      <a:pt x="5868" y="4036"/>
                      <a:pt x="7285" y="5349"/>
                      <a:pt x="6410" y="6618"/>
                    </a:cubicBezTo>
                    <a:cubicBezTo>
                      <a:pt x="5879" y="7388"/>
                      <a:pt x="4543" y="8088"/>
                      <a:pt x="3380" y="8793"/>
                    </a:cubicBezTo>
                    <a:cubicBezTo>
                      <a:pt x="1729" y="9794"/>
                      <a:pt x="350" y="10837"/>
                      <a:pt x="60" y="11933"/>
                    </a:cubicBezTo>
                    <a:cubicBezTo>
                      <a:pt x="-286" y="13240"/>
                      <a:pt x="896" y="14512"/>
                      <a:pt x="2564" y="15707"/>
                    </a:cubicBezTo>
                    <a:cubicBezTo>
                      <a:pt x="4109" y="16814"/>
                      <a:pt x="6107" y="17882"/>
                      <a:pt x="8547" y="18889"/>
                    </a:cubicBezTo>
                    <a:cubicBezTo>
                      <a:pt x="8888" y="19043"/>
                      <a:pt x="8990" y="19227"/>
                      <a:pt x="8832" y="19402"/>
                    </a:cubicBezTo>
                    <a:cubicBezTo>
                      <a:pt x="8771" y="19469"/>
                      <a:pt x="8674" y="19531"/>
                      <a:pt x="8541" y="19588"/>
                    </a:cubicBezTo>
                    <a:cubicBezTo>
                      <a:pt x="8374" y="19658"/>
                      <a:pt x="8152" y="19718"/>
                      <a:pt x="7888" y="19762"/>
                    </a:cubicBezTo>
                    <a:cubicBezTo>
                      <a:pt x="7412" y="19852"/>
                      <a:pt x="7005" y="19961"/>
                      <a:pt x="6673" y="20083"/>
                    </a:cubicBezTo>
                    <a:cubicBezTo>
                      <a:pt x="6444" y="20167"/>
                      <a:pt x="6240" y="20260"/>
                      <a:pt x="6170" y="20369"/>
                    </a:cubicBezTo>
                    <a:cubicBezTo>
                      <a:pt x="5853" y="20857"/>
                      <a:pt x="7524" y="21134"/>
                      <a:pt x="9405" y="21246"/>
                    </a:cubicBezTo>
                    <a:cubicBezTo>
                      <a:pt x="10960" y="21339"/>
                      <a:pt x="12745" y="21430"/>
                      <a:pt x="14518" y="21465"/>
                    </a:cubicBezTo>
                    <a:cubicBezTo>
                      <a:pt x="16764" y="21510"/>
                      <a:pt x="19010" y="21543"/>
                      <a:pt x="21261" y="21563"/>
                    </a:cubicBezTo>
                    <a:lnTo>
                      <a:pt x="21314" y="14"/>
                    </a:lnTo>
                    <a:close/>
                  </a:path>
                </a:pathLst>
              </a:custGeom>
              <a:solidFill>
                <a:srgbClr val="FC395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148">
                  <a:defRPr sz="2400"/>
                </a:pPr>
                <a:endParaRPr sz="2400" kern="0">
                  <a:solidFill>
                    <a:srgbClr val="0707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0" name="Shape 805"/>
              <p:cNvSpPr/>
              <p:nvPr/>
            </p:nvSpPr>
            <p:spPr>
              <a:xfrm>
                <a:off x="2242654" y="0"/>
                <a:ext cx="2350939" cy="86533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14" h="21563" extrusionOk="0">
                    <a:moveTo>
                      <a:pt x="0" y="14"/>
                    </a:moveTo>
                    <a:cubicBezTo>
                      <a:pt x="2103" y="-37"/>
                      <a:pt x="4205" y="49"/>
                      <a:pt x="6143" y="259"/>
                    </a:cubicBezTo>
                    <a:cubicBezTo>
                      <a:pt x="10162" y="696"/>
                      <a:pt x="13243" y="1628"/>
                      <a:pt x="14305" y="2789"/>
                    </a:cubicBezTo>
                    <a:cubicBezTo>
                      <a:pt x="15446" y="4036"/>
                      <a:pt x="14029" y="5349"/>
                      <a:pt x="14904" y="6618"/>
                    </a:cubicBezTo>
                    <a:cubicBezTo>
                      <a:pt x="15435" y="7388"/>
                      <a:pt x="16771" y="8088"/>
                      <a:pt x="17934" y="8793"/>
                    </a:cubicBezTo>
                    <a:cubicBezTo>
                      <a:pt x="19585" y="9794"/>
                      <a:pt x="20964" y="10837"/>
                      <a:pt x="21254" y="11933"/>
                    </a:cubicBezTo>
                    <a:cubicBezTo>
                      <a:pt x="21600" y="13240"/>
                      <a:pt x="20418" y="14512"/>
                      <a:pt x="18750" y="15707"/>
                    </a:cubicBezTo>
                    <a:cubicBezTo>
                      <a:pt x="17205" y="16814"/>
                      <a:pt x="15207" y="17882"/>
                      <a:pt x="12767" y="18889"/>
                    </a:cubicBezTo>
                    <a:cubicBezTo>
                      <a:pt x="12426" y="19043"/>
                      <a:pt x="12324" y="19227"/>
                      <a:pt x="12482" y="19402"/>
                    </a:cubicBezTo>
                    <a:cubicBezTo>
                      <a:pt x="12543" y="19469"/>
                      <a:pt x="12640" y="19531"/>
                      <a:pt x="12773" y="19588"/>
                    </a:cubicBezTo>
                    <a:cubicBezTo>
                      <a:pt x="12940" y="19658"/>
                      <a:pt x="13162" y="19718"/>
                      <a:pt x="13426" y="19762"/>
                    </a:cubicBezTo>
                    <a:cubicBezTo>
                      <a:pt x="13902" y="19852"/>
                      <a:pt x="14309" y="19961"/>
                      <a:pt x="14641" y="20083"/>
                    </a:cubicBezTo>
                    <a:cubicBezTo>
                      <a:pt x="14870" y="20167"/>
                      <a:pt x="15074" y="20260"/>
                      <a:pt x="15144" y="20369"/>
                    </a:cubicBezTo>
                    <a:cubicBezTo>
                      <a:pt x="15461" y="20857"/>
                      <a:pt x="13790" y="21134"/>
                      <a:pt x="11909" y="21246"/>
                    </a:cubicBezTo>
                    <a:cubicBezTo>
                      <a:pt x="10354" y="21339"/>
                      <a:pt x="8569" y="21430"/>
                      <a:pt x="6796" y="21465"/>
                    </a:cubicBezTo>
                    <a:cubicBezTo>
                      <a:pt x="4550" y="21510"/>
                      <a:pt x="2304" y="21543"/>
                      <a:pt x="53" y="21563"/>
                    </a:cubicBez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FC395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148">
                  <a:defRPr sz="2400"/>
                </a:pPr>
                <a:endParaRPr sz="2400" kern="0">
                  <a:solidFill>
                    <a:srgbClr val="0707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8" name="Shape 807"/>
            <p:cNvSpPr/>
            <p:nvPr/>
          </p:nvSpPr>
          <p:spPr>
            <a:xfrm>
              <a:off x="999176" y="1921768"/>
              <a:ext cx="1564535" cy="20329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88" extrusionOk="0">
                  <a:moveTo>
                    <a:pt x="3625" y="443"/>
                  </a:moveTo>
                  <a:lnTo>
                    <a:pt x="257" y="6711"/>
                  </a:lnTo>
                  <a:lnTo>
                    <a:pt x="0" y="12401"/>
                  </a:lnTo>
                  <a:lnTo>
                    <a:pt x="1598" y="14997"/>
                  </a:lnTo>
                  <a:cubicBezTo>
                    <a:pt x="1899" y="15688"/>
                    <a:pt x="2264" y="16361"/>
                    <a:pt x="2689" y="17013"/>
                  </a:cubicBezTo>
                  <a:cubicBezTo>
                    <a:pt x="3148" y="17714"/>
                    <a:pt x="3675" y="18388"/>
                    <a:pt x="4267" y="19028"/>
                  </a:cubicBezTo>
                  <a:cubicBezTo>
                    <a:pt x="5134" y="20082"/>
                    <a:pt x="6461" y="20866"/>
                    <a:pt x="8011" y="21241"/>
                  </a:cubicBezTo>
                  <a:cubicBezTo>
                    <a:pt x="9493" y="21600"/>
                    <a:pt x="11080" y="21562"/>
                    <a:pt x="12532" y="21163"/>
                  </a:cubicBezTo>
                  <a:cubicBezTo>
                    <a:pt x="13982" y="20765"/>
                    <a:pt x="15233" y="20025"/>
                    <a:pt x="16102" y="19046"/>
                  </a:cubicBezTo>
                  <a:cubicBezTo>
                    <a:pt x="16767" y="18323"/>
                    <a:pt x="17380" y="17572"/>
                    <a:pt x="17940" y="16799"/>
                  </a:cubicBezTo>
                  <a:cubicBezTo>
                    <a:pt x="18468" y="16069"/>
                    <a:pt x="18947" y="15318"/>
                    <a:pt x="19376" y="14551"/>
                  </a:cubicBezTo>
                  <a:lnTo>
                    <a:pt x="21600" y="8785"/>
                  </a:lnTo>
                  <a:lnTo>
                    <a:pt x="18534" y="2704"/>
                  </a:lnTo>
                  <a:lnTo>
                    <a:pt x="15975" y="0"/>
                  </a:lnTo>
                  <a:lnTo>
                    <a:pt x="10469" y="2055"/>
                  </a:lnTo>
                  <a:lnTo>
                    <a:pt x="3625" y="44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Shape 808"/>
            <p:cNvSpPr/>
            <p:nvPr/>
          </p:nvSpPr>
          <p:spPr>
            <a:xfrm>
              <a:off x="950411" y="3118048"/>
              <a:ext cx="260129" cy="284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4" h="21413" extrusionOk="0">
                  <a:moveTo>
                    <a:pt x="8866" y="0"/>
                  </a:moveTo>
                  <a:cubicBezTo>
                    <a:pt x="9877" y="2088"/>
                    <a:pt x="10906" y="4168"/>
                    <a:pt x="11953" y="6241"/>
                  </a:cubicBezTo>
                  <a:cubicBezTo>
                    <a:pt x="13016" y="8345"/>
                    <a:pt x="14107" y="10456"/>
                    <a:pt x="15692" y="12267"/>
                  </a:cubicBezTo>
                  <a:cubicBezTo>
                    <a:pt x="17307" y="14114"/>
                    <a:pt x="19394" y="15598"/>
                    <a:pt x="20788" y="17593"/>
                  </a:cubicBezTo>
                  <a:cubicBezTo>
                    <a:pt x="21233" y="18229"/>
                    <a:pt x="21600" y="18956"/>
                    <a:pt x="21376" y="19678"/>
                  </a:cubicBezTo>
                  <a:cubicBezTo>
                    <a:pt x="21224" y="20166"/>
                    <a:pt x="20837" y="20522"/>
                    <a:pt x="20413" y="20789"/>
                  </a:cubicBezTo>
                  <a:cubicBezTo>
                    <a:pt x="19425" y="21411"/>
                    <a:pt x="18148" y="21600"/>
                    <a:pt x="16941" y="21209"/>
                  </a:cubicBezTo>
                  <a:cubicBezTo>
                    <a:pt x="14765" y="20584"/>
                    <a:pt x="12674" y="19735"/>
                    <a:pt x="10708" y="18678"/>
                  </a:cubicBezTo>
                  <a:cubicBezTo>
                    <a:pt x="8717" y="17610"/>
                    <a:pt x="6868" y="16335"/>
                    <a:pt x="5195" y="14881"/>
                  </a:cubicBezTo>
                  <a:cubicBezTo>
                    <a:pt x="3970" y="12625"/>
                    <a:pt x="2916" y="10295"/>
                    <a:pt x="2042" y="7906"/>
                  </a:cubicBezTo>
                  <a:cubicBezTo>
                    <a:pt x="1186" y="5568"/>
                    <a:pt x="504" y="3179"/>
                    <a:pt x="0" y="757"/>
                  </a:cubicBezTo>
                  <a:lnTo>
                    <a:pt x="8866" y="0"/>
                  </a:lnTo>
                  <a:close/>
                </a:path>
              </a:pathLst>
            </a:cu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500"/>
              </a:pPr>
              <a:endParaRPr sz="25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0" name="Shape 809"/>
            <p:cNvSpPr/>
            <p:nvPr/>
          </p:nvSpPr>
          <p:spPr>
            <a:xfrm>
              <a:off x="906552" y="2023396"/>
              <a:ext cx="444450" cy="11548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05" h="21600" extrusionOk="0">
                  <a:moveTo>
                    <a:pt x="11751" y="0"/>
                  </a:moveTo>
                  <a:lnTo>
                    <a:pt x="19731" y="1540"/>
                  </a:lnTo>
                  <a:cubicBezTo>
                    <a:pt x="21414" y="2732"/>
                    <a:pt x="20877" y="4231"/>
                    <a:pt x="18424" y="5184"/>
                  </a:cubicBezTo>
                  <a:cubicBezTo>
                    <a:pt x="17000" y="5737"/>
                    <a:pt x="15108" y="6019"/>
                    <a:pt x="13471" y="6441"/>
                  </a:cubicBezTo>
                  <a:cubicBezTo>
                    <a:pt x="12328" y="6735"/>
                    <a:pt x="11298" y="7099"/>
                    <a:pt x="10419" y="7522"/>
                  </a:cubicBezTo>
                  <a:cubicBezTo>
                    <a:pt x="11832" y="8269"/>
                    <a:pt x="11909" y="9294"/>
                    <a:pt x="10608" y="10073"/>
                  </a:cubicBezTo>
                  <a:cubicBezTo>
                    <a:pt x="9802" y="10557"/>
                    <a:pt x="8558" y="10876"/>
                    <a:pt x="7561" y="11284"/>
                  </a:cubicBezTo>
                  <a:cubicBezTo>
                    <a:pt x="6805" y="11593"/>
                    <a:pt x="6185" y="11954"/>
                    <a:pt x="5731" y="12352"/>
                  </a:cubicBezTo>
                  <a:cubicBezTo>
                    <a:pt x="6719" y="12588"/>
                    <a:pt x="7382" y="12994"/>
                    <a:pt x="7526" y="13452"/>
                  </a:cubicBezTo>
                  <a:cubicBezTo>
                    <a:pt x="7651" y="13851"/>
                    <a:pt x="7382" y="14238"/>
                    <a:pt x="7104" y="14610"/>
                  </a:cubicBezTo>
                  <a:cubicBezTo>
                    <a:pt x="6651" y="15214"/>
                    <a:pt x="6139" y="15818"/>
                    <a:pt x="5564" y="16423"/>
                  </a:cubicBezTo>
                  <a:cubicBezTo>
                    <a:pt x="5453" y="16999"/>
                    <a:pt x="5484" y="17579"/>
                    <a:pt x="5655" y="18153"/>
                  </a:cubicBezTo>
                  <a:cubicBezTo>
                    <a:pt x="5922" y="19048"/>
                    <a:pt x="6528" y="19921"/>
                    <a:pt x="7452" y="20742"/>
                  </a:cubicBezTo>
                  <a:cubicBezTo>
                    <a:pt x="6424" y="20706"/>
                    <a:pt x="5392" y="20787"/>
                    <a:pt x="4473" y="20976"/>
                  </a:cubicBezTo>
                  <a:cubicBezTo>
                    <a:pt x="3747" y="21126"/>
                    <a:pt x="3114" y="21339"/>
                    <a:pt x="2620" y="21600"/>
                  </a:cubicBezTo>
                  <a:cubicBezTo>
                    <a:pt x="1024" y="19743"/>
                    <a:pt x="147" y="17799"/>
                    <a:pt x="17" y="15835"/>
                  </a:cubicBezTo>
                  <a:cubicBezTo>
                    <a:pt x="-186" y="12743"/>
                    <a:pt x="1433" y="9707"/>
                    <a:pt x="4504" y="6922"/>
                  </a:cubicBezTo>
                  <a:cubicBezTo>
                    <a:pt x="5798" y="5748"/>
                    <a:pt x="7353" y="4619"/>
                    <a:pt x="8674" y="3441"/>
                  </a:cubicBezTo>
                  <a:cubicBezTo>
                    <a:pt x="9917" y="2332"/>
                    <a:pt x="10947" y="1181"/>
                    <a:pt x="11751" y="0"/>
                  </a:cubicBezTo>
                  <a:close/>
                </a:path>
              </a:pathLst>
            </a:custGeom>
            <a:solidFill>
              <a:srgbClr val="E9C94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1" name="Shape 810"/>
            <p:cNvSpPr/>
            <p:nvPr/>
          </p:nvSpPr>
          <p:spPr>
            <a:xfrm>
              <a:off x="2274284" y="3120363"/>
              <a:ext cx="260129" cy="284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4" h="21413" extrusionOk="0">
                  <a:moveTo>
                    <a:pt x="12577" y="0"/>
                  </a:moveTo>
                  <a:cubicBezTo>
                    <a:pt x="11567" y="2088"/>
                    <a:pt x="10538" y="4168"/>
                    <a:pt x="9491" y="6241"/>
                  </a:cubicBezTo>
                  <a:cubicBezTo>
                    <a:pt x="8428" y="8345"/>
                    <a:pt x="7336" y="10456"/>
                    <a:pt x="5752" y="12267"/>
                  </a:cubicBezTo>
                  <a:cubicBezTo>
                    <a:pt x="4137" y="14114"/>
                    <a:pt x="2050" y="15598"/>
                    <a:pt x="655" y="17593"/>
                  </a:cubicBezTo>
                  <a:cubicBezTo>
                    <a:pt x="211" y="18229"/>
                    <a:pt x="-156" y="18956"/>
                    <a:pt x="68" y="19678"/>
                  </a:cubicBezTo>
                  <a:cubicBezTo>
                    <a:pt x="219" y="20166"/>
                    <a:pt x="607" y="20522"/>
                    <a:pt x="1030" y="20789"/>
                  </a:cubicBezTo>
                  <a:cubicBezTo>
                    <a:pt x="2019" y="21411"/>
                    <a:pt x="3296" y="21600"/>
                    <a:pt x="4502" y="21209"/>
                  </a:cubicBezTo>
                  <a:cubicBezTo>
                    <a:pt x="6651" y="20519"/>
                    <a:pt x="8735" y="19673"/>
                    <a:pt x="10736" y="18678"/>
                  </a:cubicBezTo>
                  <a:cubicBezTo>
                    <a:pt x="12832" y="17637"/>
                    <a:pt x="14828" y="16436"/>
                    <a:pt x="16703" y="15090"/>
                  </a:cubicBezTo>
                  <a:cubicBezTo>
                    <a:pt x="17767" y="12739"/>
                    <a:pt x="18701" y="10342"/>
                    <a:pt x="19501" y="7906"/>
                  </a:cubicBezTo>
                  <a:cubicBezTo>
                    <a:pt x="20275" y="5553"/>
                    <a:pt x="20923" y="3167"/>
                    <a:pt x="21444" y="757"/>
                  </a:cubicBezTo>
                  <a:lnTo>
                    <a:pt x="12577" y="0"/>
                  </a:lnTo>
                  <a:close/>
                </a:path>
              </a:pathLst>
            </a:cu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500"/>
              </a:pPr>
              <a:endParaRPr sz="25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" name="Shape 811"/>
            <p:cNvSpPr/>
            <p:nvPr/>
          </p:nvSpPr>
          <p:spPr>
            <a:xfrm>
              <a:off x="2138716" y="2018350"/>
              <a:ext cx="444477" cy="1154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98" h="21600" extrusionOk="0">
                  <a:moveTo>
                    <a:pt x="8951" y="0"/>
                  </a:moveTo>
                  <a:lnTo>
                    <a:pt x="974" y="1540"/>
                  </a:lnTo>
                  <a:cubicBezTo>
                    <a:pt x="-709" y="2732"/>
                    <a:pt x="-172" y="4231"/>
                    <a:pt x="2279" y="5184"/>
                  </a:cubicBezTo>
                  <a:cubicBezTo>
                    <a:pt x="3703" y="5737"/>
                    <a:pt x="5594" y="6019"/>
                    <a:pt x="7231" y="6441"/>
                  </a:cubicBezTo>
                  <a:cubicBezTo>
                    <a:pt x="8373" y="6735"/>
                    <a:pt x="9404" y="7099"/>
                    <a:pt x="10282" y="7522"/>
                  </a:cubicBezTo>
                  <a:cubicBezTo>
                    <a:pt x="8869" y="8268"/>
                    <a:pt x="8793" y="9294"/>
                    <a:pt x="10093" y="10073"/>
                  </a:cubicBezTo>
                  <a:cubicBezTo>
                    <a:pt x="10899" y="10556"/>
                    <a:pt x="12142" y="10876"/>
                    <a:pt x="13139" y="11284"/>
                  </a:cubicBezTo>
                  <a:cubicBezTo>
                    <a:pt x="13895" y="11593"/>
                    <a:pt x="14515" y="11953"/>
                    <a:pt x="14968" y="12351"/>
                  </a:cubicBezTo>
                  <a:cubicBezTo>
                    <a:pt x="13980" y="12587"/>
                    <a:pt x="13318" y="12994"/>
                    <a:pt x="13174" y="13452"/>
                  </a:cubicBezTo>
                  <a:cubicBezTo>
                    <a:pt x="13048" y="13850"/>
                    <a:pt x="13317" y="14238"/>
                    <a:pt x="13596" y="14609"/>
                  </a:cubicBezTo>
                  <a:cubicBezTo>
                    <a:pt x="14048" y="15213"/>
                    <a:pt x="14560" y="15817"/>
                    <a:pt x="15135" y="16422"/>
                  </a:cubicBezTo>
                  <a:cubicBezTo>
                    <a:pt x="15246" y="16999"/>
                    <a:pt x="15215" y="17578"/>
                    <a:pt x="15044" y="18152"/>
                  </a:cubicBezTo>
                  <a:cubicBezTo>
                    <a:pt x="14777" y="19047"/>
                    <a:pt x="14171" y="19920"/>
                    <a:pt x="13248" y="20741"/>
                  </a:cubicBezTo>
                  <a:lnTo>
                    <a:pt x="18042" y="21600"/>
                  </a:lnTo>
                  <a:cubicBezTo>
                    <a:pt x="19655" y="19744"/>
                    <a:pt x="20545" y="17799"/>
                    <a:pt x="20680" y="15834"/>
                  </a:cubicBezTo>
                  <a:cubicBezTo>
                    <a:pt x="20891" y="12743"/>
                    <a:pt x="19266" y="9706"/>
                    <a:pt x="16195" y="6921"/>
                  </a:cubicBezTo>
                  <a:cubicBezTo>
                    <a:pt x="14901" y="5748"/>
                    <a:pt x="13346" y="4619"/>
                    <a:pt x="12027" y="3441"/>
                  </a:cubicBezTo>
                  <a:cubicBezTo>
                    <a:pt x="10784" y="2332"/>
                    <a:pt x="9754" y="1181"/>
                    <a:pt x="8951" y="0"/>
                  </a:cubicBezTo>
                  <a:close/>
                </a:path>
              </a:pathLst>
            </a:custGeom>
            <a:solidFill>
              <a:srgbClr val="E9C94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3" name="Shape 812"/>
            <p:cNvSpPr/>
            <p:nvPr/>
          </p:nvSpPr>
          <p:spPr>
            <a:xfrm>
              <a:off x="1156114" y="1021109"/>
              <a:ext cx="1176495" cy="11204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37" extrusionOk="0">
                  <a:moveTo>
                    <a:pt x="10547" y="35"/>
                  </a:moveTo>
                  <a:cubicBezTo>
                    <a:pt x="8523" y="-3"/>
                    <a:pt x="6534" y="585"/>
                    <a:pt x="4836" y="1719"/>
                  </a:cubicBezTo>
                  <a:cubicBezTo>
                    <a:pt x="3201" y="2810"/>
                    <a:pt x="1921" y="4311"/>
                    <a:pt x="1142" y="6063"/>
                  </a:cubicBezTo>
                  <a:cubicBezTo>
                    <a:pt x="332" y="7883"/>
                    <a:pt x="81" y="9894"/>
                    <a:pt x="141" y="11889"/>
                  </a:cubicBezTo>
                  <a:cubicBezTo>
                    <a:pt x="179" y="13159"/>
                    <a:pt x="344" y="14431"/>
                    <a:pt x="346" y="15720"/>
                  </a:cubicBezTo>
                  <a:cubicBezTo>
                    <a:pt x="348" y="16802"/>
                    <a:pt x="234" y="17889"/>
                    <a:pt x="0" y="18961"/>
                  </a:cubicBezTo>
                  <a:cubicBezTo>
                    <a:pt x="1028" y="19728"/>
                    <a:pt x="2177" y="20307"/>
                    <a:pt x="3396" y="20673"/>
                  </a:cubicBezTo>
                  <a:cubicBezTo>
                    <a:pt x="5891" y="21423"/>
                    <a:pt x="8563" y="21260"/>
                    <a:pt x="10954" y="20212"/>
                  </a:cubicBezTo>
                  <a:cubicBezTo>
                    <a:pt x="12656" y="20922"/>
                    <a:pt x="14501" y="21190"/>
                    <a:pt x="16327" y="20993"/>
                  </a:cubicBezTo>
                  <a:cubicBezTo>
                    <a:pt x="18224" y="20789"/>
                    <a:pt x="20039" y="20090"/>
                    <a:pt x="21600" y="18962"/>
                  </a:cubicBezTo>
                  <a:cubicBezTo>
                    <a:pt x="21344" y="17291"/>
                    <a:pt x="21229" y="15621"/>
                    <a:pt x="21246" y="13967"/>
                  </a:cubicBezTo>
                  <a:cubicBezTo>
                    <a:pt x="21265" y="12040"/>
                    <a:pt x="21458" y="10111"/>
                    <a:pt x="21106" y="8238"/>
                  </a:cubicBezTo>
                  <a:cubicBezTo>
                    <a:pt x="20666" y="5891"/>
                    <a:pt x="19400" y="3742"/>
                    <a:pt x="17489" y="2189"/>
                  </a:cubicBezTo>
                  <a:cubicBezTo>
                    <a:pt x="15525" y="594"/>
                    <a:pt x="13043" y="-177"/>
                    <a:pt x="10547" y="35"/>
                  </a:cubicBezTo>
                  <a:close/>
                </a:path>
              </a:pathLst>
            </a:custGeom>
            <a:solidFill>
              <a:srgbClr val="19C0B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Shape 813"/>
            <p:cNvSpPr/>
            <p:nvPr/>
          </p:nvSpPr>
          <p:spPr>
            <a:xfrm>
              <a:off x="1341939" y="1194831"/>
              <a:ext cx="804845" cy="8926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" name="Shape 814"/>
            <p:cNvSpPr/>
            <p:nvPr/>
          </p:nvSpPr>
          <p:spPr>
            <a:xfrm>
              <a:off x="1666435" y="2089127"/>
              <a:ext cx="174373" cy="1743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19C0B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6" name="Shape 815"/>
            <p:cNvSpPr/>
            <p:nvPr/>
          </p:nvSpPr>
          <p:spPr>
            <a:xfrm>
              <a:off x="1440873" y="2098176"/>
              <a:ext cx="269066" cy="2885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474" extrusionOk="0">
                  <a:moveTo>
                    <a:pt x="21600" y="1459"/>
                  </a:moveTo>
                  <a:cubicBezTo>
                    <a:pt x="14392" y="-2170"/>
                    <a:pt x="4658" y="1346"/>
                    <a:pt x="3887" y="7857"/>
                  </a:cubicBezTo>
                  <a:cubicBezTo>
                    <a:pt x="3698" y="9454"/>
                    <a:pt x="4199" y="11103"/>
                    <a:pt x="3449" y="12600"/>
                  </a:cubicBezTo>
                  <a:cubicBezTo>
                    <a:pt x="2861" y="13773"/>
                    <a:pt x="1590" y="14678"/>
                    <a:pt x="0" y="15052"/>
                  </a:cubicBezTo>
                  <a:cubicBezTo>
                    <a:pt x="5511" y="19430"/>
                    <a:pt x="15253" y="17594"/>
                    <a:pt x="17385" y="11775"/>
                  </a:cubicBezTo>
                  <a:cubicBezTo>
                    <a:pt x="18119" y="9770"/>
                    <a:pt x="17547" y="7639"/>
                    <a:pt x="18138" y="5624"/>
                  </a:cubicBezTo>
                  <a:cubicBezTo>
                    <a:pt x="18622" y="3977"/>
                    <a:pt x="19845" y="2505"/>
                    <a:pt x="21600" y="1459"/>
                  </a:cubicBezTo>
                  <a:close/>
                </a:path>
              </a:pathLst>
            </a:custGeom>
            <a:solidFill>
              <a:srgbClr val="19C0B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7" name="Shape 816"/>
            <p:cNvSpPr/>
            <p:nvPr/>
          </p:nvSpPr>
          <p:spPr>
            <a:xfrm>
              <a:off x="1799066" y="2098176"/>
              <a:ext cx="269065" cy="2885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474" extrusionOk="0">
                  <a:moveTo>
                    <a:pt x="0" y="1459"/>
                  </a:moveTo>
                  <a:cubicBezTo>
                    <a:pt x="7208" y="-2170"/>
                    <a:pt x="16942" y="1346"/>
                    <a:pt x="17713" y="7857"/>
                  </a:cubicBezTo>
                  <a:cubicBezTo>
                    <a:pt x="17902" y="9454"/>
                    <a:pt x="17401" y="11103"/>
                    <a:pt x="18151" y="12600"/>
                  </a:cubicBezTo>
                  <a:cubicBezTo>
                    <a:pt x="18739" y="13773"/>
                    <a:pt x="20010" y="14678"/>
                    <a:pt x="21600" y="15052"/>
                  </a:cubicBezTo>
                  <a:cubicBezTo>
                    <a:pt x="16089" y="19430"/>
                    <a:pt x="6347" y="17594"/>
                    <a:pt x="4215" y="11775"/>
                  </a:cubicBezTo>
                  <a:cubicBezTo>
                    <a:pt x="3481" y="9770"/>
                    <a:pt x="4053" y="7639"/>
                    <a:pt x="3462" y="5624"/>
                  </a:cubicBezTo>
                  <a:cubicBezTo>
                    <a:pt x="2978" y="3977"/>
                    <a:pt x="1755" y="2505"/>
                    <a:pt x="0" y="1459"/>
                  </a:cubicBezTo>
                  <a:close/>
                </a:path>
              </a:pathLst>
            </a:custGeom>
            <a:solidFill>
              <a:srgbClr val="19C0B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Shape 817"/>
            <p:cNvSpPr/>
            <p:nvPr/>
          </p:nvSpPr>
          <p:spPr>
            <a:xfrm>
              <a:off x="1363147" y="1194763"/>
              <a:ext cx="385549" cy="3018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8424" y="21"/>
                    <a:pt x="15289" y="915"/>
                    <a:pt x="12408" y="2621"/>
                  </a:cubicBezTo>
                  <a:cubicBezTo>
                    <a:pt x="6259" y="6262"/>
                    <a:pt x="1708" y="13224"/>
                    <a:pt x="0" y="21600"/>
                  </a:cubicBezTo>
                  <a:cubicBezTo>
                    <a:pt x="2134" y="17675"/>
                    <a:pt x="5375" y="14959"/>
                    <a:pt x="9044" y="14020"/>
                  </a:cubicBezTo>
                  <a:cubicBezTo>
                    <a:pt x="11641" y="13356"/>
                    <a:pt x="14429" y="13594"/>
                    <a:pt x="16749" y="11923"/>
                  </a:cubicBezTo>
                  <a:cubicBezTo>
                    <a:pt x="18304" y="10803"/>
                    <a:pt x="19418" y="9039"/>
                    <a:pt x="20203" y="7117"/>
                  </a:cubicBezTo>
                  <a:cubicBezTo>
                    <a:pt x="21082" y="4964"/>
                    <a:pt x="21578" y="2540"/>
                    <a:pt x="21600" y="0"/>
                  </a:cubicBezTo>
                  <a:close/>
                </a:path>
              </a:pathLst>
            </a:custGeom>
            <a:solidFill>
              <a:srgbClr val="E9C94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Shape 818"/>
            <p:cNvSpPr/>
            <p:nvPr/>
          </p:nvSpPr>
          <p:spPr>
            <a:xfrm>
              <a:off x="1740393" y="1194763"/>
              <a:ext cx="385549" cy="3018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76" y="21"/>
                    <a:pt x="6311" y="915"/>
                    <a:pt x="9192" y="2621"/>
                  </a:cubicBezTo>
                  <a:cubicBezTo>
                    <a:pt x="15341" y="6262"/>
                    <a:pt x="19892" y="13224"/>
                    <a:pt x="21600" y="21600"/>
                  </a:cubicBezTo>
                  <a:cubicBezTo>
                    <a:pt x="19466" y="17675"/>
                    <a:pt x="16225" y="14959"/>
                    <a:pt x="12556" y="14020"/>
                  </a:cubicBezTo>
                  <a:cubicBezTo>
                    <a:pt x="9959" y="13356"/>
                    <a:pt x="7171" y="13594"/>
                    <a:pt x="4851" y="11923"/>
                  </a:cubicBezTo>
                  <a:cubicBezTo>
                    <a:pt x="3296" y="10803"/>
                    <a:pt x="2182" y="9039"/>
                    <a:pt x="1397" y="7117"/>
                  </a:cubicBezTo>
                  <a:cubicBezTo>
                    <a:pt x="518" y="4964"/>
                    <a:pt x="22" y="2540"/>
                    <a:pt x="0" y="0"/>
                  </a:cubicBezTo>
                  <a:close/>
                </a:path>
              </a:pathLst>
            </a:custGeom>
            <a:solidFill>
              <a:srgbClr val="E9C94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Shape 819"/>
            <p:cNvSpPr/>
            <p:nvPr/>
          </p:nvSpPr>
          <p:spPr>
            <a:xfrm>
              <a:off x="1529548" y="2744361"/>
              <a:ext cx="352747" cy="346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22" h="21532" extrusionOk="0">
                  <a:moveTo>
                    <a:pt x="12095" y="21532"/>
                  </a:moveTo>
                  <a:cubicBezTo>
                    <a:pt x="9294" y="21433"/>
                    <a:pt x="6602" y="20371"/>
                    <a:pt x="4434" y="18509"/>
                  </a:cubicBezTo>
                  <a:cubicBezTo>
                    <a:pt x="2544" y="16886"/>
                    <a:pt x="1140" y="14727"/>
                    <a:pt x="389" y="12289"/>
                  </a:cubicBezTo>
                  <a:cubicBezTo>
                    <a:pt x="-542" y="9546"/>
                    <a:pt x="233" y="6486"/>
                    <a:pt x="2338" y="4588"/>
                  </a:cubicBezTo>
                  <a:cubicBezTo>
                    <a:pt x="4428" y="2704"/>
                    <a:pt x="7404" y="2353"/>
                    <a:pt x="9841" y="3702"/>
                  </a:cubicBezTo>
                  <a:cubicBezTo>
                    <a:pt x="10631" y="1520"/>
                    <a:pt x="12602" y="57"/>
                    <a:pt x="14826" y="1"/>
                  </a:cubicBezTo>
                  <a:cubicBezTo>
                    <a:pt x="17632" y="-68"/>
                    <a:pt x="20058" y="2043"/>
                    <a:pt x="20509" y="4949"/>
                  </a:cubicBezTo>
                  <a:cubicBezTo>
                    <a:pt x="21025" y="7283"/>
                    <a:pt x="21058" y="9706"/>
                    <a:pt x="20606" y="12055"/>
                  </a:cubicBezTo>
                  <a:cubicBezTo>
                    <a:pt x="20127" y="14545"/>
                    <a:pt x="19116" y="16889"/>
                    <a:pt x="17648" y="18910"/>
                  </a:cubicBezTo>
                  <a:cubicBezTo>
                    <a:pt x="17424" y="16424"/>
                    <a:pt x="14826" y="15011"/>
                    <a:pt x="12759" y="16250"/>
                  </a:cubicBezTo>
                  <a:cubicBezTo>
                    <a:pt x="10928" y="17348"/>
                    <a:pt x="10598" y="19974"/>
                    <a:pt x="12095" y="21532"/>
                  </a:cubicBezTo>
                  <a:close/>
                </a:path>
              </a:pathLst>
            </a:custGeom>
            <a:solidFill>
              <a:srgbClr val="FB754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1" name="Shape 820"/>
            <p:cNvSpPr/>
            <p:nvPr/>
          </p:nvSpPr>
          <p:spPr>
            <a:xfrm>
              <a:off x="1862857" y="2898183"/>
              <a:ext cx="359458" cy="2960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0" h="21549" extrusionOk="0">
                  <a:moveTo>
                    <a:pt x="0" y="12995"/>
                  </a:moveTo>
                  <a:cubicBezTo>
                    <a:pt x="355" y="10738"/>
                    <a:pt x="1100" y="8604"/>
                    <a:pt x="2185" y="6739"/>
                  </a:cubicBezTo>
                  <a:cubicBezTo>
                    <a:pt x="3830" y="3912"/>
                    <a:pt x="6174" y="1827"/>
                    <a:pt x="8861" y="798"/>
                  </a:cubicBezTo>
                  <a:cubicBezTo>
                    <a:pt x="9977" y="198"/>
                    <a:pt x="11145" y="-51"/>
                    <a:pt x="12289" y="8"/>
                  </a:cubicBezTo>
                  <a:cubicBezTo>
                    <a:pt x="13552" y="73"/>
                    <a:pt x="14857" y="522"/>
                    <a:pt x="15807" y="1719"/>
                  </a:cubicBezTo>
                  <a:cubicBezTo>
                    <a:pt x="16948" y="3158"/>
                    <a:pt x="17210" y="5349"/>
                    <a:pt x="16456" y="7136"/>
                  </a:cubicBezTo>
                  <a:cubicBezTo>
                    <a:pt x="19460" y="7413"/>
                    <a:pt x="21600" y="10894"/>
                    <a:pt x="21012" y="14555"/>
                  </a:cubicBezTo>
                  <a:cubicBezTo>
                    <a:pt x="20658" y="16760"/>
                    <a:pt x="19438" y="18408"/>
                    <a:pt x="18043" y="19561"/>
                  </a:cubicBezTo>
                  <a:cubicBezTo>
                    <a:pt x="16720" y="20655"/>
                    <a:pt x="15174" y="21362"/>
                    <a:pt x="13488" y="21549"/>
                  </a:cubicBezTo>
                  <a:cubicBezTo>
                    <a:pt x="11923" y="21426"/>
                    <a:pt x="10358" y="21330"/>
                    <a:pt x="8791" y="21262"/>
                  </a:cubicBezTo>
                  <a:cubicBezTo>
                    <a:pt x="7413" y="21201"/>
                    <a:pt x="6035" y="21161"/>
                    <a:pt x="4656" y="21143"/>
                  </a:cubicBezTo>
                  <a:cubicBezTo>
                    <a:pt x="6576" y="19859"/>
                    <a:pt x="7302" y="16897"/>
                    <a:pt x="6283" y="14506"/>
                  </a:cubicBezTo>
                  <a:cubicBezTo>
                    <a:pt x="5058" y="11632"/>
                    <a:pt x="2004" y="10898"/>
                    <a:pt x="0" y="12995"/>
                  </a:cubicBezTo>
                  <a:close/>
                </a:path>
              </a:pathLst>
            </a:custGeom>
            <a:solidFill>
              <a:srgbClr val="FB754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2" name="Shape 821"/>
            <p:cNvSpPr/>
            <p:nvPr/>
          </p:nvSpPr>
          <p:spPr>
            <a:xfrm>
              <a:off x="1852178" y="3197105"/>
              <a:ext cx="314930" cy="291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6" h="20797" extrusionOk="0">
                  <a:moveTo>
                    <a:pt x="0" y="6048"/>
                  </a:moveTo>
                  <a:cubicBezTo>
                    <a:pt x="369" y="8623"/>
                    <a:pt x="1163" y="11109"/>
                    <a:pt x="2346" y="13394"/>
                  </a:cubicBezTo>
                  <a:cubicBezTo>
                    <a:pt x="3514" y="15648"/>
                    <a:pt x="5042" y="17672"/>
                    <a:pt x="6863" y="19375"/>
                  </a:cubicBezTo>
                  <a:cubicBezTo>
                    <a:pt x="8637" y="21124"/>
                    <a:pt x="11345" y="21277"/>
                    <a:pt x="13286" y="19738"/>
                  </a:cubicBezTo>
                  <a:cubicBezTo>
                    <a:pt x="14823" y="18518"/>
                    <a:pt x="15538" y="16458"/>
                    <a:pt x="15110" y="14478"/>
                  </a:cubicBezTo>
                  <a:cubicBezTo>
                    <a:pt x="17322" y="14873"/>
                    <a:pt x="19530" y="13758"/>
                    <a:pt x="20626" y="11692"/>
                  </a:cubicBezTo>
                  <a:cubicBezTo>
                    <a:pt x="21600" y="9857"/>
                    <a:pt x="21505" y="7598"/>
                    <a:pt x="20381" y="5861"/>
                  </a:cubicBezTo>
                  <a:cubicBezTo>
                    <a:pt x="18672" y="3829"/>
                    <a:pt x="16536" y="2247"/>
                    <a:pt x="14144" y="1242"/>
                  </a:cubicBezTo>
                  <a:cubicBezTo>
                    <a:pt x="11170" y="-8"/>
                    <a:pt x="7917" y="-323"/>
                    <a:pt x="4778" y="335"/>
                  </a:cubicBezTo>
                  <a:cubicBezTo>
                    <a:pt x="5669" y="1574"/>
                    <a:pt x="5758" y="3261"/>
                    <a:pt x="5001" y="4595"/>
                  </a:cubicBezTo>
                  <a:cubicBezTo>
                    <a:pt x="3970" y="6414"/>
                    <a:pt x="1767" y="7054"/>
                    <a:pt x="0" y="6048"/>
                  </a:cubicBezTo>
                  <a:close/>
                </a:path>
              </a:pathLst>
            </a:custGeom>
            <a:solidFill>
              <a:srgbClr val="FB754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" name="Shape 822"/>
            <p:cNvSpPr/>
            <p:nvPr/>
          </p:nvSpPr>
          <p:spPr>
            <a:xfrm>
              <a:off x="1533605" y="3256668"/>
              <a:ext cx="333537" cy="339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34" h="21464" extrusionOk="0">
                  <a:moveTo>
                    <a:pt x="9742" y="0"/>
                  </a:moveTo>
                  <a:cubicBezTo>
                    <a:pt x="7579" y="1488"/>
                    <a:pt x="5655" y="3313"/>
                    <a:pt x="4040" y="5409"/>
                  </a:cubicBezTo>
                  <a:cubicBezTo>
                    <a:pt x="2733" y="7104"/>
                    <a:pt x="1641" y="8961"/>
                    <a:pt x="787" y="10937"/>
                  </a:cubicBezTo>
                  <a:cubicBezTo>
                    <a:pt x="-927" y="13908"/>
                    <a:pt x="262" y="17749"/>
                    <a:pt x="3333" y="19160"/>
                  </a:cubicBezTo>
                  <a:cubicBezTo>
                    <a:pt x="5211" y="20023"/>
                    <a:pt x="7405" y="19686"/>
                    <a:pt x="8955" y="18298"/>
                  </a:cubicBezTo>
                  <a:cubicBezTo>
                    <a:pt x="9620" y="20030"/>
                    <a:pt x="11171" y="21240"/>
                    <a:pt x="12975" y="21434"/>
                  </a:cubicBezTo>
                  <a:cubicBezTo>
                    <a:pt x="14518" y="21600"/>
                    <a:pt x="15955" y="21061"/>
                    <a:pt x="17122" y="20207"/>
                  </a:cubicBezTo>
                  <a:cubicBezTo>
                    <a:pt x="18555" y="19159"/>
                    <a:pt x="19639" y="17601"/>
                    <a:pt x="20087" y="15711"/>
                  </a:cubicBezTo>
                  <a:cubicBezTo>
                    <a:pt x="20605" y="13135"/>
                    <a:pt x="20673" y="10485"/>
                    <a:pt x="20287" y="7885"/>
                  </a:cubicBezTo>
                  <a:cubicBezTo>
                    <a:pt x="19917" y="5396"/>
                    <a:pt x="19136" y="2990"/>
                    <a:pt x="17978" y="770"/>
                  </a:cubicBezTo>
                  <a:cubicBezTo>
                    <a:pt x="17861" y="3896"/>
                    <a:pt x="14687" y="5896"/>
                    <a:pt x="11918" y="4589"/>
                  </a:cubicBezTo>
                  <a:cubicBezTo>
                    <a:pt x="10220" y="3787"/>
                    <a:pt x="9309" y="1867"/>
                    <a:pt x="9742" y="0"/>
                  </a:cubicBezTo>
                  <a:close/>
                </a:path>
              </a:pathLst>
            </a:custGeom>
            <a:solidFill>
              <a:srgbClr val="FB754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4" name="Shape 823"/>
            <p:cNvSpPr/>
            <p:nvPr/>
          </p:nvSpPr>
          <p:spPr>
            <a:xfrm>
              <a:off x="1360163" y="3034793"/>
              <a:ext cx="304712" cy="3378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07" h="21043" extrusionOk="0">
                  <a:moveTo>
                    <a:pt x="21207" y="4935"/>
                  </a:moveTo>
                  <a:cubicBezTo>
                    <a:pt x="19406" y="3188"/>
                    <a:pt x="17175" y="1840"/>
                    <a:pt x="14691" y="997"/>
                  </a:cubicBezTo>
                  <a:cubicBezTo>
                    <a:pt x="11865" y="38"/>
                    <a:pt x="8806" y="-235"/>
                    <a:pt x="5823" y="204"/>
                  </a:cubicBezTo>
                  <a:cubicBezTo>
                    <a:pt x="2908" y="535"/>
                    <a:pt x="580" y="2537"/>
                    <a:pt x="93" y="5131"/>
                  </a:cubicBezTo>
                  <a:cubicBezTo>
                    <a:pt x="-393" y="7719"/>
                    <a:pt x="1069" y="10286"/>
                    <a:pt x="3695" y="11455"/>
                  </a:cubicBezTo>
                  <a:cubicBezTo>
                    <a:pt x="1945" y="12972"/>
                    <a:pt x="1355" y="15268"/>
                    <a:pt x="2187" y="17317"/>
                  </a:cubicBezTo>
                  <a:cubicBezTo>
                    <a:pt x="3209" y="19834"/>
                    <a:pt x="6063" y="21365"/>
                    <a:pt x="9025" y="20986"/>
                  </a:cubicBezTo>
                  <a:cubicBezTo>
                    <a:pt x="11456" y="20641"/>
                    <a:pt x="13773" y="19825"/>
                    <a:pt x="15816" y="18596"/>
                  </a:cubicBezTo>
                  <a:cubicBezTo>
                    <a:pt x="18004" y="17279"/>
                    <a:pt x="19819" y="15522"/>
                    <a:pt x="21115" y="13467"/>
                  </a:cubicBezTo>
                  <a:cubicBezTo>
                    <a:pt x="18692" y="13259"/>
                    <a:pt x="16833" y="11452"/>
                    <a:pt x="16800" y="9273"/>
                  </a:cubicBezTo>
                  <a:cubicBezTo>
                    <a:pt x="16765" y="7015"/>
                    <a:pt x="18692" y="5119"/>
                    <a:pt x="21207" y="4935"/>
                  </a:cubicBezTo>
                  <a:close/>
                </a:path>
              </a:pathLst>
            </a:custGeom>
            <a:solidFill>
              <a:srgbClr val="FB754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5" name="Shape 824"/>
            <p:cNvSpPr/>
            <p:nvPr/>
          </p:nvSpPr>
          <p:spPr>
            <a:xfrm>
              <a:off x="1296535" y="3290915"/>
              <a:ext cx="211761" cy="1357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4" h="20006" extrusionOk="0">
                  <a:moveTo>
                    <a:pt x="21514" y="16055"/>
                  </a:moveTo>
                  <a:cubicBezTo>
                    <a:pt x="18494" y="18842"/>
                    <a:pt x="14661" y="18991"/>
                    <a:pt x="11542" y="16444"/>
                  </a:cubicBezTo>
                  <a:cubicBezTo>
                    <a:pt x="10145" y="15304"/>
                    <a:pt x="8974" y="13661"/>
                    <a:pt x="8142" y="11675"/>
                  </a:cubicBezTo>
                  <a:cubicBezTo>
                    <a:pt x="7393" y="9774"/>
                    <a:pt x="6797" y="7753"/>
                    <a:pt x="6350" y="5661"/>
                  </a:cubicBezTo>
                  <a:cubicBezTo>
                    <a:pt x="5832" y="3236"/>
                    <a:pt x="5233" y="417"/>
                    <a:pt x="3458" y="43"/>
                  </a:cubicBezTo>
                  <a:cubicBezTo>
                    <a:pt x="1790" y="-309"/>
                    <a:pt x="573" y="1563"/>
                    <a:pt x="161" y="3715"/>
                  </a:cubicBezTo>
                  <a:cubicBezTo>
                    <a:pt x="-86" y="5005"/>
                    <a:pt x="-59" y="6393"/>
                    <a:pt x="318" y="7742"/>
                  </a:cubicBezTo>
                  <a:cubicBezTo>
                    <a:pt x="1553" y="12010"/>
                    <a:pt x="3776" y="15520"/>
                    <a:pt x="6603" y="17666"/>
                  </a:cubicBezTo>
                  <a:cubicBezTo>
                    <a:pt x="11379" y="21291"/>
                    <a:pt x="17161" y="20667"/>
                    <a:pt x="21514" y="16055"/>
                  </a:cubicBezTo>
                  <a:close/>
                </a:path>
              </a:pathLst>
            </a:custGeom>
            <a:solidFill>
              <a:srgbClr val="90D0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Shape 825"/>
            <p:cNvSpPr/>
            <p:nvPr/>
          </p:nvSpPr>
          <p:spPr>
            <a:xfrm rot="17666180">
              <a:off x="1389135" y="3459077"/>
              <a:ext cx="211761" cy="1357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4" h="20006" extrusionOk="0">
                  <a:moveTo>
                    <a:pt x="21514" y="3951"/>
                  </a:moveTo>
                  <a:cubicBezTo>
                    <a:pt x="18494" y="1164"/>
                    <a:pt x="14661" y="1015"/>
                    <a:pt x="11542" y="3562"/>
                  </a:cubicBezTo>
                  <a:cubicBezTo>
                    <a:pt x="10145" y="4702"/>
                    <a:pt x="8974" y="6345"/>
                    <a:pt x="8142" y="8331"/>
                  </a:cubicBezTo>
                  <a:cubicBezTo>
                    <a:pt x="7393" y="10232"/>
                    <a:pt x="6797" y="12253"/>
                    <a:pt x="6350" y="14345"/>
                  </a:cubicBezTo>
                  <a:cubicBezTo>
                    <a:pt x="5832" y="16770"/>
                    <a:pt x="5233" y="19589"/>
                    <a:pt x="3458" y="19963"/>
                  </a:cubicBezTo>
                  <a:cubicBezTo>
                    <a:pt x="1790" y="20315"/>
                    <a:pt x="573" y="18443"/>
                    <a:pt x="161" y="16291"/>
                  </a:cubicBezTo>
                  <a:cubicBezTo>
                    <a:pt x="-86" y="15001"/>
                    <a:pt x="-59" y="13613"/>
                    <a:pt x="318" y="12264"/>
                  </a:cubicBezTo>
                  <a:cubicBezTo>
                    <a:pt x="1553" y="7996"/>
                    <a:pt x="3776" y="4486"/>
                    <a:pt x="6603" y="2340"/>
                  </a:cubicBezTo>
                  <a:cubicBezTo>
                    <a:pt x="11379" y="-1285"/>
                    <a:pt x="17161" y="-661"/>
                    <a:pt x="21514" y="3951"/>
                  </a:cubicBezTo>
                  <a:close/>
                </a:path>
              </a:pathLst>
            </a:custGeom>
            <a:solidFill>
              <a:srgbClr val="90D0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7" name="Shape 826"/>
            <p:cNvSpPr/>
            <p:nvPr/>
          </p:nvSpPr>
          <p:spPr>
            <a:xfrm>
              <a:off x="1305241" y="3426301"/>
              <a:ext cx="171092" cy="1723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0" h="21015" extrusionOk="0">
                  <a:moveTo>
                    <a:pt x="21460" y="0"/>
                  </a:moveTo>
                  <a:cubicBezTo>
                    <a:pt x="17415" y="708"/>
                    <a:pt x="13542" y="2149"/>
                    <a:pt x="10045" y="4248"/>
                  </a:cubicBezTo>
                  <a:cubicBezTo>
                    <a:pt x="7074" y="6031"/>
                    <a:pt x="4415" y="8264"/>
                    <a:pt x="2169" y="10863"/>
                  </a:cubicBezTo>
                  <a:cubicBezTo>
                    <a:pt x="1054" y="12187"/>
                    <a:pt x="372" y="13721"/>
                    <a:pt x="107" y="15312"/>
                  </a:cubicBezTo>
                  <a:cubicBezTo>
                    <a:pt x="-140" y="16800"/>
                    <a:pt x="-20" y="18446"/>
                    <a:pt x="1111" y="19620"/>
                  </a:cubicBezTo>
                  <a:cubicBezTo>
                    <a:pt x="3016" y="21600"/>
                    <a:pt x="5856" y="21253"/>
                    <a:pt x="7918" y="19942"/>
                  </a:cubicBezTo>
                  <a:cubicBezTo>
                    <a:pt x="9430" y="18980"/>
                    <a:pt x="10583" y="17502"/>
                    <a:pt x="11018" y="15575"/>
                  </a:cubicBezTo>
                  <a:cubicBezTo>
                    <a:pt x="11505" y="12905"/>
                    <a:pt x="12459" y="10337"/>
                    <a:pt x="13838" y="7981"/>
                  </a:cubicBezTo>
                  <a:cubicBezTo>
                    <a:pt x="15711" y="4784"/>
                    <a:pt x="18320" y="2052"/>
                    <a:pt x="21460" y="0"/>
                  </a:cubicBezTo>
                  <a:close/>
                </a:path>
              </a:pathLst>
            </a:custGeom>
            <a:solidFill>
              <a:srgbClr val="90D0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Shape 827"/>
            <p:cNvSpPr/>
            <p:nvPr/>
          </p:nvSpPr>
          <p:spPr>
            <a:xfrm rot="3856366">
              <a:off x="1361011" y="2728233"/>
              <a:ext cx="253272" cy="1623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4" h="20006" extrusionOk="0">
                  <a:moveTo>
                    <a:pt x="21514" y="16055"/>
                  </a:moveTo>
                  <a:cubicBezTo>
                    <a:pt x="18494" y="18842"/>
                    <a:pt x="14661" y="18991"/>
                    <a:pt x="11542" y="16444"/>
                  </a:cubicBezTo>
                  <a:cubicBezTo>
                    <a:pt x="10145" y="15304"/>
                    <a:pt x="8974" y="13661"/>
                    <a:pt x="8142" y="11675"/>
                  </a:cubicBezTo>
                  <a:cubicBezTo>
                    <a:pt x="7393" y="9774"/>
                    <a:pt x="6797" y="7753"/>
                    <a:pt x="6350" y="5661"/>
                  </a:cubicBezTo>
                  <a:cubicBezTo>
                    <a:pt x="5832" y="3236"/>
                    <a:pt x="5233" y="417"/>
                    <a:pt x="3458" y="43"/>
                  </a:cubicBezTo>
                  <a:cubicBezTo>
                    <a:pt x="1790" y="-309"/>
                    <a:pt x="573" y="1563"/>
                    <a:pt x="161" y="3715"/>
                  </a:cubicBezTo>
                  <a:cubicBezTo>
                    <a:pt x="-86" y="5005"/>
                    <a:pt x="-59" y="6393"/>
                    <a:pt x="318" y="7742"/>
                  </a:cubicBezTo>
                  <a:cubicBezTo>
                    <a:pt x="1553" y="12010"/>
                    <a:pt x="3776" y="15520"/>
                    <a:pt x="6603" y="17666"/>
                  </a:cubicBezTo>
                  <a:cubicBezTo>
                    <a:pt x="11379" y="21291"/>
                    <a:pt x="17161" y="20667"/>
                    <a:pt x="21514" y="16055"/>
                  </a:cubicBezTo>
                  <a:close/>
                </a:path>
              </a:pathLst>
            </a:custGeom>
            <a:solidFill>
              <a:srgbClr val="90D0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9" name="Shape 828"/>
            <p:cNvSpPr/>
            <p:nvPr/>
          </p:nvSpPr>
          <p:spPr>
            <a:xfrm rot="21522546">
              <a:off x="1227898" y="2915314"/>
              <a:ext cx="253272" cy="1623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4" h="20006" extrusionOk="0">
                  <a:moveTo>
                    <a:pt x="21514" y="3951"/>
                  </a:moveTo>
                  <a:cubicBezTo>
                    <a:pt x="18494" y="1164"/>
                    <a:pt x="14661" y="1015"/>
                    <a:pt x="11542" y="3562"/>
                  </a:cubicBezTo>
                  <a:cubicBezTo>
                    <a:pt x="10145" y="4702"/>
                    <a:pt x="8974" y="6345"/>
                    <a:pt x="8142" y="8331"/>
                  </a:cubicBezTo>
                  <a:cubicBezTo>
                    <a:pt x="7393" y="10232"/>
                    <a:pt x="6797" y="12253"/>
                    <a:pt x="6350" y="14345"/>
                  </a:cubicBezTo>
                  <a:cubicBezTo>
                    <a:pt x="5832" y="16770"/>
                    <a:pt x="5233" y="19589"/>
                    <a:pt x="3458" y="19963"/>
                  </a:cubicBezTo>
                  <a:cubicBezTo>
                    <a:pt x="1790" y="20315"/>
                    <a:pt x="573" y="18443"/>
                    <a:pt x="161" y="16291"/>
                  </a:cubicBezTo>
                  <a:cubicBezTo>
                    <a:pt x="-86" y="15001"/>
                    <a:pt x="-59" y="13613"/>
                    <a:pt x="318" y="12264"/>
                  </a:cubicBezTo>
                  <a:cubicBezTo>
                    <a:pt x="1553" y="7996"/>
                    <a:pt x="3776" y="4486"/>
                    <a:pt x="6603" y="2340"/>
                  </a:cubicBezTo>
                  <a:cubicBezTo>
                    <a:pt x="11379" y="-1285"/>
                    <a:pt x="17161" y="-661"/>
                    <a:pt x="21514" y="3951"/>
                  </a:cubicBezTo>
                  <a:close/>
                </a:path>
              </a:pathLst>
            </a:custGeom>
            <a:solidFill>
              <a:srgbClr val="90D0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0" name="Shape 829"/>
            <p:cNvSpPr/>
            <p:nvPr/>
          </p:nvSpPr>
          <p:spPr>
            <a:xfrm rot="3856366">
              <a:off x="1213724" y="2773621"/>
              <a:ext cx="204631" cy="2060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0" h="21015" extrusionOk="0">
                  <a:moveTo>
                    <a:pt x="21460" y="0"/>
                  </a:moveTo>
                  <a:cubicBezTo>
                    <a:pt x="17415" y="708"/>
                    <a:pt x="13542" y="2149"/>
                    <a:pt x="10045" y="4248"/>
                  </a:cubicBezTo>
                  <a:cubicBezTo>
                    <a:pt x="7074" y="6031"/>
                    <a:pt x="4415" y="8264"/>
                    <a:pt x="2169" y="10863"/>
                  </a:cubicBezTo>
                  <a:cubicBezTo>
                    <a:pt x="1054" y="12187"/>
                    <a:pt x="372" y="13721"/>
                    <a:pt x="107" y="15312"/>
                  </a:cubicBezTo>
                  <a:cubicBezTo>
                    <a:pt x="-140" y="16800"/>
                    <a:pt x="-20" y="18446"/>
                    <a:pt x="1111" y="19620"/>
                  </a:cubicBezTo>
                  <a:cubicBezTo>
                    <a:pt x="3016" y="21600"/>
                    <a:pt x="5856" y="21253"/>
                    <a:pt x="7918" y="19942"/>
                  </a:cubicBezTo>
                  <a:cubicBezTo>
                    <a:pt x="9430" y="18980"/>
                    <a:pt x="10583" y="17502"/>
                    <a:pt x="11018" y="15575"/>
                  </a:cubicBezTo>
                  <a:cubicBezTo>
                    <a:pt x="11505" y="12905"/>
                    <a:pt x="12459" y="10337"/>
                    <a:pt x="13838" y="7981"/>
                  </a:cubicBezTo>
                  <a:cubicBezTo>
                    <a:pt x="15711" y="4784"/>
                    <a:pt x="18320" y="2052"/>
                    <a:pt x="21460" y="0"/>
                  </a:cubicBezTo>
                  <a:close/>
                </a:path>
              </a:pathLst>
            </a:custGeom>
            <a:solidFill>
              <a:srgbClr val="90D0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1" name="Shape 830"/>
            <p:cNvSpPr/>
            <p:nvPr/>
          </p:nvSpPr>
          <p:spPr>
            <a:xfrm>
              <a:off x="1893052" y="2460026"/>
              <a:ext cx="298285" cy="473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11" h="21600" extrusionOk="0">
                  <a:moveTo>
                    <a:pt x="0" y="21600"/>
                  </a:moveTo>
                  <a:cubicBezTo>
                    <a:pt x="2329" y="20024"/>
                    <a:pt x="3383" y="17800"/>
                    <a:pt x="2849" y="15616"/>
                  </a:cubicBezTo>
                  <a:cubicBezTo>
                    <a:pt x="2178" y="12872"/>
                    <a:pt x="-893" y="9816"/>
                    <a:pt x="2308" y="7656"/>
                  </a:cubicBezTo>
                  <a:cubicBezTo>
                    <a:pt x="3194" y="7059"/>
                    <a:pt x="4459" y="6780"/>
                    <a:pt x="5703" y="6907"/>
                  </a:cubicBezTo>
                  <a:cubicBezTo>
                    <a:pt x="4907" y="5402"/>
                    <a:pt x="5169" y="3738"/>
                    <a:pt x="6418" y="2376"/>
                  </a:cubicBezTo>
                  <a:cubicBezTo>
                    <a:pt x="7518" y="1177"/>
                    <a:pt x="9292" y="321"/>
                    <a:pt x="11344" y="0"/>
                  </a:cubicBezTo>
                  <a:cubicBezTo>
                    <a:pt x="10328" y="1173"/>
                    <a:pt x="10048" y="2567"/>
                    <a:pt x="10565" y="3877"/>
                  </a:cubicBezTo>
                  <a:cubicBezTo>
                    <a:pt x="11079" y="5182"/>
                    <a:pt x="12342" y="6299"/>
                    <a:pt x="14081" y="6987"/>
                  </a:cubicBezTo>
                  <a:cubicBezTo>
                    <a:pt x="15411" y="6170"/>
                    <a:pt x="17477" y="6145"/>
                    <a:pt x="18839" y="6939"/>
                  </a:cubicBezTo>
                  <a:cubicBezTo>
                    <a:pt x="20707" y="8028"/>
                    <a:pt x="20609" y="9684"/>
                    <a:pt x="20075" y="11092"/>
                  </a:cubicBezTo>
                  <a:cubicBezTo>
                    <a:pt x="19408" y="12853"/>
                    <a:pt x="18038" y="14487"/>
                    <a:pt x="15825" y="15846"/>
                  </a:cubicBezTo>
                  <a:cubicBezTo>
                    <a:pt x="13566" y="17201"/>
                    <a:pt x="11077" y="18376"/>
                    <a:pt x="8408" y="19345"/>
                  </a:cubicBezTo>
                  <a:cubicBezTo>
                    <a:pt x="5747" y="20312"/>
                    <a:pt x="2925" y="21069"/>
                    <a:pt x="0" y="21600"/>
                  </a:cubicBezTo>
                  <a:close/>
                </a:path>
              </a:pathLst>
            </a:custGeom>
            <a:solidFill>
              <a:srgbClr val="90D0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Shape 831"/>
            <p:cNvSpPr/>
            <p:nvPr/>
          </p:nvSpPr>
          <p:spPr>
            <a:xfrm>
              <a:off x="1655230" y="3055616"/>
              <a:ext cx="211451" cy="2258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9" h="20651" extrusionOk="0">
                  <a:moveTo>
                    <a:pt x="21409" y="10133"/>
                  </a:moveTo>
                  <a:cubicBezTo>
                    <a:pt x="19560" y="10126"/>
                    <a:pt x="17837" y="9283"/>
                    <a:pt x="16823" y="7886"/>
                  </a:cubicBezTo>
                  <a:cubicBezTo>
                    <a:pt x="15566" y="6157"/>
                    <a:pt x="15664" y="3947"/>
                    <a:pt x="14817" y="2037"/>
                  </a:cubicBezTo>
                  <a:cubicBezTo>
                    <a:pt x="14289" y="848"/>
                    <a:pt x="13234" y="-212"/>
                    <a:pt x="11865" y="36"/>
                  </a:cubicBezTo>
                  <a:cubicBezTo>
                    <a:pt x="9992" y="376"/>
                    <a:pt x="9762" y="2462"/>
                    <a:pt x="10524" y="4167"/>
                  </a:cubicBezTo>
                  <a:cubicBezTo>
                    <a:pt x="11070" y="5389"/>
                    <a:pt x="11894" y="6493"/>
                    <a:pt x="13050" y="7457"/>
                  </a:cubicBezTo>
                  <a:cubicBezTo>
                    <a:pt x="11926" y="6664"/>
                    <a:pt x="10591" y="6152"/>
                    <a:pt x="9178" y="5975"/>
                  </a:cubicBezTo>
                  <a:cubicBezTo>
                    <a:pt x="6140" y="5593"/>
                    <a:pt x="3105" y="6747"/>
                    <a:pt x="1205" y="8901"/>
                  </a:cubicBezTo>
                  <a:cubicBezTo>
                    <a:pt x="406" y="9807"/>
                    <a:pt x="-191" y="10921"/>
                    <a:pt x="56" y="12083"/>
                  </a:cubicBezTo>
                  <a:cubicBezTo>
                    <a:pt x="649" y="14871"/>
                    <a:pt x="3150" y="15250"/>
                    <a:pt x="5629" y="13953"/>
                  </a:cubicBezTo>
                  <a:cubicBezTo>
                    <a:pt x="7051" y="13208"/>
                    <a:pt x="8222" y="11841"/>
                    <a:pt x="9604" y="11034"/>
                  </a:cubicBezTo>
                  <a:cubicBezTo>
                    <a:pt x="11256" y="10068"/>
                    <a:pt x="13398" y="10047"/>
                    <a:pt x="15082" y="10968"/>
                  </a:cubicBezTo>
                  <a:cubicBezTo>
                    <a:pt x="13636" y="11202"/>
                    <a:pt x="12259" y="11701"/>
                    <a:pt x="11036" y="12435"/>
                  </a:cubicBezTo>
                  <a:cubicBezTo>
                    <a:pt x="8922" y="13704"/>
                    <a:pt x="7344" y="15740"/>
                    <a:pt x="7645" y="17948"/>
                  </a:cubicBezTo>
                  <a:cubicBezTo>
                    <a:pt x="7745" y="18678"/>
                    <a:pt x="8070" y="19397"/>
                    <a:pt x="8708" y="19918"/>
                  </a:cubicBezTo>
                  <a:cubicBezTo>
                    <a:pt x="10509" y="21388"/>
                    <a:pt x="13407" y="20529"/>
                    <a:pt x="13890" y="18381"/>
                  </a:cubicBezTo>
                  <a:cubicBezTo>
                    <a:pt x="14235" y="16322"/>
                    <a:pt x="15256" y="14404"/>
                    <a:pt x="16819" y="12873"/>
                  </a:cubicBezTo>
                  <a:cubicBezTo>
                    <a:pt x="18081" y="11637"/>
                    <a:pt x="19656" y="10697"/>
                    <a:pt x="21409" y="10133"/>
                  </a:cubicBezTo>
                  <a:close/>
                </a:path>
              </a:pathLst>
            </a:custGeom>
            <a:solidFill>
              <a:srgbClr val="E9C94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Shape 832"/>
            <p:cNvSpPr/>
            <p:nvPr/>
          </p:nvSpPr>
          <p:spPr>
            <a:xfrm>
              <a:off x="1508764" y="1563776"/>
              <a:ext cx="127220" cy="127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7070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4" name="Shape 833"/>
            <p:cNvSpPr/>
            <p:nvPr/>
          </p:nvSpPr>
          <p:spPr>
            <a:xfrm>
              <a:off x="1416363" y="1562637"/>
              <a:ext cx="242117" cy="632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271" extrusionOk="0">
                  <a:moveTo>
                    <a:pt x="21600" y="19271"/>
                  </a:moveTo>
                  <a:cubicBezTo>
                    <a:pt x="20661" y="5977"/>
                    <a:pt x="16781" y="-2329"/>
                    <a:pt x="12869" y="581"/>
                  </a:cubicBezTo>
                  <a:cubicBezTo>
                    <a:pt x="9499" y="3087"/>
                    <a:pt x="7096" y="13732"/>
                    <a:pt x="3700" y="15153"/>
                  </a:cubicBezTo>
                  <a:cubicBezTo>
                    <a:pt x="2420" y="15689"/>
                    <a:pt x="1124" y="14819"/>
                    <a:pt x="0" y="12666"/>
                  </a:cubicBezTo>
                </a:path>
              </a:pathLst>
            </a:custGeom>
            <a:noFill/>
            <a:ln w="12700" cap="flat" cmpd="sng">
              <a:solidFill>
                <a:srgbClr val="070707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5" name="Shape 834"/>
            <p:cNvSpPr/>
            <p:nvPr/>
          </p:nvSpPr>
          <p:spPr>
            <a:xfrm>
              <a:off x="1414644" y="1604893"/>
              <a:ext cx="100893" cy="461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69" extrusionOk="0">
                  <a:moveTo>
                    <a:pt x="0" y="17613"/>
                  </a:moveTo>
                  <a:cubicBezTo>
                    <a:pt x="3555" y="21020"/>
                    <a:pt x="7582" y="21600"/>
                    <a:pt x="11328" y="19244"/>
                  </a:cubicBezTo>
                  <a:cubicBezTo>
                    <a:pt x="15948" y="16338"/>
                    <a:pt x="19712" y="9287"/>
                    <a:pt x="21600" y="0"/>
                  </a:cubicBezTo>
                </a:path>
              </a:pathLst>
            </a:custGeom>
            <a:noFill/>
            <a:ln w="12700" cap="flat" cmpd="sng">
              <a:solidFill>
                <a:srgbClr val="070707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6" name="Shape 835"/>
            <p:cNvSpPr/>
            <p:nvPr/>
          </p:nvSpPr>
          <p:spPr>
            <a:xfrm>
              <a:off x="1456256" y="1474098"/>
              <a:ext cx="193837" cy="50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197" extrusionOk="0">
                  <a:moveTo>
                    <a:pt x="0" y="20197"/>
                  </a:moveTo>
                  <a:cubicBezTo>
                    <a:pt x="2583" y="9338"/>
                    <a:pt x="6199" y="2310"/>
                    <a:pt x="10144" y="477"/>
                  </a:cubicBezTo>
                  <a:cubicBezTo>
                    <a:pt x="14193" y="-1403"/>
                    <a:pt x="18289" y="2318"/>
                    <a:pt x="21600" y="10884"/>
                  </a:cubicBezTo>
                </a:path>
              </a:pathLst>
            </a:custGeom>
            <a:noFill/>
            <a:ln w="12700" cap="flat" cmpd="sng">
              <a:solidFill>
                <a:srgbClr val="070707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7" name="Shape 836"/>
            <p:cNvSpPr/>
            <p:nvPr/>
          </p:nvSpPr>
          <p:spPr>
            <a:xfrm>
              <a:off x="1428510" y="1721346"/>
              <a:ext cx="171229" cy="1712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C395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8" name="Shape 837"/>
            <p:cNvSpPr/>
            <p:nvPr/>
          </p:nvSpPr>
          <p:spPr>
            <a:xfrm>
              <a:off x="1686291" y="1858179"/>
              <a:ext cx="121715" cy="36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93" extrusionOk="0">
                  <a:moveTo>
                    <a:pt x="0" y="15199"/>
                  </a:moveTo>
                  <a:cubicBezTo>
                    <a:pt x="3487" y="19229"/>
                    <a:pt x="7157" y="21289"/>
                    <a:pt x="10854" y="21292"/>
                  </a:cubicBezTo>
                  <a:cubicBezTo>
                    <a:pt x="14512" y="21296"/>
                    <a:pt x="18145" y="19285"/>
                    <a:pt x="21600" y="15344"/>
                  </a:cubicBezTo>
                  <a:cubicBezTo>
                    <a:pt x="20619" y="12262"/>
                    <a:pt x="19695" y="9148"/>
                    <a:pt x="18813" y="5981"/>
                  </a:cubicBezTo>
                  <a:cubicBezTo>
                    <a:pt x="17985" y="3010"/>
                    <a:pt x="17050" y="-304"/>
                    <a:pt x="15781" y="22"/>
                  </a:cubicBezTo>
                  <a:cubicBezTo>
                    <a:pt x="13646" y="570"/>
                    <a:pt x="12924" y="11138"/>
                    <a:pt x="10701" y="10784"/>
                  </a:cubicBezTo>
                  <a:cubicBezTo>
                    <a:pt x="8799" y="10482"/>
                    <a:pt x="8125" y="1946"/>
                    <a:pt x="6274" y="1127"/>
                  </a:cubicBezTo>
                  <a:cubicBezTo>
                    <a:pt x="4810" y="480"/>
                    <a:pt x="3787" y="4712"/>
                    <a:pt x="2795" y="8083"/>
                  </a:cubicBezTo>
                  <a:cubicBezTo>
                    <a:pt x="1979" y="10858"/>
                    <a:pt x="1042" y="13259"/>
                    <a:pt x="0" y="15199"/>
                  </a:cubicBezTo>
                  <a:close/>
                </a:path>
              </a:pathLst>
            </a:custGeom>
            <a:solidFill>
              <a:srgbClr val="FC395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9" name="Shape 838"/>
            <p:cNvSpPr/>
            <p:nvPr/>
          </p:nvSpPr>
          <p:spPr>
            <a:xfrm>
              <a:off x="1716825" y="1903618"/>
              <a:ext cx="62372" cy="375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48" extrusionOk="0">
                  <a:moveTo>
                    <a:pt x="0" y="0"/>
                  </a:moveTo>
                  <a:cubicBezTo>
                    <a:pt x="3648" y="1695"/>
                    <a:pt x="7426" y="2523"/>
                    <a:pt x="11218" y="2457"/>
                  </a:cubicBezTo>
                  <a:cubicBezTo>
                    <a:pt x="14730" y="2396"/>
                    <a:pt x="18221" y="1570"/>
                    <a:pt x="21600" y="0"/>
                  </a:cubicBezTo>
                  <a:cubicBezTo>
                    <a:pt x="20699" y="3754"/>
                    <a:pt x="19706" y="7447"/>
                    <a:pt x="18623" y="11071"/>
                  </a:cubicBezTo>
                  <a:cubicBezTo>
                    <a:pt x="17149" y="16009"/>
                    <a:pt x="15173" y="21082"/>
                    <a:pt x="11864" y="21337"/>
                  </a:cubicBezTo>
                  <a:cubicBezTo>
                    <a:pt x="8452" y="21600"/>
                    <a:pt x="6129" y="16885"/>
                    <a:pt x="4331" y="12255"/>
                  </a:cubicBezTo>
                  <a:cubicBezTo>
                    <a:pt x="2784" y="8270"/>
                    <a:pt x="1339" y="4182"/>
                    <a:pt x="0" y="0"/>
                  </a:cubicBezTo>
                  <a:close/>
                </a:path>
              </a:pathLst>
            </a:custGeom>
            <a:solidFill>
              <a:srgbClr val="FC395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0" name="Shape 839"/>
            <p:cNvSpPr/>
            <p:nvPr/>
          </p:nvSpPr>
          <p:spPr>
            <a:xfrm>
              <a:off x="1711187" y="1773119"/>
              <a:ext cx="18719" cy="187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16796"/>
                  </a:moveTo>
                  <a:cubicBezTo>
                    <a:pt x="20639" y="12954"/>
                    <a:pt x="20639" y="6724"/>
                    <a:pt x="16796" y="2882"/>
                  </a:cubicBezTo>
                  <a:cubicBezTo>
                    <a:pt x="12954" y="-961"/>
                    <a:pt x="6724" y="-961"/>
                    <a:pt x="2882" y="2882"/>
                  </a:cubicBezTo>
                  <a:cubicBezTo>
                    <a:pt x="-961" y="6724"/>
                    <a:pt x="-961" y="12954"/>
                    <a:pt x="2882" y="16796"/>
                  </a:cubicBezTo>
                  <a:cubicBezTo>
                    <a:pt x="6724" y="20639"/>
                    <a:pt x="12954" y="20639"/>
                    <a:pt x="16796" y="16796"/>
                  </a:cubicBezTo>
                  <a:close/>
                </a:path>
              </a:pathLst>
            </a:custGeom>
            <a:solidFill>
              <a:srgbClr val="07070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1" name="Shape 840"/>
            <p:cNvSpPr/>
            <p:nvPr/>
          </p:nvSpPr>
          <p:spPr>
            <a:xfrm>
              <a:off x="1762117" y="1773119"/>
              <a:ext cx="18719" cy="187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16796"/>
                  </a:moveTo>
                  <a:cubicBezTo>
                    <a:pt x="20639" y="12954"/>
                    <a:pt x="20639" y="6724"/>
                    <a:pt x="16796" y="2882"/>
                  </a:cubicBezTo>
                  <a:cubicBezTo>
                    <a:pt x="12954" y="-961"/>
                    <a:pt x="6724" y="-961"/>
                    <a:pt x="2882" y="2882"/>
                  </a:cubicBezTo>
                  <a:cubicBezTo>
                    <a:pt x="-961" y="6724"/>
                    <a:pt x="-961" y="12954"/>
                    <a:pt x="2882" y="16796"/>
                  </a:cubicBezTo>
                  <a:cubicBezTo>
                    <a:pt x="6724" y="20639"/>
                    <a:pt x="12954" y="20639"/>
                    <a:pt x="16796" y="16796"/>
                  </a:cubicBezTo>
                  <a:close/>
                </a:path>
              </a:pathLst>
            </a:custGeom>
            <a:solidFill>
              <a:srgbClr val="07070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2" name="Shape 841"/>
            <p:cNvSpPr/>
            <p:nvPr/>
          </p:nvSpPr>
          <p:spPr>
            <a:xfrm>
              <a:off x="1588631" y="1591914"/>
              <a:ext cx="37734" cy="377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" name="Shape 842"/>
            <p:cNvSpPr/>
            <p:nvPr/>
          </p:nvSpPr>
          <p:spPr>
            <a:xfrm>
              <a:off x="1851170" y="1562299"/>
              <a:ext cx="127220" cy="127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7070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4" name="Shape 843"/>
            <p:cNvSpPr/>
            <p:nvPr/>
          </p:nvSpPr>
          <p:spPr>
            <a:xfrm>
              <a:off x="1828032" y="1561160"/>
              <a:ext cx="241300" cy="632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271" extrusionOk="0">
                  <a:moveTo>
                    <a:pt x="0" y="19271"/>
                  </a:moveTo>
                  <a:cubicBezTo>
                    <a:pt x="939" y="5977"/>
                    <a:pt x="4819" y="-2329"/>
                    <a:pt x="8731" y="581"/>
                  </a:cubicBezTo>
                  <a:cubicBezTo>
                    <a:pt x="12101" y="3087"/>
                    <a:pt x="14504" y="13732"/>
                    <a:pt x="17900" y="15153"/>
                  </a:cubicBezTo>
                  <a:cubicBezTo>
                    <a:pt x="19180" y="15689"/>
                    <a:pt x="20476" y="14819"/>
                    <a:pt x="21600" y="12666"/>
                  </a:cubicBezTo>
                </a:path>
              </a:pathLst>
            </a:custGeom>
            <a:noFill/>
            <a:ln w="12700" cap="flat" cmpd="sng">
              <a:solidFill>
                <a:srgbClr val="070707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5" name="Shape 844"/>
            <p:cNvSpPr/>
            <p:nvPr/>
          </p:nvSpPr>
          <p:spPr>
            <a:xfrm>
              <a:off x="1969064" y="1603415"/>
              <a:ext cx="101321" cy="461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69" extrusionOk="0">
                  <a:moveTo>
                    <a:pt x="21600" y="17613"/>
                  </a:moveTo>
                  <a:cubicBezTo>
                    <a:pt x="18045" y="21020"/>
                    <a:pt x="14018" y="21600"/>
                    <a:pt x="10272" y="19244"/>
                  </a:cubicBezTo>
                  <a:cubicBezTo>
                    <a:pt x="5652" y="16338"/>
                    <a:pt x="1888" y="9287"/>
                    <a:pt x="0" y="0"/>
                  </a:cubicBezTo>
                </a:path>
              </a:pathLst>
            </a:custGeom>
            <a:noFill/>
            <a:ln w="12700" cap="flat" cmpd="sng">
              <a:solidFill>
                <a:srgbClr val="070707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6" name="Shape 845"/>
            <p:cNvSpPr/>
            <p:nvPr/>
          </p:nvSpPr>
          <p:spPr>
            <a:xfrm>
              <a:off x="1835421" y="1474098"/>
              <a:ext cx="196049" cy="50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197" extrusionOk="0">
                  <a:moveTo>
                    <a:pt x="21600" y="20197"/>
                  </a:moveTo>
                  <a:cubicBezTo>
                    <a:pt x="19017" y="9338"/>
                    <a:pt x="15401" y="2310"/>
                    <a:pt x="11456" y="477"/>
                  </a:cubicBezTo>
                  <a:cubicBezTo>
                    <a:pt x="7407" y="-1403"/>
                    <a:pt x="3311" y="2318"/>
                    <a:pt x="0" y="10884"/>
                  </a:cubicBezTo>
                </a:path>
              </a:pathLst>
            </a:custGeom>
            <a:noFill/>
            <a:ln w="12700" cap="flat" cmpd="sng">
              <a:solidFill>
                <a:srgbClr val="070707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7" name="Shape 846"/>
            <p:cNvSpPr/>
            <p:nvPr/>
          </p:nvSpPr>
          <p:spPr>
            <a:xfrm>
              <a:off x="1894890" y="1721346"/>
              <a:ext cx="171229" cy="1712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C395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8" name="Shape 847"/>
            <p:cNvSpPr/>
            <p:nvPr/>
          </p:nvSpPr>
          <p:spPr>
            <a:xfrm>
              <a:off x="1929396" y="1589556"/>
              <a:ext cx="37734" cy="377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1" name="Oval 716"/>
          <p:cNvSpPr/>
          <p:nvPr/>
        </p:nvSpPr>
        <p:spPr>
          <a:xfrm>
            <a:off x="8617601" y="4344115"/>
            <a:ext cx="93328" cy="93326"/>
          </a:xfrm>
          <a:prstGeom prst="ellipse">
            <a:avLst/>
          </a:prstGeom>
          <a:solidFill>
            <a:srgbClr val="F4F4F4"/>
          </a:solidFill>
          <a:ln w="6350" cap="flat" cmpd="sng" algn="ctr">
            <a:solidFill>
              <a:srgbClr val="A0A0A3"/>
            </a:solidFill>
            <a:prstDash val="solid"/>
          </a:ln>
          <a:effectLst/>
        </p:spPr>
        <p:txBody>
          <a:bodyPr lIns="91430" tIns="45715" rIns="91430" bIns="45715" rtlCol="0" anchor="ctr"/>
          <a:lstStyle/>
          <a:p>
            <a:pPr algn="ctr" defTabSz="457148">
              <a:defRPr/>
            </a:pPr>
            <a:endParaRPr lang="en-US" kern="0" smtClean="0">
              <a:solidFill>
                <a:srgbClr val="0707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2" name="Group 698"/>
          <p:cNvGrpSpPr/>
          <p:nvPr/>
        </p:nvGrpSpPr>
        <p:grpSpPr>
          <a:xfrm>
            <a:off x="8524195" y="3811673"/>
            <a:ext cx="306014" cy="302545"/>
            <a:chOff x="578354" y="517881"/>
            <a:chExt cx="489497" cy="483948"/>
          </a:xfrm>
        </p:grpSpPr>
        <p:sp>
          <p:nvSpPr>
            <p:cNvPr id="153" name="Oval 699"/>
            <p:cNvSpPr/>
            <p:nvPr/>
          </p:nvSpPr>
          <p:spPr>
            <a:xfrm>
              <a:off x="594684" y="551294"/>
              <a:ext cx="404185" cy="404185"/>
            </a:xfrm>
            <a:prstGeom prst="ellipse">
              <a:avLst/>
            </a:prstGeom>
            <a:solidFill>
              <a:srgbClr val="A0A0A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457148">
                <a:defRPr/>
              </a:pPr>
              <a:endParaRPr lang="en-US" kern="0" smtClea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4" name="TextBox 700"/>
            <p:cNvSpPr txBox="1"/>
            <p:nvPr/>
          </p:nvSpPr>
          <p:spPr>
            <a:xfrm>
              <a:off x="578354" y="517881"/>
              <a:ext cx="489497" cy="4839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148">
                <a:defRPr/>
              </a:pPr>
              <a:r>
                <a:rPr lang="en-US" sz="1400" kern="0" dirty="0" smtClean="0">
                  <a:solidFill>
                    <a:srgbClr val="F4F4F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Black"/>
                </a:rPr>
                <a:t>A</a:t>
              </a:r>
            </a:p>
          </p:txBody>
        </p:sp>
      </p:grpSp>
      <p:sp>
        <p:nvSpPr>
          <p:cNvPr id="155" name="Shape 147"/>
          <p:cNvSpPr/>
          <p:nvPr/>
        </p:nvSpPr>
        <p:spPr>
          <a:xfrm flipH="1">
            <a:off x="3835059" y="2440093"/>
            <a:ext cx="4709569" cy="826516"/>
          </a:xfrm>
          <a:custGeom>
            <a:avLst/>
            <a:gdLst>
              <a:gd name="connsiteX0" fmla="*/ 21491 w 21512"/>
              <a:gd name="connsiteY0" fmla="*/ 18617 h 18617"/>
              <a:gd name="connsiteX1" fmla="*/ 21491 w 21512"/>
              <a:gd name="connsiteY1" fmla="*/ 8998 h 18617"/>
              <a:gd name="connsiteX2" fmla="*/ 20624 w 21512"/>
              <a:gd name="connsiteY2" fmla="*/ 2969 h 18617"/>
              <a:gd name="connsiteX3" fmla="*/ 17238 w 21512"/>
              <a:gd name="connsiteY3" fmla="*/ 40 h 18617"/>
              <a:gd name="connsiteX4" fmla="*/ 0 w 21512"/>
              <a:gd name="connsiteY4" fmla="*/ 40 h 18617"/>
              <a:gd name="connsiteX0" fmla="*/ 71254 w 71275"/>
              <a:gd name="connsiteY0" fmla="*/ 18749 h 18749"/>
              <a:gd name="connsiteX1" fmla="*/ 71254 w 71275"/>
              <a:gd name="connsiteY1" fmla="*/ 9130 h 18749"/>
              <a:gd name="connsiteX2" fmla="*/ 70387 w 71275"/>
              <a:gd name="connsiteY2" fmla="*/ 3101 h 18749"/>
              <a:gd name="connsiteX3" fmla="*/ 67001 w 71275"/>
              <a:gd name="connsiteY3" fmla="*/ 172 h 18749"/>
              <a:gd name="connsiteX4" fmla="*/ 0 w 71275"/>
              <a:gd name="connsiteY4" fmla="*/ 0 h 18749"/>
              <a:gd name="connsiteX0" fmla="*/ 11522 w 11543"/>
              <a:gd name="connsiteY0" fmla="*/ 18618 h 18618"/>
              <a:gd name="connsiteX1" fmla="*/ 11522 w 11543"/>
              <a:gd name="connsiteY1" fmla="*/ 8999 h 18618"/>
              <a:gd name="connsiteX2" fmla="*/ 10655 w 11543"/>
              <a:gd name="connsiteY2" fmla="*/ 2970 h 18618"/>
              <a:gd name="connsiteX3" fmla="*/ 7269 w 11543"/>
              <a:gd name="connsiteY3" fmla="*/ 41 h 18618"/>
              <a:gd name="connsiteX4" fmla="*/ 0 w 11543"/>
              <a:gd name="connsiteY4" fmla="*/ 41 h 18618"/>
              <a:gd name="connsiteX0" fmla="*/ 15199 w 15220"/>
              <a:gd name="connsiteY0" fmla="*/ 18618 h 18618"/>
              <a:gd name="connsiteX1" fmla="*/ 15199 w 15220"/>
              <a:gd name="connsiteY1" fmla="*/ 8999 h 18618"/>
              <a:gd name="connsiteX2" fmla="*/ 14332 w 15220"/>
              <a:gd name="connsiteY2" fmla="*/ 2970 h 18618"/>
              <a:gd name="connsiteX3" fmla="*/ 10946 w 15220"/>
              <a:gd name="connsiteY3" fmla="*/ 41 h 18618"/>
              <a:gd name="connsiteX4" fmla="*/ 0 w 15220"/>
              <a:gd name="connsiteY4" fmla="*/ 41 h 18618"/>
              <a:gd name="connsiteX0" fmla="*/ 15199 w 15220"/>
              <a:gd name="connsiteY0" fmla="*/ 16065 h 16065"/>
              <a:gd name="connsiteX1" fmla="*/ 15199 w 15220"/>
              <a:gd name="connsiteY1" fmla="*/ 8999 h 16065"/>
              <a:gd name="connsiteX2" fmla="*/ 14332 w 15220"/>
              <a:gd name="connsiteY2" fmla="*/ 2970 h 16065"/>
              <a:gd name="connsiteX3" fmla="*/ 10946 w 15220"/>
              <a:gd name="connsiteY3" fmla="*/ 41 h 16065"/>
              <a:gd name="connsiteX4" fmla="*/ 0 w 15220"/>
              <a:gd name="connsiteY4" fmla="*/ 41 h 16065"/>
              <a:gd name="connsiteX0" fmla="*/ 34728 w 34749"/>
              <a:gd name="connsiteY0" fmla="*/ 16194 h 16194"/>
              <a:gd name="connsiteX1" fmla="*/ 34728 w 34749"/>
              <a:gd name="connsiteY1" fmla="*/ 9128 h 16194"/>
              <a:gd name="connsiteX2" fmla="*/ 33861 w 34749"/>
              <a:gd name="connsiteY2" fmla="*/ 3099 h 16194"/>
              <a:gd name="connsiteX3" fmla="*/ 30475 w 34749"/>
              <a:gd name="connsiteY3" fmla="*/ 170 h 16194"/>
              <a:gd name="connsiteX4" fmla="*/ 0 w 34749"/>
              <a:gd name="connsiteY4" fmla="*/ 0 h 16194"/>
              <a:gd name="connsiteX0" fmla="*/ 34728 w 34749"/>
              <a:gd name="connsiteY0" fmla="*/ 16065 h 16065"/>
              <a:gd name="connsiteX1" fmla="*/ 34728 w 34749"/>
              <a:gd name="connsiteY1" fmla="*/ 8999 h 16065"/>
              <a:gd name="connsiteX2" fmla="*/ 33861 w 34749"/>
              <a:gd name="connsiteY2" fmla="*/ 2970 h 16065"/>
              <a:gd name="connsiteX3" fmla="*/ 30475 w 34749"/>
              <a:gd name="connsiteY3" fmla="*/ 41 h 16065"/>
              <a:gd name="connsiteX4" fmla="*/ 0 w 34749"/>
              <a:gd name="connsiteY4" fmla="*/ 382 h 16065"/>
              <a:gd name="connsiteX0" fmla="*/ 34401 w 34422"/>
              <a:gd name="connsiteY0" fmla="*/ 16065 h 16065"/>
              <a:gd name="connsiteX1" fmla="*/ 34401 w 34422"/>
              <a:gd name="connsiteY1" fmla="*/ 8999 h 16065"/>
              <a:gd name="connsiteX2" fmla="*/ 33534 w 34422"/>
              <a:gd name="connsiteY2" fmla="*/ 2970 h 16065"/>
              <a:gd name="connsiteX3" fmla="*/ 30148 w 34422"/>
              <a:gd name="connsiteY3" fmla="*/ 41 h 16065"/>
              <a:gd name="connsiteX4" fmla="*/ 0 w 34422"/>
              <a:gd name="connsiteY4" fmla="*/ 42 h 16065"/>
              <a:gd name="connsiteX0" fmla="*/ 78526 w 78547"/>
              <a:gd name="connsiteY0" fmla="*/ 16065 h 16065"/>
              <a:gd name="connsiteX1" fmla="*/ 78526 w 78547"/>
              <a:gd name="connsiteY1" fmla="*/ 8999 h 16065"/>
              <a:gd name="connsiteX2" fmla="*/ 77659 w 78547"/>
              <a:gd name="connsiteY2" fmla="*/ 2970 h 16065"/>
              <a:gd name="connsiteX3" fmla="*/ 74273 w 78547"/>
              <a:gd name="connsiteY3" fmla="*/ 41 h 16065"/>
              <a:gd name="connsiteX4" fmla="*/ 0 w 78547"/>
              <a:gd name="connsiteY4" fmla="*/ 212 h 16065"/>
              <a:gd name="connsiteX0" fmla="*/ 126466 w 126487"/>
              <a:gd name="connsiteY0" fmla="*/ 16065 h 16065"/>
              <a:gd name="connsiteX1" fmla="*/ 126466 w 126487"/>
              <a:gd name="connsiteY1" fmla="*/ 8999 h 16065"/>
              <a:gd name="connsiteX2" fmla="*/ 125599 w 126487"/>
              <a:gd name="connsiteY2" fmla="*/ 2970 h 16065"/>
              <a:gd name="connsiteX3" fmla="*/ 122213 w 126487"/>
              <a:gd name="connsiteY3" fmla="*/ 41 h 16065"/>
              <a:gd name="connsiteX4" fmla="*/ 0 w 126487"/>
              <a:gd name="connsiteY4" fmla="*/ 342 h 16065"/>
              <a:gd name="connsiteX5" fmla="*/ 47940 w 126487"/>
              <a:gd name="connsiteY5" fmla="*/ 212 h 16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6487" h="16065" extrusionOk="0">
                <a:moveTo>
                  <a:pt x="126466" y="16065"/>
                </a:moveTo>
                <a:lnTo>
                  <a:pt x="126466" y="8999"/>
                </a:lnTo>
                <a:cubicBezTo>
                  <a:pt x="126575" y="6825"/>
                  <a:pt x="126262" y="4651"/>
                  <a:pt x="125599" y="2970"/>
                </a:cubicBezTo>
                <a:cubicBezTo>
                  <a:pt x="124772" y="869"/>
                  <a:pt x="123503" y="-228"/>
                  <a:pt x="122213" y="41"/>
                </a:cubicBezTo>
                <a:lnTo>
                  <a:pt x="0" y="342"/>
                </a:lnTo>
                <a:lnTo>
                  <a:pt x="47940" y="212"/>
                </a:lnTo>
              </a:path>
            </a:pathLst>
          </a:custGeom>
          <a:ln w="6350" cmpd="sng">
            <a:solidFill>
              <a:srgbClr val="A0A0A3"/>
            </a:solidFill>
            <a:prstDash val="dash"/>
            <a:miter lim="400000"/>
          </a:ln>
        </p:spPr>
        <p:txBody>
          <a:bodyPr lIns="50795" tIns="50795" rIns="50795" bIns="50795" anchor="ctr"/>
          <a:lstStyle/>
          <a:p>
            <a:pPr defTabSz="457148">
              <a:defRPr sz="2400"/>
            </a:pPr>
            <a:endParaRPr sz="2400" kern="0">
              <a:solidFill>
                <a:srgbClr val="0707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6" name="Group 502"/>
          <p:cNvGrpSpPr/>
          <p:nvPr/>
        </p:nvGrpSpPr>
        <p:grpSpPr>
          <a:xfrm>
            <a:off x="2995027" y="3210421"/>
            <a:ext cx="1457375" cy="2743344"/>
            <a:chOff x="906552" y="1021109"/>
            <a:chExt cx="1676641" cy="3156086"/>
          </a:xfrm>
        </p:grpSpPr>
        <p:grpSp>
          <p:nvGrpSpPr>
            <p:cNvPr id="157" name="Group 806"/>
            <p:cNvGrpSpPr/>
            <p:nvPr/>
          </p:nvGrpSpPr>
          <p:grpSpPr>
            <a:xfrm>
              <a:off x="907024" y="1022481"/>
              <a:ext cx="1674675" cy="3154714"/>
              <a:chOff x="0" y="0"/>
              <a:chExt cx="4593592" cy="8653307"/>
            </a:xfrm>
          </p:grpSpPr>
          <p:sp>
            <p:nvSpPr>
              <p:cNvPr id="199" name="Shape 804"/>
              <p:cNvSpPr/>
              <p:nvPr/>
            </p:nvSpPr>
            <p:spPr>
              <a:xfrm>
                <a:off x="-1" y="-1"/>
                <a:ext cx="2350940" cy="86533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14" h="21563" extrusionOk="0">
                    <a:moveTo>
                      <a:pt x="21314" y="14"/>
                    </a:moveTo>
                    <a:cubicBezTo>
                      <a:pt x="19211" y="-37"/>
                      <a:pt x="17109" y="49"/>
                      <a:pt x="15171" y="259"/>
                    </a:cubicBezTo>
                    <a:cubicBezTo>
                      <a:pt x="11152" y="696"/>
                      <a:pt x="8071" y="1628"/>
                      <a:pt x="7009" y="2789"/>
                    </a:cubicBezTo>
                    <a:cubicBezTo>
                      <a:pt x="5868" y="4036"/>
                      <a:pt x="7285" y="5349"/>
                      <a:pt x="6410" y="6618"/>
                    </a:cubicBezTo>
                    <a:cubicBezTo>
                      <a:pt x="5879" y="7388"/>
                      <a:pt x="4543" y="8088"/>
                      <a:pt x="3380" y="8793"/>
                    </a:cubicBezTo>
                    <a:cubicBezTo>
                      <a:pt x="1729" y="9794"/>
                      <a:pt x="350" y="10837"/>
                      <a:pt x="60" y="11933"/>
                    </a:cubicBezTo>
                    <a:cubicBezTo>
                      <a:pt x="-286" y="13240"/>
                      <a:pt x="896" y="14512"/>
                      <a:pt x="2564" y="15707"/>
                    </a:cubicBezTo>
                    <a:cubicBezTo>
                      <a:pt x="4109" y="16814"/>
                      <a:pt x="6107" y="17882"/>
                      <a:pt x="8547" y="18889"/>
                    </a:cubicBezTo>
                    <a:cubicBezTo>
                      <a:pt x="8888" y="19043"/>
                      <a:pt x="8990" y="19227"/>
                      <a:pt x="8832" y="19402"/>
                    </a:cubicBezTo>
                    <a:cubicBezTo>
                      <a:pt x="8771" y="19469"/>
                      <a:pt x="8674" y="19531"/>
                      <a:pt x="8541" y="19588"/>
                    </a:cubicBezTo>
                    <a:cubicBezTo>
                      <a:pt x="8374" y="19658"/>
                      <a:pt x="8152" y="19718"/>
                      <a:pt x="7888" y="19762"/>
                    </a:cubicBezTo>
                    <a:cubicBezTo>
                      <a:pt x="7412" y="19852"/>
                      <a:pt x="7005" y="19961"/>
                      <a:pt x="6673" y="20083"/>
                    </a:cubicBezTo>
                    <a:cubicBezTo>
                      <a:pt x="6444" y="20167"/>
                      <a:pt x="6240" y="20260"/>
                      <a:pt x="6170" y="20369"/>
                    </a:cubicBezTo>
                    <a:cubicBezTo>
                      <a:pt x="5853" y="20857"/>
                      <a:pt x="7524" y="21134"/>
                      <a:pt x="9405" y="21246"/>
                    </a:cubicBezTo>
                    <a:cubicBezTo>
                      <a:pt x="10960" y="21339"/>
                      <a:pt x="12745" y="21430"/>
                      <a:pt x="14518" y="21465"/>
                    </a:cubicBezTo>
                    <a:cubicBezTo>
                      <a:pt x="16764" y="21510"/>
                      <a:pt x="19010" y="21543"/>
                      <a:pt x="21261" y="21563"/>
                    </a:cubicBezTo>
                    <a:lnTo>
                      <a:pt x="21314" y="14"/>
                    </a:lnTo>
                    <a:close/>
                  </a:path>
                </a:pathLst>
              </a:custGeom>
              <a:solidFill>
                <a:srgbClr val="19C0B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148">
                  <a:defRPr sz="2400"/>
                </a:pPr>
                <a:endParaRPr sz="2400" kern="0">
                  <a:solidFill>
                    <a:srgbClr val="0707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0" name="Shape 805"/>
              <p:cNvSpPr/>
              <p:nvPr/>
            </p:nvSpPr>
            <p:spPr>
              <a:xfrm>
                <a:off x="2242654" y="0"/>
                <a:ext cx="2350939" cy="86533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14" h="21563" extrusionOk="0">
                    <a:moveTo>
                      <a:pt x="0" y="14"/>
                    </a:moveTo>
                    <a:cubicBezTo>
                      <a:pt x="2103" y="-37"/>
                      <a:pt x="4205" y="49"/>
                      <a:pt x="6143" y="259"/>
                    </a:cubicBezTo>
                    <a:cubicBezTo>
                      <a:pt x="10162" y="696"/>
                      <a:pt x="13243" y="1628"/>
                      <a:pt x="14305" y="2789"/>
                    </a:cubicBezTo>
                    <a:cubicBezTo>
                      <a:pt x="15446" y="4036"/>
                      <a:pt x="14029" y="5349"/>
                      <a:pt x="14904" y="6618"/>
                    </a:cubicBezTo>
                    <a:cubicBezTo>
                      <a:pt x="15435" y="7388"/>
                      <a:pt x="16771" y="8088"/>
                      <a:pt x="17934" y="8793"/>
                    </a:cubicBezTo>
                    <a:cubicBezTo>
                      <a:pt x="19585" y="9794"/>
                      <a:pt x="20964" y="10837"/>
                      <a:pt x="21254" y="11933"/>
                    </a:cubicBezTo>
                    <a:cubicBezTo>
                      <a:pt x="21600" y="13240"/>
                      <a:pt x="20418" y="14512"/>
                      <a:pt x="18750" y="15707"/>
                    </a:cubicBezTo>
                    <a:cubicBezTo>
                      <a:pt x="17205" y="16814"/>
                      <a:pt x="15207" y="17882"/>
                      <a:pt x="12767" y="18889"/>
                    </a:cubicBezTo>
                    <a:cubicBezTo>
                      <a:pt x="12426" y="19043"/>
                      <a:pt x="12324" y="19227"/>
                      <a:pt x="12482" y="19402"/>
                    </a:cubicBezTo>
                    <a:cubicBezTo>
                      <a:pt x="12543" y="19469"/>
                      <a:pt x="12640" y="19531"/>
                      <a:pt x="12773" y="19588"/>
                    </a:cubicBezTo>
                    <a:cubicBezTo>
                      <a:pt x="12940" y="19658"/>
                      <a:pt x="13162" y="19718"/>
                      <a:pt x="13426" y="19762"/>
                    </a:cubicBezTo>
                    <a:cubicBezTo>
                      <a:pt x="13902" y="19852"/>
                      <a:pt x="14309" y="19961"/>
                      <a:pt x="14641" y="20083"/>
                    </a:cubicBezTo>
                    <a:cubicBezTo>
                      <a:pt x="14870" y="20167"/>
                      <a:pt x="15074" y="20260"/>
                      <a:pt x="15144" y="20369"/>
                    </a:cubicBezTo>
                    <a:cubicBezTo>
                      <a:pt x="15461" y="20857"/>
                      <a:pt x="13790" y="21134"/>
                      <a:pt x="11909" y="21246"/>
                    </a:cubicBezTo>
                    <a:cubicBezTo>
                      <a:pt x="10354" y="21339"/>
                      <a:pt x="8569" y="21430"/>
                      <a:pt x="6796" y="21465"/>
                    </a:cubicBezTo>
                    <a:cubicBezTo>
                      <a:pt x="4550" y="21510"/>
                      <a:pt x="2304" y="21543"/>
                      <a:pt x="53" y="21563"/>
                    </a:cubicBez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19C0B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148">
                  <a:defRPr sz="2400"/>
                </a:pPr>
                <a:endParaRPr sz="2400" kern="0">
                  <a:solidFill>
                    <a:srgbClr val="0707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8" name="Shape 807"/>
            <p:cNvSpPr/>
            <p:nvPr/>
          </p:nvSpPr>
          <p:spPr>
            <a:xfrm>
              <a:off x="999176" y="1921768"/>
              <a:ext cx="1564535" cy="20329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88" extrusionOk="0">
                  <a:moveTo>
                    <a:pt x="3625" y="443"/>
                  </a:moveTo>
                  <a:lnTo>
                    <a:pt x="257" y="6711"/>
                  </a:lnTo>
                  <a:lnTo>
                    <a:pt x="0" y="12401"/>
                  </a:lnTo>
                  <a:lnTo>
                    <a:pt x="1598" y="14997"/>
                  </a:lnTo>
                  <a:cubicBezTo>
                    <a:pt x="1899" y="15688"/>
                    <a:pt x="2264" y="16361"/>
                    <a:pt x="2689" y="17013"/>
                  </a:cubicBezTo>
                  <a:cubicBezTo>
                    <a:pt x="3148" y="17714"/>
                    <a:pt x="3675" y="18388"/>
                    <a:pt x="4267" y="19028"/>
                  </a:cubicBezTo>
                  <a:cubicBezTo>
                    <a:pt x="5134" y="20082"/>
                    <a:pt x="6461" y="20866"/>
                    <a:pt x="8011" y="21241"/>
                  </a:cubicBezTo>
                  <a:cubicBezTo>
                    <a:pt x="9493" y="21600"/>
                    <a:pt x="11080" y="21562"/>
                    <a:pt x="12532" y="21163"/>
                  </a:cubicBezTo>
                  <a:cubicBezTo>
                    <a:pt x="13982" y="20765"/>
                    <a:pt x="15233" y="20025"/>
                    <a:pt x="16102" y="19046"/>
                  </a:cubicBezTo>
                  <a:cubicBezTo>
                    <a:pt x="16767" y="18323"/>
                    <a:pt x="17380" y="17572"/>
                    <a:pt x="17940" y="16799"/>
                  </a:cubicBezTo>
                  <a:cubicBezTo>
                    <a:pt x="18468" y="16069"/>
                    <a:pt x="18947" y="15318"/>
                    <a:pt x="19376" y="14551"/>
                  </a:cubicBezTo>
                  <a:lnTo>
                    <a:pt x="21600" y="8785"/>
                  </a:lnTo>
                  <a:lnTo>
                    <a:pt x="18534" y="2704"/>
                  </a:lnTo>
                  <a:lnTo>
                    <a:pt x="15975" y="0"/>
                  </a:lnTo>
                  <a:lnTo>
                    <a:pt x="10469" y="2055"/>
                  </a:lnTo>
                  <a:lnTo>
                    <a:pt x="3625" y="44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9" name="Shape 808"/>
            <p:cNvSpPr/>
            <p:nvPr/>
          </p:nvSpPr>
          <p:spPr>
            <a:xfrm>
              <a:off x="950411" y="3118048"/>
              <a:ext cx="260129" cy="284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4" h="21413" extrusionOk="0">
                  <a:moveTo>
                    <a:pt x="8866" y="0"/>
                  </a:moveTo>
                  <a:cubicBezTo>
                    <a:pt x="9877" y="2088"/>
                    <a:pt x="10906" y="4168"/>
                    <a:pt x="11953" y="6241"/>
                  </a:cubicBezTo>
                  <a:cubicBezTo>
                    <a:pt x="13016" y="8345"/>
                    <a:pt x="14107" y="10456"/>
                    <a:pt x="15692" y="12267"/>
                  </a:cubicBezTo>
                  <a:cubicBezTo>
                    <a:pt x="17307" y="14114"/>
                    <a:pt x="19394" y="15598"/>
                    <a:pt x="20788" y="17593"/>
                  </a:cubicBezTo>
                  <a:cubicBezTo>
                    <a:pt x="21233" y="18229"/>
                    <a:pt x="21600" y="18956"/>
                    <a:pt x="21376" y="19678"/>
                  </a:cubicBezTo>
                  <a:cubicBezTo>
                    <a:pt x="21224" y="20166"/>
                    <a:pt x="20837" y="20522"/>
                    <a:pt x="20413" y="20789"/>
                  </a:cubicBezTo>
                  <a:cubicBezTo>
                    <a:pt x="19425" y="21411"/>
                    <a:pt x="18148" y="21600"/>
                    <a:pt x="16941" y="21209"/>
                  </a:cubicBezTo>
                  <a:cubicBezTo>
                    <a:pt x="14765" y="20584"/>
                    <a:pt x="12674" y="19735"/>
                    <a:pt x="10708" y="18678"/>
                  </a:cubicBezTo>
                  <a:cubicBezTo>
                    <a:pt x="8717" y="17610"/>
                    <a:pt x="6868" y="16335"/>
                    <a:pt x="5195" y="14881"/>
                  </a:cubicBezTo>
                  <a:cubicBezTo>
                    <a:pt x="3970" y="12625"/>
                    <a:pt x="2916" y="10295"/>
                    <a:pt x="2042" y="7906"/>
                  </a:cubicBezTo>
                  <a:cubicBezTo>
                    <a:pt x="1186" y="5568"/>
                    <a:pt x="504" y="3179"/>
                    <a:pt x="0" y="757"/>
                  </a:cubicBezTo>
                  <a:lnTo>
                    <a:pt x="8866" y="0"/>
                  </a:lnTo>
                  <a:close/>
                </a:path>
              </a:pathLst>
            </a:cu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500"/>
              </a:pPr>
              <a:endParaRPr sz="25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0" name="Shape 809"/>
            <p:cNvSpPr/>
            <p:nvPr/>
          </p:nvSpPr>
          <p:spPr>
            <a:xfrm>
              <a:off x="906552" y="2023396"/>
              <a:ext cx="444450" cy="11548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05" h="21600" extrusionOk="0">
                  <a:moveTo>
                    <a:pt x="11751" y="0"/>
                  </a:moveTo>
                  <a:lnTo>
                    <a:pt x="19731" y="1540"/>
                  </a:lnTo>
                  <a:cubicBezTo>
                    <a:pt x="21414" y="2732"/>
                    <a:pt x="20877" y="4231"/>
                    <a:pt x="18424" y="5184"/>
                  </a:cubicBezTo>
                  <a:cubicBezTo>
                    <a:pt x="17000" y="5737"/>
                    <a:pt x="15108" y="6019"/>
                    <a:pt x="13471" y="6441"/>
                  </a:cubicBezTo>
                  <a:cubicBezTo>
                    <a:pt x="12328" y="6735"/>
                    <a:pt x="11298" y="7099"/>
                    <a:pt x="10419" y="7522"/>
                  </a:cubicBezTo>
                  <a:cubicBezTo>
                    <a:pt x="11832" y="8269"/>
                    <a:pt x="11909" y="9294"/>
                    <a:pt x="10608" y="10073"/>
                  </a:cubicBezTo>
                  <a:cubicBezTo>
                    <a:pt x="9802" y="10557"/>
                    <a:pt x="8558" y="10876"/>
                    <a:pt x="7561" y="11284"/>
                  </a:cubicBezTo>
                  <a:cubicBezTo>
                    <a:pt x="6805" y="11593"/>
                    <a:pt x="6185" y="11954"/>
                    <a:pt x="5731" y="12352"/>
                  </a:cubicBezTo>
                  <a:cubicBezTo>
                    <a:pt x="6719" y="12588"/>
                    <a:pt x="7382" y="12994"/>
                    <a:pt x="7526" y="13452"/>
                  </a:cubicBezTo>
                  <a:cubicBezTo>
                    <a:pt x="7651" y="13851"/>
                    <a:pt x="7382" y="14238"/>
                    <a:pt x="7104" y="14610"/>
                  </a:cubicBezTo>
                  <a:cubicBezTo>
                    <a:pt x="6651" y="15214"/>
                    <a:pt x="6139" y="15818"/>
                    <a:pt x="5564" y="16423"/>
                  </a:cubicBezTo>
                  <a:cubicBezTo>
                    <a:pt x="5453" y="16999"/>
                    <a:pt x="5484" y="17579"/>
                    <a:pt x="5655" y="18153"/>
                  </a:cubicBezTo>
                  <a:cubicBezTo>
                    <a:pt x="5922" y="19048"/>
                    <a:pt x="6528" y="19921"/>
                    <a:pt x="7452" y="20742"/>
                  </a:cubicBezTo>
                  <a:cubicBezTo>
                    <a:pt x="6424" y="20706"/>
                    <a:pt x="5392" y="20787"/>
                    <a:pt x="4473" y="20976"/>
                  </a:cubicBezTo>
                  <a:cubicBezTo>
                    <a:pt x="3747" y="21126"/>
                    <a:pt x="3114" y="21339"/>
                    <a:pt x="2620" y="21600"/>
                  </a:cubicBezTo>
                  <a:cubicBezTo>
                    <a:pt x="1024" y="19743"/>
                    <a:pt x="147" y="17799"/>
                    <a:pt x="17" y="15835"/>
                  </a:cubicBezTo>
                  <a:cubicBezTo>
                    <a:pt x="-186" y="12743"/>
                    <a:pt x="1433" y="9707"/>
                    <a:pt x="4504" y="6922"/>
                  </a:cubicBezTo>
                  <a:cubicBezTo>
                    <a:pt x="5798" y="5748"/>
                    <a:pt x="7353" y="4619"/>
                    <a:pt x="8674" y="3441"/>
                  </a:cubicBezTo>
                  <a:cubicBezTo>
                    <a:pt x="9917" y="2332"/>
                    <a:pt x="10947" y="1181"/>
                    <a:pt x="11751" y="0"/>
                  </a:cubicBezTo>
                  <a:close/>
                </a:path>
              </a:pathLst>
            </a:custGeom>
            <a:solidFill>
              <a:srgbClr val="90D0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1" name="Shape 810"/>
            <p:cNvSpPr/>
            <p:nvPr/>
          </p:nvSpPr>
          <p:spPr>
            <a:xfrm>
              <a:off x="2274284" y="3120363"/>
              <a:ext cx="260129" cy="284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4" h="21413" extrusionOk="0">
                  <a:moveTo>
                    <a:pt x="12577" y="0"/>
                  </a:moveTo>
                  <a:cubicBezTo>
                    <a:pt x="11567" y="2088"/>
                    <a:pt x="10538" y="4168"/>
                    <a:pt x="9491" y="6241"/>
                  </a:cubicBezTo>
                  <a:cubicBezTo>
                    <a:pt x="8428" y="8345"/>
                    <a:pt x="7336" y="10456"/>
                    <a:pt x="5752" y="12267"/>
                  </a:cubicBezTo>
                  <a:cubicBezTo>
                    <a:pt x="4137" y="14114"/>
                    <a:pt x="2050" y="15598"/>
                    <a:pt x="655" y="17593"/>
                  </a:cubicBezTo>
                  <a:cubicBezTo>
                    <a:pt x="211" y="18229"/>
                    <a:pt x="-156" y="18956"/>
                    <a:pt x="68" y="19678"/>
                  </a:cubicBezTo>
                  <a:cubicBezTo>
                    <a:pt x="219" y="20166"/>
                    <a:pt x="607" y="20522"/>
                    <a:pt x="1030" y="20789"/>
                  </a:cubicBezTo>
                  <a:cubicBezTo>
                    <a:pt x="2019" y="21411"/>
                    <a:pt x="3296" y="21600"/>
                    <a:pt x="4502" y="21209"/>
                  </a:cubicBezTo>
                  <a:cubicBezTo>
                    <a:pt x="6651" y="20519"/>
                    <a:pt x="8735" y="19673"/>
                    <a:pt x="10736" y="18678"/>
                  </a:cubicBezTo>
                  <a:cubicBezTo>
                    <a:pt x="12832" y="17637"/>
                    <a:pt x="14828" y="16436"/>
                    <a:pt x="16703" y="15090"/>
                  </a:cubicBezTo>
                  <a:cubicBezTo>
                    <a:pt x="17767" y="12739"/>
                    <a:pt x="18701" y="10342"/>
                    <a:pt x="19501" y="7906"/>
                  </a:cubicBezTo>
                  <a:cubicBezTo>
                    <a:pt x="20275" y="5553"/>
                    <a:pt x="20923" y="3167"/>
                    <a:pt x="21444" y="757"/>
                  </a:cubicBezTo>
                  <a:lnTo>
                    <a:pt x="12577" y="0"/>
                  </a:lnTo>
                  <a:close/>
                </a:path>
              </a:pathLst>
            </a:cu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500"/>
              </a:pPr>
              <a:endParaRPr sz="25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2" name="Shape 811"/>
            <p:cNvSpPr/>
            <p:nvPr/>
          </p:nvSpPr>
          <p:spPr>
            <a:xfrm>
              <a:off x="2138716" y="2018350"/>
              <a:ext cx="444477" cy="1154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98" h="21600" extrusionOk="0">
                  <a:moveTo>
                    <a:pt x="8951" y="0"/>
                  </a:moveTo>
                  <a:lnTo>
                    <a:pt x="974" y="1540"/>
                  </a:lnTo>
                  <a:cubicBezTo>
                    <a:pt x="-709" y="2732"/>
                    <a:pt x="-172" y="4231"/>
                    <a:pt x="2279" y="5184"/>
                  </a:cubicBezTo>
                  <a:cubicBezTo>
                    <a:pt x="3703" y="5737"/>
                    <a:pt x="5594" y="6019"/>
                    <a:pt x="7231" y="6441"/>
                  </a:cubicBezTo>
                  <a:cubicBezTo>
                    <a:pt x="8373" y="6735"/>
                    <a:pt x="9404" y="7099"/>
                    <a:pt x="10282" y="7522"/>
                  </a:cubicBezTo>
                  <a:cubicBezTo>
                    <a:pt x="8869" y="8268"/>
                    <a:pt x="8793" y="9294"/>
                    <a:pt x="10093" y="10073"/>
                  </a:cubicBezTo>
                  <a:cubicBezTo>
                    <a:pt x="10899" y="10556"/>
                    <a:pt x="12142" y="10876"/>
                    <a:pt x="13139" y="11284"/>
                  </a:cubicBezTo>
                  <a:cubicBezTo>
                    <a:pt x="13895" y="11593"/>
                    <a:pt x="14515" y="11953"/>
                    <a:pt x="14968" y="12351"/>
                  </a:cubicBezTo>
                  <a:cubicBezTo>
                    <a:pt x="13980" y="12587"/>
                    <a:pt x="13318" y="12994"/>
                    <a:pt x="13174" y="13452"/>
                  </a:cubicBezTo>
                  <a:cubicBezTo>
                    <a:pt x="13048" y="13850"/>
                    <a:pt x="13317" y="14238"/>
                    <a:pt x="13596" y="14609"/>
                  </a:cubicBezTo>
                  <a:cubicBezTo>
                    <a:pt x="14048" y="15213"/>
                    <a:pt x="14560" y="15817"/>
                    <a:pt x="15135" y="16422"/>
                  </a:cubicBezTo>
                  <a:cubicBezTo>
                    <a:pt x="15246" y="16999"/>
                    <a:pt x="15215" y="17578"/>
                    <a:pt x="15044" y="18152"/>
                  </a:cubicBezTo>
                  <a:cubicBezTo>
                    <a:pt x="14777" y="19047"/>
                    <a:pt x="14171" y="19920"/>
                    <a:pt x="13248" y="20741"/>
                  </a:cubicBezTo>
                  <a:lnTo>
                    <a:pt x="18042" y="21600"/>
                  </a:lnTo>
                  <a:cubicBezTo>
                    <a:pt x="19655" y="19744"/>
                    <a:pt x="20545" y="17799"/>
                    <a:pt x="20680" y="15834"/>
                  </a:cubicBezTo>
                  <a:cubicBezTo>
                    <a:pt x="20891" y="12743"/>
                    <a:pt x="19266" y="9706"/>
                    <a:pt x="16195" y="6921"/>
                  </a:cubicBezTo>
                  <a:cubicBezTo>
                    <a:pt x="14901" y="5748"/>
                    <a:pt x="13346" y="4619"/>
                    <a:pt x="12027" y="3441"/>
                  </a:cubicBezTo>
                  <a:cubicBezTo>
                    <a:pt x="10784" y="2332"/>
                    <a:pt x="9754" y="1181"/>
                    <a:pt x="8951" y="0"/>
                  </a:cubicBezTo>
                  <a:close/>
                </a:path>
              </a:pathLst>
            </a:custGeom>
            <a:solidFill>
              <a:srgbClr val="90D0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3" name="Shape 812"/>
            <p:cNvSpPr/>
            <p:nvPr/>
          </p:nvSpPr>
          <p:spPr>
            <a:xfrm>
              <a:off x="1156114" y="1021109"/>
              <a:ext cx="1176495" cy="11204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37" extrusionOk="0">
                  <a:moveTo>
                    <a:pt x="10547" y="35"/>
                  </a:moveTo>
                  <a:cubicBezTo>
                    <a:pt x="8523" y="-3"/>
                    <a:pt x="6534" y="585"/>
                    <a:pt x="4836" y="1719"/>
                  </a:cubicBezTo>
                  <a:cubicBezTo>
                    <a:pt x="3201" y="2810"/>
                    <a:pt x="1921" y="4311"/>
                    <a:pt x="1142" y="6063"/>
                  </a:cubicBezTo>
                  <a:cubicBezTo>
                    <a:pt x="332" y="7883"/>
                    <a:pt x="81" y="9894"/>
                    <a:pt x="141" y="11889"/>
                  </a:cubicBezTo>
                  <a:cubicBezTo>
                    <a:pt x="179" y="13159"/>
                    <a:pt x="344" y="14431"/>
                    <a:pt x="346" y="15720"/>
                  </a:cubicBezTo>
                  <a:cubicBezTo>
                    <a:pt x="348" y="16802"/>
                    <a:pt x="234" y="17889"/>
                    <a:pt x="0" y="18961"/>
                  </a:cubicBezTo>
                  <a:cubicBezTo>
                    <a:pt x="1028" y="19728"/>
                    <a:pt x="2177" y="20307"/>
                    <a:pt x="3396" y="20673"/>
                  </a:cubicBezTo>
                  <a:cubicBezTo>
                    <a:pt x="5891" y="21423"/>
                    <a:pt x="8563" y="21260"/>
                    <a:pt x="10954" y="20212"/>
                  </a:cubicBezTo>
                  <a:cubicBezTo>
                    <a:pt x="12656" y="20922"/>
                    <a:pt x="14501" y="21190"/>
                    <a:pt x="16327" y="20993"/>
                  </a:cubicBezTo>
                  <a:cubicBezTo>
                    <a:pt x="18224" y="20789"/>
                    <a:pt x="20039" y="20090"/>
                    <a:pt x="21600" y="18962"/>
                  </a:cubicBezTo>
                  <a:cubicBezTo>
                    <a:pt x="21344" y="17291"/>
                    <a:pt x="21229" y="15621"/>
                    <a:pt x="21246" y="13967"/>
                  </a:cubicBezTo>
                  <a:cubicBezTo>
                    <a:pt x="21265" y="12040"/>
                    <a:pt x="21458" y="10111"/>
                    <a:pt x="21106" y="8238"/>
                  </a:cubicBezTo>
                  <a:cubicBezTo>
                    <a:pt x="20666" y="5891"/>
                    <a:pt x="19400" y="3742"/>
                    <a:pt x="17489" y="2189"/>
                  </a:cubicBezTo>
                  <a:cubicBezTo>
                    <a:pt x="15525" y="594"/>
                    <a:pt x="13043" y="-177"/>
                    <a:pt x="10547" y="35"/>
                  </a:cubicBezTo>
                  <a:close/>
                </a:path>
              </a:pathLst>
            </a:custGeom>
            <a:solidFill>
              <a:srgbClr val="FB754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" name="Shape 813"/>
            <p:cNvSpPr/>
            <p:nvPr/>
          </p:nvSpPr>
          <p:spPr>
            <a:xfrm>
              <a:off x="1341939" y="1194831"/>
              <a:ext cx="804845" cy="8926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5" name="Shape 814"/>
            <p:cNvSpPr/>
            <p:nvPr/>
          </p:nvSpPr>
          <p:spPr>
            <a:xfrm>
              <a:off x="1666435" y="2089127"/>
              <a:ext cx="174373" cy="1743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B754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6" name="Shape 815"/>
            <p:cNvSpPr/>
            <p:nvPr/>
          </p:nvSpPr>
          <p:spPr>
            <a:xfrm>
              <a:off x="1440873" y="2098176"/>
              <a:ext cx="269066" cy="2885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474" extrusionOk="0">
                  <a:moveTo>
                    <a:pt x="21600" y="1459"/>
                  </a:moveTo>
                  <a:cubicBezTo>
                    <a:pt x="14392" y="-2170"/>
                    <a:pt x="4658" y="1346"/>
                    <a:pt x="3887" y="7857"/>
                  </a:cubicBezTo>
                  <a:cubicBezTo>
                    <a:pt x="3698" y="9454"/>
                    <a:pt x="4199" y="11103"/>
                    <a:pt x="3449" y="12600"/>
                  </a:cubicBezTo>
                  <a:cubicBezTo>
                    <a:pt x="2861" y="13773"/>
                    <a:pt x="1590" y="14678"/>
                    <a:pt x="0" y="15052"/>
                  </a:cubicBezTo>
                  <a:cubicBezTo>
                    <a:pt x="5511" y="19430"/>
                    <a:pt x="15253" y="17594"/>
                    <a:pt x="17385" y="11775"/>
                  </a:cubicBezTo>
                  <a:cubicBezTo>
                    <a:pt x="18119" y="9770"/>
                    <a:pt x="17547" y="7639"/>
                    <a:pt x="18138" y="5624"/>
                  </a:cubicBezTo>
                  <a:cubicBezTo>
                    <a:pt x="18622" y="3977"/>
                    <a:pt x="19845" y="2505"/>
                    <a:pt x="21600" y="1459"/>
                  </a:cubicBezTo>
                  <a:close/>
                </a:path>
              </a:pathLst>
            </a:custGeom>
            <a:solidFill>
              <a:srgbClr val="FB754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7" name="Shape 816"/>
            <p:cNvSpPr/>
            <p:nvPr/>
          </p:nvSpPr>
          <p:spPr>
            <a:xfrm>
              <a:off x="1799066" y="2098176"/>
              <a:ext cx="269065" cy="2885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474" extrusionOk="0">
                  <a:moveTo>
                    <a:pt x="0" y="1459"/>
                  </a:moveTo>
                  <a:cubicBezTo>
                    <a:pt x="7208" y="-2170"/>
                    <a:pt x="16942" y="1346"/>
                    <a:pt x="17713" y="7857"/>
                  </a:cubicBezTo>
                  <a:cubicBezTo>
                    <a:pt x="17902" y="9454"/>
                    <a:pt x="17401" y="11103"/>
                    <a:pt x="18151" y="12600"/>
                  </a:cubicBezTo>
                  <a:cubicBezTo>
                    <a:pt x="18739" y="13773"/>
                    <a:pt x="20010" y="14678"/>
                    <a:pt x="21600" y="15052"/>
                  </a:cubicBezTo>
                  <a:cubicBezTo>
                    <a:pt x="16089" y="19430"/>
                    <a:pt x="6347" y="17594"/>
                    <a:pt x="4215" y="11775"/>
                  </a:cubicBezTo>
                  <a:cubicBezTo>
                    <a:pt x="3481" y="9770"/>
                    <a:pt x="4053" y="7639"/>
                    <a:pt x="3462" y="5624"/>
                  </a:cubicBezTo>
                  <a:cubicBezTo>
                    <a:pt x="2978" y="3977"/>
                    <a:pt x="1755" y="2505"/>
                    <a:pt x="0" y="1459"/>
                  </a:cubicBezTo>
                  <a:close/>
                </a:path>
              </a:pathLst>
            </a:custGeom>
            <a:solidFill>
              <a:srgbClr val="FB754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8" name="Shape 817"/>
            <p:cNvSpPr/>
            <p:nvPr/>
          </p:nvSpPr>
          <p:spPr>
            <a:xfrm>
              <a:off x="1363147" y="1194763"/>
              <a:ext cx="385549" cy="3018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8424" y="21"/>
                    <a:pt x="15289" y="915"/>
                    <a:pt x="12408" y="2621"/>
                  </a:cubicBezTo>
                  <a:cubicBezTo>
                    <a:pt x="6259" y="6262"/>
                    <a:pt x="1708" y="13224"/>
                    <a:pt x="0" y="21600"/>
                  </a:cubicBezTo>
                  <a:cubicBezTo>
                    <a:pt x="2134" y="17675"/>
                    <a:pt x="5375" y="14959"/>
                    <a:pt x="9044" y="14020"/>
                  </a:cubicBezTo>
                  <a:cubicBezTo>
                    <a:pt x="11641" y="13356"/>
                    <a:pt x="14429" y="13594"/>
                    <a:pt x="16749" y="11923"/>
                  </a:cubicBezTo>
                  <a:cubicBezTo>
                    <a:pt x="18304" y="10803"/>
                    <a:pt x="19418" y="9039"/>
                    <a:pt x="20203" y="7117"/>
                  </a:cubicBezTo>
                  <a:cubicBezTo>
                    <a:pt x="21082" y="4964"/>
                    <a:pt x="21578" y="2540"/>
                    <a:pt x="21600" y="0"/>
                  </a:cubicBezTo>
                  <a:close/>
                </a:path>
              </a:pathLst>
            </a:custGeom>
            <a:solidFill>
              <a:srgbClr val="E9C94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9" name="Shape 818"/>
            <p:cNvSpPr/>
            <p:nvPr/>
          </p:nvSpPr>
          <p:spPr>
            <a:xfrm>
              <a:off x="1740393" y="1194763"/>
              <a:ext cx="385549" cy="3018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76" y="21"/>
                    <a:pt x="6311" y="915"/>
                    <a:pt x="9192" y="2621"/>
                  </a:cubicBezTo>
                  <a:cubicBezTo>
                    <a:pt x="15341" y="6262"/>
                    <a:pt x="19892" y="13224"/>
                    <a:pt x="21600" y="21600"/>
                  </a:cubicBezTo>
                  <a:cubicBezTo>
                    <a:pt x="19466" y="17675"/>
                    <a:pt x="16225" y="14959"/>
                    <a:pt x="12556" y="14020"/>
                  </a:cubicBezTo>
                  <a:cubicBezTo>
                    <a:pt x="9959" y="13356"/>
                    <a:pt x="7171" y="13594"/>
                    <a:pt x="4851" y="11923"/>
                  </a:cubicBezTo>
                  <a:cubicBezTo>
                    <a:pt x="3296" y="10803"/>
                    <a:pt x="2182" y="9039"/>
                    <a:pt x="1397" y="7117"/>
                  </a:cubicBezTo>
                  <a:cubicBezTo>
                    <a:pt x="518" y="4964"/>
                    <a:pt x="22" y="2540"/>
                    <a:pt x="0" y="0"/>
                  </a:cubicBezTo>
                  <a:close/>
                </a:path>
              </a:pathLst>
            </a:custGeom>
            <a:solidFill>
              <a:srgbClr val="E9C94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0" name="Shape 819"/>
            <p:cNvSpPr/>
            <p:nvPr/>
          </p:nvSpPr>
          <p:spPr>
            <a:xfrm>
              <a:off x="1529548" y="2744361"/>
              <a:ext cx="352747" cy="346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22" h="21532" extrusionOk="0">
                  <a:moveTo>
                    <a:pt x="12095" y="21532"/>
                  </a:moveTo>
                  <a:cubicBezTo>
                    <a:pt x="9294" y="21433"/>
                    <a:pt x="6602" y="20371"/>
                    <a:pt x="4434" y="18509"/>
                  </a:cubicBezTo>
                  <a:cubicBezTo>
                    <a:pt x="2544" y="16886"/>
                    <a:pt x="1140" y="14727"/>
                    <a:pt x="389" y="12289"/>
                  </a:cubicBezTo>
                  <a:cubicBezTo>
                    <a:pt x="-542" y="9546"/>
                    <a:pt x="233" y="6486"/>
                    <a:pt x="2338" y="4588"/>
                  </a:cubicBezTo>
                  <a:cubicBezTo>
                    <a:pt x="4428" y="2704"/>
                    <a:pt x="7404" y="2353"/>
                    <a:pt x="9841" y="3702"/>
                  </a:cubicBezTo>
                  <a:cubicBezTo>
                    <a:pt x="10631" y="1520"/>
                    <a:pt x="12602" y="57"/>
                    <a:pt x="14826" y="1"/>
                  </a:cubicBezTo>
                  <a:cubicBezTo>
                    <a:pt x="17632" y="-68"/>
                    <a:pt x="20058" y="2043"/>
                    <a:pt x="20509" y="4949"/>
                  </a:cubicBezTo>
                  <a:cubicBezTo>
                    <a:pt x="21025" y="7283"/>
                    <a:pt x="21058" y="9706"/>
                    <a:pt x="20606" y="12055"/>
                  </a:cubicBezTo>
                  <a:cubicBezTo>
                    <a:pt x="20127" y="14545"/>
                    <a:pt x="19116" y="16889"/>
                    <a:pt x="17648" y="18910"/>
                  </a:cubicBezTo>
                  <a:cubicBezTo>
                    <a:pt x="17424" y="16424"/>
                    <a:pt x="14826" y="15011"/>
                    <a:pt x="12759" y="16250"/>
                  </a:cubicBezTo>
                  <a:cubicBezTo>
                    <a:pt x="10928" y="17348"/>
                    <a:pt x="10598" y="19974"/>
                    <a:pt x="12095" y="21532"/>
                  </a:cubicBezTo>
                  <a:close/>
                </a:path>
              </a:pathLst>
            </a:custGeom>
            <a:solidFill>
              <a:srgbClr val="FB754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1" name="Shape 820"/>
            <p:cNvSpPr/>
            <p:nvPr/>
          </p:nvSpPr>
          <p:spPr>
            <a:xfrm>
              <a:off x="1862857" y="2898183"/>
              <a:ext cx="359458" cy="2960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0" h="21549" extrusionOk="0">
                  <a:moveTo>
                    <a:pt x="0" y="12995"/>
                  </a:moveTo>
                  <a:cubicBezTo>
                    <a:pt x="355" y="10738"/>
                    <a:pt x="1100" y="8604"/>
                    <a:pt x="2185" y="6739"/>
                  </a:cubicBezTo>
                  <a:cubicBezTo>
                    <a:pt x="3830" y="3912"/>
                    <a:pt x="6174" y="1827"/>
                    <a:pt x="8861" y="798"/>
                  </a:cubicBezTo>
                  <a:cubicBezTo>
                    <a:pt x="9977" y="198"/>
                    <a:pt x="11145" y="-51"/>
                    <a:pt x="12289" y="8"/>
                  </a:cubicBezTo>
                  <a:cubicBezTo>
                    <a:pt x="13552" y="73"/>
                    <a:pt x="14857" y="522"/>
                    <a:pt x="15807" y="1719"/>
                  </a:cubicBezTo>
                  <a:cubicBezTo>
                    <a:pt x="16948" y="3158"/>
                    <a:pt x="17210" y="5349"/>
                    <a:pt x="16456" y="7136"/>
                  </a:cubicBezTo>
                  <a:cubicBezTo>
                    <a:pt x="19460" y="7413"/>
                    <a:pt x="21600" y="10894"/>
                    <a:pt x="21012" y="14555"/>
                  </a:cubicBezTo>
                  <a:cubicBezTo>
                    <a:pt x="20658" y="16760"/>
                    <a:pt x="19438" y="18408"/>
                    <a:pt x="18043" y="19561"/>
                  </a:cubicBezTo>
                  <a:cubicBezTo>
                    <a:pt x="16720" y="20655"/>
                    <a:pt x="15174" y="21362"/>
                    <a:pt x="13488" y="21549"/>
                  </a:cubicBezTo>
                  <a:cubicBezTo>
                    <a:pt x="11923" y="21426"/>
                    <a:pt x="10358" y="21330"/>
                    <a:pt x="8791" y="21262"/>
                  </a:cubicBezTo>
                  <a:cubicBezTo>
                    <a:pt x="7413" y="21201"/>
                    <a:pt x="6035" y="21161"/>
                    <a:pt x="4656" y="21143"/>
                  </a:cubicBezTo>
                  <a:cubicBezTo>
                    <a:pt x="6576" y="19859"/>
                    <a:pt x="7302" y="16897"/>
                    <a:pt x="6283" y="14506"/>
                  </a:cubicBezTo>
                  <a:cubicBezTo>
                    <a:pt x="5058" y="11632"/>
                    <a:pt x="2004" y="10898"/>
                    <a:pt x="0" y="12995"/>
                  </a:cubicBezTo>
                  <a:close/>
                </a:path>
              </a:pathLst>
            </a:custGeom>
            <a:solidFill>
              <a:srgbClr val="FB754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2" name="Shape 821"/>
            <p:cNvSpPr/>
            <p:nvPr/>
          </p:nvSpPr>
          <p:spPr>
            <a:xfrm>
              <a:off x="1852178" y="3197105"/>
              <a:ext cx="314930" cy="291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6" h="20797" extrusionOk="0">
                  <a:moveTo>
                    <a:pt x="0" y="6048"/>
                  </a:moveTo>
                  <a:cubicBezTo>
                    <a:pt x="369" y="8623"/>
                    <a:pt x="1163" y="11109"/>
                    <a:pt x="2346" y="13394"/>
                  </a:cubicBezTo>
                  <a:cubicBezTo>
                    <a:pt x="3514" y="15648"/>
                    <a:pt x="5042" y="17672"/>
                    <a:pt x="6863" y="19375"/>
                  </a:cubicBezTo>
                  <a:cubicBezTo>
                    <a:pt x="8637" y="21124"/>
                    <a:pt x="11345" y="21277"/>
                    <a:pt x="13286" y="19738"/>
                  </a:cubicBezTo>
                  <a:cubicBezTo>
                    <a:pt x="14823" y="18518"/>
                    <a:pt x="15538" y="16458"/>
                    <a:pt x="15110" y="14478"/>
                  </a:cubicBezTo>
                  <a:cubicBezTo>
                    <a:pt x="17322" y="14873"/>
                    <a:pt x="19530" y="13758"/>
                    <a:pt x="20626" y="11692"/>
                  </a:cubicBezTo>
                  <a:cubicBezTo>
                    <a:pt x="21600" y="9857"/>
                    <a:pt x="21505" y="7598"/>
                    <a:pt x="20381" y="5861"/>
                  </a:cubicBezTo>
                  <a:cubicBezTo>
                    <a:pt x="18672" y="3829"/>
                    <a:pt x="16536" y="2247"/>
                    <a:pt x="14144" y="1242"/>
                  </a:cubicBezTo>
                  <a:cubicBezTo>
                    <a:pt x="11170" y="-8"/>
                    <a:pt x="7917" y="-323"/>
                    <a:pt x="4778" y="335"/>
                  </a:cubicBezTo>
                  <a:cubicBezTo>
                    <a:pt x="5669" y="1574"/>
                    <a:pt x="5758" y="3261"/>
                    <a:pt x="5001" y="4595"/>
                  </a:cubicBezTo>
                  <a:cubicBezTo>
                    <a:pt x="3970" y="6414"/>
                    <a:pt x="1767" y="7054"/>
                    <a:pt x="0" y="6048"/>
                  </a:cubicBezTo>
                  <a:close/>
                </a:path>
              </a:pathLst>
            </a:custGeom>
            <a:solidFill>
              <a:srgbClr val="FB754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3" name="Shape 822"/>
            <p:cNvSpPr/>
            <p:nvPr/>
          </p:nvSpPr>
          <p:spPr>
            <a:xfrm>
              <a:off x="1533605" y="3256668"/>
              <a:ext cx="333537" cy="339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34" h="21464" extrusionOk="0">
                  <a:moveTo>
                    <a:pt x="9742" y="0"/>
                  </a:moveTo>
                  <a:cubicBezTo>
                    <a:pt x="7579" y="1488"/>
                    <a:pt x="5655" y="3313"/>
                    <a:pt x="4040" y="5409"/>
                  </a:cubicBezTo>
                  <a:cubicBezTo>
                    <a:pt x="2733" y="7104"/>
                    <a:pt x="1641" y="8961"/>
                    <a:pt x="787" y="10937"/>
                  </a:cubicBezTo>
                  <a:cubicBezTo>
                    <a:pt x="-927" y="13908"/>
                    <a:pt x="262" y="17749"/>
                    <a:pt x="3333" y="19160"/>
                  </a:cubicBezTo>
                  <a:cubicBezTo>
                    <a:pt x="5211" y="20023"/>
                    <a:pt x="7405" y="19686"/>
                    <a:pt x="8955" y="18298"/>
                  </a:cubicBezTo>
                  <a:cubicBezTo>
                    <a:pt x="9620" y="20030"/>
                    <a:pt x="11171" y="21240"/>
                    <a:pt x="12975" y="21434"/>
                  </a:cubicBezTo>
                  <a:cubicBezTo>
                    <a:pt x="14518" y="21600"/>
                    <a:pt x="15955" y="21061"/>
                    <a:pt x="17122" y="20207"/>
                  </a:cubicBezTo>
                  <a:cubicBezTo>
                    <a:pt x="18555" y="19159"/>
                    <a:pt x="19639" y="17601"/>
                    <a:pt x="20087" y="15711"/>
                  </a:cubicBezTo>
                  <a:cubicBezTo>
                    <a:pt x="20605" y="13135"/>
                    <a:pt x="20673" y="10485"/>
                    <a:pt x="20287" y="7885"/>
                  </a:cubicBezTo>
                  <a:cubicBezTo>
                    <a:pt x="19917" y="5396"/>
                    <a:pt x="19136" y="2990"/>
                    <a:pt x="17978" y="770"/>
                  </a:cubicBezTo>
                  <a:cubicBezTo>
                    <a:pt x="17861" y="3896"/>
                    <a:pt x="14687" y="5896"/>
                    <a:pt x="11918" y="4589"/>
                  </a:cubicBezTo>
                  <a:cubicBezTo>
                    <a:pt x="10220" y="3787"/>
                    <a:pt x="9309" y="1867"/>
                    <a:pt x="9742" y="0"/>
                  </a:cubicBezTo>
                  <a:close/>
                </a:path>
              </a:pathLst>
            </a:custGeom>
            <a:solidFill>
              <a:srgbClr val="FB754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4" name="Shape 823"/>
            <p:cNvSpPr/>
            <p:nvPr/>
          </p:nvSpPr>
          <p:spPr>
            <a:xfrm>
              <a:off x="1360163" y="3034793"/>
              <a:ext cx="304712" cy="3378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07" h="21043" extrusionOk="0">
                  <a:moveTo>
                    <a:pt x="21207" y="4935"/>
                  </a:moveTo>
                  <a:cubicBezTo>
                    <a:pt x="19406" y="3188"/>
                    <a:pt x="17175" y="1840"/>
                    <a:pt x="14691" y="997"/>
                  </a:cubicBezTo>
                  <a:cubicBezTo>
                    <a:pt x="11865" y="38"/>
                    <a:pt x="8806" y="-235"/>
                    <a:pt x="5823" y="204"/>
                  </a:cubicBezTo>
                  <a:cubicBezTo>
                    <a:pt x="2908" y="535"/>
                    <a:pt x="580" y="2537"/>
                    <a:pt x="93" y="5131"/>
                  </a:cubicBezTo>
                  <a:cubicBezTo>
                    <a:pt x="-393" y="7719"/>
                    <a:pt x="1069" y="10286"/>
                    <a:pt x="3695" y="11455"/>
                  </a:cubicBezTo>
                  <a:cubicBezTo>
                    <a:pt x="1945" y="12972"/>
                    <a:pt x="1355" y="15268"/>
                    <a:pt x="2187" y="17317"/>
                  </a:cubicBezTo>
                  <a:cubicBezTo>
                    <a:pt x="3209" y="19834"/>
                    <a:pt x="6063" y="21365"/>
                    <a:pt x="9025" y="20986"/>
                  </a:cubicBezTo>
                  <a:cubicBezTo>
                    <a:pt x="11456" y="20641"/>
                    <a:pt x="13773" y="19825"/>
                    <a:pt x="15816" y="18596"/>
                  </a:cubicBezTo>
                  <a:cubicBezTo>
                    <a:pt x="18004" y="17279"/>
                    <a:pt x="19819" y="15522"/>
                    <a:pt x="21115" y="13467"/>
                  </a:cubicBezTo>
                  <a:cubicBezTo>
                    <a:pt x="18692" y="13259"/>
                    <a:pt x="16833" y="11452"/>
                    <a:pt x="16800" y="9273"/>
                  </a:cubicBezTo>
                  <a:cubicBezTo>
                    <a:pt x="16765" y="7015"/>
                    <a:pt x="18692" y="5119"/>
                    <a:pt x="21207" y="4935"/>
                  </a:cubicBezTo>
                  <a:close/>
                </a:path>
              </a:pathLst>
            </a:custGeom>
            <a:solidFill>
              <a:srgbClr val="FB754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5" name="Shape 824"/>
            <p:cNvSpPr/>
            <p:nvPr/>
          </p:nvSpPr>
          <p:spPr>
            <a:xfrm>
              <a:off x="1296535" y="3290915"/>
              <a:ext cx="211761" cy="1357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4" h="20006" extrusionOk="0">
                  <a:moveTo>
                    <a:pt x="21514" y="16055"/>
                  </a:moveTo>
                  <a:cubicBezTo>
                    <a:pt x="18494" y="18842"/>
                    <a:pt x="14661" y="18991"/>
                    <a:pt x="11542" y="16444"/>
                  </a:cubicBezTo>
                  <a:cubicBezTo>
                    <a:pt x="10145" y="15304"/>
                    <a:pt x="8974" y="13661"/>
                    <a:pt x="8142" y="11675"/>
                  </a:cubicBezTo>
                  <a:cubicBezTo>
                    <a:pt x="7393" y="9774"/>
                    <a:pt x="6797" y="7753"/>
                    <a:pt x="6350" y="5661"/>
                  </a:cubicBezTo>
                  <a:cubicBezTo>
                    <a:pt x="5832" y="3236"/>
                    <a:pt x="5233" y="417"/>
                    <a:pt x="3458" y="43"/>
                  </a:cubicBezTo>
                  <a:cubicBezTo>
                    <a:pt x="1790" y="-309"/>
                    <a:pt x="573" y="1563"/>
                    <a:pt x="161" y="3715"/>
                  </a:cubicBezTo>
                  <a:cubicBezTo>
                    <a:pt x="-86" y="5005"/>
                    <a:pt x="-59" y="6393"/>
                    <a:pt x="318" y="7742"/>
                  </a:cubicBezTo>
                  <a:cubicBezTo>
                    <a:pt x="1553" y="12010"/>
                    <a:pt x="3776" y="15520"/>
                    <a:pt x="6603" y="17666"/>
                  </a:cubicBezTo>
                  <a:cubicBezTo>
                    <a:pt x="11379" y="21291"/>
                    <a:pt x="17161" y="20667"/>
                    <a:pt x="21514" y="16055"/>
                  </a:cubicBezTo>
                  <a:close/>
                </a:path>
              </a:pathLst>
            </a:custGeom>
            <a:solidFill>
              <a:srgbClr val="90D0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6" name="Shape 825"/>
            <p:cNvSpPr/>
            <p:nvPr/>
          </p:nvSpPr>
          <p:spPr>
            <a:xfrm rot="17666180">
              <a:off x="1389135" y="3459077"/>
              <a:ext cx="211761" cy="1357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4" h="20006" extrusionOk="0">
                  <a:moveTo>
                    <a:pt x="21514" y="3951"/>
                  </a:moveTo>
                  <a:cubicBezTo>
                    <a:pt x="18494" y="1164"/>
                    <a:pt x="14661" y="1015"/>
                    <a:pt x="11542" y="3562"/>
                  </a:cubicBezTo>
                  <a:cubicBezTo>
                    <a:pt x="10145" y="4702"/>
                    <a:pt x="8974" y="6345"/>
                    <a:pt x="8142" y="8331"/>
                  </a:cubicBezTo>
                  <a:cubicBezTo>
                    <a:pt x="7393" y="10232"/>
                    <a:pt x="6797" y="12253"/>
                    <a:pt x="6350" y="14345"/>
                  </a:cubicBezTo>
                  <a:cubicBezTo>
                    <a:pt x="5832" y="16770"/>
                    <a:pt x="5233" y="19589"/>
                    <a:pt x="3458" y="19963"/>
                  </a:cubicBezTo>
                  <a:cubicBezTo>
                    <a:pt x="1790" y="20315"/>
                    <a:pt x="573" y="18443"/>
                    <a:pt x="161" y="16291"/>
                  </a:cubicBezTo>
                  <a:cubicBezTo>
                    <a:pt x="-86" y="15001"/>
                    <a:pt x="-59" y="13613"/>
                    <a:pt x="318" y="12264"/>
                  </a:cubicBezTo>
                  <a:cubicBezTo>
                    <a:pt x="1553" y="7996"/>
                    <a:pt x="3776" y="4486"/>
                    <a:pt x="6603" y="2340"/>
                  </a:cubicBezTo>
                  <a:cubicBezTo>
                    <a:pt x="11379" y="-1285"/>
                    <a:pt x="17161" y="-661"/>
                    <a:pt x="21514" y="3951"/>
                  </a:cubicBezTo>
                  <a:close/>
                </a:path>
              </a:pathLst>
            </a:custGeom>
            <a:solidFill>
              <a:srgbClr val="90D0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7" name="Shape 826"/>
            <p:cNvSpPr/>
            <p:nvPr/>
          </p:nvSpPr>
          <p:spPr>
            <a:xfrm>
              <a:off x="1305241" y="3426301"/>
              <a:ext cx="171092" cy="1723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0" h="21015" extrusionOk="0">
                  <a:moveTo>
                    <a:pt x="21460" y="0"/>
                  </a:moveTo>
                  <a:cubicBezTo>
                    <a:pt x="17415" y="708"/>
                    <a:pt x="13542" y="2149"/>
                    <a:pt x="10045" y="4248"/>
                  </a:cubicBezTo>
                  <a:cubicBezTo>
                    <a:pt x="7074" y="6031"/>
                    <a:pt x="4415" y="8264"/>
                    <a:pt x="2169" y="10863"/>
                  </a:cubicBezTo>
                  <a:cubicBezTo>
                    <a:pt x="1054" y="12187"/>
                    <a:pt x="372" y="13721"/>
                    <a:pt x="107" y="15312"/>
                  </a:cubicBezTo>
                  <a:cubicBezTo>
                    <a:pt x="-140" y="16800"/>
                    <a:pt x="-20" y="18446"/>
                    <a:pt x="1111" y="19620"/>
                  </a:cubicBezTo>
                  <a:cubicBezTo>
                    <a:pt x="3016" y="21600"/>
                    <a:pt x="5856" y="21253"/>
                    <a:pt x="7918" y="19942"/>
                  </a:cubicBezTo>
                  <a:cubicBezTo>
                    <a:pt x="9430" y="18980"/>
                    <a:pt x="10583" y="17502"/>
                    <a:pt x="11018" y="15575"/>
                  </a:cubicBezTo>
                  <a:cubicBezTo>
                    <a:pt x="11505" y="12905"/>
                    <a:pt x="12459" y="10337"/>
                    <a:pt x="13838" y="7981"/>
                  </a:cubicBezTo>
                  <a:cubicBezTo>
                    <a:pt x="15711" y="4784"/>
                    <a:pt x="18320" y="2052"/>
                    <a:pt x="21460" y="0"/>
                  </a:cubicBezTo>
                  <a:close/>
                </a:path>
              </a:pathLst>
            </a:custGeom>
            <a:solidFill>
              <a:srgbClr val="90D0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8" name="Shape 827"/>
            <p:cNvSpPr/>
            <p:nvPr/>
          </p:nvSpPr>
          <p:spPr>
            <a:xfrm rot="3856366">
              <a:off x="1361011" y="2728233"/>
              <a:ext cx="253272" cy="1623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4" h="20006" extrusionOk="0">
                  <a:moveTo>
                    <a:pt x="21514" y="16055"/>
                  </a:moveTo>
                  <a:cubicBezTo>
                    <a:pt x="18494" y="18842"/>
                    <a:pt x="14661" y="18991"/>
                    <a:pt x="11542" y="16444"/>
                  </a:cubicBezTo>
                  <a:cubicBezTo>
                    <a:pt x="10145" y="15304"/>
                    <a:pt x="8974" y="13661"/>
                    <a:pt x="8142" y="11675"/>
                  </a:cubicBezTo>
                  <a:cubicBezTo>
                    <a:pt x="7393" y="9774"/>
                    <a:pt x="6797" y="7753"/>
                    <a:pt x="6350" y="5661"/>
                  </a:cubicBezTo>
                  <a:cubicBezTo>
                    <a:pt x="5832" y="3236"/>
                    <a:pt x="5233" y="417"/>
                    <a:pt x="3458" y="43"/>
                  </a:cubicBezTo>
                  <a:cubicBezTo>
                    <a:pt x="1790" y="-309"/>
                    <a:pt x="573" y="1563"/>
                    <a:pt x="161" y="3715"/>
                  </a:cubicBezTo>
                  <a:cubicBezTo>
                    <a:pt x="-86" y="5005"/>
                    <a:pt x="-59" y="6393"/>
                    <a:pt x="318" y="7742"/>
                  </a:cubicBezTo>
                  <a:cubicBezTo>
                    <a:pt x="1553" y="12010"/>
                    <a:pt x="3776" y="15520"/>
                    <a:pt x="6603" y="17666"/>
                  </a:cubicBezTo>
                  <a:cubicBezTo>
                    <a:pt x="11379" y="21291"/>
                    <a:pt x="17161" y="20667"/>
                    <a:pt x="21514" y="16055"/>
                  </a:cubicBezTo>
                  <a:close/>
                </a:path>
              </a:pathLst>
            </a:custGeom>
            <a:solidFill>
              <a:srgbClr val="90D0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9" name="Shape 828"/>
            <p:cNvSpPr/>
            <p:nvPr/>
          </p:nvSpPr>
          <p:spPr>
            <a:xfrm rot="21522546">
              <a:off x="1227898" y="2915314"/>
              <a:ext cx="253272" cy="1623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4" h="20006" extrusionOk="0">
                  <a:moveTo>
                    <a:pt x="21514" y="3951"/>
                  </a:moveTo>
                  <a:cubicBezTo>
                    <a:pt x="18494" y="1164"/>
                    <a:pt x="14661" y="1015"/>
                    <a:pt x="11542" y="3562"/>
                  </a:cubicBezTo>
                  <a:cubicBezTo>
                    <a:pt x="10145" y="4702"/>
                    <a:pt x="8974" y="6345"/>
                    <a:pt x="8142" y="8331"/>
                  </a:cubicBezTo>
                  <a:cubicBezTo>
                    <a:pt x="7393" y="10232"/>
                    <a:pt x="6797" y="12253"/>
                    <a:pt x="6350" y="14345"/>
                  </a:cubicBezTo>
                  <a:cubicBezTo>
                    <a:pt x="5832" y="16770"/>
                    <a:pt x="5233" y="19589"/>
                    <a:pt x="3458" y="19963"/>
                  </a:cubicBezTo>
                  <a:cubicBezTo>
                    <a:pt x="1790" y="20315"/>
                    <a:pt x="573" y="18443"/>
                    <a:pt x="161" y="16291"/>
                  </a:cubicBezTo>
                  <a:cubicBezTo>
                    <a:pt x="-86" y="15001"/>
                    <a:pt x="-59" y="13613"/>
                    <a:pt x="318" y="12264"/>
                  </a:cubicBezTo>
                  <a:cubicBezTo>
                    <a:pt x="1553" y="7996"/>
                    <a:pt x="3776" y="4486"/>
                    <a:pt x="6603" y="2340"/>
                  </a:cubicBezTo>
                  <a:cubicBezTo>
                    <a:pt x="11379" y="-1285"/>
                    <a:pt x="17161" y="-661"/>
                    <a:pt x="21514" y="3951"/>
                  </a:cubicBezTo>
                  <a:close/>
                </a:path>
              </a:pathLst>
            </a:custGeom>
            <a:solidFill>
              <a:srgbClr val="90D0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0" name="Shape 829"/>
            <p:cNvSpPr/>
            <p:nvPr/>
          </p:nvSpPr>
          <p:spPr>
            <a:xfrm rot="3856366">
              <a:off x="1213724" y="2773621"/>
              <a:ext cx="204631" cy="2060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0" h="21015" extrusionOk="0">
                  <a:moveTo>
                    <a:pt x="21460" y="0"/>
                  </a:moveTo>
                  <a:cubicBezTo>
                    <a:pt x="17415" y="708"/>
                    <a:pt x="13542" y="2149"/>
                    <a:pt x="10045" y="4248"/>
                  </a:cubicBezTo>
                  <a:cubicBezTo>
                    <a:pt x="7074" y="6031"/>
                    <a:pt x="4415" y="8264"/>
                    <a:pt x="2169" y="10863"/>
                  </a:cubicBezTo>
                  <a:cubicBezTo>
                    <a:pt x="1054" y="12187"/>
                    <a:pt x="372" y="13721"/>
                    <a:pt x="107" y="15312"/>
                  </a:cubicBezTo>
                  <a:cubicBezTo>
                    <a:pt x="-140" y="16800"/>
                    <a:pt x="-20" y="18446"/>
                    <a:pt x="1111" y="19620"/>
                  </a:cubicBezTo>
                  <a:cubicBezTo>
                    <a:pt x="3016" y="21600"/>
                    <a:pt x="5856" y="21253"/>
                    <a:pt x="7918" y="19942"/>
                  </a:cubicBezTo>
                  <a:cubicBezTo>
                    <a:pt x="9430" y="18980"/>
                    <a:pt x="10583" y="17502"/>
                    <a:pt x="11018" y="15575"/>
                  </a:cubicBezTo>
                  <a:cubicBezTo>
                    <a:pt x="11505" y="12905"/>
                    <a:pt x="12459" y="10337"/>
                    <a:pt x="13838" y="7981"/>
                  </a:cubicBezTo>
                  <a:cubicBezTo>
                    <a:pt x="15711" y="4784"/>
                    <a:pt x="18320" y="2052"/>
                    <a:pt x="21460" y="0"/>
                  </a:cubicBezTo>
                  <a:close/>
                </a:path>
              </a:pathLst>
            </a:custGeom>
            <a:solidFill>
              <a:srgbClr val="90D0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1" name="Shape 830"/>
            <p:cNvSpPr/>
            <p:nvPr/>
          </p:nvSpPr>
          <p:spPr>
            <a:xfrm>
              <a:off x="1893052" y="2460026"/>
              <a:ext cx="298285" cy="473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11" h="21600" extrusionOk="0">
                  <a:moveTo>
                    <a:pt x="0" y="21600"/>
                  </a:moveTo>
                  <a:cubicBezTo>
                    <a:pt x="2329" y="20024"/>
                    <a:pt x="3383" y="17800"/>
                    <a:pt x="2849" y="15616"/>
                  </a:cubicBezTo>
                  <a:cubicBezTo>
                    <a:pt x="2178" y="12872"/>
                    <a:pt x="-893" y="9816"/>
                    <a:pt x="2308" y="7656"/>
                  </a:cubicBezTo>
                  <a:cubicBezTo>
                    <a:pt x="3194" y="7059"/>
                    <a:pt x="4459" y="6780"/>
                    <a:pt x="5703" y="6907"/>
                  </a:cubicBezTo>
                  <a:cubicBezTo>
                    <a:pt x="4907" y="5402"/>
                    <a:pt x="5169" y="3738"/>
                    <a:pt x="6418" y="2376"/>
                  </a:cubicBezTo>
                  <a:cubicBezTo>
                    <a:pt x="7518" y="1177"/>
                    <a:pt x="9292" y="321"/>
                    <a:pt x="11344" y="0"/>
                  </a:cubicBezTo>
                  <a:cubicBezTo>
                    <a:pt x="10328" y="1173"/>
                    <a:pt x="10048" y="2567"/>
                    <a:pt x="10565" y="3877"/>
                  </a:cubicBezTo>
                  <a:cubicBezTo>
                    <a:pt x="11079" y="5182"/>
                    <a:pt x="12342" y="6299"/>
                    <a:pt x="14081" y="6987"/>
                  </a:cubicBezTo>
                  <a:cubicBezTo>
                    <a:pt x="15411" y="6170"/>
                    <a:pt x="17477" y="6145"/>
                    <a:pt x="18839" y="6939"/>
                  </a:cubicBezTo>
                  <a:cubicBezTo>
                    <a:pt x="20707" y="8028"/>
                    <a:pt x="20609" y="9684"/>
                    <a:pt x="20075" y="11092"/>
                  </a:cubicBezTo>
                  <a:cubicBezTo>
                    <a:pt x="19408" y="12853"/>
                    <a:pt x="18038" y="14487"/>
                    <a:pt x="15825" y="15846"/>
                  </a:cubicBezTo>
                  <a:cubicBezTo>
                    <a:pt x="13566" y="17201"/>
                    <a:pt x="11077" y="18376"/>
                    <a:pt x="8408" y="19345"/>
                  </a:cubicBezTo>
                  <a:cubicBezTo>
                    <a:pt x="5747" y="20312"/>
                    <a:pt x="2925" y="21069"/>
                    <a:pt x="0" y="21600"/>
                  </a:cubicBezTo>
                  <a:close/>
                </a:path>
              </a:pathLst>
            </a:custGeom>
            <a:solidFill>
              <a:srgbClr val="90D0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2" name="Shape 831"/>
            <p:cNvSpPr/>
            <p:nvPr/>
          </p:nvSpPr>
          <p:spPr>
            <a:xfrm>
              <a:off x="1655230" y="3055616"/>
              <a:ext cx="211451" cy="2258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9" h="20651" extrusionOk="0">
                  <a:moveTo>
                    <a:pt x="21409" y="10133"/>
                  </a:moveTo>
                  <a:cubicBezTo>
                    <a:pt x="19560" y="10126"/>
                    <a:pt x="17837" y="9283"/>
                    <a:pt x="16823" y="7886"/>
                  </a:cubicBezTo>
                  <a:cubicBezTo>
                    <a:pt x="15566" y="6157"/>
                    <a:pt x="15664" y="3947"/>
                    <a:pt x="14817" y="2037"/>
                  </a:cubicBezTo>
                  <a:cubicBezTo>
                    <a:pt x="14289" y="848"/>
                    <a:pt x="13234" y="-212"/>
                    <a:pt x="11865" y="36"/>
                  </a:cubicBezTo>
                  <a:cubicBezTo>
                    <a:pt x="9992" y="376"/>
                    <a:pt x="9762" y="2462"/>
                    <a:pt x="10524" y="4167"/>
                  </a:cubicBezTo>
                  <a:cubicBezTo>
                    <a:pt x="11070" y="5389"/>
                    <a:pt x="11894" y="6493"/>
                    <a:pt x="13050" y="7457"/>
                  </a:cubicBezTo>
                  <a:cubicBezTo>
                    <a:pt x="11926" y="6664"/>
                    <a:pt x="10591" y="6152"/>
                    <a:pt x="9178" y="5975"/>
                  </a:cubicBezTo>
                  <a:cubicBezTo>
                    <a:pt x="6140" y="5593"/>
                    <a:pt x="3105" y="6747"/>
                    <a:pt x="1205" y="8901"/>
                  </a:cubicBezTo>
                  <a:cubicBezTo>
                    <a:pt x="406" y="9807"/>
                    <a:pt x="-191" y="10921"/>
                    <a:pt x="56" y="12083"/>
                  </a:cubicBezTo>
                  <a:cubicBezTo>
                    <a:pt x="649" y="14871"/>
                    <a:pt x="3150" y="15250"/>
                    <a:pt x="5629" y="13953"/>
                  </a:cubicBezTo>
                  <a:cubicBezTo>
                    <a:pt x="7051" y="13208"/>
                    <a:pt x="8222" y="11841"/>
                    <a:pt x="9604" y="11034"/>
                  </a:cubicBezTo>
                  <a:cubicBezTo>
                    <a:pt x="11256" y="10068"/>
                    <a:pt x="13398" y="10047"/>
                    <a:pt x="15082" y="10968"/>
                  </a:cubicBezTo>
                  <a:cubicBezTo>
                    <a:pt x="13636" y="11202"/>
                    <a:pt x="12259" y="11701"/>
                    <a:pt x="11036" y="12435"/>
                  </a:cubicBezTo>
                  <a:cubicBezTo>
                    <a:pt x="8922" y="13704"/>
                    <a:pt x="7344" y="15740"/>
                    <a:pt x="7645" y="17948"/>
                  </a:cubicBezTo>
                  <a:cubicBezTo>
                    <a:pt x="7745" y="18678"/>
                    <a:pt x="8070" y="19397"/>
                    <a:pt x="8708" y="19918"/>
                  </a:cubicBezTo>
                  <a:cubicBezTo>
                    <a:pt x="10509" y="21388"/>
                    <a:pt x="13407" y="20529"/>
                    <a:pt x="13890" y="18381"/>
                  </a:cubicBezTo>
                  <a:cubicBezTo>
                    <a:pt x="14235" y="16322"/>
                    <a:pt x="15256" y="14404"/>
                    <a:pt x="16819" y="12873"/>
                  </a:cubicBezTo>
                  <a:cubicBezTo>
                    <a:pt x="18081" y="11637"/>
                    <a:pt x="19656" y="10697"/>
                    <a:pt x="21409" y="10133"/>
                  </a:cubicBezTo>
                  <a:close/>
                </a:path>
              </a:pathLst>
            </a:custGeom>
            <a:solidFill>
              <a:srgbClr val="E9C94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3" name="Shape 832"/>
            <p:cNvSpPr/>
            <p:nvPr/>
          </p:nvSpPr>
          <p:spPr>
            <a:xfrm>
              <a:off x="1508764" y="1563776"/>
              <a:ext cx="127220" cy="127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7070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4" name="Shape 833"/>
            <p:cNvSpPr/>
            <p:nvPr/>
          </p:nvSpPr>
          <p:spPr>
            <a:xfrm>
              <a:off x="1416363" y="1562637"/>
              <a:ext cx="242117" cy="632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271" extrusionOk="0">
                  <a:moveTo>
                    <a:pt x="21600" y="19271"/>
                  </a:moveTo>
                  <a:cubicBezTo>
                    <a:pt x="20661" y="5977"/>
                    <a:pt x="16781" y="-2329"/>
                    <a:pt x="12869" y="581"/>
                  </a:cubicBezTo>
                  <a:cubicBezTo>
                    <a:pt x="9499" y="3087"/>
                    <a:pt x="7096" y="13732"/>
                    <a:pt x="3700" y="15153"/>
                  </a:cubicBezTo>
                  <a:cubicBezTo>
                    <a:pt x="2420" y="15689"/>
                    <a:pt x="1124" y="14819"/>
                    <a:pt x="0" y="12666"/>
                  </a:cubicBezTo>
                </a:path>
              </a:pathLst>
            </a:custGeom>
            <a:noFill/>
            <a:ln w="12700" cap="flat" cmpd="sng">
              <a:solidFill>
                <a:srgbClr val="070707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5" name="Shape 834"/>
            <p:cNvSpPr/>
            <p:nvPr/>
          </p:nvSpPr>
          <p:spPr>
            <a:xfrm>
              <a:off x="1414644" y="1604893"/>
              <a:ext cx="100893" cy="461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69" extrusionOk="0">
                  <a:moveTo>
                    <a:pt x="0" y="17613"/>
                  </a:moveTo>
                  <a:cubicBezTo>
                    <a:pt x="3555" y="21020"/>
                    <a:pt x="7582" y="21600"/>
                    <a:pt x="11328" y="19244"/>
                  </a:cubicBezTo>
                  <a:cubicBezTo>
                    <a:pt x="15948" y="16338"/>
                    <a:pt x="19712" y="9287"/>
                    <a:pt x="21600" y="0"/>
                  </a:cubicBezTo>
                </a:path>
              </a:pathLst>
            </a:custGeom>
            <a:noFill/>
            <a:ln w="12700" cap="flat" cmpd="sng">
              <a:solidFill>
                <a:srgbClr val="070707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6" name="Shape 835"/>
            <p:cNvSpPr/>
            <p:nvPr/>
          </p:nvSpPr>
          <p:spPr>
            <a:xfrm>
              <a:off x="1456256" y="1474098"/>
              <a:ext cx="193837" cy="50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197" extrusionOk="0">
                  <a:moveTo>
                    <a:pt x="0" y="20197"/>
                  </a:moveTo>
                  <a:cubicBezTo>
                    <a:pt x="2583" y="9338"/>
                    <a:pt x="6199" y="2310"/>
                    <a:pt x="10144" y="477"/>
                  </a:cubicBezTo>
                  <a:cubicBezTo>
                    <a:pt x="14193" y="-1403"/>
                    <a:pt x="18289" y="2318"/>
                    <a:pt x="21600" y="10884"/>
                  </a:cubicBezTo>
                </a:path>
              </a:pathLst>
            </a:custGeom>
            <a:noFill/>
            <a:ln w="12700" cap="flat" cmpd="sng">
              <a:solidFill>
                <a:srgbClr val="070707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7" name="Shape 836"/>
            <p:cNvSpPr/>
            <p:nvPr/>
          </p:nvSpPr>
          <p:spPr>
            <a:xfrm>
              <a:off x="1428510" y="1721346"/>
              <a:ext cx="171229" cy="1712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C395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8" name="Shape 837"/>
            <p:cNvSpPr/>
            <p:nvPr/>
          </p:nvSpPr>
          <p:spPr>
            <a:xfrm>
              <a:off x="1686291" y="1858179"/>
              <a:ext cx="121715" cy="36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93" extrusionOk="0">
                  <a:moveTo>
                    <a:pt x="0" y="15199"/>
                  </a:moveTo>
                  <a:cubicBezTo>
                    <a:pt x="3487" y="19229"/>
                    <a:pt x="7157" y="21289"/>
                    <a:pt x="10854" y="21292"/>
                  </a:cubicBezTo>
                  <a:cubicBezTo>
                    <a:pt x="14512" y="21296"/>
                    <a:pt x="18145" y="19285"/>
                    <a:pt x="21600" y="15344"/>
                  </a:cubicBezTo>
                  <a:cubicBezTo>
                    <a:pt x="20619" y="12262"/>
                    <a:pt x="19695" y="9148"/>
                    <a:pt x="18813" y="5981"/>
                  </a:cubicBezTo>
                  <a:cubicBezTo>
                    <a:pt x="17985" y="3010"/>
                    <a:pt x="17050" y="-304"/>
                    <a:pt x="15781" y="22"/>
                  </a:cubicBezTo>
                  <a:cubicBezTo>
                    <a:pt x="13646" y="570"/>
                    <a:pt x="12924" y="11138"/>
                    <a:pt x="10701" y="10784"/>
                  </a:cubicBezTo>
                  <a:cubicBezTo>
                    <a:pt x="8799" y="10482"/>
                    <a:pt x="8125" y="1946"/>
                    <a:pt x="6274" y="1127"/>
                  </a:cubicBezTo>
                  <a:cubicBezTo>
                    <a:pt x="4810" y="480"/>
                    <a:pt x="3787" y="4712"/>
                    <a:pt x="2795" y="8083"/>
                  </a:cubicBezTo>
                  <a:cubicBezTo>
                    <a:pt x="1979" y="10858"/>
                    <a:pt x="1042" y="13259"/>
                    <a:pt x="0" y="15199"/>
                  </a:cubicBezTo>
                  <a:close/>
                </a:path>
              </a:pathLst>
            </a:custGeom>
            <a:solidFill>
              <a:srgbClr val="FC395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9" name="Shape 838"/>
            <p:cNvSpPr/>
            <p:nvPr/>
          </p:nvSpPr>
          <p:spPr>
            <a:xfrm>
              <a:off x="1716825" y="1903618"/>
              <a:ext cx="62372" cy="375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48" extrusionOk="0">
                  <a:moveTo>
                    <a:pt x="0" y="0"/>
                  </a:moveTo>
                  <a:cubicBezTo>
                    <a:pt x="3648" y="1695"/>
                    <a:pt x="7426" y="2523"/>
                    <a:pt x="11218" y="2457"/>
                  </a:cubicBezTo>
                  <a:cubicBezTo>
                    <a:pt x="14730" y="2396"/>
                    <a:pt x="18221" y="1570"/>
                    <a:pt x="21600" y="0"/>
                  </a:cubicBezTo>
                  <a:cubicBezTo>
                    <a:pt x="20699" y="3754"/>
                    <a:pt x="19706" y="7447"/>
                    <a:pt x="18623" y="11071"/>
                  </a:cubicBezTo>
                  <a:cubicBezTo>
                    <a:pt x="17149" y="16009"/>
                    <a:pt x="15173" y="21082"/>
                    <a:pt x="11864" y="21337"/>
                  </a:cubicBezTo>
                  <a:cubicBezTo>
                    <a:pt x="8452" y="21600"/>
                    <a:pt x="6129" y="16885"/>
                    <a:pt x="4331" y="12255"/>
                  </a:cubicBezTo>
                  <a:cubicBezTo>
                    <a:pt x="2784" y="8270"/>
                    <a:pt x="1339" y="4182"/>
                    <a:pt x="0" y="0"/>
                  </a:cubicBezTo>
                  <a:close/>
                </a:path>
              </a:pathLst>
            </a:custGeom>
            <a:solidFill>
              <a:srgbClr val="FC395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0" name="Shape 839"/>
            <p:cNvSpPr/>
            <p:nvPr/>
          </p:nvSpPr>
          <p:spPr>
            <a:xfrm>
              <a:off x="1711187" y="1773119"/>
              <a:ext cx="18719" cy="187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16796"/>
                  </a:moveTo>
                  <a:cubicBezTo>
                    <a:pt x="20639" y="12954"/>
                    <a:pt x="20639" y="6724"/>
                    <a:pt x="16796" y="2882"/>
                  </a:cubicBezTo>
                  <a:cubicBezTo>
                    <a:pt x="12954" y="-961"/>
                    <a:pt x="6724" y="-961"/>
                    <a:pt x="2882" y="2882"/>
                  </a:cubicBezTo>
                  <a:cubicBezTo>
                    <a:pt x="-961" y="6724"/>
                    <a:pt x="-961" y="12954"/>
                    <a:pt x="2882" y="16796"/>
                  </a:cubicBezTo>
                  <a:cubicBezTo>
                    <a:pt x="6724" y="20639"/>
                    <a:pt x="12954" y="20639"/>
                    <a:pt x="16796" y="16796"/>
                  </a:cubicBezTo>
                  <a:close/>
                </a:path>
              </a:pathLst>
            </a:custGeom>
            <a:solidFill>
              <a:srgbClr val="07070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1" name="Shape 840"/>
            <p:cNvSpPr/>
            <p:nvPr/>
          </p:nvSpPr>
          <p:spPr>
            <a:xfrm>
              <a:off x="1762117" y="1773119"/>
              <a:ext cx="18719" cy="187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16796"/>
                  </a:moveTo>
                  <a:cubicBezTo>
                    <a:pt x="20639" y="12954"/>
                    <a:pt x="20639" y="6724"/>
                    <a:pt x="16796" y="2882"/>
                  </a:cubicBezTo>
                  <a:cubicBezTo>
                    <a:pt x="12954" y="-961"/>
                    <a:pt x="6724" y="-961"/>
                    <a:pt x="2882" y="2882"/>
                  </a:cubicBezTo>
                  <a:cubicBezTo>
                    <a:pt x="-961" y="6724"/>
                    <a:pt x="-961" y="12954"/>
                    <a:pt x="2882" y="16796"/>
                  </a:cubicBezTo>
                  <a:cubicBezTo>
                    <a:pt x="6724" y="20639"/>
                    <a:pt x="12954" y="20639"/>
                    <a:pt x="16796" y="16796"/>
                  </a:cubicBezTo>
                  <a:close/>
                </a:path>
              </a:pathLst>
            </a:custGeom>
            <a:solidFill>
              <a:srgbClr val="07070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2" name="Shape 841"/>
            <p:cNvSpPr/>
            <p:nvPr/>
          </p:nvSpPr>
          <p:spPr>
            <a:xfrm>
              <a:off x="1588631" y="1591914"/>
              <a:ext cx="37734" cy="377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3" name="Shape 842"/>
            <p:cNvSpPr/>
            <p:nvPr/>
          </p:nvSpPr>
          <p:spPr>
            <a:xfrm>
              <a:off x="1851170" y="1562299"/>
              <a:ext cx="127220" cy="127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7070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" name="Shape 843"/>
            <p:cNvSpPr/>
            <p:nvPr/>
          </p:nvSpPr>
          <p:spPr>
            <a:xfrm>
              <a:off x="1828032" y="1561160"/>
              <a:ext cx="241300" cy="632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271" extrusionOk="0">
                  <a:moveTo>
                    <a:pt x="0" y="19271"/>
                  </a:moveTo>
                  <a:cubicBezTo>
                    <a:pt x="939" y="5977"/>
                    <a:pt x="4819" y="-2329"/>
                    <a:pt x="8731" y="581"/>
                  </a:cubicBezTo>
                  <a:cubicBezTo>
                    <a:pt x="12101" y="3087"/>
                    <a:pt x="14504" y="13732"/>
                    <a:pt x="17900" y="15153"/>
                  </a:cubicBezTo>
                  <a:cubicBezTo>
                    <a:pt x="19180" y="15689"/>
                    <a:pt x="20476" y="14819"/>
                    <a:pt x="21600" y="12666"/>
                  </a:cubicBezTo>
                </a:path>
              </a:pathLst>
            </a:custGeom>
            <a:noFill/>
            <a:ln w="12700" cap="flat" cmpd="sng">
              <a:solidFill>
                <a:srgbClr val="070707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5" name="Shape 844"/>
            <p:cNvSpPr/>
            <p:nvPr/>
          </p:nvSpPr>
          <p:spPr>
            <a:xfrm>
              <a:off x="1969064" y="1603415"/>
              <a:ext cx="101321" cy="461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69" extrusionOk="0">
                  <a:moveTo>
                    <a:pt x="21600" y="17613"/>
                  </a:moveTo>
                  <a:cubicBezTo>
                    <a:pt x="18045" y="21020"/>
                    <a:pt x="14018" y="21600"/>
                    <a:pt x="10272" y="19244"/>
                  </a:cubicBezTo>
                  <a:cubicBezTo>
                    <a:pt x="5652" y="16338"/>
                    <a:pt x="1888" y="9287"/>
                    <a:pt x="0" y="0"/>
                  </a:cubicBezTo>
                </a:path>
              </a:pathLst>
            </a:custGeom>
            <a:noFill/>
            <a:ln w="12700" cap="flat" cmpd="sng">
              <a:solidFill>
                <a:srgbClr val="070707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6" name="Shape 845"/>
            <p:cNvSpPr/>
            <p:nvPr/>
          </p:nvSpPr>
          <p:spPr>
            <a:xfrm>
              <a:off x="1835421" y="1474098"/>
              <a:ext cx="196049" cy="50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197" extrusionOk="0">
                  <a:moveTo>
                    <a:pt x="21600" y="20197"/>
                  </a:moveTo>
                  <a:cubicBezTo>
                    <a:pt x="19017" y="9338"/>
                    <a:pt x="15401" y="2310"/>
                    <a:pt x="11456" y="477"/>
                  </a:cubicBezTo>
                  <a:cubicBezTo>
                    <a:pt x="7407" y="-1403"/>
                    <a:pt x="3311" y="2318"/>
                    <a:pt x="0" y="10884"/>
                  </a:cubicBezTo>
                </a:path>
              </a:pathLst>
            </a:custGeom>
            <a:noFill/>
            <a:ln w="12700" cap="flat" cmpd="sng">
              <a:solidFill>
                <a:srgbClr val="070707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7" name="Shape 846"/>
            <p:cNvSpPr/>
            <p:nvPr/>
          </p:nvSpPr>
          <p:spPr>
            <a:xfrm>
              <a:off x="1894890" y="1721346"/>
              <a:ext cx="171229" cy="1712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C395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8" name="Shape 847"/>
            <p:cNvSpPr/>
            <p:nvPr/>
          </p:nvSpPr>
          <p:spPr>
            <a:xfrm>
              <a:off x="1929396" y="1589556"/>
              <a:ext cx="37734" cy="377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1" name="Oval 685"/>
          <p:cNvSpPr/>
          <p:nvPr/>
        </p:nvSpPr>
        <p:spPr>
          <a:xfrm>
            <a:off x="3670773" y="3167487"/>
            <a:ext cx="93328" cy="93326"/>
          </a:xfrm>
          <a:prstGeom prst="ellipse">
            <a:avLst/>
          </a:prstGeom>
          <a:solidFill>
            <a:srgbClr val="F4F4F4"/>
          </a:solidFill>
          <a:ln w="6350" cap="flat" cmpd="sng" algn="ctr">
            <a:solidFill>
              <a:srgbClr val="A0A0A3"/>
            </a:solidFill>
            <a:prstDash val="solid"/>
          </a:ln>
          <a:effectLst/>
        </p:spPr>
        <p:txBody>
          <a:bodyPr lIns="91430" tIns="45715" rIns="91430" bIns="45715" rtlCol="0" anchor="ctr"/>
          <a:lstStyle/>
          <a:p>
            <a:pPr algn="ctr" defTabSz="457148">
              <a:defRPr/>
            </a:pPr>
            <a:endParaRPr lang="en-US" kern="0" smtClean="0">
              <a:solidFill>
                <a:srgbClr val="0707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2" name="Group 701"/>
          <p:cNvGrpSpPr/>
          <p:nvPr/>
        </p:nvGrpSpPr>
        <p:grpSpPr>
          <a:xfrm>
            <a:off x="8526099" y="2326328"/>
            <a:ext cx="315466" cy="302545"/>
            <a:chOff x="581403" y="519404"/>
            <a:chExt cx="504616" cy="483948"/>
          </a:xfrm>
        </p:grpSpPr>
        <p:sp>
          <p:nvSpPr>
            <p:cNvPr id="203" name="Oval 702"/>
            <p:cNvSpPr/>
            <p:nvPr/>
          </p:nvSpPr>
          <p:spPr>
            <a:xfrm>
              <a:off x="594684" y="551294"/>
              <a:ext cx="404185" cy="404185"/>
            </a:xfrm>
            <a:prstGeom prst="ellipse">
              <a:avLst/>
            </a:prstGeom>
            <a:solidFill>
              <a:srgbClr val="A0A0A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457148">
                <a:defRPr/>
              </a:pPr>
              <a:endParaRPr lang="en-US" kern="0" smtClea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4" name="TextBox 703"/>
            <p:cNvSpPr txBox="1"/>
            <p:nvPr/>
          </p:nvSpPr>
          <p:spPr>
            <a:xfrm>
              <a:off x="581403" y="519404"/>
              <a:ext cx="504616" cy="4839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148">
                <a:defRPr/>
              </a:pPr>
              <a:r>
                <a:rPr lang="en-US" sz="1400" kern="0" dirty="0" smtClean="0">
                  <a:solidFill>
                    <a:srgbClr val="F4F4F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Black"/>
                </a:rPr>
                <a:t>D</a:t>
              </a:r>
            </a:p>
          </p:txBody>
        </p:sp>
      </p:grpSp>
      <p:grpSp>
        <p:nvGrpSpPr>
          <p:cNvPr id="205" name="组合 204"/>
          <p:cNvGrpSpPr/>
          <p:nvPr/>
        </p:nvGrpSpPr>
        <p:grpSpPr>
          <a:xfrm>
            <a:off x="1576568" y="1972237"/>
            <a:ext cx="7030344" cy="997876"/>
            <a:chOff x="1513908" y="1455279"/>
            <a:chExt cx="6928412" cy="729973"/>
          </a:xfrm>
        </p:grpSpPr>
        <p:sp>
          <p:nvSpPr>
            <p:cNvPr id="206" name="Shape 147"/>
            <p:cNvSpPr/>
            <p:nvPr/>
          </p:nvSpPr>
          <p:spPr>
            <a:xfrm flipH="1">
              <a:off x="1513908" y="1455279"/>
              <a:ext cx="4754404" cy="729973"/>
            </a:xfrm>
            <a:custGeom>
              <a:avLst/>
              <a:gdLst>
                <a:gd name="connsiteX0" fmla="*/ 21491 w 21512"/>
                <a:gd name="connsiteY0" fmla="*/ 18617 h 18617"/>
                <a:gd name="connsiteX1" fmla="*/ 21491 w 21512"/>
                <a:gd name="connsiteY1" fmla="*/ 8998 h 18617"/>
                <a:gd name="connsiteX2" fmla="*/ 20624 w 21512"/>
                <a:gd name="connsiteY2" fmla="*/ 2969 h 18617"/>
                <a:gd name="connsiteX3" fmla="*/ 17238 w 21512"/>
                <a:gd name="connsiteY3" fmla="*/ 40 h 18617"/>
                <a:gd name="connsiteX4" fmla="*/ 0 w 21512"/>
                <a:gd name="connsiteY4" fmla="*/ 40 h 18617"/>
                <a:gd name="connsiteX0" fmla="*/ 71254 w 71275"/>
                <a:gd name="connsiteY0" fmla="*/ 18749 h 18749"/>
                <a:gd name="connsiteX1" fmla="*/ 71254 w 71275"/>
                <a:gd name="connsiteY1" fmla="*/ 9130 h 18749"/>
                <a:gd name="connsiteX2" fmla="*/ 70387 w 71275"/>
                <a:gd name="connsiteY2" fmla="*/ 3101 h 18749"/>
                <a:gd name="connsiteX3" fmla="*/ 67001 w 71275"/>
                <a:gd name="connsiteY3" fmla="*/ 172 h 18749"/>
                <a:gd name="connsiteX4" fmla="*/ 0 w 71275"/>
                <a:gd name="connsiteY4" fmla="*/ 0 h 18749"/>
                <a:gd name="connsiteX0" fmla="*/ 11522 w 11543"/>
                <a:gd name="connsiteY0" fmla="*/ 18618 h 18618"/>
                <a:gd name="connsiteX1" fmla="*/ 11522 w 11543"/>
                <a:gd name="connsiteY1" fmla="*/ 8999 h 18618"/>
                <a:gd name="connsiteX2" fmla="*/ 10655 w 11543"/>
                <a:gd name="connsiteY2" fmla="*/ 2970 h 18618"/>
                <a:gd name="connsiteX3" fmla="*/ 7269 w 11543"/>
                <a:gd name="connsiteY3" fmla="*/ 41 h 18618"/>
                <a:gd name="connsiteX4" fmla="*/ 0 w 11543"/>
                <a:gd name="connsiteY4" fmla="*/ 41 h 18618"/>
                <a:gd name="connsiteX0" fmla="*/ 15199 w 15220"/>
                <a:gd name="connsiteY0" fmla="*/ 18618 h 18618"/>
                <a:gd name="connsiteX1" fmla="*/ 15199 w 15220"/>
                <a:gd name="connsiteY1" fmla="*/ 8999 h 18618"/>
                <a:gd name="connsiteX2" fmla="*/ 14332 w 15220"/>
                <a:gd name="connsiteY2" fmla="*/ 2970 h 18618"/>
                <a:gd name="connsiteX3" fmla="*/ 10946 w 15220"/>
                <a:gd name="connsiteY3" fmla="*/ 41 h 18618"/>
                <a:gd name="connsiteX4" fmla="*/ 0 w 15220"/>
                <a:gd name="connsiteY4" fmla="*/ 41 h 18618"/>
                <a:gd name="connsiteX0" fmla="*/ 15199 w 15220"/>
                <a:gd name="connsiteY0" fmla="*/ 16065 h 16065"/>
                <a:gd name="connsiteX1" fmla="*/ 15199 w 15220"/>
                <a:gd name="connsiteY1" fmla="*/ 8999 h 16065"/>
                <a:gd name="connsiteX2" fmla="*/ 14332 w 15220"/>
                <a:gd name="connsiteY2" fmla="*/ 2970 h 16065"/>
                <a:gd name="connsiteX3" fmla="*/ 10946 w 15220"/>
                <a:gd name="connsiteY3" fmla="*/ 41 h 16065"/>
                <a:gd name="connsiteX4" fmla="*/ 0 w 15220"/>
                <a:gd name="connsiteY4" fmla="*/ 41 h 16065"/>
                <a:gd name="connsiteX0" fmla="*/ 34728 w 34749"/>
                <a:gd name="connsiteY0" fmla="*/ 16194 h 16194"/>
                <a:gd name="connsiteX1" fmla="*/ 34728 w 34749"/>
                <a:gd name="connsiteY1" fmla="*/ 9128 h 16194"/>
                <a:gd name="connsiteX2" fmla="*/ 33861 w 34749"/>
                <a:gd name="connsiteY2" fmla="*/ 3099 h 16194"/>
                <a:gd name="connsiteX3" fmla="*/ 30475 w 34749"/>
                <a:gd name="connsiteY3" fmla="*/ 170 h 16194"/>
                <a:gd name="connsiteX4" fmla="*/ 0 w 34749"/>
                <a:gd name="connsiteY4" fmla="*/ 0 h 16194"/>
                <a:gd name="connsiteX0" fmla="*/ 34728 w 34749"/>
                <a:gd name="connsiteY0" fmla="*/ 16065 h 16065"/>
                <a:gd name="connsiteX1" fmla="*/ 34728 w 34749"/>
                <a:gd name="connsiteY1" fmla="*/ 8999 h 16065"/>
                <a:gd name="connsiteX2" fmla="*/ 33861 w 34749"/>
                <a:gd name="connsiteY2" fmla="*/ 2970 h 16065"/>
                <a:gd name="connsiteX3" fmla="*/ 30475 w 34749"/>
                <a:gd name="connsiteY3" fmla="*/ 41 h 16065"/>
                <a:gd name="connsiteX4" fmla="*/ 0 w 34749"/>
                <a:gd name="connsiteY4" fmla="*/ 382 h 16065"/>
                <a:gd name="connsiteX0" fmla="*/ 34401 w 34422"/>
                <a:gd name="connsiteY0" fmla="*/ 16065 h 16065"/>
                <a:gd name="connsiteX1" fmla="*/ 34401 w 34422"/>
                <a:gd name="connsiteY1" fmla="*/ 8999 h 16065"/>
                <a:gd name="connsiteX2" fmla="*/ 33534 w 34422"/>
                <a:gd name="connsiteY2" fmla="*/ 2970 h 16065"/>
                <a:gd name="connsiteX3" fmla="*/ 30148 w 34422"/>
                <a:gd name="connsiteY3" fmla="*/ 41 h 16065"/>
                <a:gd name="connsiteX4" fmla="*/ 0 w 34422"/>
                <a:gd name="connsiteY4" fmla="*/ 42 h 16065"/>
                <a:gd name="connsiteX0" fmla="*/ 78526 w 78547"/>
                <a:gd name="connsiteY0" fmla="*/ 16065 h 16065"/>
                <a:gd name="connsiteX1" fmla="*/ 78526 w 78547"/>
                <a:gd name="connsiteY1" fmla="*/ 8999 h 16065"/>
                <a:gd name="connsiteX2" fmla="*/ 77659 w 78547"/>
                <a:gd name="connsiteY2" fmla="*/ 2970 h 16065"/>
                <a:gd name="connsiteX3" fmla="*/ 74273 w 78547"/>
                <a:gd name="connsiteY3" fmla="*/ 41 h 16065"/>
                <a:gd name="connsiteX4" fmla="*/ 0 w 78547"/>
                <a:gd name="connsiteY4" fmla="*/ 212 h 16065"/>
                <a:gd name="connsiteX0" fmla="*/ 126466 w 126487"/>
                <a:gd name="connsiteY0" fmla="*/ 16065 h 16065"/>
                <a:gd name="connsiteX1" fmla="*/ 126466 w 126487"/>
                <a:gd name="connsiteY1" fmla="*/ 8999 h 16065"/>
                <a:gd name="connsiteX2" fmla="*/ 125599 w 126487"/>
                <a:gd name="connsiteY2" fmla="*/ 2970 h 16065"/>
                <a:gd name="connsiteX3" fmla="*/ 122213 w 126487"/>
                <a:gd name="connsiteY3" fmla="*/ 41 h 16065"/>
                <a:gd name="connsiteX4" fmla="*/ 0 w 126487"/>
                <a:gd name="connsiteY4" fmla="*/ 342 h 16065"/>
                <a:gd name="connsiteX5" fmla="*/ 47940 w 126487"/>
                <a:gd name="connsiteY5" fmla="*/ 212 h 1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487" h="16065" extrusionOk="0">
                  <a:moveTo>
                    <a:pt x="126466" y="16065"/>
                  </a:moveTo>
                  <a:lnTo>
                    <a:pt x="126466" y="8999"/>
                  </a:lnTo>
                  <a:cubicBezTo>
                    <a:pt x="126575" y="6825"/>
                    <a:pt x="126262" y="4651"/>
                    <a:pt x="125599" y="2970"/>
                  </a:cubicBezTo>
                  <a:cubicBezTo>
                    <a:pt x="124772" y="869"/>
                    <a:pt x="123503" y="-228"/>
                    <a:pt x="122213" y="41"/>
                  </a:cubicBezTo>
                  <a:lnTo>
                    <a:pt x="0" y="342"/>
                  </a:lnTo>
                  <a:lnTo>
                    <a:pt x="47940" y="212"/>
                  </a:lnTo>
                </a:path>
              </a:pathLst>
            </a:custGeom>
            <a:ln w="6350" cmpd="sng">
              <a:solidFill>
                <a:srgbClr val="A0A0A3"/>
              </a:solidFill>
              <a:prstDash val="dash"/>
              <a:miter lim="400000"/>
            </a:ln>
          </p:spPr>
          <p:txBody>
            <a:bodyPr lIns="50795" tIns="50795" rIns="50795" bIns="50795" anchor="ctr"/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07" name="Straight Connector 712"/>
            <p:cNvCxnSpPr/>
            <p:nvPr/>
          </p:nvCxnSpPr>
          <p:spPr>
            <a:xfrm flipH="1">
              <a:off x="6251359" y="1467749"/>
              <a:ext cx="2190961" cy="0"/>
            </a:xfrm>
            <a:prstGeom prst="line">
              <a:avLst/>
            </a:prstGeom>
            <a:noFill/>
            <a:ln w="6350" cap="flat" cmpd="sng" algn="ctr">
              <a:solidFill>
                <a:srgbClr val="A0A0A3"/>
              </a:solidFill>
              <a:prstDash val="dash"/>
            </a:ln>
            <a:effectLst/>
          </p:spPr>
        </p:cxnSp>
      </p:grpSp>
      <p:grpSp>
        <p:nvGrpSpPr>
          <p:cNvPr id="208" name="Group 806"/>
          <p:cNvGrpSpPr/>
          <p:nvPr/>
        </p:nvGrpSpPr>
        <p:grpSpPr>
          <a:xfrm>
            <a:off x="860000" y="2856142"/>
            <a:ext cx="1646206" cy="3101085"/>
            <a:chOff x="0" y="0"/>
            <a:chExt cx="4593592" cy="8653307"/>
          </a:xfrm>
        </p:grpSpPr>
        <p:sp>
          <p:nvSpPr>
            <p:cNvPr id="209" name="Shape 804"/>
            <p:cNvSpPr/>
            <p:nvPr/>
          </p:nvSpPr>
          <p:spPr>
            <a:xfrm>
              <a:off x="-1" y="-1"/>
              <a:ext cx="2350940" cy="86533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4" h="21563" extrusionOk="0">
                  <a:moveTo>
                    <a:pt x="21314" y="14"/>
                  </a:moveTo>
                  <a:cubicBezTo>
                    <a:pt x="19211" y="-37"/>
                    <a:pt x="17109" y="49"/>
                    <a:pt x="15171" y="259"/>
                  </a:cubicBezTo>
                  <a:cubicBezTo>
                    <a:pt x="11152" y="696"/>
                    <a:pt x="8071" y="1628"/>
                    <a:pt x="7009" y="2789"/>
                  </a:cubicBezTo>
                  <a:cubicBezTo>
                    <a:pt x="5868" y="4036"/>
                    <a:pt x="7285" y="5349"/>
                    <a:pt x="6410" y="6618"/>
                  </a:cubicBezTo>
                  <a:cubicBezTo>
                    <a:pt x="5879" y="7388"/>
                    <a:pt x="4543" y="8088"/>
                    <a:pt x="3380" y="8793"/>
                  </a:cubicBezTo>
                  <a:cubicBezTo>
                    <a:pt x="1729" y="9794"/>
                    <a:pt x="350" y="10837"/>
                    <a:pt x="60" y="11933"/>
                  </a:cubicBezTo>
                  <a:cubicBezTo>
                    <a:pt x="-286" y="13240"/>
                    <a:pt x="896" y="14512"/>
                    <a:pt x="2564" y="15707"/>
                  </a:cubicBezTo>
                  <a:cubicBezTo>
                    <a:pt x="4109" y="16814"/>
                    <a:pt x="6107" y="17882"/>
                    <a:pt x="8547" y="18889"/>
                  </a:cubicBezTo>
                  <a:cubicBezTo>
                    <a:pt x="8888" y="19043"/>
                    <a:pt x="8990" y="19227"/>
                    <a:pt x="8832" y="19402"/>
                  </a:cubicBezTo>
                  <a:cubicBezTo>
                    <a:pt x="8771" y="19469"/>
                    <a:pt x="8674" y="19531"/>
                    <a:pt x="8541" y="19588"/>
                  </a:cubicBezTo>
                  <a:cubicBezTo>
                    <a:pt x="8374" y="19658"/>
                    <a:pt x="8152" y="19718"/>
                    <a:pt x="7888" y="19762"/>
                  </a:cubicBezTo>
                  <a:cubicBezTo>
                    <a:pt x="7412" y="19852"/>
                    <a:pt x="7005" y="19961"/>
                    <a:pt x="6673" y="20083"/>
                  </a:cubicBezTo>
                  <a:cubicBezTo>
                    <a:pt x="6444" y="20167"/>
                    <a:pt x="6240" y="20260"/>
                    <a:pt x="6170" y="20369"/>
                  </a:cubicBezTo>
                  <a:cubicBezTo>
                    <a:pt x="5853" y="20857"/>
                    <a:pt x="7524" y="21134"/>
                    <a:pt x="9405" y="21246"/>
                  </a:cubicBezTo>
                  <a:cubicBezTo>
                    <a:pt x="10960" y="21339"/>
                    <a:pt x="12745" y="21430"/>
                    <a:pt x="14518" y="21465"/>
                  </a:cubicBezTo>
                  <a:cubicBezTo>
                    <a:pt x="16764" y="21510"/>
                    <a:pt x="19010" y="21543"/>
                    <a:pt x="21261" y="21563"/>
                  </a:cubicBezTo>
                  <a:lnTo>
                    <a:pt x="21314" y="14"/>
                  </a:lnTo>
                  <a:close/>
                </a:path>
              </a:pathLst>
            </a:custGeom>
            <a:solidFill>
              <a:srgbClr val="18B96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0" name="Shape 805"/>
            <p:cNvSpPr/>
            <p:nvPr/>
          </p:nvSpPr>
          <p:spPr>
            <a:xfrm>
              <a:off x="2242654" y="0"/>
              <a:ext cx="2350939" cy="86533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4" h="21563" extrusionOk="0">
                  <a:moveTo>
                    <a:pt x="0" y="14"/>
                  </a:moveTo>
                  <a:cubicBezTo>
                    <a:pt x="2103" y="-37"/>
                    <a:pt x="4205" y="49"/>
                    <a:pt x="6143" y="259"/>
                  </a:cubicBezTo>
                  <a:cubicBezTo>
                    <a:pt x="10162" y="696"/>
                    <a:pt x="13243" y="1628"/>
                    <a:pt x="14305" y="2789"/>
                  </a:cubicBezTo>
                  <a:cubicBezTo>
                    <a:pt x="15446" y="4036"/>
                    <a:pt x="14029" y="5349"/>
                    <a:pt x="14904" y="6618"/>
                  </a:cubicBezTo>
                  <a:cubicBezTo>
                    <a:pt x="15435" y="7388"/>
                    <a:pt x="16771" y="8088"/>
                    <a:pt x="17934" y="8793"/>
                  </a:cubicBezTo>
                  <a:cubicBezTo>
                    <a:pt x="19585" y="9794"/>
                    <a:pt x="20964" y="10837"/>
                    <a:pt x="21254" y="11933"/>
                  </a:cubicBezTo>
                  <a:cubicBezTo>
                    <a:pt x="21600" y="13240"/>
                    <a:pt x="20418" y="14512"/>
                    <a:pt x="18750" y="15707"/>
                  </a:cubicBezTo>
                  <a:cubicBezTo>
                    <a:pt x="17205" y="16814"/>
                    <a:pt x="15207" y="17882"/>
                    <a:pt x="12767" y="18889"/>
                  </a:cubicBezTo>
                  <a:cubicBezTo>
                    <a:pt x="12426" y="19043"/>
                    <a:pt x="12324" y="19227"/>
                    <a:pt x="12482" y="19402"/>
                  </a:cubicBezTo>
                  <a:cubicBezTo>
                    <a:pt x="12543" y="19469"/>
                    <a:pt x="12640" y="19531"/>
                    <a:pt x="12773" y="19588"/>
                  </a:cubicBezTo>
                  <a:cubicBezTo>
                    <a:pt x="12940" y="19658"/>
                    <a:pt x="13162" y="19718"/>
                    <a:pt x="13426" y="19762"/>
                  </a:cubicBezTo>
                  <a:cubicBezTo>
                    <a:pt x="13902" y="19852"/>
                    <a:pt x="14309" y="19961"/>
                    <a:pt x="14641" y="20083"/>
                  </a:cubicBezTo>
                  <a:cubicBezTo>
                    <a:pt x="14870" y="20167"/>
                    <a:pt x="15074" y="20260"/>
                    <a:pt x="15144" y="20369"/>
                  </a:cubicBezTo>
                  <a:cubicBezTo>
                    <a:pt x="15461" y="20857"/>
                    <a:pt x="13790" y="21134"/>
                    <a:pt x="11909" y="21246"/>
                  </a:cubicBezTo>
                  <a:cubicBezTo>
                    <a:pt x="10354" y="21339"/>
                    <a:pt x="8569" y="21430"/>
                    <a:pt x="6796" y="21465"/>
                  </a:cubicBezTo>
                  <a:cubicBezTo>
                    <a:pt x="4550" y="21510"/>
                    <a:pt x="2304" y="21543"/>
                    <a:pt x="53" y="21563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18B96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1" name="Shape 807"/>
          <p:cNvSpPr/>
          <p:nvPr/>
        </p:nvSpPr>
        <p:spPr>
          <a:xfrm>
            <a:off x="950586" y="3740141"/>
            <a:ext cx="1537939" cy="19983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88" extrusionOk="0">
                <a:moveTo>
                  <a:pt x="3625" y="443"/>
                </a:moveTo>
                <a:lnTo>
                  <a:pt x="257" y="6711"/>
                </a:lnTo>
                <a:lnTo>
                  <a:pt x="0" y="12401"/>
                </a:lnTo>
                <a:lnTo>
                  <a:pt x="1598" y="14997"/>
                </a:lnTo>
                <a:cubicBezTo>
                  <a:pt x="1899" y="15688"/>
                  <a:pt x="2264" y="16361"/>
                  <a:pt x="2689" y="17013"/>
                </a:cubicBezTo>
                <a:cubicBezTo>
                  <a:pt x="3148" y="17714"/>
                  <a:pt x="3675" y="18388"/>
                  <a:pt x="4267" y="19028"/>
                </a:cubicBezTo>
                <a:cubicBezTo>
                  <a:pt x="5134" y="20082"/>
                  <a:pt x="6461" y="20866"/>
                  <a:pt x="8011" y="21241"/>
                </a:cubicBezTo>
                <a:cubicBezTo>
                  <a:pt x="9493" y="21600"/>
                  <a:pt x="11080" y="21562"/>
                  <a:pt x="12532" y="21163"/>
                </a:cubicBezTo>
                <a:cubicBezTo>
                  <a:pt x="13982" y="20765"/>
                  <a:pt x="15233" y="20025"/>
                  <a:pt x="16102" y="19046"/>
                </a:cubicBezTo>
                <a:cubicBezTo>
                  <a:pt x="16767" y="18323"/>
                  <a:pt x="17380" y="17572"/>
                  <a:pt x="17940" y="16799"/>
                </a:cubicBezTo>
                <a:cubicBezTo>
                  <a:pt x="18468" y="16069"/>
                  <a:pt x="18947" y="15318"/>
                  <a:pt x="19376" y="14551"/>
                </a:cubicBezTo>
                <a:lnTo>
                  <a:pt x="21600" y="8785"/>
                </a:lnTo>
                <a:lnTo>
                  <a:pt x="18534" y="2704"/>
                </a:lnTo>
                <a:lnTo>
                  <a:pt x="15975" y="0"/>
                </a:lnTo>
                <a:lnTo>
                  <a:pt x="10469" y="2055"/>
                </a:lnTo>
                <a:lnTo>
                  <a:pt x="3625" y="443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48">
              <a:defRPr sz="2400"/>
            </a:pPr>
            <a:endParaRPr sz="2400" kern="0">
              <a:solidFill>
                <a:srgbClr val="0707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Shape 808"/>
          <p:cNvSpPr/>
          <p:nvPr/>
        </p:nvSpPr>
        <p:spPr>
          <a:xfrm>
            <a:off x="902650" y="4916085"/>
            <a:ext cx="255707" cy="2792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4" h="21413" extrusionOk="0">
                <a:moveTo>
                  <a:pt x="8866" y="0"/>
                </a:moveTo>
                <a:cubicBezTo>
                  <a:pt x="9877" y="2088"/>
                  <a:pt x="10906" y="4168"/>
                  <a:pt x="11953" y="6241"/>
                </a:cubicBezTo>
                <a:cubicBezTo>
                  <a:pt x="13016" y="8345"/>
                  <a:pt x="14107" y="10456"/>
                  <a:pt x="15692" y="12267"/>
                </a:cubicBezTo>
                <a:cubicBezTo>
                  <a:pt x="17307" y="14114"/>
                  <a:pt x="19394" y="15598"/>
                  <a:pt x="20788" y="17593"/>
                </a:cubicBezTo>
                <a:cubicBezTo>
                  <a:pt x="21233" y="18229"/>
                  <a:pt x="21600" y="18956"/>
                  <a:pt x="21376" y="19678"/>
                </a:cubicBezTo>
                <a:cubicBezTo>
                  <a:pt x="21224" y="20166"/>
                  <a:pt x="20837" y="20522"/>
                  <a:pt x="20413" y="20789"/>
                </a:cubicBezTo>
                <a:cubicBezTo>
                  <a:pt x="19425" y="21411"/>
                  <a:pt x="18148" y="21600"/>
                  <a:pt x="16941" y="21209"/>
                </a:cubicBezTo>
                <a:cubicBezTo>
                  <a:pt x="14765" y="20584"/>
                  <a:pt x="12674" y="19735"/>
                  <a:pt x="10708" y="18678"/>
                </a:cubicBezTo>
                <a:cubicBezTo>
                  <a:pt x="8717" y="17610"/>
                  <a:pt x="6868" y="16335"/>
                  <a:pt x="5195" y="14881"/>
                </a:cubicBezTo>
                <a:cubicBezTo>
                  <a:pt x="3970" y="12625"/>
                  <a:pt x="2916" y="10295"/>
                  <a:pt x="2042" y="7906"/>
                </a:cubicBezTo>
                <a:cubicBezTo>
                  <a:pt x="1186" y="5568"/>
                  <a:pt x="504" y="3179"/>
                  <a:pt x="0" y="757"/>
                </a:cubicBezTo>
                <a:lnTo>
                  <a:pt x="8866" y="0"/>
                </a:lnTo>
                <a:close/>
              </a:path>
            </a:pathLst>
          </a:custGeom>
          <a:solidFill>
            <a:srgbClr val="E5E5E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48">
              <a:defRPr sz="2500"/>
            </a:pPr>
            <a:endParaRPr sz="2500" kern="0">
              <a:solidFill>
                <a:srgbClr val="0707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Shape 809"/>
          <p:cNvSpPr/>
          <p:nvPr/>
        </p:nvSpPr>
        <p:spPr>
          <a:xfrm>
            <a:off x="859536" y="3840041"/>
            <a:ext cx="436895" cy="11352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05" h="21600" extrusionOk="0">
                <a:moveTo>
                  <a:pt x="11751" y="0"/>
                </a:moveTo>
                <a:lnTo>
                  <a:pt x="19731" y="1540"/>
                </a:lnTo>
                <a:cubicBezTo>
                  <a:pt x="21414" y="2732"/>
                  <a:pt x="20877" y="4231"/>
                  <a:pt x="18424" y="5184"/>
                </a:cubicBezTo>
                <a:cubicBezTo>
                  <a:pt x="17000" y="5737"/>
                  <a:pt x="15108" y="6019"/>
                  <a:pt x="13471" y="6441"/>
                </a:cubicBezTo>
                <a:cubicBezTo>
                  <a:pt x="12328" y="6735"/>
                  <a:pt x="11298" y="7099"/>
                  <a:pt x="10419" y="7522"/>
                </a:cubicBezTo>
                <a:cubicBezTo>
                  <a:pt x="11832" y="8269"/>
                  <a:pt x="11909" y="9294"/>
                  <a:pt x="10608" y="10073"/>
                </a:cubicBezTo>
                <a:cubicBezTo>
                  <a:pt x="9802" y="10557"/>
                  <a:pt x="8558" y="10876"/>
                  <a:pt x="7561" y="11284"/>
                </a:cubicBezTo>
                <a:cubicBezTo>
                  <a:pt x="6805" y="11593"/>
                  <a:pt x="6185" y="11954"/>
                  <a:pt x="5731" y="12352"/>
                </a:cubicBezTo>
                <a:cubicBezTo>
                  <a:pt x="6719" y="12588"/>
                  <a:pt x="7382" y="12994"/>
                  <a:pt x="7526" y="13452"/>
                </a:cubicBezTo>
                <a:cubicBezTo>
                  <a:pt x="7651" y="13851"/>
                  <a:pt x="7382" y="14238"/>
                  <a:pt x="7104" y="14610"/>
                </a:cubicBezTo>
                <a:cubicBezTo>
                  <a:pt x="6651" y="15214"/>
                  <a:pt x="6139" y="15818"/>
                  <a:pt x="5564" y="16423"/>
                </a:cubicBezTo>
                <a:cubicBezTo>
                  <a:pt x="5453" y="16999"/>
                  <a:pt x="5484" y="17579"/>
                  <a:pt x="5655" y="18153"/>
                </a:cubicBezTo>
                <a:cubicBezTo>
                  <a:pt x="5922" y="19048"/>
                  <a:pt x="6528" y="19921"/>
                  <a:pt x="7452" y="20742"/>
                </a:cubicBezTo>
                <a:cubicBezTo>
                  <a:pt x="6424" y="20706"/>
                  <a:pt x="5392" y="20787"/>
                  <a:pt x="4473" y="20976"/>
                </a:cubicBezTo>
                <a:cubicBezTo>
                  <a:pt x="3747" y="21126"/>
                  <a:pt x="3114" y="21339"/>
                  <a:pt x="2620" y="21600"/>
                </a:cubicBezTo>
                <a:cubicBezTo>
                  <a:pt x="1024" y="19743"/>
                  <a:pt x="147" y="17799"/>
                  <a:pt x="17" y="15835"/>
                </a:cubicBezTo>
                <a:cubicBezTo>
                  <a:pt x="-186" y="12743"/>
                  <a:pt x="1433" y="9707"/>
                  <a:pt x="4504" y="6922"/>
                </a:cubicBezTo>
                <a:cubicBezTo>
                  <a:pt x="5798" y="5748"/>
                  <a:pt x="7353" y="4619"/>
                  <a:pt x="8674" y="3441"/>
                </a:cubicBezTo>
                <a:cubicBezTo>
                  <a:pt x="9917" y="2332"/>
                  <a:pt x="10947" y="1181"/>
                  <a:pt x="11751" y="0"/>
                </a:cubicBezTo>
                <a:close/>
              </a:path>
            </a:pathLst>
          </a:custGeom>
          <a:solidFill>
            <a:srgbClr val="90D049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48">
              <a:defRPr sz="2400"/>
            </a:pPr>
            <a:endParaRPr sz="2400" kern="0">
              <a:solidFill>
                <a:srgbClr val="0707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Shape 810"/>
          <p:cNvSpPr/>
          <p:nvPr/>
        </p:nvSpPr>
        <p:spPr>
          <a:xfrm>
            <a:off x="2204018" y="4918360"/>
            <a:ext cx="255707" cy="2792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4" h="21413" extrusionOk="0">
                <a:moveTo>
                  <a:pt x="12577" y="0"/>
                </a:moveTo>
                <a:cubicBezTo>
                  <a:pt x="11567" y="2088"/>
                  <a:pt x="10538" y="4168"/>
                  <a:pt x="9491" y="6241"/>
                </a:cubicBezTo>
                <a:cubicBezTo>
                  <a:pt x="8428" y="8345"/>
                  <a:pt x="7336" y="10456"/>
                  <a:pt x="5752" y="12267"/>
                </a:cubicBezTo>
                <a:cubicBezTo>
                  <a:pt x="4137" y="14114"/>
                  <a:pt x="2050" y="15598"/>
                  <a:pt x="655" y="17593"/>
                </a:cubicBezTo>
                <a:cubicBezTo>
                  <a:pt x="211" y="18229"/>
                  <a:pt x="-156" y="18956"/>
                  <a:pt x="68" y="19678"/>
                </a:cubicBezTo>
                <a:cubicBezTo>
                  <a:pt x="219" y="20166"/>
                  <a:pt x="607" y="20522"/>
                  <a:pt x="1030" y="20789"/>
                </a:cubicBezTo>
                <a:cubicBezTo>
                  <a:pt x="2019" y="21411"/>
                  <a:pt x="3296" y="21600"/>
                  <a:pt x="4502" y="21209"/>
                </a:cubicBezTo>
                <a:cubicBezTo>
                  <a:pt x="6651" y="20519"/>
                  <a:pt x="8735" y="19673"/>
                  <a:pt x="10736" y="18678"/>
                </a:cubicBezTo>
                <a:cubicBezTo>
                  <a:pt x="12832" y="17637"/>
                  <a:pt x="14828" y="16436"/>
                  <a:pt x="16703" y="15090"/>
                </a:cubicBezTo>
                <a:cubicBezTo>
                  <a:pt x="17767" y="12739"/>
                  <a:pt x="18701" y="10342"/>
                  <a:pt x="19501" y="7906"/>
                </a:cubicBezTo>
                <a:cubicBezTo>
                  <a:pt x="20275" y="5553"/>
                  <a:pt x="20923" y="3167"/>
                  <a:pt x="21444" y="757"/>
                </a:cubicBezTo>
                <a:lnTo>
                  <a:pt x="12577" y="0"/>
                </a:lnTo>
                <a:close/>
              </a:path>
            </a:pathLst>
          </a:custGeom>
          <a:solidFill>
            <a:srgbClr val="E5E5E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48">
              <a:defRPr sz="2500"/>
            </a:pPr>
            <a:endParaRPr sz="2500" kern="0">
              <a:solidFill>
                <a:srgbClr val="0707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Shape 811"/>
          <p:cNvSpPr/>
          <p:nvPr/>
        </p:nvSpPr>
        <p:spPr>
          <a:xfrm>
            <a:off x="2070754" y="3835081"/>
            <a:ext cx="436922" cy="11352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98" h="21600" extrusionOk="0">
                <a:moveTo>
                  <a:pt x="8951" y="0"/>
                </a:moveTo>
                <a:lnTo>
                  <a:pt x="974" y="1540"/>
                </a:lnTo>
                <a:cubicBezTo>
                  <a:pt x="-709" y="2732"/>
                  <a:pt x="-172" y="4231"/>
                  <a:pt x="2279" y="5184"/>
                </a:cubicBezTo>
                <a:cubicBezTo>
                  <a:pt x="3703" y="5737"/>
                  <a:pt x="5594" y="6019"/>
                  <a:pt x="7231" y="6441"/>
                </a:cubicBezTo>
                <a:cubicBezTo>
                  <a:pt x="8373" y="6735"/>
                  <a:pt x="9404" y="7099"/>
                  <a:pt x="10282" y="7522"/>
                </a:cubicBezTo>
                <a:cubicBezTo>
                  <a:pt x="8869" y="8268"/>
                  <a:pt x="8793" y="9294"/>
                  <a:pt x="10093" y="10073"/>
                </a:cubicBezTo>
                <a:cubicBezTo>
                  <a:pt x="10899" y="10556"/>
                  <a:pt x="12142" y="10876"/>
                  <a:pt x="13139" y="11284"/>
                </a:cubicBezTo>
                <a:cubicBezTo>
                  <a:pt x="13895" y="11593"/>
                  <a:pt x="14515" y="11953"/>
                  <a:pt x="14968" y="12351"/>
                </a:cubicBezTo>
                <a:cubicBezTo>
                  <a:pt x="13980" y="12587"/>
                  <a:pt x="13318" y="12994"/>
                  <a:pt x="13174" y="13452"/>
                </a:cubicBezTo>
                <a:cubicBezTo>
                  <a:pt x="13048" y="13850"/>
                  <a:pt x="13317" y="14238"/>
                  <a:pt x="13596" y="14609"/>
                </a:cubicBezTo>
                <a:cubicBezTo>
                  <a:pt x="14048" y="15213"/>
                  <a:pt x="14560" y="15817"/>
                  <a:pt x="15135" y="16422"/>
                </a:cubicBezTo>
                <a:cubicBezTo>
                  <a:pt x="15246" y="16999"/>
                  <a:pt x="15215" y="17578"/>
                  <a:pt x="15044" y="18152"/>
                </a:cubicBezTo>
                <a:cubicBezTo>
                  <a:pt x="14777" y="19047"/>
                  <a:pt x="14171" y="19920"/>
                  <a:pt x="13248" y="20741"/>
                </a:cubicBezTo>
                <a:lnTo>
                  <a:pt x="18042" y="21600"/>
                </a:lnTo>
                <a:cubicBezTo>
                  <a:pt x="19655" y="19744"/>
                  <a:pt x="20545" y="17799"/>
                  <a:pt x="20680" y="15834"/>
                </a:cubicBezTo>
                <a:cubicBezTo>
                  <a:pt x="20891" y="12743"/>
                  <a:pt x="19266" y="9706"/>
                  <a:pt x="16195" y="6921"/>
                </a:cubicBezTo>
                <a:cubicBezTo>
                  <a:pt x="14901" y="5748"/>
                  <a:pt x="13346" y="4619"/>
                  <a:pt x="12027" y="3441"/>
                </a:cubicBezTo>
                <a:cubicBezTo>
                  <a:pt x="10784" y="2332"/>
                  <a:pt x="9754" y="1181"/>
                  <a:pt x="8951" y="0"/>
                </a:cubicBezTo>
                <a:close/>
              </a:path>
            </a:pathLst>
          </a:custGeom>
          <a:solidFill>
            <a:srgbClr val="90D049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48">
              <a:defRPr sz="2400"/>
            </a:pPr>
            <a:endParaRPr sz="2400" kern="0">
              <a:solidFill>
                <a:srgbClr val="0707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Shape 812"/>
          <p:cNvSpPr/>
          <p:nvPr/>
        </p:nvSpPr>
        <p:spPr>
          <a:xfrm>
            <a:off x="1104855" y="2854793"/>
            <a:ext cx="1156496" cy="11014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137" extrusionOk="0">
                <a:moveTo>
                  <a:pt x="10547" y="35"/>
                </a:moveTo>
                <a:cubicBezTo>
                  <a:pt x="8523" y="-3"/>
                  <a:pt x="6534" y="585"/>
                  <a:pt x="4836" y="1719"/>
                </a:cubicBezTo>
                <a:cubicBezTo>
                  <a:pt x="3201" y="2810"/>
                  <a:pt x="1921" y="4311"/>
                  <a:pt x="1142" y="6063"/>
                </a:cubicBezTo>
                <a:cubicBezTo>
                  <a:pt x="332" y="7883"/>
                  <a:pt x="81" y="9894"/>
                  <a:pt x="141" y="11889"/>
                </a:cubicBezTo>
                <a:cubicBezTo>
                  <a:pt x="179" y="13159"/>
                  <a:pt x="344" y="14431"/>
                  <a:pt x="346" y="15720"/>
                </a:cubicBezTo>
                <a:cubicBezTo>
                  <a:pt x="348" y="16802"/>
                  <a:pt x="234" y="17889"/>
                  <a:pt x="0" y="18961"/>
                </a:cubicBezTo>
                <a:cubicBezTo>
                  <a:pt x="1028" y="19728"/>
                  <a:pt x="2177" y="20307"/>
                  <a:pt x="3396" y="20673"/>
                </a:cubicBezTo>
                <a:cubicBezTo>
                  <a:pt x="5891" y="21423"/>
                  <a:pt x="8563" y="21260"/>
                  <a:pt x="10954" y="20212"/>
                </a:cubicBezTo>
                <a:cubicBezTo>
                  <a:pt x="12656" y="20922"/>
                  <a:pt x="14501" y="21190"/>
                  <a:pt x="16327" y="20993"/>
                </a:cubicBezTo>
                <a:cubicBezTo>
                  <a:pt x="18224" y="20789"/>
                  <a:pt x="20039" y="20090"/>
                  <a:pt x="21600" y="18962"/>
                </a:cubicBezTo>
                <a:cubicBezTo>
                  <a:pt x="21344" y="17291"/>
                  <a:pt x="21229" y="15621"/>
                  <a:pt x="21246" y="13967"/>
                </a:cubicBezTo>
                <a:cubicBezTo>
                  <a:pt x="21265" y="12040"/>
                  <a:pt x="21458" y="10111"/>
                  <a:pt x="21106" y="8238"/>
                </a:cubicBezTo>
                <a:cubicBezTo>
                  <a:pt x="20666" y="5891"/>
                  <a:pt x="19400" y="3742"/>
                  <a:pt x="17489" y="2189"/>
                </a:cubicBezTo>
                <a:cubicBezTo>
                  <a:pt x="15525" y="594"/>
                  <a:pt x="13043" y="-177"/>
                  <a:pt x="10547" y="35"/>
                </a:cubicBezTo>
                <a:close/>
              </a:path>
            </a:pathLst>
          </a:custGeom>
          <a:solidFill>
            <a:srgbClr val="FC395B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48">
              <a:defRPr sz="2400"/>
            </a:pPr>
            <a:endParaRPr sz="2400" kern="0">
              <a:solidFill>
                <a:srgbClr val="0707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Shape 813"/>
          <p:cNvSpPr/>
          <p:nvPr/>
        </p:nvSpPr>
        <p:spPr>
          <a:xfrm>
            <a:off x="1287521" y="3025562"/>
            <a:ext cx="791164" cy="8774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48">
              <a:defRPr sz="2400">
                <a:solidFill>
                  <a:srgbClr val="FFFFFF"/>
                </a:solidFill>
              </a:defRPr>
            </a:pPr>
            <a:endParaRPr sz="2400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Shape 814"/>
          <p:cNvSpPr/>
          <p:nvPr/>
        </p:nvSpPr>
        <p:spPr>
          <a:xfrm>
            <a:off x="1606501" y="3904655"/>
            <a:ext cx="171409" cy="1714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C395B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48">
              <a:defRPr sz="2400">
                <a:solidFill>
                  <a:srgbClr val="FFFFFF"/>
                </a:solidFill>
              </a:defRPr>
            </a:pPr>
            <a:endParaRPr sz="2400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9" name="Shape 815"/>
          <p:cNvSpPr/>
          <p:nvPr/>
        </p:nvSpPr>
        <p:spPr>
          <a:xfrm>
            <a:off x="1384774" y="3913551"/>
            <a:ext cx="264492" cy="2836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474" extrusionOk="0">
                <a:moveTo>
                  <a:pt x="21600" y="1459"/>
                </a:moveTo>
                <a:cubicBezTo>
                  <a:pt x="14392" y="-2170"/>
                  <a:pt x="4658" y="1346"/>
                  <a:pt x="3887" y="7857"/>
                </a:cubicBezTo>
                <a:cubicBezTo>
                  <a:pt x="3698" y="9454"/>
                  <a:pt x="4199" y="11103"/>
                  <a:pt x="3449" y="12600"/>
                </a:cubicBezTo>
                <a:cubicBezTo>
                  <a:pt x="2861" y="13773"/>
                  <a:pt x="1590" y="14678"/>
                  <a:pt x="0" y="15052"/>
                </a:cubicBezTo>
                <a:cubicBezTo>
                  <a:pt x="5511" y="19430"/>
                  <a:pt x="15253" y="17594"/>
                  <a:pt x="17385" y="11775"/>
                </a:cubicBezTo>
                <a:cubicBezTo>
                  <a:pt x="18119" y="9770"/>
                  <a:pt x="17547" y="7639"/>
                  <a:pt x="18138" y="5624"/>
                </a:cubicBezTo>
                <a:cubicBezTo>
                  <a:pt x="18622" y="3977"/>
                  <a:pt x="19845" y="2505"/>
                  <a:pt x="21600" y="1459"/>
                </a:cubicBezTo>
                <a:close/>
              </a:path>
            </a:pathLst>
          </a:custGeom>
          <a:solidFill>
            <a:srgbClr val="FC395B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48">
              <a:defRPr sz="2400"/>
            </a:pPr>
            <a:endParaRPr sz="2400" kern="0">
              <a:solidFill>
                <a:srgbClr val="0707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0" name="Shape 816"/>
          <p:cNvSpPr/>
          <p:nvPr/>
        </p:nvSpPr>
        <p:spPr>
          <a:xfrm>
            <a:off x="1736878" y="3913551"/>
            <a:ext cx="264491" cy="2836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474" extrusionOk="0">
                <a:moveTo>
                  <a:pt x="0" y="1459"/>
                </a:moveTo>
                <a:cubicBezTo>
                  <a:pt x="7208" y="-2170"/>
                  <a:pt x="16942" y="1346"/>
                  <a:pt x="17713" y="7857"/>
                </a:cubicBezTo>
                <a:cubicBezTo>
                  <a:pt x="17902" y="9454"/>
                  <a:pt x="17401" y="11103"/>
                  <a:pt x="18151" y="12600"/>
                </a:cubicBezTo>
                <a:cubicBezTo>
                  <a:pt x="18739" y="13773"/>
                  <a:pt x="20010" y="14678"/>
                  <a:pt x="21600" y="15052"/>
                </a:cubicBezTo>
                <a:cubicBezTo>
                  <a:pt x="16089" y="19430"/>
                  <a:pt x="6347" y="17594"/>
                  <a:pt x="4215" y="11775"/>
                </a:cubicBezTo>
                <a:cubicBezTo>
                  <a:pt x="3481" y="9770"/>
                  <a:pt x="4053" y="7639"/>
                  <a:pt x="3462" y="5624"/>
                </a:cubicBezTo>
                <a:cubicBezTo>
                  <a:pt x="2978" y="3977"/>
                  <a:pt x="1755" y="2505"/>
                  <a:pt x="0" y="1459"/>
                </a:cubicBezTo>
                <a:close/>
              </a:path>
            </a:pathLst>
          </a:custGeom>
          <a:solidFill>
            <a:srgbClr val="FC395B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48">
              <a:defRPr sz="2400"/>
            </a:pPr>
            <a:endParaRPr sz="2400" kern="0">
              <a:solidFill>
                <a:srgbClr val="0707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1" name="Shape 817"/>
          <p:cNvSpPr/>
          <p:nvPr/>
        </p:nvSpPr>
        <p:spPr>
          <a:xfrm>
            <a:off x="1308370" y="3025495"/>
            <a:ext cx="378995" cy="2967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18424" y="21"/>
                  <a:pt x="15289" y="915"/>
                  <a:pt x="12408" y="2621"/>
                </a:cubicBezTo>
                <a:cubicBezTo>
                  <a:pt x="6259" y="6262"/>
                  <a:pt x="1708" y="13224"/>
                  <a:pt x="0" y="21600"/>
                </a:cubicBezTo>
                <a:cubicBezTo>
                  <a:pt x="2134" y="17675"/>
                  <a:pt x="5375" y="14959"/>
                  <a:pt x="9044" y="14020"/>
                </a:cubicBezTo>
                <a:cubicBezTo>
                  <a:pt x="11641" y="13356"/>
                  <a:pt x="14429" y="13594"/>
                  <a:pt x="16749" y="11923"/>
                </a:cubicBezTo>
                <a:cubicBezTo>
                  <a:pt x="18304" y="10803"/>
                  <a:pt x="19418" y="9039"/>
                  <a:pt x="20203" y="7117"/>
                </a:cubicBezTo>
                <a:cubicBezTo>
                  <a:pt x="21082" y="4964"/>
                  <a:pt x="21578" y="2540"/>
                  <a:pt x="21600" y="0"/>
                </a:cubicBezTo>
                <a:close/>
              </a:path>
            </a:pathLst>
          </a:custGeom>
          <a:solidFill>
            <a:srgbClr val="E9C94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48">
              <a:defRPr sz="2400"/>
            </a:pPr>
            <a:endParaRPr sz="2400" kern="0">
              <a:solidFill>
                <a:srgbClr val="0707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2" name="Shape 818"/>
          <p:cNvSpPr/>
          <p:nvPr/>
        </p:nvSpPr>
        <p:spPr>
          <a:xfrm>
            <a:off x="1679203" y="3025495"/>
            <a:ext cx="378995" cy="2967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3176" y="21"/>
                  <a:pt x="6311" y="915"/>
                  <a:pt x="9192" y="2621"/>
                </a:cubicBezTo>
                <a:cubicBezTo>
                  <a:pt x="15341" y="6262"/>
                  <a:pt x="19892" y="13224"/>
                  <a:pt x="21600" y="21600"/>
                </a:cubicBezTo>
                <a:cubicBezTo>
                  <a:pt x="19466" y="17675"/>
                  <a:pt x="16225" y="14959"/>
                  <a:pt x="12556" y="14020"/>
                </a:cubicBezTo>
                <a:cubicBezTo>
                  <a:pt x="9959" y="13356"/>
                  <a:pt x="7171" y="13594"/>
                  <a:pt x="4851" y="11923"/>
                </a:cubicBezTo>
                <a:cubicBezTo>
                  <a:pt x="3296" y="10803"/>
                  <a:pt x="2182" y="9039"/>
                  <a:pt x="1397" y="7117"/>
                </a:cubicBezTo>
                <a:cubicBezTo>
                  <a:pt x="518" y="4964"/>
                  <a:pt x="22" y="2540"/>
                  <a:pt x="0" y="0"/>
                </a:cubicBezTo>
                <a:close/>
              </a:path>
            </a:pathLst>
          </a:custGeom>
          <a:solidFill>
            <a:srgbClr val="E9C94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48">
              <a:defRPr sz="2400"/>
            </a:pPr>
            <a:endParaRPr sz="2400" kern="0">
              <a:solidFill>
                <a:srgbClr val="0707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3" name="Shape 819"/>
          <p:cNvSpPr/>
          <p:nvPr/>
        </p:nvSpPr>
        <p:spPr>
          <a:xfrm>
            <a:off x="1471942" y="4548750"/>
            <a:ext cx="346750" cy="3402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22" h="21532" extrusionOk="0">
                <a:moveTo>
                  <a:pt x="12095" y="21532"/>
                </a:moveTo>
                <a:cubicBezTo>
                  <a:pt x="9294" y="21433"/>
                  <a:pt x="6602" y="20371"/>
                  <a:pt x="4434" y="18509"/>
                </a:cubicBezTo>
                <a:cubicBezTo>
                  <a:pt x="2544" y="16886"/>
                  <a:pt x="1140" y="14727"/>
                  <a:pt x="389" y="12289"/>
                </a:cubicBezTo>
                <a:cubicBezTo>
                  <a:pt x="-542" y="9546"/>
                  <a:pt x="233" y="6486"/>
                  <a:pt x="2338" y="4588"/>
                </a:cubicBezTo>
                <a:cubicBezTo>
                  <a:pt x="4428" y="2704"/>
                  <a:pt x="7404" y="2353"/>
                  <a:pt x="9841" y="3702"/>
                </a:cubicBezTo>
                <a:cubicBezTo>
                  <a:pt x="10631" y="1520"/>
                  <a:pt x="12602" y="57"/>
                  <a:pt x="14826" y="1"/>
                </a:cubicBezTo>
                <a:cubicBezTo>
                  <a:pt x="17632" y="-68"/>
                  <a:pt x="20058" y="2043"/>
                  <a:pt x="20509" y="4949"/>
                </a:cubicBezTo>
                <a:cubicBezTo>
                  <a:pt x="21025" y="7283"/>
                  <a:pt x="21058" y="9706"/>
                  <a:pt x="20606" y="12055"/>
                </a:cubicBezTo>
                <a:cubicBezTo>
                  <a:pt x="20127" y="14545"/>
                  <a:pt x="19116" y="16889"/>
                  <a:pt x="17648" y="18910"/>
                </a:cubicBezTo>
                <a:cubicBezTo>
                  <a:pt x="17424" y="16424"/>
                  <a:pt x="14826" y="15011"/>
                  <a:pt x="12759" y="16250"/>
                </a:cubicBezTo>
                <a:cubicBezTo>
                  <a:pt x="10928" y="17348"/>
                  <a:pt x="10598" y="19974"/>
                  <a:pt x="12095" y="21532"/>
                </a:cubicBezTo>
                <a:close/>
              </a:path>
            </a:pathLst>
          </a:custGeom>
          <a:solidFill>
            <a:srgbClr val="FC395B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48">
              <a:defRPr sz="2400"/>
            </a:pPr>
            <a:endParaRPr sz="2400" kern="0">
              <a:solidFill>
                <a:srgbClr val="0707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4" name="Shape 820"/>
          <p:cNvSpPr/>
          <p:nvPr/>
        </p:nvSpPr>
        <p:spPr>
          <a:xfrm>
            <a:off x="1799585" y="4699957"/>
            <a:ext cx="353347" cy="2910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10" h="21549" extrusionOk="0">
                <a:moveTo>
                  <a:pt x="0" y="12995"/>
                </a:moveTo>
                <a:cubicBezTo>
                  <a:pt x="355" y="10738"/>
                  <a:pt x="1100" y="8604"/>
                  <a:pt x="2185" y="6739"/>
                </a:cubicBezTo>
                <a:cubicBezTo>
                  <a:pt x="3830" y="3912"/>
                  <a:pt x="6174" y="1827"/>
                  <a:pt x="8861" y="798"/>
                </a:cubicBezTo>
                <a:cubicBezTo>
                  <a:pt x="9977" y="198"/>
                  <a:pt x="11145" y="-51"/>
                  <a:pt x="12289" y="8"/>
                </a:cubicBezTo>
                <a:cubicBezTo>
                  <a:pt x="13552" y="73"/>
                  <a:pt x="14857" y="522"/>
                  <a:pt x="15807" y="1719"/>
                </a:cubicBezTo>
                <a:cubicBezTo>
                  <a:pt x="16948" y="3158"/>
                  <a:pt x="17210" y="5349"/>
                  <a:pt x="16456" y="7136"/>
                </a:cubicBezTo>
                <a:cubicBezTo>
                  <a:pt x="19460" y="7413"/>
                  <a:pt x="21600" y="10894"/>
                  <a:pt x="21012" y="14555"/>
                </a:cubicBezTo>
                <a:cubicBezTo>
                  <a:pt x="20658" y="16760"/>
                  <a:pt x="19438" y="18408"/>
                  <a:pt x="18043" y="19561"/>
                </a:cubicBezTo>
                <a:cubicBezTo>
                  <a:pt x="16720" y="20655"/>
                  <a:pt x="15174" y="21362"/>
                  <a:pt x="13488" y="21549"/>
                </a:cubicBezTo>
                <a:cubicBezTo>
                  <a:pt x="11923" y="21426"/>
                  <a:pt x="10358" y="21330"/>
                  <a:pt x="8791" y="21262"/>
                </a:cubicBezTo>
                <a:cubicBezTo>
                  <a:pt x="7413" y="21201"/>
                  <a:pt x="6035" y="21161"/>
                  <a:pt x="4656" y="21143"/>
                </a:cubicBezTo>
                <a:cubicBezTo>
                  <a:pt x="6576" y="19859"/>
                  <a:pt x="7302" y="16897"/>
                  <a:pt x="6283" y="14506"/>
                </a:cubicBezTo>
                <a:cubicBezTo>
                  <a:pt x="5058" y="11632"/>
                  <a:pt x="2004" y="10898"/>
                  <a:pt x="0" y="12995"/>
                </a:cubicBezTo>
                <a:close/>
              </a:path>
            </a:pathLst>
          </a:custGeom>
          <a:solidFill>
            <a:srgbClr val="FC395B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48">
              <a:defRPr sz="2400"/>
            </a:pPr>
            <a:endParaRPr sz="2400" kern="0">
              <a:solidFill>
                <a:srgbClr val="0707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" name="Shape 821"/>
          <p:cNvSpPr/>
          <p:nvPr/>
        </p:nvSpPr>
        <p:spPr>
          <a:xfrm>
            <a:off x="1789087" y="4993798"/>
            <a:ext cx="309577" cy="2863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96" h="20797" extrusionOk="0">
                <a:moveTo>
                  <a:pt x="0" y="6048"/>
                </a:moveTo>
                <a:cubicBezTo>
                  <a:pt x="369" y="8623"/>
                  <a:pt x="1163" y="11109"/>
                  <a:pt x="2346" y="13394"/>
                </a:cubicBezTo>
                <a:cubicBezTo>
                  <a:pt x="3514" y="15648"/>
                  <a:pt x="5042" y="17672"/>
                  <a:pt x="6863" y="19375"/>
                </a:cubicBezTo>
                <a:cubicBezTo>
                  <a:pt x="8637" y="21124"/>
                  <a:pt x="11345" y="21277"/>
                  <a:pt x="13286" y="19738"/>
                </a:cubicBezTo>
                <a:cubicBezTo>
                  <a:pt x="14823" y="18518"/>
                  <a:pt x="15538" y="16458"/>
                  <a:pt x="15110" y="14478"/>
                </a:cubicBezTo>
                <a:cubicBezTo>
                  <a:pt x="17322" y="14873"/>
                  <a:pt x="19530" y="13758"/>
                  <a:pt x="20626" y="11692"/>
                </a:cubicBezTo>
                <a:cubicBezTo>
                  <a:pt x="21600" y="9857"/>
                  <a:pt x="21505" y="7598"/>
                  <a:pt x="20381" y="5861"/>
                </a:cubicBezTo>
                <a:cubicBezTo>
                  <a:pt x="18672" y="3829"/>
                  <a:pt x="16536" y="2247"/>
                  <a:pt x="14144" y="1242"/>
                </a:cubicBezTo>
                <a:cubicBezTo>
                  <a:pt x="11170" y="-8"/>
                  <a:pt x="7917" y="-323"/>
                  <a:pt x="4778" y="335"/>
                </a:cubicBezTo>
                <a:cubicBezTo>
                  <a:pt x="5669" y="1574"/>
                  <a:pt x="5758" y="3261"/>
                  <a:pt x="5001" y="4595"/>
                </a:cubicBezTo>
                <a:cubicBezTo>
                  <a:pt x="3970" y="6414"/>
                  <a:pt x="1767" y="7054"/>
                  <a:pt x="0" y="6048"/>
                </a:cubicBezTo>
                <a:close/>
              </a:path>
            </a:pathLst>
          </a:custGeom>
          <a:solidFill>
            <a:srgbClr val="FC395B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48">
              <a:defRPr sz="2400"/>
            </a:pPr>
            <a:endParaRPr sz="2400" kern="0">
              <a:solidFill>
                <a:srgbClr val="0707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6" name="Shape 822"/>
          <p:cNvSpPr/>
          <p:nvPr/>
        </p:nvSpPr>
        <p:spPr>
          <a:xfrm>
            <a:off x="1475929" y="5052348"/>
            <a:ext cx="327867" cy="3339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34" h="21464" extrusionOk="0">
                <a:moveTo>
                  <a:pt x="9742" y="0"/>
                </a:moveTo>
                <a:cubicBezTo>
                  <a:pt x="7579" y="1488"/>
                  <a:pt x="5655" y="3313"/>
                  <a:pt x="4040" y="5409"/>
                </a:cubicBezTo>
                <a:cubicBezTo>
                  <a:pt x="2733" y="7104"/>
                  <a:pt x="1641" y="8961"/>
                  <a:pt x="787" y="10937"/>
                </a:cubicBezTo>
                <a:cubicBezTo>
                  <a:pt x="-927" y="13908"/>
                  <a:pt x="262" y="17749"/>
                  <a:pt x="3333" y="19160"/>
                </a:cubicBezTo>
                <a:cubicBezTo>
                  <a:pt x="5211" y="20023"/>
                  <a:pt x="7405" y="19686"/>
                  <a:pt x="8955" y="18298"/>
                </a:cubicBezTo>
                <a:cubicBezTo>
                  <a:pt x="9620" y="20030"/>
                  <a:pt x="11171" y="21240"/>
                  <a:pt x="12975" y="21434"/>
                </a:cubicBezTo>
                <a:cubicBezTo>
                  <a:pt x="14518" y="21600"/>
                  <a:pt x="15955" y="21061"/>
                  <a:pt x="17122" y="20207"/>
                </a:cubicBezTo>
                <a:cubicBezTo>
                  <a:pt x="18555" y="19159"/>
                  <a:pt x="19639" y="17601"/>
                  <a:pt x="20087" y="15711"/>
                </a:cubicBezTo>
                <a:cubicBezTo>
                  <a:pt x="20605" y="13135"/>
                  <a:pt x="20673" y="10485"/>
                  <a:pt x="20287" y="7885"/>
                </a:cubicBezTo>
                <a:cubicBezTo>
                  <a:pt x="19917" y="5396"/>
                  <a:pt x="19136" y="2990"/>
                  <a:pt x="17978" y="770"/>
                </a:cubicBezTo>
                <a:cubicBezTo>
                  <a:pt x="17861" y="3896"/>
                  <a:pt x="14687" y="5896"/>
                  <a:pt x="11918" y="4589"/>
                </a:cubicBezTo>
                <a:cubicBezTo>
                  <a:pt x="10220" y="3787"/>
                  <a:pt x="9309" y="1867"/>
                  <a:pt x="9742" y="0"/>
                </a:cubicBezTo>
                <a:close/>
              </a:path>
            </a:pathLst>
          </a:custGeom>
          <a:solidFill>
            <a:srgbClr val="FC395B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48">
              <a:defRPr sz="2400"/>
            </a:pPr>
            <a:endParaRPr sz="2400" kern="0">
              <a:solidFill>
                <a:srgbClr val="0707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7" name="Shape 823"/>
          <p:cNvSpPr/>
          <p:nvPr/>
        </p:nvSpPr>
        <p:spPr>
          <a:xfrm>
            <a:off x="1305436" y="4834245"/>
            <a:ext cx="299532" cy="3320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07" h="21043" extrusionOk="0">
                <a:moveTo>
                  <a:pt x="21207" y="4935"/>
                </a:moveTo>
                <a:cubicBezTo>
                  <a:pt x="19406" y="3188"/>
                  <a:pt x="17175" y="1840"/>
                  <a:pt x="14691" y="997"/>
                </a:cubicBezTo>
                <a:cubicBezTo>
                  <a:pt x="11865" y="38"/>
                  <a:pt x="8806" y="-235"/>
                  <a:pt x="5823" y="204"/>
                </a:cubicBezTo>
                <a:cubicBezTo>
                  <a:pt x="2908" y="535"/>
                  <a:pt x="580" y="2537"/>
                  <a:pt x="93" y="5131"/>
                </a:cubicBezTo>
                <a:cubicBezTo>
                  <a:pt x="-393" y="7719"/>
                  <a:pt x="1069" y="10286"/>
                  <a:pt x="3695" y="11455"/>
                </a:cubicBezTo>
                <a:cubicBezTo>
                  <a:pt x="1945" y="12972"/>
                  <a:pt x="1355" y="15268"/>
                  <a:pt x="2187" y="17317"/>
                </a:cubicBezTo>
                <a:cubicBezTo>
                  <a:pt x="3209" y="19834"/>
                  <a:pt x="6063" y="21365"/>
                  <a:pt x="9025" y="20986"/>
                </a:cubicBezTo>
                <a:cubicBezTo>
                  <a:pt x="11456" y="20641"/>
                  <a:pt x="13773" y="19825"/>
                  <a:pt x="15816" y="18596"/>
                </a:cubicBezTo>
                <a:cubicBezTo>
                  <a:pt x="18004" y="17279"/>
                  <a:pt x="19819" y="15522"/>
                  <a:pt x="21115" y="13467"/>
                </a:cubicBezTo>
                <a:cubicBezTo>
                  <a:pt x="18692" y="13259"/>
                  <a:pt x="16833" y="11452"/>
                  <a:pt x="16800" y="9273"/>
                </a:cubicBezTo>
                <a:cubicBezTo>
                  <a:pt x="16765" y="7015"/>
                  <a:pt x="18692" y="5119"/>
                  <a:pt x="21207" y="4935"/>
                </a:cubicBezTo>
                <a:close/>
              </a:path>
            </a:pathLst>
          </a:custGeom>
          <a:solidFill>
            <a:srgbClr val="FC395B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48">
              <a:defRPr sz="2400"/>
            </a:pPr>
            <a:endParaRPr sz="2400" kern="0">
              <a:solidFill>
                <a:srgbClr val="0707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8" name="Shape 824"/>
          <p:cNvSpPr/>
          <p:nvPr/>
        </p:nvSpPr>
        <p:spPr>
          <a:xfrm>
            <a:off x="1242890" y="5086013"/>
            <a:ext cx="208162" cy="1334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14" h="20006" extrusionOk="0">
                <a:moveTo>
                  <a:pt x="21514" y="16055"/>
                </a:moveTo>
                <a:cubicBezTo>
                  <a:pt x="18494" y="18842"/>
                  <a:pt x="14661" y="18991"/>
                  <a:pt x="11542" y="16444"/>
                </a:cubicBezTo>
                <a:cubicBezTo>
                  <a:pt x="10145" y="15304"/>
                  <a:pt x="8974" y="13661"/>
                  <a:pt x="8142" y="11675"/>
                </a:cubicBezTo>
                <a:cubicBezTo>
                  <a:pt x="7393" y="9774"/>
                  <a:pt x="6797" y="7753"/>
                  <a:pt x="6350" y="5661"/>
                </a:cubicBezTo>
                <a:cubicBezTo>
                  <a:pt x="5832" y="3236"/>
                  <a:pt x="5233" y="417"/>
                  <a:pt x="3458" y="43"/>
                </a:cubicBezTo>
                <a:cubicBezTo>
                  <a:pt x="1790" y="-309"/>
                  <a:pt x="573" y="1563"/>
                  <a:pt x="161" y="3715"/>
                </a:cubicBezTo>
                <a:cubicBezTo>
                  <a:pt x="-86" y="5005"/>
                  <a:pt x="-59" y="6393"/>
                  <a:pt x="318" y="7742"/>
                </a:cubicBezTo>
                <a:cubicBezTo>
                  <a:pt x="1553" y="12010"/>
                  <a:pt x="3776" y="15520"/>
                  <a:pt x="6603" y="17666"/>
                </a:cubicBezTo>
                <a:cubicBezTo>
                  <a:pt x="11379" y="21291"/>
                  <a:pt x="17161" y="20667"/>
                  <a:pt x="21514" y="16055"/>
                </a:cubicBezTo>
                <a:close/>
              </a:path>
            </a:pathLst>
          </a:custGeom>
          <a:solidFill>
            <a:srgbClr val="90D049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48">
              <a:defRPr sz="2400"/>
            </a:pPr>
            <a:endParaRPr sz="2400" kern="0">
              <a:solidFill>
                <a:srgbClr val="0707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Shape 825"/>
          <p:cNvSpPr/>
          <p:nvPr/>
        </p:nvSpPr>
        <p:spPr>
          <a:xfrm rot="17666180">
            <a:off x="1333916" y="5251317"/>
            <a:ext cx="208162" cy="1334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14" h="20006" extrusionOk="0">
                <a:moveTo>
                  <a:pt x="21514" y="3951"/>
                </a:moveTo>
                <a:cubicBezTo>
                  <a:pt x="18494" y="1164"/>
                  <a:pt x="14661" y="1015"/>
                  <a:pt x="11542" y="3562"/>
                </a:cubicBezTo>
                <a:cubicBezTo>
                  <a:pt x="10145" y="4702"/>
                  <a:pt x="8974" y="6345"/>
                  <a:pt x="8142" y="8331"/>
                </a:cubicBezTo>
                <a:cubicBezTo>
                  <a:pt x="7393" y="10232"/>
                  <a:pt x="6797" y="12253"/>
                  <a:pt x="6350" y="14345"/>
                </a:cubicBezTo>
                <a:cubicBezTo>
                  <a:pt x="5832" y="16770"/>
                  <a:pt x="5233" y="19589"/>
                  <a:pt x="3458" y="19963"/>
                </a:cubicBezTo>
                <a:cubicBezTo>
                  <a:pt x="1790" y="20315"/>
                  <a:pt x="573" y="18443"/>
                  <a:pt x="161" y="16291"/>
                </a:cubicBezTo>
                <a:cubicBezTo>
                  <a:pt x="-86" y="15001"/>
                  <a:pt x="-59" y="13613"/>
                  <a:pt x="318" y="12264"/>
                </a:cubicBezTo>
                <a:cubicBezTo>
                  <a:pt x="1553" y="7996"/>
                  <a:pt x="3776" y="4486"/>
                  <a:pt x="6603" y="2340"/>
                </a:cubicBezTo>
                <a:cubicBezTo>
                  <a:pt x="11379" y="-1285"/>
                  <a:pt x="17161" y="-661"/>
                  <a:pt x="21514" y="3951"/>
                </a:cubicBezTo>
                <a:close/>
              </a:path>
            </a:pathLst>
          </a:custGeom>
          <a:solidFill>
            <a:srgbClr val="90D049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48">
              <a:defRPr sz="2400"/>
            </a:pPr>
            <a:endParaRPr sz="2400" kern="0">
              <a:solidFill>
                <a:srgbClr val="0707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Shape 826"/>
          <p:cNvSpPr/>
          <p:nvPr/>
        </p:nvSpPr>
        <p:spPr>
          <a:xfrm>
            <a:off x="1251448" y="5219098"/>
            <a:ext cx="168183" cy="1693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0" h="21015" extrusionOk="0">
                <a:moveTo>
                  <a:pt x="21460" y="0"/>
                </a:moveTo>
                <a:cubicBezTo>
                  <a:pt x="17415" y="708"/>
                  <a:pt x="13542" y="2149"/>
                  <a:pt x="10045" y="4248"/>
                </a:cubicBezTo>
                <a:cubicBezTo>
                  <a:pt x="7074" y="6031"/>
                  <a:pt x="4415" y="8264"/>
                  <a:pt x="2169" y="10863"/>
                </a:cubicBezTo>
                <a:cubicBezTo>
                  <a:pt x="1054" y="12187"/>
                  <a:pt x="372" y="13721"/>
                  <a:pt x="107" y="15312"/>
                </a:cubicBezTo>
                <a:cubicBezTo>
                  <a:pt x="-140" y="16800"/>
                  <a:pt x="-20" y="18446"/>
                  <a:pt x="1111" y="19620"/>
                </a:cubicBezTo>
                <a:cubicBezTo>
                  <a:pt x="3016" y="21600"/>
                  <a:pt x="5856" y="21253"/>
                  <a:pt x="7918" y="19942"/>
                </a:cubicBezTo>
                <a:cubicBezTo>
                  <a:pt x="9430" y="18980"/>
                  <a:pt x="10583" y="17502"/>
                  <a:pt x="11018" y="15575"/>
                </a:cubicBezTo>
                <a:cubicBezTo>
                  <a:pt x="11505" y="12905"/>
                  <a:pt x="12459" y="10337"/>
                  <a:pt x="13838" y="7981"/>
                </a:cubicBezTo>
                <a:cubicBezTo>
                  <a:pt x="15711" y="4784"/>
                  <a:pt x="18320" y="2052"/>
                  <a:pt x="21460" y="0"/>
                </a:cubicBezTo>
                <a:close/>
              </a:path>
            </a:pathLst>
          </a:custGeom>
          <a:solidFill>
            <a:srgbClr val="90D049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48">
              <a:defRPr sz="2400"/>
            </a:pPr>
            <a:endParaRPr sz="2400" kern="0">
              <a:solidFill>
                <a:srgbClr val="0707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Shape 827"/>
          <p:cNvSpPr/>
          <p:nvPr/>
        </p:nvSpPr>
        <p:spPr>
          <a:xfrm rot="3856366">
            <a:off x="1306269" y="4532896"/>
            <a:ext cx="248966" cy="1596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14" h="20006" extrusionOk="0">
                <a:moveTo>
                  <a:pt x="21514" y="16055"/>
                </a:moveTo>
                <a:cubicBezTo>
                  <a:pt x="18494" y="18842"/>
                  <a:pt x="14661" y="18991"/>
                  <a:pt x="11542" y="16444"/>
                </a:cubicBezTo>
                <a:cubicBezTo>
                  <a:pt x="10145" y="15304"/>
                  <a:pt x="8974" y="13661"/>
                  <a:pt x="8142" y="11675"/>
                </a:cubicBezTo>
                <a:cubicBezTo>
                  <a:pt x="7393" y="9774"/>
                  <a:pt x="6797" y="7753"/>
                  <a:pt x="6350" y="5661"/>
                </a:cubicBezTo>
                <a:cubicBezTo>
                  <a:pt x="5832" y="3236"/>
                  <a:pt x="5233" y="417"/>
                  <a:pt x="3458" y="43"/>
                </a:cubicBezTo>
                <a:cubicBezTo>
                  <a:pt x="1790" y="-309"/>
                  <a:pt x="573" y="1563"/>
                  <a:pt x="161" y="3715"/>
                </a:cubicBezTo>
                <a:cubicBezTo>
                  <a:pt x="-86" y="5005"/>
                  <a:pt x="-59" y="6393"/>
                  <a:pt x="318" y="7742"/>
                </a:cubicBezTo>
                <a:cubicBezTo>
                  <a:pt x="1553" y="12010"/>
                  <a:pt x="3776" y="15520"/>
                  <a:pt x="6603" y="17666"/>
                </a:cubicBezTo>
                <a:cubicBezTo>
                  <a:pt x="11379" y="21291"/>
                  <a:pt x="17161" y="20667"/>
                  <a:pt x="21514" y="16055"/>
                </a:cubicBezTo>
                <a:close/>
              </a:path>
            </a:pathLst>
          </a:custGeom>
          <a:solidFill>
            <a:srgbClr val="90D049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48">
              <a:defRPr sz="2400"/>
            </a:pPr>
            <a:endParaRPr sz="2400" kern="0">
              <a:solidFill>
                <a:srgbClr val="0707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Shape 828"/>
          <p:cNvSpPr/>
          <p:nvPr/>
        </p:nvSpPr>
        <p:spPr>
          <a:xfrm rot="21522546">
            <a:off x="1175419" y="4716797"/>
            <a:ext cx="248967" cy="1596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14" h="20006" extrusionOk="0">
                <a:moveTo>
                  <a:pt x="21514" y="3951"/>
                </a:moveTo>
                <a:cubicBezTo>
                  <a:pt x="18494" y="1164"/>
                  <a:pt x="14661" y="1015"/>
                  <a:pt x="11542" y="3562"/>
                </a:cubicBezTo>
                <a:cubicBezTo>
                  <a:pt x="10145" y="4702"/>
                  <a:pt x="8974" y="6345"/>
                  <a:pt x="8142" y="8331"/>
                </a:cubicBezTo>
                <a:cubicBezTo>
                  <a:pt x="7393" y="10232"/>
                  <a:pt x="6797" y="12253"/>
                  <a:pt x="6350" y="14345"/>
                </a:cubicBezTo>
                <a:cubicBezTo>
                  <a:pt x="5832" y="16770"/>
                  <a:pt x="5233" y="19589"/>
                  <a:pt x="3458" y="19963"/>
                </a:cubicBezTo>
                <a:cubicBezTo>
                  <a:pt x="1790" y="20315"/>
                  <a:pt x="573" y="18443"/>
                  <a:pt x="161" y="16291"/>
                </a:cubicBezTo>
                <a:cubicBezTo>
                  <a:pt x="-86" y="15001"/>
                  <a:pt x="-59" y="13613"/>
                  <a:pt x="318" y="12264"/>
                </a:cubicBezTo>
                <a:cubicBezTo>
                  <a:pt x="1553" y="7996"/>
                  <a:pt x="3776" y="4486"/>
                  <a:pt x="6603" y="2340"/>
                </a:cubicBezTo>
                <a:cubicBezTo>
                  <a:pt x="11379" y="-1285"/>
                  <a:pt x="17161" y="-661"/>
                  <a:pt x="21514" y="3951"/>
                </a:cubicBezTo>
                <a:close/>
              </a:path>
            </a:pathLst>
          </a:custGeom>
          <a:solidFill>
            <a:srgbClr val="90D049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48">
              <a:defRPr sz="2400"/>
            </a:pPr>
            <a:endParaRPr sz="2400" kern="0">
              <a:solidFill>
                <a:srgbClr val="0707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Shape 829"/>
          <p:cNvSpPr/>
          <p:nvPr/>
        </p:nvSpPr>
        <p:spPr>
          <a:xfrm rot="3856366">
            <a:off x="1161487" y="4577513"/>
            <a:ext cx="201153" cy="2025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0" h="21015" extrusionOk="0">
                <a:moveTo>
                  <a:pt x="21460" y="0"/>
                </a:moveTo>
                <a:cubicBezTo>
                  <a:pt x="17415" y="708"/>
                  <a:pt x="13542" y="2149"/>
                  <a:pt x="10045" y="4248"/>
                </a:cubicBezTo>
                <a:cubicBezTo>
                  <a:pt x="7074" y="6031"/>
                  <a:pt x="4415" y="8264"/>
                  <a:pt x="2169" y="10863"/>
                </a:cubicBezTo>
                <a:cubicBezTo>
                  <a:pt x="1054" y="12187"/>
                  <a:pt x="372" y="13721"/>
                  <a:pt x="107" y="15312"/>
                </a:cubicBezTo>
                <a:cubicBezTo>
                  <a:pt x="-140" y="16800"/>
                  <a:pt x="-20" y="18446"/>
                  <a:pt x="1111" y="19620"/>
                </a:cubicBezTo>
                <a:cubicBezTo>
                  <a:pt x="3016" y="21600"/>
                  <a:pt x="5856" y="21253"/>
                  <a:pt x="7918" y="19942"/>
                </a:cubicBezTo>
                <a:cubicBezTo>
                  <a:pt x="9430" y="18980"/>
                  <a:pt x="10583" y="17502"/>
                  <a:pt x="11018" y="15575"/>
                </a:cubicBezTo>
                <a:cubicBezTo>
                  <a:pt x="11505" y="12905"/>
                  <a:pt x="12459" y="10337"/>
                  <a:pt x="13838" y="7981"/>
                </a:cubicBezTo>
                <a:cubicBezTo>
                  <a:pt x="15711" y="4784"/>
                  <a:pt x="18320" y="2052"/>
                  <a:pt x="21460" y="0"/>
                </a:cubicBezTo>
                <a:close/>
              </a:path>
            </a:pathLst>
          </a:custGeom>
          <a:solidFill>
            <a:srgbClr val="90D049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48">
              <a:defRPr sz="2400"/>
            </a:pPr>
            <a:endParaRPr sz="2400" kern="0">
              <a:solidFill>
                <a:srgbClr val="0707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Shape 830"/>
          <p:cNvSpPr/>
          <p:nvPr/>
        </p:nvSpPr>
        <p:spPr>
          <a:xfrm>
            <a:off x="1829266" y="4269249"/>
            <a:ext cx="293215" cy="4650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11" h="21600" extrusionOk="0">
                <a:moveTo>
                  <a:pt x="0" y="21600"/>
                </a:moveTo>
                <a:cubicBezTo>
                  <a:pt x="2329" y="20024"/>
                  <a:pt x="3383" y="17800"/>
                  <a:pt x="2849" y="15616"/>
                </a:cubicBezTo>
                <a:cubicBezTo>
                  <a:pt x="2178" y="12872"/>
                  <a:pt x="-893" y="9816"/>
                  <a:pt x="2308" y="7656"/>
                </a:cubicBezTo>
                <a:cubicBezTo>
                  <a:pt x="3194" y="7059"/>
                  <a:pt x="4459" y="6780"/>
                  <a:pt x="5703" y="6907"/>
                </a:cubicBezTo>
                <a:cubicBezTo>
                  <a:pt x="4907" y="5402"/>
                  <a:pt x="5169" y="3738"/>
                  <a:pt x="6418" y="2376"/>
                </a:cubicBezTo>
                <a:cubicBezTo>
                  <a:pt x="7518" y="1177"/>
                  <a:pt x="9292" y="321"/>
                  <a:pt x="11344" y="0"/>
                </a:cubicBezTo>
                <a:cubicBezTo>
                  <a:pt x="10328" y="1173"/>
                  <a:pt x="10048" y="2567"/>
                  <a:pt x="10565" y="3877"/>
                </a:cubicBezTo>
                <a:cubicBezTo>
                  <a:pt x="11079" y="5182"/>
                  <a:pt x="12342" y="6299"/>
                  <a:pt x="14081" y="6987"/>
                </a:cubicBezTo>
                <a:cubicBezTo>
                  <a:pt x="15411" y="6170"/>
                  <a:pt x="17477" y="6145"/>
                  <a:pt x="18839" y="6939"/>
                </a:cubicBezTo>
                <a:cubicBezTo>
                  <a:pt x="20707" y="8028"/>
                  <a:pt x="20609" y="9684"/>
                  <a:pt x="20075" y="11092"/>
                </a:cubicBezTo>
                <a:cubicBezTo>
                  <a:pt x="19408" y="12853"/>
                  <a:pt x="18038" y="14487"/>
                  <a:pt x="15825" y="15846"/>
                </a:cubicBezTo>
                <a:cubicBezTo>
                  <a:pt x="13566" y="17201"/>
                  <a:pt x="11077" y="18376"/>
                  <a:pt x="8408" y="19345"/>
                </a:cubicBezTo>
                <a:cubicBezTo>
                  <a:pt x="5747" y="20312"/>
                  <a:pt x="2925" y="21069"/>
                  <a:pt x="0" y="21600"/>
                </a:cubicBezTo>
                <a:close/>
              </a:path>
            </a:pathLst>
          </a:custGeom>
          <a:solidFill>
            <a:srgbClr val="90D049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48">
              <a:defRPr sz="2400"/>
            </a:pPr>
            <a:endParaRPr sz="2400" kern="0">
              <a:solidFill>
                <a:srgbClr val="0707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Shape 831"/>
          <p:cNvSpPr/>
          <p:nvPr/>
        </p:nvSpPr>
        <p:spPr>
          <a:xfrm>
            <a:off x="1595487" y="4854714"/>
            <a:ext cx="207856" cy="2220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09" h="20651" extrusionOk="0">
                <a:moveTo>
                  <a:pt x="21409" y="10133"/>
                </a:moveTo>
                <a:cubicBezTo>
                  <a:pt x="19560" y="10126"/>
                  <a:pt x="17837" y="9283"/>
                  <a:pt x="16823" y="7886"/>
                </a:cubicBezTo>
                <a:cubicBezTo>
                  <a:pt x="15566" y="6157"/>
                  <a:pt x="15664" y="3947"/>
                  <a:pt x="14817" y="2037"/>
                </a:cubicBezTo>
                <a:cubicBezTo>
                  <a:pt x="14289" y="848"/>
                  <a:pt x="13234" y="-212"/>
                  <a:pt x="11865" y="36"/>
                </a:cubicBezTo>
                <a:cubicBezTo>
                  <a:pt x="9992" y="376"/>
                  <a:pt x="9762" y="2462"/>
                  <a:pt x="10524" y="4167"/>
                </a:cubicBezTo>
                <a:cubicBezTo>
                  <a:pt x="11070" y="5389"/>
                  <a:pt x="11894" y="6493"/>
                  <a:pt x="13050" y="7457"/>
                </a:cubicBezTo>
                <a:cubicBezTo>
                  <a:pt x="11926" y="6664"/>
                  <a:pt x="10591" y="6152"/>
                  <a:pt x="9178" y="5975"/>
                </a:cubicBezTo>
                <a:cubicBezTo>
                  <a:pt x="6140" y="5593"/>
                  <a:pt x="3105" y="6747"/>
                  <a:pt x="1205" y="8901"/>
                </a:cubicBezTo>
                <a:cubicBezTo>
                  <a:pt x="406" y="9807"/>
                  <a:pt x="-191" y="10921"/>
                  <a:pt x="56" y="12083"/>
                </a:cubicBezTo>
                <a:cubicBezTo>
                  <a:pt x="649" y="14871"/>
                  <a:pt x="3150" y="15250"/>
                  <a:pt x="5629" y="13953"/>
                </a:cubicBezTo>
                <a:cubicBezTo>
                  <a:pt x="7051" y="13208"/>
                  <a:pt x="8222" y="11841"/>
                  <a:pt x="9604" y="11034"/>
                </a:cubicBezTo>
                <a:cubicBezTo>
                  <a:pt x="11256" y="10068"/>
                  <a:pt x="13398" y="10047"/>
                  <a:pt x="15082" y="10968"/>
                </a:cubicBezTo>
                <a:cubicBezTo>
                  <a:pt x="13636" y="11202"/>
                  <a:pt x="12259" y="11701"/>
                  <a:pt x="11036" y="12435"/>
                </a:cubicBezTo>
                <a:cubicBezTo>
                  <a:pt x="8922" y="13704"/>
                  <a:pt x="7344" y="15740"/>
                  <a:pt x="7645" y="17948"/>
                </a:cubicBezTo>
                <a:cubicBezTo>
                  <a:pt x="7745" y="18678"/>
                  <a:pt x="8070" y="19397"/>
                  <a:pt x="8708" y="19918"/>
                </a:cubicBezTo>
                <a:cubicBezTo>
                  <a:pt x="10509" y="21388"/>
                  <a:pt x="13407" y="20529"/>
                  <a:pt x="13890" y="18381"/>
                </a:cubicBezTo>
                <a:cubicBezTo>
                  <a:pt x="14235" y="16322"/>
                  <a:pt x="15256" y="14404"/>
                  <a:pt x="16819" y="12873"/>
                </a:cubicBezTo>
                <a:cubicBezTo>
                  <a:pt x="18081" y="11637"/>
                  <a:pt x="19656" y="10697"/>
                  <a:pt x="21409" y="10133"/>
                </a:cubicBezTo>
                <a:close/>
              </a:path>
            </a:pathLst>
          </a:custGeom>
          <a:solidFill>
            <a:srgbClr val="E9C94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48">
              <a:defRPr sz="2400"/>
            </a:pPr>
            <a:endParaRPr sz="2400" kern="0">
              <a:solidFill>
                <a:srgbClr val="0707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6" name="Shape 832"/>
          <p:cNvSpPr/>
          <p:nvPr/>
        </p:nvSpPr>
        <p:spPr>
          <a:xfrm>
            <a:off x="1451511" y="3388234"/>
            <a:ext cx="125057" cy="125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70707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48">
              <a:defRPr sz="2400">
                <a:solidFill>
                  <a:srgbClr val="FFFFFF"/>
                </a:solidFill>
              </a:defRPr>
            </a:pPr>
            <a:endParaRPr sz="2400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7" name="Shape 833"/>
          <p:cNvSpPr/>
          <p:nvPr/>
        </p:nvSpPr>
        <p:spPr>
          <a:xfrm>
            <a:off x="1360681" y="3387115"/>
            <a:ext cx="238001" cy="621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271" extrusionOk="0">
                <a:moveTo>
                  <a:pt x="21600" y="19271"/>
                </a:moveTo>
                <a:cubicBezTo>
                  <a:pt x="20661" y="5977"/>
                  <a:pt x="16781" y="-2329"/>
                  <a:pt x="12869" y="581"/>
                </a:cubicBezTo>
                <a:cubicBezTo>
                  <a:pt x="9499" y="3087"/>
                  <a:pt x="7096" y="13732"/>
                  <a:pt x="3700" y="15153"/>
                </a:cubicBezTo>
                <a:cubicBezTo>
                  <a:pt x="2420" y="15689"/>
                  <a:pt x="1124" y="14819"/>
                  <a:pt x="0" y="12666"/>
                </a:cubicBezTo>
              </a:path>
            </a:pathLst>
          </a:custGeom>
          <a:noFill/>
          <a:ln w="12700" cap="flat" cmpd="sng">
            <a:solidFill>
              <a:srgbClr val="070707"/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48">
              <a:defRPr sz="2400"/>
            </a:pPr>
            <a:endParaRPr sz="2400" kern="0">
              <a:solidFill>
                <a:srgbClr val="0707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8" name="Shape 834"/>
          <p:cNvSpPr/>
          <p:nvPr/>
        </p:nvSpPr>
        <p:spPr>
          <a:xfrm>
            <a:off x="1358991" y="3428653"/>
            <a:ext cx="99178" cy="453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669" extrusionOk="0">
                <a:moveTo>
                  <a:pt x="0" y="17613"/>
                </a:moveTo>
                <a:cubicBezTo>
                  <a:pt x="3555" y="21020"/>
                  <a:pt x="7582" y="21600"/>
                  <a:pt x="11328" y="19244"/>
                </a:cubicBezTo>
                <a:cubicBezTo>
                  <a:pt x="15948" y="16338"/>
                  <a:pt x="19712" y="9287"/>
                  <a:pt x="21600" y="0"/>
                </a:cubicBezTo>
              </a:path>
            </a:pathLst>
          </a:custGeom>
          <a:noFill/>
          <a:ln w="12700" cap="flat" cmpd="sng">
            <a:solidFill>
              <a:srgbClr val="070707"/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48">
              <a:defRPr sz="2400"/>
            </a:pPr>
            <a:endParaRPr sz="2400" kern="0">
              <a:solidFill>
                <a:srgbClr val="0707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9" name="Shape 835"/>
          <p:cNvSpPr/>
          <p:nvPr/>
        </p:nvSpPr>
        <p:spPr>
          <a:xfrm>
            <a:off x="1399896" y="3300081"/>
            <a:ext cx="190542" cy="496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197" extrusionOk="0">
                <a:moveTo>
                  <a:pt x="0" y="20197"/>
                </a:moveTo>
                <a:cubicBezTo>
                  <a:pt x="2583" y="9338"/>
                  <a:pt x="6199" y="2310"/>
                  <a:pt x="10144" y="477"/>
                </a:cubicBezTo>
                <a:cubicBezTo>
                  <a:pt x="14193" y="-1403"/>
                  <a:pt x="18289" y="2318"/>
                  <a:pt x="21600" y="10884"/>
                </a:cubicBezTo>
              </a:path>
            </a:pathLst>
          </a:custGeom>
          <a:noFill/>
          <a:ln w="12700" cap="flat" cmpd="sng">
            <a:solidFill>
              <a:srgbClr val="070707"/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48">
              <a:defRPr sz="2400"/>
            </a:pPr>
            <a:endParaRPr sz="2400" kern="0">
              <a:solidFill>
                <a:srgbClr val="0707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0" name="Shape 836"/>
          <p:cNvSpPr/>
          <p:nvPr/>
        </p:nvSpPr>
        <p:spPr>
          <a:xfrm>
            <a:off x="1372621" y="3543126"/>
            <a:ext cx="168318" cy="1683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C395B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48">
              <a:defRPr sz="2400">
                <a:solidFill>
                  <a:srgbClr val="FFFFFF"/>
                </a:solidFill>
              </a:defRPr>
            </a:pPr>
            <a:endParaRPr sz="2400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1" name="Shape 837"/>
          <p:cNvSpPr/>
          <p:nvPr/>
        </p:nvSpPr>
        <p:spPr>
          <a:xfrm>
            <a:off x="1626020" y="3677633"/>
            <a:ext cx="119646" cy="359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293" extrusionOk="0">
                <a:moveTo>
                  <a:pt x="0" y="15199"/>
                </a:moveTo>
                <a:cubicBezTo>
                  <a:pt x="3487" y="19229"/>
                  <a:pt x="7157" y="21289"/>
                  <a:pt x="10854" y="21292"/>
                </a:cubicBezTo>
                <a:cubicBezTo>
                  <a:pt x="14512" y="21296"/>
                  <a:pt x="18145" y="19285"/>
                  <a:pt x="21600" y="15344"/>
                </a:cubicBezTo>
                <a:cubicBezTo>
                  <a:pt x="20619" y="12262"/>
                  <a:pt x="19695" y="9148"/>
                  <a:pt x="18813" y="5981"/>
                </a:cubicBezTo>
                <a:cubicBezTo>
                  <a:pt x="17985" y="3010"/>
                  <a:pt x="17050" y="-304"/>
                  <a:pt x="15781" y="22"/>
                </a:cubicBezTo>
                <a:cubicBezTo>
                  <a:pt x="13646" y="570"/>
                  <a:pt x="12924" y="11138"/>
                  <a:pt x="10701" y="10784"/>
                </a:cubicBezTo>
                <a:cubicBezTo>
                  <a:pt x="8799" y="10482"/>
                  <a:pt x="8125" y="1946"/>
                  <a:pt x="6274" y="1127"/>
                </a:cubicBezTo>
                <a:cubicBezTo>
                  <a:pt x="4810" y="480"/>
                  <a:pt x="3787" y="4712"/>
                  <a:pt x="2795" y="8083"/>
                </a:cubicBezTo>
                <a:cubicBezTo>
                  <a:pt x="1979" y="10858"/>
                  <a:pt x="1042" y="13259"/>
                  <a:pt x="0" y="15199"/>
                </a:cubicBezTo>
                <a:close/>
              </a:path>
            </a:pathLst>
          </a:custGeom>
          <a:solidFill>
            <a:srgbClr val="FC395B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48">
              <a:defRPr sz="2400"/>
            </a:pPr>
            <a:endParaRPr sz="2400" kern="0">
              <a:solidFill>
                <a:srgbClr val="0707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2" name="Shape 838"/>
          <p:cNvSpPr/>
          <p:nvPr/>
        </p:nvSpPr>
        <p:spPr>
          <a:xfrm>
            <a:off x="1656035" y="3722299"/>
            <a:ext cx="61312" cy="369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48" extrusionOk="0">
                <a:moveTo>
                  <a:pt x="0" y="0"/>
                </a:moveTo>
                <a:cubicBezTo>
                  <a:pt x="3648" y="1695"/>
                  <a:pt x="7426" y="2523"/>
                  <a:pt x="11218" y="2457"/>
                </a:cubicBezTo>
                <a:cubicBezTo>
                  <a:pt x="14730" y="2396"/>
                  <a:pt x="18221" y="1570"/>
                  <a:pt x="21600" y="0"/>
                </a:cubicBezTo>
                <a:cubicBezTo>
                  <a:pt x="20699" y="3754"/>
                  <a:pt x="19706" y="7447"/>
                  <a:pt x="18623" y="11071"/>
                </a:cubicBezTo>
                <a:cubicBezTo>
                  <a:pt x="17149" y="16009"/>
                  <a:pt x="15173" y="21082"/>
                  <a:pt x="11864" y="21337"/>
                </a:cubicBezTo>
                <a:cubicBezTo>
                  <a:pt x="8452" y="21600"/>
                  <a:pt x="6129" y="16885"/>
                  <a:pt x="4331" y="12255"/>
                </a:cubicBezTo>
                <a:cubicBezTo>
                  <a:pt x="2784" y="8270"/>
                  <a:pt x="1339" y="4182"/>
                  <a:pt x="0" y="0"/>
                </a:cubicBezTo>
                <a:close/>
              </a:path>
            </a:pathLst>
          </a:custGeom>
          <a:solidFill>
            <a:srgbClr val="FC395B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48">
              <a:defRPr sz="2400"/>
            </a:pPr>
            <a:endParaRPr sz="2400" kern="0">
              <a:solidFill>
                <a:srgbClr val="0707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3" name="Shape 839"/>
          <p:cNvSpPr/>
          <p:nvPr/>
        </p:nvSpPr>
        <p:spPr>
          <a:xfrm>
            <a:off x="1650493" y="3594019"/>
            <a:ext cx="18401" cy="18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16796"/>
                </a:moveTo>
                <a:cubicBezTo>
                  <a:pt x="20639" y="12954"/>
                  <a:pt x="20639" y="6724"/>
                  <a:pt x="16796" y="2882"/>
                </a:cubicBezTo>
                <a:cubicBezTo>
                  <a:pt x="12954" y="-961"/>
                  <a:pt x="6724" y="-961"/>
                  <a:pt x="2882" y="2882"/>
                </a:cubicBezTo>
                <a:cubicBezTo>
                  <a:pt x="-961" y="6724"/>
                  <a:pt x="-961" y="12954"/>
                  <a:pt x="2882" y="16796"/>
                </a:cubicBezTo>
                <a:cubicBezTo>
                  <a:pt x="6724" y="20639"/>
                  <a:pt x="12954" y="20639"/>
                  <a:pt x="16796" y="16796"/>
                </a:cubicBezTo>
                <a:close/>
              </a:path>
            </a:pathLst>
          </a:custGeom>
          <a:solidFill>
            <a:srgbClr val="070707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48">
              <a:defRPr sz="2400">
                <a:solidFill>
                  <a:srgbClr val="FFFFFF"/>
                </a:solidFill>
              </a:defRPr>
            </a:pPr>
            <a:endParaRPr sz="2400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4" name="Shape 840"/>
          <p:cNvSpPr/>
          <p:nvPr/>
        </p:nvSpPr>
        <p:spPr>
          <a:xfrm>
            <a:off x="1700557" y="3594019"/>
            <a:ext cx="18401" cy="18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16796"/>
                </a:moveTo>
                <a:cubicBezTo>
                  <a:pt x="20639" y="12954"/>
                  <a:pt x="20639" y="6724"/>
                  <a:pt x="16796" y="2882"/>
                </a:cubicBezTo>
                <a:cubicBezTo>
                  <a:pt x="12954" y="-961"/>
                  <a:pt x="6724" y="-961"/>
                  <a:pt x="2882" y="2882"/>
                </a:cubicBezTo>
                <a:cubicBezTo>
                  <a:pt x="-961" y="6724"/>
                  <a:pt x="-961" y="12954"/>
                  <a:pt x="2882" y="16796"/>
                </a:cubicBezTo>
                <a:cubicBezTo>
                  <a:pt x="6724" y="20639"/>
                  <a:pt x="12954" y="20639"/>
                  <a:pt x="16796" y="16796"/>
                </a:cubicBezTo>
                <a:close/>
              </a:path>
            </a:pathLst>
          </a:custGeom>
          <a:solidFill>
            <a:srgbClr val="070707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48">
              <a:defRPr sz="2400">
                <a:solidFill>
                  <a:srgbClr val="FFFFFF"/>
                </a:solidFill>
              </a:defRPr>
            </a:pPr>
            <a:endParaRPr sz="2400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" name="Shape 841"/>
          <p:cNvSpPr/>
          <p:nvPr/>
        </p:nvSpPr>
        <p:spPr>
          <a:xfrm>
            <a:off x="1530020" y="3415894"/>
            <a:ext cx="37092" cy="370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48">
              <a:defRPr sz="2400">
                <a:solidFill>
                  <a:srgbClr val="FFFFFF"/>
                </a:solidFill>
              </a:defRPr>
            </a:pPr>
            <a:endParaRPr sz="2400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Shape 842"/>
          <p:cNvSpPr/>
          <p:nvPr/>
        </p:nvSpPr>
        <p:spPr>
          <a:xfrm>
            <a:off x="1788096" y="3386783"/>
            <a:ext cx="125057" cy="125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70707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48">
              <a:defRPr sz="2400">
                <a:solidFill>
                  <a:srgbClr val="FFFFFF"/>
                </a:solidFill>
              </a:defRPr>
            </a:pPr>
            <a:endParaRPr sz="2400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Shape 843"/>
          <p:cNvSpPr/>
          <p:nvPr/>
        </p:nvSpPr>
        <p:spPr>
          <a:xfrm>
            <a:off x="1765352" y="3385663"/>
            <a:ext cx="237198" cy="621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271" extrusionOk="0">
                <a:moveTo>
                  <a:pt x="0" y="19271"/>
                </a:moveTo>
                <a:cubicBezTo>
                  <a:pt x="939" y="5977"/>
                  <a:pt x="4819" y="-2329"/>
                  <a:pt x="8731" y="581"/>
                </a:cubicBezTo>
                <a:cubicBezTo>
                  <a:pt x="12101" y="3087"/>
                  <a:pt x="14504" y="13732"/>
                  <a:pt x="17900" y="15153"/>
                </a:cubicBezTo>
                <a:cubicBezTo>
                  <a:pt x="19180" y="15689"/>
                  <a:pt x="20476" y="14819"/>
                  <a:pt x="21600" y="12666"/>
                </a:cubicBezTo>
              </a:path>
            </a:pathLst>
          </a:custGeom>
          <a:noFill/>
          <a:ln w="12700" cap="flat" cmpd="sng">
            <a:solidFill>
              <a:srgbClr val="070707"/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48">
              <a:defRPr sz="2400"/>
            </a:pPr>
            <a:endParaRPr sz="2400" kern="0">
              <a:solidFill>
                <a:srgbClr val="0707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Shape 844"/>
          <p:cNvSpPr/>
          <p:nvPr/>
        </p:nvSpPr>
        <p:spPr>
          <a:xfrm>
            <a:off x="1903986" y="3427199"/>
            <a:ext cx="99599" cy="453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669" extrusionOk="0">
                <a:moveTo>
                  <a:pt x="21600" y="17613"/>
                </a:moveTo>
                <a:cubicBezTo>
                  <a:pt x="18045" y="21020"/>
                  <a:pt x="14018" y="21600"/>
                  <a:pt x="10272" y="19244"/>
                </a:cubicBezTo>
                <a:cubicBezTo>
                  <a:pt x="5652" y="16338"/>
                  <a:pt x="1888" y="9287"/>
                  <a:pt x="0" y="0"/>
                </a:cubicBezTo>
              </a:path>
            </a:pathLst>
          </a:custGeom>
          <a:noFill/>
          <a:ln w="12700" cap="flat" cmpd="sng">
            <a:solidFill>
              <a:srgbClr val="070707"/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48">
              <a:defRPr sz="2400"/>
            </a:pPr>
            <a:endParaRPr sz="2400" kern="0">
              <a:solidFill>
                <a:srgbClr val="0707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Shape 845"/>
          <p:cNvSpPr/>
          <p:nvPr/>
        </p:nvSpPr>
        <p:spPr>
          <a:xfrm>
            <a:off x="1772615" y="3300081"/>
            <a:ext cx="192716" cy="496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197" extrusionOk="0">
                <a:moveTo>
                  <a:pt x="21600" y="20197"/>
                </a:moveTo>
                <a:cubicBezTo>
                  <a:pt x="19017" y="9338"/>
                  <a:pt x="15401" y="2310"/>
                  <a:pt x="11456" y="477"/>
                </a:cubicBezTo>
                <a:cubicBezTo>
                  <a:pt x="7407" y="-1403"/>
                  <a:pt x="3311" y="2318"/>
                  <a:pt x="0" y="10884"/>
                </a:cubicBezTo>
              </a:path>
            </a:pathLst>
          </a:custGeom>
          <a:noFill/>
          <a:ln w="12700" cap="flat" cmpd="sng">
            <a:solidFill>
              <a:srgbClr val="070707"/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48">
              <a:defRPr sz="2400"/>
            </a:pPr>
            <a:endParaRPr sz="2400" kern="0">
              <a:solidFill>
                <a:srgbClr val="0707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Shape 846"/>
          <p:cNvSpPr/>
          <p:nvPr/>
        </p:nvSpPr>
        <p:spPr>
          <a:xfrm>
            <a:off x="1831073" y="3543126"/>
            <a:ext cx="168318" cy="1683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C395B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48">
              <a:defRPr sz="2400">
                <a:solidFill>
                  <a:srgbClr val="FFFFFF"/>
                </a:solidFill>
              </a:defRPr>
            </a:pPr>
            <a:endParaRPr sz="2400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1" name="Shape 847"/>
          <p:cNvSpPr/>
          <p:nvPr/>
        </p:nvSpPr>
        <p:spPr>
          <a:xfrm>
            <a:off x="1864993" y="3413576"/>
            <a:ext cx="37092" cy="370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48">
              <a:defRPr sz="2400">
                <a:solidFill>
                  <a:srgbClr val="FFFFFF"/>
                </a:solidFill>
              </a:defRPr>
            </a:pPr>
            <a:endParaRPr sz="2400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Oval 713"/>
          <p:cNvSpPr/>
          <p:nvPr/>
        </p:nvSpPr>
        <p:spPr>
          <a:xfrm>
            <a:off x="1629621" y="2808570"/>
            <a:ext cx="93328" cy="93326"/>
          </a:xfrm>
          <a:prstGeom prst="ellipse">
            <a:avLst/>
          </a:prstGeom>
          <a:solidFill>
            <a:srgbClr val="F4F4F4"/>
          </a:solidFill>
          <a:ln w="6350" cap="flat" cmpd="sng" algn="ctr">
            <a:solidFill>
              <a:srgbClr val="A0A0A3"/>
            </a:solidFill>
            <a:prstDash val="solid"/>
          </a:ln>
          <a:effectLst/>
        </p:spPr>
        <p:txBody>
          <a:bodyPr lIns="91430" tIns="45715" rIns="91430" bIns="45715" rtlCol="0" anchor="ctr"/>
          <a:lstStyle/>
          <a:p>
            <a:pPr algn="ctr" defTabSz="457148">
              <a:defRPr/>
            </a:pPr>
            <a:endParaRPr lang="en-US" kern="0" smtClean="0">
              <a:solidFill>
                <a:srgbClr val="0707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3" name="组合 252"/>
          <p:cNvGrpSpPr/>
          <p:nvPr/>
        </p:nvGrpSpPr>
        <p:grpSpPr>
          <a:xfrm>
            <a:off x="8526098" y="1856612"/>
            <a:ext cx="282376" cy="302545"/>
            <a:chOff x="8361506" y="1743284"/>
            <a:chExt cx="282376" cy="302545"/>
          </a:xfrm>
        </p:grpSpPr>
        <p:sp>
          <p:nvSpPr>
            <p:cNvPr id="254" name="Oval 705"/>
            <p:cNvSpPr/>
            <p:nvPr/>
          </p:nvSpPr>
          <p:spPr>
            <a:xfrm>
              <a:off x="8369810" y="1763220"/>
              <a:ext cx="252680" cy="252681"/>
            </a:xfrm>
            <a:prstGeom prst="ellipse">
              <a:avLst/>
            </a:prstGeom>
            <a:solidFill>
              <a:srgbClr val="A0A0A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457148">
                <a:defRPr/>
              </a:pPr>
              <a:endParaRPr lang="en-US" kern="0" smtClea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5" name="TextBox 706"/>
            <p:cNvSpPr txBox="1"/>
            <p:nvPr/>
          </p:nvSpPr>
          <p:spPr>
            <a:xfrm>
              <a:off x="8361506" y="1743284"/>
              <a:ext cx="282376" cy="302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148">
                <a:defRPr/>
              </a:pPr>
              <a:r>
                <a:rPr lang="en-US" sz="1400" kern="0" dirty="0" smtClean="0">
                  <a:solidFill>
                    <a:srgbClr val="F4F4F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Black"/>
                </a:rPr>
                <a:t>E</a:t>
              </a:r>
            </a:p>
          </p:txBody>
        </p:sp>
      </p:grpSp>
      <p:sp>
        <p:nvSpPr>
          <p:cNvPr id="256" name="矩形 255"/>
          <p:cNvSpPr/>
          <p:nvPr/>
        </p:nvSpPr>
        <p:spPr>
          <a:xfrm>
            <a:off x="9050623" y="180461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C39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dirty="0">
                <a:solidFill>
                  <a:srgbClr val="FC39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>
              <a:solidFill>
                <a:srgbClr val="FC395B"/>
              </a:solidFill>
            </a:endParaRPr>
          </a:p>
        </p:txBody>
      </p:sp>
      <p:sp>
        <p:nvSpPr>
          <p:cNvPr id="257" name="矩形 256"/>
          <p:cNvSpPr/>
          <p:nvPr/>
        </p:nvSpPr>
        <p:spPr>
          <a:xfrm>
            <a:off x="9050623" y="227606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>
              <a:solidFill>
                <a:srgbClr val="ED7D31"/>
              </a:solidFill>
            </a:endParaRPr>
          </a:p>
        </p:txBody>
      </p:sp>
      <p:sp>
        <p:nvSpPr>
          <p:cNvPr id="258" name="矩形 257"/>
          <p:cNvSpPr/>
          <p:nvPr/>
        </p:nvSpPr>
        <p:spPr>
          <a:xfrm>
            <a:off x="9050623" y="279637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90D0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dirty="0">
                <a:solidFill>
                  <a:srgbClr val="90D0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>
              <a:solidFill>
                <a:srgbClr val="90D049"/>
              </a:solidFill>
            </a:endParaRPr>
          </a:p>
        </p:txBody>
      </p:sp>
      <p:sp>
        <p:nvSpPr>
          <p:cNvPr id="259" name="矩形 258"/>
          <p:cNvSpPr/>
          <p:nvPr/>
        </p:nvSpPr>
        <p:spPr>
          <a:xfrm>
            <a:off x="9050623" y="326421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>
              <a:solidFill>
                <a:srgbClr val="00B050"/>
              </a:solidFill>
            </a:endParaRPr>
          </a:p>
        </p:txBody>
      </p:sp>
      <p:sp>
        <p:nvSpPr>
          <p:cNvPr id="260" name="矩形 259"/>
          <p:cNvSpPr/>
          <p:nvPr/>
        </p:nvSpPr>
        <p:spPr>
          <a:xfrm>
            <a:off x="9050623" y="3767251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19C0B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dirty="0">
                <a:solidFill>
                  <a:srgbClr val="19C0B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>
              <a:solidFill>
                <a:srgbClr val="19C0B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4163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25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497840"/>
            <a:ext cx="172720" cy="548640"/>
          </a:xfrm>
          <a:prstGeom prst="rect">
            <a:avLst/>
          </a:prstGeom>
          <a:solidFill>
            <a:srgbClr val="F8F8DD"/>
          </a:solidFill>
          <a:ln>
            <a:solidFill>
              <a:srgbClr val="F8F8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4160" y="572105"/>
            <a:ext cx="2377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8F8D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单击输入您的标题</a:t>
            </a:r>
            <a:endParaRPr lang="zh-CN" altLang="en-US" sz="2000" dirty="0">
              <a:solidFill>
                <a:srgbClr val="F8F8D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ardrop 3"/>
          <p:cNvSpPr/>
          <p:nvPr/>
        </p:nvSpPr>
        <p:spPr>
          <a:xfrm>
            <a:off x="1574728" y="3878025"/>
            <a:ext cx="1818687" cy="1818687"/>
          </a:xfrm>
          <a:prstGeom prst="teardrop">
            <a:avLst/>
          </a:prstGeom>
          <a:solidFill>
            <a:srgbClr val="548A9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smtClean="0">
              <a:solidFill>
                <a:srgbClr val="F8F8DD"/>
              </a:solidFill>
            </a:endParaRPr>
          </a:p>
        </p:txBody>
      </p:sp>
      <p:sp>
        <p:nvSpPr>
          <p:cNvPr id="29" name="Teardrop 9"/>
          <p:cNvSpPr/>
          <p:nvPr/>
        </p:nvSpPr>
        <p:spPr>
          <a:xfrm rot="16200000">
            <a:off x="3447433" y="3878025"/>
            <a:ext cx="1818687" cy="1818687"/>
          </a:xfrm>
          <a:prstGeom prst="teardrop">
            <a:avLst/>
          </a:prstGeom>
          <a:solidFill>
            <a:srgbClr val="FEB62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smtClean="0">
              <a:solidFill>
                <a:srgbClr val="F8F8DD"/>
              </a:solidFill>
            </a:endParaRPr>
          </a:p>
        </p:txBody>
      </p:sp>
      <p:sp>
        <p:nvSpPr>
          <p:cNvPr id="30" name="Teardrop 11"/>
          <p:cNvSpPr/>
          <p:nvPr/>
        </p:nvSpPr>
        <p:spPr>
          <a:xfrm flipV="1">
            <a:off x="1574728" y="2023323"/>
            <a:ext cx="1818687" cy="1818687"/>
          </a:xfrm>
          <a:prstGeom prst="teardrop">
            <a:avLst/>
          </a:prstGeom>
          <a:solidFill>
            <a:srgbClr val="E74E3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smtClean="0">
              <a:solidFill>
                <a:srgbClr val="F8F8DD"/>
              </a:solidFill>
            </a:endParaRPr>
          </a:p>
        </p:txBody>
      </p:sp>
      <p:sp>
        <p:nvSpPr>
          <p:cNvPr id="31" name="Teardrop 13"/>
          <p:cNvSpPr/>
          <p:nvPr/>
        </p:nvSpPr>
        <p:spPr>
          <a:xfrm rot="5400000" flipV="1">
            <a:off x="3447433" y="2023323"/>
            <a:ext cx="1818687" cy="1818687"/>
          </a:xfrm>
          <a:prstGeom prst="teardrop">
            <a:avLst/>
          </a:prstGeom>
          <a:solidFill>
            <a:srgbClr val="70B69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smtClean="0">
              <a:solidFill>
                <a:srgbClr val="F8F8DD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2714968" y="3145275"/>
            <a:ext cx="1411757" cy="1411757"/>
          </a:xfrm>
          <a:prstGeom prst="ellipse">
            <a:avLst/>
          </a:prstGeom>
          <a:solidFill>
            <a:srgbClr val="3C36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8F8DD"/>
              </a:solidFill>
            </a:endParaRPr>
          </a:p>
        </p:txBody>
      </p:sp>
      <p:sp>
        <p:nvSpPr>
          <p:cNvPr id="33" name="Freeform 68"/>
          <p:cNvSpPr>
            <a:spLocks noEditPoints="1"/>
          </p:cNvSpPr>
          <p:nvPr/>
        </p:nvSpPr>
        <p:spPr bwMode="auto">
          <a:xfrm>
            <a:off x="2245318" y="2672725"/>
            <a:ext cx="469650" cy="472550"/>
          </a:xfrm>
          <a:custGeom>
            <a:avLst/>
            <a:gdLst>
              <a:gd name="T0" fmla="*/ 286 w 286"/>
              <a:gd name="T1" fmla="*/ 131 h 288"/>
              <a:gd name="T2" fmla="*/ 259 w 286"/>
              <a:gd name="T3" fmla="*/ 131 h 288"/>
              <a:gd name="T4" fmla="*/ 155 w 286"/>
              <a:gd name="T5" fmla="*/ 26 h 288"/>
              <a:gd name="T6" fmla="*/ 155 w 286"/>
              <a:gd name="T7" fmla="*/ 0 h 288"/>
              <a:gd name="T8" fmla="*/ 131 w 286"/>
              <a:gd name="T9" fmla="*/ 0 h 288"/>
              <a:gd name="T10" fmla="*/ 131 w 286"/>
              <a:gd name="T11" fmla="*/ 26 h 288"/>
              <a:gd name="T12" fmla="*/ 27 w 286"/>
              <a:gd name="T13" fmla="*/ 131 h 288"/>
              <a:gd name="T14" fmla="*/ 0 w 286"/>
              <a:gd name="T15" fmla="*/ 131 h 288"/>
              <a:gd name="T16" fmla="*/ 0 w 286"/>
              <a:gd name="T17" fmla="*/ 155 h 288"/>
              <a:gd name="T18" fmla="*/ 28 w 286"/>
              <a:gd name="T19" fmla="*/ 155 h 288"/>
              <a:gd name="T20" fmla="*/ 131 w 286"/>
              <a:gd name="T21" fmla="*/ 258 h 288"/>
              <a:gd name="T22" fmla="*/ 131 w 286"/>
              <a:gd name="T23" fmla="*/ 288 h 288"/>
              <a:gd name="T24" fmla="*/ 155 w 286"/>
              <a:gd name="T25" fmla="*/ 288 h 288"/>
              <a:gd name="T26" fmla="*/ 155 w 286"/>
              <a:gd name="T27" fmla="*/ 258 h 288"/>
              <a:gd name="T28" fmla="*/ 259 w 286"/>
              <a:gd name="T29" fmla="*/ 155 h 288"/>
              <a:gd name="T30" fmla="*/ 286 w 286"/>
              <a:gd name="T31" fmla="*/ 155 h 288"/>
              <a:gd name="T32" fmla="*/ 286 w 286"/>
              <a:gd name="T33" fmla="*/ 131 h 288"/>
              <a:gd name="T34" fmla="*/ 235 w 286"/>
              <a:gd name="T35" fmla="*/ 131 h 288"/>
              <a:gd name="T36" fmla="*/ 155 w 286"/>
              <a:gd name="T37" fmla="*/ 131 h 288"/>
              <a:gd name="T38" fmla="*/ 155 w 286"/>
              <a:gd name="T39" fmla="*/ 50 h 288"/>
              <a:gd name="T40" fmla="*/ 235 w 286"/>
              <a:gd name="T41" fmla="*/ 131 h 288"/>
              <a:gd name="T42" fmla="*/ 131 w 286"/>
              <a:gd name="T43" fmla="*/ 50 h 288"/>
              <a:gd name="T44" fmla="*/ 131 w 286"/>
              <a:gd name="T45" fmla="*/ 131 h 288"/>
              <a:gd name="T46" fmla="*/ 51 w 286"/>
              <a:gd name="T47" fmla="*/ 131 h 288"/>
              <a:gd name="T48" fmla="*/ 131 w 286"/>
              <a:gd name="T49" fmla="*/ 50 h 288"/>
              <a:gd name="T50" fmla="*/ 52 w 286"/>
              <a:gd name="T51" fmla="*/ 155 h 288"/>
              <a:gd name="T52" fmla="*/ 131 w 286"/>
              <a:gd name="T53" fmla="*/ 155 h 288"/>
              <a:gd name="T54" fmla="*/ 131 w 286"/>
              <a:gd name="T55" fmla="*/ 234 h 288"/>
              <a:gd name="T56" fmla="*/ 52 w 286"/>
              <a:gd name="T57" fmla="*/ 155 h 288"/>
              <a:gd name="T58" fmla="*/ 155 w 286"/>
              <a:gd name="T59" fmla="*/ 234 h 288"/>
              <a:gd name="T60" fmla="*/ 155 w 286"/>
              <a:gd name="T61" fmla="*/ 155 h 288"/>
              <a:gd name="T62" fmla="*/ 235 w 286"/>
              <a:gd name="T63" fmla="*/ 155 h 288"/>
              <a:gd name="T64" fmla="*/ 155 w 286"/>
              <a:gd name="T65" fmla="*/ 23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86" h="288">
                <a:moveTo>
                  <a:pt x="286" y="131"/>
                </a:moveTo>
                <a:cubicBezTo>
                  <a:pt x="259" y="131"/>
                  <a:pt x="259" y="131"/>
                  <a:pt x="259" y="131"/>
                </a:cubicBezTo>
                <a:cubicBezTo>
                  <a:pt x="254" y="76"/>
                  <a:pt x="210" y="31"/>
                  <a:pt x="155" y="26"/>
                </a:cubicBezTo>
                <a:cubicBezTo>
                  <a:pt x="155" y="0"/>
                  <a:pt x="155" y="0"/>
                  <a:pt x="155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31" y="26"/>
                  <a:pt x="131" y="26"/>
                  <a:pt x="131" y="26"/>
                </a:cubicBezTo>
                <a:cubicBezTo>
                  <a:pt x="76" y="32"/>
                  <a:pt x="32" y="76"/>
                  <a:pt x="27" y="131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55"/>
                  <a:pt x="0" y="155"/>
                  <a:pt x="0" y="155"/>
                </a:cubicBezTo>
                <a:cubicBezTo>
                  <a:pt x="28" y="155"/>
                  <a:pt x="28" y="155"/>
                  <a:pt x="28" y="155"/>
                </a:cubicBezTo>
                <a:cubicBezTo>
                  <a:pt x="33" y="209"/>
                  <a:pt x="77" y="252"/>
                  <a:pt x="131" y="258"/>
                </a:cubicBezTo>
                <a:cubicBezTo>
                  <a:pt x="131" y="288"/>
                  <a:pt x="131" y="288"/>
                  <a:pt x="131" y="288"/>
                </a:cubicBezTo>
                <a:cubicBezTo>
                  <a:pt x="155" y="288"/>
                  <a:pt x="155" y="288"/>
                  <a:pt x="155" y="288"/>
                </a:cubicBezTo>
                <a:cubicBezTo>
                  <a:pt x="155" y="258"/>
                  <a:pt x="155" y="258"/>
                  <a:pt x="155" y="258"/>
                </a:cubicBezTo>
                <a:cubicBezTo>
                  <a:pt x="210" y="253"/>
                  <a:pt x="253" y="209"/>
                  <a:pt x="259" y="155"/>
                </a:cubicBezTo>
                <a:cubicBezTo>
                  <a:pt x="286" y="155"/>
                  <a:pt x="286" y="155"/>
                  <a:pt x="286" y="155"/>
                </a:cubicBezTo>
                <a:lnTo>
                  <a:pt x="286" y="131"/>
                </a:lnTo>
                <a:close/>
                <a:moveTo>
                  <a:pt x="235" y="131"/>
                </a:moveTo>
                <a:cubicBezTo>
                  <a:pt x="155" y="131"/>
                  <a:pt x="155" y="131"/>
                  <a:pt x="155" y="131"/>
                </a:cubicBezTo>
                <a:cubicBezTo>
                  <a:pt x="155" y="50"/>
                  <a:pt x="155" y="50"/>
                  <a:pt x="155" y="50"/>
                </a:cubicBezTo>
                <a:cubicBezTo>
                  <a:pt x="197" y="55"/>
                  <a:pt x="231" y="89"/>
                  <a:pt x="235" y="131"/>
                </a:cubicBezTo>
                <a:close/>
                <a:moveTo>
                  <a:pt x="131" y="50"/>
                </a:moveTo>
                <a:cubicBezTo>
                  <a:pt x="131" y="131"/>
                  <a:pt x="131" y="131"/>
                  <a:pt x="131" y="131"/>
                </a:cubicBezTo>
                <a:cubicBezTo>
                  <a:pt x="51" y="131"/>
                  <a:pt x="51" y="131"/>
                  <a:pt x="51" y="131"/>
                </a:cubicBezTo>
                <a:cubicBezTo>
                  <a:pt x="56" y="89"/>
                  <a:pt x="89" y="56"/>
                  <a:pt x="131" y="50"/>
                </a:cubicBezTo>
                <a:close/>
                <a:moveTo>
                  <a:pt x="52" y="155"/>
                </a:moveTo>
                <a:cubicBezTo>
                  <a:pt x="131" y="155"/>
                  <a:pt x="131" y="155"/>
                  <a:pt x="131" y="155"/>
                </a:cubicBezTo>
                <a:cubicBezTo>
                  <a:pt x="131" y="234"/>
                  <a:pt x="131" y="234"/>
                  <a:pt x="131" y="234"/>
                </a:cubicBezTo>
                <a:cubicBezTo>
                  <a:pt x="90" y="228"/>
                  <a:pt x="57" y="196"/>
                  <a:pt x="52" y="155"/>
                </a:cubicBezTo>
                <a:close/>
                <a:moveTo>
                  <a:pt x="155" y="234"/>
                </a:moveTo>
                <a:cubicBezTo>
                  <a:pt x="155" y="155"/>
                  <a:pt x="155" y="155"/>
                  <a:pt x="155" y="155"/>
                </a:cubicBezTo>
                <a:cubicBezTo>
                  <a:pt x="235" y="155"/>
                  <a:pt x="235" y="155"/>
                  <a:pt x="235" y="155"/>
                </a:cubicBezTo>
                <a:cubicBezTo>
                  <a:pt x="229" y="196"/>
                  <a:pt x="196" y="229"/>
                  <a:pt x="155" y="2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8F8DD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161181" y="2618829"/>
            <a:ext cx="507338" cy="487044"/>
            <a:chOff x="801688" y="3554414"/>
            <a:chExt cx="277813" cy="266700"/>
          </a:xfrm>
          <a:solidFill>
            <a:schemeClr val="bg1"/>
          </a:solidFill>
        </p:grpSpPr>
        <p:sp>
          <p:nvSpPr>
            <p:cNvPr id="35" name="Freeform 170"/>
            <p:cNvSpPr>
              <a:spLocks/>
            </p:cNvSpPr>
            <p:nvPr/>
          </p:nvSpPr>
          <p:spPr bwMode="auto">
            <a:xfrm>
              <a:off x="987426" y="3665539"/>
              <a:ext cx="9525" cy="0"/>
            </a:xfrm>
            <a:custGeom>
              <a:avLst/>
              <a:gdLst>
                <a:gd name="T0" fmla="*/ 11 w 11"/>
                <a:gd name="T1" fmla="*/ 0 w 11"/>
                <a:gd name="T2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cubicBezTo>
                    <a:pt x="8" y="0"/>
                    <a:pt x="4" y="0"/>
                    <a:pt x="0" y="0"/>
                  </a:cubicBezTo>
                  <a:cubicBezTo>
                    <a:pt x="3" y="0"/>
                    <a:pt x="7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8F8DD"/>
                </a:solidFill>
              </a:endParaRPr>
            </a:p>
          </p:txBody>
        </p:sp>
        <p:sp>
          <p:nvSpPr>
            <p:cNvPr id="36" name="Freeform 171"/>
            <p:cNvSpPr>
              <a:spLocks/>
            </p:cNvSpPr>
            <p:nvPr/>
          </p:nvSpPr>
          <p:spPr bwMode="auto">
            <a:xfrm>
              <a:off x="801688" y="3554414"/>
              <a:ext cx="277813" cy="266700"/>
            </a:xfrm>
            <a:custGeom>
              <a:avLst/>
              <a:gdLst>
                <a:gd name="T0" fmla="*/ 228 w 308"/>
                <a:gd name="T1" fmla="*/ 218 h 296"/>
                <a:gd name="T2" fmla="*/ 224 w 308"/>
                <a:gd name="T3" fmla="*/ 215 h 296"/>
                <a:gd name="T4" fmla="*/ 228 w 308"/>
                <a:gd name="T5" fmla="*/ 212 h 296"/>
                <a:gd name="T6" fmla="*/ 230 w 308"/>
                <a:gd name="T7" fmla="*/ 212 h 296"/>
                <a:gd name="T8" fmla="*/ 278 w 308"/>
                <a:gd name="T9" fmla="*/ 209 h 296"/>
                <a:gd name="T10" fmla="*/ 288 w 308"/>
                <a:gd name="T11" fmla="*/ 176 h 296"/>
                <a:gd name="T12" fmla="*/ 284 w 308"/>
                <a:gd name="T13" fmla="*/ 176 h 296"/>
                <a:gd name="T14" fmla="*/ 283 w 308"/>
                <a:gd name="T15" fmla="*/ 176 h 296"/>
                <a:gd name="T16" fmla="*/ 283 w 308"/>
                <a:gd name="T17" fmla="*/ 176 h 296"/>
                <a:gd name="T18" fmla="*/ 229 w 308"/>
                <a:gd name="T19" fmla="*/ 174 h 296"/>
                <a:gd name="T20" fmla="*/ 226 w 308"/>
                <a:gd name="T21" fmla="*/ 174 h 296"/>
                <a:gd name="T22" fmla="*/ 222 w 308"/>
                <a:gd name="T23" fmla="*/ 171 h 296"/>
                <a:gd name="T24" fmla="*/ 226 w 308"/>
                <a:gd name="T25" fmla="*/ 168 h 296"/>
                <a:gd name="T26" fmla="*/ 228 w 308"/>
                <a:gd name="T27" fmla="*/ 168 h 296"/>
                <a:gd name="T28" fmla="*/ 284 w 308"/>
                <a:gd name="T29" fmla="*/ 164 h 296"/>
                <a:gd name="T30" fmla="*/ 292 w 308"/>
                <a:gd name="T31" fmla="*/ 164 h 296"/>
                <a:gd name="T32" fmla="*/ 292 w 308"/>
                <a:gd name="T33" fmla="*/ 164 h 296"/>
                <a:gd name="T34" fmla="*/ 296 w 308"/>
                <a:gd name="T35" fmla="*/ 133 h 296"/>
                <a:gd name="T36" fmla="*/ 214 w 308"/>
                <a:gd name="T37" fmla="*/ 124 h 296"/>
                <a:gd name="T38" fmla="*/ 213 w 308"/>
                <a:gd name="T39" fmla="*/ 124 h 296"/>
                <a:gd name="T40" fmla="*/ 212 w 308"/>
                <a:gd name="T41" fmla="*/ 124 h 296"/>
                <a:gd name="T42" fmla="*/ 217 w 308"/>
                <a:gd name="T43" fmla="*/ 124 h 296"/>
                <a:gd name="T44" fmla="*/ 206 w 308"/>
                <a:gd name="T45" fmla="*/ 124 h 296"/>
                <a:gd name="T46" fmla="*/ 165 w 308"/>
                <a:gd name="T47" fmla="*/ 123 h 296"/>
                <a:gd name="T48" fmla="*/ 165 w 308"/>
                <a:gd name="T49" fmla="*/ 123 h 296"/>
                <a:gd name="T50" fmla="*/ 160 w 308"/>
                <a:gd name="T51" fmla="*/ 121 h 296"/>
                <a:gd name="T52" fmla="*/ 165 w 308"/>
                <a:gd name="T53" fmla="*/ 120 h 296"/>
                <a:gd name="T54" fmla="*/ 165 w 308"/>
                <a:gd name="T55" fmla="*/ 120 h 296"/>
                <a:gd name="T56" fmla="*/ 179 w 308"/>
                <a:gd name="T57" fmla="*/ 119 h 296"/>
                <a:gd name="T58" fmla="*/ 192 w 308"/>
                <a:gd name="T59" fmla="*/ 58 h 296"/>
                <a:gd name="T60" fmla="*/ 178 w 308"/>
                <a:gd name="T61" fmla="*/ 0 h 296"/>
                <a:gd name="T62" fmla="*/ 101 w 308"/>
                <a:gd name="T63" fmla="*/ 126 h 296"/>
                <a:gd name="T64" fmla="*/ 58 w 308"/>
                <a:gd name="T65" fmla="*/ 146 h 296"/>
                <a:gd name="T66" fmla="*/ 53 w 308"/>
                <a:gd name="T67" fmla="*/ 275 h 296"/>
                <a:gd name="T68" fmla="*/ 99 w 308"/>
                <a:gd name="T69" fmla="*/ 275 h 296"/>
                <a:gd name="T70" fmla="*/ 232 w 308"/>
                <a:gd name="T71" fmla="*/ 286 h 296"/>
                <a:gd name="T72" fmla="*/ 255 w 308"/>
                <a:gd name="T73" fmla="*/ 256 h 296"/>
                <a:gd name="T74" fmla="*/ 227 w 308"/>
                <a:gd name="T75" fmla="*/ 255 h 296"/>
                <a:gd name="T76" fmla="*/ 225 w 308"/>
                <a:gd name="T77" fmla="*/ 255 h 296"/>
                <a:gd name="T78" fmla="*/ 221 w 308"/>
                <a:gd name="T79" fmla="*/ 252 h 296"/>
                <a:gd name="T80" fmla="*/ 225 w 308"/>
                <a:gd name="T81" fmla="*/ 249 h 296"/>
                <a:gd name="T82" fmla="*/ 227 w 308"/>
                <a:gd name="T83" fmla="*/ 249 h 296"/>
                <a:gd name="T84" fmla="*/ 262 w 308"/>
                <a:gd name="T85" fmla="*/ 247 h 296"/>
                <a:gd name="T86" fmla="*/ 269 w 308"/>
                <a:gd name="T87" fmla="*/ 220 h 296"/>
                <a:gd name="T88" fmla="*/ 230 w 308"/>
                <a:gd name="T89" fmla="*/ 218 h 296"/>
                <a:gd name="T90" fmla="*/ 228 w 308"/>
                <a:gd name="T91" fmla="*/ 218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8" h="296">
                  <a:moveTo>
                    <a:pt x="228" y="218"/>
                  </a:moveTo>
                  <a:cubicBezTo>
                    <a:pt x="224" y="215"/>
                    <a:pt x="224" y="215"/>
                    <a:pt x="224" y="215"/>
                  </a:cubicBezTo>
                  <a:cubicBezTo>
                    <a:pt x="228" y="212"/>
                    <a:pt x="228" y="212"/>
                    <a:pt x="228" y="212"/>
                  </a:cubicBezTo>
                  <a:cubicBezTo>
                    <a:pt x="230" y="212"/>
                    <a:pt x="230" y="212"/>
                    <a:pt x="230" y="212"/>
                  </a:cubicBezTo>
                  <a:cubicBezTo>
                    <a:pt x="232" y="212"/>
                    <a:pt x="263" y="210"/>
                    <a:pt x="278" y="209"/>
                  </a:cubicBezTo>
                  <a:cubicBezTo>
                    <a:pt x="295" y="197"/>
                    <a:pt x="292" y="183"/>
                    <a:pt x="288" y="176"/>
                  </a:cubicBezTo>
                  <a:cubicBezTo>
                    <a:pt x="287" y="176"/>
                    <a:pt x="285" y="176"/>
                    <a:pt x="284" y="176"/>
                  </a:cubicBezTo>
                  <a:cubicBezTo>
                    <a:pt x="283" y="176"/>
                    <a:pt x="283" y="176"/>
                    <a:pt x="283" y="176"/>
                  </a:cubicBezTo>
                  <a:cubicBezTo>
                    <a:pt x="283" y="176"/>
                    <a:pt x="283" y="176"/>
                    <a:pt x="283" y="176"/>
                  </a:cubicBezTo>
                  <a:cubicBezTo>
                    <a:pt x="278" y="176"/>
                    <a:pt x="231" y="174"/>
                    <a:pt x="229" y="174"/>
                  </a:cubicBezTo>
                  <a:cubicBezTo>
                    <a:pt x="226" y="174"/>
                    <a:pt x="226" y="174"/>
                    <a:pt x="226" y="174"/>
                  </a:cubicBezTo>
                  <a:cubicBezTo>
                    <a:pt x="222" y="171"/>
                    <a:pt x="222" y="171"/>
                    <a:pt x="222" y="171"/>
                  </a:cubicBezTo>
                  <a:cubicBezTo>
                    <a:pt x="226" y="168"/>
                    <a:pt x="226" y="168"/>
                    <a:pt x="226" y="168"/>
                  </a:cubicBezTo>
                  <a:cubicBezTo>
                    <a:pt x="228" y="168"/>
                    <a:pt x="228" y="168"/>
                    <a:pt x="228" y="168"/>
                  </a:cubicBezTo>
                  <a:cubicBezTo>
                    <a:pt x="231" y="168"/>
                    <a:pt x="280" y="164"/>
                    <a:pt x="284" y="164"/>
                  </a:cubicBezTo>
                  <a:cubicBezTo>
                    <a:pt x="290" y="164"/>
                    <a:pt x="292" y="164"/>
                    <a:pt x="292" y="164"/>
                  </a:cubicBezTo>
                  <a:cubicBezTo>
                    <a:pt x="292" y="164"/>
                    <a:pt x="292" y="164"/>
                    <a:pt x="292" y="164"/>
                  </a:cubicBezTo>
                  <a:cubicBezTo>
                    <a:pt x="302" y="155"/>
                    <a:pt x="308" y="144"/>
                    <a:pt x="296" y="133"/>
                  </a:cubicBezTo>
                  <a:cubicBezTo>
                    <a:pt x="285" y="123"/>
                    <a:pt x="243" y="125"/>
                    <a:pt x="214" y="124"/>
                  </a:cubicBezTo>
                  <a:cubicBezTo>
                    <a:pt x="213" y="124"/>
                    <a:pt x="213" y="124"/>
                    <a:pt x="213" y="124"/>
                  </a:cubicBezTo>
                  <a:cubicBezTo>
                    <a:pt x="212" y="124"/>
                    <a:pt x="212" y="124"/>
                    <a:pt x="212" y="124"/>
                  </a:cubicBezTo>
                  <a:cubicBezTo>
                    <a:pt x="212" y="124"/>
                    <a:pt x="219" y="124"/>
                    <a:pt x="217" y="124"/>
                  </a:cubicBezTo>
                  <a:cubicBezTo>
                    <a:pt x="213" y="124"/>
                    <a:pt x="209" y="124"/>
                    <a:pt x="206" y="124"/>
                  </a:cubicBezTo>
                  <a:cubicBezTo>
                    <a:pt x="192" y="123"/>
                    <a:pt x="167" y="123"/>
                    <a:pt x="165" y="123"/>
                  </a:cubicBezTo>
                  <a:cubicBezTo>
                    <a:pt x="165" y="123"/>
                    <a:pt x="165" y="123"/>
                    <a:pt x="165" y="123"/>
                  </a:cubicBezTo>
                  <a:cubicBezTo>
                    <a:pt x="160" y="121"/>
                    <a:pt x="160" y="121"/>
                    <a:pt x="160" y="121"/>
                  </a:cubicBezTo>
                  <a:cubicBezTo>
                    <a:pt x="165" y="120"/>
                    <a:pt x="165" y="120"/>
                    <a:pt x="165" y="120"/>
                  </a:cubicBezTo>
                  <a:cubicBezTo>
                    <a:pt x="165" y="120"/>
                    <a:pt x="165" y="120"/>
                    <a:pt x="165" y="120"/>
                  </a:cubicBezTo>
                  <a:cubicBezTo>
                    <a:pt x="166" y="120"/>
                    <a:pt x="169" y="120"/>
                    <a:pt x="179" y="119"/>
                  </a:cubicBezTo>
                  <a:cubicBezTo>
                    <a:pt x="165" y="90"/>
                    <a:pt x="188" y="73"/>
                    <a:pt x="192" y="58"/>
                  </a:cubicBezTo>
                  <a:cubicBezTo>
                    <a:pt x="206" y="5"/>
                    <a:pt x="178" y="0"/>
                    <a:pt x="178" y="0"/>
                  </a:cubicBezTo>
                  <a:cubicBezTo>
                    <a:pt x="178" y="0"/>
                    <a:pt x="108" y="96"/>
                    <a:pt x="101" y="126"/>
                  </a:cubicBezTo>
                  <a:cubicBezTo>
                    <a:pt x="96" y="148"/>
                    <a:pt x="67" y="146"/>
                    <a:pt x="58" y="146"/>
                  </a:cubicBezTo>
                  <a:cubicBezTo>
                    <a:pt x="10" y="144"/>
                    <a:pt x="0" y="264"/>
                    <a:pt x="53" y="275"/>
                  </a:cubicBezTo>
                  <a:cubicBezTo>
                    <a:pt x="64" y="277"/>
                    <a:pt x="76" y="265"/>
                    <a:pt x="99" y="275"/>
                  </a:cubicBezTo>
                  <a:cubicBezTo>
                    <a:pt x="149" y="296"/>
                    <a:pt x="192" y="287"/>
                    <a:pt x="232" y="286"/>
                  </a:cubicBezTo>
                  <a:cubicBezTo>
                    <a:pt x="259" y="285"/>
                    <a:pt x="257" y="266"/>
                    <a:pt x="255" y="256"/>
                  </a:cubicBezTo>
                  <a:cubicBezTo>
                    <a:pt x="242" y="256"/>
                    <a:pt x="229" y="255"/>
                    <a:pt x="227" y="255"/>
                  </a:cubicBezTo>
                  <a:cubicBezTo>
                    <a:pt x="225" y="255"/>
                    <a:pt x="225" y="255"/>
                    <a:pt x="225" y="255"/>
                  </a:cubicBezTo>
                  <a:cubicBezTo>
                    <a:pt x="221" y="252"/>
                    <a:pt x="221" y="252"/>
                    <a:pt x="221" y="252"/>
                  </a:cubicBezTo>
                  <a:cubicBezTo>
                    <a:pt x="225" y="249"/>
                    <a:pt x="225" y="249"/>
                    <a:pt x="225" y="249"/>
                  </a:cubicBezTo>
                  <a:cubicBezTo>
                    <a:pt x="227" y="249"/>
                    <a:pt x="227" y="249"/>
                    <a:pt x="227" y="249"/>
                  </a:cubicBezTo>
                  <a:cubicBezTo>
                    <a:pt x="229" y="249"/>
                    <a:pt x="247" y="248"/>
                    <a:pt x="262" y="247"/>
                  </a:cubicBezTo>
                  <a:cubicBezTo>
                    <a:pt x="275" y="237"/>
                    <a:pt x="272" y="227"/>
                    <a:pt x="269" y="220"/>
                  </a:cubicBezTo>
                  <a:cubicBezTo>
                    <a:pt x="253" y="219"/>
                    <a:pt x="232" y="218"/>
                    <a:pt x="230" y="218"/>
                  </a:cubicBezTo>
                  <a:lnTo>
                    <a:pt x="228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8F8DD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268511" y="4621995"/>
            <a:ext cx="423264" cy="472549"/>
            <a:chOff x="6016626" y="5110164"/>
            <a:chExt cx="231775" cy="258763"/>
          </a:xfrm>
          <a:solidFill>
            <a:schemeClr val="bg1"/>
          </a:solidFill>
        </p:grpSpPr>
        <p:sp>
          <p:nvSpPr>
            <p:cNvPr id="38" name="Rectangle 74"/>
            <p:cNvSpPr>
              <a:spLocks noChangeArrowheads="1"/>
            </p:cNvSpPr>
            <p:nvPr/>
          </p:nvSpPr>
          <p:spPr bwMode="auto">
            <a:xfrm>
              <a:off x="6119813" y="5281614"/>
              <a:ext cx="23813" cy="873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8F8DD"/>
                </a:solidFill>
              </a:endParaRPr>
            </a:p>
          </p:txBody>
        </p:sp>
        <p:sp>
          <p:nvSpPr>
            <p:cNvPr id="39" name="Freeform 75"/>
            <p:cNvSpPr>
              <a:spLocks/>
            </p:cNvSpPr>
            <p:nvPr/>
          </p:nvSpPr>
          <p:spPr bwMode="auto">
            <a:xfrm>
              <a:off x="6016626" y="5110164"/>
              <a:ext cx="207963" cy="73025"/>
            </a:xfrm>
            <a:custGeom>
              <a:avLst/>
              <a:gdLst>
                <a:gd name="T0" fmla="*/ 115 w 231"/>
                <a:gd name="T1" fmla="*/ 28 h 81"/>
                <a:gd name="T2" fmla="*/ 30 w 231"/>
                <a:gd name="T3" fmla="*/ 28 h 81"/>
                <a:gd name="T4" fmla="*/ 25 w 231"/>
                <a:gd name="T5" fmla="*/ 30 h 81"/>
                <a:gd name="T6" fmla="*/ 2 w 231"/>
                <a:gd name="T7" fmla="*/ 50 h 81"/>
                <a:gd name="T8" fmla="*/ 0 w 231"/>
                <a:gd name="T9" fmla="*/ 54 h 81"/>
                <a:gd name="T10" fmla="*/ 0 w 231"/>
                <a:gd name="T11" fmla="*/ 55 h 81"/>
                <a:gd name="T12" fmla="*/ 2 w 231"/>
                <a:gd name="T13" fmla="*/ 60 h 81"/>
                <a:gd name="T14" fmla="*/ 25 w 231"/>
                <a:gd name="T15" fmla="*/ 79 h 81"/>
                <a:gd name="T16" fmla="*/ 30 w 231"/>
                <a:gd name="T17" fmla="*/ 81 h 81"/>
                <a:gd name="T18" fmla="*/ 229 w 231"/>
                <a:gd name="T19" fmla="*/ 81 h 81"/>
                <a:gd name="T20" fmla="*/ 231 w 231"/>
                <a:gd name="T21" fmla="*/ 78 h 81"/>
                <a:gd name="T22" fmla="*/ 231 w 231"/>
                <a:gd name="T23" fmla="*/ 31 h 81"/>
                <a:gd name="T24" fmla="*/ 229 w 231"/>
                <a:gd name="T25" fmla="*/ 28 h 81"/>
                <a:gd name="T26" fmla="*/ 142 w 231"/>
                <a:gd name="T27" fmla="*/ 28 h 81"/>
                <a:gd name="T28" fmla="*/ 142 w 231"/>
                <a:gd name="T29" fmla="*/ 13 h 81"/>
                <a:gd name="T30" fmla="*/ 142 w 231"/>
                <a:gd name="T31" fmla="*/ 0 h 81"/>
                <a:gd name="T32" fmla="*/ 115 w 231"/>
                <a:gd name="T33" fmla="*/ 0 h 81"/>
                <a:gd name="T34" fmla="*/ 115 w 231"/>
                <a:gd name="T35" fmla="*/ 13 h 81"/>
                <a:gd name="T36" fmla="*/ 115 w 231"/>
                <a:gd name="T37" fmla="*/ 2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1" h="81">
                  <a:moveTo>
                    <a:pt x="115" y="28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28" y="28"/>
                    <a:pt x="26" y="29"/>
                    <a:pt x="25" y="3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1"/>
                    <a:pt x="0" y="53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" y="59"/>
                    <a:pt x="2" y="60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6" y="80"/>
                    <a:pt x="28" y="81"/>
                    <a:pt x="30" y="81"/>
                  </a:cubicBezTo>
                  <a:cubicBezTo>
                    <a:pt x="229" y="81"/>
                    <a:pt x="229" y="81"/>
                    <a:pt x="229" y="81"/>
                  </a:cubicBezTo>
                  <a:cubicBezTo>
                    <a:pt x="230" y="81"/>
                    <a:pt x="231" y="80"/>
                    <a:pt x="231" y="78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31" y="30"/>
                    <a:pt x="230" y="28"/>
                    <a:pt x="229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3"/>
                    <a:pt x="115" y="13"/>
                    <a:pt x="115" y="13"/>
                  </a:cubicBezTo>
                  <a:lnTo>
                    <a:pt x="115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8F8DD"/>
                </a:solidFill>
              </a:endParaRPr>
            </a:p>
          </p:txBody>
        </p:sp>
        <p:sp>
          <p:nvSpPr>
            <p:cNvPr id="40" name="Freeform 76"/>
            <p:cNvSpPr>
              <a:spLocks/>
            </p:cNvSpPr>
            <p:nvPr/>
          </p:nvSpPr>
          <p:spPr bwMode="auto">
            <a:xfrm>
              <a:off x="6040438" y="5197476"/>
              <a:ext cx="207963" cy="71438"/>
            </a:xfrm>
            <a:custGeom>
              <a:avLst/>
              <a:gdLst>
                <a:gd name="T0" fmla="*/ 89 w 231"/>
                <a:gd name="T1" fmla="*/ 27 h 80"/>
                <a:gd name="T2" fmla="*/ 3 w 231"/>
                <a:gd name="T3" fmla="*/ 27 h 80"/>
                <a:gd name="T4" fmla="*/ 0 w 231"/>
                <a:gd name="T5" fmla="*/ 30 h 80"/>
                <a:gd name="T6" fmla="*/ 0 w 231"/>
                <a:gd name="T7" fmla="*/ 77 h 80"/>
                <a:gd name="T8" fmla="*/ 3 w 231"/>
                <a:gd name="T9" fmla="*/ 80 h 80"/>
                <a:gd name="T10" fmla="*/ 202 w 231"/>
                <a:gd name="T11" fmla="*/ 80 h 80"/>
                <a:gd name="T12" fmla="*/ 206 w 231"/>
                <a:gd name="T13" fmla="*/ 78 h 80"/>
                <a:gd name="T14" fmla="*/ 229 w 231"/>
                <a:gd name="T15" fmla="*/ 59 h 80"/>
                <a:gd name="T16" fmla="*/ 231 w 231"/>
                <a:gd name="T17" fmla="*/ 54 h 80"/>
                <a:gd name="T18" fmla="*/ 231 w 231"/>
                <a:gd name="T19" fmla="*/ 53 h 80"/>
                <a:gd name="T20" fmla="*/ 229 w 231"/>
                <a:gd name="T21" fmla="*/ 49 h 80"/>
                <a:gd name="T22" fmla="*/ 206 w 231"/>
                <a:gd name="T23" fmla="*/ 29 h 80"/>
                <a:gd name="T24" fmla="*/ 202 w 231"/>
                <a:gd name="T25" fmla="*/ 27 h 80"/>
                <a:gd name="T26" fmla="*/ 116 w 231"/>
                <a:gd name="T27" fmla="*/ 27 h 80"/>
                <a:gd name="T28" fmla="*/ 116 w 231"/>
                <a:gd name="T29" fmla="*/ 12 h 80"/>
                <a:gd name="T30" fmla="*/ 116 w 231"/>
                <a:gd name="T31" fmla="*/ 1 h 80"/>
                <a:gd name="T32" fmla="*/ 116 w 231"/>
                <a:gd name="T33" fmla="*/ 0 h 80"/>
                <a:gd name="T34" fmla="*/ 89 w 231"/>
                <a:gd name="T35" fmla="*/ 0 h 80"/>
                <a:gd name="T36" fmla="*/ 89 w 231"/>
                <a:gd name="T37" fmla="*/ 1 h 80"/>
                <a:gd name="T38" fmla="*/ 89 w 231"/>
                <a:gd name="T39" fmla="*/ 12 h 80"/>
                <a:gd name="T40" fmla="*/ 89 w 231"/>
                <a:gd name="T41" fmla="*/ 2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80">
                  <a:moveTo>
                    <a:pt x="89" y="27"/>
                  </a:move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0" y="29"/>
                    <a:pt x="0" y="3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9"/>
                    <a:pt x="1" y="80"/>
                    <a:pt x="3" y="80"/>
                  </a:cubicBezTo>
                  <a:cubicBezTo>
                    <a:pt x="202" y="80"/>
                    <a:pt x="202" y="80"/>
                    <a:pt x="202" y="80"/>
                  </a:cubicBezTo>
                  <a:cubicBezTo>
                    <a:pt x="203" y="80"/>
                    <a:pt x="205" y="79"/>
                    <a:pt x="206" y="78"/>
                  </a:cubicBezTo>
                  <a:cubicBezTo>
                    <a:pt x="229" y="59"/>
                    <a:pt x="229" y="59"/>
                    <a:pt x="229" y="59"/>
                  </a:cubicBezTo>
                  <a:cubicBezTo>
                    <a:pt x="230" y="58"/>
                    <a:pt x="231" y="55"/>
                    <a:pt x="231" y="54"/>
                  </a:cubicBezTo>
                  <a:cubicBezTo>
                    <a:pt x="231" y="53"/>
                    <a:pt x="231" y="53"/>
                    <a:pt x="231" y="53"/>
                  </a:cubicBezTo>
                  <a:cubicBezTo>
                    <a:pt x="231" y="52"/>
                    <a:pt x="230" y="50"/>
                    <a:pt x="229" y="4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5" y="28"/>
                    <a:pt x="203" y="27"/>
                    <a:pt x="202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2"/>
                    <a:pt x="89" y="12"/>
                    <a:pt x="89" y="12"/>
                  </a:cubicBezTo>
                  <a:lnTo>
                    <a:pt x="89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8F8DD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307585" y="4621995"/>
            <a:ext cx="402970" cy="472548"/>
            <a:chOff x="6537326" y="5110164"/>
            <a:chExt cx="220662" cy="258762"/>
          </a:xfrm>
          <a:solidFill>
            <a:schemeClr val="bg1"/>
          </a:solidFill>
        </p:grpSpPr>
        <p:sp>
          <p:nvSpPr>
            <p:cNvPr id="42" name="Freeform 77"/>
            <p:cNvSpPr>
              <a:spLocks/>
            </p:cNvSpPr>
            <p:nvPr/>
          </p:nvSpPr>
          <p:spPr bwMode="auto">
            <a:xfrm>
              <a:off x="6580188" y="5110164"/>
              <a:ext cx="177800" cy="149225"/>
            </a:xfrm>
            <a:custGeom>
              <a:avLst/>
              <a:gdLst>
                <a:gd name="T0" fmla="*/ 134 w 196"/>
                <a:gd name="T1" fmla="*/ 102 h 167"/>
                <a:gd name="T2" fmla="*/ 196 w 196"/>
                <a:gd name="T3" fmla="*/ 34 h 167"/>
                <a:gd name="T4" fmla="*/ 76 w 196"/>
                <a:gd name="T5" fmla="*/ 22 h 167"/>
                <a:gd name="T6" fmla="*/ 0 w 196"/>
                <a:gd name="T7" fmla="*/ 2 h 167"/>
                <a:gd name="T8" fmla="*/ 0 w 196"/>
                <a:gd name="T9" fmla="*/ 137 h 167"/>
                <a:gd name="T10" fmla="*/ 39 w 196"/>
                <a:gd name="T11" fmla="*/ 135 h 167"/>
                <a:gd name="T12" fmla="*/ 191 w 196"/>
                <a:gd name="T13" fmla="*/ 160 h 167"/>
                <a:gd name="T14" fmla="*/ 134 w 196"/>
                <a:gd name="T15" fmla="*/ 10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6" h="167">
                  <a:moveTo>
                    <a:pt x="134" y="102"/>
                  </a:moveTo>
                  <a:cubicBezTo>
                    <a:pt x="134" y="87"/>
                    <a:pt x="196" y="34"/>
                    <a:pt x="196" y="34"/>
                  </a:cubicBezTo>
                  <a:cubicBezTo>
                    <a:pt x="164" y="48"/>
                    <a:pt x="117" y="44"/>
                    <a:pt x="76" y="22"/>
                  </a:cubicBezTo>
                  <a:cubicBezTo>
                    <a:pt x="35" y="0"/>
                    <a:pt x="0" y="2"/>
                    <a:pt x="0" y="2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2" y="136"/>
                    <a:pt x="11" y="133"/>
                    <a:pt x="39" y="135"/>
                  </a:cubicBezTo>
                  <a:cubicBezTo>
                    <a:pt x="73" y="139"/>
                    <a:pt x="160" y="167"/>
                    <a:pt x="191" y="160"/>
                  </a:cubicBezTo>
                  <a:cubicBezTo>
                    <a:pt x="191" y="160"/>
                    <a:pt x="134" y="112"/>
                    <a:pt x="134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8F8DD"/>
                </a:solidFill>
              </a:endParaRPr>
            </a:p>
          </p:txBody>
        </p:sp>
        <p:sp>
          <p:nvSpPr>
            <p:cNvPr id="43" name="Rectangle 78"/>
            <p:cNvSpPr>
              <a:spLocks noChangeArrowheads="1"/>
            </p:cNvSpPr>
            <p:nvPr/>
          </p:nvSpPr>
          <p:spPr bwMode="auto">
            <a:xfrm>
              <a:off x="6537326" y="5111751"/>
              <a:ext cx="22225" cy="257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8F8DD"/>
                </a:solidFill>
              </a:endParaRPr>
            </a:p>
          </p:txBody>
        </p:sp>
      </p:grpSp>
      <p:sp>
        <p:nvSpPr>
          <p:cNvPr id="44" name="Rectangle 31"/>
          <p:cNvSpPr/>
          <p:nvPr/>
        </p:nvSpPr>
        <p:spPr>
          <a:xfrm>
            <a:off x="5902111" y="2618829"/>
            <a:ext cx="2503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lv-LV" sz="2400" kern="0" dirty="0" smtClean="0">
                <a:solidFill>
                  <a:srgbClr val="F8F8DD"/>
                </a:solidFill>
                <a:latin typeface="Sosa" pitchFamily="2" charset="0"/>
              </a:rPr>
              <a:t>›</a:t>
            </a:r>
            <a:endParaRPr lang="en-US" sz="2400" kern="0" dirty="0" smtClean="0">
              <a:solidFill>
                <a:srgbClr val="F8F8DD"/>
              </a:solidFill>
            </a:endParaRPr>
          </a:p>
        </p:txBody>
      </p:sp>
      <p:sp>
        <p:nvSpPr>
          <p:cNvPr id="45" name="Rectangle 32"/>
          <p:cNvSpPr/>
          <p:nvPr/>
        </p:nvSpPr>
        <p:spPr>
          <a:xfrm>
            <a:off x="5902111" y="3359927"/>
            <a:ext cx="2503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lv-LV" sz="2400" kern="0" dirty="0" smtClean="0">
                <a:solidFill>
                  <a:srgbClr val="F8F8DD"/>
                </a:solidFill>
                <a:latin typeface="Sosa" pitchFamily="2" charset="0"/>
              </a:rPr>
              <a:t>›</a:t>
            </a:r>
            <a:endParaRPr lang="en-US" sz="2400" kern="0" dirty="0" smtClean="0">
              <a:solidFill>
                <a:srgbClr val="F8F8DD"/>
              </a:solidFill>
            </a:endParaRPr>
          </a:p>
        </p:txBody>
      </p:sp>
      <p:sp>
        <p:nvSpPr>
          <p:cNvPr id="46" name="Rectangle 33"/>
          <p:cNvSpPr/>
          <p:nvPr/>
        </p:nvSpPr>
        <p:spPr>
          <a:xfrm>
            <a:off x="5902111" y="4101025"/>
            <a:ext cx="2503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lv-LV" sz="2400" kern="0" dirty="0" smtClean="0">
                <a:solidFill>
                  <a:srgbClr val="F8F8DD"/>
                </a:solidFill>
                <a:latin typeface="Sosa" pitchFamily="2" charset="0"/>
              </a:rPr>
              <a:t>›</a:t>
            </a:r>
            <a:endParaRPr lang="en-US" sz="2400" kern="0" dirty="0" smtClean="0">
              <a:solidFill>
                <a:srgbClr val="F8F8DD"/>
              </a:solidFill>
            </a:endParaRPr>
          </a:p>
        </p:txBody>
      </p:sp>
      <p:sp>
        <p:nvSpPr>
          <p:cNvPr id="47" name="Rectangle 34"/>
          <p:cNvSpPr/>
          <p:nvPr/>
        </p:nvSpPr>
        <p:spPr>
          <a:xfrm>
            <a:off x="5902111" y="4842123"/>
            <a:ext cx="2503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lv-LV" sz="2400" kern="0" dirty="0" smtClean="0">
                <a:solidFill>
                  <a:srgbClr val="F8F8DD"/>
                </a:solidFill>
                <a:latin typeface="Sosa" pitchFamily="2" charset="0"/>
              </a:rPr>
              <a:t>›</a:t>
            </a:r>
            <a:endParaRPr lang="en-US" sz="2400" kern="0" dirty="0" smtClean="0">
              <a:solidFill>
                <a:srgbClr val="F8F8DD"/>
              </a:solidFill>
            </a:endParaRPr>
          </a:p>
        </p:txBody>
      </p:sp>
      <p:sp>
        <p:nvSpPr>
          <p:cNvPr id="48" name="TextBox 35"/>
          <p:cNvSpPr txBox="1"/>
          <p:nvPr/>
        </p:nvSpPr>
        <p:spPr>
          <a:xfrm>
            <a:off x="6511360" y="2639498"/>
            <a:ext cx="4592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。小鹿</a:t>
            </a:r>
            <a:r>
              <a:rPr lang="en-US" altLang="zh-CN" sz="1400" dirty="0" err="1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rgbClr val="F8F8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35"/>
          <p:cNvSpPr txBox="1"/>
          <p:nvPr/>
        </p:nvSpPr>
        <p:spPr>
          <a:xfrm>
            <a:off x="6511359" y="3329149"/>
            <a:ext cx="459294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。小鹿</a:t>
            </a:r>
            <a:r>
              <a:rPr lang="en-US" altLang="zh-CN" sz="1400" dirty="0" err="1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rgbClr val="F8F8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35"/>
          <p:cNvSpPr txBox="1"/>
          <p:nvPr/>
        </p:nvSpPr>
        <p:spPr>
          <a:xfrm>
            <a:off x="6539572" y="4070247"/>
            <a:ext cx="4592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。小鹿</a:t>
            </a:r>
            <a:r>
              <a:rPr lang="en-US" altLang="zh-CN" sz="1400" dirty="0" err="1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rgbClr val="F8F8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35"/>
          <p:cNvSpPr txBox="1"/>
          <p:nvPr/>
        </p:nvSpPr>
        <p:spPr>
          <a:xfrm>
            <a:off x="6539571" y="4819272"/>
            <a:ext cx="4592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。小鹿</a:t>
            </a:r>
            <a:r>
              <a:rPr lang="en-US" altLang="zh-CN" sz="1400" dirty="0" err="1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rgbClr val="F8F8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7579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25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l="38962" t="40789"/>
          <a:stretch/>
        </p:blipFill>
        <p:spPr>
          <a:xfrm rot="16200000" flipH="1">
            <a:off x="1608493" y="-1607152"/>
            <a:ext cx="3427658" cy="6644643"/>
          </a:xfrm>
          <a:prstGeom prst="rect">
            <a:avLst/>
          </a:prstGeom>
        </p:spPr>
      </p:pic>
      <p:cxnSp>
        <p:nvCxnSpPr>
          <p:cNvPr id="34" name="出自【趣你的PPT】(微信:qunideppt)：最优质的PPT资源库"/>
          <p:cNvCxnSpPr/>
          <p:nvPr/>
        </p:nvCxnSpPr>
        <p:spPr>
          <a:xfrm>
            <a:off x="5420022" y="2490152"/>
            <a:ext cx="4796444" cy="0"/>
          </a:xfrm>
          <a:prstGeom prst="line">
            <a:avLst/>
          </a:prstGeom>
          <a:ln>
            <a:solidFill>
              <a:srgbClr val="F8F8D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出自【趣你的PPT】(微信:qunideppt)：最优质的PPT资源库"/>
          <p:cNvCxnSpPr/>
          <p:nvPr/>
        </p:nvCxnSpPr>
        <p:spPr>
          <a:xfrm>
            <a:off x="5420022" y="3413663"/>
            <a:ext cx="4796444" cy="0"/>
          </a:xfrm>
          <a:prstGeom prst="line">
            <a:avLst/>
          </a:prstGeom>
          <a:ln>
            <a:solidFill>
              <a:srgbClr val="F8F8D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出自【趣你的PPT】(微信:qunideppt)：最优质的PPT资源库"/>
          <p:cNvCxnSpPr/>
          <p:nvPr/>
        </p:nvCxnSpPr>
        <p:spPr>
          <a:xfrm>
            <a:off x="5420022" y="4337174"/>
            <a:ext cx="4796444" cy="0"/>
          </a:xfrm>
          <a:prstGeom prst="line">
            <a:avLst/>
          </a:prstGeom>
          <a:ln>
            <a:solidFill>
              <a:srgbClr val="F8F8D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出自【趣你的PPT】(微信:qunideppt)：最优质的PPT资源库"/>
          <p:cNvCxnSpPr/>
          <p:nvPr/>
        </p:nvCxnSpPr>
        <p:spPr>
          <a:xfrm>
            <a:off x="5420022" y="5260686"/>
            <a:ext cx="4796444" cy="0"/>
          </a:xfrm>
          <a:prstGeom prst="line">
            <a:avLst/>
          </a:prstGeom>
          <a:ln>
            <a:solidFill>
              <a:srgbClr val="F8F8D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出自【趣你的PPT】(微信:qunideppt)：最优质的PPT资源库"/>
          <p:cNvSpPr txBox="1"/>
          <p:nvPr/>
        </p:nvSpPr>
        <p:spPr>
          <a:xfrm>
            <a:off x="5420022" y="2047180"/>
            <a:ext cx="615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i="1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i="1" dirty="0">
              <a:solidFill>
                <a:srgbClr val="F8F8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出自【趣你的PPT】(微信:qunideppt)：最优质的PPT资源库"/>
          <p:cNvSpPr txBox="1"/>
          <p:nvPr/>
        </p:nvSpPr>
        <p:spPr>
          <a:xfrm>
            <a:off x="5420021" y="2953583"/>
            <a:ext cx="615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i="1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i="1" dirty="0">
              <a:solidFill>
                <a:srgbClr val="F8F8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出自【趣你的PPT】(微信:qunideppt)：最优质的PPT资源库"/>
          <p:cNvSpPr txBox="1"/>
          <p:nvPr/>
        </p:nvSpPr>
        <p:spPr>
          <a:xfrm>
            <a:off x="5420020" y="3877093"/>
            <a:ext cx="615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i="1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i="1" dirty="0">
              <a:solidFill>
                <a:srgbClr val="F8F8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出自【趣你的PPT】(微信:qunideppt)：最优质的PPT资源库"/>
          <p:cNvSpPr txBox="1"/>
          <p:nvPr/>
        </p:nvSpPr>
        <p:spPr>
          <a:xfrm>
            <a:off x="5420020" y="4800603"/>
            <a:ext cx="615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i="1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800" i="1" dirty="0">
              <a:solidFill>
                <a:srgbClr val="F8F8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出自【趣你的PPT】(微信:qunideppt)：最优质的PPT资源库"/>
          <p:cNvSpPr txBox="1"/>
          <p:nvPr/>
        </p:nvSpPr>
        <p:spPr>
          <a:xfrm>
            <a:off x="7772399" y="2069644"/>
            <a:ext cx="25438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2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中工作总结</a:t>
            </a:r>
            <a:endParaRPr lang="zh-CN" altLang="en-US" sz="2400" dirty="0">
              <a:solidFill>
                <a:srgbClr val="F8F8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出自【趣你的PPT】(微信:qunideppt)：最优质的PPT资源库"/>
          <p:cNvSpPr txBox="1"/>
          <p:nvPr/>
        </p:nvSpPr>
        <p:spPr>
          <a:xfrm>
            <a:off x="2061091" y="2888880"/>
            <a:ext cx="1200329" cy="33022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600" dirty="0">
                <a:solidFill>
                  <a:srgbClr val="F8F8D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目 录</a:t>
            </a:r>
          </a:p>
        </p:txBody>
      </p:sp>
      <p:sp>
        <p:nvSpPr>
          <p:cNvPr id="47" name="出自【趣你的PPT】(微信:qunideppt)：最优质的PPT资源库"/>
          <p:cNvSpPr txBox="1">
            <a:spLocks noChangeArrowheads="1"/>
          </p:cNvSpPr>
          <p:nvPr/>
        </p:nvSpPr>
        <p:spPr bwMode="auto">
          <a:xfrm>
            <a:off x="3153912" y="3418759"/>
            <a:ext cx="390327" cy="255454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F8F8DD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CONTENTS</a:t>
            </a:r>
            <a:endParaRPr lang="zh-CN" altLang="en-US" sz="2000" b="1" dirty="0">
              <a:solidFill>
                <a:srgbClr val="F8F8DD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8" name="出自【趣你的PPT】(微信:qunideppt)：最优质的PPT资源库"/>
          <p:cNvSpPr txBox="1"/>
          <p:nvPr/>
        </p:nvSpPr>
        <p:spPr>
          <a:xfrm>
            <a:off x="7737465" y="3875509"/>
            <a:ext cx="25438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经验总结反思</a:t>
            </a:r>
            <a:endParaRPr lang="zh-CN" altLang="en-US" sz="2400" dirty="0">
              <a:solidFill>
                <a:srgbClr val="F8F8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出自【趣你的PPT】(微信:qunideppt)：最优质的PPT资源库"/>
          <p:cNvSpPr txBox="1"/>
          <p:nvPr/>
        </p:nvSpPr>
        <p:spPr>
          <a:xfrm>
            <a:off x="7737465" y="2959756"/>
            <a:ext cx="25438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自我鉴定评价</a:t>
            </a:r>
            <a:endParaRPr lang="zh-CN" altLang="en-US" sz="2400" dirty="0">
              <a:solidFill>
                <a:srgbClr val="F8F8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出自【趣你的PPT】(微信:qunideppt)：最优质的PPT资源库"/>
          <p:cNvSpPr txBox="1"/>
          <p:nvPr/>
        </p:nvSpPr>
        <p:spPr>
          <a:xfrm>
            <a:off x="7737464" y="4830226"/>
            <a:ext cx="25438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工作计划展望</a:t>
            </a:r>
            <a:endParaRPr lang="zh-CN" altLang="en-US" sz="2400" dirty="0">
              <a:solidFill>
                <a:srgbClr val="F8F8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86693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25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497840"/>
            <a:ext cx="172720" cy="548640"/>
          </a:xfrm>
          <a:prstGeom prst="rect">
            <a:avLst/>
          </a:prstGeom>
          <a:solidFill>
            <a:srgbClr val="F8F8DD"/>
          </a:solidFill>
          <a:ln>
            <a:solidFill>
              <a:srgbClr val="F8F8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4160" y="572105"/>
            <a:ext cx="2377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8F8D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单击输入您的标题</a:t>
            </a:r>
            <a:endParaRPr lang="zh-CN" altLang="en-US" sz="2000" dirty="0">
              <a:solidFill>
                <a:srgbClr val="F8F8D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469241" y="2044253"/>
            <a:ext cx="1616687" cy="1616687"/>
            <a:chOff x="6694193" y="2125533"/>
            <a:chExt cx="1616687" cy="1616687"/>
          </a:xfrm>
        </p:grpSpPr>
        <p:sp>
          <p:nvSpPr>
            <p:cNvPr id="6" name="Oval 15"/>
            <p:cNvSpPr/>
            <p:nvPr/>
          </p:nvSpPr>
          <p:spPr>
            <a:xfrm>
              <a:off x="6694193" y="2125533"/>
              <a:ext cx="1616687" cy="1616687"/>
            </a:xfrm>
            <a:prstGeom prst="ellipse">
              <a:avLst/>
            </a:prstGeom>
            <a:solidFill>
              <a:srgbClr val="70B69E"/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544211">
                <a:defRPr/>
              </a:pPr>
              <a:endParaRPr lang="en-US" sz="2150" kern="0" smtClean="0">
                <a:solidFill>
                  <a:srgbClr val="F8F8DD"/>
                </a:solidFill>
              </a:endParaRPr>
            </a:p>
          </p:txBody>
        </p:sp>
        <p:sp>
          <p:nvSpPr>
            <p:cNvPr id="7" name="Freeform 23"/>
            <p:cNvSpPr>
              <a:spLocks noChangeAspect="1" noEditPoints="1"/>
            </p:cNvSpPr>
            <p:nvPr/>
          </p:nvSpPr>
          <p:spPr bwMode="auto">
            <a:xfrm>
              <a:off x="7134138" y="2509304"/>
              <a:ext cx="798235" cy="754790"/>
            </a:xfrm>
            <a:custGeom>
              <a:avLst/>
              <a:gdLst/>
              <a:ahLst/>
              <a:cxnLst>
                <a:cxn ang="0">
                  <a:pos x="68" y="14"/>
                </a:cxn>
                <a:cxn ang="0">
                  <a:pos x="68" y="18"/>
                </a:cxn>
                <a:cxn ang="0">
                  <a:pos x="64" y="18"/>
                </a:cxn>
                <a:cxn ang="0">
                  <a:pos x="61" y="21"/>
                </a:cxn>
                <a:cxn ang="0">
                  <a:pos x="7" y="21"/>
                </a:cxn>
                <a:cxn ang="0">
                  <a:pos x="4" y="18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34" y="0"/>
                </a:cxn>
                <a:cxn ang="0">
                  <a:pos x="68" y="14"/>
                </a:cxn>
                <a:cxn ang="0">
                  <a:pos x="68" y="60"/>
                </a:cxn>
                <a:cxn ang="0">
                  <a:pos x="68" y="64"/>
                </a:cxn>
                <a:cxn ang="0">
                  <a:pos x="0" y="64"/>
                </a:cxn>
                <a:cxn ang="0">
                  <a:pos x="0" y="60"/>
                </a:cxn>
                <a:cxn ang="0">
                  <a:pos x="2" y="57"/>
                </a:cxn>
                <a:cxn ang="0">
                  <a:pos x="66" y="57"/>
                </a:cxn>
                <a:cxn ang="0">
                  <a:pos x="68" y="60"/>
                </a:cxn>
                <a:cxn ang="0">
                  <a:pos x="18" y="23"/>
                </a:cxn>
                <a:cxn ang="0">
                  <a:pos x="18" y="50"/>
                </a:cxn>
                <a:cxn ang="0">
                  <a:pos x="23" y="50"/>
                </a:cxn>
                <a:cxn ang="0">
                  <a:pos x="23" y="23"/>
                </a:cxn>
                <a:cxn ang="0">
                  <a:pos x="32" y="23"/>
                </a:cxn>
                <a:cxn ang="0">
                  <a:pos x="32" y="50"/>
                </a:cxn>
                <a:cxn ang="0">
                  <a:pos x="36" y="50"/>
                </a:cxn>
                <a:cxn ang="0">
                  <a:pos x="36" y="23"/>
                </a:cxn>
                <a:cxn ang="0">
                  <a:pos x="45" y="23"/>
                </a:cxn>
                <a:cxn ang="0">
                  <a:pos x="45" y="50"/>
                </a:cxn>
                <a:cxn ang="0">
                  <a:pos x="50" y="50"/>
                </a:cxn>
                <a:cxn ang="0">
                  <a:pos x="50" y="23"/>
                </a:cxn>
                <a:cxn ang="0">
                  <a:pos x="59" y="23"/>
                </a:cxn>
                <a:cxn ang="0">
                  <a:pos x="59" y="50"/>
                </a:cxn>
                <a:cxn ang="0">
                  <a:pos x="61" y="50"/>
                </a:cxn>
                <a:cxn ang="0">
                  <a:pos x="64" y="53"/>
                </a:cxn>
                <a:cxn ang="0">
                  <a:pos x="64" y="55"/>
                </a:cxn>
                <a:cxn ang="0">
                  <a:pos x="4" y="55"/>
                </a:cxn>
                <a:cxn ang="0">
                  <a:pos x="4" y="53"/>
                </a:cxn>
                <a:cxn ang="0">
                  <a:pos x="7" y="50"/>
                </a:cxn>
                <a:cxn ang="0">
                  <a:pos x="9" y="50"/>
                </a:cxn>
                <a:cxn ang="0">
                  <a:pos x="9" y="23"/>
                </a:cxn>
                <a:cxn ang="0">
                  <a:pos x="18" y="23"/>
                </a:cxn>
              </a:cxnLst>
              <a:rect l="0" t="0" r="r" b="b"/>
              <a:pathLst>
                <a:path w="68" h="64">
                  <a:moveTo>
                    <a:pt x="68" y="14"/>
                  </a:moveTo>
                  <a:cubicBezTo>
                    <a:pt x="68" y="18"/>
                    <a:pt x="68" y="18"/>
                    <a:pt x="68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20"/>
                    <a:pt x="63" y="21"/>
                    <a:pt x="61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5" y="21"/>
                    <a:pt x="4" y="20"/>
                    <a:pt x="4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68" y="14"/>
                  </a:lnTo>
                  <a:close/>
                  <a:moveTo>
                    <a:pt x="68" y="60"/>
                  </a:moveTo>
                  <a:cubicBezTo>
                    <a:pt x="68" y="64"/>
                    <a:pt x="68" y="64"/>
                    <a:pt x="68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8"/>
                    <a:pt x="1" y="57"/>
                    <a:pt x="2" y="57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7" y="57"/>
                    <a:pt x="68" y="58"/>
                    <a:pt x="68" y="60"/>
                  </a:cubicBezTo>
                  <a:close/>
                  <a:moveTo>
                    <a:pt x="18" y="23"/>
                  </a:moveTo>
                  <a:cubicBezTo>
                    <a:pt x="18" y="50"/>
                    <a:pt x="18" y="50"/>
                    <a:pt x="18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3" y="50"/>
                    <a:pt x="64" y="51"/>
                    <a:pt x="64" y="53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1"/>
                    <a:pt x="5" y="50"/>
                    <a:pt x="7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23"/>
                    <a:pt x="9" y="23"/>
                    <a:pt x="9" y="23"/>
                  </a:cubicBezTo>
                  <a:lnTo>
                    <a:pt x="18" y="23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pPr defTabSz="544211">
                <a:defRPr/>
              </a:pPr>
              <a:endParaRPr lang="en-US" sz="2150" kern="0" smtClean="0">
                <a:solidFill>
                  <a:srgbClr val="F8F8DD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094992" y="2044253"/>
            <a:ext cx="1616687" cy="1616687"/>
            <a:chOff x="1864264" y="2125533"/>
            <a:chExt cx="1616687" cy="1616687"/>
          </a:xfrm>
        </p:grpSpPr>
        <p:sp>
          <p:nvSpPr>
            <p:cNvPr id="9" name="Oval 2"/>
            <p:cNvSpPr/>
            <p:nvPr/>
          </p:nvSpPr>
          <p:spPr>
            <a:xfrm>
              <a:off x="1864264" y="2125533"/>
              <a:ext cx="1616687" cy="1616687"/>
            </a:xfrm>
            <a:prstGeom prst="ellipse">
              <a:avLst/>
            </a:prstGeom>
            <a:solidFill>
              <a:srgbClr val="FEB627"/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544211">
                <a:defRPr/>
              </a:pPr>
              <a:endParaRPr lang="en-US" sz="2150" kern="0" smtClean="0">
                <a:solidFill>
                  <a:srgbClr val="F8F8DD"/>
                </a:solidFill>
              </a:endParaRPr>
            </a:p>
          </p:txBody>
        </p:sp>
        <p:sp>
          <p:nvSpPr>
            <p:cNvPr id="10" name="Freeform 62"/>
            <p:cNvSpPr>
              <a:spLocks noEditPoints="1"/>
            </p:cNvSpPr>
            <p:nvPr/>
          </p:nvSpPr>
          <p:spPr bwMode="auto">
            <a:xfrm>
              <a:off x="2322058" y="2553845"/>
              <a:ext cx="758553" cy="686173"/>
            </a:xfrm>
            <a:custGeom>
              <a:avLst/>
              <a:gdLst/>
              <a:ahLst/>
              <a:cxnLst>
                <a:cxn ang="0">
                  <a:pos x="244" y="232"/>
                </a:cxn>
                <a:cxn ang="0">
                  <a:pos x="224" y="232"/>
                </a:cxn>
                <a:cxn ang="0">
                  <a:pos x="224" y="136"/>
                </a:cxn>
                <a:cxn ang="0">
                  <a:pos x="224" y="60"/>
                </a:cxn>
                <a:cxn ang="0">
                  <a:pos x="244" y="60"/>
                </a:cxn>
                <a:cxn ang="0">
                  <a:pos x="256" y="72"/>
                </a:cxn>
                <a:cxn ang="0">
                  <a:pos x="256" y="148"/>
                </a:cxn>
                <a:cxn ang="0">
                  <a:pos x="256" y="196"/>
                </a:cxn>
                <a:cxn ang="0">
                  <a:pos x="256" y="220"/>
                </a:cxn>
                <a:cxn ang="0">
                  <a:pos x="244" y="232"/>
                </a:cxn>
                <a:cxn ang="0">
                  <a:pos x="44" y="232"/>
                </a:cxn>
                <a:cxn ang="0">
                  <a:pos x="44" y="136"/>
                </a:cxn>
                <a:cxn ang="0">
                  <a:pos x="44" y="132"/>
                </a:cxn>
                <a:cxn ang="0">
                  <a:pos x="44" y="60"/>
                </a:cxn>
                <a:cxn ang="0">
                  <a:pos x="68" y="60"/>
                </a:cxn>
                <a:cxn ang="0">
                  <a:pos x="128" y="0"/>
                </a:cxn>
                <a:cxn ang="0">
                  <a:pos x="188" y="60"/>
                </a:cxn>
                <a:cxn ang="0">
                  <a:pos x="212" y="60"/>
                </a:cxn>
                <a:cxn ang="0">
                  <a:pos x="212" y="136"/>
                </a:cxn>
                <a:cxn ang="0">
                  <a:pos x="212" y="232"/>
                </a:cxn>
                <a:cxn ang="0">
                  <a:pos x="44" y="232"/>
                </a:cxn>
                <a:cxn ang="0">
                  <a:pos x="128" y="24"/>
                </a:cxn>
                <a:cxn ang="0">
                  <a:pos x="92" y="60"/>
                </a:cxn>
                <a:cxn ang="0">
                  <a:pos x="164" y="60"/>
                </a:cxn>
                <a:cxn ang="0">
                  <a:pos x="128" y="24"/>
                </a:cxn>
                <a:cxn ang="0">
                  <a:pos x="0" y="220"/>
                </a:cxn>
                <a:cxn ang="0">
                  <a:pos x="0" y="196"/>
                </a:cxn>
                <a:cxn ang="0">
                  <a:pos x="0" y="148"/>
                </a:cxn>
                <a:cxn ang="0">
                  <a:pos x="0" y="72"/>
                </a:cxn>
                <a:cxn ang="0">
                  <a:pos x="12" y="60"/>
                </a:cxn>
                <a:cxn ang="0">
                  <a:pos x="32" y="60"/>
                </a:cxn>
                <a:cxn ang="0">
                  <a:pos x="32" y="132"/>
                </a:cxn>
                <a:cxn ang="0">
                  <a:pos x="32" y="136"/>
                </a:cxn>
                <a:cxn ang="0">
                  <a:pos x="32" y="232"/>
                </a:cxn>
                <a:cxn ang="0">
                  <a:pos x="12" y="232"/>
                </a:cxn>
                <a:cxn ang="0">
                  <a:pos x="0" y="220"/>
                </a:cxn>
              </a:cxnLst>
              <a:rect l="0" t="0" r="r" b="b"/>
              <a:pathLst>
                <a:path w="256" h="232">
                  <a:moveTo>
                    <a:pt x="244" y="232"/>
                  </a:moveTo>
                  <a:cubicBezTo>
                    <a:pt x="224" y="232"/>
                    <a:pt x="224" y="232"/>
                    <a:pt x="224" y="232"/>
                  </a:cubicBezTo>
                  <a:cubicBezTo>
                    <a:pt x="224" y="136"/>
                    <a:pt x="224" y="136"/>
                    <a:pt x="224" y="136"/>
                  </a:cubicBezTo>
                  <a:cubicBezTo>
                    <a:pt x="224" y="60"/>
                    <a:pt x="224" y="60"/>
                    <a:pt x="224" y="60"/>
                  </a:cubicBezTo>
                  <a:cubicBezTo>
                    <a:pt x="244" y="60"/>
                    <a:pt x="244" y="60"/>
                    <a:pt x="244" y="60"/>
                  </a:cubicBezTo>
                  <a:cubicBezTo>
                    <a:pt x="251" y="60"/>
                    <a:pt x="256" y="65"/>
                    <a:pt x="256" y="72"/>
                  </a:cubicBezTo>
                  <a:cubicBezTo>
                    <a:pt x="256" y="148"/>
                    <a:pt x="256" y="148"/>
                    <a:pt x="256" y="148"/>
                  </a:cubicBezTo>
                  <a:cubicBezTo>
                    <a:pt x="256" y="196"/>
                    <a:pt x="256" y="196"/>
                    <a:pt x="256" y="196"/>
                  </a:cubicBezTo>
                  <a:cubicBezTo>
                    <a:pt x="256" y="220"/>
                    <a:pt x="256" y="220"/>
                    <a:pt x="256" y="220"/>
                  </a:cubicBezTo>
                  <a:cubicBezTo>
                    <a:pt x="256" y="227"/>
                    <a:pt x="251" y="232"/>
                    <a:pt x="244" y="232"/>
                  </a:cubicBezTo>
                  <a:moveTo>
                    <a:pt x="44" y="232"/>
                  </a:moveTo>
                  <a:cubicBezTo>
                    <a:pt x="44" y="136"/>
                    <a:pt x="44" y="136"/>
                    <a:pt x="44" y="136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8" y="27"/>
                    <a:pt x="95" y="0"/>
                    <a:pt x="128" y="0"/>
                  </a:cubicBezTo>
                  <a:cubicBezTo>
                    <a:pt x="161" y="0"/>
                    <a:pt x="188" y="27"/>
                    <a:pt x="188" y="60"/>
                  </a:cubicBezTo>
                  <a:cubicBezTo>
                    <a:pt x="212" y="60"/>
                    <a:pt x="212" y="60"/>
                    <a:pt x="212" y="60"/>
                  </a:cubicBezTo>
                  <a:cubicBezTo>
                    <a:pt x="212" y="136"/>
                    <a:pt x="212" y="136"/>
                    <a:pt x="212" y="136"/>
                  </a:cubicBezTo>
                  <a:cubicBezTo>
                    <a:pt x="212" y="232"/>
                    <a:pt x="212" y="232"/>
                    <a:pt x="212" y="232"/>
                  </a:cubicBezTo>
                  <a:lnTo>
                    <a:pt x="44" y="232"/>
                  </a:lnTo>
                  <a:close/>
                  <a:moveTo>
                    <a:pt x="128" y="24"/>
                  </a:moveTo>
                  <a:cubicBezTo>
                    <a:pt x="108" y="24"/>
                    <a:pt x="92" y="40"/>
                    <a:pt x="92" y="60"/>
                  </a:cubicBezTo>
                  <a:cubicBezTo>
                    <a:pt x="164" y="60"/>
                    <a:pt x="164" y="60"/>
                    <a:pt x="164" y="60"/>
                  </a:cubicBezTo>
                  <a:cubicBezTo>
                    <a:pt x="164" y="40"/>
                    <a:pt x="148" y="24"/>
                    <a:pt x="128" y="24"/>
                  </a:cubicBezTo>
                  <a:moveTo>
                    <a:pt x="0" y="220"/>
                  </a:moveTo>
                  <a:cubicBezTo>
                    <a:pt x="0" y="196"/>
                    <a:pt x="0" y="196"/>
                    <a:pt x="0" y="196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65"/>
                    <a:pt x="5" y="60"/>
                    <a:pt x="1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2" y="232"/>
                    <a:pt x="32" y="232"/>
                    <a:pt x="32" y="232"/>
                  </a:cubicBezTo>
                  <a:cubicBezTo>
                    <a:pt x="12" y="232"/>
                    <a:pt x="12" y="232"/>
                    <a:pt x="12" y="232"/>
                  </a:cubicBezTo>
                  <a:cubicBezTo>
                    <a:pt x="5" y="232"/>
                    <a:pt x="0" y="227"/>
                    <a:pt x="0" y="220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pPr defTabSz="544211">
                <a:defRPr/>
              </a:pPr>
              <a:endParaRPr lang="en-US" sz="2150" kern="0" smtClean="0">
                <a:solidFill>
                  <a:srgbClr val="F8F8DD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282117" y="2044253"/>
            <a:ext cx="1616687" cy="1616687"/>
            <a:chOff x="4197365" y="2125533"/>
            <a:chExt cx="1616687" cy="1616687"/>
          </a:xfrm>
        </p:grpSpPr>
        <p:sp>
          <p:nvSpPr>
            <p:cNvPr id="12" name="Oval 11"/>
            <p:cNvSpPr/>
            <p:nvPr/>
          </p:nvSpPr>
          <p:spPr>
            <a:xfrm>
              <a:off x="4197365" y="2125533"/>
              <a:ext cx="1616687" cy="1616687"/>
            </a:xfrm>
            <a:prstGeom prst="ellipse">
              <a:avLst/>
            </a:prstGeom>
            <a:solidFill>
              <a:srgbClr val="E3491B"/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544211">
                <a:defRPr/>
              </a:pPr>
              <a:endParaRPr lang="en-US" sz="2150" kern="0" smtClean="0">
                <a:solidFill>
                  <a:srgbClr val="F8F8DD"/>
                </a:solidFill>
              </a:endParaRPr>
            </a:p>
          </p:txBody>
        </p:sp>
        <p:sp>
          <p:nvSpPr>
            <p:cNvPr id="13" name="Freeform 37"/>
            <p:cNvSpPr>
              <a:spLocks/>
            </p:cNvSpPr>
            <p:nvPr/>
          </p:nvSpPr>
          <p:spPr bwMode="auto">
            <a:xfrm>
              <a:off x="4613543" y="2562422"/>
              <a:ext cx="893631" cy="810614"/>
            </a:xfrm>
            <a:custGeom>
              <a:avLst/>
              <a:gdLst/>
              <a:ahLst/>
              <a:cxnLst>
                <a:cxn ang="0">
                  <a:pos x="83" y="5"/>
                </a:cxn>
                <a:cxn ang="0">
                  <a:pos x="46" y="7"/>
                </a:cxn>
                <a:cxn ang="0">
                  <a:pos x="8" y="14"/>
                </a:cxn>
                <a:cxn ang="0">
                  <a:pos x="3" y="14"/>
                </a:cxn>
                <a:cxn ang="0">
                  <a:pos x="1" y="20"/>
                </a:cxn>
                <a:cxn ang="0">
                  <a:pos x="51" y="101"/>
                </a:cxn>
                <a:cxn ang="0">
                  <a:pos x="55" y="103"/>
                </a:cxn>
                <a:cxn ang="0">
                  <a:pos x="58" y="102"/>
                </a:cxn>
                <a:cxn ang="0">
                  <a:pos x="59" y="96"/>
                </a:cxn>
                <a:cxn ang="0">
                  <a:pos x="37" y="60"/>
                </a:cxn>
                <a:cxn ang="0">
                  <a:pos x="75" y="54"/>
                </a:cxn>
                <a:cxn ang="0">
                  <a:pos x="113" y="51"/>
                </a:cxn>
                <a:cxn ang="0">
                  <a:pos x="83" y="5"/>
                </a:cxn>
              </a:cxnLst>
              <a:rect l="0" t="0" r="r" b="b"/>
              <a:pathLst>
                <a:path w="113" h="103">
                  <a:moveTo>
                    <a:pt x="83" y="5"/>
                  </a:moveTo>
                  <a:cubicBezTo>
                    <a:pt x="83" y="5"/>
                    <a:pt x="65" y="14"/>
                    <a:pt x="46" y="7"/>
                  </a:cubicBezTo>
                  <a:cubicBezTo>
                    <a:pt x="26" y="0"/>
                    <a:pt x="16" y="3"/>
                    <a:pt x="8" y="14"/>
                  </a:cubicBezTo>
                  <a:cubicBezTo>
                    <a:pt x="6" y="13"/>
                    <a:pt x="4" y="13"/>
                    <a:pt x="3" y="14"/>
                  </a:cubicBezTo>
                  <a:cubicBezTo>
                    <a:pt x="1" y="15"/>
                    <a:pt x="0" y="18"/>
                    <a:pt x="1" y="20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52" y="102"/>
                    <a:pt x="53" y="103"/>
                    <a:pt x="55" y="103"/>
                  </a:cubicBezTo>
                  <a:cubicBezTo>
                    <a:pt x="56" y="103"/>
                    <a:pt x="57" y="103"/>
                    <a:pt x="58" y="102"/>
                  </a:cubicBezTo>
                  <a:cubicBezTo>
                    <a:pt x="60" y="101"/>
                    <a:pt x="61" y="98"/>
                    <a:pt x="59" y="96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46" y="49"/>
                    <a:pt x="55" y="46"/>
                    <a:pt x="75" y="54"/>
                  </a:cubicBezTo>
                  <a:cubicBezTo>
                    <a:pt x="94" y="60"/>
                    <a:pt x="113" y="51"/>
                    <a:pt x="113" y="51"/>
                  </a:cubicBezTo>
                  <a:lnTo>
                    <a:pt x="83" y="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pPr defTabSz="544211">
                <a:defRPr/>
              </a:pPr>
              <a:endParaRPr lang="en-US" sz="2150" kern="0" smtClean="0">
                <a:solidFill>
                  <a:srgbClr val="F8F8DD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963132" y="4237380"/>
            <a:ext cx="1946717" cy="1550601"/>
            <a:chOff x="1385793" y="4372911"/>
            <a:chExt cx="1946717" cy="1550601"/>
          </a:xfrm>
        </p:grpSpPr>
        <p:sp>
          <p:nvSpPr>
            <p:cNvPr id="15" name="TextBox 35"/>
            <p:cNvSpPr txBox="1"/>
            <p:nvPr/>
          </p:nvSpPr>
          <p:spPr>
            <a:xfrm>
              <a:off x="1385793" y="4753961"/>
              <a:ext cx="1946717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小鹿</a:t>
              </a:r>
              <a:r>
                <a:rPr lang="en-US" altLang="zh-CN" sz="1400" dirty="0" err="1" smtClean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pptPPT</a:t>
              </a:r>
              <a:r>
                <a:rPr lang="zh-CN" altLang="en-US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</a:t>
              </a:r>
              <a:r>
                <a:rPr lang="zh-CN" altLang="en-US" sz="1400" dirty="0" smtClean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35"/>
            <p:cNvSpPr txBox="1"/>
            <p:nvPr/>
          </p:nvSpPr>
          <p:spPr>
            <a:xfrm>
              <a:off x="1690128" y="4372911"/>
              <a:ext cx="14791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b="1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600" b="1" dirty="0" smtClean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600" b="1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171751" y="4237380"/>
            <a:ext cx="1946717" cy="1550601"/>
            <a:chOff x="1385793" y="4372911"/>
            <a:chExt cx="1946717" cy="1550601"/>
          </a:xfrm>
        </p:grpSpPr>
        <p:sp>
          <p:nvSpPr>
            <p:cNvPr id="18" name="TextBox 35"/>
            <p:cNvSpPr txBox="1"/>
            <p:nvPr/>
          </p:nvSpPr>
          <p:spPr>
            <a:xfrm>
              <a:off x="1385793" y="4753961"/>
              <a:ext cx="1946717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小鹿</a:t>
              </a:r>
              <a:r>
                <a:rPr lang="en-US" altLang="zh-CN" sz="1400" dirty="0" err="1" smtClean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pptPPT</a:t>
              </a:r>
              <a:r>
                <a:rPr lang="zh-CN" altLang="en-US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</a:t>
              </a:r>
              <a:r>
                <a:rPr lang="zh-CN" altLang="en-US" sz="1400" dirty="0" smtClean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Box 35"/>
            <p:cNvSpPr txBox="1"/>
            <p:nvPr/>
          </p:nvSpPr>
          <p:spPr>
            <a:xfrm>
              <a:off x="1690128" y="4372911"/>
              <a:ext cx="14791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b="1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600" b="1" dirty="0" smtClean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600" b="1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304225" y="4237380"/>
            <a:ext cx="1946717" cy="1550601"/>
            <a:chOff x="1385793" y="4372911"/>
            <a:chExt cx="1946717" cy="1550601"/>
          </a:xfrm>
        </p:grpSpPr>
        <p:sp>
          <p:nvSpPr>
            <p:cNvPr id="21" name="TextBox 35"/>
            <p:cNvSpPr txBox="1"/>
            <p:nvPr/>
          </p:nvSpPr>
          <p:spPr>
            <a:xfrm>
              <a:off x="1385793" y="4753961"/>
              <a:ext cx="1946717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小鹿</a:t>
              </a:r>
              <a:r>
                <a:rPr lang="en-US" altLang="zh-CN" sz="1400" dirty="0" err="1" smtClean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pptPPT</a:t>
              </a:r>
              <a:r>
                <a:rPr lang="zh-CN" altLang="en-US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</a:t>
              </a:r>
              <a:r>
                <a:rPr lang="zh-CN" altLang="en-US" sz="1400" dirty="0" smtClean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Box 35"/>
            <p:cNvSpPr txBox="1"/>
            <p:nvPr/>
          </p:nvSpPr>
          <p:spPr>
            <a:xfrm>
              <a:off x="1690128" y="4372911"/>
              <a:ext cx="14791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b="1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600" b="1" dirty="0" smtClean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600" b="1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72833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25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21" name="出自【趣你的PPT】(微信:qunideppt)：最优质的PPT资源库"/>
          <p:cNvPicPr>
            <a:picLocks noChangeAspect="1"/>
          </p:cNvPicPr>
          <p:nvPr/>
        </p:nvPicPr>
        <p:blipFill rotWithShape="1">
          <a:blip r:embed="rId3"/>
          <a:srcRect r="52253"/>
          <a:stretch/>
        </p:blipFill>
        <p:spPr>
          <a:xfrm flipH="1">
            <a:off x="0" y="112925"/>
            <a:ext cx="3403405" cy="6632149"/>
          </a:xfrm>
          <a:prstGeom prst="rect">
            <a:avLst/>
          </a:prstGeom>
        </p:spPr>
      </p:pic>
      <p:sp>
        <p:nvSpPr>
          <p:cNvPr id="22" name="出自【趣你的PPT】(微信:qunideppt)：最优质的PPT资源库"/>
          <p:cNvSpPr txBox="1"/>
          <p:nvPr/>
        </p:nvSpPr>
        <p:spPr>
          <a:xfrm>
            <a:off x="403224" y="2453081"/>
            <a:ext cx="182181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F8F8D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04</a:t>
            </a:r>
            <a:endParaRPr lang="zh-CN" altLang="en-US" sz="11500" dirty="0">
              <a:solidFill>
                <a:srgbClr val="F8F8D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3" name="出自【趣你的PPT】(微信:qunideppt)：最优质的PPT资源库"/>
          <p:cNvSpPr txBox="1"/>
          <p:nvPr/>
        </p:nvSpPr>
        <p:spPr>
          <a:xfrm>
            <a:off x="4519612" y="2751887"/>
            <a:ext cx="51069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8F8D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点击添加您的标题</a:t>
            </a:r>
            <a:endParaRPr lang="zh-CN" altLang="en-US" sz="4800" b="1" dirty="0">
              <a:solidFill>
                <a:srgbClr val="F8F8D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4" name="出自【趣你的PPT】(微信:qunideppt)：最优质的PPT资源库"/>
          <p:cNvSpPr/>
          <p:nvPr/>
        </p:nvSpPr>
        <p:spPr>
          <a:xfrm>
            <a:off x="4519612" y="3582884"/>
            <a:ext cx="50180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rgbClr val="F8F8D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我们本着实用美观的原则，为您精心设计最专业的</a:t>
            </a:r>
            <a:r>
              <a:rPr lang="en-US" altLang="zh-CN" sz="1400" dirty="0" smtClean="0">
                <a:solidFill>
                  <a:srgbClr val="F8F8D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PPT</a:t>
            </a:r>
            <a:r>
              <a:rPr lang="zh-CN" altLang="en-US" sz="1400" dirty="0" smtClean="0">
                <a:solidFill>
                  <a:srgbClr val="F8F8D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作品。模板内页图表的文字、色块、图片均可自由编辑、改色、替换。 </a:t>
            </a:r>
            <a:endParaRPr lang="zh-CN" altLang="en-US" sz="1400" dirty="0">
              <a:solidFill>
                <a:srgbClr val="F8F8D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57260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25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497840"/>
            <a:ext cx="172720" cy="548640"/>
          </a:xfrm>
          <a:prstGeom prst="rect">
            <a:avLst/>
          </a:prstGeom>
          <a:solidFill>
            <a:srgbClr val="F8F8DD"/>
          </a:solidFill>
          <a:ln>
            <a:solidFill>
              <a:srgbClr val="F8F8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4160" y="572105"/>
            <a:ext cx="2377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8F8D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单击输入您的标题</a:t>
            </a:r>
            <a:endParaRPr lang="zh-CN" altLang="en-US" sz="2000" dirty="0">
              <a:solidFill>
                <a:srgbClr val="F8F8D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041607" y="2128731"/>
            <a:ext cx="4910023" cy="2004450"/>
            <a:chOff x="2195511" y="1906532"/>
            <a:chExt cx="3771900" cy="1362075"/>
          </a:xfrm>
          <a:solidFill>
            <a:srgbClr val="E3491B"/>
          </a:solidFill>
        </p:grpSpPr>
        <p:sp>
          <p:nvSpPr>
            <p:cNvPr id="6" name="右箭头 1"/>
            <p:cNvSpPr/>
            <p:nvPr/>
          </p:nvSpPr>
          <p:spPr>
            <a:xfrm rot="905815" flipH="1" flipV="1">
              <a:off x="2195511" y="1906532"/>
              <a:ext cx="3771900" cy="1362075"/>
            </a:xfrm>
            <a:custGeom>
              <a:avLst/>
              <a:gdLst>
                <a:gd name="connsiteX0" fmla="*/ 0 w 3981450"/>
                <a:gd name="connsiteY0" fmla="*/ 373856 h 1495425"/>
                <a:gd name="connsiteX1" fmla="*/ 3233738 w 3981450"/>
                <a:gd name="connsiteY1" fmla="*/ 373856 h 1495425"/>
                <a:gd name="connsiteX2" fmla="*/ 3233738 w 3981450"/>
                <a:gd name="connsiteY2" fmla="*/ 0 h 1495425"/>
                <a:gd name="connsiteX3" fmla="*/ 3981450 w 3981450"/>
                <a:gd name="connsiteY3" fmla="*/ 747713 h 1495425"/>
                <a:gd name="connsiteX4" fmla="*/ 3233738 w 3981450"/>
                <a:gd name="connsiteY4" fmla="*/ 1495425 h 1495425"/>
                <a:gd name="connsiteX5" fmla="*/ 3233738 w 3981450"/>
                <a:gd name="connsiteY5" fmla="*/ 1121569 h 1495425"/>
                <a:gd name="connsiteX6" fmla="*/ 0 w 3981450"/>
                <a:gd name="connsiteY6" fmla="*/ 1121569 h 1495425"/>
                <a:gd name="connsiteX7" fmla="*/ 0 w 3981450"/>
                <a:gd name="connsiteY7" fmla="*/ 373856 h 1495425"/>
                <a:gd name="connsiteX0" fmla="*/ 0 w 3981450"/>
                <a:gd name="connsiteY0" fmla="*/ 1121569 h 1495425"/>
                <a:gd name="connsiteX1" fmla="*/ 3233738 w 3981450"/>
                <a:gd name="connsiteY1" fmla="*/ 373856 h 1495425"/>
                <a:gd name="connsiteX2" fmla="*/ 3233738 w 3981450"/>
                <a:gd name="connsiteY2" fmla="*/ 0 h 1495425"/>
                <a:gd name="connsiteX3" fmla="*/ 3981450 w 3981450"/>
                <a:gd name="connsiteY3" fmla="*/ 747713 h 1495425"/>
                <a:gd name="connsiteX4" fmla="*/ 3233738 w 3981450"/>
                <a:gd name="connsiteY4" fmla="*/ 1495425 h 1495425"/>
                <a:gd name="connsiteX5" fmla="*/ 3233738 w 3981450"/>
                <a:gd name="connsiteY5" fmla="*/ 1121569 h 1495425"/>
                <a:gd name="connsiteX6" fmla="*/ 0 w 3981450"/>
                <a:gd name="connsiteY6" fmla="*/ 1121569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3186113 w 3933825"/>
                <a:gd name="connsiteY4" fmla="*/ 1495425 h 1495425"/>
                <a:gd name="connsiteX5" fmla="*/ 31861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3186113 w 3933825"/>
                <a:gd name="connsiteY4" fmla="*/ 1495425 h 1495425"/>
                <a:gd name="connsiteX5" fmla="*/ 31861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3186113 w 3933825"/>
                <a:gd name="connsiteY4" fmla="*/ 1495425 h 1495425"/>
                <a:gd name="connsiteX5" fmla="*/ 31861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3186113 w 3933825"/>
                <a:gd name="connsiteY4" fmla="*/ 1495425 h 1495425"/>
                <a:gd name="connsiteX5" fmla="*/ 30718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2995613 w 3933825"/>
                <a:gd name="connsiteY4" fmla="*/ 1495425 h 1495425"/>
                <a:gd name="connsiteX5" fmla="*/ 30718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73919 h 1485900"/>
                <a:gd name="connsiteX1" fmla="*/ 3186113 w 3933825"/>
                <a:gd name="connsiteY1" fmla="*/ 364331 h 1485900"/>
                <a:gd name="connsiteX2" fmla="*/ 3290888 w 3933825"/>
                <a:gd name="connsiteY2" fmla="*/ 0 h 1485900"/>
                <a:gd name="connsiteX3" fmla="*/ 3933825 w 3933825"/>
                <a:gd name="connsiteY3" fmla="*/ 738188 h 1485900"/>
                <a:gd name="connsiteX4" fmla="*/ 2995613 w 3933825"/>
                <a:gd name="connsiteY4" fmla="*/ 1485900 h 1485900"/>
                <a:gd name="connsiteX5" fmla="*/ 3071813 w 3933825"/>
                <a:gd name="connsiteY5" fmla="*/ 1112044 h 1485900"/>
                <a:gd name="connsiteX6" fmla="*/ 0 w 3933825"/>
                <a:gd name="connsiteY6" fmla="*/ 873919 h 1485900"/>
                <a:gd name="connsiteX0" fmla="*/ 0 w 3771900"/>
                <a:gd name="connsiteY0" fmla="*/ 873919 h 1485900"/>
                <a:gd name="connsiteX1" fmla="*/ 3186113 w 3771900"/>
                <a:gd name="connsiteY1" fmla="*/ 364331 h 1485900"/>
                <a:gd name="connsiteX2" fmla="*/ 3290888 w 3771900"/>
                <a:gd name="connsiteY2" fmla="*/ 0 h 1485900"/>
                <a:gd name="connsiteX3" fmla="*/ 3771900 w 3771900"/>
                <a:gd name="connsiteY3" fmla="*/ 938213 h 1485900"/>
                <a:gd name="connsiteX4" fmla="*/ 2995613 w 3771900"/>
                <a:gd name="connsiteY4" fmla="*/ 1485900 h 1485900"/>
                <a:gd name="connsiteX5" fmla="*/ 3071813 w 3771900"/>
                <a:gd name="connsiteY5" fmla="*/ 1112044 h 1485900"/>
                <a:gd name="connsiteX6" fmla="*/ 0 w 3771900"/>
                <a:gd name="connsiteY6" fmla="*/ 873919 h 1485900"/>
                <a:gd name="connsiteX0" fmla="*/ 0 w 3771900"/>
                <a:gd name="connsiteY0" fmla="*/ 873919 h 1485900"/>
                <a:gd name="connsiteX1" fmla="*/ 3186113 w 3771900"/>
                <a:gd name="connsiteY1" fmla="*/ 364331 h 1485900"/>
                <a:gd name="connsiteX2" fmla="*/ 3271838 w 3771900"/>
                <a:gd name="connsiteY2" fmla="*/ 0 h 1485900"/>
                <a:gd name="connsiteX3" fmla="*/ 3771900 w 3771900"/>
                <a:gd name="connsiteY3" fmla="*/ 938213 h 1485900"/>
                <a:gd name="connsiteX4" fmla="*/ 2995613 w 3771900"/>
                <a:gd name="connsiteY4" fmla="*/ 1485900 h 1485900"/>
                <a:gd name="connsiteX5" fmla="*/ 3071813 w 3771900"/>
                <a:gd name="connsiteY5" fmla="*/ 1112044 h 1485900"/>
                <a:gd name="connsiteX6" fmla="*/ 0 w 3771900"/>
                <a:gd name="connsiteY6" fmla="*/ 873919 h 1485900"/>
                <a:gd name="connsiteX0" fmla="*/ 0 w 3771900"/>
                <a:gd name="connsiteY0" fmla="*/ 826294 h 1438275"/>
                <a:gd name="connsiteX1" fmla="*/ 3186113 w 3771900"/>
                <a:gd name="connsiteY1" fmla="*/ 316706 h 1438275"/>
                <a:gd name="connsiteX2" fmla="*/ 3243263 w 3771900"/>
                <a:gd name="connsiteY2" fmla="*/ 0 h 1438275"/>
                <a:gd name="connsiteX3" fmla="*/ 3771900 w 3771900"/>
                <a:gd name="connsiteY3" fmla="*/ 890588 h 1438275"/>
                <a:gd name="connsiteX4" fmla="*/ 2995613 w 3771900"/>
                <a:gd name="connsiteY4" fmla="*/ 1438275 h 1438275"/>
                <a:gd name="connsiteX5" fmla="*/ 3071813 w 3771900"/>
                <a:gd name="connsiteY5" fmla="*/ 1064419 h 1438275"/>
                <a:gd name="connsiteX6" fmla="*/ 0 w 3771900"/>
                <a:gd name="connsiteY6" fmla="*/ 826294 h 1438275"/>
                <a:gd name="connsiteX0" fmla="*/ 0 w 3771900"/>
                <a:gd name="connsiteY0" fmla="*/ 826294 h 1362075"/>
                <a:gd name="connsiteX1" fmla="*/ 3186113 w 3771900"/>
                <a:gd name="connsiteY1" fmla="*/ 316706 h 1362075"/>
                <a:gd name="connsiteX2" fmla="*/ 3243263 w 3771900"/>
                <a:gd name="connsiteY2" fmla="*/ 0 h 1362075"/>
                <a:gd name="connsiteX3" fmla="*/ 3771900 w 3771900"/>
                <a:gd name="connsiteY3" fmla="*/ 890588 h 1362075"/>
                <a:gd name="connsiteX4" fmla="*/ 2995613 w 3771900"/>
                <a:gd name="connsiteY4" fmla="*/ 1362075 h 1362075"/>
                <a:gd name="connsiteX5" fmla="*/ 3071813 w 3771900"/>
                <a:gd name="connsiteY5" fmla="*/ 1064419 h 1362075"/>
                <a:gd name="connsiteX6" fmla="*/ 0 w 3771900"/>
                <a:gd name="connsiteY6" fmla="*/ 826294 h 1362075"/>
                <a:gd name="connsiteX0" fmla="*/ 0 w 3771900"/>
                <a:gd name="connsiteY0" fmla="*/ 826294 h 1362075"/>
                <a:gd name="connsiteX1" fmla="*/ 3186113 w 3771900"/>
                <a:gd name="connsiteY1" fmla="*/ 316706 h 1362075"/>
                <a:gd name="connsiteX2" fmla="*/ 3243263 w 3771900"/>
                <a:gd name="connsiteY2" fmla="*/ 0 h 1362075"/>
                <a:gd name="connsiteX3" fmla="*/ 3771900 w 3771900"/>
                <a:gd name="connsiteY3" fmla="*/ 890588 h 1362075"/>
                <a:gd name="connsiteX4" fmla="*/ 2995613 w 3771900"/>
                <a:gd name="connsiteY4" fmla="*/ 1362075 h 1362075"/>
                <a:gd name="connsiteX5" fmla="*/ 3052763 w 3771900"/>
                <a:gd name="connsiteY5" fmla="*/ 1045369 h 1362075"/>
                <a:gd name="connsiteX6" fmla="*/ 0 w 3771900"/>
                <a:gd name="connsiteY6" fmla="*/ 826294 h 1362075"/>
                <a:gd name="connsiteX0" fmla="*/ 0 w 3771900"/>
                <a:gd name="connsiteY0" fmla="*/ 826294 h 1362075"/>
                <a:gd name="connsiteX1" fmla="*/ 3186113 w 3771900"/>
                <a:gd name="connsiteY1" fmla="*/ 316706 h 1362075"/>
                <a:gd name="connsiteX2" fmla="*/ 3243263 w 3771900"/>
                <a:gd name="connsiteY2" fmla="*/ 0 h 1362075"/>
                <a:gd name="connsiteX3" fmla="*/ 3771900 w 3771900"/>
                <a:gd name="connsiteY3" fmla="*/ 833438 h 1362075"/>
                <a:gd name="connsiteX4" fmla="*/ 2995613 w 3771900"/>
                <a:gd name="connsiteY4" fmla="*/ 1362075 h 1362075"/>
                <a:gd name="connsiteX5" fmla="*/ 3052763 w 3771900"/>
                <a:gd name="connsiteY5" fmla="*/ 1045369 h 1362075"/>
                <a:gd name="connsiteX6" fmla="*/ 0 w 3771900"/>
                <a:gd name="connsiteY6" fmla="*/ 826294 h 1362075"/>
                <a:gd name="connsiteX0" fmla="*/ 0 w 3771900"/>
                <a:gd name="connsiteY0" fmla="*/ 826294 h 1362075"/>
                <a:gd name="connsiteX1" fmla="*/ 3186113 w 3771900"/>
                <a:gd name="connsiteY1" fmla="*/ 316706 h 1362075"/>
                <a:gd name="connsiteX2" fmla="*/ 3243263 w 3771900"/>
                <a:gd name="connsiteY2" fmla="*/ 0 h 1362075"/>
                <a:gd name="connsiteX3" fmla="*/ 3771900 w 3771900"/>
                <a:gd name="connsiteY3" fmla="*/ 833438 h 1362075"/>
                <a:gd name="connsiteX4" fmla="*/ 2995613 w 3771900"/>
                <a:gd name="connsiteY4" fmla="*/ 1362075 h 1362075"/>
                <a:gd name="connsiteX5" fmla="*/ 3052763 w 3771900"/>
                <a:gd name="connsiteY5" fmla="*/ 1045369 h 1362075"/>
                <a:gd name="connsiteX6" fmla="*/ 0 w 3771900"/>
                <a:gd name="connsiteY6" fmla="*/ 826294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71900" h="1362075">
                  <a:moveTo>
                    <a:pt x="0" y="826294"/>
                  </a:moveTo>
                  <a:cubicBezTo>
                    <a:pt x="1163638" y="335756"/>
                    <a:pt x="2174875" y="273844"/>
                    <a:pt x="3186113" y="316706"/>
                  </a:cubicBezTo>
                  <a:lnTo>
                    <a:pt x="3243263" y="0"/>
                  </a:lnTo>
                  <a:lnTo>
                    <a:pt x="3771900" y="833438"/>
                  </a:lnTo>
                  <a:lnTo>
                    <a:pt x="2995613" y="1362075"/>
                  </a:lnTo>
                  <a:lnTo>
                    <a:pt x="3052763" y="1045369"/>
                  </a:lnTo>
                  <a:cubicBezTo>
                    <a:pt x="2212975" y="838994"/>
                    <a:pt x="1363663" y="718344"/>
                    <a:pt x="0" y="82629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F8F8DD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 rot="1309175">
              <a:off x="2686925" y="2356341"/>
              <a:ext cx="1418611" cy="230056"/>
            </a:xfrm>
            <a:prstGeom prst="rect">
              <a:avLst/>
            </a:prstGeom>
            <a:grpFill/>
          </p:spPr>
          <p:txBody>
            <a:bodyPr wrap="none" lIns="0" rIns="0" rtlCol="0">
              <a:spAutoFit/>
            </a:bodyPr>
            <a:lstStyle/>
            <a:p>
              <a:r>
                <a:rPr lang="zh-CN" altLang="en-US" sz="1600" dirty="0">
                  <a:solidFill>
                    <a:srgbClr val="F8F8DD"/>
                  </a:solidFill>
                </a:rPr>
                <a:t>请在此处添加关键字</a:t>
              </a: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9374906" y="1464526"/>
            <a:ext cx="2016994" cy="12003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zh-CN" altLang="en-US" sz="1200" dirty="0">
              <a:solidFill>
                <a:srgbClr val="F8F8DD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70743" y="1464526"/>
            <a:ext cx="2016994" cy="12003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zh-CN" altLang="en-US" sz="1200" dirty="0">
              <a:solidFill>
                <a:srgbClr val="F8F8DD"/>
              </a:solidFill>
              <a:latin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70743" y="4607194"/>
            <a:ext cx="4369561" cy="967682"/>
            <a:chOff x="3793629" y="732817"/>
            <a:chExt cx="3356715" cy="743377"/>
          </a:xfrm>
        </p:grpSpPr>
        <p:sp>
          <p:nvSpPr>
            <p:cNvPr id="11" name="椭圆 10"/>
            <p:cNvSpPr/>
            <p:nvPr/>
          </p:nvSpPr>
          <p:spPr bwMode="auto">
            <a:xfrm>
              <a:off x="3793629" y="795335"/>
              <a:ext cx="180000" cy="180000"/>
            </a:xfrm>
            <a:prstGeom prst="ellipse">
              <a:avLst/>
            </a:prstGeom>
            <a:solidFill>
              <a:srgbClr val="E3491B"/>
            </a:solidFill>
            <a:ln w="38100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1200">
                <a:solidFill>
                  <a:srgbClr val="F8F8DD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2" name="TextBox 81"/>
            <p:cNvSpPr txBox="1"/>
            <p:nvPr/>
          </p:nvSpPr>
          <p:spPr>
            <a:xfrm>
              <a:off x="4006936" y="732817"/>
              <a:ext cx="3112542" cy="2837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在此处添加小标题</a:t>
              </a:r>
            </a:p>
          </p:txBody>
        </p:sp>
        <p:sp>
          <p:nvSpPr>
            <p:cNvPr id="13" name="TextBox 82"/>
            <p:cNvSpPr txBox="1"/>
            <p:nvPr/>
          </p:nvSpPr>
          <p:spPr>
            <a:xfrm>
              <a:off x="4086825" y="1006279"/>
              <a:ext cx="3063519" cy="46991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r>
                <a:rPr lang="zh-CN" altLang="en-US" sz="12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zh-CN" altLang="en-US" sz="1200" dirty="0">
                <a:solidFill>
                  <a:srgbClr val="F8F8DD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022339" y="4607194"/>
            <a:ext cx="4369561" cy="967682"/>
            <a:chOff x="3793629" y="732817"/>
            <a:chExt cx="3356715" cy="743377"/>
          </a:xfrm>
        </p:grpSpPr>
        <p:sp>
          <p:nvSpPr>
            <p:cNvPr id="15" name="椭圆 14"/>
            <p:cNvSpPr/>
            <p:nvPr/>
          </p:nvSpPr>
          <p:spPr bwMode="auto">
            <a:xfrm>
              <a:off x="3793629" y="795335"/>
              <a:ext cx="180000" cy="180000"/>
            </a:xfrm>
            <a:prstGeom prst="ellipse">
              <a:avLst/>
            </a:prstGeom>
            <a:solidFill>
              <a:srgbClr val="70B69E"/>
            </a:solidFill>
            <a:ln w="38100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1200">
                <a:solidFill>
                  <a:srgbClr val="F8F8DD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6" name="TextBox 81"/>
            <p:cNvSpPr txBox="1"/>
            <p:nvPr/>
          </p:nvSpPr>
          <p:spPr>
            <a:xfrm>
              <a:off x="4006936" y="732817"/>
              <a:ext cx="3112542" cy="26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在此处添加小标题</a:t>
              </a:r>
            </a:p>
          </p:txBody>
        </p:sp>
        <p:sp>
          <p:nvSpPr>
            <p:cNvPr id="17" name="TextBox 82"/>
            <p:cNvSpPr txBox="1"/>
            <p:nvPr/>
          </p:nvSpPr>
          <p:spPr>
            <a:xfrm>
              <a:off x="4086825" y="1006279"/>
              <a:ext cx="3063519" cy="46991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r>
                <a:rPr lang="zh-CN" altLang="en-US" sz="12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zh-CN" altLang="en-US" sz="1200" dirty="0">
                <a:solidFill>
                  <a:srgbClr val="F8F8DD"/>
                </a:solidFill>
              </a:endParaRPr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6159970" y="4607194"/>
            <a:ext cx="0" cy="1738198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 flipH="1">
            <a:off x="4343209" y="2079303"/>
            <a:ext cx="4910023" cy="2004450"/>
            <a:chOff x="1683196" y="1703846"/>
            <a:chExt cx="3771900" cy="1362075"/>
          </a:xfrm>
        </p:grpSpPr>
        <p:sp>
          <p:nvSpPr>
            <p:cNvPr id="20" name="右箭头 1"/>
            <p:cNvSpPr/>
            <p:nvPr/>
          </p:nvSpPr>
          <p:spPr>
            <a:xfrm rot="905815" flipH="1" flipV="1">
              <a:off x="1683196" y="1703846"/>
              <a:ext cx="3771900" cy="1362075"/>
            </a:xfrm>
            <a:custGeom>
              <a:avLst/>
              <a:gdLst>
                <a:gd name="connsiteX0" fmla="*/ 0 w 3981450"/>
                <a:gd name="connsiteY0" fmla="*/ 373856 h 1495425"/>
                <a:gd name="connsiteX1" fmla="*/ 3233738 w 3981450"/>
                <a:gd name="connsiteY1" fmla="*/ 373856 h 1495425"/>
                <a:gd name="connsiteX2" fmla="*/ 3233738 w 3981450"/>
                <a:gd name="connsiteY2" fmla="*/ 0 h 1495425"/>
                <a:gd name="connsiteX3" fmla="*/ 3981450 w 3981450"/>
                <a:gd name="connsiteY3" fmla="*/ 747713 h 1495425"/>
                <a:gd name="connsiteX4" fmla="*/ 3233738 w 3981450"/>
                <a:gd name="connsiteY4" fmla="*/ 1495425 h 1495425"/>
                <a:gd name="connsiteX5" fmla="*/ 3233738 w 3981450"/>
                <a:gd name="connsiteY5" fmla="*/ 1121569 h 1495425"/>
                <a:gd name="connsiteX6" fmla="*/ 0 w 3981450"/>
                <a:gd name="connsiteY6" fmla="*/ 1121569 h 1495425"/>
                <a:gd name="connsiteX7" fmla="*/ 0 w 3981450"/>
                <a:gd name="connsiteY7" fmla="*/ 373856 h 1495425"/>
                <a:gd name="connsiteX0" fmla="*/ 0 w 3981450"/>
                <a:gd name="connsiteY0" fmla="*/ 1121569 h 1495425"/>
                <a:gd name="connsiteX1" fmla="*/ 3233738 w 3981450"/>
                <a:gd name="connsiteY1" fmla="*/ 373856 h 1495425"/>
                <a:gd name="connsiteX2" fmla="*/ 3233738 w 3981450"/>
                <a:gd name="connsiteY2" fmla="*/ 0 h 1495425"/>
                <a:gd name="connsiteX3" fmla="*/ 3981450 w 3981450"/>
                <a:gd name="connsiteY3" fmla="*/ 747713 h 1495425"/>
                <a:gd name="connsiteX4" fmla="*/ 3233738 w 3981450"/>
                <a:gd name="connsiteY4" fmla="*/ 1495425 h 1495425"/>
                <a:gd name="connsiteX5" fmla="*/ 3233738 w 3981450"/>
                <a:gd name="connsiteY5" fmla="*/ 1121569 h 1495425"/>
                <a:gd name="connsiteX6" fmla="*/ 0 w 3981450"/>
                <a:gd name="connsiteY6" fmla="*/ 1121569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3186113 w 3933825"/>
                <a:gd name="connsiteY4" fmla="*/ 1495425 h 1495425"/>
                <a:gd name="connsiteX5" fmla="*/ 31861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3186113 w 3933825"/>
                <a:gd name="connsiteY4" fmla="*/ 1495425 h 1495425"/>
                <a:gd name="connsiteX5" fmla="*/ 31861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3186113 w 3933825"/>
                <a:gd name="connsiteY4" fmla="*/ 1495425 h 1495425"/>
                <a:gd name="connsiteX5" fmla="*/ 31861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3186113 w 3933825"/>
                <a:gd name="connsiteY4" fmla="*/ 1495425 h 1495425"/>
                <a:gd name="connsiteX5" fmla="*/ 30718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2995613 w 3933825"/>
                <a:gd name="connsiteY4" fmla="*/ 1495425 h 1495425"/>
                <a:gd name="connsiteX5" fmla="*/ 30718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73919 h 1485900"/>
                <a:gd name="connsiteX1" fmla="*/ 3186113 w 3933825"/>
                <a:gd name="connsiteY1" fmla="*/ 364331 h 1485900"/>
                <a:gd name="connsiteX2" fmla="*/ 3290888 w 3933825"/>
                <a:gd name="connsiteY2" fmla="*/ 0 h 1485900"/>
                <a:gd name="connsiteX3" fmla="*/ 3933825 w 3933825"/>
                <a:gd name="connsiteY3" fmla="*/ 738188 h 1485900"/>
                <a:gd name="connsiteX4" fmla="*/ 2995613 w 3933825"/>
                <a:gd name="connsiteY4" fmla="*/ 1485900 h 1485900"/>
                <a:gd name="connsiteX5" fmla="*/ 3071813 w 3933825"/>
                <a:gd name="connsiteY5" fmla="*/ 1112044 h 1485900"/>
                <a:gd name="connsiteX6" fmla="*/ 0 w 3933825"/>
                <a:gd name="connsiteY6" fmla="*/ 873919 h 1485900"/>
                <a:gd name="connsiteX0" fmla="*/ 0 w 3771900"/>
                <a:gd name="connsiteY0" fmla="*/ 873919 h 1485900"/>
                <a:gd name="connsiteX1" fmla="*/ 3186113 w 3771900"/>
                <a:gd name="connsiteY1" fmla="*/ 364331 h 1485900"/>
                <a:gd name="connsiteX2" fmla="*/ 3290888 w 3771900"/>
                <a:gd name="connsiteY2" fmla="*/ 0 h 1485900"/>
                <a:gd name="connsiteX3" fmla="*/ 3771900 w 3771900"/>
                <a:gd name="connsiteY3" fmla="*/ 938213 h 1485900"/>
                <a:gd name="connsiteX4" fmla="*/ 2995613 w 3771900"/>
                <a:gd name="connsiteY4" fmla="*/ 1485900 h 1485900"/>
                <a:gd name="connsiteX5" fmla="*/ 3071813 w 3771900"/>
                <a:gd name="connsiteY5" fmla="*/ 1112044 h 1485900"/>
                <a:gd name="connsiteX6" fmla="*/ 0 w 3771900"/>
                <a:gd name="connsiteY6" fmla="*/ 873919 h 1485900"/>
                <a:gd name="connsiteX0" fmla="*/ 0 w 3771900"/>
                <a:gd name="connsiteY0" fmla="*/ 873919 h 1485900"/>
                <a:gd name="connsiteX1" fmla="*/ 3186113 w 3771900"/>
                <a:gd name="connsiteY1" fmla="*/ 364331 h 1485900"/>
                <a:gd name="connsiteX2" fmla="*/ 3271838 w 3771900"/>
                <a:gd name="connsiteY2" fmla="*/ 0 h 1485900"/>
                <a:gd name="connsiteX3" fmla="*/ 3771900 w 3771900"/>
                <a:gd name="connsiteY3" fmla="*/ 938213 h 1485900"/>
                <a:gd name="connsiteX4" fmla="*/ 2995613 w 3771900"/>
                <a:gd name="connsiteY4" fmla="*/ 1485900 h 1485900"/>
                <a:gd name="connsiteX5" fmla="*/ 3071813 w 3771900"/>
                <a:gd name="connsiteY5" fmla="*/ 1112044 h 1485900"/>
                <a:gd name="connsiteX6" fmla="*/ 0 w 3771900"/>
                <a:gd name="connsiteY6" fmla="*/ 873919 h 1485900"/>
                <a:gd name="connsiteX0" fmla="*/ 0 w 3771900"/>
                <a:gd name="connsiteY0" fmla="*/ 826294 h 1438275"/>
                <a:gd name="connsiteX1" fmla="*/ 3186113 w 3771900"/>
                <a:gd name="connsiteY1" fmla="*/ 316706 h 1438275"/>
                <a:gd name="connsiteX2" fmla="*/ 3243263 w 3771900"/>
                <a:gd name="connsiteY2" fmla="*/ 0 h 1438275"/>
                <a:gd name="connsiteX3" fmla="*/ 3771900 w 3771900"/>
                <a:gd name="connsiteY3" fmla="*/ 890588 h 1438275"/>
                <a:gd name="connsiteX4" fmla="*/ 2995613 w 3771900"/>
                <a:gd name="connsiteY4" fmla="*/ 1438275 h 1438275"/>
                <a:gd name="connsiteX5" fmla="*/ 3071813 w 3771900"/>
                <a:gd name="connsiteY5" fmla="*/ 1064419 h 1438275"/>
                <a:gd name="connsiteX6" fmla="*/ 0 w 3771900"/>
                <a:gd name="connsiteY6" fmla="*/ 826294 h 1438275"/>
                <a:gd name="connsiteX0" fmla="*/ 0 w 3771900"/>
                <a:gd name="connsiteY0" fmla="*/ 826294 h 1362075"/>
                <a:gd name="connsiteX1" fmla="*/ 3186113 w 3771900"/>
                <a:gd name="connsiteY1" fmla="*/ 316706 h 1362075"/>
                <a:gd name="connsiteX2" fmla="*/ 3243263 w 3771900"/>
                <a:gd name="connsiteY2" fmla="*/ 0 h 1362075"/>
                <a:gd name="connsiteX3" fmla="*/ 3771900 w 3771900"/>
                <a:gd name="connsiteY3" fmla="*/ 890588 h 1362075"/>
                <a:gd name="connsiteX4" fmla="*/ 2995613 w 3771900"/>
                <a:gd name="connsiteY4" fmla="*/ 1362075 h 1362075"/>
                <a:gd name="connsiteX5" fmla="*/ 3071813 w 3771900"/>
                <a:gd name="connsiteY5" fmla="*/ 1064419 h 1362075"/>
                <a:gd name="connsiteX6" fmla="*/ 0 w 3771900"/>
                <a:gd name="connsiteY6" fmla="*/ 826294 h 1362075"/>
                <a:gd name="connsiteX0" fmla="*/ 0 w 3771900"/>
                <a:gd name="connsiteY0" fmla="*/ 826294 h 1362075"/>
                <a:gd name="connsiteX1" fmla="*/ 3186113 w 3771900"/>
                <a:gd name="connsiteY1" fmla="*/ 316706 h 1362075"/>
                <a:gd name="connsiteX2" fmla="*/ 3243263 w 3771900"/>
                <a:gd name="connsiteY2" fmla="*/ 0 h 1362075"/>
                <a:gd name="connsiteX3" fmla="*/ 3771900 w 3771900"/>
                <a:gd name="connsiteY3" fmla="*/ 890588 h 1362075"/>
                <a:gd name="connsiteX4" fmla="*/ 2995613 w 3771900"/>
                <a:gd name="connsiteY4" fmla="*/ 1362075 h 1362075"/>
                <a:gd name="connsiteX5" fmla="*/ 3052763 w 3771900"/>
                <a:gd name="connsiteY5" fmla="*/ 1045369 h 1362075"/>
                <a:gd name="connsiteX6" fmla="*/ 0 w 3771900"/>
                <a:gd name="connsiteY6" fmla="*/ 826294 h 1362075"/>
                <a:gd name="connsiteX0" fmla="*/ 0 w 3771900"/>
                <a:gd name="connsiteY0" fmla="*/ 826294 h 1362075"/>
                <a:gd name="connsiteX1" fmla="*/ 3186113 w 3771900"/>
                <a:gd name="connsiteY1" fmla="*/ 316706 h 1362075"/>
                <a:gd name="connsiteX2" fmla="*/ 3243263 w 3771900"/>
                <a:gd name="connsiteY2" fmla="*/ 0 h 1362075"/>
                <a:gd name="connsiteX3" fmla="*/ 3771900 w 3771900"/>
                <a:gd name="connsiteY3" fmla="*/ 833438 h 1362075"/>
                <a:gd name="connsiteX4" fmla="*/ 2995613 w 3771900"/>
                <a:gd name="connsiteY4" fmla="*/ 1362075 h 1362075"/>
                <a:gd name="connsiteX5" fmla="*/ 3052763 w 3771900"/>
                <a:gd name="connsiteY5" fmla="*/ 1045369 h 1362075"/>
                <a:gd name="connsiteX6" fmla="*/ 0 w 3771900"/>
                <a:gd name="connsiteY6" fmla="*/ 826294 h 1362075"/>
                <a:gd name="connsiteX0" fmla="*/ 0 w 3771900"/>
                <a:gd name="connsiteY0" fmla="*/ 826294 h 1362075"/>
                <a:gd name="connsiteX1" fmla="*/ 3186113 w 3771900"/>
                <a:gd name="connsiteY1" fmla="*/ 316706 h 1362075"/>
                <a:gd name="connsiteX2" fmla="*/ 3243263 w 3771900"/>
                <a:gd name="connsiteY2" fmla="*/ 0 h 1362075"/>
                <a:gd name="connsiteX3" fmla="*/ 3771900 w 3771900"/>
                <a:gd name="connsiteY3" fmla="*/ 833438 h 1362075"/>
                <a:gd name="connsiteX4" fmla="*/ 2995613 w 3771900"/>
                <a:gd name="connsiteY4" fmla="*/ 1362075 h 1362075"/>
                <a:gd name="connsiteX5" fmla="*/ 3052763 w 3771900"/>
                <a:gd name="connsiteY5" fmla="*/ 1045369 h 1362075"/>
                <a:gd name="connsiteX6" fmla="*/ 0 w 3771900"/>
                <a:gd name="connsiteY6" fmla="*/ 826294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71900" h="1362075">
                  <a:moveTo>
                    <a:pt x="0" y="826294"/>
                  </a:moveTo>
                  <a:cubicBezTo>
                    <a:pt x="1163638" y="335756"/>
                    <a:pt x="2174875" y="273844"/>
                    <a:pt x="3186113" y="316706"/>
                  </a:cubicBezTo>
                  <a:lnTo>
                    <a:pt x="3243263" y="0"/>
                  </a:lnTo>
                  <a:lnTo>
                    <a:pt x="3771900" y="833438"/>
                  </a:lnTo>
                  <a:lnTo>
                    <a:pt x="2995613" y="1362075"/>
                  </a:lnTo>
                  <a:lnTo>
                    <a:pt x="3052763" y="1045369"/>
                  </a:lnTo>
                  <a:cubicBezTo>
                    <a:pt x="2212975" y="838994"/>
                    <a:pt x="1363663" y="718344"/>
                    <a:pt x="0" y="826294"/>
                  </a:cubicBezTo>
                  <a:close/>
                </a:path>
              </a:pathLst>
            </a:custGeom>
            <a:solidFill>
              <a:srgbClr val="70B6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F8F8DD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 rot="1309175">
              <a:off x="2545174" y="2242206"/>
              <a:ext cx="1418611" cy="230056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zh-CN" altLang="en-US" sz="1600" dirty="0">
                  <a:solidFill>
                    <a:srgbClr val="F8F8DD"/>
                  </a:solidFill>
                </a:rPr>
                <a:t>请在此处添加关键字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383503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25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497840"/>
            <a:ext cx="172720" cy="548640"/>
          </a:xfrm>
          <a:prstGeom prst="rect">
            <a:avLst/>
          </a:prstGeom>
          <a:solidFill>
            <a:srgbClr val="F8F8DD"/>
          </a:solidFill>
          <a:ln>
            <a:solidFill>
              <a:srgbClr val="F8F8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4160" y="572105"/>
            <a:ext cx="2377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8F8D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单击输入您的标题</a:t>
            </a:r>
            <a:endParaRPr lang="zh-CN" altLang="en-US" sz="2000" dirty="0">
              <a:solidFill>
                <a:srgbClr val="F8F8D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Oval 3"/>
          <p:cNvSpPr/>
          <p:nvPr/>
        </p:nvSpPr>
        <p:spPr>
          <a:xfrm>
            <a:off x="985914" y="2104085"/>
            <a:ext cx="1935959" cy="1935705"/>
          </a:xfrm>
          <a:prstGeom prst="ellipse">
            <a:avLst/>
          </a:prstGeom>
          <a:solidFill>
            <a:srgbClr val="548A96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0" tIns="60955" rIns="121910" bIns="60955" rtlCol="0" anchor="ctr"/>
          <a:lstStyle/>
          <a:p>
            <a:pPr algn="ctr" defTabSz="544211"/>
            <a:endParaRPr lang="en-US" sz="2150">
              <a:solidFill>
                <a:srgbClr val="F8F8DD"/>
              </a:solidFill>
            </a:endParaRPr>
          </a:p>
        </p:txBody>
      </p:sp>
      <p:sp>
        <p:nvSpPr>
          <p:cNvPr id="6" name="Oval 14"/>
          <p:cNvSpPr/>
          <p:nvPr/>
        </p:nvSpPr>
        <p:spPr>
          <a:xfrm>
            <a:off x="3650272" y="2110992"/>
            <a:ext cx="1935959" cy="1935705"/>
          </a:xfrm>
          <a:prstGeom prst="ellipse">
            <a:avLst/>
          </a:prstGeom>
          <a:solidFill>
            <a:srgbClr val="FBA41F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0" tIns="60955" rIns="121910" bIns="60955" rtlCol="0" anchor="ctr"/>
          <a:lstStyle/>
          <a:p>
            <a:pPr algn="ctr" defTabSz="544211"/>
            <a:endParaRPr lang="en-US" sz="2150">
              <a:solidFill>
                <a:srgbClr val="F8F8DD"/>
              </a:solidFill>
            </a:endParaRPr>
          </a:p>
        </p:txBody>
      </p:sp>
      <p:sp>
        <p:nvSpPr>
          <p:cNvPr id="7" name="Oval 17"/>
          <p:cNvSpPr/>
          <p:nvPr/>
        </p:nvSpPr>
        <p:spPr>
          <a:xfrm>
            <a:off x="6318370" y="2110992"/>
            <a:ext cx="1935959" cy="1935705"/>
          </a:xfrm>
          <a:prstGeom prst="ellipse">
            <a:avLst/>
          </a:prstGeom>
          <a:solidFill>
            <a:srgbClr val="70B69E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0" tIns="60955" rIns="121910" bIns="60955" rtlCol="0" anchor="ctr"/>
          <a:lstStyle/>
          <a:p>
            <a:pPr algn="ctr" defTabSz="544211"/>
            <a:endParaRPr lang="en-US" sz="2150">
              <a:solidFill>
                <a:srgbClr val="F8F8DD"/>
              </a:solidFill>
            </a:endParaRPr>
          </a:p>
        </p:txBody>
      </p:sp>
      <p:sp>
        <p:nvSpPr>
          <p:cNvPr id="8" name="Oval 20"/>
          <p:cNvSpPr/>
          <p:nvPr/>
        </p:nvSpPr>
        <p:spPr>
          <a:xfrm>
            <a:off x="8982993" y="2110992"/>
            <a:ext cx="1935959" cy="1935705"/>
          </a:xfrm>
          <a:prstGeom prst="ellipse">
            <a:avLst/>
          </a:prstGeom>
          <a:solidFill>
            <a:srgbClr val="E74E3E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0" tIns="60955" rIns="121910" bIns="60955" rtlCol="0" anchor="ctr"/>
          <a:lstStyle/>
          <a:p>
            <a:pPr algn="ctr" defTabSz="544211"/>
            <a:endParaRPr lang="en-US" sz="2150">
              <a:solidFill>
                <a:srgbClr val="F8F8DD"/>
              </a:solidFill>
            </a:endParaRPr>
          </a:p>
        </p:txBody>
      </p:sp>
      <p:sp>
        <p:nvSpPr>
          <p:cNvPr id="9" name="TextBox 23"/>
          <p:cNvSpPr txBox="1"/>
          <p:nvPr/>
        </p:nvSpPr>
        <p:spPr>
          <a:xfrm>
            <a:off x="2765845" y="2423308"/>
            <a:ext cx="1045125" cy="1230940"/>
          </a:xfrm>
          <a:prstGeom prst="rect">
            <a:avLst/>
          </a:prstGeom>
          <a:noFill/>
        </p:spPr>
        <p:txBody>
          <a:bodyPr wrap="square" lIns="121884" tIns="60941" rIns="121884" bIns="60941" rtlCol="0">
            <a:spAutoFit/>
          </a:bodyPr>
          <a:lstStyle/>
          <a:p>
            <a:pPr algn="ctr" defTabSz="544211"/>
            <a:r>
              <a:rPr lang="en-US" sz="7199" b="1" dirty="0">
                <a:solidFill>
                  <a:srgbClr val="F8F8DD"/>
                </a:solidFill>
                <a:latin typeface="Arial"/>
                <a:cs typeface="Arial"/>
              </a:rPr>
              <a:t>+</a:t>
            </a:r>
            <a:endParaRPr lang="ru-RU" sz="7199" b="1" dirty="0">
              <a:solidFill>
                <a:srgbClr val="F8F8DD"/>
              </a:solidFill>
              <a:latin typeface="Arial"/>
              <a:cs typeface="Arial"/>
            </a:endParaRPr>
          </a:p>
        </p:txBody>
      </p:sp>
      <p:sp>
        <p:nvSpPr>
          <p:cNvPr id="10" name="TextBox 24"/>
          <p:cNvSpPr txBox="1"/>
          <p:nvPr/>
        </p:nvSpPr>
        <p:spPr>
          <a:xfrm>
            <a:off x="5432205" y="2423308"/>
            <a:ext cx="1045125" cy="1230940"/>
          </a:xfrm>
          <a:prstGeom prst="rect">
            <a:avLst/>
          </a:prstGeom>
          <a:noFill/>
        </p:spPr>
        <p:txBody>
          <a:bodyPr wrap="square" lIns="121884" tIns="60941" rIns="121884" bIns="60941" rtlCol="0">
            <a:spAutoFit/>
          </a:bodyPr>
          <a:lstStyle/>
          <a:p>
            <a:pPr algn="ctr" defTabSz="544211"/>
            <a:r>
              <a:rPr lang="en-US" sz="7199" b="1" dirty="0">
                <a:solidFill>
                  <a:srgbClr val="F8F8DD"/>
                </a:solidFill>
                <a:latin typeface="Arial"/>
                <a:cs typeface="Arial"/>
              </a:rPr>
              <a:t>+</a:t>
            </a:r>
            <a:endParaRPr lang="ru-RU" sz="7199" b="1" dirty="0">
              <a:solidFill>
                <a:srgbClr val="F8F8DD"/>
              </a:solidFill>
              <a:latin typeface="Arial"/>
              <a:cs typeface="Arial"/>
            </a:endParaRPr>
          </a:p>
        </p:txBody>
      </p:sp>
      <p:sp>
        <p:nvSpPr>
          <p:cNvPr id="11" name="TextBox 25"/>
          <p:cNvSpPr txBox="1"/>
          <p:nvPr/>
        </p:nvSpPr>
        <p:spPr>
          <a:xfrm>
            <a:off x="8083754" y="2436117"/>
            <a:ext cx="1045125" cy="1230940"/>
          </a:xfrm>
          <a:prstGeom prst="rect">
            <a:avLst/>
          </a:prstGeom>
          <a:noFill/>
        </p:spPr>
        <p:txBody>
          <a:bodyPr wrap="square" lIns="121884" tIns="60941" rIns="121884" bIns="60941" rtlCol="0">
            <a:spAutoFit/>
          </a:bodyPr>
          <a:lstStyle/>
          <a:p>
            <a:pPr algn="ctr" defTabSz="544211"/>
            <a:r>
              <a:rPr lang="en-US" sz="7199" b="1" dirty="0">
                <a:solidFill>
                  <a:srgbClr val="F8F8DD"/>
                </a:solidFill>
                <a:latin typeface="Arial"/>
                <a:cs typeface="Arial"/>
              </a:rPr>
              <a:t>=</a:t>
            </a:r>
            <a:endParaRPr lang="ru-RU" sz="7199" b="1" dirty="0">
              <a:solidFill>
                <a:srgbClr val="F8F8DD"/>
              </a:solidFill>
              <a:latin typeface="Arial"/>
              <a:cs typeface="Arial"/>
            </a:endParaRPr>
          </a:p>
        </p:txBody>
      </p:sp>
      <p:sp>
        <p:nvSpPr>
          <p:cNvPr id="12" name="Freeform 124"/>
          <p:cNvSpPr>
            <a:spLocks noChangeArrowheads="1"/>
          </p:cNvSpPr>
          <p:nvPr/>
        </p:nvSpPr>
        <p:spPr bwMode="auto">
          <a:xfrm>
            <a:off x="1468635" y="2622255"/>
            <a:ext cx="824623" cy="796427"/>
          </a:xfrm>
          <a:custGeom>
            <a:avLst/>
            <a:gdLst>
              <a:gd name="T0" fmla="*/ 79 w 515"/>
              <a:gd name="T1" fmla="*/ 337 h 498"/>
              <a:gd name="T2" fmla="*/ 79 w 515"/>
              <a:gd name="T3" fmla="*/ 337 h 498"/>
              <a:gd name="T4" fmla="*/ 18 w 515"/>
              <a:gd name="T5" fmla="*/ 470 h 498"/>
              <a:gd name="T6" fmla="*/ 169 w 515"/>
              <a:gd name="T7" fmla="*/ 434 h 498"/>
              <a:gd name="T8" fmla="*/ 160 w 515"/>
              <a:gd name="T9" fmla="*/ 346 h 498"/>
              <a:gd name="T10" fmla="*/ 79 w 515"/>
              <a:gd name="T11" fmla="*/ 337 h 498"/>
              <a:gd name="T12" fmla="*/ 496 w 515"/>
              <a:gd name="T13" fmla="*/ 18 h 498"/>
              <a:gd name="T14" fmla="*/ 496 w 515"/>
              <a:gd name="T15" fmla="*/ 18 h 498"/>
              <a:gd name="T16" fmla="*/ 195 w 515"/>
              <a:gd name="T17" fmla="*/ 231 h 498"/>
              <a:gd name="T18" fmla="*/ 141 w 515"/>
              <a:gd name="T19" fmla="*/ 293 h 498"/>
              <a:gd name="T20" fmla="*/ 150 w 515"/>
              <a:gd name="T21" fmla="*/ 301 h 498"/>
              <a:gd name="T22" fmla="*/ 186 w 515"/>
              <a:gd name="T23" fmla="*/ 328 h 498"/>
              <a:gd name="T24" fmla="*/ 204 w 515"/>
              <a:gd name="T25" fmla="*/ 354 h 498"/>
              <a:gd name="T26" fmla="*/ 213 w 515"/>
              <a:gd name="T27" fmla="*/ 363 h 498"/>
              <a:gd name="T28" fmla="*/ 275 w 515"/>
              <a:gd name="T29" fmla="*/ 310 h 498"/>
              <a:gd name="T30" fmla="*/ 496 w 515"/>
              <a:gd name="T31" fmla="*/ 1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15" h="498">
                <a:moveTo>
                  <a:pt x="79" y="337"/>
                </a:moveTo>
                <a:lnTo>
                  <a:pt x="79" y="337"/>
                </a:lnTo>
                <a:cubicBezTo>
                  <a:pt x="44" y="372"/>
                  <a:pt x="71" y="416"/>
                  <a:pt x="18" y="470"/>
                </a:cubicBezTo>
                <a:cubicBezTo>
                  <a:pt x="0" y="497"/>
                  <a:pt x="116" y="487"/>
                  <a:pt x="169" y="434"/>
                </a:cubicBezTo>
                <a:cubicBezTo>
                  <a:pt x="195" y="407"/>
                  <a:pt x="186" y="372"/>
                  <a:pt x="160" y="346"/>
                </a:cubicBezTo>
                <a:cubicBezTo>
                  <a:pt x="132" y="319"/>
                  <a:pt x="97" y="319"/>
                  <a:pt x="79" y="337"/>
                </a:cubicBezTo>
                <a:close/>
                <a:moveTo>
                  <a:pt x="496" y="18"/>
                </a:moveTo>
                <a:lnTo>
                  <a:pt x="496" y="18"/>
                </a:lnTo>
                <a:cubicBezTo>
                  <a:pt x="479" y="0"/>
                  <a:pt x="257" y="168"/>
                  <a:pt x="195" y="231"/>
                </a:cubicBezTo>
                <a:cubicBezTo>
                  <a:pt x="169" y="266"/>
                  <a:pt x="160" y="284"/>
                  <a:pt x="141" y="293"/>
                </a:cubicBezTo>
                <a:cubicBezTo>
                  <a:pt x="141" y="301"/>
                  <a:pt x="150" y="301"/>
                  <a:pt x="150" y="301"/>
                </a:cubicBezTo>
                <a:cubicBezTo>
                  <a:pt x="160" y="310"/>
                  <a:pt x="169" y="310"/>
                  <a:pt x="186" y="328"/>
                </a:cubicBezTo>
                <a:cubicBezTo>
                  <a:pt x="195" y="337"/>
                  <a:pt x="204" y="346"/>
                  <a:pt x="204" y="354"/>
                </a:cubicBezTo>
                <a:cubicBezTo>
                  <a:pt x="204" y="363"/>
                  <a:pt x="213" y="363"/>
                  <a:pt x="213" y="363"/>
                </a:cubicBezTo>
                <a:cubicBezTo>
                  <a:pt x="230" y="354"/>
                  <a:pt x="248" y="337"/>
                  <a:pt x="275" y="310"/>
                </a:cubicBezTo>
                <a:cubicBezTo>
                  <a:pt x="336" y="248"/>
                  <a:pt x="514" y="35"/>
                  <a:pt x="496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544211"/>
            <a:endParaRPr lang="en-US" sz="2150" dirty="0">
              <a:solidFill>
                <a:srgbClr val="F8F8DD"/>
              </a:solidFill>
            </a:endParaRPr>
          </a:p>
        </p:txBody>
      </p:sp>
      <p:sp>
        <p:nvSpPr>
          <p:cNvPr id="13" name="Freeform 35"/>
          <p:cNvSpPr>
            <a:spLocks noChangeArrowheads="1"/>
          </p:cNvSpPr>
          <p:nvPr/>
        </p:nvSpPr>
        <p:spPr bwMode="auto">
          <a:xfrm>
            <a:off x="7005750" y="2709242"/>
            <a:ext cx="570893" cy="669567"/>
          </a:xfrm>
          <a:custGeom>
            <a:avLst/>
            <a:gdLst>
              <a:gd name="T0" fmla="*/ 319 w 355"/>
              <a:gd name="T1" fmla="*/ 141 h 417"/>
              <a:gd name="T2" fmla="*/ 319 w 355"/>
              <a:gd name="T3" fmla="*/ 141 h 417"/>
              <a:gd name="T4" fmla="*/ 274 w 355"/>
              <a:gd name="T5" fmla="*/ 141 h 417"/>
              <a:gd name="T6" fmla="*/ 274 w 355"/>
              <a:gd name="T7" fmla="*/ 106 h 417"/>
              <a:gd name="T8" fmla="*/ 176 w 355"/>
              <a:gd name="T9" fmla="*/ 0 h 417"/>
              <a:gd name="T10" fmla="*/ 79 w 355"/>
              <a:gd name="T11" fmla="*/ 106 h 417"/>
              <a:gd name="T12" fmla="*/ 79 w 355"/>
              <a:gd name="T13" fmla="*/ 141 h 417"/>
              <a:gd name="T14" fmla="*/ 25 w 355"/>
              <a:gd name="T15" fmla="*/ 141 h 417"/>
              <a:gd name="T16" fmla="*/ 0 w 355"/>
              <a:gd name="T17" fmla="*/ 177 h 417"/>
              <a:gd name="T18" fmla="*/ 0 w 355"/>
              <a:gd name="T19" fmla="*/ 372 h 417"/>
              <a:gd name="T20" fmla="*/ 25 w 355"/>
              <a:gd name="T21" fmla="*/ 398 h 417"/>
              <a:gd name="T22" fmla="*/ 53 w 355"/>
              <a:gd name="T23" fmla="*/ 407 h 417"/>
              <a:gd name="T24" fmla="*/ 106 w 355"/>
              <a:gd name="T25" fmla="*/ 416 h 417"/>
              <a:gd name="T26" fmla="*/ 247 w 355"/>
              <a:gd name="T27" fmla="*/ 416 h 417"/>
              <a:gd name="T28" fmla="*/ 300 w 355"/>
              <a:gd name="T29" fmla="*/ 407 h 417"/>
              <a:gd name="T30" fmla="*/ 327 w 355"/>
              <a:gd name="T31" fmla="*/ 398 h 417"/>
              <a:gd name="T32" fmla="*/ 354 w 355"/>
              <a:gd name="T33" fmla="*/ 372 h 417"/>
              <a:gd name="T34" fmla="*/ 354 w 355"/>
              <a:gd name="T35" fmla="*/ 177 h 417"/>
              <a:gd name="T36" fmla="*/ 319 w 355"/>
              <a:gd name="T37" fmla="*/ 141 h 417"/>
              <a:gd name="T38" fmla="*/ 123 w 355"/>
              <a:gd name="T39" fmla="*/ 97 h 417"/>
              <a:gd name="T40" fmla="*/ 123 w 355"/>
              <a:gd name="T41" fmla="*/ 97 h 417"/>
              <a:gd name="T42" fmla="*/ 176 w 355"/>
              <a:gd name="T43" fmla="*/ 44 h 417"/>
              <a:gd name="T44" fmla="*/ 229 w 355"/>
              <a:gd name="T45" fmla="*/ 97 h 417"/>
              <a:gd name="T46" fmla="*/ 229 w 355"/>
              <a:gd name="T47" fmla="*/ 141 h 417"/>
              <a:gd name="T48" fmla="*/ 123 w 355"/>
              <a:gd name="T49" fmla="*/ 141 h 417"/>
              <a:gd name="T50" fmla="*/ 123 w 355"/>
              <a:gd name="T51" fmla="*/ 97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55" h="417">
                <a:moveTo>
                  <a:pt x="319" y="141"/>
                </a:moveTo>
                <a:lnTo>
                  <a:pt x="319" y="141"/>
                </a:lnTo>
                <a:cubicBezTo>
                  <a:pt x="274" y="141"/>
                  <a:pt x="274" y="141"/>
                  <a:pt x="274" y="141"/>
                </a:cubicBezTo>
                <a:cubicBezTo>
                  <a:pt x="274" y="106"/>
                  <a:pt x="274" y="106"/>
                  <a:pt x="274" y="106"/>
                </a:cubicBezTo>
                <a:cubicBezTo>
                  <a:pt x="274" y="35"/>
                  <a:pt x="238" y="0"/>
                  <a:pt x="176" y="0"/>
                </a:cubicBezTo>
                <a:cubicBezTo>
                  <a:pt x="106" y="0"/>
                  <a:pt x="79" y="35"/>
                  <a:pt x="79" y="106"/>
                </a:cubicBezTo>
                <a:cubicBezTo>
                  <a:pt x="79" y="141"/>
                  <a:pt x="79" y="141"/>
                  <a:pt x="79" y="141"/>
                </a:cubicBezTo>
                <a:cubicBezTo>
                  <a:pt x="25" y="141"/>
                  <a:pt x="25" y="141"/>
                  <a:pt x="25" y="141"/>
                </a:cubicBezTo>
                <a:cubicBezTo>
                  <a:pt x="17" y="141"/>
                  <a:pt x="0" y="159"/>
                  <a:pt x="0" y="177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381"/>
                  <a:pt x="17" y="398"/>
                  <a:pt x="25" y="398"/>
                </a:cubicBezTo>
                <a:cubicBezTo>
                  <a:pt x="53" y="407"/>
                  <a:pt x="53" y="407"/>
                  <a:pt x="53" y="407"/>
                </a:cubicBezTo>
                <a:cubicBezTo>
                  <a:pt x="70" y="416"/>
                  <a:pt x="88" y="416"/>
                  <a:pt x="106" y="416"/>
                </a:cubicBezTo>
                <a:cubicBezTo>
                  <a:pt x="247" y="416"/>
                  <a:pt x="247" y="416"/>
                  <a:pt x="247" y="416"/>
                </a:cubicBezTo>
                <a:cubicBezTo>
                  <a:pt x="265" y="416"/>
                  <a:pt x="283" y="416"/>
                  <a:pt x="300" y="407"/>
                </a:cubicBezTo>
                <a:cubicBezTo>
                  <a:pt x="327" y="398"/>
                  <a:pt x="327" y="398"/>
                  <a:pt x="327" y="398"/>
                </a:cubicBezTo>
                <a:cubicBezTo>
                  <a:pt x="336" y="398"/>
                  <a:pt x="354" y="381"/>
                  <a:pt x="354" y="372"/>
                </a:cubicBezTo>
                <a:cubicBezTo>
                  <a:pt x="354" y="177"/>
                  <a:pt x="354" y="177"/>
                  <a:pt x="354" y="177"/>
                </a:cubicBezTo>
                <a:cubicBezTo>
                  <a:pt x="354" y="159"/>
                  <a:pt x="336" y="141"/>
                  <a:pt x="319" y="141"/>
                </a:cubicBezTo>
                <a:close/>
                <a:moveTo>
                  <a:pt x="123" y="97"/>
                </a:moveTo>
                <a:lnTo>
                  <a:pt x="123" y="97"/>
                </a:lnTo>
                <a:cubicBezTo>
                  <a:pt x="123" y="62"/>
                  <a:pt x="150" y="44"/>
                  <a:pt x="176" y="44"/>
                </a:cubicBezTo>
                <a:cubicBezTo>
                  <a:pt x="203" y="44"/>
                  <a:pt x="229" y="62"/>
                  <a:pt x="229" y="97"/>
                </a:cubicBezTo>
                <a:cubicBezTo>
                  <a:pt x="229" y="141"/>
                  <a:pt x="229" y="141"/>
                  <a:pt x="229" y="141"/>
                </a:cubicBezTo>
                <a:cubicBezTo>
                  <a:pt x="123" y="141"/>
                  <a:pt x="123" y="141"/>
                  <a:pt x="123" y="141"/>
                </a:cubicBezTo>
                <a:lnTo>
                  <a:pt x="123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544211"/>
            <a:endParaRPr lang="en-US" sz="2150" dirty="0">
              <a:solidFill>
                <a:srgbClr val="F8F8DD"/>
              </a:solidFill>
            </a:endParaRPr>
          </a:p>
        </p:txBody>
      </p:sp>
      <p:sp>
        <p:nvSpPr>
          <p:cNvPr id="14" name="Freeform 28"/>
          <p:cNvSpPr>
            <a:spLocks noChangeArrowheads="1"/>
          </p:cNvSpPr>
          <p:nvPr/>
        </p:nvSpPr>
        <p:spPr bwMode="auto">
          <a:xfrm>
            <a:off x="4229780" y="2692378"/>
            <a:ext cx="796427" cy="669561"/>
          </a:xfrm>
          <a:custGeom>
            <a:avLst/>
            <a:gdLst>
              <a:gd name="T0" fmla="*/ 124 w 498"/>
              <a:gd name="T1" fmla="*/ 81 h 418"/>
              <a:gd name="T2" fmla="*/ 124 w 498"/>
              <a:gd name="T3" fmla="*/ 81 h 418"/>
              <a:gd name="T4" fmla="*/ 36 w 498"/>
              <a:gd name="T5" fmla="*/ 258 h 418"/>
              <a:gd name="T6" fmla="*/ 346 w 498"/>
              <a:gd name="T7" fmla="*/ 116 h 418"/>
              <a:gd name="T8" fmla="*/ 9 w 498"/>
              <a:gd name="T9" fmla="*/ 382 h 418"/>
              <a:gd name="T10" fmla="*/ 44 w 498"/>
              <a:gd name="T11" fmla="*/ 400 h 418"/>
              <a:gd name="T12" fmla="*/ 97 w 498"/>
              <a:gd name="T13" fmla="*/ 311 h 418"/>
              <a:gd name="T14" fmla="*/ 293 w 498"/>
              <a:gd name="T15" fmla="*/ 311 h 418"/>
              <a:gd name="T16" fmla="*/ 469 w 498"/>
              <a:gd name="T17" fmla="*/ 72 h 418"/>
              <a:gd name="T18" fmla="*/ 124 w 498"/>
              <a:gd name="T19" fmla="*/ 81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8" h="418">
                <a:moveTo>
                  <a:pt x="124" y="81"/>
                </a:moveTo>
                <a:lnTo>
                  <a:pt x="124" y="81"/>
                </a:lnTo>
                <a:cubicBezTo>
                  <a:pt x="27" y="134"/>
                  <a:pt x="36" y="222"/>
                  <a:pt x="36" y="258"/>
                </a:cubicBezTo>
                <a:cubicBezTo>
                  <a:pt x="159" y="107"/>
                  <a:pt x="346" y="116"/>
                  <a:pt x="346" y="116"/>
                </a:cubicBezTo>
                <a:cubicBezTo>
                  <a:pt x="346" y="116"/>
                  <a:pt x="80" y="204"/>
                  <a:pt x="9" y="382"/>
                </a:cubicBezTo>
                <a:cubicBezTo>
                  <a:pt x="0" y="400"/>
                  <a:pt x="36" y="417"/>
                  <a:pt x="44" y="400"/>
                </a:cubicBezTo>
                <a:cubicBezTo>
                  <a:pt x="62" y="355"/>
                  <a:pt x="97" y="311"/>
                  <a:pt x="97" y="311"/>
                </a:cubicBezTo>
                <a:cubicBezTo>
                  <a:pt x="151" y="329"/>
                  <a:pt x="230" y="355"/>
                  <a:pt x="293" y="311"/>
                </a:cubicBezTo>
                <a:cubicBezTo>
                  <a:pt x="363" y="258"/>
                  <a:pt x="363" y="134"/>
                  <a:pt x="469" y="72"/>
                </a:cubicBezTo>
                <a:cubicBezTo>
                  <a:pt x="497" y="63"/>
                  <a:pt x="249" y="0"/>
                  <a:pt x="124" y="8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544211"/>
            <a:endParaRPr lang="en-US" sz="2150" dirty="0">
              <a:solidFill>
                <a:srgbClr val="F8F8DD"/>
              </a:solidFill>
            </a:endParaRPr>
          </a:p>
        </p:txBody>
      </p:sp>
      <p:sp>
        <p:nvSpPr>
          <p:cNvPr id="15" name="Freeform 67"/>
          <p:cNvSpPr>
            <a:spLocks noChangeArrowheads="1"/>
          </p:cNvSpPr>
          <p:nvPr/>
        </p:nvSpPr>
        <p:spPr bwMode="auto">
          <a:xfrm>
            <a:off x="9655493" y="2643399"/>
            <a:ext cx="659956" cy="775284"/>
          </a:xfrm>
          <a:custGeom>
            <a:avLst/>
            <a:gdLst>
              <a:gd name="T0" fmla="*/ 434 w 453"/>
              <a:gd name="T1" fmla="*/ 186 h 533"/>
              <a:gd name="T2" fmla="*/ 434 w 453"/>
              <a:gd name="T3" fmla="*/ 186 h 533"/>
              <a:gd name="T4" fmla="*/ 44 w 453"/>
              <a:gd name="T5" fmla="*/ 160 h 533"/>
              <a:gd name="T6" fmla="*/ 0 w 453"/>
              <a:gd name="T7" fmla="*/ 178 h 533"/>
              <a:gd name="T8" fmla="*/ 88 w 453"/>
              <a:gd name="T9" fmla="*/ 532 h 533"/>
              <a:gd name="T10" fmla="*/ 141 w 453"/>
              <a:gd name="T11" fmla="*/ 532 h 533"/>
              <a:gd name="T12" fmla="*/ 97 w 453"/>
              <a:gd name="T13" fmla="*/ 355 h 533"/>
              <a:gd name="T14" fmla="*/ 443 w 453"/>
              <a:gd name="T15" fmla="*/ 195 h 533"/>
              <a:gd name="T16" fmla="*/ 434 w 453"/>
              <a:gd name="T17" fmla="*/ 186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3" h="533">
                <a:moveTo>
                  <a:pt x="434" y="186"/>
                </a:moveTo>
                <a:lnTo>
                  <a:pt x="434" y="186"/>
                </a:lnTo>
                <a:cubicBezTo>
                  <a:pt x="151" y="301"/>
                  <a:pt x="266" y="0"/>
                  <a:pt x="44" y="160"/>
                </a:cubicBezTo>
                <a:cubicBezTo>
                  <a:pt x="0" y="178"/>
                  <a:pt x="0" y="178"/>
                  <a:pt x="0" y="178"/>
                </a:cubicBezTo>
                <a:cubicBezTo>
                  <a:pt x="88" y="532"/>
                  <a:pt x="88" y="532"/>
                  <a:pt x="88" y="532"/>
                </a:cubicBezTo>
                <a:cubicBezTo>
                  <a:pt x="141" y="532"/>
                  <a:pt x="141" y="532"/>
                  <a:pt x="141" y="532"/>
                </a:cubicBezTo>
                <a:cubicBezTo>
                  <a:pt x="97" y="355"/>
                  <a:pt x="97" y="355"/>
                  <a:pt x="97" y="355"/>
                </a:cubicBezTo>
                <a:cubicBezTo>
                  <a:pt x="293" y="195"/>
                  <a:pt x="213" y="532"/>
                  <a:pt x="443" y="195"/>
                </a:cubicBezTo>
                <a:cubicBezTo>
                  <a:pt x="452" y="195"/>
                  <a:pt x="443" y="186"/>
                  <a:pt x="434" y="18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544211"/>
            <a:endParaRPr lang="en-US" sz="2150" dirty="0">
              <a:solidFill>
                <a:srgbClr val="F8F8DD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413771" y="4544364"/>
            <a:ext cx="93270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。小鹿</a:t>
            </a:r>
            <a:r>
              <a:rPr lang="en-US" altLang="zh-CN" sz="1400" dirty="0" err="1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。小鹿</a:t>
            </a:r>
            <a:r>
              <a:rPr lang="en-US" altLang="zh-CN" sz="1400" dirty="0" err="1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多位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领域的资深设计师创立，致力于为客户奉献最用心的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作品、最实用的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培训和最贴心的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。因为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专业、愈逐极致，我们力求为客户提供兼顾商业价值体现与视觉艺术并重的作品。更多</a:t>
            </a:r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关于小鹿</a:t>
            </a:r>
            <a:r>
              <a:rPr lang="en-US" altLang="zh-CN" sz="1400" dirty="0" err="1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，请访问：</a:t>
            </a:r>
            <a:r>
              <a:rPr lang="en-US" altLang="zh-CN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www.topppt.cn</a:t>
            </a:r>
            <a:endParaRPr lang="en-US" altLang="zh-CN" sz="1400" dirty="0">
              <a:solidFill>
                <a:srgbClr val="F8F8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52966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25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497840"/>
            <a:ext cx="172720" cy="548640"/>
          </a:xfrm>
          <a:prstGeom prst="rect">
            <a:avLst/>
          </a:prstGeom>
          <a:solidFill>
            <a:srgbClr val="F8F8DD"/>
          </a:solidFill>
          <a:ln>
            <a:solidFill>
              <a:srgbClr val="F8F8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4160" y="572105"/>
            <a:ext cx="2377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8F8D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单击输入您的标题</a:t>
            </a:r>
            <a:endParaRPr lang="zh-CN" altLang="en-US" sz="2000" dirty="0">
              <a:solidFill>
                <a:srgbClr val="F8F8D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Rectangle 27"/>
          <p:cNvSpPr/>
          <p:nvPr/>
        </p:nvSpPr>
        <p:spPr>
          <a:xfrm>
            <a:off x="855557" y="3237071"/>
            <a:ext cx="2560320" cy="406347"/>
          </a:xfrm>
          <a:prstGeom prst="rect">
            <a:avLst/>
          </a:prstGeom>
          <a:solidFill>
            <a:srgbClr val="70B6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0" tIns="60955" rIns="121910" bIns="60955" rtlCol="0" anchor="ctr"/>
          <a:lstStyle/>
          <a:p>
            <a:pPr algn="ctr" defTabSz="544211"/>
            <a:r>
              <a:rPr lang="zh-CN" altLang="en-US" sz="185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单击添加标题</a:t>
            </a:r>
            <a:endParaRPr lang="en-US" sz="1850" dirty="0">
              <a:solidFill>
                <a:srgbClr val="F8F8D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Light"/>
            </a:endParaRPr>
          </a:p>
        </p:txBody>
      </p:sp>
      <p:sp>
        <p:nvSpPr>
          <p:cNvPr id="6" name="Rectangle 29"/>
          <p:cNvSpPr/>
          <p:nvPr/>
        </p:nvSpPr>
        <p:spPr>
          <a:xfrm>
            <a:off x="3659717" y="3237071"/>
            <a:ext cx="2560320" cy="406347"/>
          </a:xfrm>
          <a:prstGeom prst="rect">
            <a:avLst/>
          </a:prstGeom>
          <a:solidFill>
            <a:srgbClr val="E74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0" tIns="60955" rIns="121910" bIns="60955" rtlCol="0" anchor="ctr"/>
          <a:lstStyle/>
          <a:p>
            <a:pPr algn="ctr" defTabSz="544211"/>
            <a:r>
              <a:rPr lang="zh-CN" altLang="en-US" sz="185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单击添加标题</a:t>
            </a:r>
            <a:endParaRPr lang="en-US" altLang="zh-CN" sz="1850" dirty="0">
              <a:solidFill>
                <a:srgbClr val="F8F8D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Light"/>
            </a:endParaRPr>
          </a:p>
        </p:txBody>
      </p:sp>
      <p:sp>
        <p:nvSpPr>
          <p:cNvPr id="7" name="Rectangle 27"/>
          <p:cNvSpPr/>
          <p:nvPr/>
        </p:nvSpPr>
        <p:spPr>
          <a:xfrm>
            <a:off x="855557" y="5941162"/>
            <a:ext cx="2560320" cy="406347"/>
          </a:xfrm>
          <a:prstGeom prst="rect">
            <a:avLst/>
          </a:prstGeom>
          <a:solidFill>
            <a:srgbClr val="FBA4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0" tIns="60955" rIns="121910" bIns="60955" rtlCol="0" anchor="ctr"/>
          <a:lstStyle/>
          <a:p>
            <a:pPr algn="ctr" defTabSz="544211"/>
            <a:r>
              <a:rPr lang="zh-CN" altLang="en-US" sz="185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单击添加标题</a:t>
            </a:r>
            <a:endParaRPr lang="en-US" altLang="zh-CN" sz="1850" dirty="0">
              <a:solidFill>
                <a:srgbClr val="F8F8D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Light"/>
            </a:endParaRPr>
          </a:p>
        </p:txBody>
      </p:sp>
      <p:sp>
        <p:nvSpPr>
          <p:cNvPr id="8" name="Rectangle 29"/>
          <p:cNvSpPr/>
          <p:nvPr/>
        </p:nvSpPr>
        <p:spPr>
          <a:xfrm>
            <a:off x="3659717" y="5941162"/>
            <a:ext cx="2560320" cy="406347"/>
          </a:xfrm>
          <a:prstGeom prst="rect">
            <a:avLst/>
          </a:prstGeom>
          <a:solidFill>
            <a:srgbClr val="548A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0" tIns="60955" rIns="121910" bIns="60955" rtlCol="0" anchor="ctr"/>
          <a:lstStyle/>
          <a:p>
            <a:pPr algn="ctr" defTabSz="544211"/>
            <a:r>
              <a:rPr lang="zh-CN" altLang="en-US" sz="185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单击添加标题</a:t>
            </a:r>
            <a:endParaRPr lang="en-US" altLang="zh-CN" sz="1850" dirty="0">
              <a:solidFill>
                <a:srgbClr val="F8F8D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Light"/>
            </a:endParaRPr>
          </a:p>
        </p:txBody>
      </p:sp>
      <p:sp>
        <p:nvSpPr>
          <p:cNvPr id="9" name="Oval 15"/>
          <p:cNvSpPr/>
          <p:nvPr/>
        </p:nvSpPr>
        <p:spPr>
          <a:xfrm>
            <a:off x="6833417" y="1915063"/>
            <a:ext cx="848046" cy="847936"/>
          </a:xfrm>
          <a:prstGeom prst="ellipse">
            <a:avLst/>
          </a:prstGeom>
          <a:solidFill>
            <a:srgbClr val="70B69E"/>
          </a:solidFill>
          <a:ln w="25400" cap="flat" cmpd="sng" algn="ctr">
            <a:noFill/>
            <a:prstDash val="solid"/>
          </a:ln>
          <a:effectLst/>
        </p:spPr>
        <p:txBody>
          <a:bodyPr lIns="91433" tIns="45717" rIns="91433" bIns="45717" rtlCol="0" anchor="ctr"/>
          <a:lstStyle/>
          <a:p>
            <a:pPr algn="ctr" defTabSz="544211">
              <a:defRPr/>
            </a:pPr>
            <a:endParaRPr lang="id-ID" sz="2150" kern="0" dirty="0" smtClean="0">
              <a:solidFill>
                <a:srgbClr val="F8F8DD"/>
              </a:solidFill>
              <a:latin typeface="Roboto Light"/>
              <a:cs typeface="Roboto Light"/>
            </a:endParaRPr>
          </a:p>
        </p:txBody>
      </p:sp>
      <p:sp>
        <p:nvSpPr>
          <p:cNvPr id="10" name="Oval 18"/>
          <p:cNvSpPr/>
          <p:nvPr/>
        </p:nvSpPr>
        <p:spPr>
          <a:xfrm>
            <a:off x="6833417" y="3115279"/>
            <a:ext cx="848046" cy="847936"/>
          </a:xfrm>
          <a:prstGeom prst="ellipse">
            <a:avLst/>
          </a:prstGeom>
          <a:solidFill>
            <a:srgbClr val="E74E3E"/>
          </a:solidFill>
          <a:ln w="25400" cap="flat" cmpd="sng" algn="ctr">
            <a:noFill/>
            <a:prstDash val="solid"/>
          </a:ln>
          <a:effectLst/>
        </p:spPr>
        <p:txBody>
          <a:bodyPr lIns="91433" tIns="45717" rIns="91433" bIns="45717" rtlCol="0" anchor="ctr"/>
          <a:lstStyle/>
          <a:p>
            <a:pPr algn="ctr" defTabSz="544211">
              <a:defRPr/>
            </a:pPr>
            <a:endParaRPr lang="id-ID" sz="2150" kern="0" dirty="0" smtClean="0">
              <a:solidFill>
                <a:srgbClr val="F8F8DD"/>
              </a:solidFill>
              <a:latin typeface="Roboto Light"/>
              <a:cs typeface="Roboto Light"/>
            </a:endParaRPr>
          </a:p>
        </p:txBody>
      </p:sp>
      <p:sp>
        <p:nvSpPr>
          <p:cNvPr id="11" name="Oval 19"/>
          <p:cNvSpPr/>
          <p:nvPr/>
        </p:nvSpPr>
        <p:spPr>
          <a:xfrm>
            <a:off x="6833417" y="4314305"/>
            <a:ext cx="848046" cy="847936"/>
          </a:xfrm>
          <a:prstGeom prst="ellipse">
            <a:avLst/>
          </a:prstGeom>
          <a:solidFill>
            <a:srgbClr val="FBA41F"/>
          </a:solidFill>
          <a:ln w="25400" cap="flat" cmpd="sng" algn="ctr">
            <a:noFill/>
            <a:prstDash val="solid"/>
          </a:ln>
          <a:effectLst/>
        </p:spPr>
        <p:txBody>
          <a:bodyPr lIns="91433" tIns="45717" rIns="91433" bIns="45717" rtlCol="0" anchor="ctr"/>
          <a:lstStyle/>
          <a:p>
            <a:pPr algn="ctr" defTabSz="544211">
              <a:defRPr/>
            </a:pPr>
            <a:endParaRPr lang="id-ID" sz="2150" kern="0" dirty="0" smtClean="0">
              <a:solidFill>
                <a:srgbClr val="F8F8DD"/>
              </a:solidFill>
              <a:latin typeface="Roboto Light"/>
              <a:cs typeface="Roboto Light"/>
            </a:endParaRPr>
          </a:p>
        </p:txBody>
      </p:sp>
      <p:sp>
        <p:nvSpPr>
          <p:cNvPr id="12" name="Freeform 67"/>
          <p:cNvSpPr>
            <a:spLocks noChangeArrowheads="1"/>
          </p:cNvSpPr>
          <p:nvPr/>
        </p:nvSpPr>
        <p:spPr bwMode="auto">
          <a:xfrm>
            <a:off x="7128733" y="2137773"/>
            <a:ext cx="321165" cy="377289"/>
          </a:xfrm>
          <a:custGeom>
            <a:avLst/>
            <a:gdLst>
              <a:gd name="T0" fmla="*/ 434 w 453"/>
              <a:gd name="T1" fmla="*/ 186 h 533"/>
              <a:gd name="T2" fmla="*/ 434 w 453"/>
              <a:gd name="T3" fmla="*/ 186 h 533"/>
              <a:gd name="T4" fmla="*/ 44 w 453"/>
              <a:gd name="T5" fmla="*/ 160 h 533"/>
              <a:gd name="T6" fmla="*/ 0 w 453"/>
              <a:gd name="T7" fmla="*/ 178 h 533"/>
              <a:gd name="T8" fmla="*/ 88 w 453"/>
              <a:gd name="T9" fmla="*/ 532 h 533"/>
              <a:gd name="T10" fmla="*/ 141 w 453"/>
              <a:gd name="T11" fmla="*/ 532 h 533"/>
              <a:gd name="T12" fmla="*/ 97 w 453"/>
              <a:gd name="T13" fmla="*/ 355 h 533"/>
              <a:gd name="T14" fmla="*/ 443 w 453"/>
              <a:gd name="T15" fmla="*/ 195 h 533"/>
              <a:gd name="T16" fmla="*/ 434 w 453"/>
              <a:gd name="T17" fmla="*/ 186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3" h="533">
                <a:moveTo>
                  <a:pt x="434" y="186"/>
                </a:moveTo>
                <a:lnTo>
                  <a:pt x="434" y="186"/>
                </a:lnTo>
                <a:cubicBezTo>
                  <a:pt x="151" y="301"/>
                  <a:pt x="266" y="0"/>
                  <a:pt x="44" y="160"/>
                </a:cubicBezTo>
                <a:cubicBezTo>
                  <a:pt x="0" y="178"/>
                  <a:pt x="0" y="178"/>
                  <a:pt x="0" y="178"/>
                </a:cubicBezTo>
                <a:cubicBezTo>
                  <a:pt x="88" y="532"/>
                  <a:pt x="88" y="532"/>
                  <a:pt x="88" y="532"/>
                </a:cubicBezTo>
                <a:cubicBezTo>
                  <a:pt x="141" y="532"/>
                  <a:pt x="141" y="532"/>
                  <a:pt x="141" y="532"/>
                </a:cubicBezTo>
                <a:cubicBezTo>
                  <a:pt x="97" y="355"/>
                  <a:pt x="97" y="355"/>
                  <a:pt x="97" y="355"/>
                </a:cubicBezTo>
                <a:cubicBezTo>
                  <a:pt x="293" y="195"/>
                  <a:pt x="213" y="532"/>
                  <a:pt x="443" y="195"/>
                </a:cubicBezTo>
                <a:cubicBezTo>
                  <a:pt x="452" y="195"/>
                  <a:pt x="443" y="186"/>
                  <a:pt x="434" y="186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>
              <a:defRPr/>
            </a:pPr>
            <a:endParaRPr lang="en-US" sz="2150" kern="0" smtClean="0">
              <a:solidFill>
                <a:srgbClr val="F8F8DD"/>
              </a:solidFill>
            </a:endParaRPr>
          </a:p>
        </p:txBody>
      </p:sp>
      <p:sp>
        <p:nvSpPr>
          <p:cNvPr id="13" name="Freeform 82"/>
          <p:cNvSpPr>
            <a:spLocks noChangeArrowheads="1"/>
          </p:cNvSpPr>
          <p:nvPr/>
        </p:nvSpPr>
        <p:spPr bwMode="auto">
          <a:xfrm>
            <a:off x="7086144" y="4597249"/>
            <a:ext cx="352343" cy="314928"/>
          </a:xfrm>
          <a:custGeom>
            <a:avLst/>
            <a:gdLst>
              <a:gd name="T0" fmla="*/ 443 w 497"/>
              <a:gd name="T1" fmla="*/ 0 h 444"/>
              <a:gd name="T2" fmla="*/ 443 w 497"/>
              <a:gd name="T3" fmla="*/ 0 h 444"/>
              <a:gd name="T4" fmla="*/ 53 w 497"/>
              <a:gd name="T5" fmla="*/ 0 h 444"/>
              <a:gd name="T6" fmla="*/ 0 w 497"/>
              <a:gd name="T7" fmla="*/ 53 h 444"/>
              <a:gd name="T8" fmla="*/ 0 w 497"/>
              <a:gd name="T9" fmla="*/ 345 h 444"/>
              <a:gd name="T10" fmla="*/ 53 w 497"/>
              <a:gd name="T11" fmla="*/ 399 h 444"/>
              <a:gd name="T12" fmla="*/ 151 w 497"/>
              <a:gd name="T13" fmla="*/ 399 h 444"/>
              <a:gd name="T14" fmla="*/ 151 w 497"/>
              <a:gd name="T15" fmla="*/ 345 h 444"/>
              <a:gd name="T16" fmla="*/ 44 w 497"/>
              <a:gd name="T17" fmla="*/ 345 h 444"/>
              <a:gd name="T18" fmla="*/ 44 w 497"/>
              <a:gd name="T19" fmla="*/ 124 h 444"/>
              <a:gd name="T20" fmla="*/ 443 w 497"/>
              <a:gd name="T21" fmla="*/ 124 h 444"/>
              <a:gd name="T22" fmla="*/ 443 w 497"/>
              <a:gd name="T23" fmla="*/ 345 h 444"/>
              <a:gd name="T24" fmla="*/ 345 w 497"/>
              <a:gd name="T25" fmla="*/ 345 h 444"/>
              <a:gd name="T26" fmla="*/ 345 w 497"/>
              <a:gd name="T27" fmla="*/ 399 h 444"/>
              <a:gd name="T28" fmla="*/ 443 w 497"/>
              <a:gd name="T29" fmla="*/ 399 h 444"/>
              <a:gd name="T30" fmla="*/ 496 w 497"/>
              <a:gd name="T31" fmla="*/ 345 h 444"/>
              <a:gd name="T32" fmla="*/ 496 w 497"/>
              <a:gd name="T33" fmla="*/ 53 h 444"/>
              <a:gd name="T34" fmla="*/ 443 w 497"/>
              <a:gd name="T35" fmla="*/ 0 h 444"/>
              <a:gd name="T36" fmla="*/ 62 w 497"/>
              <a:gd name="T37" fmla="*/ 80 h 444"/>
              <a:gd name="T38" fmla="*/ 62 w 497"/>
              <a:gd name="T39" fmla="*/ 80 h 444"/>
              <a:gd name="T40" fmla="*/ 44 w 497"/>
              <a:gd name="T41" fmla="*/ 62 h 444"/>
              <a:gd name="T42" fmla="*/ 62 w 497"/>
              <a:gd name="T43" fmla="*/ 45 h 444"/>
              <a:gd name="T44" fmla="*/ 79 w 497"/>
              <a:gd name="T45" fmla="*/ 62 h 444"/>
              <a:gd name="T46" fmla="*/ 62 w 497"/>
              <a:gd name="T47" fmla="*/ 80 h 444"/>
              <a:gd name="T48" fmla="*/ 116 w 497"/>
              <a:gd name="T49" fmla="*/ 80 h 444"/>
              <a:gd name="T50" fmla="*/ 116 w 497"/>
              <a:gd name="T51" fmla="*/ 80 h 444"/>
              <a:gd name="T52" fmla="*/ 97 w 497"/>
              <a:gd name="T53" fmla="*/ 62 h 444"/>
              <a:gd name="T54" fmla="*/ 116 w 497"/>
              <a:gd name="T55" fmla="*/ 45 h 444"/>
              <a:gd name="T56" fmla="*/ 132 w 497"/>
              <a:gd name="T57" fmla="*/ 62 h 444"/>
              <a:gd name="T58" fmla="*/ 116 w 497"/>
              <a:gd name="T59" fmla="*/ 80 h 444"/>
              <a:gd name="T60" fmla="*/ 443 w 497"/>
              <a:gd name="T61" fmla="*/ 80 h 444"/>
              <a:gd name="T62" fmla="*/ 443 w 497"/>
              <a:gd name="T63" fmla="*/ 80 h 444"/>
              <a:gd name="T64" fmla="*/ 151 w 497"/>
              <a:gd name="T65" fmla="*/ 80 h 444"/>
              <a:gd name="T66" fmla="*/ 151 w 497"/>
              <a:gd name="T67" fmla="*/ 53 h 444"/>
              <a:gd name="T68" fmla="*/ 443 w 497"/>
              <a:gd name="T69" fmla="*/ 53 h 444"/>
              <a:gd name="T70" fmla="*/ 443 w 497"/>
              <a:gd name="T71" fmla="*/ 80 h 444"/>
              <a:gd name="T72" fmla="*/ 248 w 497"/>
              <a:gd name="T73" fmla="*/ 177 h 444"/>
              <a:gd name="T74" fmla="*/ 248 w 497"/>
              <a:gd name="T75" fmla="*/ 177 h 444"/>
              <a:gd name="T76" fmla="*/ 124 w 497"/>
              <a:gd name="T77" fmla="*/ 301 h 444"/>
              <a:gd name="T78" fmla="*/ 204 w 497"/>
              <a:gd name="T79" fmla="*/ 301 h 444"/>
              <a:gd name="T80" fmla="*/ 204 w 497"/>
              <a:gd name="T81" fmla="*/ 443 h 444"/>
              <a:gd name="T82" fmla="*/ 292 w 497"/>
              <a:gd name="T83" fmla="*/ 443 h 444"/>
              <a:gd name="T84" fmla="*/ 292 w 497"/>
              <a:gd name="T85" fmla="*/ 301 h 444"/>
              <a:gd name="T86" fmla="*/ 363 w 497"/>
              <a:gd name="T87" fmla="*/ 301 h 444"/>
              <a:gd name="T88" fmla="*/ 248 w 497"/>
              <a:gd name="T89" fmla="*/ 177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97" h="444">
                <a:moveTo>
                  <a:pt x="443" y="0"/>
                </a:moveTo>
                <a:lnTo>
                  <a:pt x="443" y="0"/>
                </a:lnTo>
                <a:cubicBezTo>
                  <a:pt x="53" y="0"/>
                  <a:pt x="53" y="0"/>
                  <a:pt x="53" y="0"/>
                </a:cubicBezTo>
                <a:cubicBezTo>
                  <a:pt x="17" y="0"/>
                  <a:pt x="0" y="26"/>
                  <a:pt x="0" y="5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3"/>
                  <a:pt x="17" y="399"/>
                  <a:pt x="53" y="399"/>
                </a:cubicBezTo>
                <a:cubicBezTo>
                  <a:pt x="151" y="399"/>
                  <a:pt x="151" y="399"/>
                  <a:pt x="151" y="399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44" y="345"/>
                  <a:pt x="44" y="345"/>
                  <a:pt x="44" y="345"/>
                </a:cubicBezTo>
                <a:cubicBezTo>
                  <a:pt x="44" y="124"/>
                  <a:pt x="44" y="124"/>
                  <a:pt x="44" y="124"/>
                </a:cubicBezTo>
                <a:cubicBezTo>
                  <a:pt x="443" y="124"/>
                  <a:pt x="443" y="124"/>
                  <a:pt x="443" y="124"/>
                </a:cubicBezTo>
                <a:cubicBezTo>
                  <a:pt x="443" y="345"/>
                  <a:pt x="443" y="345"/>
                  <a:pt x="443" y="345"/>
                </a:cubicBezTo>
                <a:cubicBezTo>
                  <a:pt x="345" y="345"/>
                  <a:pt x="345" y="345"/>
                  <a:pt x="345" y="345"/>
                </a:cubicBezTo>
                <a:cubicBezTo>
                  <a:pt x="345" y="399"/>
                  <a:pt x="345" y="399"/>
                  <a:pt x="345" y="399"/>
                </a:cubicBezTo>
                <a:cubicBezTo>
                  <a:pt x="443" y="399"/>
                  <a:pt x="443" y="399"/>
                  <a:pt x="443" y="399"/>
                </a:cubicBezTo>
                <a:cubicBezTo>
                  <a:pt x="470" y="399"/>
                  <a:pt x="496" y="373"/>
                  <a:pt x="496" y="345"/>
                </a:cubicBezTo>
                <a:cubicBezTo>
                  <a:pt x="496" y="53"/>
                  <a:pt x="496" y="53"/>
                  <a:pt x="496" y="53"/>
                </a:cubicBezTo>
                <a:cubicBezTo>
                  <a:pt x="496" y="26"/>
                  <a:pt x="470" y="0"/>
                  <a:pt x="443" y="0"/>
                </a:cubicBezTo>
                <a:close/>
                <a:moveTo>
                  <a:pt x="62" y="80"/>
                </a:moveTo>
                <a:lnTo>
                  <a:pt x="62" y="80"/>
                </a:lnTo>
                <a:cubicBezTo>
                  <a:pt x="53" y="80"/>
                  <a:pt x="44" y="71"/>
                  <a:pt x="44" y="62"/>
                </a:cubicBezTo>
                <a:cubicBezTo>
                  <a:pt x="44" y="53"/>
                  <a:pt x="53" y="45"/>
                  <a:pt x="62" y="45"/>
                </a:cubicBezTo>
                <a:cubicBezTo>
                  <a:pt x="71" y="45"/>
                  <a:pt x="79" y="53"/>
                  <a:pt x="79" y="62"/>
                </a:cubicBezTo>
                <a:cubicBezTo>
                  <a:pt x="79" y="71"/>
                  <a:pt x="71" y="80"/>
                  <a:pt x="62" y="80"/>
                </a:cubicBezTo>
                <a:close/>
                <a:moveTo>
                  <a:pt x="116" y="80"/>
                </a:moveTo>
                <a:lnTo>
                  <a:pt x="116" y="80"/>
                </a:lnTo>
                <a:cubicBezTo>
                  <a:pt x="107" y="80"/>
                  <a:pt x="97" y="71"/>
                  <a:pt x="97" y="62"/>
                </a:cubicBezTo>
                <a:cubicBezTo>
                  <a:pt x="97" y="53"/>
                  <a:pt x="107" y="45"/>
                  <a:pt x="116" y="45"/>
                </a:cubicBezTo>
                <a:cubicBezTo>
                  <a:pt x="124" y="45"/>
                  <a:pt x="132" y="53"/>
                  <a:pt x="132" y="62"/>
                </a:cubicBezTo>
                <a:cubicBezTo>
                  <a:pt x="132" y="71"/>
                  <a:pt x="124" y="80"/>
                  <a:pt x="116" y="80"/>
                </a:cubicBezTo>
                <a:close/>
                <a:moveTo>
                  <a:pt x="443" y="80"/>
                </a:moveTo>
                <a:lnTo>
                  <a:pt x="443" y="80"/>
                </a:lnTo>
                <a:cubicBezTo>
                  <a:pt x="151" y="80"/>
                  <a:pt x="151" y="80"/>
                  <a:pt x="151" y="80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443" y="53"/>
                  <a:pt x="443" y="53"/>
                  <a:pt x="443" y="53"/>
                </a:cubicBezTo>
                <a:lnTo>
                  <a:pt x="443" y="80"/>
                </a:lnTo>
                <a:close/>
                <a:moveTo>
                  <a:pt x="248" y="177"/>
                </a:moveTo>
                <a:lnTo>
                  <a:pt x="248" y="177"/>
                </a:lnTo>
                <a:cubicBezTo>
                  <a:pt x="124" y="301"/>
                  <a:pt x="124" y="301"/>
                  <a:pt x="124" y="301"/>
                </a:cubicBezTo>
                <a:cubicBezTo>
                  <a:pt x="204" y="301"/>
                  <a:pt x="204" y="301"/>
                  <a:pt x="204" y="301"/>
                </a:cubicBezTo>
                <a:cubicBezTo>
                  <a:pt x="204" y="443"/>
                  <a:pt x="204" y="443"/>
                  <a:pt x="204" y="443"/>
                </a:cubicBezTo>
                <a:cubicBezTo>
                  <a:pt x="292" y="443"/>
                  <a:pt x="292" y="443"/>
                  <a:pt x="292" y="443"/>
                </a:cubicBezTo>
                <a:cubicBezTo>
                  <a:pt x="292" y="301"/>
                  <a:pt x="292" y="301"/>
                  <a:pt x="292" y="301"/>
                </a:cubicBezTo>
                <a:cubicBezTo>
                  <a:pt x="363" y="301"/>
                  <a:pt x="363" y="301"/>
                  <a:pt x="363" y="301"/>
                </a:cubicBezTo>
                <a:lnTo>
                  <a:pt x="248" y="177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>
              <a:defRPr/>
            </a:pPr>
            <a:endParaRPr lang="en-US" sz="2150" kern="0" smtClean="0">
              <a:solidFill>
                <a:srgbClr val="F8F8DD"/>
              </a:solidFill>
            </a:endParaRPr>
          </a:p>
        </p:txBody>
      </p:sp>
      <p:sp>
        <p:nvSpPr>
          <p:cNvPr id="14" name="Freeform 102"/>
          <p:cNvSpPr>
            <a:spLocks noChangeArrowheads="1"/>
          </p:cNvSpPr>
          <p:nvPr/>
        </p:nvSpPr>
        <p:spPr bwMode="auto">
          <a:xfrm>
            <a:off x="7081141" y="3394785"/>
            <a:ext cx="352346" cy="314926"/>
          </a:xfrm>
          <a:custGeom>
            <a:avLst/>
            <a:gdLst>
              <a:gd name="T0" fmla="*/ 80 w 498"/>
              <a:gd name="T1" fmla="*/ 151 h 445"/>
              <a:gd name="T2" fmla="*/ 80 w 498"/>
              <a:gd name="T3" fmla="*/ 151 h 445"/>
              <a:gd name="T4" fmla="*/ 142 w 498"/>
              <a:gd name="T5" fmla="*/ 169 h 445"/>
              <a:gd name="T6" fmla="*/ 151 w 498"/>
              <a:gd name="T7" fmla="*/ 169 h 445"/>
              <a:gd name="T8" fmla="*/ 195 w 498"/>
              <a:gd name="T9" fmla="*/ 134 h 445"/>
              <a:gd name="T10" fmla="*/ 195 w 498"/>
              <a:gd name="T11" fmla="*/ 125 h 445"/>
              <a:gd name="T12" fmla="*/ 178 w 498"/>
              <a:gd name="T13" fmla="*/ 107 h 445"/>
              <a:gd name="T14" fmla="*/ 275 w 498"/>
              <a:gd name="T15" fmla="*/ 10 h 445"/>
              <a:gd name="T16" fmla="*/ 195 w 498"/>
              <a:gd name="T17" fmla="*/ 0 h 445"/>
              <a:gd name="T18" fmla="*/ 107 w 498"/>
              <a:gd name="T19" fmla="*/ 54 h 445"/>
              <a:gd name="T20" fmla="*/ 72 w 498"/>
              <a:gd name="T21" fmla="*/ 81 h 445"/>
              <a:gd name="T22" fmla="*/ 53 w 498"/>
              <a:gd name="T23" fmla="*/ 116 h 445"/>
              <a:gd name="T24" fmla="*/ 18 w 498"/>
              <a:gd name="T25" fmla="*/ 125 h 445"/>
              <a:gd name="T26" fmla="*/ 0 w 498"/>
              <a:gd name="T27" fmla="*/ 143 h 445"/>
              <a:gd name="T28" fmla="*/ 0 w 498"/>
              <a:gd name="T29" fmla="*/ 151 h 445"/>
              <a:gd name="T30" fmla="*/ 36 w 498"/>
              <a:gd name="T31" fmla="*/ 187 h 445"/>
              <a:gd name="T32" fmla="*/ 53 w 498"/>
              <a:gd name="T33" fmla="*/ 196 h 445"/>
              <a:gd name="T34" fmla="*/ 72 w 498"/>
              <a:gd name="T35" fmla="*/ 178 h 445"/>
              <a:gd name="T36" fmla="*/ 80 w 498"/>
              <a:gd name="T37" fmla="*/ 151 h 445"/>
              <a:gd name="T38" fmla="*/ 222 w 498"/>
              <a:gd name="T39" fmla="*/ 160 h 445"/>
              <a:gd name="T40" fmla="*/ 222 w 498"/>
              <a:gd name="T41" fmla="*/ 160 h 445"/>
              <a:gd name="T42" fmla="*/ 213 w 498"/>
              <a:gd name="T43" fmla="*/ 160 h 445"/>
              <a:gd name="T44" fmla="*/ 178 w 498"/>
              <a:gd name="T45" fmla="*/ 187 h 445"/>
              <a:gd name="T46" fmla="*/ 169 w 498"/>
              <a:gd name="T47" fmla="*/ 204 h 445"/>
              <a:gd name="T48" fmla="*/ 381 w 498"/>
              <a:gd name="T49" fmla="*/ 435 h 445"/>
              <a:gd name="T50" fmla="*/ 399 w 498"/>
              <a:gd name="T51" fmla="*/ 435 h 445"/>
              <a:gd name="T52" fmla="*/ 426 w 498"/>
              <a:gd name="T53" fmla="*/ 417 h 445"/>
              <a:gd name="T54" fmla="*/ 426 w 498"/>
              <a:gd name="T55" fmla="*/ 400 h 445"/>
              <a:gd name="T56" fmla="*/ 222 w 498"/>
              <a:gd name="T57" fmla="*/ 160 h 445"/>
              <a:gd name="T58" fmla="*/ 497 w 498"/>
              <a:gd name="T59" fmla="*/ 63 h 445"/>
              <a:gd name="T60" fmla="*/ 497 w 498"/>
              <a:gd name="T61" fmla="*/ 63 h 445"/>
              <a:gd name="T62" fmla="*/ 479 w 498"/>
              <a:gd name="T63" fmla="*/ 54 h 445"/>
              <a:gd name="T64" fmla="*/ 461 w 498"/>
              <a:gd name="T65" fmla="*/ 89 h 445"/>
              <a:gd name="T66" fmla="*/ 408 w 498"/>
              <a:gd name="T67" fmla="*/ 107 h 445"/>
              <a:gd name="T68" fmla="*/ 399 w 498"/>
              <a:gd name="T69" fmla="*/ 63 h 445"/>
              <a:gd name="T70" fmla="*/ 417 w 498"/>
              <a:gd name="T71" fmla="*/ 19 h 445"/>
              <a:gd name="T72" fmla="*/ 408 w 498"/>
              <a:gd name="T73" fmla="*/ 10 h 445"/>
              <a:gd name="T74" fmla="*/ 337 w 498"/>
              <a:gd name="T75" fmla="*/ 72 h 445"/>
              <a:gd name="T76" fmla="*/ 319 w 498"/>
              <a:gd name="T77" fmla="*/ 151 h 445"/>
              <a:gd name="T78" fmla="*/ 284 w 498"/>
              <a:gd name="T79" fmla="*/ 187 h 445"/>
              <a:gd name="T80" fmla="*/ 319 w 498"/>
              <a:gd name="T81" fmla="*/ 231 h 445"/>
              <a:gd name="T82" fmla="*/ 364 w 498"/>
              <a:gd name="T83" fmla="*/ 187 h 445"/>
              <a:gd name="T84" fmla="*/ 408 w 498"/>
              <a:gd name="T85" fmla="*/ 178 h 445"/>
              <a:gd name="T86" fmla="*/ 488 w 498"/>
              <a:gd name="T87" fmla="*/ 143 h 445"/>
              <a:gd name="T88" fmla="*/ 497 w 498"/>
              <a:gd name="T89" fmla="*/ 63 h 445"/>
              <a:gd name="T90" fmla="*/ 72 w 498"/>
              <a:gd name="T91" fmla="*/ 400 h 445"/>
              <a:gd name="T92" fmla="*/ 72 w 498"/>
              <a:gd name="T93" fmla="*/ 400 h 445"/>
              <a:gd name="T94" fmla="*/ 72 w 498"/>
              <a:gd name="T95" fmla="*/ 417 h 445"/>
              <a:gd name="T96" fmla="*/ 89 w 498"/>
              <a:gd name="T97" fmla="*/ 444 h 445"/>
              <a:gd name="T98" fmla="*/ 107 w 498"/>
              <a:gd name="T99" fmla="*/ 435 h 445"/>
              <a:gd name="T100" fmla="*/ 231 w 498"/>
              <a:gd name="T101" fmla="*/ 320 h 445"/>
              <a:gd name="T102" fmla="*/ 195 w 498"/>
              <a:gd name="T103" fmla="*/ 275 h 445"/>
              <a:gd name="T104" fmla="*/ 72 w 498"/>
              <a:gd name="T105" fmla="*/ 40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>
              <a:defRPr/>
            </a:pPr>
            <a:endParaRPr lang="en-US" sz="2150" kern="0" smtClean="0">
              <a:solidFill>
                <a:srgbClr val="F8F8DD"/>
              </a:solidFill>
            </a:endParaRPr>
          </a:p>
        </p:txBody>
      </p:sp>
      <p:sp>
        <p:nvSpPr>
          <p:cNvPr id="15" name="Oval 36"/>
          <p:cNvSpPr/>
          <p:nvPr/>
        </p:nvSpPr>
        <p:spPr>
          <a:xfrm>
            <a:off x="6833417" y="5382888"/>
            <a:ext cx="848046" cy="847936"/>
          </a:xfrm>
          <a:prstGeom prst="ellipse">
            <a:avLst/>
          </a:prstGeom>
          <a:solidFill>
            <a:srgbClr val="548A96"/>
          </a:solidFill>
          <a:ln w="25400" cap="flat" cmpd="sng" algn="ctr">
            <a:noFill/>
            <a:prstDash val="solid"/>
          </a:ln>
          <a:effectLst/>
        </p:spPr>
        <p:txBody>
          <a:bodyPr lIns="91433" tIns="45717" rIns="91433" bIns="45717" rtlCol="0" anchor="ctr"/>
          <a:lstStyle/>
          <a:p>
            <a:pPr algn="ctr" defTabSz="544211">
              <a:defRPr/>
            </a:pPr>
            <a:endParaRPr lang="id-ID" sz="2150" kern="0" dirty="0" smtClean="0">
              <a:solidFill>
                <a:srgbClr val="F8F8DD"/>
              </a:solidFill>
              <a:latin typeface="Roboto Light"/>
              <a:cs typeface="Roboto Light"/>
            </a:endParaRPr>
          </a:p>
        </p:txBody>
      </p:sp>
      <p:sp>
        <p:nvSpPr>
          <p:cNvPr id="16" name="Freeform 208"/>
          <p:cNvSpPr>
            <a:spLocks noEditPoints="1"/>
          </p:cNvSpPr>
          <p:nvPr/>
        </p:nvSpPr>
        <p:spPr bwMode="auto">
          <a:xfrm>
            <a:off x="7105446" y="5632528"/>
            <a:ext cx="303736" cy="348655"/>
          </a:xfrm>
          <a:custGeom>
            <a:avLst/>
            <a:gdLst>
              <a:gd name="T0" fmla="*/ 217 w 252"/>
              <a:gd name="T1" fmla="*/ 204 h 288"/>
              <a:gd name="T2" fmla="*/ 217 w 252"/>
              <a:gd name="T3" fmla="*/ 196 h 288"/>
              <a:gd name="T4" fmla="*/ 217 w 252"/>
              <a:gd name="T5" fmla="*/ 126 h 288"/>
              <a:gd name="T6" fmla="*/ 156 w 252"/>
              <a:gd name="T7" fmla="*/ 40 h 288"/>
              <a:gd name="T8" fmla="*/ 158 w 252"/>
              <a:gd name="T9" fmla="*/ 32 h 288"/>
              <a:gd name="T10" fmla="*/ 126 w 252"/>
              <a:gd name="T11" fmla="*/ 0 h 288"/>
              <a:gd name="T12" fmla="*/ 94 w 252"/>
              <a:gd name="T13" fmla="*/ 32 h 288"/>
              <a:gd name="T14" fmla="*/ 96 w 252"/>
              <a:gd name="T15" fmla="*/ 40 h 288"/>
              <a:gd name="T16" fmla="*/ 35 w 252"/>
              <a:gd name="T17" fmla="*/ 126 h 288"/>
              <a:gd name="T18" fmla="*/ 35 w 252"/>
              <a:gd name="T19" fmla="*/ 196 h 288"/>
              <a:gd name="T20" fmla="*/ 35 w 252"/>
              <a:gd name="T21" fmla="*/ 204 h 288"/>
              <a:gd name="T22" fmla="*/ 0 w 252"/>
              <a:gd name="T23" fmla="*/ 238 h 288"/>
              <a:gd name="T24" fmla="*/ 14 w 252"/>
              <a:gd name="T25" fmla="*/ 252 h 288"/>
              <a:gd name="T26" fmla="*/ 95 w 252"/>
              <a:gd name="T27" fmla="*/ 252 h 288"/>
              <a:gd name="T28" fmla="*/ 94 w 252"/>
              <a:gd name="T29" fmla="*/ 256 h 288"/>
              <a:gd name="T30" fmla="*/ 126 w 252"/>
              <a:gd name="T31" fmla="*/ 288 h 288"/>
              <a:gd name="T32" fmla="*/ 158 w 252"/>
              <a:gd name="T33" fmla="*/ 256 h 288"/>
              <a:gd name="T34" fmla="*/ 157 w 252"/>
              <a:gd name="T35" fmla="*/ 252 h 288"/>
              <a:gd name="T36" fmla="*/ 238 w 252"/>
              <a:gd name="T37" fmla="*/ 252 h 288"/>
              <a:gd name="T38" fmla="*/ 252 w 252"/>
              <a:gd name="T39" fmla="*/ 238 h 288"/>
              <a:gd name="T40" fmla="*/ 217 w 252"/>
              <a:gd name="T41" fmla="*/ 204 h 288"/>
              <a:gd name="T42" fmla="*/ 108 w 252"/>
              <a:gd name="T43" fmla="*/ 32 h 288"/>
              <a:gd name="T44" fmla="*/ 126 w 252"/>
              <a:gd name="T45" fmla="*/ 14 h 288"/>
              <a:gd name="T46" fmla="*/ 144 w 252"/>
              <a:gd name="T47" fmla="*/ 32 h 288"/>
              <a:gd name="T48" fmla="*/ 143 w 252"/>
              <a:gd name="T49" fmla="*/ 37 h 288"/>
              <a:gd name="T50" fmla="*/ 126 w 252"/>
              <a:gd name="T51" fmla="*/ 35 h 288"/>
              <a:gd name="T52" fmla="*/ 109 w 252"/>
              <a:gd name="T53" fmla="*/ 37 h 288"/>
              <a:gd name="T54" fmla="*/ 108 w 252"/>
              <a:gd name="T55" fmla="*/ 3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2" h="288">
                <a:moveTo>
                  <a:pt x="217" y="204"/>
                </a:moveTo>
                <a:cubicBezTo>
                  <a:pt x="217" y="202"/>
                  <a:pt x="217" y="199"/>
                  <a:pt x="217" y="196"/>
                </a:cubicBezTo>
                <a:cubicBezTo>
                  <a:pt x="217" y="126"/>
                  <a:pt x="217" y="126"/>
                  <a:pt x="217" y="126"/>
                </a:cubicBezTo>
                <a:cubicBezTo>
                  <a:pt x="217" y="86"/>
                  <a:pt x="192" y="53"/>
                  <a:pt x="156" y="40"/>
                </a:cubicBezTo>
                <a:cubicBezTo>
                  <a:pt x="157" y="37"/>
                  <a:pt x="158" y="35"/>
                  <a:pt x="158" y="32"/>
                </a:cubicBezTo>
                <a:cubicBezTo>
                  <a:pt x="158" y="14"/>
                  <a:pt x="143" y="0"/>
                  <a:pt x="126" y="0"/>
                </a:cubicBezTo>
                <a:cubicBezTo>
                  <a:pt x="109" y="0"/>
                  <a:pt x="94" y="14"/>
                  <a:pt x="94" y="32"/>
                </a:cubicBezTo>
                <a:cubicBezTo>
                  <a:pt x="94" y="35"/>
                  <a:pt x="95" y="37"/>
                  <a:pt x="96" y="40"/>
                </a:cubicBezTo>
                <a:cubicBezTo>
                  <a:pt x="60" y="53"/>
                  <a:pt x="35" y="86"/>
                  <a:pt x="35" y="126"/>
                </a:cubicBezTo>
                <a:cubicBezTo>
                  <a:pt x="35" y="196"/>
                  <a:pt x="35" y="196"/>
                  <a:pt x="35" y="196"/>
                </a:cubicBezTo>
                <a:cubicBezTo>
                  <a:pt x="35" y="199"/>
                  <a:pt x="35" y="202"/>
                  <a:pt x="35" y="20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246"/>
                  <a:pt x="6" y="252"/>
                  <a:pt x="14" y="252"/>
                </a:cubicBezTo>
                <a:cubicBezTo>
                  <a:pt x="95" y="252"/>
                  <a:pt x="95" y="252"/>
                  <a:pt x="95" y="252"/>
                </a:cubicBezTo>
                <a:cubicBezTo>
                  <a:pt x="95" y="254"/>
                  <a:pt x="94" y="255"/>
                  <a:pt x="94" y="256"/>
                </a:cubicBezTo>
                <a:cubicBezTo>
                  <a:pt x="94" y="274"/>
                  <a:pt x="109" y="288"/>
                  <a:pt x="126" y="288"/>
                </a:cubicBezTo>
                <a:cubicBezTo>
                  <a:pt x="143" y="288"/>
                  <a:pt x="158" y="274"/>
                  <a:pt x="158" y="256"/>
                </a:cubicBezTo>
                <a:cubicBezTo>
                  <a:pt x="158" y="255"/>
                  <a:pt x="157" y="254"/>
                  <a:pt x="157" y="252"/>
                </a:cubicBezTo>
                <a:cubicBezTo>
                  <a:pt x="238" y="252"/>
                  <a:pt x="238" y="252"/>
                  <a:pt x="238" y="252"/>
                </a:cubicBezTo>
                <a:cubicBezTo>
                  <a:pt x="246" y="252"/>
                  <a:pt x="252" y="246"/>
                  <a:pt x="252" y="238"/>
                </a:cubicBezTo>
                <a:lnTo>
                  <a:pt x="217" y="204"/>
                </a:lnTo>
                <a:close/>
                <a:moveTo>
                  <a:pt x="108" y="32"/>
                </a:moveTo>
                <a:cubicBezTo>
                  <a:pt x="108" y="22"/>
                  <a:pt x="116" y="14"/>
                  <a:pt x="126" y="14"/>
                </a:cubicBezTo>
                <a:cubicBezTo>
                  <a:pt x="136" y="14"/>
                  <a:pt x="144" y="22"/>
                  <a:pt x="144" y="32"/>
                </a:cubicBezTo>
                <a:cubicBezTo>
                  <a:pt x="144" y="33"/>
                  <a:pt x="143" y="35"/>
                  <a:pt x="143" y="37"/>
                </a:cubicBezTo>
                <a:cubicBezTo>
                  <a:pt x="137" y="36"/>
                  <a:pt x="132" y="35"/>
                  <a:pt x="126" y="35"/>
                </a:cubicBezTo>
                <a:cubicBezTo>
                  <a:pt x="120" y="35"/>
                  <a:pt x="115" y="36"/>
                  <a:pt x="109" y="37"/>
                </a:cubicBezTo>
                <a:cubicBezTo>
                  <a:pt x="109" y="35"/>
                  <a:pt x="108" y="33"/>
                  <a:pt x="108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8F8DD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/>
          <a:srcRect t="26806"/>
          <a:stretch/>
        </p:blipFill>
        <p:spPr>
          <a:xfrm>
            <a:off x="855557" y="1694382"/>
            <a:ext cx="2561847" cy="154087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/>
          <a:srcRect r="8331"/>
          <a:stretch/>
        </p:blipFill>
        <p:spPr>
          <a:xfrm>
            <a:off x="3659717" y="1694382"/>
            <a:ext cx="2560320" cy="154268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5"/>
          <a:srcRect r="4085"/>
          <a:stretch/>
        </p:blipFill>
        <p:spPr>
          <a:xfrm>
            <a:off x="863975" y="4398473"/>
            <a:ext cx="2551902" cy="154268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6"/>
          <a:srcRect r="9095"/>
          <a:stretch/>
        </p:blipFill>
        <p:spPr>
          <a:xfrm>
            <a:off x="3659717" y="4398473"/>
            <a:ext cx="2560320" cy="1542689"/>
          </a:xfrm>
          <a:prstGeom prst="rect">
            <a:avLst/>
          </a:prstGeom>
        </p:spPr>
      </p:pic>
      <p:sp>
        <p:nvSpPr>
          <p:cNvPr id="21" name="TextBox 35"/>
          <p:cNvSpPr txBox="1"/>
          <p:nvPr/>
        </p:nvSpPr>
        <p:spPr>
          <a:xfrm>
            <a:off x="7976779" y="2137773"/>
            <a:ext cx="36566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小鹿</a:t>
            </a:r>
            <a:r>
              <a:rPr lang="en-US" altLang="zh-CN" sz="1400" dirty="0" err="1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rgbClr val="F8F8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35"/>
          <p:cNvSpPr txBox="1"/>
          <p:nvPr/>
        </p:nvSpPr>
        <p:spPr>
          <a:xfrm>
            <a:off x="7976779" y="3277637"/>
            <a:ext cx="36566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小鹿</a:t>
            </a:r>
            <a:r>
              <a:rPr lang="en-US" altLang="zh-CN" sz="1400" dirty="0" err="1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rgbClr val="F8F8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35"/>
          <p:cNvSpPr txBox="1"/>
          <p:nvPr/>
        </p:nvSpPr>
        <p:spPr>
          <a:xfrm>
            <a:off x="7976779" y="4476663"/>
            <a:ext cx="36566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小鹿</a:t>
            </a:r>
            <a:r>
              <a:rPr lang="en-US" altLang="zh-CN" sz="1400" dirty="0" err="1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rgbClr val="F8F8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35"/>
          <p:cNvSpPr txBox="1"/>
          <p:nvPr/>
        </p:nvSpPr>
        <p:spPr>
          <a:xfrm>
            <a:off x="7976779" y="5545245"/>
            <a:ext cx="36566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小鹿</a:t>
            </a:r>
            <a:r>
              <a:rPr lang="en-US" altLang="zh-CN" sz="1400" dirty="0" err="1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rgbClr val="F8F8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018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25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497840"/>
            <a:ext cx="172720" cy="548640"/>
          </a:xfrm>
          <a:prstGeom prst="rect">
            <a:avLst/>
          </a:prstGeom>
          <a:solidFill>
            <a:srgbClr val="F8F8DD"/>
          </a:solidFill>
          <a:ln>
            <a:solidFill>
              <a:srgbClr val="F8F8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4160" y="572105"/>
            <a:ext cx="2377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8F8D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单击输入您的标题</a:t>
            </a:r>
            <a:endParaRPr lang="zh-CN" altLang="en-US" sz="2000" dirty="0">
              <a:solidFill>
                <a:srgbClr val="F8F8D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473527" y="1817265"/>
            <a:ext cx="2256896" cy="1887174"/>
            <a:chOff x="1234917" y="2180481"/>
            <a:chExt cx="2040939" cy="155125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矩形 5"/>
            <p:cNvSpPr/>
            <p:nvPr/>
          </p:nvSpPr>
          <p:spPr>
            <a:xfrm>
              <a:off x="1234918" y="2180481"/>
              <a:ext cx="2040938" cy="360040"/>
            </a:xfrm>
            <a:prstGeom prst="rect">
              <a:avLst/>
            </a:prstGeom>
            <a:solidFill>
              <a:srgbClr val="70B69E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600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单击此处输入</a:t>
              </a:r>
              <a:r>
                <a:rPr lang="zh-CN" altLang="en-US" sz="1600" b="1" kern="0" dirty="0" smtClea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zh-CN" altLang="en-US" sz="16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234917" y="2540520"/>
              <a:ext cx="2040939" cy="119121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400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598674" y="2515026"/>
            <a:ext cx="2006600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</a:t>
            </a:r>
            <a:endParaRPr lang="zh-CN" altLang="en-US" sz="1400" kern="0" dirty="0">
              <a:solidFill>
                <a:srgbClr val="4D4D4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848427" y="1817265"/>
            <a:ext cx="2256896" cy="1887174"/>
            <a:chOff x="1234917" y="2180481"/>
            <a:chExt cx="2040939" cy="155125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" name="矩形 9"/>
            <p:cNvSpPr/>
            <p:nvPr/>
          </p:nvSpPr>
          <p:spPr>
            <a:xfrm>
              <a:off x="1234918" y="2180481"/>
              <a:ext cx="2040938" cy="360040"/>
            </a:xfrm>
            <a:prstGeom prst="rect">
              <a:avLst/>
            </a:prstGeom>
            <a:solidFill>
              <a:srgbClr val="FBA41F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600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单击此处输入</a:t>
              </a:r>
              <a:r>
                <a:rPr lang="zh-CN" altLang="en-US" sz="1600" b="1" kern="0" dirty="0" smtClea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zh-CN" altLang="en-US" sz="16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234917" y="2540520"/>
              <a:ext cx="2040939" cy="119121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400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3973574" y="2515026"/>
            <a:ext cx="2006600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</a:t>
            </a:r>
            <a:endParaRPr lang="zh-CN" altLang="en-US" sz="1400" kern="0" dirty="0">
              <a:solidFill>
                <a:srgbClr val="4D4D4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223325" y="1817265"/>
            <a:ext cx="2256896" cy="1887174"/>
            <a:chOff x="1234917" y="2180481"/>
            <a:chExt cx="2040939" cy="155125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4" name="矩形 13"/>
            <p:cNvSpPr/>
            <p:nvPr/>
          </p:nvSpPr>
          <p:spPr>
            <a:xfrm>
              <a:off x="1234918" y="2180481"/>
              <a:ext cx="2040938" cy="360040"/>
            </a:xfrm>
            <a:prstGeom prst="rect">
              <a:avLst/>
            </a:prstGeom>
            <a:solidFill>
              <a:srgbClr val="548A96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600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单击此处输入</a:t>
              </a:r>
              <a:r>
                <a:rPr lang="zh-CN" altLang="en-US" sz="1600" b="1" kern="0" dirty="0" smtClea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zh-CN" altLang="en-US" sz="16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234917" y="2540520"/>
              <a:ext cx="2040939" cy="119121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400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6348472" y="2515026"/>
            <a:ext cx="2006600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</a:t>
            </a:r>
            <a:endParaRPr lang="zh-CN" altLang="en-US" sz="1400" kern="0" dirty="0">
              <a:solidFill>
                <a:srgbClr val="4D4D4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598221" y="1817265"/>
            <a:ext cx="2256896" cy="1887174"/>
            <a:chOff x="1234917" y="2180481"/>
            <a:chExt cx="2040939" cy="155125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8" name="矩形 17"/>
            <p:cNvSpPr/>
            <p:nvPr/>
          </p:nvSpPr>
          <p:spPr>
            <a:xfrm>
              <a:off x="1234918" y="2180481"/>
              <a:ext cx="2040938" cy="360040"/>
            </a:xfrm>
            <a:prstGeom prst="rect">
              <a:avLst/>
            </a:prstGeom>
            <a:solidFill>
              <a:srgbClr val="E74E3E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600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单击此处输入</a:t>
              </a:r>
              <a:r>
                <a:rPr lang="zh-CN" altLang="en-US" sz="1600" b="1" kern="0" dirty="0" smtClea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zh-CN" altLang="en-US" sz="16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234917" y="2540520"/>
              <a:ext cx="2040939" cy="119121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400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8723368" y="2515026"/>
            <a:ext cx="2006600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</a:t>
            </a:r>
            <a:endParaRPr lang="zh-CN" altLang="en-US" sz="1400" kern="0" dirty="0">
              <a:solidFill>
                <a:srgbClr val="4D4D4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473527" y="3938029"/>
            <a:ext cx="2256896" cy="1887174"/>
            <a:chOff x="1234917" y="2180481"/>
            <a:chExt cx="2040939" cy="155125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2" name="矩形 21"/>
            <p:cNvSpPr/>
            <p:nvPr/>
          </p:nvSpPr>
          <p:spPr>
            <a:xfrm>
              <a:off x="1234918" y="2180481"/>
              <a:ext cx="2040938" cy="360040"/>
            </a:xfrm>
            <a:prstGeom prst="rect">
              <a:avLst/>
            </a:prstGeom>
            <a:solidFill>
              <a:srgbClr val="E74E3E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600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单击此处输入</a:t>
              </a:r>
              <a:r>
                <a:rPr lang="zh-CN" altLang="en-US" sz="1600" b="1" kern="0" dirty="0" smtClea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zh-CN" altLang="en-US" sz="16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234917" y="2540520"/>
              <a:ext cx="2040939" cy="119121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400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1598674" y="4635790"/>
            <a:ext cx="2006600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</a:t>
            </a:r>
            <a:endParaRPr lang="zh-CN" altLang="en-US" sz="1400" kern="0" dirty="0">
              <a:solidFill>
                <a:srgbClr val="4D4D4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848427" y="3938029"/>
            <a:ext cx="2256896" cy="1887174"/>
            <a:chOff x="1234917" y="2180481"/>
            <a:chExt cx="2040939" cy="155125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6" name="矩形 25"/>
            <p:cNvSpPr/>
            <p:nvPr/>
          </p:nvSpPr>
          <p:spPr>
            <a:xfrm>
              <a:off x="1234918" y="2180481"/>
              <a:ext cx="2040938" cy="360040"/>
            </a:xfrm>
            <a:prstGeom prst="rect">
              <a:avLst/>
            </a:prstGeom>
            <a:solidFill>
              <a:srgbClr val="548A96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600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单击此处输入</a:t>
              </a:r>
              <a:r>
                <a:rPr lang="zh-CN" altLang="en-US" sz="1600" b="1" kern="0" dirty="0" smtClea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zh-CN" altLang="en-US" sz="16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234917" y="2540520"/>
              <a:ext cx="2040939" cy="119121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400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3973574" y="4635790"/>
            <a:ext cx="2006600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</a:t>
            </a:r>
            <a:endParaRPr lang="zh-CN" altLang="en-US" sz="1400" kern="0" dirty="0">
              <a:solidFill>
                <a:srgbClr val="4D4D4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6223325" y="3938029"/>
            <a:ext cx="2256896" cy="1887174"/>
            <a:chOff x="1234917" y="2180481"/>
            <a:chExt cx="2040939" cy="155125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0" name="矩形 29"/>
            <p:cNvSpPr/>
            <p:nvPr/>
          </p:nvSpPr>
          <p:spPr>
            <a:xfrm>
              <a:off x="1234918" y="2180481"/>
              <a:ext cx="2040938" cy="360040"/>
            </a:xfrm>
            <a:prstGeom prst="rect">
              <a:avLst/>
            </a:prstGeom>
            <a:solidFill>
              <a:srgbClr val="FBA41F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600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单击此处输入</a:t>
              </a:r>
              <a:r>
                <a:rPr lang="zh-CN" altLang="en-US" sz="1600" b="1" kern="0" dirty="0" smtClea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zh-CN" altLang="en-US" sz="16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234917" y="2540520"/>
              <a:ext cx="2040939" cy="119121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400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6348472" y="4635790"/>
            <a:ext cx="2006600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</a:t>
            </a:r>
            <a:endParaRPr lang="zh-CN" altLang="en-US" sz="1400" kern="0" dirty="0">
              <a:solidFill>
                <a:srgbClr val="4D4D4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8598221" y="3938029"/>
            <a:ext cx="2256896" cy="1887174"/>
            <a:chOff x="1234917" y="2180481"/>
            <a:chExt cx="2040939" cy="155125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4" name="矩形 33"/>
            <p:cNvSpPr/>
            <p:nvPr/>
          </p:nvSpPr>
          <p:spPr>
            <a:xfrm>
              <a:off x="1234918" y="2180481"/>
              <a:ext cx="2040938" cy="360040"/>
            </a:xfrm>
            <a:prstGeom prst="rect">
              <a:avLst/>
            </a:prstGeom>
            <a:solidFill>
              <a:srgbClr val="70B69E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600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单击此处输入</a:t>
              </a:r>
              <a:r>
                <a:rPr lang="zh-CN" altLang="en-US" sz="1600" b="1" kern="0" dirty="0" smtClea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zh-CN" altLang="en-US" sz="16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234917" y="2540520"/>
              <a:ext cx="2040939" cy="119121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400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8723368" y="4635790"/>
            <a:ext cx="2006600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</a:t>
            </a:r>
            <a:endParaRPr lang="zh-CN" altLang="en-US" sz="1400" kern="0" dirty="0">
              <a:solidFill>
                <a:srgbClr val="4D4D4D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35685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25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9050208" y="4168462"/>
            <a:ext cx="572641" cy="559996"/>
            <a:chOff x="9050208" y="3514412"/>
            <a:chExt cx="572641" cy="559996"/>
          </a:xfrm>
        </p:grpSpPr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9476527" y="3521638"/>
              <a:ext cx="137289" cy="137289"/>
            </a:xfrm>
            <a:custGeom>
              <a:avLst/>
              <a:gdLst>
                <a:gd name="T0" fmla="*/ 76 w 76"/>
                <a:gd name="T1" fmla="*/ 7 h 76"/>
                <a:gd name="T2" fmla="*/ 69 w 76"/>
                <a:gd name="T3" fmla="*/ 0 h 76"/>
                <a:gd name="T4" fmla="*/ 38 w 76"/>
                <a:gd name="T5" fmla="*/ 31 h 76"/>
                <a:gd name="T6" fmla="*/ 7 w 76"/>
                <a:gd name="T7" fmla="*/ 0 h 76"/>
                <a:gd name="T8" fmla="*/ 0 w 76"/>
                <a:gd name="T9" fmla="*/ 7 h 76"/>
                <a:gd name="T10" fmla="*/ 31 w 76"/>
                <a:gd name="T11" fmla="*/ 38 h 76"/>
                <a:gd name="T12" fmla="*/ 0 w 76"/>
                <a:gd name="T13" fmla="*/ 69 h 76"/>
                <a:gd name="T14" fmla="*/ 7 w 76"/>
                <a:gd name="T15" fmla="*/ 76 h 76"/>
                <a:gd name="T16" fmla="*/ 38 w 76"/>
                <a:gd name="T17" fmla="*/ 45 h 76"/>
                <a:gd name="T18" fmla="*/ 69 w 76"/>
                <a:gd name="T19" fmla="*/ 76 h 76"/>
                <a:gd name="T20" fmla="*/ 76 w 76"/>
                <a:gd name="T21" fmla="*/ 69 h 76"/>
                <a:gd name="T22" fmla="*/ 45 w 76"/>
                <a:gd name="T23" fmla="*/ 38 h 76"/>
                <a:gd name="T24" fmla="*/ 76 w 76"/>
                <a:gd name="T25" fmla="*/ 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" h="76">
                  <a:moveTo>
                    <a:pt x="76" y="7"/>
                  </a:moveTo>
                  <a:lnTo>
                    <a:pt x="69" y="0"/>
                  </a:lnTo>
                  <a:lnTo>
                    <a:pt x="38" y="31"/>
                  </a:lnTo>
                  <a:lnTo>
                    <a:pt x="7" y="0"/>
                  </a:lnTo>
                  <a:lnTo>
                    <a:pt x="0" y="7"/>
                  </a:lnTo>
                  <a:lnTo>
                    <a:pt x="31" y="38"/>
                  </a:lnTo>
                  <a:lnTo>
                    <a:pt x="0" y="69"/>
                  </a:lnTo>
                  <a:lnTo>
                    <a:pt x="7" y="76"/>
                  </a:lnTo>
                  <a:lnTo>
                    <a:pt x="38" y="45"/>
                  </a:lnTo>
                  <a:lnTo>
                    <a:pt x="69" y="76"/>
                  </a:lnTo>
                  <a:lnTo>
                    <a:pt x="76" y="69"/>
                  </a:lnTo>
                  <a:lnTo>
                    <a:pt x="45" y="38"/>
                  </a:lnTo>
                  <a:lnTo>
                    <a:pt x="76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9050208" y="3514412"/>
              <a:ext cx="169805" cy="153548"/>
            </a:xfrm>
            <a:custGeom>
              <a:avLst/>
              <a:gdLst>
                <a:gd name="T0" fmla="*/ 52 w 94"/>
                <a:gd name="T1" fmla="*/ 0 h 85"/>
                <a:gd name="T2" fmla="*/ 45 w 94"/>
                <a:gd name="T3" fmla="*/ 7 h 85"/>
                <a:gd name="T4" fmla="*/ 75 w 94"/>
                <a:gd name="T5" fmla="*/ 37 h 85"/>
                <a:gd name="T6" fmla="*/ 0 w 94"/>
                <a:gd name="T7" fmla="*/ 37 h 85"/>
                <a:gd name="T8" fmla="*/ 0 w 94"/>
                <a:gd name="T9" fmla="*/ 47 h 85"/>
                <a:gd name="T10" fmla="*/ 75 w 94"/>
                <a:gd name="T11" fmla="*/ 47 h 85"/>
                <a:gd name="T12" fmla="*/ 45 w 94"/>
                <a:gd name="T13" fmla="*/ 78 h 85"/>
                <a:gd name="T14" fmla="*/ 52 w 94"/>
                <a:gd name="T15" fmla="*/ 85 h 85"/>
                <a:gd name="T16" fmla="*/ 94 w 94"/>
                <a:gd name="T17" fmla="*/ 42 h 85"/>
                <a:gd name="T18" fmla="*/ 52 w 94"/>
                <a:gd name="T1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85">
                  <a:moveTo>
                    <a:pt x="52" y="0"/>
                  </a:moveTo>
                  <a:lnTo>
                    <a:pt x="45" y="7"/>
                  </a:lnTo>
                  <a:lnTo>
                    <a:pt x="75" y="37"/>
                  </a:lnTo>
                  <a:lnTo>
                    <a:pt x="0" y="37"/>
                  </a:lnTo>
                  <a:lnTo>
                    <a:pt x="0" y="47"/>
                  </a:lnTo>
                  <a:lnTo>
                    <a:pt x="75" y="47"/>
                  </a:lnTo>
                  <a:lnTo>
                    <a:pt x="45" y="78"/>
                  </a:lnTo>
                  <a:lnTo>
                    <a:pt x="52" y="85"/>
                  </a:lnTo>
                  <a:lnTo>
                    <a:pt x="94" y="42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9050208" y="3949764"/>
              <a:ext cx="169805" cy="102967"/>
            </a:xfrm>
            <a:custGeom>
              <a:avLst/>
              <a:gdLst>
                <a:gd name="T0" fmla="*/ 66 w 94"/>
                <a:gd name="T1" fmla="*/ 0 h 57"/>
                <a:gd name="T2" fmla="*/ 59 w 94"/>
                <a:gd name="T3" fmla="*/ 7 h 57"/>
                <a:gd name="T4" fmla="*/ 75 w 94"/>
                <a:gd name="T5" fmla="*/ 24 h 57"/>
                <a:gd name="T6" fmla="*/ 19 w 94"/>
                <a:gd name="T7" fmla="*/ 24 h 57"/>
                <a:gd name="T8" fmla="*/ 35 w 94"/>
                <a:gd name="T9" fmla="*/ 7 h 57"/>
                <a:gd name="T10" fmla="*/ 28 w 94"/>
                <a:gd name="T11" fmla="*/ 0 h 57"/>
                <a:gd name="T12" fmla="*/ 0 w 94"/>
                <a:gd name="T13" fmla="*/ 28 h 57"/>
                <a:gd name="T14" fmla="*/ 28 w 94"/>
                <a:gd name="T15" fmla="*/ 57 h 57"/>
                <a:gd name="T16" fmla="*/ 35 w 94"/>
                <a:gd name="T17" fmla="*/ 50 h 57"/>
                <a:gd name="T18" fmla="*/ 19 w 94"/>
                <a:gd name="T19" fmla="*/ 33 h 57"/>
                <a:gd name="T20" fmla="*/ 75 w 94"/>
                <a:gd name="T21" fmla="*/ 33 h 57"/>
                <a:gd name="T22" fmla="*/ 59 w 94"/>
                <a:gd name="T23" fmla="*/ 50 h 57"/>
                <a:gd name="T24" fmla="*/ 66 w 94"/>
                <a:gd name="T25" fmla="*/ 57 h 57"/>
                <a:gd name="T26" fmla="*/ 94 w 94"/>
                <a:gd name="T27" fmla="*/ 28 h 57"/>
                <a:gd name="T28" fmla="*/ 66 w 94"/>
                <a:gd name="T2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7">
                  <a:moveTo>
                    <a:pt x="66" y="0"/>
                  </a:moveTo>
                  <a:lnTo>
                    <a:pt x="59" y="7"/>
                  </a:lnTo>
                  <a:lnTo>
                    <a:pt x="75" y="24"/>
                  </a:lnTo>
                  <a:lnTo>
                    <a:pt x="19" y="24"/>
                  </a:lnTo>
                  <a:lnTo>
                    <a:pt x="35" y="7"/>
                  </a:lnTo>
                  <a:lnTo>
                    <a:pt x="28" y="0"/>
                  </a:lnTo>
                  <a:lnTo>
                    <a:pt x="0" y="28"/>
                  </a:lnTo>
                  <a:lnTo>
                    <a:pt x="28" y="57"/>
                  </a:lnTo>
                  <a:lnTo>
                    <a:pt x="35" y="50"/>
                  </a:lnTo>
                  <a:lnTo>
                    <a:pt x="19" y="33"/>
                  </a:lnTo>
                  <a:lnTo>
                    <a:pt x="75" y="33"/>
                  </a:lnTo>
                  <a:lnTo>
                    <a:pt x="59" y="50"/>
                  </a:lnTo>
                  <a:lnTo>
                    <a:pt x="66" y="57"/>
                  </a:lnTo>
                  <a:lnTo>
                    <a:pt x="94" y="28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9472914" y="3928086"/>
              <a:ext cx="149935" cy="146322"/>
            </a:xfrm>
            <a:custGeom>
              <a:avLst/>
              <a:gdLst>
                <a:gd name="T0" fmla="*/ 35 w 35"/>
                <a:gd name="T1" fmla="*/ 0 h 34"/>
                <a:gd name="T2" fmla="*/ 21 w 35"/>
                <a:gd name="T3" fmla="*/ 0 h 34"/>
                <a:gd name="T4" fmla="*/ 21 w 35"/>
                <a:gd name="T5" fmla="*/ 14 h 34"/>
                <a:gd name="T6" fmla="*/ 25 w 35"/>
                <a:gd name="T7" fmla="*/ 14 h 34"/>
                <a:gd name="T8" fmla="*/ 25 w 35"/>
                <a:gd name="T9" fmla="*/ 7 h 34"/>
                <a:gd name="T10" fmla="*/ 30 w 35"/>
                <a:gd name="T11" fmla="*/ 17 h 34"/>
                <a:gd name="T12" fmla="*/ 17 w 35"/>
                <a:gd name="T13" fmla="*/ 30 h 34"/>
                <a:gd name="T14" fmla="*/ 4 w 35"/>
                <a:gd name="T15" fmla="*/ 17 h 34"/>
                <a:gd name="T16" fmla="*/ 12 w 35"/>
                <a:gd name="T17" fmla="*/ 5 h 34"/>
                <a:gd name="T18" fmla="*/ 10 w 35"/>
                <a:gd name="T19" fmla="*/ 2 h 34"/>
                <a:gd name="T20" fmla="*/ 0 w 35"/>
                <a:gd name="T21" fmla="*/ 17 h 34"/>
                <a:gd name="T22" fmla="*/ 17 w 35"/>
                <a:gd name="T23" fmla="*/ 34 h 34"/>
                <a:gd name="T24" fmla="*/ 34 w 35"/>
                <a:gd name="T25" fmla="*/ 17 h 34"/>
                <a:gd name="T26" fmla="*/ 27 w 35"/>
                <a:gd name="T27" fmla="*/ 4 h 34"/>
                <a:gd name="T28" fmla="*/ 35 w 35"/>
                <a:gd name="T29" fmla="*/ 4 h 34"/>
                <a:gd name="T30" fmla="*/ 35 w 35"/>
                <a:gd name="T3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34">
                  <a:moveTo>
                    <a:pt x="35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8" y="9"/>
                    <a:pt x="30" y="13"/>
                    <a:pt x="30" y="17"/>
                  </a:cubicBezTo>
                  <a:cubicBezTo>
                    <a:pt x="30" y="24"/>
                    <a:pt x="24" y="30"/>
                    <a:pt x="17" y="30"/>
                  </a:cubicBezTo>
                  <a:cubicBezTo>
                    <a:pt x="10" y="30"/>
                    <a:pt x="4" y="24"/>
                    <a:pt x="4" y="17"/>
                  </a:cubicBezTo>
                  <a:cubicBezTo>
                    <a:pt x="4" y="12"/>
                    <a:pt x="7" y="7"/>
                    <a:pt x="12" y="5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4" y="5"/>
                    <a:pt x="0" y="10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ubicBezTo>
                    <a:pt x="26" y="34"/>
                    <a:pt x="34" y="26"/>
                    <a:pt x="34" y="17"/>
                  </a:cubicBezTo>
                  <a:cubicBezTo>
                    <a:pt x="34" y="12"/>
                    <a:pt x="31" y="7"/>
                    <a:pt x="27" y="4"/>
                  </a:cubicBezTo>
                  <a:cubicBezTo>
                    <a:pt x="35" y="4"/>
                    <a:pt x="35" y="4"/>
                    <a:pt x="35" y="4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30275" y="1760484"/>
            <a:ext cx="410062" cy="406449"/>
            <a:chOff x="930275" y="1106434"/>
            <a:chExt cx="410062" cy="406449"/>
          </a:xfrm>
        </p:grpSpPr>
        <p:sp>
          <p:nvSpPr>
            <p:cNvPr id="15" name="Freeform 33"/>
            <p:cNvSpPr>
              <a:spLocks/>
            </p:cNvSpPr>
            <p:nvPr/>
          </p:nvSpPr>
          <p:spPr bwMode="auto">
            <a:xfrm>
              <a:off x="1221112" y="1144368"/>
              <a:ext cx="34323" cy="56000"/>
            </a:xfrm>
            <a:custGeom>
              <a:avLst/>
              <a:gdLst>
                <a:gd name="T0" fmla="*/ 19 w 19"/>
                <a:gd name="T1" fmla="*/ 0 h 31"/>
                <a:gd name="T2" fmla="*/ 0 w 19"/>
                <a:gd name="T3" fmla="*/ 0 h 31"/>
                <a:gd name="T4" fmla="*/ 0 w 19"/>
                <a:gd name="T5" fmla="*/ 12 h 31"/>
                <a:gd name="T6" fmla="*/ 19 w 19"/>
                <a:gd name="T7" fmla="*/ 31 h 31"/>
                <a:gd name="T8" fmla="*/ 19 w 19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1">
                  <a:moveTo>
                    <a:pt x="19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19" y="31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4"/>
            <p:cNvSpPr>
              <a:spLocks noEditPoints="1"/>
            </p:cNvSpPr>
            <p:nvPr/>
          </p:nvSpPr>
          <p:spPr bwMode="auto">
            <a:xfrm>
              <a:off x="930275" y="1106434"/>
              <a:ext cx="410062" cy="406449"/>
            </a:xfrm>
            <a:custGeom>
              <a:avLst/>
              <a:gdLst>
                <a:gd name="T0" fmla="*/ 114 w 227"/>
                <a:gd name="T1" fmla="*/ 0 h 225"/>
                <a:gd name="T2" fmla="*/ 0 w 227"/>
                <a:gd name="T3" fmla="*/ 114 h 225"/>
                <a:gd name="T4" fmla="*/ 24 w 227"/>
                <a:gd name="T5" fmla="*/ 133 h 225"/>
                <a:gd name="T6" fmla="*/ 24 w 227"/>
                <a:gd name="T7" fmla="*/ 225 h 225"/>
                <a:gd name="T8" fmla="*/ 90 w 227"/>
                <a:gd name="T9" fmla="*/ 225 h 225"/>
                <a:gd name="T10" fmla="*/ 90 w 227"/>
                <a:gd name="T11" fmla="*/ 168 h 225"/>
                <a:gd name="T12" fmla="*/ 137 w 227"/>
                <a:gd name="T13" fmla="*/ 168 h 225"/>
                <a:gd name="T14" fmla="*/ 137 w 227"/>
                <a:gd name="T15" fmla="*/ 225 h 225"/>
                <a:gd name="T16" fmla="*/ 204 w 227"/>
                <a:gd name="T17" fmla="*/ 225 h 225"/>
                <a:gd name="T18" fmla="*/ 204 w 227"/>
                <a:gd name="T19" fmla="*/ 135 h 225"/>
                <a:gd name="T20" fmla="*/ 227 w 227"/>
                <a:gd name="T21" fmla="*/ 114 h 225"/>
                <a:gd name="T22" fmla="*/ 114 w 227"/>
                <a:gd name="T23" fmla="*/ 0 h 225"/>
                <a:gd name="T24" fmla="*/ 194 w 227"/>
                <a:gd name="T25" fmla="*/ 130 h 225"/>
                <a:gd name="T26" fmla="*/ 194 w 227"/>
                <a:gd name="T27" fmla="*/ 215 h 225"/>
                <a:gd name="T28" fmla="*/ 147 w 227"/>
                <a:gd name="T29" fmla="*/ 215 h 225"/>
                <a:gd name="T30" fmla="*/ 147 w 227"/>
                <a:gd name="T31" fmla="*/ 159 h 225"/>
                <a:gd name="T32" fmla="*/ 80 w 227"/>
                <a:gd name="T33" fmla="*/ 159 h 225"/>
                <a:gd name="T34" fmla="*/ 80 w 227"/>
                <a:gd name="T35" fmla="*/ 215 h 225"/>
                <a:gd name="T36" fmla="*/ 33 w 227"/>
                <a:gd name="T37" fmla="*/ 215 h 225"/>
                <a:gd name="T38" fmla="*/ 33 w 227"/>
                <a:gd name="T39" fmla="*/ 130 h 225"/>
                <a:gd name="T40" fmla="*/ 14 w 227"/>
                <a:gd name="T41" fmla="*/ 114 h 225"/>
                <a:gd name="T42" fmla="*/ 114 w 227"/>
                <a:gd name="T43" fmla="*/ 12 h 225"/>
                <a:gd name="T44" fmla="*/ 213 w 227"/>
                <a:gd name="T45" fmla="*/ 114 h 225"/>
                <a:gd name="T46" fmla="*/ 194 w 227"/>
                <a:gd name="T47" fmla="*/ 13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7" h="225">
                  <a:moveTo>
                    <a:pt x="114" y="0"/>
                  </a:moveTo>
                  <a:lnTo>
                    <a:pt x="0" y="114"/>
                  </a:lnTo>
                  <a:lnTo>
                    <a:pt x="24" y="133"/>
                  </a:lnTo>
                  <a:lnTo>
                    <a:pt x="24" y="225"/>
                  </a:lnTo>
                  <a:lnTo>
                    <a:pt x="90" y="225"/>
                  </a:lnTo>
                  <a:lnTo>
                    <a:pt x="90" y="168"/>
                  </a:lnTo>
                  <a:lnTo>
                    <a:pt x="137" y="168"/>
                  </a:lnTo>
                  <a:lnTo>
                    <a:pt x="137" y="225"/>
                  </a:lnTo>
                  <a:lnTo>
                    <a:pt x="204" y="225"/>
                  </a:lnTo>
                  <a:lnTo>
                    <a:pt x="204" y="135"/>
                  </a:lnTo>
                  <a:lnTo>
                    <a:pt x="227" y="114"/>
                  </a:lnTo>
                  <a:lnTo>
                    <a:pt x="114" y="0"/>
                  </a:lnTo>
                  <a:close/>
                  <a:moveTo>
                    <a:pt x="194" y="130"/>
                  </a:moveTo>
                  <a:lnTo>
                    <a:pt x="194" y="215"/>
                  </a:lnTo>
                  <a:lnTo>
                    <a:pt x="147" y="215"/>
                  </a:lnTo>
                  <a:lnTo>
                    <a:pt x="147" y="159"/>
                  </a:lnTo>
                  <a:lnTo>
                    <a:pt x="80" y="159"/>
                  </a:lnTo>
                  <a:lnTo>
                    <a:pt x="80" y="215"/>
                  </a:lnTo>
                  <a:lnTo>
                    <a:pt x="33" y="215"/>
                  </a:lnTo>
                  <a:lnTo>
                    <a:pt x="33" y="130"/>
                  </a:lnTo>
                  <a:lnTo>
                    <a:pt x="14" y="114"/>
                  </a:lnTo>
                  <a:lnTo>
                    <a:pt x="114" y="12"/>
                  </a:lnTo>
                  <a:lnTo>
                    <a:pt x="213" y="114"/>
                  </a:lnTo>
                  <a:lnTo>
                    <a:pt x="194" y="1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802784" y="1747838"/>
            <a:ext cx="307094" cy="410062"/>
            <a:chOff x="1802784" y="1093788"/>
            <a:chExt cx="307094" cy="410062"/>
          </a:xfrm>
        </p:grpSpPr>
        <p:sp>
          <p:nvSpPr>
            <p:cNvPr id="18" name="Freeform 35"/>
            <p:cNvSpPr>
              <a:spLocks noEditPoints="1"/>
            </p:cNvSpPr>
            <p:nvPr/>
          </p:nvSpPr>
          <p:spPr bwMode="auto">
            <a:xfrm>
              <a:off x="1802784" y="1093788"/>
              <a:ext cx="307094" cy="410062"/>
            </a:xfrm>
            <a:custGeom>
              <a:avLst/>
              <a:gdLst>
                <a:gd name="T0" fmla="*/ 62 w 72"/>
                <a:gd name="T1" fmla="*/ 32 h 96"/>
                <a:gd name="T2" fmla="*/ 62 w 72"/>
                <a:gd name="T3" fmla="*/ 18 h 96"/>
                <a:gd name="T4" fmla="*/ 57 w 72"/>
                <a:gd name="T5" fmla="*/ 5 h 96"/>
                <a:gd name="T6" fmla="*/ 44 w 72"/>
                <a:gd name="T7" fmla="*/ 0 h 96"/>
                <a:gd name="T8" fmla="*/ 28 w 72"/>
                <a:gd name="T9" fmla="*/ 0 h 96"/>
                <a:gd name="T10" fmla="*/ 15 w 72"/>
                <a:gd name="T11" fmla="*/ 5 h 96"/>
                <a:gd name="T12" fmla="*/ 10 w 72"/>
                <a:gd name="T13" fmla="*/ 18 h 96"/>
                <a:gd name="T14" fmla="*/ 10 w 72"/>
                <a:gd name="T15" fmla="*/ 32 h 96"/>
                <a:gd name="T16" fmla="*/ 0 w 72"/>
                <a:gd name="T17" fmla="*/ 32 h 96"/>
                <a:gd name="T18" fmla="*/ 0 w 72"/>
                <a:gd name="T19" fmla="*/ 80 h 96"/>
                <a:gd name="T20" fmla="*/ 5 w 72"/>
                <a:gd name="T21" fmla="*/ 91 h 96"/>
                <a:gd name="T22" fmla="*/ 16 w 72"/>
                <a:gd name="T23" fmla="*/ 96 h 96"/>
                <a:gd name="T24" fmla="*/ 56 w 72"/>
                <a:gd name="T25" fmla="*/ 96 h 96"/>
                <a:gd name="T26" fmla="*/ 67 w 72"/>
                <a:gd name="T27" fmla="*/ 91 h 96"/>
                <a:gd name="T28" fmla="*/ 72 w 72"/>
                <a:gd name="T29" fmla="*/ 79 h 96"/>
                <a:gd name="T30" fmla="*/ 72 w 72"/>
                <a:gd name="T31" fmla="*/ 32 h 96"/>
                <a:gd name="T32" fmla="*/ 62 w 72"/>
                <a:gd name="T33" fmla="*/ 32 h 96"/>
                <a:gd name="T34" fmla="*/ 14 w 72"/>
                <a:gd name="T35" fmla="*/ 18 h 96"/>
                <a:gd name="T36" fmla="*/ 18 w 72"/>
                <a:gd name="T37" fmla="*/ 8 h 96"/>
                <a:gd name="T38" fmla="*/ 28 w 72"/>
                <a:gd name="T39" fmla="*/ 4 h 96"/>
                <a:gd name="T40" fmla="*/ 44 w 72"/>
                <a:gd name="T41" fmla="*/ 4 h 96"/>
                <a:gd name="T42" fmla="*/ 54 w 72"/>
                <a:gd name="T43" fmla="*/ 8 h 96"/>
                <a:gd name="T44" fmla="*/ 58 w 72"/>
                <a:gd name="T45" fmla="*/ 18 h 96"/>
                <a:gd name="T46" fmla="*/ 58 w 72"/>
                <a:gd name="T47" fmla="*/ 32 h 96"/>
                <a:gd name="T48" fmla="*/ 14 w 72"/>
                <a:gd name="T49" fmla="*/ 32 h 96"/>
                <a:gd name="T50" fmla="*/ 14 w 72"/>
                <a:gd name="T51" fmla="*/ 18 h 96"/>
                <a:gd name="T52" fmla="*/ 68 w 72"/>
                <a:gd name="T53" fmla="*/ 79 h 96"/>
                <a:gd name="T54" fmla="*/ 64 w 72"/>
                <a:gd name="T55" fmla="*/ 88 h 96"/>
                <a:gd name="T56" fmla="*/ 56 w 72"/>
                <a:gd name="T57" fmla="*/ 92 h 96"/>
                <a:gd name="T58" fmla="*/ 16 w 72"/>
                <a:gd name="T59" fmla="*/ 92 h 96"/>
                <a:gd name="T60" fmla="*/ 8 w 72"/>
                <a:gd name="T61" fmla="*/ 88 h 96"/>
                <a:gd name="T62" fmla="*/ 4 w 72"/>
                <a:gd name="T63" fmla="*/ 80 h 96"/>
                <a:gd name="T64" fmla="*/ 4 w 72"/>
                <a:gd name="T65" fmla="*/ 36 h 96"/>
                <a:gd name="T66" fmla="*/ 10 w 72"/>
                <a:gd name="T67" fmla="*/ 36 h 96"/>
                <a:gd name="T68" fmla="*/ 14 w 72"/>
                <a:gd name="T69" fmla="*/ 36 h 96"/>
                <a:gd name="T70" fmla="*/ 58 w 72"/>
                <a:gd name="T71" fmla="*/ 36 h 96"/>
                <a:gd name="T72" fmla="*/ 62 w 72"/>
                <a:gd name="T73" fmla="*/ 36 h 96"/>
                <a:gd name="T74" fmla="*/ 68 w 72"/>
                <a:gd name="T75" fmla="*/ 36 h 96"/>
                <a:gd name="T76" fmla="*/ 68 w 72"/>
                <a:gd name="T77" fmla="*/ 7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" h="96">
                  <a:moveTo>
                    <a:pt x="62" y="32"/>
                  </a:moveTo>
                  <a:cubicBezTo>
                    <a:pt x="62" y="18"/>
                    <a:pt x="62" y="18"/>
                    <a:pt x="62" y="18"/>
                  </a:cubicBezTo>
                  <a:cubicBezTo>
                    <a:pt x="62" y="13"/>
                    <a:pt x="60" y="9"/>
                    <a:pt x="57" y="5"/>
                  </a:cubicBezTo>
                  <a:cubicBezTo>
                    <a:pt x="53" y="2"/>
                    <a:pt x="49" y="0"/>
                    <a:pt x="4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3" y="0"/>
                    <a:pt x="19" y="2"/>
                    <a:pt x="15" y="5"/>
                  </a:cubicBezTo>
                  <a:cubicBezTo>
                    <a:pt x="12" y="9"/>
                    <a:pt x="10" y="13"/>
                    <a:pt x="10" y="18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4"/>
                    <a:pt x="2" y="88"/>
                    <a:pt x="5" y="91"/>
                  </a:cubicBezTo>
                  <a:cubicBezTo>
                    <a:pt x="8" y="94"/>
                    <a:pt x="12" y="96"/>
                    <a:pt x="16" y="9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0" y="96"/>
                    <a:pt x="64" y="94"/>
                    <a:pt x="67" y="91"/>
                  </a:cubicBezTo>
                  <a:cubicBezTo>
                    <a:pt x="70" y="88"/>
                    <a:pt x="72" y="84"/>
                    <a:pt x="72" y="79"/>
                  </a:cubicBezTo>
                  <a:cubicBezTo>
                    <a:pt x="72" y="32"/>
                    <a:pt x="72" y="32"/>
                    <a:pt x="72" y="32"/>
                  </a:cubicBezTo>
                  <a:lnTo>
                    <a:pt x="62" y="32"/>
                  </a:lnTo>
                  <a:close/>
                  <a:moveTo>
                    <a:pt x="14" y="18"/>
                  </a:moveTo>
                  <a:cubicBezTo>
                    <a:pt x="14" y="14"/>
                    <a:pt x="15" y="11"/>
                    <a:pt x="18" y="8"/>
                  </a:cubicBezTo>
                  <a:cubicBezTo>
                    <a:pt x="21" y="6"/>
                    <a:pt x="24" y="4"/>
                    <a:pt x="28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8" y="4"/>
                    <a:pt x="51" y="6"/>
                    <a:pt x="54" y="8"/>
                  </a:cubicBezTo>
                  <a:cubicBezTo>
                    <a:pt x="57" y="11"/>
                    <a:pt x="58" y="14"/>
                    <a:pt x="58" y="18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14" y="32"/>
                    <a:pt x="14" y="32"/>
                    <a:pt x="14" y="32"/>
                  </a:cubicBezTo>
                  <a:lnTo>
                    <a:pt x="14" y="18"/>
                  </a:lnTo>
                  <a:close/>
                  <a:moveTo>
                    <a:pt x="68" y="79"/>
                  </a:moveTo>
                  <a:cubicBezTo>
                    <a:pt x="68" y="83"/>
                    <a:pt x="67" y="86"/>
                    <a:pt x="64" y="88"/>
                  </a:cubicBezTo>
                  <a:cubicBezTo>
                    <a:pt x="62" y="91"/>
                    <a:pt x="59" y="92"/>
                    <a:pt x="56" y="92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3" y="92"/>
                    <a:pt x="10" y="91"/>
                    <a:pt x="8" y="88"/>
                  </a:cubicBezTo>
                  <a:cubicBezTo>
                    <a:pt x="5" y="86"/>
                    <a:pt x="4" y="83"/>
                    <a:pt x="4" y="80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8" y="36"/>
                    <a:pt x="68" y="36"/>
                    <a:pt x="68" y="36"/>
                  </a:cubicBezTo>
                  <a:lnTo>
                    <a:pt x="68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6"/>
            <p:cNvSpPr>
              <a:spLocks/>
            </p:cNvSpPr>
            <p:nvPr/>
          </p:nvSpPr>
          <p:spPr bwMode="auto">
            <a:xfrm>
              <a:off x="1922009" y="1306948"/>
              <a:ext cx="68645" cy="128258"/>
            </a:xfrm>
            <a:custGeom>
              <a:avLst/>
              <a:gdLst>
                <a:gd name="T0" fmla="*/ 8 w 16"/>
                <a:gd name="T1" fmla="*/ 0 h 30"/>
                <a:gd name="T2" fmla="*/ 0 w 16"/>
                <a:gd name="T3" fmla="*/ 8 h 30"/>
                <a:gd name="T4" fmla="*/ 6 w 16"/>
                <a:gd name="T5" fmla="*/ 16 h 30"/>
                <a:gd name="T6" fmla="*/ 6 w 16"/>
                <a:gd name="T7" fmla="*/ 30 h 30"/>
                <a:gd name="T8" fmla="*/ 10 w 16"/>
                <a:gd name="T9" fmla="*/ 30 h 30"/>
                <a:gd name="T10" fmla="*/ 10 w 16"/>
                <a:gd name="T11" fmla="*/ 16 h 30"/>
                <a:gd name="T12" fmla="*/ 16 w 16"/>
                <a:gd name="T13" fmla="*/ 8 h 30"/>
                <a:gd name="T14" fmla="*/ 8 w 16"/>
                <a:gd name="T1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30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3" y="15"/>
                    <a:pt x="6" y="16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3" y="15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622907" y="1747838"/>
            <a:ext cx="308901" cy="410062"/>
            <a:chOff x="2622907" y="1093788"/>
            <a:chExt cx="308901" cy="410062"/>
          </a:xfrm>
        </p:grpSpPr>
        <p:sp>
          <p:nvSpPr>
            <p:cNvPr id="24" name="Freeform 37"/>
            <p:cNvSpPr>
              <a:spLocks noEditPoints="1"/>
            </p:cNvSpPr>
            <p:nvPr/>
          </p:nvSpPr>
          <p:spPr bwMode="auto">
            <a:xfrm>
              <a:off x="2622907" y="1093788"/>
              <a:ext cx="308901" cy="410062"/>
            </a:xfrm>
            <a:custGeom>
              <a:avLst/>
              <a:gdLst>
                <a:gd name="T0" fmla="*/ 14 w 72"/>
                <a:gd name="T1" fmla="*/ 32 h 96"/>
                <a:gd name="T2" fmla="*/ 14 w 72"/>
                <a:gd name="T3" fmla="*/ 18 h 96"/>
                <a:gd name="T4" fmla="*/ 18 w 72"/>
                <a:gd name="T5" fmla="*/ 8 h 96"/>
                <a:gd name="T6" fmla="*/ 28 w 72"/>
                <a:gd name="T7" fmla="*/ 4 h 96"/>
                <a:gd name="T8" fmla="*/ 44 w 72"/>
                <a:gd name="T9" fmla="*/ 4 h 96"/>
                <a:gd name="T10" fmla="*/ 54 w 72"/>
                <a:gd name="T11" fmla="*/ 8 h 96"/>
                <a:gd name="T12" fmla="*/ 58 w 72"/>
                <a:gd name="T13" fmla="*/ 18 h 96"/>
                <a:gd name="T14" fmla="*/ 58 w 72"/>
                <a:gd name="T15" fmla="*/ 20 h 96"/>
                <a:gd name="T16" fmla="*/ 62 w 72"/>
                <a:gd name="T17" fmla="*/ 20 h 96"/>
                <a:gd name="T18" fmla="*/ 62 w 72"/>
                <a:gd name="T19" fmla="*/ 18 h 96"/>
                <a:gd name="T20" fmla="*/ 57 w 72"/>
                <a:gd name="T21" fmla="*/ 5 h 96"/>
                <a:gd name="T22" fmla="*/ 44 w 72"/>
                <a:gd name="T23" fmla="*/ 0 h 96"/>
                <a:gd name="T24" fmla="*/ 28 w 72"/>
                <a:gd name="T25" fmla="*/ 0 h 96"/>
                <a:gd name="T26" fmla="*/ 15 w 72"/>
                <a:gd name="T27" fmla="*/ 5 h 96"/>
                <a:gd name="T28" fmla="*/ 10 w 72"/>
                <a:gd name="T29" fmla="*/ 18 h 96"/>
                <a:gd name="T30" fmla="*/ 10 w 72"/>
                <a:gd name="T31" fmla="*/ 32 h 96"/>
                <a:gd name="T32" fmla="*/ 0 w 72"/>
                <a:gd name="T33" fmla="*/ 32 h 96"/>
                <a:gd name="T34" fmla="*/ 0 w 72"/>
                <a:gd name="T35" fmla="*/ 80 h 96"/>
                <a:gd name="T36" fmla="*/ 5 w 72"/>
                <a:gd name="T37" fmla="*/ 91 h 96"/>
                <a:gd name="T38" fmla="*/ 16 w 72"/>
                <a:gd name="T39" fmla="*/ 96 h 96"/>
                <a:gd name="T40" fmla="*/ 56 w 72"/>
                <a:gd name="T41" fmla="*/ 96 h 96"/>
                <a:gd name="T42" fmla="*/ 67 w 72"/>
                <a:gd name="T43" fmla="*/ 91 h 96"/>
                <a:gd name="T44" fmla="*/ 72 w 72"/>
                <a:gd name="T45" fmla="*/ 79 h 96"/>
                <a:gd name="T46" fmla="*/ 72 w 72"/>
                <a:gd name="T47" fmla="*/ 32 h 96"/>
                <a:gd name="T48" fmla="*/ 14 w 72"/>
                <a:gd name="T49" fmla="*/ 32 h 96"/>
                <a:gd name="T50" fmla="*/ 68 w 72"/>
                <a:gd name="T51" fmla="*/ 79 h 96"/>
                <a:gd name="T52" fmla="*/ 64 w 72"/>
                <a:gd name="T53" fmla="*/ 88 h 96"/>
                <a:gd name="T54" fmla="*/ 56 w 72"/>
                <a:gd name="T55" fmla="*/ 92 h 96"/>
                <a:gd name="T56" fmla="*/ 16 w 72"/>
                <a:gd name="T57" fmla="*/ 92 h 96"/>
                <a:gd name="T58" fmla="*/ 8 w 72"/>
                <a:gd name="T59" fmla="*/ 88 h 96"/>
                <a:gd name="T60" fmla="*/ 4 w 72"/>
                <a:gd name="T61" fmla="*/ 80 h 96"/>
                <a:gd name="T62" fmla="*/ 4 w 72"/>
                <a:gd name="T63" fmla="*/ 36 h 96"/>
                <a:gd name="T64" fmla="*/ 68 w 72"/>
                <a:gd name="T65" fmla="*/ 36 h 96"/>
                <a:gd name="T66" fmla="*/ 68 w 72"/>
                <a:gd name="T67" fmla="*/ 7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2" h="96">
                  <a:moveTo>
                    <a:pt x="14" y="32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4" y="14"/>
                    <a:pt x="15" y="11"/>
                    <a:pt x="18" y="8"/>
                  </a:cubicBezTo>
                  <a:cubicBezTo>
                    <a:pt x="21" y="6"/>
                    <a:pt x="24" y="4"/>
                    <a:pt x="28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8" y="4"/>
                    <a:pt x="51" y="6"/>
                    <a:pt x="54" y="8"/>
                  </a:cubicBezTo>
                  <a:cubicBezTo>
                    <a:pt x="57" y="11"/>
                    <a:pt x="58" y="14"/>
                    <a:pt x="58" y="18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2" y="13"/>
                    <a:pt x="60" y="9"/>
                    <a:pt x="57" y="5"/>
                  </a:cubicBezTo>
                  <a:cubicBezTo>
                    <a:pt x="53" y="2"/>
                    <a:pt x="49" y="0"/>
                    <a:pt x="4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3" y="0"/>
                    <a:pt x="19" y="2"/>
                    <a:pt x="15" y="5"/>
                  </a:cubicBezTo>
                  <a:cubicBezTo>
                    <a:pt x="12" y="9"/>
                    <a:pt x="10" y="13"/>
                    <a:pt x="10" y="18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4"/>
                    <a:pt x="2" y="88"/>
                    <a:pt x="5" y="91"/>
                  </a:cubicBezTo>
                  <a:cubicBezTo>
                    <a:pt x="8" y="94"/>
                    <a:pt x="12" y="96"/>
                    <a:pt x="16" y="9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0" y="96"/>
                    <a:pt x="64" y="94"/>
                    <a:pt x="67" y="91"/>
                  </a:cubicBezTo>
                  <a:cubicBezTo>
                    <a:pt x="70" y="88"/>
                    <a:pt x="72" y="84"/>
                    <a:pt x="72" y="79"/>
                  </a:cubicBezTo>
                  <a:cubicBezTo>
                    <a:pt x="72" y="32"/>
                    <a:pt x="72" y="32"/>
                    <a:pt x="72" y="32"/>
                  </a:cubicBezTo>
                  <a:lnTo>
                    <a:pt x="14" y="32"/>
                  </a:lnTo>
                  <a:close/>
                  <a:moveTo>
                    <a:pt x="68" y="79"/>
                  </a:moveTo>
                  <a:cubicBezTo>
                    <a:pt x="68" y="83"/>
                    <a:pt x="67" y="86"/>
                    <a:pt x="64" y="88"/>
                  </a:cubicBezTo>
                  <a:cubicBezTo>
                    <a:pt x="62" y="91"/>
                    <a:pt x="59" y="92"/>
                    <a:pt x="56" y="92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3" y="92"/>
                    <a:pt x="10" y="91"/>
                    <a:pt x="8" y="88"/>
                  </a:cubicBezTo>
                  <a:cubicBezTo>
                    <a:pt x="5" y="86"/>
                    <a:pt x="4" y="83"/>
                    <a:pt x="4" y="80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68" y="36"/>
                    <a:pt x="68" y="36"/>
                    <a:pt x="68" y="36"/>
                  </a:cubicBezTo>
                  <a:lnTo>
                    <a:pt x="68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8"/>
            <p:cNvSpPr>
              <a:spLocks/>
            </p:cNvSpPr>
            <p:nvPr/>
          </p:nvSpPr>
          <p:spPr bwMode="auto">
            <a:xfrm>
              <a:off x="2743937" y="1306948"/>
              <a:ext cx="68645" cy="128258"/>
            </a:xfrm>
            <a:custGeom>
              <a:avLst/>
              <a:gdLst>
                <a:gd name="T0" fmla="*/ 6 w 16"/>
                <a:gd name="T1" fmla="*/ 16 h 30"/>
                <a:gd name="T2" fmla="*/ 6 w 16"/>
                <a:gd name="T3" fmla="*/ 30 h 30"/>
                <a:gd name="T4" fmla="*/ 10 w 16"/>
                <a:gd name="T5" fmla="*/ 30 h 30"/>
                <a:gd name="T6" fmla="*/ 10 w 16"/>
                <a:gd name="T7" fmla="*/ 16 h 30"/>
                <a:gd name="T8" fmla="*/ 16 w 16"/>
                <a:gd name="T9" fmla="*/ 8 h 30"/>
                <a:gd name="T10" fmla="*/ 8 w 16"/>
                <a:gd name="T11" fmla="*/ 0 h 30"/>
                <a:gd name="T12" fmla="*/ 0 w 16"/>
                <a:gd name="T13" fmla="*/ 8 h 30"/>
                <a:gd name="T14" fmla="*/ 6 w 16"/>
                <a:gd name="T1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30">
                  <a:moveTo>
                    <a:pt x="6" y="16"/>
                  </a:moveTo>
                  <a:cubicBezTo>
                    <a:pt x="6" y="30"/>
                    <a:pt x="6" y="30"/>
                    <a:pt x="6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3" y="15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3" y="15"/>
                    <a:pt x="6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" name="Freeform 39"/>
          <p:cNvSpPr>
            <a:spLocks noEditPoints="1"/>
          </p:cNvSpPr>
          <p:nvPr/>
        </p:nvSpPr>
        <p:spPr bwMode="auto">
          <a:xfrm>
            <a:off x="3392449" y="1760484"/>
            <a:ext cx="411868" cy="384772"/>
          </a:xfrm>
          <a:custGeom>
            <a:avLst/>
            <a:gdLst>
              <a:gd name="T0" fmla="*/ 74 w 96"/>
              <a:gd name="T1" fmla="*/ 10 h 90"/>
              <a:gd name="T2" fmla="*/ 70 w 96"/>
              <a:gd name="T3" fmla="*/ 21 h 90"/>
              <a:gd name="T4" fmla="*/ 79 w 96"/>
              <a:gd name="T5" fmla="*/ 35 h 90"/>
              <a:gd name="T6" fmla="*/ 82 w 96"/>
              <a:gd name="T7" fmla="*/ 38 h 90"/>
              <a:gd name="T8" fmla="*/ 92 w 96"/>
              <a:gd name="T9" fmla="*/ 45 h 90"/>
              <a:gd name="T10" fmla="*/ 82 w 96"/>
              <a:gd name="T11" fmla="*/ 52 h 90"/>
              <a:gd name="T12" fmla="*/ 79 w 96"/>
              <a:gd name="T13" fmla="*/ 55 h 90"/>
              <a:gd name="T14" fmla="*/ 70 w 96"/>
              <a:gd name="T15" fmla="*/ 69 h 90"/>
              <a:gd name="T16" fmla="*/ 74 w 96"/>
              <a:gd name="T17" fmla="*/ 80 h 90"/>
              <a:gd name="T18" fmla="*/ 59 w 96"/>
              <a:gd name="T19" fmla="*/ 78 h 90"/>
              <a:gd name="T20" fmla="*/ 55 w 96"/>
              <a:gd name="T21" fmla="*/ 76 h 90"/>
              <a:gd name="T22" fmla="*/ 41 w 96"/>
              <a:gd name="T23" fmla="*/ 76 h 90"/>
              <a:gd name="T24" fmla="*/ 37 w 96"/>
              <a:gd name="T25" fmla="*/ 78 h 90"/>
              <a:gd name="T26" fmla="*/ 22 w 96"/>
              <a:gd name="T27" fmla="*/ 80 h 90"/>
              <a:gd name="T28" fmla="*/ 26 w 96"/>
              <a:gd name="T29" fmla="*/ 69 h 90"/>
              <a:gd name="T30" fmla="*/ 17 w 96"/>
              <a:gd name="T31" fmla="*/ 55 h 90"/>
              <a:gd name="T32" fmla="*/ 14 w 96"/>
              <a:gd name="T33" fmla="*/ 52 h 90"/>
              <a:gd name="T34" fmla="*/ 4 w 96"/>
              <a:gd name="T35" fmla="*/ 45 h 90"/>
              <a:gd name="T36" fmla="*/ 14 w 96"/>
              <a:gd name="T37" fmla="*/ 38 h 90"/>
              <a:gd name="T38" fmla="*/ 17 w 96"/>
              <a:gd name="T39" fmla="*/ 35 h 90"/>
              <a:gd name="T40" fmla="*/ 26 w 96"/>
              <a:gd name="T41" fmla="*/ 21 h 90"/>
              <a:gd name="T42" fmla="*/ 22 w 96"/>
              <a:gd name="T43" fmla="*/ 10 h 90"/>
              <a:gd name="T44" fmla="*/ 37 w 96"/>
              <a:gd name="T45" fmla="*/ 12 h 90"/>
              <a:gd name="T46" fmla="*/ 41 w 96"/>
              <a:gd name="T47" fmla="*/ 14 h 90"/>
              <a:gd name="T48" fmla="*/ 55 w 96"/>
              <a:gd name="T49" fmla="*/ 14 h 90"/>
              <a:gd name="T50" fmla="*/ 59 w 96"/>
              <a:gd name="T51" fmla="*/ 12 h 90"/>
              <a:gd name="T52" fmla="*/ 48 w 96"/>
              <a:gd name="T53" fmla="*/ 69 h 90"/>
              <a:gd name="T54" fmla="*/ 48 w 96"/>
              <a:gd name="T55" fmla="*/ 21 h 90"/>
              <a:gd name="T56" fmla="*/ 48 w 96"/>
              <a:gd name="T57" fmla="*/ 69 h 90"/>
              <a:gd name="T58" fmla="*/ 56 w 96"/>
              <a:gd name="T59" fmla="*/ 10 h 90"/>
              <a:gd name="T60" fmla="*/ 40 w 96"/>
              <a:gd name="T61" fmla="*/ 10 h 90"/>
              <a:gd name="T62" fmla="*/ 17 w 96"/>
              <a:gd name="T63" fmla="*/ 9 h 90"/>
              <a:gd name="T64" fmla="*/ 14 w 96"/>
              <a:gd name="T65" fmla="*/ 34 h 90"/>
              <a:gd name="T66" fmla="*/ 0 w 96"/>
              <a:gd name="T67" fmla="*/ 45 h 90"/>
              <a:gd name="T68" fmla="*/ 14 w 96"/>
              <a:gd name="T69" fmla="*/ 56 h 90"/>
              <a:gd name="T70" fmla="*/ 17 w 96"/>
              <a:gd name="T71" fmla="*/ 82 h 90"/>
              <a:gd name="T72" fmla="*/ 40 w 96"/>
              <a:gd name="T73" fmla="*/ 80 h 90"/>
              <a:gd name="T74" fmla="*/ 56 w 96"/>
              <a:gd name="T75" fmla="*/ 80 h 90"/>
              <a:gd name="T76" fmla="*/ 79 w 96"/>
              <a:gd name="T77" fmla="*/ 82 h 90"/>
              <a:gd name="T78" fmla="*/ 82 w 96"/>
              <a:gd name="T79" fmla="*/ 56 h 90"/>
              <a:gd name="T80" fmla="*/ 96 w 96"/>
              <a:gd name="T81" fmla="*/ 45 h 90"/>
              <a:gd name="T82" fmla="*/ 82 w 96"/>
              <a:gd name="T83" fmla="*/ 34 h 90"/>
              <a:gd name="T84" fmla="*/ 79 w 96"/>
              <a:gd name="T85" fmla="*/ 8 h 90"/>
              <a:gd name="T86" fmla="*/ 48 w 96"/>
              <a:gd name="T87" fmla="*/ 65 h 90"/>
              <a:gd name="T88" fmla="*/ 48 w 96"/>
              <a:gd name="T89" fmla="*/ 25 h 90"/>
              <a:gd name="T90" fmla="*/ 48 w 96"/>
              <a:gd name="T91" fmla="*/ 65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96" h="90">
                <a:moveTo>
                  <a:pt x="65" y="5"/>
                </a:moveTo>
                <a:cubicBezTo>
                  <a:pt x="69" y="6"/>
                  <a:pt x="72" y="8"/>
                  <a:pt x="74" y="10"/>
                </a:cubicBezTo>
                <a:cubicBezTo>
                  <a:pt x="71" y="19"/>
                  <a:pt x="71" y="19"/>
                  <a:pt x="71" y="19"/>
                </a:cubicBezTo>
                <a:cubicBezTo>
                  <a:pt x="70" y="21"/>
                  <a:pt x="70" y="21"/>
                  <a:pt x="70" y="21"/>
                </a:cubicBezTo>
                <a:cubicBezTo>
                  <a:pt x="72" y="23"/>
                  <a:pt x="72" y="23"/>
                  <a:pt x="72" y="23"/>
                </a:cubicBezTo>
                <a:cubicBezTo>
                  <a:pt x="75" y="27"/>
                  <a:pt x="77" y="31"/>
                  <a:pt x="79" y="35"/>
                </a:cubicBezTo>
                <a:cubicBezTo>
                  <a:pt x="79" y="38"/>
                  <a:pt x="79" y="38"/>
                  <a:pt x="79" y="38"/>
                </a:cubicBezTo>
                <a:cubicBezTo>
                  <a:pt x="82" y="38"/>
                  <a:pt x="82" y="38"/>
                  <a:pt x="82" y="38"/>
                </a:cubicBezTo>
                <a:cubicBezTo>
                  <a:pt x="92" y="40"/>
                  <a:pt x="92" y="40"/>
                  <a:pt x="92" y="40"/>
                </a:cubicBezTo>
                <a:cubicBezTo>
                  <a:pt x="92" y="42"/>
                  <a:pt x="92" y="43"/>
                  <a:pt x="92" y="45"/>
                </a:cubicBezTo>
                <a:cubicBezTo>
                  <a:pt x="92" y="47"/>
                  <a:pt x="92" y="48"/>
                  <a:pt x="92" y="50"/>
                </a:cubicBezTo>
                <a:cubicBezTo>
                  <a:pt x="82" y="52"/>
                  <a:pt x="82" y="52"/>
                  <a:pt x="82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55"/>
                  <a:pt x="79" y="55"/>
                  <a:pt x="79" y="55"/>
                </a:cubicBezTo>
                <a:cubicBezTo>
                  <a:pt x="77" y="59"/>
                  <a:pt x="75" y="63"/>
                  <a:pt x="72" y="67"/>
                </a:cubicBezTo>
                <a:cubicBezTo>
                  <a:pt x="70" y="69"/>
                  <a:pt x="70" y="69"/>
                  <a:pt x="70" y="69"/>
                </a:cubicBezTo>
                <a:cubicBezTo>
                  <a:pt x="71" y="71"/>
                  <a:pt x="71" y="71"/>
                  <a:pt x="71" y="71"/>
                </a:cubicBezTo>
                <a:cubicBezTo>
                  <a:pt x="74" y="80"/>
                  <a:pt x="74" y="80"/>
                  <a:pt x="74" y="80"/>
                </a:cubicBezTo>
                <a:cubicBezTo>
                  <a:pt x="72" y="82"/>
                  <a:pt x="69" y="84"/>
                  <a:pt x="65" y="85"/>
                </a:cubicBezTo>
                <a:cubicBezTo>
                  <a:pt x="59" y="78"/>
                  <a:pt x="59" y="78"/>
                  <a:pt x="59" y="78"/>
                </a:cubicBezTo>
                <a:cubicBezTo>
                  <a:pt x="57" y="76"/>
                  <a:pt x="57" y="76"/>
                  <a:pt x="57" y="76"/>
                </a:cubicBezTo>
                <a:cubicBezTo>
                  <a:pt x="55" y="76"/>
                  <a:pt x="55" y="76"/>
                  <a:pt x="55" y="76"/>
                </a:cubicBezTo>
                <a:cubicBezTo>
                  <a:pt x="53" y="77"/>
                  <a:pt x="50" y="77"/>
                  <a:pt x="48" y="77"/>
                </a:cubicBezTo>
                <a:cubicBezTo>
                  <a:pt x="46" y="77"/>
                  <a:pt x="43" y="77"/>
                  <a:pt x="41" y="76"/>
                </a:cubicBezTo>
                <a:cubicBezTo>
                  <a:pt x="39" y="76"/>
                  <a:pt x="39" y="76"/>
                  <a:pt x="39" y="76"/>
                </a:cubicBezTo>
                <a:cubicBezTo>
                  <a:pt x="37" y="78"/>
                  <a:pt x="37" y="78"/>
                  <a:pt x="37" y="78"/>
                </a:cubicBezTo>
                <a:cubicBezTo>
                  <a:pt x="31" y="85"/>
                  <a:pt x="31" y="85"/>
                  <a:pt x="31" y="85"/>
                </a:cubicBezTo>
                <a:cubicBezTo>
                  <a:pt x="27" y="84"/>
                  <a:pt x="25" y="82"/>
                  <a:pt x="22" y="80"/>
                </a:cubicBezTo>
                <a:cubicBezTo>
                  <a:pt x="25" y="71"/>
                  <a:pt x="25" y="71"/>
                  <a:pt x="25" y="71"/>
                </a:cubicBezTo>
                <a:cubicBezTo>
                  <a:pt x="26" y="69"/>
                  <a:pt x="26" y="69"/>
                  <a:pt x="26" y="69"/>
                </a:cubicBezTo>
                <a:cubicBezTo>
                  <a:pt x="24" y="67"/>
                  <a:pt x="24" y="67"/>
                  <a:pt x="24" y="67"/>
                </a:cubicBezTo>
                <a:cubicBezTo>
                  <a:pt x="21" y="63"/>
                  <a:pt x="19" y="59"/>
                  <a:pt x="17" y="55"/>
                </a:cubicBezTo>
                <a:cubicBezTo>
                  <a:pt x="17" y="52"/>
                  <a:pt x="17" y="52"/>
                  <a:pt x="17" y="52"/>
                </a:cubicBezTo>
                <a:cubicBezTo>
                  <a:pt x="14" y="52"/>
                  <a:pt x="14" y="52"/>
                  <a:pt x="14" y="52"/>
                </a:cubicBezTo>
                <a:cubicBezTo>
                  <a:pt x="4" y="50"/>
                  <a:pt x="4" y="50"/>
                  <a:pt x="4" y="50"/>
                </a:cubicBezTo>
                <a:cubicBezTo>
                  <a:pt x="4" y="48"/>
                  <a:pt x="4" y="47"/>
                  <a:pt x="4" y="45"/>
                </a:cubicBezTo>
                <a:cubicBezTo>
                  <a:pt x="4" y="43"/>
                  <a:pt x="4" y="42"/>
                  <a:pt x="4" y="40"/>
                </a:cubicBezTo>
                <a:cubicBezTo>
                  <a:pt x="14" y="38"/>
                  <a:pt x="14" y="38"/>
                  <a:pt x="14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5"/>
                  <a:pt x="17" y="35"/>
                  <a:pt x="17" y="35"/>
                </a:cubicBezTo>
                <a:cubicBezTo>
                  <a:pt x="19" y="31"/>
                  <a:pt x="21" y="27"/>
                  <a:pt x="24" y="23"/>
                </a:cubicBezTo>
                <a:cubicBezTo>
                  <a:pt x="26" y="21"/>
                  <a:pt x="26" y="21"/>
                  <a:pt x="26" y="21"/>
                </a:cubicBezTo>
                <a:cubicBezTo>
                  <a:pt x="25" y="19"/>
                  <a:pt x="25" y="19"/>
                  <a:pt x="25" y="19"/>
                </a:cubicBezTo>
                <a:cubicBezTo>
                  <a:pt x="22" y="10"/>
                  <a:pt x="22" y="10"/>
                  <a:pt x="22" y="10"/>
                </a:cubicBezTo>
                <a:cubicBezTo>
                  <a:pt x="24" y="8"/>
                  <a:pt x="27" y="6"/>
                  <a:pt x="31" y="5"/>
                </a:cubicBezTo>
                <a:cubicBezTo>
                  <a:pt x="37" y="12"/>
                  <a:pt x="37" y="12"/>
                  <a:pt x="37" y="12"/>
                </a:cubicBezTo>
                <a:cubicBezTo>
                  <a:pt x="39" y="14"/>
                  <a:pt x="39" y="14"/>
                  <a:pt x="39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3" y="13"/>
                  <a:pt x="46" y="13"/>
                  <a:pt x="48" y="13"/>
                </a:cubicBezTo>
                <a:cubicBezTo>
                  <a:pt x="50" y="13"/>
                  <a:pt x="53" y="13"/>
                  <a:pt x="55" y="14"/>
                </a:cubicBezTo>
                <a:cubicBezTo>
                  <a:pt x="57" y="14"/>
                  <a:pt x="57" y="14"/>
                  <a:pt x="57" y="14"/>
                </a:cubicBezTo>
                <a:cubicBezTo>
                  <a:pt x="59" y="12"/>
                  <a:pt x="59" y="12"/>
                  <a:pt x="59" y="12"/>
                </a:cubicBezTo>
                <a:cubicBezTo>
                  <a:pt x="65" y="5"/>
                  <a:pt x="65" y="5"/>
                  <a:pt x="65" y="5"/>
                </a:cubicBezTo>
                <a:moveTo>
                  <a:pt x="48" y="69"/>
                </a:moveTo>
                <a:cubicBezTo>
                  <a:pt x="61" y="69"/>
                  <a:pt x="72" y="58"/>
                  <a:pt x="72" y="45"/>
                </a:cubicBezTo>
                <a:cubicBezTo>
                  <a:pt x="72" y="32"/>
                  <a:pt x="61" y="21"/>
                  <a:pt x="48" y="21"/>
                </a:cubicBezTo>
                <a:cubicBezTo>
                  <a:pt x="35" y="21"/>
                  <a:pt x="24" y="32"/>
                  <a:pt x="24" y="45"/>
                </a:cubicBezTo>
                <a:cubicBezTo>
                  <a:pt x="24" y="58"/>
                  <a:pt x="35" y="69"/>
                  <a:pt x="48" y="69"/>
                </a:cubicBezTo>
                <a:moveTo>
                  <a:pt x="64" y="0"/>
                </a:moveTo>
                <a:cubicBezTo>
                  <a:pt x="56" y="10"/>
                  <a:pt x="56" y="10"/>
                  <a:pt x="56" y="10"/>
                </a:cubicBezTo>
                <a:cubicBezTo>
                  <a:pt x="53" y="9"/>
                  <a:pt x="51" y="9"/>
                  <a:pt x="48" y="9"/>
                </a:cubicBezTo>
                <a:cubicBezTo>
                  <a:pt x="45" y="9"/>
                  <a:pt x="43" y="9"/>
                  <a:pt x="40" y="10"/>
                </a:cubicBezTo>
                <a:cubicBezTo>
                  <a:pt x="32" y="0"/>
                  <a:pt x="32" y="0"/>
                  <a:pt x="32" y="0"/>
                </a:cubicBezTo>
                <a:cubicBezTo>
                  <a:pt x="26" y="2"/>
                  <a:pt x="21" y="5"/>
                  <a:pt x="17" y="9"/>
                </a:cubicBezTo>
                <a:cubicBezTo>
                  <a:pt x="21" y="21"/>
                  <a:pt x="21" y="21"/>
                  <a:pt x="21" y="21"/>
                </a:cubicBezTo>
                <a:cubicBezTo>
                  <a:pt x="18" y="24"/>
                  <a:pt x="15" y="29"/>
                  <a:pt x="14" y="34"/>
                </a:cubicBezTo>
                <a:cubicBezTo>
                  <a:pt x="1" y="36"/>
                  <a:pt x="1" y="36"/>
                  <a:pt x="1" y="36"/>
                </a:cubicBezTo>
                <a:cubicBezTo>
                  <a:pt x="0" y="39"/>
                  <a:pt x="0" y="42"/>
                  <a:pt x="0" y="45"/>
                </a:cubicBezTo>
                <a:cubicBezTo>
                  <a:pt x="0" y="48"/>
                  <a:pt x="0" y="51"/>
                  <a:pt x="1" y="54"/>
                </a:cubicBezTo>
                <a:cubicBezTo>
                  <a:pt x="14" y="56"/>
                  <a:pt x="14" y="56"/>
                  <a:pt x="14" y="56"/>
                </a:cubicBezTo>
                <a:cubicBezTo>
                  <a:pt x="15" y="61"/>
                  <a:pt x="18" y="66"/>
                  <a:pt x="21" y="69"/>
                </a:cubicBezTo>
                <a:cubicBezTo>
                  <a:pt x="17" y="82"/>
                  <a:pt x="17" y="82"/>
                  <a:pt x="17" y="82"/>
                </a:cubicBezTo>
                <a:cubicBezTo>
                  <a:pt x="21" y="85"/>
                  <a:pt x="26" y="88"/>
                  <a:pt x="32" y="90"/>
                </a:cubicBezTo>
                <a:cubicBezTo>
                  <a:pt x="40" y="80"/>
                  <a:pt x="40" y="80"/>
                  <a:pt x="40" y="80"/>
                </a:cubicBezTo>
                <a:cubicBezTo>
                  <a:pt x="43" y="81"/>
                  <a:pt x="45" y="81"/>
                  <a:pt x="48" y="81"/>
                </a:cubicBezTo>
                <a:cubicBezTo>
                  <a:pt x="51" y="81"/>
                  <a:pt x="53" y="81"/>
                  <a:pt x="56" y="80"/>
                </a:cubicBezTo>
                <a:cubicBezTo>
                  <a:pt x="64" y="90"/>
                  <a:pt x="64" y="90"/>
                  <a:pt x="64" y="90"/>
                </a:cubicBezTo>
                <a:cubicBezTo>
                  <a:pt x="70" y="88"/>
                  <a:pt x="75" y="85"/>
                  <a:pt x="79" y="82"/>
                </a:cubicBezTo>
                <a:cubicBezTo>
                  <a:pt x="75" y="69"/>
                  <a:pt x="75" y="69"/>
                  <a:pt x="75" y="69"/>
                </a:cubicBezTo>
                <a:cubicBezTo>
                  <a:pt x="78" y="66"/>
                  <a:pt x="81" y="61"/>
                  <a:pt x="82" y="56"/>
                </a:cubicBezTo>
                <a:cubicBezTo>
                  <a:pt x="95" y="54"/>
                  <a:pt x="95" y="54"/>
                  <a:pt x="95" y="54"/>
                </a:cubicBezTo>
                <a:cubicBezTo>
                  <a:pt x="96" y="51"/>
                  <a:pt x="96" y="48"/>
                  <a:pt x="96" y="45"/>
                </a:cubicBezTo>
                <a:cubicBezTo>
                  <a:pt x="96" y="42"/>
                  <a:pt x="96" y="39"/>
                  <a:pt x="95" y="36"/>
                </a:cubicBezTo>
                <a:cubicBezTo>
                  <a:pt x="82" y="34"/>
                  <a:pt x="82" y="34"/>
                  <a:pt x="82" y="34"/>
                </a:cubicBezTo>
                <a:cubicBezTo>
                  <a:pt x="81" y="29"/>
                  <a:pt x="78" y="24"/>
                  <a:pt x="75" y="21"/>
                </a:cubicBezTo>
                <a:cubicBezTo>
                  <a:pt x="79" y="8"/>
                  <a:pt x="79" y="8"/>
                  <a:pt x="79" y="8"/>
                </a:cubicBezTo>
                <a:cubicBezTo>
                  <a:pt x="75" y="5"/>
                  <a:pt x="70" y="2"/>
                  <a:pt x="64" y="0"/>
                </a:cubicBezTo>
                <a:close/>
                <a:moveTo>
                  <a:pt x="48" y="65"/>
                </a:moveTo>
                <a:cubicBezTo>
                  <a:pt x="37" y="65"/>
                  <a:pt x="28" y="56"/>
                  <a:pt x="28" y="45"/>
                </a:cubicBezTo>
                <a:cubicBezTo>
                  <a:pt x="28" y="34"/>
                  <a:pt x="37" y="25"/>
                  <a:pt x="48" y="25"/>
                </a:cubicBezTo>
                <a:cubicBezTo>
                  <a:pt x="59" y="25"/>
                  <a:pt x="68" y="34"/>
                  <a:pt x="68" y="45"/>
                </a:cubicBezTo>
                <a:cubicBezTo>
                  <a:pt x="68" y="56"/>
                  <a:pt x="59" y="65"/>
                  <a:pt x="48" y="6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4214377" y="1798418"/>
            <a:ext cx="410062" cy="325159"/>
            <a:chOff x="4214377" y="1144368"/>
            <a:chExt cx="410062" cy="325159"/>
          </a:xfrm>
        </p:grpSpPr>
        <p:sp>
          <p:nvSpPr>
            <p:cNvPr id="28" name="Freeform 40"/>
            <p:cNvSpPr>
              <a:spLocks noEditPoints="1"/>
            </p:cNvSpPr>
            <p:nvPr/>
          </p:nvSpPr>
          <p:spPr bwMode="auto">
            <a:xfrm>
              <a:off x="4214377" y="1144368"/>
              <a:ext cx="410062" cy="325159"/>
            </a:xfrm>
            <a:custGeom>
              <a:avLst/>
              <a:gdLst>
                <a:gd name="T0" fmla="*/ 180 w 227"/>
                <a:gd name="T1" fmla="*/ 29 h 180"/>
                <a:gd name="T2" fmla="*/ 161 w 227"/>
                <a:gd name="T3" fmla="*/ 0 h 180"/>
                <a:gd name="T4" fmla="*/ 104 w 227"/>
                <a:gd name="T5" fmla="*/ 0 h 180"/>
                <a:gd name="T6" fmla="*/ 85 w 227"/>
                <a:gd name="T7" fmla="*/ 29 h 180"/>
                <a:gd name="T8" fmla="*/ 0 w 227"/>
                <a:gd name="T9" fmla="*/ 29 h 180"/>
                <a:gd name="T10" fmla="*/ 0 w 227"/>
                <a:gd name="T11" fmla="*/ 180 h 180"/>
                <a:gd name="T12" fmla="*/ 227 w 227"/>
                <a:gd name="T13" fmla="*/ 180 h 180"/>
                <a:gd name="T14" fmla="*/ 227 w 227"/>
                <a:gd name="T15" fmla="*/ 29 h 180"/>
                <a:gd name="T16" fmla="*/ 180 w 227"/>
                <a:gd name="T17" fmla="*/ 29 h 180"/>
                <a:gd name="T18" fmla="*/ 218 w 227"/>
                <a:gd name="T19" fmla="*/ 171 h 180"/>
                <a:gd name="T20" fmla="*/ 9 w 227"/>
                <a:gd name="T21" fmla="*/ 171 h 180"/>
                <a:gd name="T22" fmla="*/ 9 w 227"/>
                <a:gd name="T23" fmla="*/ 38 h 180"/>
                <a:gd name="T24" fmla="*/ 85 w 227"/>
                <a:gd name="T25" fmla="*/ 38 h 180"/>
                <a:gd name="T26" fmla="*/ 90 w 227"/>
                <a:gd name="T27" fmla="*/ 38 h 180"/>
                <a:gd name="T28" fmla="*/ 92 w 227"/>
                <a:gd name="T29" fmla="*/ 34 h 180"/>
                <a:gd name="T30" fmla="*/ 109 w 227"/>
                <a:gd name="T31" fmla="*/ 10 h 180"/>
                <a:gd name="T32" fmla="*/ 156 w 227"/>
                <a:gd name="T33" fmla="*/ 10 h 180"/>
                <a:gd name="T34" fmla="*/ 173 w 227"/>
                <a:gd name="T35" fmla="*/ 34 h 180"/>
                <a:gd name="T36" fmla="*/ 175 w 227"/>
                <a:gd name="T37" fmla="*/ 38 h 180"/>
                <a:gd name="T38" fmla="*/ 180 w 227"/>
                <a:gd name="T39" fmla="*/ 38 h 180"/>
                <a:gd name="T40" fmla="*/ 218 w 227"/>
                <a:gd name="T41" fmla="*/ 38 h 180"/>
                <a:gd name="T42" fmla="*/ 218 w 227"/>
                <a:gd name="T43" fmla="*/ 17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7" h="180">
                  <a:moveTo>
                    <a:pt x="180" y="29"/>
                  </a:moveTo>
                  <a:lnTo>
                    <a:pt x="161" y="0"/>
                  </a:lnTo>
                  <a:lnTo>
                    <a:pt x="104" y="0"/>
                  </a:lnTo>
                  <a:lnTo>
                    <a:pt x="85" y="29"/>
                  </a:lnTo>
                  <a:lnTo>
                    <a:pt x="0" y="29"/>
                  </a:lnTo>
                  <a:lnTo>
                    <a:pt x="0" y="180"/>
                  </a:lnTo>
                  <a:lnTo>
                    <a:pt x="227" y="180"/>
                  </a:lnTo>
                  <a:lnTo>
                    <a:pt x="227" y="29"/>
                  </a:lnTo>
                  <a:lnTo>
                    <a:pt x="180" y="29"/>
                  </a:lnTo>
                  <a:close/>
                  <a:moveTo>
                    <a:pt x="218" y="171"/>
                  </a:moveTo>
                  <a:lnTo>
                    <a:pt x="9" y="171"/>
                  </a:lnTo>
                  <a:lnTo>
                    <a:pt x="9" y="38"/>
                  </a:lnTo>
                  <a:lnTo>
                    <a:pt x="85" y="38"/>
                  </a:lnTo>
                  <a:lnTo>
                    <a:pt x="90" y="38"/>
                  </a:lnTo>
                  <a:lnTo>
                    <a:pt x="92" y="34"/>
                  </a:lnTo>
                  <a:lnTo>
                    <a:pt x="109" y="10"/>
                  </a:lnTo>
                  <a:lnTo>
                    <a:pt x="156" y="10"/>
                  </a:lnTo>
                  <a:lnTo>
                    <a:pt x="173" y="34"/>
                  </a:lnTo>
                  <a:lnTo>
                    <a:pt x="175" y="38"/>
                  </a:lnTo>
                  <a:lnTo>
                    <a:pt x="180" y="38"/>
                  </a:lnTo>
                  <a:lnTo>
                    <a:pt x="218" y="38"/>
                  </a:lnTo>
                  <a:lnTo>
                    <a:pt x="218" y="1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1"/>
            <p:cNvSpPr>
              <a:spLocks noEditPoints="1"/>
            </p:cNvSpPr>
            <p:nvPr/>
          </p:nvSpPr>
          <p:spPr bwMode="auto">
            <a:xfrm>
              <a:off x="4351666" y="1231077"/>
              <a:ext cx="204128" cy="204128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44 h 48"/>
                <a:gd name="T12" fmla="*/ 4 w 48"/>
                <a:gd name="T13" fmla="*/ 24 h 48"/>
                <a:gd name="T14" fmla="*/ 24 w 48"/>
                <a:gd name="T15" fmla="*/ 4 h 48"/>
                <a:gd name="T16" fmla="*/ 44 w 48"/>
                <a:gd name="T17" fmla="*/ 24 h 48"/>
                <a:gd name="T18" fmla="*/ 24 w 48"/>
                <a:gd name="T19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4"/>
                  </a:moveTo>
                  <a:cubicBezTo>
                    <a:pt x="13" y="44"/>
                    <a:pt x="4" y="3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35" y="4"/>
                    <a:pt x="44" y="13"/>
                    <a:pt x="44" y="24"/>
                  </a:cubicBezTo>
                  <a:cubicBezTo>
                    <a:pt x="44" y="35"/>
                    <a:pt x="35" y="44"/>
                    <a:pt x="24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42"/>
            <p:cNvSpPr>
              <a:spLocks noChangeArrowheads="1"/>
            </p:cNvSpPr>
            <p:nvPr/>
          </p:nvSpPr>
          <p:spPr bwMode="auto">
            <a:xfrm>
              <a:off x="4264957" y="1162433"/>
              <a:ext cx="52387" cy="1625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" name="Freeform 43"/>
          <p:cNvSpPr>
            <a:spLocks noEditPoints="1"/>
          </p:cNvSpPr>
          <p:nvPr/>
        </p:nvSpPr>
        <p:spPr bwMode="auto">
          <a:xfrm>
            <a:off x="5068822" y="1747838"/>
            <a:ext cx="290837" cy="410062"/>
          </a:xfrm>
          <a:custGeom>
            <a:avLst/>
            <a:gdLst>
              <a:gd name="T0" fmla="*/ 20 w 68"/>
              <a:gd name="T1" fmla="*/ 12 h 96"/>
              <a:gd name="T2" fmla="*/ 20 w 68"/>
              <a:gd name="T3" fmla="*/ 29 h 96"/>
              <a:gd name="T4" fmla="*/ 20 w 68"/>
              <a:gd name="T5" fmla="*/ 40 h 96"/>
              <a:gd name="T6" fmla="*/ 20 w 68"/>
              <a:gd name="T7" fmla="*/ 72 h 96"/>
              <a:gd name="T8" fmla="*/ 12 w 68"/>
              <a:gd name="T9" fmla="*/ 76 h 96"/>
              <a:gd name="T10" fmla="*/ 11 w 68"/>
              <a:gd name="T11" fmla="*/ 76 h 96"/>
              <a:gd name="T12" fmla="*/ 0 w 68"/>
              <a:gd name="T13" fmla="*/ 86 h 96"/>
              <a:gd name="T14" fmla="*/ 12 w 68"/>
              <a:gd name="T15" fmla="*/ 96 h 96"/>
              <a:gd name="T16" fmla="*/ 24 w 68"/>
              <a:gd name="T17" fmla="*/ 86 h 96"/>
              <a:gd name="T18" fmla="*/ 24 w 68"/>
              <a:gd name="T19" fmla="*/ 86 h 96"/>
              <a:gd name="T20" fmla="*/ 24 w 68"/>
              <a:gd name="T21" fmla="*/ 86 h 96"/>
              <a:gd name="T22" fmla="*/ 24 w 68"/>
              <a:gd name="T23" fmla="*/ 39 h 96"/>
              <a:gd name="T24" fmla="*/ 64 w 68"/>
              <a:gd name="T25" fmla="*/ 29 h 96"/>
              <a:gd name="T26" fmla="*/ 64 w 68"/>
              <a:gd name="T27" fmla="*/ 62 h 96"/>
              <a:gd name="T28" fmla="*/ 56 w 68"/>
              <a:gd name="T29" fmla="*/ 66 h 96"/>
              <a:gd name="T30" fmla="*/ 44 w 68"/>
              <a:gd name="T31" fmla="*/ 76 h 96"/>
              <a:gd name="T32" fmla="*/ 56 w 68"/>
              <a:gd name="T33" fmla="*/ 86 h 96"/>
              <a:gd name="T34" fmla="*/ 68 w 68"/>
              <a:gd name="T35" fmla="*/ 76 h 96"/>
              <a:gd name="T36" fmla="*/ 68 w 68"/>
              <a:gd name="T37" fmla="*/ 76 h 96"/>
              <a:gd name="T38" fmla="*/ 68 w 68"/>
              <a:gd name="T39" fmla="*/ 76 h 96"/>
              <a:gd name="T40" fmla="*/ 68 w 68"/>
              <a:gd name="T41" fmla="*/ 28 h 96"/>
              <a:gd name="T42" fmla="*/ 68 w 68"/>
              <a:gd name="T43" fmla="*/ 19 h 96"/>
              <a:gd name="T44" fmla="*/ 68 w 68"/>
              <a:gd name="T45" fmla="*/ 0 h 96"/>
              <a:gd name="T46" fmla="*/ 20 w 68"/>
              <a:gd name="T47" fmla="*/ 12 h 96"/>
              <a:gd name="T48" fmla="*/ 12 w 68"/>
              <a:gd name="T49" fmla="*/ 92 h 96"/>
              <a:gd name="T50" fmla="*/ 4 w 68"/>
              <a:gd name="T51" fmla="*/ 86 h 96"/>
              <a:gd name="T52" fmla="*/ 12 w 68"/>
              <a:gd name="T53" fmla="*/ 80 h 96"/>
              <a:gd name="T54" fmla="*/ 20 w 68"/>
              <a:gd name="T55" fmla="*/ 86 h 96"/>
              <a:gd name="T56" fmla="*/ 12 w 68"/>
              <a:gd name="T57" fmla="*/ 92 h 96"/>
              <a:gd name="T58" fmla="*/ 56 w 68"/>
              <a:gd name="T59" fmla="*/ 82 h 96"/>
              <a:gd name="T60" fmla="*/ 48 w 68"/>
              <a:gd name="T61" fmla="*/ 76 h 96"/>
              <a:gd name="T62" fmla="*/ 56 w 68"/>
              <a:gd name="T63" fmla="*/ 70 h 96"/>
              <a:gd name="T64" fmla="*/ 64 w 68"/>
              <a:gd name="T65" fmla="*/ 76 h 96"/>
              <a:gd name="T66" fmla="*/ 56 w 68"/>
              <a:gd name="T67" fmla="*/ 82 h 96"/>
              <a:gd name="T68" fmla="*/ 64 w 68"/>
              <a:gd name="T69" fmla="*/ 25 h 96"/>
              <a:gd name="T70" fmla="*/ 24 w 68"/>
              <a:gd name="T71" fmla="*/ 35 h 96"/>
              <a:gd name="T72" fmla="*/ 24 w 68"/>
              <a:gd name="T73" fmla="*/ 29 h 96"/>
              <a:gd name="T74" fmla="*/ 24 w 68"/>
              <a:gd name="T75" fmla="*/ 15 h 96"/>
              <a:gd name="T76" fmla="*/ 64 w 68"/>
              <a:gd name="T77" fmla="*/ 5 h 96"/>
              <a:gd name="T78" fmla="*/ 64 w 68"/>
              <a:gd name="T79" fmla="*/ 19 h 96"/>
              <a:gd name="T80" fmla="*/ 64 w 68"/>
              <a:gd name="T81" fmla="*/ 2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8" h="96">
                <a:moveTo>
                  <a:pt x="20" y="12"/>
                </a:move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34"/>
                  <a:pt x="20" y="40"/>
                </a:cubicBezTo>
                <a:cubicBezTo>
                  <a:pt x="20" y="52"/>
                  <a:pt x="20" y="71"/>
                  <a:pt x="20" y="72"/>
                </a:cubicBezTo>
                <a:cubicBezTo>
                  <a:pt x="20" y="73"/>
                  <a:pt x="19" y="76"/>
                  <a:pt x="12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5" y="77"/>
                  <a:pt x="0" y="81"/>
                  <a:pt x="0" y="86"/>
                </a:cubicBezTo>
                <a:cubicBezTo>
                  <a:pt x="0" y="92"/>
                  <a:pt x="5" y="96"/>
                  <a:pt x="12" y="96"/>
                </a:cubicBezTo>
                <a:cubicBezTo>
                  <a:pt x="19" y="96"/>
                  <a:pt x="24" y="92"/>
                  <a:pt x="24" y="86"/>
                </a:cubicBezTo>
                <a:cubicBezTo>
                  <a:pt x="24" y="86"/>
                  <a:pt x="24" y="86"/>
                  <a:pt x="24" y="86"/>
                </a:cubicBezTo>
                <a:cubicBezTo>
                  <a:pt x="24" y="86"/>
                  <a:pt x="24" y="86"/>
                  <a:pt x="24" y="86"/>
                </a:cubicBezTo>
                <a:cubicBezTo>
                  <a:pt x="24" y="39"/>
                  <a:pt x="24" y="39"/>
                  <a:pt x="24" y="3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41"/>
                  <a:pt x="64" y="61"/>
                  <a:pt x="64" y="62"/>
                </a:cubicBezTo>
                <a:cubicBezTo>
                  <a:pt x="64" y="63"/>
                  <a:pt x="63" y="66"/>
                  <a:pt x="56" y="66"/>
                </a:cubicBezTo>
                <a:cubicBezTo>
                  <a:pt x="49" y="66"/>
                  <a:pt x="44" y="70"/>
                  <a:pt x="44" y="76"/>
                </a:cubicBezTo>
                <a:cubicBezTo>
                  <a:pt x="44" y="82"/>
                  <a:pt x="49" y="86"/>
                  <a:pt x="56" y="86"/>
                </a:cubicBezTo>
                <a:cubicBezTo>
                  <a:pt x="63" y="86"/>
                  <a:pt x="68" y="82"/>
                  <a:pt x="68" y="76"/>
                </a:cubicBezTo>
                <a:cubicBezTo>
                  <a:pt x="68" y="76"/>
                  <a:pt x="68" y="76"/>
                  <a:pt x="68" y="76"/>
                </a:cubicBezTo>
                <a:cubicBezTo>
                  <a:pt x="68" y="76"/>
                  <a:pt x="68" y="76"/>
                  <a:pt x="68" y="76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19"/>
                  <a:pt x="68" y="19"/>
                  <a:pt x="68" y="19"/>
                </a:cubicBezTo>
                <a:cubicBezTo>
                  <a:pt x="68" y="0"/>
                  <a:pt x="68" y="0"/>
                  <a:pt x="68" y="0"/>
                </a:cubicBezTo>
                <a:lnTo>
                  <a:pt x="20" y="12"/>
                </a:lnTo>
                <a:close/>
                <a:moveTo>
                  <a:pt x="12" y="92"/>
                </a:moveTo>
                <a:cubicBezTo>
                  <a:pt x="8" y="92"/>
                  <a:pt x="4" y="89"/>
                  <a:pt x="4" y="86"/>
                </a:cubicBezTo>
                <a:cubicBezTo>
                  <a:pt x="4" y="83"/>
                  <a:pt x="8" y="80"/>
                  <a:pt x="12" y="80"/>
                </a:cubicBezTo>
                <a:cubicBezTo>
                  <a:pt x="16" y="80"/>
                  <a:pt x="20" y="83"/>
                  <a:pt x="20" y="86"/>
                </a:cubicBezTo>
                <a:cubicBezTo>
                  <a:pt x="20" y="89"/>
                  <a:pt x="16" y="92"/>
                  <a:pt x="12" y="92"/>
                </a:cubicBezTo>
                <a:close/>
                <a:moveTo>
                  <a:pt x="56" y="82"/>
                </a:moveTo>
                <a:cubicBezTo>
                  <a:pt x="52" y="82"/>
                  <a:pt x="48" y="79"/>
                  <a:pt x="48" y="76"/>
                </a:cubicBezTo>
                <a:cubicBezTo>
                  <a:pt x="48" y="73"/>
                  <a:pt x="52" y="70"/>
                  <a:pt x="56" y="70"/>
                </a:cubicBezTo>
                <a:cubicBezTo>
                  <a:pt x="60" y="70"/>
                  <a:pt x="64" y="73"/>
                  <a:pt x="64" y="76"/>
                </a:cubicBezTo>
                <a:cubicBezTo>
                  <a:pt x="64" y="79"/>
                  <a:pt x="60" y="82"/>
                  <a:pt x="56" y="82"/>
                </a:cubicBezTo>
                <a:close/>
                <a:moveTo>
                  <a:pt x="64" y="25"/>
                </a:moveTo>
                <a:cubicBezTo>
                  <a:pt x="24" y="35"/>
                  <a:pt x="24" y="35"/>
                  <a:pt x="24" y="35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15"/>
                  <a:pt x="24" y="15"/>
                  <a:pt x="24" y="15"/>
                </a:cubicBezTo>
                <a:cubicBezTo>
                  <a:pt x="64" y="5"/>
                  <a:pt x="64" y="5"/>
                  <a:pt x="64" y="5"/>
                </a:cubicBezTo>
                <a:cubicBezTo>
                  <a:pt x="64" y="19"/>
                  <a:pt x="64" y="19"/>
                  <a:pt x="64" y="19"/>
                </a:cubicBezTo>
                <a:cubicBezTo>
                  <a:pt x="64" y="19"/>
                  <a:pt x="64" y="22"/>
                  <a:pt x="64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5856428" y="1816483"/>
            <a:ext cx="410061" cy="272772"/>
            <a:chOff x="5856428" y="1162433"/>
            <a:chExt cx="410061" cy="272772"/>
          </a:xfrm>
        </p:grpSpPr>
        <p:sp>
          <p:nvSpPr>
            <p:cNvPr id="33" name="Freeform 44"/>
            <p:cNvSpPr>
              <a:spLocks noEditPoints="1"/>
            </p:cNvSpPr>
            <p:nvPr/>
          </p:nvSpPr>
          <p:spPr bwMode="auto">
            <a:xfrm>
              <a:off x="5856428" y="1162433"/>
              <a:ext cx="307094" cy="272772"/>
            </a:xfrm>
            <a:custGeom>
              <a:avLst/>
              <a:gdLst>
                <a:gd name="T0" fmla="*/ 0 w 170"/>
                <a:gd name="T1" fmla="*/ 151 h 151"/>
                <a:gd name="T2" fmla="*/ 170 w 170"/>
                <a:gd name="T3" fmla="*/ 151 h 151"/>
                <a:gd name="T4" fmla="*/ 170 w 170"/>
                <a:gd name="T5" fmla="*/ 0 h 151"/>
                <a:gd name="T6" fmla="*/ 0 w 170"/>
                <a:gd name="T7" fmla="*/ 0 h 151"/>
                <a:gd name="T8" fmla="*/ 0 w 170"/>
                <a:gd name="T9" fmla="*/ 151 h 151"/>
                <a:gd name="T10" fmla="*/ 9 w 170"/>
                <a:gd name="T11" fmla="*/ 9 h 151"/>
                <a:gd name="T12" fmla="*/ 161 w 170"/>
                <a:gd name="T13" fmla="*/ 9 h 151"/>
                <a:gd name="T14" fmla="*/ 161 w 170"/>
                <a:gd name="T15" fmla="*/ 142 h 151"/>
                <a:gd name="T16" fmla="*/ 9 w 170"/>
                <a:gd name="T17" fmla="*/ 142 h 151"/>
                <a:gd name="T18" fmla="*/ 9 w 170"/>
                <a:gd name="T19" fmla="*/ 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151">
                  <a:moveTo>
                    <a:pt x="0" y="151"/>
                  </a:moveTo>
                  <a:lnTo>
                    <a:pt x="170" y="151"/>
                  </a:lnTo>
                  <a:lnTo>
                    <a:pt x="170" y="0"/>
                  </a:lnTo>
                  <a:lnTo>
                    <a:pt x="0" y="0"/>
                  </a:lnTo>
                  <a:lnTo>
                    <a:pt x="0" y="151"/>
                  </a:lnTo>
                  <a:close/>
                  <a:moveTo>
                    <a:pt x="9" y="9"/>
                  </a:moveTo>
                  <a:lnTo>
                    <a:pt x="161" y="9"/>
                  </a:lnTo>
                  <a:lnTo>
                    <a:pt x="161" y="142"/>
                  </a:lnTo>
                  <a:lnTo>
                    <a:pt x="9" y="142"/>
                  </a:lnTo>
                  <a:lnTo>
                    <a:pt x="9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5"/>
            <p:cNvSpPr>
              <a:spLocks noEditPoints="1"/>
            </p:cNvSpPr>
            <p:nvPr/>
          </p:nvSpPr>
          <p:spPr bwMode="auto">
            <a:xfrm>
              <a:off x="6197844" y="1196755"/>
              <a:ext cx="68645" cy="204128"/>
            </a:xfrm>
            <a:custGeom>
              <a:avLst/>
              <a:gdLst>
                <a:gd name="T0" fmla="*/ 0 w 38"/>
                <a:gd name="T1" fmla="*/ 38 h 113"/>
                <a:gd name="T2" fmla="*/ 0 w 38"/>
                <a:gd name="T3" fmla="*/ 75 h 113"/>
                <a:gd name="T4" fmla="*/ 38 w 38"/>
                <a:gd name="T5" fmla="*/ 113 h 113"/>
                <a:gd name="T6" fmla="*/ 38 w 38"/>
                <a:gd name="T7" fmla="*/ 0 h 113"/>
                <a:gd name="T8" fmla="*/ 0 w 38"/>
                <a:gd name="T9" fmla="*/ 38 h 113"/>
                <a:gd name="T10" fmla="*/ 29 w 38"/>
                <a:gd name="T11" fmla="*/ 90 h 113"/>
                <a:gd name="T12" fmla="*/ 10 w 38"/>
                <a:gd name="T13" fmla="*/ 71 h 113"/>
                <a:gd name="T14" fmla="*/ 10 w 38"/>
                <a:gd name="T15" fmla="*/ 42 h 113"/>
                <a:gd name="T16" fmla="*/ 29 w 38"/>
                <a:gd name="T17" fmla="*/ 23 h 113"/>
                <a:gd name="T18" fmla="*/ 29 w 38"/>
                <a:gd name="T19" fmla="*/ 9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13">
                  <a:moveTo>
                    <a:pt x="0" y="38"/>
                  </a:moveTo>
                  <a:lnTo>
                    <a:pt x="0" y="75"/>
                  </a:lnTo>
                  <a:lnTo>
                    <a:pt x="38" y="113"/>
                  </a:lnTo>
                  <a:lnTo>
                    <a:pt x="38" y="0"/>
                  </a:lnTo>
                  <a:lnTo>
                    <a:pt x="0" y="38"/>
                  </a:lnTo>
                  <a:close/>
                  <a:moveTo>
                    <a:pt x="29" y="90"/>
                  </a:moveTo>
                  <a:lnTo>
                    <a:pt x="10" y="71"/>
                  </a:lnTo>
                  <a:lnTo>
                    <a:pt x="10" y="42"/>
                  </a:lnTo>
                  <a:lnTo>
                    <a:pt x="29" y="23"/>
                  </a:lnTo>
                  <a:lnTo>
                    <a:pt x="29" y="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46"/>
            <p:cNvSpPr>
              <a:spLocks noChangeArrowheads="1"/>
            </p:cNvSpPr>
            <p:nvPr/>
          </p:nvSpPr>
          <p:spPr bwMode="auto">
            <a:xfrm>
              <a:off x="5890750" y="1196755"/>
              <a:ext cx="34323" cy="6864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6" name="Freeform 47"/>
          <p:cNvSpPr>
            <a:spLocks noEditPoints="1"/>
          </p:cNvSpPr>
          <p:nvPr/>
        </p:nvSpPr>
        <p:spPr bwMode="auto">
          <a:xfrm>
            <a:off x="6676550" y="1816483"/>
            <a:ext cx="411868" cy="272772"/>
          </a:xfrm>
          <a:custGeom>
            <a:avLst/>
            <a:gdLst>
              <a:gd name="T0" fmla="*/ 0 w 228"/>
              <a:gd name="T1" fmla="*/ 0 h 151"/>
              <a:gd name="T2" fmla="*/ 0 w 228"/>
              <a:gd name="T3" fmla="*/ 151 h 151"/>
              <a:gd name="T4" fmla="*/ 228 w 228"/>
              <a:gd name="T5" fmla="*/ 151 h 151"/>
              <a:gd name="T6" fmla="*/ 228 w 228"/>
              <a:gd name="T7" fmla="*/ 0 h 151"/>
              <a:gd name="T8" fmla="*/ 0 w 228"/>
              <a:gd name="T9" fmla="*/ 0 h 151"/>
              <a:gd name="T10" fmla="*/ 211 w 228"/>
              <a:gd name="T11" fmla="*/ 9 h 151"/>
              <a:gd name="T12" fmla="*/ 114 w 228"/>
              <a:gd name="T13" fmla="*/ 80 h 151"/>
              <a:gd name="T14" fmla="*/ 17 w 228"/>
              <a:gd name="T15" fmla="*/ 9 h 151"/>
              <a:gd name="T16" fmla="*/ 211 w 228"/>
              <a:gd name="T17" fmla="*/ 9 h 151"/>
              <a:gd name="T18" fmla="*/ 10 w 228"/>
              <a:gd name="T19" fmla="*/ 142 h 151"/>
              <a:gd name="T20" fmla="*/ 10 w 228"/>
              <a:gd name="T21" fmla="*/ 14 h 151"/>
              <a:gd name="T22" fmla="*/ 114 w 228"/>
              <a:gd name="T23" fmla="*/ 90 h 151"/>
              <a:gd name="T24" fmla="*/ 218 w 228"/>
              <a:gd name="T25" fmla="*/ 14 h 151"/>
              <a:gd name="T26" fmla="*/ 218 w 228"/>
              <a:gd name="T27" fmla="*/ 142 h 151"/>
              <a:gd name="T28" fmla="*/ 10 w 228"/>
              <a:gd name="T29" fmla="*/ 142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8" h="151">
                <a:moveTo>
                  <a:pt x="0" y="0"/>
                </a:moveTo>
                <a:lnTo>
                  <a:pt x="0" y="151"/>
                </a:lnTo>
                <a:lnTo>
                  <a:pt x="228" y="151"/>
                </a:lnTo>
                <a:lnTo>
                  <a:pt x="228" y="0"/>
                </a:lnTo>
                <a:lnTo>
                  <a:pt x="0" y="0"/>
                </a:lnTo>
                <a:close/>
                <a:moveTo>
                  <a:pt x="211" y="9"/>
                </a:moveTo>
                <a:lnTo>
                  <a:pt x="114" y="80"/>
                </a:lnTo>
                <a:lnTo>
                  <a:pt x="17" y="9"/>
                </a:lnTo>
                <a:lnTo>
                  <a:pt x="211" y="9"/>
                </a:lnTo>
                <a:close/>
                <a:moveTo>
                  <a:pt x="10" y="142"/>
                </a:moveTo>
                <a:lnTo>
                  <a:pt x="10" y="14"/>
                </a:lnTo>
                <a:lnTo>
                  <a:pt x="114" y="90"/>
                </a:lnTo>
                <a:lnTo>
                  <a:pt x="218" y="14"/>
                </a:lnTo>
                <a:lnTo>
                  <a:pt x="218" y="142"/>
                </a:lnTo>
                <a:lnTo>
                  <a:pt x="10" y="1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48"/>
          <p:cNvSpPr>
            <a:spLocks noEditPoints="1"/>
          </p:cNvSpPr>
          <p:nvPr/>
        </p:nvSpPr>
        <p:spPr bwMode="auto">
          <a:xfrm>
            <a:off x="4230635" y="2602283"/>
            <a:ext cx="377546" cy="307094"/>
          </a:xfrm>
          <a:custGeom>
            <a:avLst/>
            <a:gdLst>
              <a:gd name="T0" fmla="*/ 209 w 209"/>
              <a:gd name="T1" fmla="*/ 57 h 170"/>
              <a:gd name="T2" fmla="*/ 209 w 209"/>
              <a:gd name="T3" fmla="*/ 19 h 170"/>
              <a:gd name="T4" fmla="*/ 105 w 209"/>
              <a:gd name="T5" fmla="*/ 19 h 170"/>
              <a:gd name="T6" fmla="*/ 86 w 209"/>
              <a:gd name="T7" fmla="*/ 0 h 170"/>
              <a:gd name="T8" fmla="*/ 0 w 209"/>
              <a:gd name="T9" fmla="*/ 0 h 170"/>
              <a:gd name="T10" fmla="*/ 0 w 209"/>
              <a:gd name="T11" fmla="*/ 29 h 170"/>
              <a:gd name="T12" fmla="*/ 0 w 209"/>
              <a:gd name="T13" fmla="*/ 29 h 170"/>
              <a:gd name="T14" fmla="*/ 0 w 209"/>
              <a:gd name="T15" fmla="*/ 57 h 170"/>
              <a:gd name="T16" fmla="*/ 0 w 209"/>
              <a:gd name="T17" fmla="*/ 57 h 170"/>
              <a:gd name="T18" fmla="*/ 0 w 209"/>
              <a:gd name="T19" fmla="*/ 170 h 170"/>
              <a:gd name="T20" fmla="*/ 209 w 209"/>
              <a:gd name="T21" fmla="*/ 170 h 170"/>
              <a:gd name="T22" fmla="*/ 209 w 209"/>
              <a:gd name="T23" fmla="*/ 57 h 170"/>
              <a:gd name="T24" fmla="*/ 209 w 209"/>
              <a:gd name="T25" fmla="*/ 57 h 170"/>
              <a:gd name="T26" fmla="*/ 10 w 209"/>
              <a:gd name="T27" fmla="*/ 19 h 170"/>
              <a:gd name="T28" fmla="*/ 10 w 209"/>
              <a:gd name="T29" fmla="*/ 10 h 170"/>
              <a:gd name="T30" fmla="*/ 81 w 209"/>
              <a:gd name="T31" fmla="*/ 10 h 170"/>
              <a:gd name="T32" fmla="*/ 97 w 209"/>
              <a:gd name="T33" fmla="*/ 26 h 170"/>
              <a:gd name="T34" fmla="*/ 100 w 209"/>
              <a:gd name="T35" fmla="*/ 29 h 170"/>
              <a:gd name="T36" fmla="*/ 105 w 209"/>
              <a:gd name="T37" fmla="*/ 29 h 170"/>
              <a:gd name="T38" fmla="*/ 199 w 209"/>
              <a:gd name="T39" fmla="*/ 29 h 170"/>
              <a:gd name="T40" fmla="*/ 199 w 209"/>
              <a:gd name="T41" fmla="*/ 57 h 170"/>
              <a:gd name="T42" fmla="*/ 10 w 209"/>
              <a:gd name="T43" fmla="*/ 57 h 170"/>
              <a:gd name="T44" fmla="*/ 10 w 209"/>
              <a:gd name="T45" fmla="*/ 29 h 170"/>
              <a:gd name="T46" fmla="*/ 10 w 209"/>
              <a:gd name="T47" fmla="*/ 19 h 170"/>
              <a:gd name="T48" fmla="*/ 199 w 209"/>
              <a:gd name="T49" fmla="*/ 161 h 170"/>
              <a:gd name="T50" fmla="*/ 10 w 209"/>
              <a:gd name="T51" fmla="*/ 161 h 170"/>
              <a:gd name="T52" fmla="*/ 10 w 209"/>
              <a:gd name="T53" fmla="*/ 66 h 170"/>
              <a:gd name="T54" fmla="*/ 199 w 209"/>
              <a:gd name="T55" fmla="*/ 66 h 170"/>
              <a:gd name="T56" fmla="*/ 199 w 209"/>
              <a:gd name="T57" fmla="*/ 161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9" h="170">
                <a:moveTo>
                  <a:pt x="209" y="57"/>
                </a:moveTo>
                <a:lnTo>
                  <a:pt x="209" y="19"/>
                </a:lnTo>
                <a:lnTo>
                  <a:pt x="105" y="19"/>
                </a:lnTo>
                <a:lnTo>
                  <a:pt x="86" y="0"/>
                </a:lnTo>
                <a:lnTo>
                  <a:pt x="0" y="0"/>
                </a:lnTo>
                <a:lnTo>
                  <a:pt x="0" y="29"/>
                </a:lnTo>
                <a:lnTo>
                  <a:pt x="0" y="29"/>
                </a:lnTo>
                <a:lnTo>
                  <a:pt x="0" y="57"/>
                </a:lnTo>
                <a:lnTo>
                  <a:pt x="0" y="57"/>
                </a:lnTo>
                <a:lnTo>
                  <a:pt x="0" y="170"/>
                </a:lnTo>
                <a:lnTo>
                  <a:pt x="209" y="170"/>
                </a:lnTo>
                <a:lnTo>
                  <a:pt x="209" y="57"/>
                </a:lnTo>
                <a:lnTo>
                  <a:pt x="209" y="57"/>
                </a:lnTo>
                <a:close/>
                <a:moveTo>
                  <a:pt x="10" y="19"/>
                </a:moveTo>
                <a:lnTo>
                  <a:pt x="10" y="10"/>
                </a:lnTo>
                <a:lnTo>
                  <a:pt x="81" y="10"/>
                </a:lnTo>
                <a:lnTo>
                  <a:pt x="97" y="26"/>
                </a:lnTo>
                <a:lnTo>
                  <a:pt x="100" y="29"/>
                </a:lnTo>
                <a:lnTo>
                  <a:pt x="105" y="29"/>
                </a:lnTo>
                <a:lnTo>
                  <a:pt x="199" y="29"/>
                </a:lnTo>
                <a:lnTo>
                  <a:pt x="199" y="57"/>
                </a:lnTo>
                <a:lnTo>
                  <a:pt x="10" y="57"/>
                </a:lnTo>
                <a:lnTo>
                  <a:pt x="10" y="29"/>
                </a:lnTo>
                <a:lnTo>
                  <a:pt x="10" y="19"/>
                </a:lnTo>
                <a:close/>
                <a:moveTo>
                  <a:pt x="199" y="161"/>
                </a:moveTo>
                <a:lnTo>
                  <a:pt x="10" y="161"/>
                </a:lnTo>
                <a:lnTo>
                  <a:pt x="10" y="66"/>
                </a:lnTo>
                <a:lnTo>
                  <a:pt x="199" y="66"/>
                </a:lnTo>
                <a:lnTo>
                  <a:pt x="199" y="1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49"/>
          <p:cNvSpPr>
            <a:spLocks noEditPoints="1"/>
          </p:cNvSpPr>
          <p:nvPr/>
        </p:nvSpPr>
        <p:spPr bwMode="auto">
          <a:xfrm>
            <a:off x="946533" y="2602283"/>
            <a:ext cx="377546" cy="341417"/>
          </a:xfrm>
          <a:custGeom>
            <a:avLst/>
            <a:gdLst>
              <a:gd name="T0" fmla="*/ 209 w 209"/>
              <a:gd name="T1" fmla="*/ 133 h 189"/>
              <a:gd name="T2" fmla="*/ 209 w 209"/>
              <a:gd name="T3" fmla="*/ 0 h 189"/>
              <a:gd name="T4" fmla="*/ 0 w 209"/>
              <a:gd name="T5" fmla="*/ 0 h 189"/>
              <a:gd name="T6" fmla="*/ 0 w 209"/>
              <a:gd name="T7" fmla="*/ 133 h 189"/>
              <a:gd name="T8" fmla="*/ 100 w 209"/>
              <a:gd name="T9" fmla="*/ 133 h 189"/>
              <a:gd name="T10" fmla="*/ 100 w 209"/>
              <a:gd name="T11" fmla="*/ 180 h 189"/>
              <a:gd name="T12" fmla="*/ 71 w 209"/>
              <a:gd name="T13" fmla="*/ 180 h 189"/>
              <a:gd name="T14" fmla="*/ 62 w 209"/>
              <a:gd name="T15" fmla="*/ 189 h 189"/>
              <a:gd name="T16" fmla="*/ 100 w 209"/>
              <a:gd name="T17" fmla="*/ 189 h 189"/>
              <a:gd name="T18" fmla="*/ 109 w 209"/>
              <a:gd name="T19" fmla="*/ 189 h 189"/>
              <a:gd name="T20" fmla="*/ 147 w 209"/>
              <a:gd name="T21" fmla="*/ 189 h 189"/>
              <a:gd name="T22" fmla="*/ 138 w 209"/>
              <a:gd name="T23" fmla="*/ 180 h 189"/>
              <a:gd name="T24" fmla="*/ 109 w 209"/>
              <a:gd name="T25" fmla="*/ 180 h 189"/>
              <a:gd name="T26" fmla="*/ 109 w 209"/>
              <a:gd name="T27" fmla="*/ 133 h 189"/>
              <a:gd name="T28" fmla="*/ 209 w 209"/>
              <a:gd name="T29" fmla="*/ 133 h 189"/>
              <a:gd name="T30" fmla="*/ 10 w 209"/>
              <a:gd name="T31" fmla="*/ 123 h 189"/>
              <a:gd name="T32" fmla="*/ 10 w 209"/>
              <a:gd name="T33" fmla="*/ 10 h 189"/>
              <a:gd name="T34" fmla="*/ 199 w 209"/>
              <a:gd name="T35" fmla="*/ 10 h 189"/>
              <a:gd name="T36" fmla="*/ 199 w 209"/>
              <a:gd name="T37" fmla="*/ 123 h 189"/>
              <a:gd name="T38" fmla="*/ 109 w 209"/>
              <a:gd name="T39" fmla="*/ 123 h 189"/>
              <a:gd name="T40" fmla="*/ 100 w 209"/>
              <a:gd name="T41" fmla="*/ 123 h 189"/>
              <a:gd name="T42" fmla="*/ 10 w 209"/>
              <a:gd name="T43" fmla="*/ 123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9" h="189">
                <a:moveTo>
                  <a:pt x="209" y="133"/>
                </a:moveTo>
                <a:lnTo>
                  <a:pt x="209" y="0"/>
                </a:lnTo>
                <a:lnTo>
                  <a:pt x="0" y="0"/>
                </a:lnTo>
                <a:lnTo>
                  <a:pt x="0" y="133"/>
                </a:lnTo>
                <a:lnTo>
                  <a:pt x="100" y="133"/>
                </a:lnTo>
                <a:lnTo>
                  <a:pt x="100" y="180"/>
                </a:lnTo>
                <a:lnTo>
                  <a:pt x="71" y="180"/>
                </a:lnTo>
                <a:lnTo>
                  <a:pt x="62" y="189"/>
                </a:lnTo>
                <a:lnTo>
                  <a:pt x="100" y="189"/>
                </a:lnTo>
                <a:lnTo>
                  <a:pt x="109" y="189"/>
                </a:lnTo>
                <a:lnTo>
                  <a:pt x="147" y="189"/>
                </a:lnTo>
                <a:lnTo>
                  <a:pt x="138" y="180"/>
                </a:lnTo>
                <a:lnTo>
                  <a:pt x="109" y="180"/>
                </a:lnTo>
                <a:lnTo>
                  <a:pt x="109" y="133"/>
                </a:lnTo>
                <a:lnTo>
                  <a:pt x="209" y="133"/>
                </a:lnTo>
                <a:close/>
                <a:moveTo>
                  <a:pt x="10" y="123"/>
                </a:moveTo>
                <a:lnTo>
                  <a:pt x="10" y="10"/>
                </a:lnTo>
                <a:lnTo>
                  <a:pt x="199" y="10"/>
                </a:lnTo>
                <a:lnTo>
                  <a:pt x="199" y="123"/>
                </a:lnTo>
                <a:lnTo>
                  <a:pt x="109" y="123"/>
                </a:lnTo>
                <a:lnTo>
                  <a:pt x="100" y="123"/>
                </a:lnTo>
                <a:lnTo>
                  <a:pt x="10" y="1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1768462" y="2602283"/>
            <a:ext cx="375739" cy="341417"/>
            <a:chOff x="1768462" y="1948233"/>
            <a:chExt cx="375739" cy="341417"/>
          </a:xfrm>
        </p:grpSpPr>
        <p:sp>
          <p:nvSpPr>
            <p:cNvPr id="40" name="Freeform 50"/>
            <p:cNvSpPr>
              <a:spLocks noEditPoints="1"/>
            </p:cNvSpPr>
            <p:nvPr/>
          </p:nvSpPr>
          <p:spPr bwMode="auto">
            <a:xfrm>
              <a:off x="1768462" y="1948233"/>
              <a:ext cx="375739" cy="341417"/>
            </a:xfrm>
            <a:custGeom>
              <a:avLst/>
              <a:gdLst>
                <a:gd name="T0" fmla="*/ 208 w 208"/>
                <a:gd name="T1" fmla="*/ 133 h 189"/>
                <a:gd name="T2" fmla="*/ 208 w 208"/>
                <a:gd name="T3" fmla="*/ 0 h 189"/>
                <a:gd name="T4" fmla="*/ 0 w 208"/>
                <a:gd name="T5" fmla="*/ 0 h 189"/>
                <a:gd name="T6" fmla="*/ 0 w 208"/>
                <a:gd name="T7" fmla="*/ 133 h 189"/>
                <a:gd name="T8" fmla="*/ 99 w 208"/>
                <a:gd name="T9" fmla="*/ 133 h 189"/>
                <a:gd name="T10" fmla="*/ 99 w 208"/>
                <a:gd name="T11" fmla="*/ 180 h 189"/>
                <a:gd name="T12" fmla="*/ 71 w 208"/>
                <a:gd name="T13" fmla="*/ 180 h 189"/>
                <a:gd name="T14" fmla="*/ 61 w 208"/>
                <a:gd name="T15" fmla="*/ 189 h 189"/>
                <a:gd name="T16" fmla="*/ 99 w 208"/>
                <a:gd name="T17" fmla="*/ 189 h 189"/>
                <a:gd name="T18" fmla="*/ 109 w 208"/>
                <a:gd name="T19" fmla="*/ 189 h 189"/>
                <a:gd name="T20" fmla="*/ 147 w 208"/>
                <a:gd name="T21" fmla="*/ 189 h 189"/>
                <a:gd name="T22" fmla="*/ 137 w 208"/>
                <a:gd name="T23" fmla="*/ 180 h 189"/>
                <a:gd name="T24" fmla="*/ 109 w 208"/>
                <a:gd name="T25" fmla="*/ 180 h 189"/>
                <a:gd name="T26" fmla="*/ 109 w 208"/>
                <a:gd name="T27" fmla="*/ 133 h 189"/>
                <a:gd name="T28" fmla="*/ 208 w 208"/>
                <a:gd name="T29" fmla="*/ 133 h 189"/>
                <a:gd name="T30" fmla="*/ 9 w 208"/>
                <a:gd name="T31" fmla="*/ 123 h 189"/>
                <a:gd name="T32" fmla="*/ 9 w 208"/>
                <a:gd name="T33" fmla="*/ 10 h 189"/>
                <a:gd name="T34" fmla="*/ 199 w 208"/>
                <a:gd name="T35" fmla="*/ 10 h 189"/>
                <a:gd name="T36" fmla="*/ 199 w 208"/>
                <a:gd name="T37" fmla="*/ 123 h 189"/>
                <a:gd name="T38" fmla="*/ 109 w 208"/>
                <a:gd name="T39" fmla="*/ 123 h 189"/>
                <a:gd name="T40" fmla="*/ 99 w 208"/>
                <a:gd name="T41" fmla="*/ 123 h 189"/>
                <a:gd name="T42" fmla="*/ 9 w 208"/>
                <a:gd name="T43" fmla="*/ 12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8" h="189">
                  <a:moveTo>
                    <a:pt x="208" y="133"/>
                  </a:moveTo>
                  <a:lnTo>
                    <a:pt x="208" y="0"/>
                  </a:lnTo>
                  <a:lnTo>
                    <a:pt x="0" y="0"/>
                  </a:lnTo>
                  <a:lnTo>
                    <a:pt x="0" y="133"/>
                  </a:lnTo>
                  <a:lnTo>
                    <a:pt x="99" y="133"/>
                  </a:lnTo>
                  <a:lnTo>
                    <a:pt x="99" y="180"/>
                  </a:lnTo>
                  <a:lnTo>
                    <a:pt x="71" y="180"/>
                  </a:lnTo>
                  <a:lnTo>
                    <a:pt x="61" y="189"/>
                  </a:lnTo>
                  <a:lnTo>
                    <a:pt x="99" y="189"/>
                  </a:lnTo>
                  <a:lnTo>
                    <a:pt x="109" y="189"/>
                  </a:lnTo>
                  <a:lnTo>
                    <a:pt x="147" y="189"/>
                  </a:lnTo>
                  <a:lnTo>
                    <a:pt x="137" y="180"/>
                  </a:lnTo>
                  <a:lnTo>
                    <a:pt x="109" y="180"/>
                  </a:lnTo>
                  <a:lnTo>
                    <a:pt x="109" y="133"/>
                  </a:lnTo>
                  <a:lnTo>
                    <a:pt x="208" y="133"/>
                  </a:lnTo>
                  <a:close/>
                  <a:moveTo>
                    <a:pt x="9" y="123"/>
                  </a:moveTo>
                  <a:lnTo>
                    <a:pt x="9" y="10"/>
                  </a:lnTo>
                  <a:lnTo>
                    <a:pt x="199" y="10"/>
                  </a:lnTo>
                  <a:lnTo>
                    <a:pt x="199" y="123"/>
                  </a:lnTo>
                  <a:lnTo>
                    <a:pt x="109" y="123"/>
                  </a:lnTo>
                  <a:lnTo>
                    <a:pt x="99" y="123"/>
                  </a:lnTo>
                  <a:lnTo>
                    <a:pt x="9" y="1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51"/>
            <p:cNvSpPr>
              <a:spLocks noChangeArrowheads="1"/>
            </p:cNvSpPr>
            <p:nvPr/>
          </p:nvSpPr>
          <p:spPr bwMode="auto">
            <a:xfrm>
              <a:off x="1871429" y="2016878"/>
              <a:ext cx="34323" cy="1372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52"/>
            <p:cNvSpPr>
              <a:spLocks noChangeArrowheads="1"/>
            </p:cNvSpPr>
            <p:nvPr/>
          </p:nvSpPr>
          <p:spPr bwMode="auto">
            <a:xfrm>
              <a:off x="1940074" y="2085522"/>
              <a:ext cx="34323" cy="6864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53"/>
            <p:cNvSpPr>
              <a:spLocks noChangeArrowheads="1"/>
            </p:cNvSpPr>
            <p:nvPr/>
          </p:nvSpPr>
          <p:spPr bwMode="auto">
            <a:xfrm>
              <a:off x="2008718" y="2051199"/>
              <a:ext cx="32516" cy="10296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588584" y="2602283"/>
            <a:ext cx="384771" cy="341417"/>
            <a:chOff x="2588584" y="1948233"/>
            <a:chExt cx="384771" cy="341417"/>
          </a:xfrm>
        </p:grpSpPr>
        <p:sp>
          <p:nvSpPr>
            <p:cNvPr id="45" name="Freeform 54"/>
            <p:cNvSpPr>
              <a:spLocks/>
            </p:cNvSpPr>
            <p:nvPr/>
          </p:nvSpPr>
          <p:spPr bwMode="auto">
            <a:xfrm>
              <a:off x="2879421" y="2042168"/>
              <a:ext cx="43354" cy="153548"/>
            </a:xfrm>
            <a:custGeom>
              <a:avLst/>
              <a:gdLst>
                <a:gd name="T0" fmla="*/ 2 w 10"/>
                <a:gd name="T1" fmla="*/ 0 h 36"/>
                <a:gd name="T2" fmla="*/ 0 w 10"/>
                <a:gd name="T3" fmla="*/ 2 h 36"/>
                <a:gd name="T4" fmla="*/ 6 w 10"/>
                <a:gd name="T5" fmla="*/ 18 h 36"/>
                <a:gd name="T6" fmla="*/ 0 w 10"/>
                <a:gd name="T7" fmla="*/ 34 h 36"/>
                <a:gd name="T8" fmla="*/ 2 w 10"/>
                <a:gd name="T9" fmla="*/ 36 h 36"/>
                <a:gd name="T10" fmla="*/ 10 w 10"/>
                <a:gd name="T11" fmla="*/ 18 h 36"/>
                <a:gd name="T12" fmla="*/ 2 w 10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36">
                  <a:moveTo>
                    <a:pt x="2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4" y="7"/>
                    <a:pt x="6" y="12"/>
                    <a:pt x="6" y="18"/>
                  </a:cubicBezTo>
                  <a:cubicBezTo>
                    <a:pt x="6" y="24"/>
                    <a:pt x="4" y="29"/>
                    <a:pt x="0" y="34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7" y="31"/>
                    <a:pt x="10" y="25"/>
                    <a:pt x="10" y="18"/>
                  </a:cubicBezTo>
                  <a:cubicBezTo>
                    <a:pt x="10" y="11"/>
                    <a:pt x="7" y="5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55"/>
            <p:cNvSpPr>
              <a:spLocks/>
            </p:cNvSpPr>
            <p:nvPr/>
          </p:nvSpPr>
          <p:spPr bwMode="auto">
            <a:xfrm>
              <a:off x="2913742" y="2004232"/>
              <a:ext cx="59613" cy="231224"/>
            </a:xfrm>
            <a:custGeom>
              <a:avLst/>
              <a:gdLst>
                <a:gd name="T0" fmla="*/ 3 w 14"/>
                <a:gd name="T1" fmla="*/ 0 h 54"/>
                <a:gd name="T2" fmla="*/ 0 w 14"/>
                <a:gd name="T3" fmla="*/ 3 h 54"/>
                <a:gd name="T4" fmla="*/ 10 w 14"/>
                <a:gd name="T5" fmla="*/ 27 h 54"/>
                <a:gd name="T6" fmla="*/ 0 w 14"/>
                <a:gd name="T7" fmla="*/ 51 h 54"/>
                <a:gd name="T8" fmla="*/ 3 w 14"/>
                <a:gd name="T9" fmla="*/ 54 h 54"/>
                <a:gd name="T10" fmla="*/ 14 w 14"/>
                <a:gd name="T11" fmla="*/ 27 h 54"/>
                <a:gd name="T12" fmla="*/ 3 w 14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54">
                  <a:moveTo>
                    <a:pt x="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6" y="9"/>
                    <a:pt x="10" y="18"/>
                    <a:pt x="10" y="27"/>
                  </a:cubicBezTo>
                  <a:cubicBezTo>
                    <a:pt x="10" y="36"/>
                    <a:pt x="6" y="45"/>
                    <a:pt x="0" y="51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10" y="47"/>
                    <a:pt x="14" y="37"/>
                    <a:pt x="14" y="27"/>
                  </a:cubicBezTo>
                  <a:cubicBezTo>
                    <a:pt x="14" y="17"/>
                    <a:pt x="10" y="7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56"/>
            <p:cNvSpPr>
              <a:spLocks noEditPoints="1"/>
            </p:cNvSpPr>
            <p:nvPr/>
          </p:nvSpPr>
          <p:spPr bwMode="auto">
            <a:xfrm>
              <a:off x="2588584" y="1948233"/>
              <a:ext cx="256514" cy="341417"/>
            </a:xfrm>
            <a:custGeom>
              <a:avLst/>
              <a:gdLst>
                <a:gd name="T0" fmla="*/ 0 w 142"/>
                <a:gd name="T1" fmla="*/ 57 h 189"/>
                <a:gd name="T2" fmla="*/ 0 w 142"/>
                <a:gd name="T3" fmla="*/ 133 h 189"/>
                <a:gd name="T4" fmla="*/ 57 w 142"/>
                <a:gd name="T5" fmla="*/ 133 h 189"/>
                <a:gd name="T6" fmla="*/ 142 w 142"/>
                <a:gd name="T7" fmla="*/ 189 h 189"/>
                <a:gd name="T8" fmla="*/ 142 w 142"/>
                <a:gd name="T9" fmla="*/ 0 h 189"/>
                <a:gd name="T10" fmla="*/ 57 w 142"/>
                <a:gd name="T11" fmla="*/ 57 h 189"/>
                <a:gd name="T12" fmla="*/ 0 w 142"/>
                <a:gd name="T13" fmla="*/ 57 h 189"/>
                <a:gd name="T14" fmla="*/ 10 w 142"/>
                <a:gd name="T15" fmla="*/ 123 h 189"/>
                <a:gd name="T16" fmla="*/ 10 w 142"/>
                <a:gd name="T17" fmla="*/ 66 h 189"/>
                <a:gd name="T18" fmla="*/ 57 w 142"/>
                <a:gd name="T19" fmla="*/ 66 h 189"/>
                <a:gd name="T20" fmla="*/ 57 w 142"/>
                <a:gd name="T21" fmla="*/ 90 h 189"/>
                <a:gd name="T22" fmla="*/ 57 w 142"/>
                <a:gd name="T23" fmla="*/ 123 h 189"/>
                <a:gd name="T24" fmla="*/ 10 w 142"/>
                <a:gd name="T25" fmla="*/ 123 h 189"/>
                <a:gd name="T26" fmla="*/ 133 w 142"/>
                <a:gd name="T27" fmla="*/ 173 h 189"/>
                <a:gd name="T28" fmla="*/ 67 w 142"/>
                <a:gd name="T29" fmla="*/ 128 h 189"/>
                <a:gd name="T30" fmla="*/ 67 w 142"/>
                <a:gd name="T31" fmla="*/ 90 h 189"/>
                <a:gd name="T32" fmla="*/ 67 w 142"/>
                <a:gd name="T33" fmla="*/ 62 h 189"/>
                <a:gd name="T34" fmla="*/ 133 w 142"/>
                <a:gd name="T35" fmla="*/ 17 h 189"/>
                <a:gd name="T36" fmla="*/ 133 w 142"/>
                <a:gd name="T37" fmla="*/ 17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2" h="189">
                  <a:moveTo>
                    <a:pt x="0" y="57"/>
                  </a:moveTo>
                  <a:lnTo>
                    <a:pt x="0" y="133"/>
                  </a:lnTo>
                  <a:lnTo>
                    <a:pt x="57" y="133"/>
                  </a:lnTo>
                  <a:lnTo>
                    <a:pt x="142" y="189"/>
                  </a:lnTo>
                  <a:lnTo>
                    <a:pt x="142" y="0"/>
                  </a:lnTo>
                  <a:lnTo>
                    <a:pt x="57" y="57"/>
                  </a:lnTo>
                  <a:lnTo>
                    <a:pt x="0" y="57"/>
                  </a:lnTo>
                  <a:close/>
                  <a:moveTo>
                    <a:pt x="10" y="123"/>
                  </a:moveTo>
                  <a:lnTo>
                    <a:pt x="10" y="66"/>
                  </a:lnTo>
                  <a:lnTo>
                    <a:pt x="57" y="66"/>
                  </a:lnTo>
                  <a:lnTo>
                    <a:pt x="57" y="90"/>
                  </a:lnTo>
                  <a:lnTo>
                    <a:pt x="57" y="123"/>
                  </a:lnTo>
                  <a:lnTo>
                    <a:pt x="10" y="123"/>
                  </a:lnTo>
                  <a:close/>
                  <a:moveTo>
                    <a:pt x="133" y="173"/>
                  </a:moveTo>
                  <a:lnTo>
                    <a:pt x="67" y="128"/>
                  </a:lnTo>
                  <a:lnTo>
                    <a:pt x="67" y="90"/>
                  </a:lnTo>
                  <a:lnTo>
                    <a:pt x="67" y="62"/>
                  </a:lnTo>
                  <a:lnTo>
                    <a:pt x="133" y="17"/>
                  </a:lnTo>
                  <a:lnTo>
                    <a:pt x="133" y="1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410513" y="2602283"/>
            <a:ext cx="393803" cy="341417"/>
            <a:chOff x="3410513" y="1948233"/>
            <a:chExt cx="393803" cy="341417"/>
          </a:xfrm>
        </p:grpSpPr>
        <p:sp>
          <p:nvSpPr>
            <p:cNvPr id="49" name="Freeform 57"/>
            <p:cNvSpPr>
              <a:spLocks noEditPoints="1"/>
            </p:cNvSpPr>
            <p:nvPr/>
          </p:nvSpPr>
          <p:spPr bwMode="auto">
            <a:xfrm>
              <a:off x="3410513" y="1948233"/>
              <a:ext cx="256514" cy="341417"/>
            </a:xfrm>
            <a:custGeom>
              <a:avLst/>
              <a:gdLst>
                <a:gd name="T0" fmla="*/ 0 w 142"/>
                <a:gd name="T1" fmla="*/ 57 h 189"/>
                <a:gd name="T2" fmla="*/ 0 w 142"/>
                <a:gd name="T3" fmla="*/ 133 h 189"/>
                <a:gd name="T4" fmla="*/ 57 w 142"/>
                <a:gd name="T5" fmla="*/ 133 h 189"/>
                <a:gd name="T6" fmla="*/ 142 w 142"/>
                <a:gd name="T7" fmla="*/ 189 h 189"/>
                <a:gd name="T8" fmla="*/ 142 w 142"/>
                <a:gd name="T9" fmla="*/ 0 h 189"/>
                <a:gd name="T10" fmla="*/ 57 w 142"/>
                <a:gd name="T11" fmla="*/ 57 h 189"/>
                <a:gd name="T12" fmla="*/ 0 w 142"/>
                <a:gd name="T13" fmla="*/ 57 h 189"/>
                <a:gd name="T14" fmla="*/ 9 w 142"/>
                <a:gd name="T15" fmla="*/ 123 h 189"/>
                <a:gd name="T16" fmla="*/ 9 w 142"/>
                <a:gd name="T17" fmla="*/ 66 h 189"/>
                <a:gd name="T18" fmla="*/ 57 w 142"/>
                <a:gd name="T19" fmla="*/ 66 h 189"/>
                <a:gd name="T20" fmla="*/ 57 w 142"/>
                <a:gd name="T21" fmla="*/ 123 h 189"/>
                <a:gd name="T22" fmla="*/ 9 w 142"/>
                <a:gd name="T23" fmla="*/ 123 h 189"/>
                <a:gd name="T24" fmla="*/ 132 w 142"/>
                <a:gd name="T25" fmla="*/ 173 h 189"/>
                <a:gd name="T26" fmla="*/ 66 w 142"/>
                <a:gd name="T27" fmla="*/ 128 h 189"/>
                <a:gd name="T28" fmla="*/ 66 w 142"/>
                <a:gd name="T29" fmla="*/ 62 h 189"/>
                <a:gd name="T30" fmla="*/ 132 w 142"/>
                <a:gd name="T31" fmla="*/ 17 h 189"/>
                <a:gd name="T32" fmla="*/ 132 w 142"/>
                <a:gd name="T33" fmla="*/ 17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2" h="189">
                  <a:moveTo>
                    <a:pt x="0" y="57"/>
                  </a:moveTo>
                  <a:lnTo>
                    <a:pt x="0" y="133"/>
                  </a:lnTo>
                  <a:lnTo>
                    <a:pt x="57" y="133"/>
                  </a:lnTo>
                  <a:lnTo>
                    <a:pt x="142" y="189"/>
                  </a:lnTo>
                  <a:lnTo>
                    <a:pt x="142" y="0"/>
                  </a:lnTo>
                  <a:lnTo>
                    <a:pt x="57" y="57"/>
                  </a:lnTo>
                  <a:lnTo>
                    <a:pt x="0" y="57"/>
                  </a:lnTo>
                  <a:close/>
                  <a:moveTo>
                    <a:pt x="9" y="123"/>
                  </a:moveTo>
                  <a:lnTo>
                    <a:pt x="9" y="66"/>
                  </a:lnTo>
                  <a:lnTo>
                    <a:pt x="57" y="66"/>
                  </a:lnTo>
                  <a:lnTo>
                    <a:pt x="57" y="123"/>
                  </a:lnTo>
                  <a:lnTo>
                    <a:pt x="9" y="123"/>
                  </a:lnTo>
                  <a:close/>
                  <a:moveTo>
                    <a:pt x="132" y="173"/>
                  </a:moveTo>
                  <a:lnTo>
                    <a:pt x="66" y="128"/>
                  </a:lnTo>
                  <a:lnTo>
                    <a:pt x="66" y="62"/>
                  </a:lnTo>
                  <a:lnTo>
                    <a:pt x="132" y="17"/>
                  </a:lnTo>
                  <a:lnTo>
                    <a:pt x="132" y="1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8"/>
            <p:cNvSpPr>
              <a:spLocks/>
            </p:cNvSpPr>
            <p:nvPr/>
          </p:nvSpPr>
          <p:spPr bwMode="auto">
            <a:xfrm>
              <a:off x="3701349" y="2067458"/>
              <a:ext cx="102967" cy="102967"/>
            </a:xfrm>
            <a:custGeom>
              <a:avLst/>
              <a:gdLst>
                <a:gd name="T0" fmla="*/ 57 w 57"/>
                <a:gd name="T1" fmla="*/ 7 h 57"/>
                <a:gd name="T2" fmla="*/ 50 w 57"/>
                <a:gd name="T3" fmla="*/ 0 h 57"/>
                <a:gd name="T4" fmla="*/ 28 w 57"/>
                <a:gd name="T5" fmla="*/ 22 h 57"/>
                <a:gd name="T6" fmla="*/ 7 w 57"/>
                <a:gd name="T7" fmla="*/ 0 h 57"/>
                <a:gd name="T8" fmla="*/ 0 w 57"/>
                <a:gd name="T9" fmla="*/ 7 h 57"/>
                <a:gd name="T10" fmla="*/ 21 w 57"/>
                <a:gd name="T11" fmla="*/ 29 h 57"/>
                <a:gd name="T12" fmla="*/ 0 w 57"/>
                <a:gd name="T13" fmla="*/ 50 h 57"/>
                <a:gd name="T14" fmla="*/ 7 w 57"/>
                <a:gd name="T15" fmla="*/ 57 h 57"/>
                <a:gd name="T16" fmla="*/ 28 w 57"/>
                <a:gd name="T17" fmla="*/ 36 h 57"/>
                <a:gd name="T18" fmla="*/ 50 w 57"/>
                <a:gd name="T19" fmla="*/ 57 h 57"/>
                <a:gd name="T20" fmla="*/ 57 w 57"/>
                <a:gd name="T21" fmla="*/ 50 h 57"/>
                <a:gd name="T22" fmla="*/ 35 w 57"/>
                <a:gd name="T23" fmla="*/ 29 h 57"/>
                <a:gd name="T24" fmla="*/ 57 w 57"/>
                <a:gd name="T25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57">
                  <a:moveTo>
                    <a:pt x="57" y="7"/>
                  </a:moveTo>
                  <a:lnTo>
                    <a:pt x="50" y="0"/>
                  </a:lnTo>
                  <a:lnTo>
                    <a:pt x="28" y="22"/>
                  </a:lnTo>
                  <a:lnTo>
                    <a:pt x="7" y="0"/>
                  </a:lnTo>
                  <a:lnTo>
                    <a:pt x="0" y="7"/>
                  </a:lnTo>
                  <a:lnTo>
                    <a:pt x="21" y="29"/>
                  </a:lnTo>
                  <a:lnTo>
                    <a:pt x="0" y="50"/>
                  </a:lnTo>
                  <a:lnTo>
                    <a:pt x="7" y="57"/>
                  </a:lnTo>
                  <a:lnTo>
                    <a:pt x="28" y="36"/>
                  </a:lnTo>
                  <a:lnTo>
                    <a:pt x="50" y="57"/>
                  </a:lnTo>
                  <a:lnTo>
                    <a:pt x="57" y="50"/>
                  </a:lnTo>
                  <a:lnTo>
                    <a:pt x="35" y="29"/>
                  </a:lnTo>
                  <a:lnTo>
                    <a:pt x="57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745195" y="2567960"/>
            <a:ext cx="274578" cy="410062"/>
            <a:chOff x="6745195" y="1913910"/>
            <a:chExt cx="274578" cy="410062"/>
          </a:xfrm>
        </p:grpSpPr>
        <p:sp>
          <p:nvSpPr>
            <p:cNvPr id="52" name="Freeform 59"/>
            <p:cNvSpPr>
              <a:spLocks noEditPoints="1"/>
            </p:cNvSpPr>
            <p:nvPr/>
          </p:nvSpPr>
          <p:spPr bwMode="auto">
            <a:xfrm>
              <a:off x="6745195" y="1913910"/>
              <a:ext cx="274578" cy="410062"/>
            </a:xfrm>
            <a:custGeom>
              <a:avLst/>
              <a:gdLst>
                <a:gd name="T0" fmla="*/ 64 w 64"/>
                <a:gd name="T1" fmla="*/ 32 h 96"/>
                <a:gd name="T2" fmla="*/ 32 w 64"/>
                <a:gd name="T3" fmla="*/ 0 h 96"/>
                <a:gd name="T4" fmla="*/ 0 w 64"/>
                <a:gd name="T5" fmla="*/ 32 h 96"/>
                <a:gd name="T6" fmla="*/ 4 w 64"/>
                <a:gd name="T7" fmla="*/ 48 h 96"/>
                <a:gd name="T8" fmla="*/ 4 w 64"/>
                <a:gd name="T9" fmla="*/ 48 h 96"/>
                <a:gd name="T10" fmla="*/ 32 w 64"/>
                <a:gd name="T11" fmla="*/ 96 h 96"/>
                <a:gd name="T12" fmla="*/ 60 w 64"/>
                <a:gd name="T13" fmla="*/ 48 h 96"/>
                <a:gd name="T14" fmla="*/ 60 w 64"/>
                <a:gd name="T15" fmla="*/ 48 h 96"/>
                <a:gd name="T16" fmla="*/ 64 w 64"/>
                <a:gd name="T17" fmla="*/ 32 h 96"/>
                <a:gd name="T18" fmla="*/ 53 w 64"/>
                <a:gd name="T19" fmla="*/ 52 h 96"/>
                <a:gd name="T20" fmla="*/ 32 w 64"/>
                <a:gd name="T21" fmla="*/ 88 h 96"/>
                <a:gd name="T22" fmla="*/ 11 w 64"/>
                <a:gd name="T23" fmla="*/ 52 h 96"/>
                <a:gd name="T24" fmla="*/ 11 w 64"/>
                <a:gd name="T25" fmla="*/ 52 h 96"/>
                <a:gd name="T26" fmla="*/ 8 w 64"/>
                <a:gd name="T27" fmla="*/ 46 h 96"/>
                <a:gd name="T28" fmla="*/ 4 w 64"/>
                <a:gd name="T29" fmla="*/ 32 h 96"/>
                <a:gd name="T30" fmla="*/ 32 w 64"/>
                <a:gd name="T31" fmla="*/ 4 h 96"/>
                <a:gd name="T32" fmla="*/ 60 w 64"/>
                <a:gd name="T33" fmla="*/ 32 h 96"/>
                <a:gd name="T34" fmla="*/ 56 w 64"/>
                <a:gd name="T35" fmla="*/ 46 h 96"/>
                <a:gd name="T36" fmla="*/ 53 w 64"/>
                <a:gd name="T37" fmla="*/ 5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" h="96">
                  <a:moveTo>
                    <a:pt x="64" y="32"/>
                  </a:moveTo>
                  <a:cubicBezTo>
                    <a:pt x="64" y="14"/>
                    <a:pt x="50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8"/>
                    <a:pt x="2" y="43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2" y="43"/>
                    <a:pt x="64" y="38"/>
                    <a:pt x="64" y="32"/>
                  </a:cubicBezTo>
                  <a:close/>
                  <a:moveTo>
                    <a:pt x="53" y="52"/>
                  </a:moveTo>
                  <a:cubicBezTo>
                    <a:pt x="32" y="88"/>
                    <a:pt x="32" y="88"/>
                    <a:pt x="32" y="88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5" y="42"/>
                    <a:pt x="4" y="37"/>
                    <a:pt x="4" y="32"/>
                  </a:cubicBezTo>
                  <a:cubicBezTo>
                    <a:pt x="4" y="17"/>
                    <a:pt x="17" y="4"/>
                    <a:pt x="32" y="4"/>
                  </a:cubicBezTo>
                  <a:cubicBezTo>
                    <a:pt x="47" y="4"/>
                    <a:pt x="60" y="17"/>
                    <a:pt x="60" y="32"/>
                  </a:cubicBezTo>
                  <a:cubicBezTo>
                    <a:pt x="60" y="37"/>
                    <a:pt x="59" y="42"/>
                    <a:pt x="56" y="46"/>
                  </a:cubicBezTo>
                  <a:cubicBezTo>
                    <a:pt x="53" y="52"/>
                    <a:pt x="53" y="52"/>
                    <a:pt x="53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60"/>
            <p:cNvSpPr>
              <a:spLocks noEditPoints="1"/>
            </p:cNvSpPr>
            <p:nvPr/>
          </p:nvSpPr>
          <p:spPr bwMode="auto">
            <a:xfrm>
              <a:off x="6797581" y="1957265"/>
              <a:ext cx="169805" cy="171612"/>
            </a:xfrm>
            <a:custGeom>
              <a:avLst/>
              <a:gdLst>
                <a:gd name="T0" fmla="*/ 20 w 40"/>
                <a:gd name="T1" fmla="*/ 0 h 40"/>
                <a:gd name="T2" fmla="*/ 0 w 40"/>
                <a:gd name="T3" fmla="*/ 20 h 40"/>
                <a:gd name="T4" fmla="*/ 20 w 40"/>
                <a:gd name="T5" fmla="*/ 40 h 40"/>
                <a:gd name="T6" fmla="*/ 40 w 40"/>
                <a:gd name="T7" fmla="*/ 20 h 40"/>
                <a:gd name="T8" fmla="*/ 20 w 40"/>
                <a:gd name="T9" fmla="*/ 0 h 40"/>
                <a:gd name="T10" fmla="*/ 20 w 40"/>
                <a:gd name="T11" fmla="*/ 36 h 40"/>
                <a:gd name="T12" fmla="*/ 4 w 40"/>
                <a:gd name="T13" fmla="*/ 20 h 40"/>
                <a:gd name="T14" fmla="*/ 20 w 40"/>
                <a:gd name="T15" fmla="*/ 4 h 40"/>
                <a:gd name="T16" fmla="*/ 36 w 40"/>
                <a:gd name="T17" fmla="*/ 20 h 40"/>
                <a:gd name="T18" fmla="*/ 20 w 40"/>
                <a:gd name="T19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9"/>
                    <a:pt x="31" y="0"/>
                    <a:pt x="20" y="0"/>
                  </a:cubicBezTo>
                  <a:close/>
                  <a:moveTo>
                    <a:pt x="20" y="36"/>
                  </a:moveTo>
                  <a:cubicBezTo>
                    <a:pt x="11" y="36"/>
                    <a:pt x="4" y="29"/>
                    <a:pt x="4" y="20"/>
                  </a:cubicBezTo>
                  <a:cubicBezTo>
                    <a:pt x="4" y="11"/>
                    <a:pt x="11" y="4"/>
                    <a:pt x="20" y="4"/>
                  </a:cubicBezTo>
                  <a:cubicBezTo>
                    <a:pt x="29" y="4"/>
                    <a:pt x="36" y="11"/>
                    <a:pt x="36" y="20"/>
                  </a:cubicBezTo>
                  <a:cubicBezTo>
                    <a:pt x="36" y="29"/>
                    <a:pt x="29" y="36"/>
                    <a:pt x="20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46533" y="3422405"/>
            <a:ext cx="377546" cy="377546"/>
            <a:chOff x="946533" y="2768355"/>
            <a:chExt cx="377546" cy="377546"/>
          </a:xfrm>
        </p:grpSpPr>
        <p:sp>
          <p:nvSpPr>
            <p:cNvPr id="55" name="Freeform 61"/>
            <p:cNvSpPr>
              <a:spLocks noEditPoints="1"/>
            </p:cNvSpPr>
            <p:nvPr/>
          </p:nvSpPr>
          <p:spPr bwMode="auto">
            <a:xfrm>
              <a:off x="946533" y="2768355"/>
              <a:ext cx="171612" cy="377546"/>
            </a:xfrm>
            <a:custGeom>
              <a:avLst/>
              <a:gdLst>
                <a:gd name="T0" fmla="*/ 24 w 40"/>
                <a:gd name="T1" fmla="*/ 0 h 88"/>
                <a:gd name="T2" fmla="*/ 0 w 40"/>
                <a:gd name="T3" fmla="*/ 0 h 88"/>
                <a:gd name="T4" fmla="*/ 0 w 40"/>
                <a:gd name="T5" fmla="*/ 72 h 88"/>
                <a:gd name="T6" fmla="*/ 24 w 40"/>
                <a:gd name="T7" fmla="*/ 72 h 88"/>
                <a:gd name="T8" fmla="*/ 35 w 40"/>
                <a:gd name="T9" fmla="*/ 77 h 88"/>
                <a:gd name="T10" fmla="*/ 40 w 40"/>
                <a:gd name="T11" fmla="*/ 88 h 88"/>
                <a:gd name="T12" fmla="*/ 40 w 40"/>
                <a:gd name="T13" fmla="*/ 16 h 88"/>
                <a:gd name="T14" fmla="*/ 35 w 40"/>
                <a:gd name="T15" fmla="*/ 5 h 88"/>
                <a:gd name="T16" fmla="*/ 24 w 40"/>
                <a:gd name="T17" fmla="*/ 0 h 88"/>
                <a:gd name="T18" fmla="*/ 36 w 40"/>
                <a:gd name="T19" fmla="*/ 72 h 88"/>
                <a:gd name="T20" fmla="*/ 24 w 40"/>
                <a:gd name="T21" fmla="*/ 68 h 88"/>
                <a:gd name="T22" fmla="*/ 4 w 40"/>
                <a:gd name="T23" fmla="*/ 68 h 88"/>
                <a:gd name="T24" fmla="*/ 4 w 40"/>
                <a:gd name="T25" fmla="*/ 4 h 88"/>
                <a:gd name="T26" fmla="*/ 24 w 40"/>
                <a:gd name="T27" fmla="*/ 4 h 88"/>
                <a:gd name="T28" fmla="*/ 32 w 40"/>
                <a:gd name="T29" fmla="*/ 8 h 88"/>
                <a:gd name="T30" fmla="*/ 36 w 40"/>
                <a:gd name="T31" fmla="*/ 16 h 88"/>
                <a:gd name="T32" fmla="*/ 36 w 40"/>
                <a:gd name="T33" fmla="*/ 7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" h="88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8" y="72"/>
                    <a:pt x="32" y="74"/>
                    <a:pt x="35" y="77"/>
                  </a:cubicBezTo>
                  <a:cubicBezTo>
                    <a:pt x="38" y="80"/>
                    <a:pt x="40" y="84"/>
                    <a:pt x="40" y="8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2"/>
                    <a:pt x="38" y="8"/>
                    <a:pt x="35" y="5"/>
                  </a:cubicBezTo>
                  <a:cubicBezTo>
                    <a:pt x="32" y="2"/>
                    <a:pt x="28" y="0"/>
                    <a:pt x="24" y="0"/>
                  </a:cubicBezTo>
                  <a:close/>
                  <a:moveTo>
                    <a:pt x="36" y="72"/>
                  </a:moveTo>
                  <a:cubicBezTo>
                    <a:pt x="33" y="69"/>
                    <a:pt x="28" y="68"/>
                    <a:pt x="2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7" y="4"/>
                    <a:pt x="30" y="5"/>
                    <a:pt x="32" y="8"/>
                  </a:cubicBezTo>
                  <a:cubicBezTo>
                    <a:pt x="35" y="10"/>
                    <a:pt x="36" y="13"/>
                    <a:pt x="36" y="16"/>
                  </a:cubicBezTo>
                  <a:lnTo>
                    <a:pt x="36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62"/>
            <p:cNvSpPr>
              <a:spLocks noEditPoints="1"/>
            </p:cNvSpPr>
            <p:nvPr/>
          </p:nvSpPr>
          <p:spPr bwMode="auto">
            <a:xfrm>
              <a:off x="1152467" y="2768355"/>
              <a:ext cx="171612" cy="377546"/>
            </a:xfrm>
            <a:custGeom>
              <a:avLst/>
              <a:gdLst>
                <a:gd name="T0" fmla="*/ 16 w 40"/>
                <a:gd name="T1" fmla="*/ 0 h 88"/>
                <a:gd name="T2" fmla="*/ 5 w 40"/>
                <a:gd name="T3" fmla="*/ 5 h 88"/>
                <a:gd name="T4" fmla="*/ 0 w 40"/>
                <a:gd name="T5" fmla="*/ 16 h 88"/>
                <a:gd name="T6" fmla="*/ 0 w 40"/>
                <a:gd name="T7" fmla="*/ 88 h 88"/>
                <a:gd name="T8" fmla="*/ 5 w 40"/>
                <a:gd name="T9" fmla="*/ 77 h 88"/>
                <a:gd name="T10" fmla="*/ 16 w 40"/>
                <a:gd name="T11" fmla="*/ 72 h 88"/>
                <a:gd name="T12" fmla="*/ 40 w 40"/>
                <a:gd name="T13" fmla="*/ 72 h 88"/>
                <a:gd name="T14" fmla="*/ 40 w 40"/>
                <a:gd name="T15" fmla="*/ 0 h 88"/>
                <a:gd name="T16" fmla="*/ 16 w 40"/>
                <a:gd name="T17" fmla="*/ 0 h 88"/>
                <a:gd name="T18" fmla="*/ 36 w 40"/>
                <a:gd name="T19" fmla="*/ 68 h 88"/>
                <a:gd name="T20" fmla="*/ 16 w 40"/>
                <a:gd name="T21" fmla="*/ 68 h 88"/>
                <a:gd name="T22" fmla="*/ 4 w 40"/>
                <a:gd name="T23" fmla="*/ 72 h 88"/>
                <a:gd name="T24" fmla="*/ 4 w 40"/>
                <a:gd name="T25" fmla="*/ 16 h 88"/>
                <a:gd name="T26" fmla="*/ 8 w 40"/>
                <a:gd name="T27" fmla="*/ 8 h 88"/>
                <a:gd name="T28" fmla="*/ 16 w 40"/>
                <a:gd name="T29" fmla="*/ 4 h 88"/>
                <a:gd name="T30" fmla="*/ 36 w 40"/>
                <a:gd name="T31" fmla="*/ 4 h 88"/>
                <a:gd name="T32" fmla="*/ 36 w 40"/>
                <a:gd name="T33" fmla="*/ 6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" h="88">
                  <a:moveTo>
                    <a:pt x="16" y="0"/>
                  </a:moveTo>
                  <a:cubicBezTo>
                    <a:pt x="12" y="0"/>
                    <a:pt x="8" y="2"/>
                    <a:pt x="5" y="5"/>
                  </a:cubicBezTo>
                  <a:cubicBezTo>
                    <a:pt x="2" y="8"/>
                    <a:pt x="0" y="12"/>
                    <a:pt x="0" y="1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4"/>
                    <a:pt x="2" y="80"/>
                    <a:pt x="5" y="77"/>
                  </a:cubicBezTo>
                  <a:cubicBezTo>
                    <a:pt x="8" y="74"/>
                    <a:pt x="12" y="72"/>
                    <a:pt x="16" y="72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40" y="0"/>
                    <a:pt x="40" y="0"/>
                    <a:pt x="40" y="0"/>
                  </a:cubicBezTo>
                  <a:lnTo>
                    <a:pt x="16" y="0"/>
                  </a:lnTo>
                  <a:close/>
                  <a:moveTo>
                    <a:pt x="36" y="68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2" y="68"/>
                    <a:pt x="7" y="69"/>
                    <a:pt x="4" y="72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3"/>
                    <a:pt x="5" y="10"/>
                    <a:pt x="8" y="8"/>
                  </a:cubicBezTo>
                  <a:cubicBezTo>
                    <a:pt x="10" y="5"/>
                    <a:pt x="13" y="4"/>
                    <a:pt x="16" y="4"/>
                  </a:cubicBezTo>
                  <a:cubicBezTo>
                    <a:pt x="36" y="4"/>
                    <a:pt x="36" y="4"/>
                    <a:pt x="36" y="4"/>
                  </a:cubicBezTo>
                  <a:lnTo>
                    <a:pt x="36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7" name="Freeform 63"/>
          <p:cNvSpPr>
            <a:spLocks noEditPoints="1"/>
          </p:cNvSpPr>
          <p:nvPr/>
        </p:nvSpPr>
        <p:spPr bwMode="auto">
          <a:xfrm>
            <a:off x="1717881" y="3397115"/>
            <a:ext cx="438965" cy="393803"/>
          </a:xfrm>
          <a:custGeom>
            <a:avLst/>
            <a:gdLst>
              <a:gd name="T0" fmla="*/ 102 w 103"/>
              <a:gd name="T1" fmla="*/ 71 h 92"/>
              <a:gd name="T2" fmla="*/ 101 w 103"/>
              <a:gd name="T3" fmla="*/ 68 h 92"/>
              <a:gd name="T4" fmla="*/ 87 w 103"/>
              <a:gd name="T5" fmla="*/ 59 h 92"/>
              <a:gd name="T6" fmla="*/ 84 w 103"/>
              <a:gd name="T7" fmla="*/ 58 h 92"/>
              <a:gd name="T8" fmla="*/ 84 w 103"/>
              <a:gd name="T9" fmla="*/ 58 h 92"/>
              <a:gd name="T10" fmla="*/ 82 w 103"/>
              <a:gd name="T11" fmla="*/ 59 h 92"/>
              <a:gd name="T12" fmla="*/ 72 w 103"/>
              <a:gd name="T13" fmla="*/ 65 h 92"/>
              <a:gd name="T14" fmla="*/ 68 w 103"/>
              <a:gd name="T15" fmla="*/ 66 h 92"/>
              <a:gd name="T16" fmla="*/ 49 w 103"/>
              <a:gd name="T17" fmla="*/ 54 h 92"/>
              <a:gd name="T18" fmla="*/ 38 w 103"/>
              <a:gd name="T19" fmla="*/ 31 h 92"/>
              <a:gd name="T20" fmla="*/ 44 w 103"/>
              <a:gd name="T21" fmla="*/ 21 h 92"/>
              <a:gd name="T22" fmla="*/ 45 w 103"/>
              <a:gd name="T23" fmla="*/ 19 h 92"/>
              <a:gd name="T24" fmla="*/ 44 w 103"/>
              <a:gd name="T25" fmla="*/ 16 h 92"/>
              <a:gd name="T26" fmla="*/ 35 w 103"/>
              <a:gd name="T27" fmla="*/ 2 h 92"/>
              <a:gd name="T28" fmla="*/ 33 w 103"/>
              <a:gd name="T29" fmla="*/ 1 h 92"/>
              <a:gd name="T30" fmla="*/ 31 w 103"/>
              <a:gd name="T31" fmla="*/ 0 h 92"/>
              <a:gd name="T32" fmla="*/ 30 w 103"/>
              <a:gd name="T33" fmla="*/ 1 h 92"/>
              <a:gd name="T34" fmla="*/ 23 w 103"/>
              <a:gd name="T35" fmla="*/ 3 h 92"/>
              <a:gd name="T36" fmla="*/ 23 w 103"/>
              <a:gd name="T37" fmla="*/ 3 h 92"/>
              <a:gd name="T38" fmla="*/ 36 w 103"/>
              <a:gd name="T39" fmla="*/ 67 h 92"/>
              <a:gd name="T40" fmla="*/ 80 w 103"/>
              <a:gd name="T41" fmla="*/ 92 h 92"/>
              <a:gd name="T42" fmla="*/ 100 w 103"/>
              <a:gd name="T43" fmla="*/ 80 h 92"/>
              <a:gd name="T44" fmla="*/ 100 w 103"/>
              <a:gd name="T45" fmla="*/ 80 h 92"/>
              <a:gd name="T46" fmla="*/ 102 w 103"/>
              <a:gd name="T47" fmla="*/ 73 h 92"/>
              <a:gd name="T48" fmla="*/ 102 w 103"/>
              <a:gd name="T49" fmla="*/ 71 h 92"/>
              <a:gd name="T50" fmla="*/ 99 w 103"/>
              <a:gd name="T51" fmla="*/ 72 h 92"/>
              <a:gd name="T52" fmla="*/ 97 w 103"/>
              <a:gd name="T53" fmla="*/ 78 h 92"/>
              <a:gd name="T54" fmla="*/ 80 w 103"/>
              <a:gd name="T55" fmla="*/ 88 h 92"/>
              <a:gd name="T56" fmla="*/ 39 w 103"/>
              <a:gd name="T57" fmla="*/ 64 h 92"/>
              <a:gd name="T58" fmla="*/ 16 w 103"/>
              <a:gd name="T59" fmla="*/ 18 h 92"/>
              <a:gd name="T60" fmla="*/ 25 w 103"/>
              <a:gd name="T61" fmla="*/ 7 h 92"/>
              <a:gd name="T62" fmla="*/ 31 w 103"/>
              <a:gd name="T63" fmla="*/ 5 h 92"/>
              <a:gd name="T64" fmla="*/ 31 w 103"/>
              <a:gd name="T65" fmla="*/ 4 h 92"/>
              <a:gd name="T66" fmla="*/ 31 w 103"/>
              <a:gd name="T67" fmla="*/ 5 h 92"/>
              <a:gd name="T68" fmla="*/ 32 w 103"/>
              <a:gd name="T69" fmla="*/ 5 h 92"/>
              <a:gd name="T70" fmla="*/ 41 w 103"/>
              <a:gd name="T71" fmla="*/ 19 h 92"/>
              <a:gd name="T72" fmla="*/ 41 w 103"/>
              <a:gd name="T73" fmla="*/ 19 h 92"/>
              <a:gd name="T74" fmla="*/ 41 w 103"/>
              <a:gd name="T75" fmla="*/ 19 h 92"/>
              <a:gd name="T76" fmla="*/ 35 w 103"/>
              <a:gd name="T77" fmla="*/ 29 h 92"/>
              <a:gd name="T78" fmla="*/ 35 w 103"/>
              <a:gd name="T79" fmla="*/ 29 h 92"/>
              <a:gd name="T80" fmla="*/ 35 w 103"/>
              <a:gd name="T81" fmla="*/ 30 h 92"/>
              <a:gd name="T82" fmla="*/ 46 w 103"/>
              <a:gd name="T83" fmla="*/ 57 h 92"/>
              <a:gd name="T84" fmla="*/ 68 w 103"/>
              <a:gd name="T85" fmla="*/ 70 h 92"/>
              <a:gd name="T86" fmla="*/ 74 w 103"/>
              <a:gd name="T87" fmla="*/ 68 h 92"/>
              <a:gd name="T88" fmla="*/ 74 w 103"/>
              <a:gd name="T89" fmla="*/ 68 h 92"/>
              <a:gd name="T90" fmla="*/ 74 w 103"/>
              <a:gd name="T91" fmla="*/ 68 h 92"/>
              <a:gd name="T92" fmla="*/ 84 w 103"/>
              <a:gd name="T93" fmla="*/ 62 h 92"/>
              <a:gd name="T94" fmla="*/ 84 w 103"/>
              <a:gd name="T95" fmla="*/ 62 h 92"/>
              <a:gd name="T96" fmla="*/ 84 w 103"/>
              <a:gd name="T97" fmla="*/ 62 h 92"/>
              <a:gd name="T98" fmla="*/ 98 w 103"/>
              <a:gd name="T99" fmla="*/ 72 h 92"/>
              <a:gd name="T100" fmla="*/ 99 w 103"/>
              <a:gd name="T101" fmla="*/ 72 h 92"/>
              <a:gd name="T102" fmla="*/ 99 w 103"/>
              <a:gd name="T103" fmla="*/ 7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3" h="92">
                <a:moveTo>
                  <a:pt x="102" y="71"/>
                </a:moveTo>
                <a:cubicBezTo>
                  <a:pt x="102" y="70"/>
                  <a:pt x="101" y="69"/>
                  <a:pt x="101" y="68"/>
                </a:cubicBezTo>
                <a:cubicBezTo>
                  <a:pt x="87" y="59"/>
                  <a:pt x="87" y="59"/>
                  <a:pt x="87" y="59"/>
                </a:cubicBezTo>
                <a:cubicBezTo>
                  <a:pt x="86" y="59"/>
                  <a:pt x="85" y="58"/>
                  <a:pt x="84" y="58"/>
                </a:cubicBezTo>
                <a:cubicBezTo>
                  <a:pt x="84" y="58"/>
                  <a:pt x="84" y="58"/>
                  <a:pt x="84" y="58"/>
                </a:cubicBezTo>
                <a:cubicBezTo>
                  <a:pt x="83" y="58"/>
                  <a:pt x="83" y="58"/>
                  <a:pt x="82" y="59"/>
                </a:cubicBezTo>
                <a:cubicBezTo>
                  <a:pt x="72" y="65"/>
                  <a:pt x="72" y="65"/>
                  <a:pt x="72" y="65"/>
                </a:cubicBezTo>
                <a:cubicBezTo>
                  <a:pt x="71" y="65"/>
                  <a:pt x="69" y="66"/>
                  <a:pt x="68" y="66"/>
                </a:cubicBezTo>
                <a:cubicBezTo>
                  <a:pt x="63" y="66"/>
                  <a:pt x="56" y="61"/>
                  <a:pt x="49" y="54"/>
                </a:cubicBezTo>
                <a:cubicBezTo>
                  <a:pt x="40" y="45"/>
                  <a:pt x="35" y="37"/>
                  <a:pt x="38" y="31"/>
                </a:cubicBezTo>
                <a:cubicBezTo>
                  <a:pt x="44" y="21"/>
                  <a:pt x="44" y="21"/>
                  <a:pt x="44" y="21"/>
                </a:cubicBezTo>
                <a:cubicBezTo>
                  <a:pt x="45" y="21"/>
                  <a:pt x="45" y="20"/>
                  <a:pt x="45" y="19"/>
                </a:cubicBezTo>
                <a:cubicBezTo>
                  <a:pt x="45" y="18"/>
                  <a:pt x="45" y="17"/>
                  <a:pt x="44" y="16"/>
                </a:cubicBezTo>
                <a:cubicBezTo>
                  <a:pt x="35" y="2"/>
                  <a:pt x="35" y="2"/>
                  <a:pt x="35" y="2"/>
                </a:cubicBezTo>
                <a:cubicBezTo>
                  <a:pt x="34" y="2"/>
                  <a:pt x="34" y="1"/>
                  <a:pt x="33" y="1"/>
                </a:cubicBezTo>
                <a:cubicBezTo>
                  <a:pt x="32" y="1"/>
                  <a:pt x="32" y="0"/>
                  <a:pt x="31" y="0"/>
                </a:cubicBezTo>
                <a:cubicBezTo>
                  <a:pt x="31" y="0"/>
                  <a:pt x="30" y="1"/>
                  <a:pt x="30" y="1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11" y="8"/>
                  <a:pt x="0" y="31"/>
                  <a:pt x="36" y="67"/>
                </a:cubicBezTo>
                <a:cubicBezTo>
                  <a:pt x="55" y="85"/>
                  <a:pt x="70" y="92"/>
                  <a:pt x="80" y="92"/>
                </a:cubicBezTo>
                <a:cubicBezTo>
                  <a:pt x="91" y="92"/>
                  <a:pt x="98" y="86"/>
                  <a:pt x="100" y="80"/>
                </a:cubicBezTo>
                <a:cubicBezTo>
                  <a:pt x="100" y="80"/>
                  <a:pt x="100" y="80"/>
                  <a:pt x="100" y="80"/>
                </a:cubicBezTo>
                <a:cubicBezTo>
                  <a:pt x="102" y="73"/>
                  <a:pt x="102" y="73"/>
                  <a:pt x="102" y="73"/>
                </a:cubicBezTo>
                <a:cubicBezTo>
                  <a:pt x="103" y="73"/>
                  <a:pt x="103" y="72"/>
                  <a:pt x="102" y="71"/>
                </a:cubicBezTo>
                <a:close/>
                <a:moveTo>
                  <a:pt x="99" y="72"/>
                </a:moveTo>
                <a:cubicBezTo>
                  <a:pt x="97" y="78"/>
                  <a:pt x="97" y="78"/>
                  <a:pt x="97" y="78"/>
                </a:cubicBezTo>
                <a:cubicBezTo>
                  <a:pt x="95" y="83"/>
                  <a:pt x="89" y="88"/>
                  <a:pt x="80" y="88"/>
                </a:cubicBezTo>
                <a:cubicBezTo>
                  <a:pt x="72" y="88"/>
                  <a:pt x="58" y="83"/>
                  <a:pt x="39" y="64"/>
                </a:cubicBezTo>
                <a:cubicBezTo>
                  <a:pt x="16" y="41"/>
                  <a:pt x="15" y="26"/>
                  <a:pt x="16" y="18"/>
                </a:cubicBezTo>
                <a:cubicBezTo>
                  <a:pt x="17" y="13"/>
                  <a:pt x="20" y="9"/>
                  <a:pt x="25" y="7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4"/>
                  <a:pt x="31" y="4"/>
                  <a:pt x="31" y="4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2" y="5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30"/>
                  <a:pt x="35" y="30"/>
                  <a:pt x="35" y="30"/>
                </a:cubicBezTo>
                <a:cubicBezTo>
                  <a:pt x="30" y="39"/>
                  <a:pt x="38" y="49"/>
                  <a:pt x="46" y="57"/>
                </a:cubicBezTo>
                <a:cubicBezTo>
                  <a:pt x="55" y="66"/>
                  <a:pt x="62" y="70"/>
                  <a:pt x="68" y="70"/>
                </a:cubicBezTo>
                <a:cubicBezTo>
                  <a:pt x="70" y="70"/>
                  <a:pt x="72" y="69"/>
                  <a:pt x="74" y="68"/>
                </a:cubicBezTo>
                <a:cubicBezTo>
                  <a:pt x="74" y="68"/>
                  <a:pt x="74" y="68"/>
                  <a:pt x="74" y="68"/>
                </a:cubicBezTo>
                <a:cubicBezTo>
                  <a:pt x="74" y="68"/>
                  <a:pt x="74" y="68"/>
                  <a:pt x="74" y="68"/>
                </a:cubicBezTo>
                <a:cubicBezTo>
                  <a:pt x="84" y="62"/>
                  <a:pt x="84" y="62"/>
                  <a:pt x="84" y="62"/>
                </a:cubicBezTo>
                <a:cubicBezTo>
                  <a:pt x="84" y="62"/>
                  <a:pt x="84" y="62"/>
                  <a:pt x="84" y="62"/>
                </a:cubicBezTo>
                <a:cubicBezTo>
                  <a:pt x="84" y="62"/>
                  <a:pt x="84" y="62"/>
                  <a:pt x="84" y="62"/>
                </a:cubicBezTo>
                <a:cubicBezTo>
                  <a:pt x="98" y="72"/>
                  <a:pt x="98" y="72"/>
                  <a:pt x="98" y="72"/>
                </a:cubicBezTo>
                <a:cubicBezTo>
                  <a:pt x="99" y="72"/>
                  <a:pt x="99" y="72"/>
                  <a:pt x="99" y="72"/>
                </a:cubicBezTo>
                <a:cubicBezTo>
                  <a:pt x="99" y="72"/>
                  <a:pt x="99" y="72"/>
                  <a:pt x="99" y="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64"/>
          <p:cNvSpPr>
            <a:spLocks noEditPoints="1"/>
          </p:cNvSpPr>
          <p:nvPr/>
        </p:nvSpPr>
        <p:spPr bwMode="auto">
          <a:xfrm>
            <a:off x="2572326" y="3431437"/>
            <a:ext cx="410062" cy="334191"/>
          </a:xfrm>
          <a:custGeom>
            <a:avLst/>
            <a:gdLst>
              <a:gd name="T0" fmla="*/ 166 w 227"/>
              <a:gd name="T1" fmla="*/ 33 h 185"/>
              <a:gd name="T2" fmla="*/ 166 w 227"/>
              <a:gd name="T3" fmla="*/ 0 h 185"/>
              <a:gd name="T4" fmla="*/ 62 w 227"/>
              <a:gd name="T5" fmla="*/ 0 h 185"/>
              <a:gd name="T6" fmla="*/ 62 w 227"/>
              <a:gd name="T7" fmla="*/ 33 h 185"/>
              <a:gd name="T8" fmla="*/ 0 w 227"/>
              <a:gd name="T9" fmla="*/ 33 h 185"/>
              <a:gd name="T10" fmla="*/ 0 w 227"/>
              <a:gd name="T11" fmla="*/ 133 h 185"/>
              <a:gd name="T12" fmla="*/ 0 w 227"/>
              <a:gd name="T13" fmla="*/ 142 h 185"/>
              <a:gd name="T14" fmla="*/ 0 w 227"/>
              <a:gd name="T15" fmla="*/ 185 h 185"/>
              <a:gd name="T16" fmla="*/ 227 w 227"/>
              <a:gd name="T17" fmla="*/ 185 h 185"/>
              <a:gd name="T18" fmla="*/ 227 w 227"/>
              <a:gd name="T19" fmla="*/ 142 h 185"/>
              <a:gd name="T20" fmla="*/ 227 w 227"/>
              <a:gd name="T21" fmla="*/ 133 h 185"/>
              <a:gd name="T22" fmla="*/ 227 w 227"/>
              <a:gd name="T23" fmla="*/ 33 h 185"/>
              <a:gd name="T24" fmla="*/ 166 w 227"/>
              <a:gd name="T25" fmla="*/ 33 h 185"/>
              <a:gd name="T26" fmla="*/ 71 w 227"/>
              <a:gd name="T27" fmla="*/ 10 h 185"/>
              <a:gd name="T28" fmla="*/ 156 w 227"/>
              <a:gd name="T29" fmla="*/ 10 h 185"/>
              <a:gd name="T30" fmla="*/ 156 w 227"/>
              <a:gd name="T31" fmla="*/ 33 h 185"/>
              <a:gd name="T32" fmla="*/ 71 w 227"/>
              <a:gd name="T33" fmla="*/ 33 h 185"/>
              <a:gd name="T34" fmla="*/ 71 w 227"/>
              <a:gd name="T35" fmla="*/ 10 h 185"/>
              <a:gd name="T36" fmla="*/ 218 w 227"/>
              <a:gd name="T37" fmla="*/ 175 h 185"/>
              <a:gd name="T38" fmla="*/ 9 w 227"/>
              <a:gd name="T39" fmla="*/ 175 h 185"/>
              <a:gd name="T40" fmla="*/ 9 w 227"/>
              <a:gd name="T41" fmla="*/ 142 h 185"/>
              <a:gd name="T42" fmla="*/ 95 w 227"/>
              <a:gd name="T43" fmla="*/ 142 h 185"/>
              <a:gd name="T44" fmla="*/ 95 w 227"/>
              <a:gd name="T45" fmla="*/ 152 h 185"/>
              <a:gd name="T46" fmla="*/ 133 w 227"/>
              <a:gd name="T47" fmla="*/ 152 h 185"/>
              <a:gd name="T48" fmla="*/ 133 w 227"/>
              <a:gd name="T49" fmla="*/ 142 h 185"/>
              <a:gd name="T50" fmla="*/ 218 w 227"/>
              <a:gd name="T51" fmla="*/ 142 h 185"/>
              <a:gd name="T52" fmla="*/ 218 w 227"/>
              <a:gd name="T53" fmla="*/ 175 h 185"/>
              <a:gd name="T54" fmla="*/ 133 w 227"/>
              <a:gd name="T55" fmla="*/ 133 h 185"/>
              <a:gd name="T56" fmla="*/ 95 w 227"/>
              <a:gd name="T57" fmla="*/ 133 h 185"/>
              <a:gd name="T58" fmla="*/ 9 w 227"/>
              <a:gd name="T59" fmla="*/ 133 h 185"/>
              <a:gd name="T60" fmla="*/ 9 w 227"/>
              <a:gd name="T61" fmla="*/ 43 h 185"/>
              <a:gd name="T62" fmla="*/ 218 w 227"/>
              <a:gd name="T63" fmla="*/ 43 h 185"/>
              <a:gd name="T64" fmla="*/ 218 w 227"/>
              <a:gd name="T65" fmla="*/ 133 h 185"/>
              <a:gd name="T66" fmla="*/ 133 w 227"/>
              <a:gd name="T67" fmla="*/ 133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27" h="185">
                <a:moveTo>
                  <a:pt x="166" y="33"/>
                </a:moveTo>
                <a:lnTo>
                  <a:pt x="166" y="0"/>
                </a:lnTo>
                <a:lnTo>
                  <a:pt x="62" y="0"/>
                </a:lnTo>
                <a:lnTo>
                  <a:pt x="62" y="33"/>
                </a:lnTo>
                <a:lnTo>
                  <a:pt x="0" y="33"/>
                </a:lnTo>
                <a:lnTo>
                  <a:pt x="0" y="133"/>
                </a:lnTo>
                <a:lnTo>
                  <a:pt x="0" y="142"/>
                </a:lnTo>
                <a:lnTo>
                  <a:pt x="0" y="185"/>
                </a:lnTo>
                <a:lnTo>
                  <a:pt x="227" y="185"/>
                </a:lnTo>
                <a:lnTo>
                  <a:pt x="227" y="142"/>
                </a:lnTo>
                <a:lnTo>
                  <a:pt x="227" y="133"/>
                </a:lnTo>
                <a:lnTo>
                  <a:pt x="227" y="33"/>
                </a:lnTo>
                <a:lnTo>
                  <a:pt x="166" y="33"/>
                </a:lnTo>
                <a:close/>
                <a:moveTo>
                  <a:pt x="71" y="10"/>
                </a:moveTo>
                <a:lnTo>
                  <a:pt x="156" y="10"/>
                </a:lnTo>
                <a:lnTo>
                  <a:pt x="156" y="33"/>
                </a:lnTo>
                <a:lnTo>
                  <a:pt x="71" y="33"/>
                </a:lnTo>
                <a:lnTo>
                  <a:pt x="71" y="10"/>
                </a:lnTo>
                <a:close/>
                <a:moveTo>
                  <a:pt x="218" y="175"/>
                </a:moveTo>
                <a:lnTo>
                  <a:pt x="9" y="175"/>
                </a:lnTo>
                <a:lnTo>
                  <a:pt x="9" y="142"/>
                </a:lnTo>
                <a:lnTo>
                  <a:pt x="95" y="142"/>
                </a:lnTo>
                <a:lnTo>
                  <a:pt x="95" y="152"/>
                </a:lnTo>
                <a:lnTo>
                  <a:pt x="133" y="152"/>
                </a:lnTo>
                <a:lnTo>
                  <a:pt x="133" y="142"/>
                </a:lnTo>
                <a:lnTo>
                  <a:pt x="218" y="142"/>
                </a:lnTo>
                <a:lnTo>
                  <a:pt x="218" y="175"/>
                </a:lnTo>
                <a:close/>
                <a:moveTo>
                  <a:pt x="133" y="133"/>
                </a:moveTo>
                <a:lnTo>
                  <a:pt x="95" y="133"/>
                </a:lnTo>
                <a:lnTo>
                  <a:pt x="9" y="133"/>
                </a:lnTo>
                <a:lnTo>
                  <a:pt x="9" y="43"/>
                </a:lnTo>
                <a:lnTo>
                  <a:pt x="218" y="43"/>
                </a:lnTo>
                <a:lnTo>
                  <a:pt x="218" y="133"/>
                </a:lnTo>
                <a:lnTo>
                  <a:pt x="133" y="1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65"/>
          <p:cNvSpPr>
            <a:spLocks noEditPoints="1"/>
          </p:cNvSpPr>
          <p:nvPr/>
        </p:nvSpPr>
        <p:spPr bwMode="auto">
          <a:xfrm>
            <a:off x="5856428" y="3388082"/>
            <a:ext cx="397416" cy="397416"/>
          </a:xfrm>
          <a:custGeom>
            <a:avLst/>
            <a:gdLst>
              <a:gd name="T0" fmla="*/ 75 w 93"/>
              <a:gd name="T1" fmla="*/ 69 h 93"/>
              <a:gd name="T2" fmla="*/ 73 w 93"/>
              <a:gd name="T3" fmla="*/ 71 h 93"/>
              <a:gd name="T4" fmla="*/ 63 w 93"/>
              <a:gd name="T5" fmla="*/ 60 h 93"/>
              <a:gd name="T6" fmla="*/ 72 w 93"/>
              <a:gd name="T7" fmla="*/ 36 h 93"/>
              <a:gd name="T8" fmla="*/ 36 w 93"/>
              <a:gd name="T9" fmla="*/ 0 h 93"/>
              <a:gd name="T10" fmla="*/ 0 w 93"/>
              <a:gd name="T11" fmla="*/ 36 h 93"/>
              <a:gd name="T12" fmla="*/ 36 w 93"/>
              <a:gd name="T13" fmla="*/ 72 h 93"/>
              <a:gd name="T14" fmla="*/ 60 w 93"/>
              <a:gd name="T15" fmla="*/ 63 h 93"/>
              <a:gd name="T16" fmla="*/ 71 w 93"/>
              <a:gd name="T17" fmla="*/ 73 h 93"/>
              <a:gd name="T18" fmla="*/ 69 w 93"/>
              <a:gd name="T19" fmla="*/ 75 h 93"/>
              <a:gd name="T20" fmla="*/ 88 w 93"/>
              <a:gd name="T21" fmla="*/ 93 h 93"/>
              <a:gd name="T22" fmla="*/ 93 w 93"/>
              <a:gd name="T23" fmla="*/ 88 h 93"/>
              <a:gd name="T24" fmla="*/ 75 w 93"/>
              <a:gd name="T25" fmla="*/ 69 h 93"/>
              <a:gd name="T26" fmla="*/ 4 w 93"/>
              <a:gd name="T27" fmla="*/ 36 h 93"/>
              <a:gd name="T28" fmla="*/ 36 w 93"/>
              <a:gd name="T29" fmla="*/ 4 h 93"/>
              <a:gd name="T30" fmla="*/ 68 w 93"/>
              <a:gd name="T31" fmla="*/ 36 h 93"/>
              <a:gd name="T32" fmla="*/ 36 w 93"/>
              <a:gd name="T33" fmla="*/ 68 h 93"/>
              <a:gd name="T34" fmla="*/ 4 w 93"/>
              <a:gd name="T35" fmla="*/ 36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3" h="93">
                <a:moveTo>
                  <a:pt x="75" y="69"/>
                </a:moveTo>
                <a:cubicBezTo>
                  <a:pt x="73" y="71"/>
                  <a:pt x="73" y="71"/>
                  <a:pt x="73" y="71"/>
                </a:cubicBezTo>
                <a:cubicBezTo>
                  <a:pt x="63" y="60"/>
                  <a:pt x="63" y="60"/>
                  <a:pt x="63" y="60"/>
                </a:cubicBezTo>
                <a:cubicBezTo>
                  <a:pt x="69" y="54"/>
                  <a:pt x="72" y="45"/>
                  <a:pt x="72" y="36"/>
                </a:cubicBezTo>
                <a:cubicBezTo>
                  <a:pt x="72" y="16"/>
                  <a:pt x="56" y="0"/>
                  <a:pt x="36" y="0"/>
                </a:cubicBezTo>
                <a:cubicBezTo>
                  <a:pt x="16" y="0"/>
                  <a:pt x="0" y="16"/>
                  <a:pt x="0" y="36"/>
                </a:cubicBezTo>
                <a:cubicBezTo>
                  <a:pt x="0" y="56"/>
                  <a:pt x="16" y="72"/>
                  <a:pt x="36" y="72"/>
                </a:cubicBezTo>
                <a:cubicBezTo>
                  <a:pt x="45" y="72"/>
                  <a:pt x="54" y="69"/>
                  <a:pt x="60" y="63"/>
                </a:cubicBezTo>
                <a:cubicBezTo>
                  <a:pt x="71" y="73"/>
                  <a:pt x="71" y="73"/>
                  <a:pt x="71" y="73"/>
                </a:cubicBezTo>
                <a:cubicBezTo>
                  <a:pt x="69" y="75"/>
                  <a:pt x="69" y="75"/>
                  <a:pt x="69" y="75"/>
                </a:cubicBezTo>
                <a:cubicBezTo>
                  <a:pt x="88" y="93"/>
                  <a:pt x="88" y="93"/>
                  <a:pt x="88" y="93"/>
                </a:cubicBezTo>
                <a:cubicBezTo>
                  <a:pt x="93" y="88"/>
                  <a:pt x="93" y="88"/>
                  <a:pt x="93" y="88"/>
                </a:cubicBezTo>
                <a:lnTo>
                  <a:pt x="75" y="69"/>
                </a:lnTo>
                <a:close/>
                <a:moveTo>
                  <a:pt x="4" y="36"/>
                </a:moveTo>
                <a:cubicBezTo>
                  <a:pt x="4" y="18"/>
                  <a:pt x="18" y="4"/>
                  <a:pt x="36" y="4"/>
                </a:cubicBezTo>
                <a:cubicBezTo>
                  <a:pt x="54" y="4"/>
                  <a:pt x="68" y="18"/>
                  <a:pt x="68" y="36"/>
                </a:cubicBezTo>
                <a:cubicBezTo>
                  <a:pt x="68" y="54"/>
                  <a:pt x="54" y="68"/>
                  <a:pt x="36" y="68"/>
                </a:cubicBezTo>
                <a:cubicBezTo>
                  <a:pt x="18" y="68"/>
                  <a:pt x="4" y="54"/>
                  <a:pt x="4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3410513" y="3406147"/>
            <a:ext cx="375739" cy="375739"/>
            <a:chOff x="3410513" y="2752097"/>
            <a:chExt cx="375739" cy="375739"/>
          </a:xfrm>
        </p:grpSpPr>
        <p:sp>
          <p:nvSpPr>
            <p:cNvPr id="61" name="Freeform 66"/>
            <p:cNvSpPr>
              <a:spLocks noEditPoints="1"/>
            </p:cNvSpPr>
            <p:nvPr/>
          </p:nvSpPr>
          <p:spPr bwMode="auto">
            <a:xfrm>
              <a:off x="3410513" y="2752097"/>
              <a:ext cx="375739" cy="375739"/>
            </a:xfrm>
            <a:custGeom>
              <a:avLst/>
              <a:gdLst>
                <a:gd name="T0" fmla="*/ 44 w 88"/>
                <a:gd name="T1" fmla="*/ 0 h 88"/>
                <a:gd name="T2" fmla="*/ 0 w 88"/>
                <a:gd name="T3" fmla="*/ 44 h 88"/>
                <a:gd name="T4" fmla="*/ 44 w 88"/>
                <a:gd name="T5" fmla="*/ 88 h 88"/>
                <a:gd name="T6" fmla="*/ 88 w 88"/>
                <a:gd name="T7" fmla="*/ 44 h 88"/>
                <a:gd name="T8" fmla="*/ 44 w 88"/>
                <a:gd name="T9" fmla="*/ 0 h 88"/>
                <a:gd name="T10" fmla="*/ 44 w 88"/>
                <a:gd name="T11" fmla="*/ 84 h 88"/>
                <a:gd name="T12" fmla="*/ 4 w 88"/>
                <a:gd name="T13" fmla="*/ 44 h 88"/>
                <a:gd name="T14" fmla="*/ 44 w 88"/>
                <a:gd name="T15" fmla="*/ 4 h 88"/>
                <a:gd name="T16" fmla="*/ 84 w 88"/>
                <a:gd name="T17" fmla="*/ 44 h 88"/>
                <a:gd name="T18" fmla="*/ 44 w 88"/>
                <a:gd name="T19" fmla="*/ 8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68" y="88"/>
                    <a:pt x="88" y="68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44" y="84"/>
                  </a:moveTo>
                  <a:cubicBezTo>
                    <a:pt x="22" y="84"/>
                    <a:pt x="4" y="66"/>
                    <a:pt x="4" y="44"/>
                  </a:cubicBezTo>
                  <a:cubicBezTo>
                    <a:pt x="4" y="22"/>
                    <a:pt x="22" y="4"/>
                    <a:pt x="44" y="4"/>
                  </a:cubicBezTo>
                  <a:cubicBezTo>
                    <a:pt x="66" y="4"/>
                    <a:pt x="84" y="22"/>
                    <a:pt x="84" y="44"/>
                  </a:cubicBezTo>
                  <a:cubicBezTo>
                    <a:pt x="84" y="66"/>
                    <a:pt x="66" y="84"/>
                    <a:pt x="44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7"/>
            <p:cNvSpPr>
              <a:spLocks/>
            </p:cNvSpPr>
            <p:nvPr/>
          </p:nvSpPr>
          <p:spPr bwMode="auto">
            <a:xfrm>
              <a:off x="3582124" y="2802677"/>
              <a:ext cx="97548" cy="218579"/>
            </a:xfrm>
            <a:custGeom>
              <a:avLst/>
              <a:gdLst>
                <a:gd name="T0" fmla="*/ 19 w 54"/>
                <a:gd name="T1" fmla="*/ 0 h 121"/>
                <a:gd name="T2" fmla="*/ 0 w 54"/>
                <a:gd name="T3" fmla="*/ 0 h 121"/>
                <a:gd name="T4" fmla="*/ 0 w 54"/>
                <a:gd name="T5" fmla="*/ 81 h 121"/>
                <a:gd name="T6" fmla="*/ 40 w 54"/>
                <a:gd name="T7" fmla="*/ 121 h 121"/>
                <a:gd name="T8" fmla="*/ 54 w 54"/>
                <a:gd name="T9" fmla="*/ 107 h 121"/>
                <a:gd name="T10" fmla="*/ 19 w 54"/>
                <a:gd name="T11" fmla="*/ 71 h 121"/>
                <a:gd name="T12" fmla="*/ 19 w 54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121">
                  <a:moveTo>
                    <a:pt x="19" y="0"/>
                  </a:moveTo>
                  <a:lnTo>
                    <a:pt x="0" y="0"/>
                  </a:lnTo>
                  <a:lnTo>
                    <a:pt x="0" y="81"/>
                  </a:lnTo>
                  <a:lnTo>
                    <a:pt x="40" y="121"/>
                  </a:lnTo>
                  <a:lnTo>
                    <a:pt x="54" y="107"/>
                  </a:lnTo>
                  <a:lnTo>
                    <a:pt x="19" y="71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236054" y="3427824"/>
            <a:ext cx="366707" cy="350449"/>
            <a:chOff x="4236054" y="2773774"/>
            <a:chExt cx="366707" cy="350449"/>
          </a:xfrm>
        </p:grpSpPr>
        <p:sp>
          <p:nvSpPr>
            <p:cNvPr id="64" name="Freeform 68"/>
            <p:cNvSpPr>
              <a:spLocks/>
            </p:cNvSpPr>
            <p:nvPr/>
          </p:nvSpPr>
          <p:spPr bwMode="auto">
            <a:xfrm>
              <a:off x="4236054" y="2773774"/>
              <a:ext cx="93935" cy="93935"/>
            </a:xfrm>
            <a:custGeom>
              <a:avLst/>
              <a:gdLst>
                <a:gd name="T0" fmla="*/ 22 w 22"/>
                <a:gd name="T1" fmla="*/ 5 h 22"/>
                <a:gd name="T2" fmla="*/ 19 w 22"/>
                <a:gd name="T3" fmla="*/ 2 h 22"/>
                <a:gd name="T4" fmla="*/ 13 w 22"/>
                <a:gd name="T5" fmla="*/ 0 h 22"/>
                <a:gd name="T6" fmla="*/ 8 w 22"/>
                <a:gd name="T7" fmla="*/ 2 h 22"/>
                <a:gd name="T8" fmla="*/ 2 w 22"/>
                <a:gd name="T9" fmla="*/ 8 h 22"/>
                <a:gd name="T10" fmla="*/ 0 w 22"/>
                <a:gd name="T11" fmla="*/ 13 h 22"/>
                <a:gd name="T12" fmla="*/ 2 w 22"/>
                <a:gd name="T13" fmla="*/ 19 h 22"/>
                <a:gd name="T14" fmla="*/ 5 w 22"/>
                <a:gd name="T15" fmla="*/ 22 h 22"/>
                <a:gd name="T16" fmla="*/ 22 w 22"/>
                <a:gd name="T17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2">
                  <a:moveTo>
                    <a:pt x="22" y="5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6" y="0"/>
                    <a:pt x="13" y="0"/>
                  </a:cubicBezTo>
                  <a:cubicBezTo>
                    <a:pt x="11" y="0"/>
                    <a:pt x="9" y="1"/>
                    <a:pt x="8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9"/>
                    <a:pt x="0" y="11"/>
                    <a:pt x="0" y="13"/>
                  </a:cubicBezTo>
                  <a:cubicBezTo>
                    <a:pt x="0" y="16"/>
                    <a:pt x="1" y="18"/>
                    <a:pt x="2" y="19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9" y="14"/>
                    <a:pt x="14" y="9"/>
                    <a:pt x="22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9"/>
            <p:cNvSpPr>
              <a:spLocks/>
            </p:cNvSpPr>
            <p:nvPr/>
          </p:nvSpPr>
          <p:spPr bwMode="auto">
            <a:xfrm>
              <a:off x="4508826" y="2773774"/>
              <a:ext cx="93935" cy="93935"/>
            </a:xfrm>
            <a:custGeom>
              <a:avLst/>
              <a:gdLst>
                <a:gd name="T0" fmla="*/ 20 w 22"/>
                <a:gd name="T1" fmla="*/ 8 h 22"/>
                <a:gd name="T2" fmla="*/ 14 w 22"/>
                <a:gd name="T3" fmla="*/ 2 h 22"/>
                <a:gd name="T4" fmla="*/ 9 w 22"/>
                <a:gd name="T5" fmla="*/ 0 h 22"/>
                <a:gd name="T6" fmla="*/ 3 w 22"/>
                <a:gd name="T7" fmla="*/ 2 h 22"/>
                <a:gd name="T8" fmla="*/ 0 w 22"/>
                <a:gd name="T9" fmla="*/ 5 h 22"/>
                <a:gd name="T10" fmla="*/ 17 w 22"/>
                <a:gd name="T11" fmla="*/ 22 h 22"/>
                <a:gd name="T12" fmla="*/ 20 w 22"/>
                <a:gd name="T13" fmla="*/ 19 h 22"/>
                <a:gd name="T14" fmla="*/ 22 w 22"/>
                <a:gd name="T15" fmla="*/ 13 h 22"/>
                <a:gd name="T16" fmla="*/ 20 w 22"/>
                <a:gd name="T17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8" y="9"/>
                    <a:pt x="13" y="14"/>
                    <a:pt x="17" y="22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1" y="18"/>
                    <a:pt x="22" y="16"/>
                    <a:pt x="22" y="13"/>
                  </a:cubicBezTo>
                  <a:cubicBezTo>
                    <a:pt x="22" y="11"/>
                    <a:pt x="21" y="9"/>
                    <a:pt x="2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70"/>
            <p:cNvSpPr>
              <a:spLocks noEditPoints="1"/>
            </p:cNvSpPr>
            <p:nvPr/>
          </p:nvSpPr>
          <p:spPr bwMode="auto">
            <a:xfrm>
              <a:off x="4252312" y="2802677"/>
              <a:ext cx="334191" cy="321546"/>
            </a:xfrm>
            <a:custGeom>
              <a:avLst/>
              <a:gdLst>
                <a:gd name="T0" fmla="*/ 75 w 78"/>
                <a:gd name="T1" fmla="*/ 36 h 75"/>
                <a:gd name="T2" fmla="*/ 39 w 78"/>
                <a:gd name="T3" fmla="*/ 0 h 75"/>
                <a:gd name="T4" fmla="*/ 3 w 78"/>
                <a:gd name="T5" fmla="*/ 36 h 75"/>
                <a:gd name="T6" fmla="*/ 11 w 78"/>
                <a:gd name="T7" fmla="*/ 58 h 75"/>
                <a:gd name="T8" fmla="*/ 0 w 78"/>
                <a:gd name="T9" fmla="*/ 69 h 75"/>
                <a:gd name="T10" fmla="*/ 6 w 78"/>
                <a:gd name="T11" fmla="*/ 75 h 75"/>
                <a:gd name="T12" fmla="*/ 17 w 78"/>
                <a:gd name="T13" fmla="*/ 64 h 75"/>
                <a:gd name="T14" fmla="*/ 39 w 78"/>
                <a:gd name="T15" fmla="*/ 72 h 75"/>
                <a:gd name="T16" fmla="*/ 61 w 78"/>
                <a:gd name="T17" fmla="*/ 64 h 75"/>
                <a:gd name="T18" fmla="*/ 72 w 78"/>
                <a:gd name="T19" fmla="*/ 75 h 75"/>
                <a:gd name="T20" fmla="*/ 78 w 78"/>
                <a:gd name="T21" fmla="*/ 69 h 75"/>
                <a:gd name="T22" fmla="*/ 67 w 78"/>
                <a:gd name="T23" fmla="*/ 58 h 75"/>
                <a:gd name="T24" fmla="*/ 75 w 78"/>
                <a:gd name="T25" fmla="*/ 36 h 75"/>
                <a:gd name="T26" fmla="*/ 7 w 78"/>
                <a:gd name="T27" fmla="*/ 36 h 75"/>
                <a:gd name="T28" fmla="*/ 39 w 78"/>
                <a:gd name="T29" fmla="*/ 4 h 75"/>
                <a:gd name="T30" fmla="*/ 71 w 78"/>
                <a:gd name="T31" fmla="*/ 36 h 75"/>
                <a:gd name="T32" fmla="*/ 39 w 78"/>
                <a:gd name="T33" fmla="*/ 68 h 75"/>
                <a:gd name="T34" fmla="*/ 7 w 78"/>
                <a:gd name="T35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8" h="75">
                  <a:moveTo>
                    <a:pt x="75" y="36"/>
                  </a:moveTo>
                  <a:cubicBezTo>
                    <a:pt x="75" y="16"/>
                    <a:pt x="59" y="0"/>
                    <a:pt x="39" y="0"/>
                  </a:cubicBezTo>
                  <a:cubicBezTo>
                    <a:pt x="19" y="0"/>
                    <a:pt x="3" y="16"/>
                    <a:pt x="3" y="36"/>
                  </a:cubicBezTo>
                  <a:cubicBezTo>
                    <a:pt x="3" y="44"/>
                    <a:pt x="6" y="52"/>
                    <a:pt x="11" y="5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23" y="69"/>
                    <a:pt x="31" y="72"/>
                    <a:pt x="39" y="72"/>
                  </a:cubicBezTo>
                  <a:cubicBezTo>
                    <a:pt x="47" y="72"/>
                    <a:pt x="55" y="69"/>
                    <a:pt x="61" y="64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72" y="52"/>
                    <a:pt x="75" y="44"/>
                    <a:pt x="75" y="36"/>
                  </a:cubicBezTo>
                  <a:close/>
                  <a:moveTo>
                    <a:pt x="7" y="36"/>
                  </a:moveTo>
                  <a:cubicBezTo>
                    <a:pt x="7" y="18"/>
                    <a:pt x="21" y="4"/>
                    <a:pt x="39" y="4"/>
                  </a:cubicBezTo>
                  <a:cubicBezTo>
                    <a:pt x="57" y="4"/>
                    <a:pt x="71" y="18"/>
                    <a:pt x="71" y="36"/>
                  </a:cubicBezTo>
                  <a:cubicBezTo>
                    <a:pt x="71" y="54"/>
                    <a:pt x="57" y="68"/>
                    <a:pt x="39" y="68"/>
                  </a:cubicBezTo>
                  <a:cubicBezTo>
                    <a:pt x="21" y="68"/>
                    <a:pt x="7" y="54"/>
                    <a:pt x="7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71"/>
            <p:cNvSpPr>
              <a:spLocks/>
            </p:cNvSpPr>
            <p:nvPr/>
          </p:nvSpPr>
          <p:spPr bwMode="auto">
            <a:xfrm>
              <a:off x="4402246" y="2855064"/>
              <a:ext cx="81290" cy="166192"/>
            </a:xfrm>
            <a:custGeom>
              <a:avLst/>
              <a:gdLst>
                <a:gd name="T0" fmla="*/ 19 w 45"/>
                <a:gd name="T1" fmla="*/ 0 h 92"/>
                <a:gd name="T2" fmla="*/ 0 w 45"/>
                <a:gd name="T3" fmla="*/ 0 h 92"/>
                <a:gd name="T4" fmla="*/ 0 w 45"/>
                <a:gd name="T5" fmla="*/ 61 h 92"/>
                <a:gd name="T6" fmla="*/ 31 w 45"/>
                <a:gd name="T7" fmla="*/ 92 h 92"/>
                <a:gd name="T8" fmla="*/ 45 w 45"/>
                <a:gd name="T9" fmla="*/ 78 h 92"/>
                <a:gd name="T10" fmla="*/ 19 w 45"/>
                <a:gd name="T11" fmla="*/ 52 h 92"/>
                <a:gd name="T12" fmla="*/ 19 w 45"/>
                <a:gd name="T1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92">
                  <a:moveTo>
                    <a:pt x="19" y="0"/>
                  </a:moveTo>
                  <a:lnTo>
                    <a:pt x="0" y="0"/>
                  </a:lnTo>
                  <a:lnTo>
                    <a:pt x="0" y="61"/>
                  </a:lnTo>
                  <a:lnTo>
                    <a:pt x="31" y="92"/>
                  </a:lnTo>
                  <a:lnTo>
                    <a:pt x="45" y="78"/>
                  </a:lnTo>
                  <a:lnTo>
                    <a:pt x="19" y="52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121208" y="3388082"/>
            <a:ext cx="238450" cy="411868"/>
            <a:chOff x="5121208" y="2734032"/>
            <a:chExt cx="238450" cy="411868"/>
          </a:xfrm>
        </p:grpSpPr>
        <p:sp>
          <p:nvSpPr>
            <p:cNvPr id="69" name="Freeform 72"/>
            <p:cNvSpPr>
              <a:spLocks noEditPoints="1"/>
            </p:cNvSpPr>
            <p:nvPr/>
          </p:nvSpPr>
          <p:spPr bwMode="auto">
            <a:xfrm>
              <a:off x="5171788" y="2734032"/>
              <a:ext cx="137289" cy="256514"/>
            </a:xfrm>
            <a:custGeom>
              <a:avLst/>
              <a:gdLst>
                <a:gd name="T0" fmla="*/ 16 w 32"/>
                <a:gd name="T1" fmla="*/ 60 h 60"/>
                <a:gd name="T2" fmla="*/ 16 w 32"/>
                <a:gd name="T3" fmla="*/ 60 h 60"/>
                <a:gd name="T4" fmla="*/ 27 w 32"/>
                <a:gd name="T5" fmla="*/ 55 h 60"/>
                <a:gd name="T6" fmla="*/ 32 w 32"/>
                <a:gd name="T7" fmla="*/ 44 h 60"/>
                <a:gd name="T8" fmla="*/ 32 w 32"/>
                <a:gd name="T9" fmla="*/ 16 h 60"/>
                <a:gd name="T10" fmla="*/ 27 w 32"/>
                <a:gd name="T11" fmla="*/ 5 h 60"/>
                <a:gd name="T12" fmla="*/ 16 w 32"/>
                <a:gd name="T13" fmla="*/ 0 h 60"/>
                <a:gd name="T14" fmla="*/ 16 w 32"/>
                <a:gd name="T15" fmla="*/ 0 h 60"/>
                <a:gd name="T16" fmla="*/ 5 w 32"/>
                <a:gd name="T17" fmla="*/ 5 h 60"/>
                <a:gd name="T18" fmla="*/ 0 w 32"/>
                <a:gd name="T19" fmla="*/ 16 h 60"/>
                <a:gd name="T20" fmla="*/ 0 w 32"/>
                <a:gd name="T21" fmla="*/ 44 h 60"/>
                <a:gd name="T22" fmla="*/ 5 w 32"/>
                <a:gd name="T23" fmla="*/ 55 h 60"/>
                <a:gd name="T24" fmla="*/ 16 w 32"/>
                <a:gd name="T25" fmla="*/ 60 h 60"/>
                <a:gd name="T26" fmla="*/ 4 w 32"/>
                <a:gd name="T27" fmla="*/ 16 h 60"/>
                <a:gd name="T28" fmla="*/ 8 w 32"/>
                <a:gd name="T29" fmla="*/ 8 h 60"/>
                <a:gd name="T30" fmla="*/ 16 w 32"/>
                <a:gd name="T31" fmla="*/ 4 h 60"/>
                <a:gd name="T32" fmla="*/ 16 w 32"/>
                <a:gd name="T33" fmla="*/ 4 h 60"/>
                <a:gd name="T34" fmla="*/ 24 w 32"/>
                <a:gd name="T35" fmla="*/ 8 h 60"/>
                <a:gd name="T36" fmla="*/ 28 w 32"/>
                <a:gd name="T37" fmla="*/ 16 h 60"/>
                <a:gd name="T38" fmla="*/ 28 w 32"/>
                <a:gd name="T39" fmla="*/ 44 h 60"/>
                <a:gd name="T40" fmla="*/ 24 w 32"/>
                <a:gd name="T41" fmla="*/ 52 h 60"/>
                <a:gd name="T42" fmla="*/ 16 w 32"/>
                <a:gd name="T43" fmla="*/ 56 h 60"/>
                <a:gd name="T44" fmla="*/ 8 w 32"/>
                <a:gd name="T45" fmla="*/ 52 h 60"/>
                <a:gd name="T46" fmla="*/ 4 w 32"/>
                <a:gd name="T47" fmla="*/ 44 h 60"/>
                <a:gd name="T48" fmla="*/ 4 w 32"/>
                <a:gd name="T49" fmla="*/ 1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" h="60">
                  <a:moveTo>
                    <a:pt x="16" y="60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20" y="60"/>
                    <a:pt x="24" y="58"/>
                    <a:pt x="27" y="55"/>
                  </a:cubicBezTo>
                  <a:cubicBezTo>
                    <a:pt x="30" y="52"/>
                    <a:pt x="32" y="48"/>
                    <a:pt x="32" y="44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2"/>
                    <a:pt x="30" y="8"/>
                    <a:pt x="27" y="5"/>
                  </a:cubicBezTo>
                  <a:cubicBezTo>
                    <a:pt x="24" y="2"/>
                    <a:pt x="20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8" y="2"/>
                    <a:pt x="5" y="5"/>
                  </a:cubicBezTo>
                  <a:cubicBezTo>
                    <a:pt x="2" y="8"/>
                    <a:pt x="0" y="12"/>
                    <a:pt x="0" y="1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8"/>
                    <a:pt x="2" y="52"/>
                    <a:pt x="5" y="55"/>
                  </a:cubicBezTo>
                  <a:cubicBezTo>
                    <a:pt x="8" y="58"/>
                    <a:pt x="12" y="60"/>
                    <a:pt x="16" y="60"/>
                  </a:cubicBezTo>
                  <a:close/>
                  <a:moveTo>
                    <a:pt x="4" y="16"/>
                  </a:moveTo>
                  <a:cubicBezTo>
                    <a:pt x="4" y="13"/>
                    <a:pt x="5" y="10"/>
                    <a:pt x="8" y="8"/>
                  </a:cubicBezTo>
                  <a:cubicBezTo>
                    <a:pt x="10" y="5"/>
                    <a:pt x="13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9" y="4"/>
                    <a:pt x="22" y="5"/>
                    <a:pt x="24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7"/>
                    <a:pt x="27" y="50"/>
                    <a:pt x="24" y="52"/>
                  </a:cubicBezTo>
                  <a:cubicBezTo>
                    <a:pt x="22" y="55"/>
                    <a:pt x="19" y="56"/>
                    <a:pt x="16" y="56"/>
                  </a:cubicBezTo>
                  <a:cubicBezTo>
                    <a:pt x="13" y="56"/>
                    <a:pt x="10" y="55"/>
                    <a:pt x="8" y="52"/>
                  </a:cubicBezTo>
                  <a:cubicBezTo>
                    <a:pt x="5" y="50"/>
                    <a:pt x="4" y="47"/>
                    <a:pt x="4" y="44"/>
                  </a:cubicBezTo>
                  <a:lnTo>
                    <a:pt x="4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3"/>
            <p:cNvSpPr>
              <a:spLocks/>
            </p:cNvSpPr>
            <p:nvPr/>
          </p:nvSpPr>
          <p:spPr bwMode="auto">
            <a:xfrm>
              <a:off x="5121208" y="2889386"/>
              <a:ext cx="238450" cy="256514"/>
            </a:xfrm>
            <a:custGeom>
              <a:avLst/>
              <a:gdLst>
                <a:gd name="T0" fmla="*/ 52 w 56"/>
                <a:gd name="T1" fmla="*/ 0 h 60"/>
                <a:gd name="T2" fmla="*/ 52 w 56"/>
                <a:gd name="T3" fmla="*/ 14 h 60"/>
                <a:gd name="T4" fmla="*/ 47 w 56"/>
                <a:gd name="T5" fmla="*/ 27 h 60"/>
                <a:gd name="T6" fmla="*/ 34 w 56"/>
                <a:gd name="T7" fmla="*/ 32 h 60"/>
                <a:gd name="T8" fmla="*/ 22 w 56"/>
                <a:gd name="T9" fmla="*/ 32 h 60"/>
                <a:gd name="T10" fmla="*/ 9 w 56"/>
                <a:gd name="T11" fmla="*/ 27 h 60"/>
                <a:gd name="T12" fmla="*/ 4 w 56"/>
                <a:gd name="T13" fmla="*/ 14 h 60"/>
                <a:gd name="T14" fmla="*/ 4 w 56"/>
                <a:gd name="T15" fmla="*/ 0 h 60"/>
                <a:gd name="T16" fmla="*/ 0 w 56"/>
                <a:gd name="T17" fmla="*/ 0 h 60"/>
                <a:gd name="T18" fmla="*/ 0 w 56"/>
                <a:gd name="T19" fmla="*/ 14 h 60"/>
                <a:gd name="T20" fmla="*/ 6 w 56"/>
                <a:gd name="T21" fmla="*/ 30 h 60"/>
                <a:gd name="T22" fmla="*/ 22 w 56"/>
                <a:gd name="T23" fmla="*/ 36 h 60"/>
                <a:gd name="T24" fmla="*/ 26 w 56"/>
                <a:gd name="T25" fmla="*/ 36 h 60"/>
                <a:gd name="T26" fmla="*/ 26 w 56"/>
                <a:gd name="T27" fmla="*/ 56 h 60"/>
                <a:gd name="T28" fmla="*/ 12 w 56"/>
                <a:gd name="T29" fmla="*/ 56 h 60"/>
                <a:gd name="T30" fmla="*/ 12 w 56"/>
                <a:gd name="T31" fmla="*/ 60 h 60"/>
                <a:gd name="T32" fmla="*/ 26 w 56"/>
                <a:gd name="T33" fmla="*/ 60 h 60"/>
                <a:gd name="T34" fmla="*/ 30 w 56"/>
                <a:gd name="T35" fmla="*/ 60 h 60"/>
                <a:gd name="T36" fmla="*/ 44 w 56"/>
                <a:gd name="T37" fmla="*/ 60 h 60"/>
                <a:gd name="T38" fmla="*/ 44 w 56"/>
                <a:gd name="T39" fmla="*/ 56 h 60"/>
                <a:gd name="T40" fmla="*/ 30 w 56"/>
                <a:gd name="T41" fmla="*/ 56 h 60"/>
                <a:gd name="T42" fmla="*/ 30 w 56"/>
                <a:gd name="T43" fmla="*/ 36 h 60"/>
                <a:gd name="T44" fmla="*/ 34 w 56"/>
                <a:gd name="T45" fmla="*/ 36 h 60"/>
                <a:gd name="T46" fmla="*/ 50 w 56"/>
                <a:gd name="T47" fmla="*/ 30 h 60"/>
                <a:gd name="T48" fmla="*/ 56 w 56"/>
                <a:gd name="T49" fmla="*/ 14 h 60"/>
                <a:gd name="T50" fmla="*/ 56 w 56"/>
                <a:gd name="T51" fmla="*/ 0 h 60"/>
                <a:gd name="T52" fmla="*/ 52 w 56"/>
                <a:gd name="T5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60">
                  <a:moveTo>
                    <a:pt x="52" y="0"/>
                  </a:moveTo>
                  <a:cubicBezTo>
                    <a:pt x="52" y="14"/>
                    <a:pt x="52" y="14"/>
                    <a:pt x="52" y="14"/>
                  </a:cubicBezTo>
                  <a:cubicBezTo>
                    <a:pt x="52" y="19"/>
                    <a:pt x="50" y="23"/>
                    <a:pt x="47" y="27"/>
                  </a:cubicBezTo>
                  <a:cubicBezTo>
                    <a:pt x="43" y="30"/>
                    <a:pt x="39" y="32"/>
                    <a:pt x="34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17" y="32"/>
                    <a:pt x="13" y="30"/>
                    <a:pt x="9" y="27"/>
                  </a:cubicBezTo>
                  <a:cubicBezTo>
                    <a:pt x="6" y="23"/>
                    <a:pt x="4" y="19"/>
                    <a:pt x="4" y="1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2" y="25"/>
                    <a:pt x="6" y="30"/>
                  </a:cubicBezTo>
                  <a:cubicBezTo>
                    <a:pt x="11" y="34"/>
                    <a:pt x="16" y="36"/>
                    <a:pt x="22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40" y="36"/>
                    <a:pt x="45" y="34"/>
                    <a:pt x="50" y="30"/>
                  </a:cubicBezTo>
                  <a:cubicBezTo>
                    <a:pt x="54" y="25"/>
                    <a:pt x="56" y="20"/>
                    <a:pt x="56" y="14"/>
                  </a:cubicBezTo>
                  <a:cubicBezTo>
                    <a:pt x="56" y="0"/>
                    <a:pt x="56" y="0"/>
                    <a:pt x="56" y="0"/>
                  </a:cubicBezTo>
                  <a:lnTo>
                    <a:pt x="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676550" y="3440470"/>
            <a:ext cx="411868" cy="307094"/>
            <a:chOff x="6676550" y="2786420"/>
            <a:chExt cx="411868" cy="307094"/>
          </a:xfrm>
        </p:grpSpPr>
        <p:sp>
          <p:nvSpPr>
            <p:cNvPr id="72" name="Freeform 74"/>
            <p:cNvSpPr>
              <a:spLocks noEditPoints="1"/>
            </p:cNvSpPr>
            <p:nvPr/>
          </p:nvSpPr>
          <p:spPr bwMode="auto">
            <a:xfrm>
              <a:off x="6676550" y="2786420"/>
              <a:ext cx="411868" cy="307094"/>
            </a:xfrm>
            <a:custGeom>
              <a:avLst/>
              <a:gdLst>
                <a:gd name="T0" fmla="*/ 0 w 228"/>
                <a:gd name="T1" fmla="*/ 0 h 170"/>
                <a:gd name="T2" fmla="*/ 0 w 228"/>
                <a:gd name="T3" fmla="*/ 170 h 170"/>
                <a:gd name="T4" fmla="*/ 228 w 228"/>
                <a:gd name="T5" fmla="*/ 170 h 170"/>
                <a:gd name="T6" fmla="*/ 228 w 228"/>
                <a:gd name="T7" fmla="*/ 0 h 170"/>
                <a:gd name="T8" fmla="*/ 0 w 228"/>
                <a:gd name="T9" fmla="*/ 0 h 170"/>
                <a:gd name="T10" fmla="*/ 218 w 228"/>
                <a:gd name="T11" fmla="*/ 161 h 170"/>
                <a:gd name="T12" fmla="*/ 10 w 228"/>
                <a:gd name="T13" fmla="*/ 161 h 170"/>
                <a:gd name="T14" fmla="*/ 10 w 228"/>
                <a:gd name="T15" fmla="*/ 9 h 170"/>
                <a:gd name="T16" fmla="*/ 218 w 228"/>
                <a:gd name="T17" fmla="*/ 9 h 170"/>
                <a:gd name="T18" fmla="*/ 218 w 228"/>
                <a:gd name="T19" fmla="*/ 16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8" h="170">
                  <a:moveTo>
                    <a:pt x="0" y="0"/>
                  </a:moveTo>
                  <a:lnTo>
                    <a:pt x="0" y="170"/>
                  </a:lnTo>
                  <a:lnTo>
                    <a:pt x="228" y="170"/>
                  </a:lnTo>
                  <a:lnTo>
                    <a:pt x="228" y="0"/>
                  </a:lnTo>
                  <a:lnTo>
                    <a:pt x="0" y="0"/>
                  </a:lnTo>
                  <a:close/>
                  <a:moveTo>
                    <a:pt x="218" y="161"/>
                  </a:moveTo>
                  <a:lnTo>
                    <a:pt x="10" y="161"/>
                  </a:lnTo>
                  <a:lnTo>
                    <a:pt x="10" y="9"/>
                  </a:lnTo>
                  <a:lnTo>
                    <a:pt x="218" y="9"/>
                  </a:lnTo>
                  <a:lnTo>
                    <a:pt x="218" y="1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5"/>
            <p:cNvSpPr>
              <a:spLocks noEditPoints="1"/>
            </p:cNvSpPr>
            <p:nvPr/>
          </p:nvSpPr>
          <p:spPr bwMode="auto">
            <a:xfrm>
              <a:off x="6728936" y="2889386"/>
              <a:ext cx="307094" cy="153548"/>
            </a:xfrm>
            <a:custGeom>
              <a:avLst/>
              <a:gdLst>
                <a:gd name="T0" fmla="*/ 132 w 170"/>
                <a:gd name="T1" fmla="*/ 28 h 85"/>
                <a:gd name="T2" fmla="*/ 94 w 170"/>
                <a:gd name="T3" fmla="*/ 37 h 85"/>
                <a:gd name="T4" fmla="*/ 57 w 170"/>
                <a:gd name="T5" fmla="*/ 0 h 85"/>
                <a:gd name="T6" fmla="*/ 0 w 170"/>
                <a:gd name="T7" fmla="*/ 85 h 85"/>
                <a:gd name="T8" fmla="*/ 170 w 170"/>
                <a:gd name="T9" fmla="*/ 85 h 85"/>
                <a:gd name="T10" fmla="*/ 132 w 170"/>
                <a:gd name="T11" fmla="*/ 28 h 85"/>
                <a:gd name="T12" fmla="*/ 59 w 170"/>
                <a:gd name="T13" fmla="*/ 14 h 85"/>
                <a:gd name="T14" fmla="*/ 87 w 170"/>
                <a:gd name="T15" fmla="*/ 45 h 85"/>
                <a:gd name="T16" fmla="*/ 92 w 170"/>
                <a:gd name="T17" fmla="*/ 47 h 85"/>
                <a:gd name="T18" fmla="*/ 97 w 170"/>
                <a:gd name="T19" fmla="*/ 47 h 85"/>
                <a:gd name="T20" fmla="*/ 128 w 170"/>
                <a:gd name="T21" fmla="*/ 40 h 85"/>
                <a:gd name="T22" fmla="*/ 154 w 170"/>
                <a:gd name="T23" fmla="*/ 75 h 85"/>
                <a:gd name="T24" fmla="*/ 16 w 170"/>
                <a:gd name="T25" fmla="*/ 75 h 85"/>
                <a:gd name="T26" fmla="*/ 59 w 170"/>
                <a:gd name="T27" fmla="*/ 1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0" h="85">
                  <a:moveTo>
                    <a:pt x="132" y="28"/>
                  </a:moveTo>
                  <a:lnTo>
                    <a:pt x="94" y="37"/>
                  </a:lnTo>
                  <a:lnTo>
                    <a:pt x="57" y="0"/>
                  </a:lnTo>
                  <a:lnTo>
                    <a:pt x="0" y="85"/>
                  </a:lnTo>
                  <a:lnTo>
                    <a:pt x="170" y="85"/>
                  </a:lnTo>
                  <a:lnTo>
                    <a:pt x="132" y="28"/>
                  </a:lnTo>
                  <a:close/>
                  <a:moveTo>
                    <a:pt x="59" y="14"/>
                  </a:moveTo>
                  <a:lnTo>
                    <a:pt x="87" y="45"/>
                  </a:lnTo>
                  <a:lnTo>
                    <a:pt x="92" y="47"/>
                  </a:lnTo>
                  <a:lnTo>
                    <a:pt x="97" y="47"/>
                  </a:lnTo>
                  <a:lnTo>
                    <a:pt x="128" y="40"/>
                  </a:lnTo>
                  <a:lnTo>
                    <a:pt x="154" y="75"/>
                  </a:lnTo>
                  <a:lnTo>
                    <a:pt x="16" y="75"/>
                  </a:lnTo>
                  <a:lnTo>
                    <a:pt x="59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Oval 76"/>
            <p:cNvSpPr>
              <a:spLocks noChangeArrowheads="1"/>
            </p:cNvSpPr>
            <p:nvPr/>
          </p:nvSpPr>
          <p:spPr bwMode="auto">
            <a:xfrm>
              <a:off x="6967386" y="2837000"/>
              <a:ext cx="68645" cy="686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30275" y="4226269"/>
            <a:ext cx="410062" cy="359481"/>
            <a:chOff x="930275" y="3572219"/>
            <a:chExt cx="410062" cy="359481"/>
          </a:xfrm>
        </p:grpSpPr>
        <p:sp>
          <p:nvSpPr>
            <p:cNvPr id="76" name="Rectangle 77"/>
            <p:cNvSpPr>
              <a:spLocks noChangeArrowheads="1"/>
            </p:cNvSpPr>
            <p:nvPr/>
          </p:nvSpPr>
          <p:spPr bwMode="auto">
            <a:xfrm>
              <a:off x="1033242" y="3572219"/>
              <a:ext cx="34323" cy="849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8"/>
            <p:cNvSpPr>
              <a:spLocks/>
            </p:cNvSpPr>
            <p:nvPr/>
          </p:nvSpPr>
          <p:spPr bwMode="auto">
            <a:xfrm>
              <a:off x="1203047" y="3572219"/>
              <a:ext cx="34323" cy="84903"/>
            </a:xfrm>
            <a:custGeom>
              <a:avLst/>
              <a:gdLst>
                <a:gd name="T0" fmla="*/ 19 w 19"/>
                <a:gd name="T1" fmla="*/ 29 h 47"/>
                <a:gd name="T2" fmla="*/ 19 w 19"/>
                <a:gd name="T3" fmla="*/ 0 h 47"/>
                <a:gd name="T4" fmla="*/ 0 w 19"/>
                <a:gd name="T5" fmla="*/ 0 h 47"/>
                <a:gd name="T6" fmla="*/ 0 w 19"/>
                <a:gd name="T7" fmla="*/ 29 h 47"/>
                <a:gd name="T8" fmla="*/ 0 w 19"/>
                <a:gd name="T9" fmla="*/ 47 h 47"/>
                <a:gd name="T10" fmla="*/ 19 w 19"/>
                <a:gd name="T11" fmla="*/ 47 h 47"/>
                <a:gd name="T12" fmla="*/ 19 w 19"/>
                <a:gd name="T13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47">
                  <a:moveTo>
                    <a:pt x="19" y="29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9"/>
                  </a:lnTo>
                  <a:lnTo>
                    <a:pt x="0" y="47"/>
                  </a:lnTo>
                  <a:lnTo>
                    <a:pt x="19" y="47"/>
                  </a:lnTo>
                  <a:lnTo>
                    <a:pt x="19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9"/>
            <p:cNvSpPr>
              <a:spLocks noEditPoints="1"/>
            </p:cNvSpPr>
            <p:nvPr/>
          </p:nvSpPr>
          <p:spPr bwMode="auto">
            <a:xfrm>
              <a:off x="930275" y="3624606"/>
              <a:ext cx="410062" cy="307094"/>
            </a:xfrm>
            <a:custGeom>
              <a:avLst/>
              <a:gdLst>
                <a:gd name="T0" fmla="*/ 180 w 227"/>
                <a:gd name="T1" fmla="*/ 0 h 170"/>
                <a:gd name="T2" fmla="*/ 180 w 227"/>
                <a:gd name="T3" fmla="*/ 18 h 170"/>
                <a:gd name="T4" fmla="*/ 180 w 227"/>
                <a:gd name="T5" fmla="*/ 28 h 170"/>
                <a:gd name="T6" fmla="*/ 170 w 227"/>
                <a:gd name="T7" fmla="*/ 28 h 170"/>
                <a:gd name="T8" fmla="*/ 151 w 227"/>
                <a:gd name="T9" fmla="*/ 28 h 170"/>
                <a:gd name="T10" fmla="*/ 142 w 227"/>
                <a:gd name="T11" fmla="*/ 28 h 170"/>
                <a:gd name="T12" fmla="*/ 142 w 227"/>
                <a:gd name="T13" fmla="*/ 18 h 170"/>
                <a:gd name="T14" fmla="*/ 142 w 227"/>
                <a:gd name="T15" fmla="*/ 0 h 170"/>
                <a:gd name="T16" fmla="*/ 85 w 227"/>
                <a:gd name="T17" fmla="*/ 0 h 170"/>
                <a:gd name="T18" fmla="*/ 85 w 227"/>
                <a:gd name="T19" fmla="*/ 18 h 170"/>
                <a:gd name="T20" fmla="*/ 85 w 227"/>
                <a:gd name="T21" fmla="*/ 28 h 170"/>
                <a:gd name="T22" fmla="*/ 76 w 227"/>
                <a:gd name="T23" fmla="*/ 28 h 170"/>
                <a:gd name="T24" fmla="*/ 57 w 227"/>
                <a:gd name="T25" fmla="*/ 28 h 170"/>
                <a:gd name="T26" fmla="*/ 47 w 227"/>
                <a:gd name="T27" fmla="*/ 28 h 170"/>
                <a:gd name="T28" fmla="*/ 47 w 227"/>
                <a:gd name="T29" fmla="*/ 18 h 170"/>
                <a:gd name="T30" fmla="*/ 47 w 227"/>
                <a:gd name="T31" fmla="*/ 0 h 170"/>
                <a:gd name="T32" fmla="*/ 0 w 227"/>
                <a:gd name="T33" fmla="*/ 0 h 170"/>
                <a:gd name="T34" fmla="*/ 0 w 227"/>
                <a:gd name="T35" fmla="*/ 170 h 170"/>
                <a:gd name="T36" fmla="*/ 227 w 227"/>
                <a:gd name="T37" fmla="*/ 170 h 170"/>
                <a:gd name="T38" fmla="*/ 227 w 227"/>
                <a:gd name="T39" fmla="*/ 0 h 170"/>
                <a:gd name="T40" fmla="*/ 180 w 227"/>
                <a:gd name="T41" fmla="*/ 0 h 170"/>
                <a:gd name="T42" fmla="*/ 218 w 227"/>
                <a:gd name="T43" fmla="*/ 160 h 170"/>
                <a:gd name="T44" fmla="*/ 9 w 227"/>
                <a:gd name="T45" fmla="*/ 160 h 170"/>
                <a:gd name="T46" fmla="*/ 9 w 227"/>
                <a:gd name="T47" fmla="*/ 9 h 170"/>
                <a:gd name="T48" fmla="*/ 38 w 227"/>
                <a:gd name="T49" fmla="*/ 9 h 170"/>
                <a:gd name="T50" fmla="*/ 38 w 227"/>
                <a:gd name="T51" fmla="*/ 18 h 170"/>
                <a:gd name="T52" fmla="*/ 38 w 227"/>
                <a:gd name="T53" fmla="*/ 28 h 170"/>
                <a:gd name="T54" fmla="*/ 38 w 227"/>
                <a:gd name="T55" fmla="*/ 37 h 170"/>
                <a:gd name="T56" fmla="*/ 47 w 227"/>
                <a:gd name="T57" fmla="*/ 37 h 170"/>
                <a:gd name="T58" fmla="*/ 57 w 227"/>
                <a:gd name="T59" fmla="*/ 37 h 170"/>
                <a:gd name="T60" fmla="*/ 76 w 227"/>
                <a:gd name="T61" fmla="*/ 37 h 170"/>
                <a:gd name="T62" fmla="*/ 85 w 227"/>
                <a:gd name="T63" fmla="*/ 37 h 170"/>
                <a:gd name="T64" fmla="*/ 95 w 227"/>
                <a:gd name="T65" fmla="*/ 37 h 170"/>
                <a:gd name="T66" fmla="*/ 95 w 227"/>
                <a:gd name="T67" fmla="*/ 28 h 170"/>
                <a:gd name="T68" fmla="*/ 95 w 227"/>
                <a:gd name="T69" fmla="*/ 18 h 170"/>
                <a:gd name="T70" fmla="*/ 95 w 227"/>
                <a:gd name="T71" fmla="*/ 9 h 170"/>
                <a:gd name="T72" fmla="*/ 133 w 227"/>
                <a:gd name="T73" fmla="*/ 9 h 170"/>
                <a:gd name="T74" fmla="*/ 133 w 227"/>
                <a:gd name="T75" fmla="*/ 18 h 170"/>
                <a:gd name="T76" fmla="*/ 133 w 227"/>
                <a:gd name="T77" fmla="*/ 28 h 170"/>
                <a:gd name="T78" fmla="*/ 133 w 227"/>
                <a:gd name="T79" fmla="*/ 37 h 170"/>
                <a:gd name="T80" fmla="*/ 142 w 227"/>
                <a:gd name="T81" fmla="*/ 37 h 170"/>
                <a:gd name="T82" fmla="*/ 151 w 227"/>
                <a:gd name="T83" fmla="*/ 37 h 170"/>
                <a:gd name="T84" fmla="*/ 170 w 227"/>
                <a:gd name="T85" fmla="*/ 37 h 170"/>
                <a:gd name="T86" fmla="*/ 180 w 227"/>
                <a:gd name="T87" fmla="*/ 37 h 170"/>
                <a:gd name="T88" fmla="*/ 189 w 227"/>
                <a:gd name="T89" fmla="*/ 37 h 170"/>
                <a:gd name="T90" fmla="*/ 189 w 227"/>
                <a:gd name="T91" fmla="*/ 28 h 170"/>
                <a:gd name="T92" fmla="*/ 189 w 227"/>
                <a:gd name="T93" fmla="*/ 18 h 170"/>
                <a:gd name="T94" fmla="*/ 189 w 227"/>
                <a:gd name="T95" fmla="*/ 9 h 170"/>
                <a:gd name="T96" fmla="*/ 218 w 227"/>
                <a:gd name="T97" fmla="*/ 9 h 170"/>
                <a:gd name="T98" fmla="*/ 218 w 227"/>
                <a:gd name="T99" fmla="*/ 16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7" h="170">
                  <a:moveTo>
                    <a:pt x="180" y="0"/>
                  </a:moveTo>
                  <a:lnTo>
                    <a:pt x="180" y="18"/>
                  </a:lnTo>
                  <a:lnTo>
                    <a:pt x="180" y="28"/>
                  </a:lnTo>
                  <a:lnTo>
                    <a:pt x="170" y="28"/>
                  </a:lnTo>
                  <a:lnTo>
                    <a:pt x="151" y="28"/>
                  </a:lnTo>
                  <a:lnTo>
                    <a:pt x="142" y="28"/>
                  </a:lnTo>
                  <a:lnTo>
                    <a:pt x="142" y="18"/>
                  </a:lnTo>
                  <a:lnTo>
                    <a:pt x="142" y="0"/>
                  </a:lnTo>
                  <a:lnTo>
                    <a:pt x="85" y="0"/>
                  </a:lnTo>
                  <a:lnTo>
                    <a:pt x="85" y="18"/>
                  </a:lnTo>
                  <a:lnTo>
                    <a:pt x="85" y="28"/>
                  </a:lnTo>
                  <a:lnTo>
                    <a:pt x="76" y="28"/>
                  </a:lnTo>
                  <a:lnTo>
                    <a:pt x="57" y="28"/>
                  </a:lnTo>
                  <a:lnTo>
                    <a:pt x="47" y="28"/>
                  </a:lnTo>
                  <a:lnTo>
                    <a:pt x="47" y="18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170"/>
                  </a:lnTo>
                  <a:lnTo>
                    <a:pt x="227" y="170"/>
                  </a:lnTo>
                  <a:lnTo>
                    <a:pt x="227" y="0"/>
                  </a:lnTo>
                  <a:lnTo>
                    <a:pt x="180" y="0"/>
                  </a:lnTo>
                  <a:close/>
                  <a:moveTo>
                    <a:pt x="218" y="160"/>
                  </a:moveTo>
                  <a:lnTo>
                    <a:pt x="9" y="160"/>
                  </a:lnTo>
                  <a:lnTo>
                    <a:pt x="9" y="9"/>
                  </a:lnTo>
                  <a:lnTo>
                    <a:pt x="38" y="9"/>
                  </a:lnTo>
                  <a:lnTo>
                    <a:pt x="38" y="18"/>
                  </a:lnTo>
                  <a:lnTo>
                    <a:pt x="38" y="28"/>
                  </a:lnTo>
                  <a:lnTo>
                    <a:pt x="38" y="37"/>
                  </a:lnTo>
                  <a:lnTo>
                    <a:pt x="47" y="37"/>
                  </a:lnTo>
                  <a:lnTo>
                    <a:pt x="57" y="37"/>
                  </a:lnTo>
                  <a:lnTo>
                    <a:pt x="76" y="37"/>
                  </a:lnTo>
                  <a:lnTo>
                    <a:pt x="85" y="37"/>
                  </a:lnTo>
                  <a:lnTo>
                    <a:pt x="95" y="37"/>
                  </a:lnTo>
                  <a:lnTo>
                    <a:pt x="95" y="28"/>
                  </a:lnTo>
                  <a:lnTo>
                    <a:pt x="95" y="18"/>
                  </a:lnTo>
                  <a:lnTo>
                    <a:pt x="95" y="9"/>
                  </a:lnTo>
                  <a:lnTo>
                    <a:pt x="133" y="9"/>
                  </a:lnTo>
                  <a:lnTo>
                    <a:pt x="133" y="18"/>
                  </a:lnTo>
                  <a:lnTo>
                    <a:pt x="133" y="28"/>
                  </a:lnTo>
                  <a:lnTo>
                    <a:pt x="133" y="37"/>
                  </a:lnTo>
                  <a:lnTo>
                    <a:pt x="142" y="37"/>
                  </a:lnTo>
                  <a:lnTo>
                    <a:pt x="151" y="37"/>
                  </a:lnTo>
                  <a:lnTo>
                    <a:pt x="170" y="37"/>
                  </a:lnTo>
                  <a:lnTo>
                    <a:pt x="180" y="37"/>
                  </a:lnTo>
                  <a:lnTo>
                    <a:pt x="189" y="37"/>
                  </a:lnTo>
                  <a:lnTo>
                    <a:pt x="189" y="28"/>
                  </a:lnTo>
                  <a:lnTo>
                    <a:pt x="189" y="18"/>
                  </a:lnTo>
                  <a:lnTo>
                    <a:pt x="189" y="9"/>
                  </a:lnTo>
                  <a:lnTo>
                    <a:pt x="218" y="9"/>
                  </a:lnTo>
                  <a:lnTo>
                    <a:pt x="218" y="1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Rectangle 80"/>
            <p:cNvSpPr>
              <a:spLocks noChangeArrowheads="1"/>
            </p:cNvSpPr>
            <p:nvPr/>
          </p:nvSpPr>
          <p:spPr bwMode="auto">
            <a:xfrm>
              <a:off x="1015178" y="3828733"/>
              <a:ext cx="240257" cy="180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Rectangle 81"/>
            <p:cNvSpPr>
              <a:spLocks noChangeArrowheads="1"/>
            </p:cNvSpPr>
            <p:nvPr/>
          </p:nvSpPr>
          <p:spPr bwMode="auto">
            <a:xfrm>
              <a:off x="1015178" y="3760088"/>
              <a:ext cx="240257" cy="180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2606648" y="4217237"/>
            <a:ext cx="341417" cy="384771"/>
            <a:chOff x="2606648" y="3563187"/>
            <a:chExt cx="341417" cy="384771"/>
          </a:xfrm>
        </p:grpSpPr>
        <p:sp>
          <p:nvSpPr>
            <p:cNvPr id="82" name="Freeform 82"/>
            <p:cNvSpPr>
              <a:spLocks noEditPoints="1"/>
            </p:cNvSpPr>
            <p:nvPr/>
          </p:nvSpPr>
          <p:spPr bwMode="auto">
            <a:xfrm>
              <a:off x="2640971" y="3640864"/>
              <a:ext cx="272772" cy="307094"/>
            </a:xfrm>
            <a:custGeom>
              <a:avLst/>
              <a:gdLst>
                <a:gd name="T0" fmla="*/ 0 w 64"/>
                <a:gd name="T1" fmla="*/ 56 h 72"/>
                <a:gd name="T2" fmla="*/ 5 w 64"/>
                <a:gd name="T3" fmla="*/ 67 h 72"/>
                <a:gd name="T4" fmla="*/ 16 w 64"/>
                <a:gd name="T5" fmla="*/ 72 h 72"/>
                <a:gd name="T6" fmla="*/ 48 w 64"/>
                <a:gd name="T7" fmla="*/ 72 h 72"/>
                <a:gd name="T8" fmla="*/ 59 w 64"/>
                <a:gd name="T9" fmla="*/ 67 h 72"/>
                <a:gd name="T10" fmla="*/ 64 w 64"/>
                <a:gd name="T11" fmla="*/ 56 h 72"/>
                <a:gd name="T12" fmla="*/ 64 w 64"/>
                <a:gd name="T13" fmla="*/ 0 h 72"/>
                <a:gd name="T14" fmla="*/ 0 w 64"/>
                <a:gd name="T15" fmla="*/ 0 h 72"/>
                <a:gd name="T16" fmla="*/ 0 w 64"/>
                <a:gd name="T17" fmla="*/ 56 h 72"/>
                <a:gd name="T18" fmla="*/ 4 w 64"/>
                <a:gd name="T19" fmla="*/ 4 h 72"/>
                <a:gd name="T20" fmla="*/ 60 w 64"/>
                <a:gd name="T21" fmla="*/ 4 h 72"/>
                <a:gd name="T22" fmla="*/ 60 w 64"/>
                <a:gd name="T23" fmla="*/ 56 h 72"/>
                <a:gd name="T24" fmla="*/ 56 w 64"/>
                <a:gd name="T25" fmla="*/ 64 h 72"/>
                <a:gd name="T26" fmla="*/ 48 w 64"/>
                <a:gd name="T27" fmla="*/ 68 h 72"/>
                <a:gd name="T28" fmla="*/ 16 w 64"/>
                <a:gd name="T29" fmla="*/ 68 h 72"/>
                <a:gd name="T30" fmla="*/ 8 w 64"/>
                <a:gd name="T31" fmla="*/ 64 h 72"/>
                <a:gd name="T32" fmla="*/ 4 w 64"/>
                <a:gd name="T33" fmla="*/ 56 h 72"/>
                <a:gd name="T34" fmla="*/ 4 w 64"/>
                <a:gd name="T35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" h="72">
                  <a:moveTo>
                    <a:pt x="0" y="56"/>
                  </a:moveTo>
                  <a:cubicBezTo>
                    <a:pt x="0" y="60"/>
                    <a:pt x="2" y="64"/>
                    <a:pt x="5" y="67"/>
                  </a:cubicBezTo>
                  <a:cubicBezTo>
                    <a:pt x="8" y="70"/>
                    <a:pt x="12" y="72"/>
                    <a:pt x="16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52" y="72"/>
                    <a:pt x="56" y="70"/>
                    <a:pt x="59" y="67"/>
                  </a:cubicBezTo>
                  <a:cubicBezTo>
                    <a:pt x="62" y="64"/>
                    <a:pt x="64" y="60"/>
                    <a:pt x="64" y="5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6"/>
                  </a:lnTo>
                  <a:close/>
                  <a:moveTo>
                    <a:pt x="4" y="4"/>
                  </a:moveTo>
                  <a:cubicBezTo>
                    <a:pt x="60" y="4"/>
                    <a:pt x="60" y="4"/>
                    <a:pt x="60" y="4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0" y="59"/>
                    <a:pt x="59" y="62"/>
                    <a:pt x="56" y="64"/>
                  </a:cubicBezTo>
                  <a:cubicBezTo>
                    <a:pt x="54" y="67"/>
                    <a:pt x="51" y="68"/>
                    <a:pt x="48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3" y="68"/>
                    <a:pt x="10" y="67"/>
                    <a:pt x="8" y="64"/>
                  </a:cubicBezTo>
                  <a:cubicBezTo>
                    <a:pt x="5" y="62"/>
                    <a:pt x="4" y="59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3"/>
            <p:cNvSpPr>
              <a:spLocks/>
            </p:cNvSpPr>
            <p:nvPr/>
          </p:nvSpPr>
          <p:spPr bwMode="auto">
            <a:xfrm>
              <a:off x="2606648" y="3563187"/>
              <a:ext cx="341417" cy="43354"/>
            </a:xfrm>
            <a:custGeom>
              <a:avLst/>
              <a:gdLst>
                <a:gd name="T0" fmla="*/ 123 w 189"/>
                <a:gd name="T1" fmla="*/ 15 h 24"/>
                <a:gd name="T2" fmla="*/ 123 w 189"/>
                <a:gd name="T3" fmla="*/ 0 h 24"/>
                <a:gd name="T4" fmla="*/ 66 w 189"/>
                <a:gd name="T5" fmla="*/ 0 h 24"/>
                <a:gd name="T6" fmla="*/ 66 w 189"/>
                <a:gd name="T7" fmla="*/ 15 h 24"/>
                <a:gd name="T8" fmla="*/ 0 w 189"/>
                <a:gd name="T9" fmla="*/ 15 h 24"/>
                <a:gd name="T10" fmla="*/ 0 w 189"/>
                <a:gd name="T11" fmla="*/ 24 h 24"/>
                <a:gd name="T12" fmla="*/ 189 w 189"/>
                <a:gd name="T13" fmla="*/ 24 h 24"/>
                <a:gd name="T14" fmla="*/ 189 w 189"/>
                <a:gd name="T15" fmla="*/ 15 h 24"/>
                <a:gd name="T16" fmla="*/ 123 w 189"/>
                <a:gd name="T17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24">
                  <a:moveTo>
                    <a:pt x="123" y="15"/>
                  </a:moveTo>
                  <a:lnTo>
                    <a:pt x="123" y="0"/>
                  </a:lnTo>
                  <a:lnTo>
                    <a:pt x="66" y="0"/>
                  </a:lnTo>
                  <a:lnTo>
                    <a:pt x="66" y="15"/>
                  </a:lnTo>
                  <a:lnTo>
                    <a:pt x="0" y="15"/>
                  </a:lnTo>
                  <a:lnTo>
                    <a:pt x="0" y="24"/>
                  </a:lnTo>
                  <a:lnTo>
                    <a:pt x="189" y="24"/>
                  </a:lnTo>
                  <a:lnTo>
                    <a:pt x="189" y="15"/>
                  </a:lnTo>
                  <a:lnTo>
                    <a:pt x="123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84"/>
            <p:cNvSpPr>
              <a:spLocks noChangeArrowheads="1"/>
            </p:cNvSpPr>
            <p:nvPr/>
          </p:nvSpPr>
          <p:spPr bwMode="auto">
            <a:xfrm>
              <a:off x="2769227" y="3691444"/>
              <a:ext cx="16258" cy="20593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5"/>
            <p:cNvSpPr>
              <a:spLocks/>
            </p:cNvSpPr>
            <p:nvPr/>
          </p:nvSpPr>
          <p:spPr bwMode="auto">
            <a:xfrm>
              <a:off x="2837872" y="3691444"/>
              <a:ext cx="16258" cy="205934"/>
            </a:xfrm>
            <a:custGeom>
              <a:avLst/>
              <a:gdLst>
                <a:gd name="T0" fmla="*/ 9 w 9"/>
                <a:gd name="T1" fmla="*/ 0 h 114"/>
                <a:gd name="T2" fmla="*/ 0 w 9"/>
                <a:gd name="T3" fmla="*/ 0 h 114"/>
                <a:gd name="T4" fmla="*/ 0 w 9"/>
                <a:gd name="T5" fmla="*/ 114 h 114"/>
                <a:gd name="T6" fmla="*/ 9 w 9"/>
                <a:gd name="T7" fmla="*/ 104 h 114"/>
                <a:gd name="T8" fmla="*/ 9 w 9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4">
                  <a:moveTo>
                    <a:pt x="9" y="0"/>
                  </a:moveTo>
                  <a:lnTo>
                    <a:pt x="0" y="0"/>
                  </a:lnTo>
                  <a:lnTo>
                    <a:pt x="0" y="114"/>
                  </a:lnTo>
                  <a:lnTo>
                    <a:pt x="9" y="10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6"/>
            <p:cNvSpPr>
              <a:spLocks/>
            </p:cNvSpPr>
            <p:nvPr/>
          </p:nvSpPr>
          <p:spPr bwMode="auto">
            <a:xfrm>
              <a:off x="2700583" y="3691444"/>
              <a:ext cx="16258" cy="205934"/>
            </a:xfrm>
            <a:custGeom>
              <a:avLst/>
              <a:gdLst>
                <a:gd name="T0" fmla="*/ 9 w 9"/>
                <a:gd name="T1" fmla="*/ 0 h 114"/>
                <a:gd name="T2" fmla="*/ 0 w 9"/>
                <a:gd name="T3" fmla="*/ 0 h 114"/>
                <a:gd name="T4" fmla="*/ 0 w 9"/>
                <a:gd name="T5" fmla="*/ 104 h 114"/>
                <a:gd name="T6" fmla="*/ 9 w 9"/>
                <a:gd name="T7" fmla="*/ 114 h 114"/>
                <a:gd name="T8" fmla="*/ 9 w 9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4">
                  <a:moveTo>
                    <a:pt x="9" y="0"/>
                  </a:moveTo>
                  <a:lnTo>
                    <a:pt x="0" y="0"/>
                  </a:lnTo>
                  <a:lnTo>
                    <a:pt x="0" y="104"/>
                  </a:lnTo>
                  <a:lnTo>
                    <a:pt x="9" y="11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1750397" y="4210012"/>
            <a:ext cx="411868" cy="391997"/>
            <a:chOff x="1750397" y="3555962"/>
            <a:chExt cx="411868" cy="391997"/>
          </a:xfrm>
        </p:grpSpPr>
        <p:sp>
          <p:nvSpPr>
            <p:cNvPr id="88" name="Freeform 87"/>
            <p:cNvSpPr>
              <a:spLocks noEditPoints="1"/>
            </p:cNvSpPr>
            <p:nvPr/>
          </p:nvSpPr>
          <p:spPr bwMode="auto">
            <a:xfrm>
              <a:off x="1750397" y="3606542"/>
              <a:ext cx="411868" cy="341417"/>
            </a:xfrm>
            <a:custGeom>
              <a:avLst/>
              <a:gdLst>
                <a:gd name="T0" fmla="*/ 180 w 228"/>
                <a:gd name="T1" fmla="*/ 0 h 189"/>
                <a:gd name="T2" fmla="*/ 180 w 228"/>
                <a:gd name="T3" fmla="*/ 19 h 189"/>
                <a:gd name="T4" fmla="*/ 180 w 228"/>
                <a:gd name="T5" fmla="*/ 28 h 189"/>
                <a:gd name="T6" fmla="*/ 171 w 228"/>
                <a:gd name="T7" fmla="*/ 28 h 189"/>
                <a:gd name="T8" fmla="*/ 152 w 228"/>
                <a:gd name="T9" fmla="*/ 28 h 189"/>
                <a:gd name="T10" fmla="*/ 143 w 228"/>
                <a:gd name="T11" fmla="*/ 28 h 189"/>
                <a:gd name="T12" fmla="*/ 143 w 228"/>
                <a:gd name="T13" fmla="*/ 19 h 189"/>
                <a:gd name="T14" fmla="*/ 143 w 228"/>
                <a:gd name="T15" fmla="*/ 0 h 189"/>
                <a:gd name="T16" fmla="*/ 86 w 228"/>
                <a:gd name="T17" fmla="*/ 0 h 189"/>
                <a:gd name="T18" fmla="*/ 86 w 228"/>
                <a:gd name="T19" fmla="*/ 19 h 189"/>
                <a:gd name="T20" fmla="*/ 86 w 228"/>
                <a:gd name="T21" fmla="*/ 28 h 189"/>
                <a:gd name="T22" fmla="*/ 76 w 228"/>
                <a:gd name="T23" fmla="*/ 28 h 189"/>
                <a:gd name="T24" fmla="*/ 57 w 228"/>
                <a:gd name="T25" fmla="*/ 28 h 189"/>
                <a:gd name="T26" fmla="*/ 48 w 228"/>
                <a:gd name="T27" fmla="*/ 28 h 189"/>
                <a:gd name="T28" fmla="*/ 48 w 228"/>
                <a:gd name="T29" fmla="*/ 19 h 189"/>
                <a:gd name="T30" fmla="*/ 48 w 228"/>
                <a:gd name="T31" fmla="*/ 0 h 189"/>
                <a:gd name="T32" fmla="*/ 0 w 228"/>
                <a:gd name="T33" fmla="*/ 0 h 189"/>
                <a:gd name="T34" fmla="*/ 0 w 228"/>
                <a:gd name="T35" fmla="*/ 189 h 189"/>
                <a:gd name="T36" fmla="*/ 228 w 228"/>
                <a:gd name="T37" fmla="*/ 189 h 189"/>
                <a:gd name="T38" fmla="*/ 228 w 228"/>
                <a:gd name="T39" fmla="*/ 0 h 189"/>
                <a:gd name="T40" fmla="*/ 180 w 228"/>
                <a:gd name="T41" fmla="*/ 0 h 189"/>
                <a:gd name="T42" fmla="*/ 218 w 228"/>
                <a:gd name="T43" fmla="*/ 180 h 189"/>
                <a:gd name="T44" fmla="*/ 10 w 228"/>
                <a:gd name="T45" fmla="*/ 180 h 189"/>
                <a:gd name="T46" fmla="*/ 10 w 228"/>
                <a:gd name="T47" fmla="*/ 10 h 189"/>
                <a:gd name="T48" fmla="*/ 38 w 228"/>
                <a:gd name="T49" fmla="*/ 10 h 189"/>
                <a:gd name="T50" fmla="*/ 38 w 228"/>
                <a:gd name="T51" fmla="*/ 19 h 189"/>
                <a:gd name="T52" fmla="*/ 38 w 228"/>
                <a:gd name="T53" fmla="*/ 28 h 189"/>
                <a:gd name="T54" fmla="*/ 38 w 228"/>
                <a:gd name="T55" fmla="*/ 38 h 189"/>
                <a:gd name="T56" fmla="*/ 48 w 228"/>
                <a:gd name="T57" fmla="*/ 38 h 189"/>
                <a:gd name="T58" fmla="*/ 57 w 228"/>
                <a:gd name="T59" fmla="*/ 38 h 189"/>
                <a:gd name="T60" fmla="*/ 76 w 228"/>
                <a:gd name="T61" fmla="*/ 38 h 189"/>
                <a:gd name="T62" fmla="*/ 86 w 228"/>
                <a:gd name="T63" fmla="*/ 38 h 189"/>
                <a:gd name="T64" fmla="*/ 95 w 228"/>
                <a:gd name="T65" fmla="*/ 38 h 189"/>
                <a:gd name="T66" fmla="*/ 95 w 228"/>
                <a:gd name="T67" fmla="*/ 28 h 189"/>
                <a:gd name="T68" fmla="*/ 95 w 228"/>
                <a:gd name="T69" fmla="*/ 19 h 189"/>
                <a:gd name="T70" fmla="*/ 95 w 228"/>
                <a:gd name="T71" fmla="*/ 10 h 189"/>
                <a:gd name="T72" fmla="*/ 133 w 228"/>
                <a:gd name="T73" fmla="*/ 10 h 189"/>
                <a:gd name="T74" fmla="*/ 133 w 228"/>
                <a:gd name="T75" fmla="*/ 19 h 189"/>
                <a:gd name="T76" fmla="*/ 133 w 228"/>
                <a:gd name="T77" fmla="*/ 28 h 189"/>
                <a:gd name="T78" fmla="*/ 133 w 228"/>
                <a:gd name="T79" fmla="*/ 38 h 189"/>
                <a:gd name="T80" fmla="*/ 143 w 228"/>
                <a:gd name="T81" fmla="*/ 38 h 189"/>
                <a:gd name="T82" fmla="*/ 152 w 228"/>
                <a:gd name="T83" fmla="*/ 38 h 189"/>
                <a:gd name="T84" fmla="*/ 171 w 228"/>
                <a:gd name="T85" fmla="*/ 38 h 189"/>
                <a:gd name="T86" fmla="*/ 180 w 228"/>
                <a:gd name="T87" fmla="*/ 38 h 189"/>
                <a:gd name="T88" fmla="*/ 190 w 228"/>
                <a:gd name="T89" fmla="*/ 38 h 189"/>
                <a:gd name="T90" fmla="*/ 190 w 228"/>
                <a:gd name="T91" fmla="*/ 28 h 189"/>
                <a:gd name="T92" fmla="*/ 190 w 228"/>
                <a:gd name="T93" fmla="*/ 19 h 189"/>
                <a:gd name="T94" fmla="*/ 190 w 228"/>
                <a:gd name="T95" fmla="*/ 10 h 189"/>
                <a:gd name="T96" fmla="*/ 218 w 228"/>
                <a:gd name="T97" fmla="*/ 10 h 189"/>
                <a:gd name="T98" fmla="*/ 218 w 228"/>
                <a:gd name="T99" fmla="*/ 18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8" h="189">
                  <a:moveTo>
                    <a:pt x="180" y="0"/>
                  </a:moveTo>
                  <a:lnTo>
                    <a:pt x="180" y="19"/>
                  </a:lnTo>
                  <a:lnTo>
                    <a:pt x="180" y="28"/>
                  </a:lnTo>
                  <a:lnTo>
                    <a:pt x="171" y="28"/>
                  </a:lnTo>
                  <a:lnTo>
                    <a:pt x="152" y="28"/>
                  </a:lnTo>
                  <a:lnTo>
                    <a:pt x="143" y="28"/>
                  </a:lnTo>
                  <a:lnTo>
                    <a:pt x="143" y="19"/>
                  </a:lnTo>
                  <a:lnTo>
                    <a:pt x="143" y="0"/>
                  </a:lnTo>
                  <a:lnTo>
                    <a:pt x="86" y="0"/>
                  </a:lnTo>
                  <a:lnTo>
                    <a:pt x="86" y="19"/>
                  </a:lnTo>
                  <a:lnTo>
                    <a:pt x="86" y="28"/>
                  </a:lnTo>
                  <a:lnTo>
                    <a:pt x="76" y="28"/>
                  </a:lnTo>
                  <a:lnTo>
                    <a:pt x="57" y="28"/>
                  </a:lnTo>
                  <a:lnTo>
                    <a:pt x="48" y="28"/>
                  </a:lnTo>
                  <a:lnTo>
                    <a:pt x="48" y="19"/>
                  </a:lnTo>
                  <a:lnTo>
                    <a:pt x="48" y="0"/>
                  </a:lnTo>
                  <a:lnTo>
                    <a:pt x="0" y="0"/>
                  </a:lnTo>
                  <a:lnTo>
                    <a:pt x="0" y="189"/>
                  </a:lnTo>
                  <a:lnTo>
                    <a:pt x="228" y="189"/>
                  </a:lnTo>
                  <a:lnTo>
                    <a:pt x="228" y="0"/>
                  </a:lnTo>
                  <a:lnTo>
                    <a:pt x="180" y="0"/>
                  </a:lnTo>
                  <a:close/>
                  <a:moveTo>
                    <a:pt x="218" y="180"/>
                  </a:moveTo>
                  <a:lnTo>
                    <a:pt x="10" y="180"/>
                  </a:lnTo>
                  <a:lnTo>
                    <a:pt x="10" y="10"/>
                  </a:lnTo>
                  <a:lnTo>
                    <a:pt x="38" y="10"/>
                  </a:lnTo>
                  <a:lnTo>
                    <a:pt x="38" y="19"/>
                  </a:lnTo>
                  <a:lnTo>
                    <a:pt x="38" y="28"/>
                  </a:lnTo>
                  <a:lnTo>
                    <a:pt x="38" y="38"/>
                  </a:lnTo>
                  <a:lnTo>
                    <a:pt x="48" y="38"/>
                  </a:lnTo>
                  <a:lnTo>
                    <a:pt x="57" y="38"/>
                  </a:lnTo>
                  <a:lnTo>
                    <a:pt x="76" y="38"/>
                  </a:lnTo>
                  <a:lnTo>
                    <a:pt x="86" y="38"/>
                  </a:lnTo>
                  <a:lnTo>
                    <a:pt x="95" y="38"/>
                  </a:lnTo>
                  <a:lnTo>
                    <a:pt x="95" y="28"/>
                  </a:lnTo>
                  <a:lnTo>
                    <a:pt x="95" y="19"/>
                  </a:lnTo>
                  <a:lnTo>
                    <a:pt x="95" y="10"/>
                  </a:lnTo>
                  <a:lnTo>
                    <a:pt x="133" y="10"/>
                  </a:lnTo>
                  <a:lnTo>
                    <a:pt x="133" y="19"/>
                  </a:lnTo>
                  <a:lnTo>
                    <a:pt x="133" y="28"/>
                  </a:lnTo>
                  <a:lnTo>
                    <a:pt x="133" y="38"/>
                  </a:lnTo>
                  <a:lnTo>
                    <a:pt x="143" y="38"/>
                  </a:lnTo>
                  <a:lnTo>
                    <a:pt x="152" y="38"/>
                  </a:lnTo>
                  <a:lnTo>
                    <a:pt x="171" y="38"/>
                  </a:lnTo>
                  <a:lnTo>
                    <a:pt x="180" y="38"/>
                  </a:lnTo>
                  <a:lnTo>
                    <a:pt x="190" y="38"/>
                  </a:lnTo>
                  <a:lnTo>
                    <a:pt x="190" y="28"/>
                  </a:lnTo>
                  <a:lnTo>
                    <a:pt x="190" y="19"/>
                  </a:lnTo>
                  <a:lnTo>
                    <a:pt x="190" y="10"/>
                  </a:lnTo>
                  <a:lnTo>
                    <a:pt x="218" y="10"/>
                  </a:lnTo>
                  <a:lnTo>
                    <a:pt x="218" y="1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Rectangle 88"/>
            <p:cNvSpPr>
              <a:spLocks noChangeArrowheads="1"/>
            </p:cNvSpPr>
            <p:nvPr/>
          </p:nvSpPr>
          <p:spPr bwMode="auto">
            <a:xfrm>
              <a:off x="1853365" y="3555962"/>
              <a:ext cx="34323" cy="849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9"/>
            <p:cNvSpPr>
              <a:spLocks/>
            </p:cNvSpPr>
            <p:nvPr/>
          </p:nvSpPr>
          <p:spPr bwMode="auto">
            <a:xfrm>
              <a:off x="2024976" y="3555962"/>
              <a:ext cx="34323" cy="84903"/>
            </a:xfrm>
            <a:custGeom>
              <a:avLst/>
              <a:gdLst>
                <a:gd name="T0" fmla="*/ 19 w 19"/>
                <a:gd name="T1" fmla="*/ 28 h 47"/>
                <a:gd name="T2" fmla="*/ 19 w 19"/>
                <a:gd name="T3" fmla="*/ 0 h 47"/>
                <a:gd name="T4" fmla="*/ 0 w 19"/>
                <a:gd name="T5" fmla="*/ 0 h 47"/>
                <a:gd name="T6" fmla="*/ 0 w 19"/>
                <a:gd name="T7" fmla="*/ 28 h 47"/>
                <a:gd name="T8" fmla="*/ 0 w 19"/>
                <a:gd name="T9" fmla="*/ 47 h 47"/>
                <a:gd name="T10" fmla="*/ 19 w 19"/>
                <a:gd name="T11" fmla="*/ 47 h 47"/>
                <a:gd name="T12" fmla="*/ 19 w 19"/>
                <a:gd name="T13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47">
                  <a:moveTo>
                    <a:pt x="19" y="28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0" y="47"/>
                  </a:lnTo>
                  <a:lnTo>
                    <a:pt x="19" y="47"/>
                  </a:lnTo>
                  <a:lnTo>
                    <a:pt x="19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90"/>
            <p:cNvSpPr>
              <a:spLocks noEditPoints="1"/>
            </p:cNvSpPr>
            <p:nvPr/>
          </p:nvSpPr>
          <p:spPr bwMode="auto">
            <a:xfrm>
              <a:off x="1784720" y="3691444"/>
              <a:ext cx="343223" cy="222192"/>
            </a:xfrm>
            <a:custGeom>
              <a:avLst/>
              <a:gdLst>
                <a:gd name="T0" fmla="*/ 0 w 190"/>
                <a:gd name="T1" fmla="*/ 123 h 123"/>
                <a:gd name="T2" fmla="*/ 190 w 190"/>
                <a:gd name="T3" fmla="*/ 123 h 123"/>
                <a:gd name="T4" fmla="*/ 190 w 190"/>
                <a:gd name="T5" fmla="*/ 0 h 123"/>
                <a:gd name="T6" fmla="*/ 0 w 190"/>
                <a:gd name="T7" fmla="*/ 0 h 123"/>
                <a:gd name="T8" fmla="*/ 0 w 190"/>
                <a:gd name="T9" fmla="*/ 123 h 123"/>
                <a:gd name="T10" fmla="*/ 10 w 190"/>
                <a:gd name="T11" fmla="*/ 10 h 123"/>
                <a:gd name="T12" fmla="*/ 180 w 190"/>
                <a:gd name="T13" fmla="*/ 10 h 123"/>
                <a:gd name="T14" fmla="*/ 180 w 190"/>
                <a:gd name="T15" fmla="*/ 114 h 123"/>
                <a:gd name="T16" fmla="*/ 10 w 190"/>
                <a:gd name="T17" fmla="*/ 114 h 123"/>
                <a:gd name="T18" fmla="*/ 10 w 190"/>
                <a:gd name="T19" fmla="*/ 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0" h="123">
                  <a:moveTo>
                    <a:pt x="0" y="123"/>
                  </a:moveTo>
                  <a:lnTo>
                    <a:pt x="190" y="123"/>
                  </a:lnTo>
                  <a:lnTo>
                    <a:pt x="190" y="0"/>
                  </a:lnTo>
                  <a:lnTo>
                    <a:pt x="0" y="0"/>
                  </a:lnTo>
                  <a:lnTo>
                    <a:pt x="0" y="123"/>
                  </a:lnTo>
                  <a:close/>
                  <a:moveTo>
                    <a:pt x="10" y="10"/>
                  </a:moveTo>
                  <a:lnTo>
                    <a:pt x="180" y="10"/>
                  </a:lnTo>
                  <a:lnTo>
                    <a:pt x="180" y="114"/>
                  </a:lnTo>
                  <a:lnTo>
                    <a:pt x="10" y="114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1"/>
            <p:cNvSpPr>
              <a:spLocks/>
            </p:cNvSpPr>
            <p:nvPr/>
          </p:nvSpPr>
          <p:spPr bwMode="auto">
            <a:xfrm>
              <a:off x="1871429" y="3743831"/>
              <a:ext cx="72257" cy="122838"/>
            </a:xfrm>
            <a:custGeom>
              <a:avLst/>
              <a:gdLst>
                <a:gd name="T0" fmla="*/ 12 w 17"/>
                <a:gd name="T1" fmla="*/ 0 h 29"/>
                <a:gd name="T2" fmla="*/ 8 w 17"/>
                <a:gd name="T3" fmla="*/ 0 h 29"/>
                <a:gd name="T4" fmla="*/ 0 w 17"/>
                <a:gd name="T5" fmla="*/ 7 h 29"/>
                <a:gd name="T6" fmla="*/ 1 w 17"/>
                <a:gd name="T7" fmla="*/ 9 h 29"/>
                <a:gd name="T8" fmla="*/ 1 w 17"/>
                <a:gd name="T9" fmla="*/ 9 h 29"/>
                <a:gd name="T10" fmla="*/ 2 w 17"/>
                <a:gd name="T11" fmla="*/ 10 h 29"/>
                <a:gd name="T12" fmla="*/ 2 w 17"/>
                <a:gd name="T13" fmla="*/ 10 h 29"/>
                <a:gd name="T14" fmla="*/ 3 w 17"/>
                <a:gd name="T15" fmla="*/ 9 h 29"/>
                <a:gd name="T16" fmla="*/ 8 w 17"/>
                <a:gd name="T17" fmla="*/ 5 h 29"/>
                <a:gd name="T18" fmla="*/ 8 w 17"/>
                <a:gd name="T19" fmla="*/ 7 h 29"/>
                <a:gd name="T20" fmla="*/ 8 w 17"/>
                <a:gd name="T21" fmla="*/ 25 h 29"/>
                <a:gd name="T22" fmla="*/ 2 w 17"/>
                <a:gd name="T23" fmla="*/ 25 h 29"/>
                <a:gd name="T24" fmla="*/ 2 w 17"/>
                <a:gd name="T25" fmla="*/ 29 h 29"/>
                <a:gd name="T26" fmla="*/ 17 w 17"/>
                <a:gd name="T27" fmla="*/ 29 h 29"/>
                <a:gd name="T28" fmla="*/ 17 w 17"/>
                <a:gd name="T29" fmla="*/ 25 h 29"/>
                <a:gd name="T30" fmla="*/ 12 w 17"/>
                <a:gd name="T31" fmla="*/ 25 h 29"/>
                <a:gd name="T32" fmla="*/ 12 w 17"/>
                <a:gd name="T3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29">
                  <a:moveTo>
                    <a:pt x="1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7"/>
                    <a:pt x="8" y="7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2" y="25"/>
                    <a:pt x="12" y="25"/>
                    <a:pt x="12" y="25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2"/>
            <p:cNvSpPr>
              <a:spLocks/>
            </p:cNvSpPr>
            <p:nvPr/>
          </p:nvSpPr>
          <p:spPr bwMode="auto">
            <a:xfrm>
              <a:off x="1965364" y="3743831"/>
              <a:ext cx="84903" cy="122838"/>
            </a:xfrm>
            <a:custGeom>
              <a:avLst/>
              <a:gdLst>
                <a:gd name="T0" fmla="*/ 0 w 20"/>
                <a:gd name="T1" fmla="*/ 3 h 29"/>
                <a:gd name="T2" fmla="*/ 0 w 20"/>
                <a:gd name="T3" fmla="*/ 3 h 29"/>
                <a:gd name="T4" fmla="*/ 1 w 20"/>
                <a:gd name="T5" fmla="*/ 4 h 29"/>
                <a:gd name="T6" fmla="*/ 15 w 20"/>
                <a:gd name="T7" fmla="*/ 4 h 29"/>
                <a:gd name="T8" fmla="*/ 15 w 20"/>
                <a:gd name="T9" fmla="*/ 5 h 29"/>
                <a:gd name="T10" fmla="*/ 14 w 20"/>
                <a:gd name="T11" fmla="*/ 6 h 29"/>
                <a:gd name="T12" fmla="*/ 2 w 20"/>
                <a:gd name="T13" fmla="*/ 29 h 29"/>
                <a:gd name="T14" fmla="*/ 6 w 20"/>
                <a:gd name="T15" fmla="*/ 29 h 29"/>
                <a:gd name="T16" fmla="*/ 7 w 20"/>
                <a:gd name="T17" fmla="*/ 28 h 29"/>
                <a:gd name="T18" fmla="*/ 8 w 20"/>
                <a:gd name="T19" fmla="*/ 27 h 29"/>
                <a:gd name="T20" fmla="*/ 19 w 20"/>
                <a:gd name="T21" fmla="*/ 4 h 29"/>
                <a:gd name="T22" fmla="*/ 20 w 20"/>
                <a:gd name="T23" fmla="*/ 3 h 29"/>
                <a:gd name="T24" fmla="*/ 20 w 20"/>
                <a:gd name="T25" fmla="*/ 2 h 29"/>
                <a:gd name="T26" fmla="*/ 20 w 20"/>
                <a:gd name="T27" fmla="*/ 0 h 29"/>
                <a:gd name="T28" fmla="*/ 0 w 20"/>
                <a:gd name="T29" fmla="*/ 0 h 29"/>
                <a:gd name="T30" fmla="*/ 0 w 20"/>
                <a:gd name="T31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" h="29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5"/>
                  </a:cubicBezTo>
                  <a:cubicBezTo>
                    <a:pt x="14" y="5"/>
                    <a:pt x="14" y="5"/>
                    <a:pt x="14" y="6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7" y="28"/>
                    <a:pt x="7" y="28"/>
                  </a:cubicBezTo>
                  <a:cubicBezTo>
                    <a:pt x="7" y="28"/>
                    <a:pt x="8" y="28"/>
                    <a:pt x="8" y="27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3"/>
                    <a:pt x="20" y="3"/>
                  </a:cubicBezTo>
                  <a:cubicBezTo>
                    <a:pt x="20" y="3"/>
                    <a:pt x="20" y="2"/>
                    <a:pt x="20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3410513" y="4278656"/>
            <a:ext cx="428126" cy="272772"/>
            <a:chOff x="3410513" y="3624606"/>
            <a:chExt cx="428126" cy="272772"/>
          </a:xfrm>
        </p:grpSpPr>
        <p:sp>
          <p:nvSpPr>
            <p:cNvPr id="95" name="Freeform 94"/>
            <p:cNvSpPr>
              <a:spLocks noEditPoints="1"/>
            </p:cNvSpPr>
            <p:nvPr/>
          </p:nvSpPr>
          <p:spPr bwMode="auto">
            <a:xfrm>
              <a:off x="3461093" y="3675186"/>
              <a:ext cx="68645" cy="171612"/>
            </a:xfrm>
            <a:custGeom>
              <a:avLst/>
              <a:gdLst>
                <a:gd name="T0" fmla="*/ 0 w 38"/>
                <a:gd name="T1" fmla="*/ 95 h 95"/>
                <a:gd name="T2" fmla="*/ 38 w 38"/>
                <a:gd name="T3" fmla="*/ 95 h 95"/>
                <a:gd name="T4" fmla="*/ 38 w 38"/>
                <a:gd name="T5" fmla="*/ 0 h 95"/>
                <a:gd name="T6" fmla="*/ 0 w 38"/>
                <a:gd name="T7" fmla="*/ 0 h 95"/>
                <a:gd name="T8" fmla="*/ 0 w 38"/>
                <a:gd name="T9" fmla="*/ 95 h 95"/>
                <a:gd name="T10" fmla="*/ 10 w 38"/>
                <a:gd name="T11" fmla="*/ 9 h 95"/>
                <a:gd name="T12" fmla="*/ 29 w 38"/>
                <a:gd name="T13" fmla="*/ 9 h 95"/>
                <a:gd name="T14" fmla="*/ 29 w 38"/>
                <a:gd name="T15" fmla="*/ 85 h 95"/>
                <a:gd name="T16" fmla="*/ 10 w 38"/>
                <a:gd name="T17" fmla="*/ 85 h 95"/>
                <a:gd name="T18" fmla="*/ 10 w 38"/>
                <a:gd name="T19" fmla="*/ 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95">
                  <a:moveTo>
                    <a:pt x="0" y="95"/>
                  </a:moveTo>
                  <a:lnTo>
                    <a:pt x="38" y="95"/>
                  </a:lnTo>
                  <a:lnTo>
                    <a:pt x="38" y="0"/>
                  </a:lnTo>
                  <a:lnTo>
                    <a:pt x="0" y="0"/>
                  </a:lnTo>
                  <a:lnTo>
                    <a:pt x="0" y="95"/>
                  </a:lnTo>
                  <a:close/>
                  <a:moveTo>
                    <a:pt x="10" y="9"/>
                  </a:moveTo>
                  <a:lnTo>
                    <a:pt x="29" y="9"/>
                  </a:lnTo>
                  <a:lnTo>
                    <a:pt x="29" y="85"/>
                  </a:lnTo>
                  <a:lnTo>
                    <a:pt x="10" y="85"/>
                  </a:lnTo>
                  <a:lnTo>
                    <a:pt x="1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5"/>
            <p:cNvSpPr>
              <a:spLocks noEditPoints="1"/>
            </p:cNvSpPr>
            <p:nvPr/>
          </p:nvSpPr>
          <p:spPr bwMode="auto">
            <a:xfrm>
              <a:off x="3564059" y="3675186"/>
              <a:ext cx="68645" cy="171612"/>
            </a:xfrm>
            <a:custGeom>
              <a:avLst/>
              <a:gdLst>
                <a:gd name="T0" fmla="*/ 0 w 38"/>
                <a:gd name="T1" fmla="*/ 95 h 95"/>
                <a:gd name="T2" fmla="*/ 38 w 38"/>
                <a:gd name="T3" fmla="*/ 95 h 95"/>
                <a:gd name="T4" fmla="*/ 38 w 38"/>
                <a:gd name="T5" fmla="*/ 0 h 95"/>
                <a:gd name="T6" fmla="*/ 0 w 38"/>
                <a:gd name="T7" fmla="*/ 0 h 95"/>
                <a:gd name="T8" fmla="*/ 0 w 38"/>
                <a:gd name="T9" fmla="*/ 95 h 95"/>
                <a:gd name="T10" fmla="*/ 10 w 38"/>
                <a:gd name="T11" fmla="*/ 9 h 95"/>
                <a:gd name="T12" fmla="*/ 29 w 38"/>
                <a:gd name="T13" fmla="*/ 9 h 95"/>
                <a:gd name="T14" fmla="*/ 29 w 38"/>
                <a:gd name="T15" fmla="*/ 85 h 95"/>
                <a:gd name="T16" fmla="*/ 10 w 38"/>
                <a:gd name="T17" fmla="*/ 85 h 95"/>
                <a:gd name="T18" fmla="*/ 10 w 38"/>
                <a:gd name="T19" fmla="*/ 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95">
                  <a:moveTo>
                    <a:pt x="0" y="95"/>
                  </a:moveTo>
                  <a:lnTo>
                    <a:pt x="38" y="95"/>
                  </a:lnTo>
                  <a:lnTo>
                    <a:pt x="38" y="0"/>
                  </a:lnTo>
                  <a:lnTo>
                    <a:pt x="0" y="0"/>
                  </a:lnTo>
                  <a:lnTo>
                    <a:pt x="0" y="95"/>
                  </a:lnTo>
                  <a:close/>
                  <a:moveTo>
                    <a:pt x="10" y="9"/>
                  </a:moveTo>
                  <a:lnTo>
                    <a:pt x="29" y="9"/>
                  </a:lnTo>
                  <a:lnTo>
                    <a:pt x="29" y="85"/>
                  </a:lnTo>
                  <a:lnTo>
                    <a:pt x="10" y="85"/>
                  </a:lnTo>
                  <a:lnTo>
                    <a:pt x="1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6"/>
            <p:cNvSpPr>
              <a:spLocks noEditPoints="1"/>
            </p:cNvSpPr>
            <p:nvPr/>
          </p:nvSpPr>
          <p:spPr bwMode="auto">
            <a:xfrm>
              <a:off x="3410513" y="3624606"/>
              <a:ext cx="428126" cy="272772"/>
            </a:xfrm>
            <a:custGeom>
              <a:avLst/>
              <a:gdLst>
                <a:gd name="T0" fmla="*/ 237 w 237"/>
                <a:gd name="T1" fmla="*/ 37 h 151"/>
                <a:gd name="T2" fmla="*/ 208 w 237"/>
                <a:gd name="T3" fmla="*/ 37 h 151"/>
                <a:gd name="T4" fmla="*/ 208 w 237"/>
                <a:gd name="T5" fmla="*/ 0 h 151"/>
                <a:gd name="T6" fmla="*/ 0 w 237"/>
                <a:gd name="T7" fmla="*/ 0 h 151"/>
                <a:gd name="T8" fmla="*/ 0 w 237"/>
                <a:gd name="T9" fmla="*/ 151 h 151"/>
                <a:gd name="T10" fmla="*/ 208 w 237"/>
                <a:gd name="T11" fmla="*/ 151 h 151"/>
                <a:gd name="T12" fmla="*/ 208 w 237"/>
                <a:gd name="T13" fmla="*/ 113 h 151"/>
                <a:gd name="T14" fmla="*/ 237 w 237"/>
                <a:gd name="T15" fmla="*/ 113 h 151"/>
                <a:gd name="T16" fmla="*/ 237 w 237"/>
                <a:gd name="T17" fmla="*/ 37 h 151"/>
                <a:gd name="T18" fmla="*/ 199 w 237"/>
                <a:gd name="T19" fmla="*/ 141 h 151"/>
                <a:gd name="T20" fmla="*/ 9 w 237"/>
                <a:gd name="T21" fmla="*/ 141 h 151"/>
                <a:gd name="T22" fmla="*/ 9 w 237"/>
                <a:gd name="T23" fmla="*/ 9 h 151"/>
                <a:gd name="T24" fmla="*/ 199 w 237"/>
                <a:gd name="T25" fmla="*/ 9 h 151"/>
                <a:gd name="T26" fmla="*/ 199 w 237"/>
                <a:gd name="T27" fmla="*/ 37 h 151"/>
                <a:gd name="T28" fmla="*/ 199 w 237"/>
                <a:gd name="T29" fmla="*/ 113 h 151"/>
                <a:gd name="T30" fmla="*/ 199 w 237"/>
                <a:gd name="T31" fmla="*/ 141 h 151"/>
                <a:gd name="T32" fmla="*/ 227 w 237"/>
                <a:gd name="T33" fmla="*/ 104 h 151"/>
                <a:gd name="T34" fmla="*/ 208 w 237"/>
                <a:gd name="T35" fmla="*/ 104 h 151"/>
                <a:gd name="T36" fmla="*/ 208 w 237"/>
                <a:gd name="T37" fmla="*/ 47 h 151"/>
                <a:gd name="T38" fmla="*/ 227 w 237"/>
                <a:gd name="T39" fmla="*/ 47 h 151"/>
                <a:gd name="T40" fmla="*/ 227 w 237"/>
                <a:gd name="T41" fmla="*/ 10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7" h="151">
                  <a:moveTo>
                    <a:pt x="237" y="37"/>
                  </a:moveTo>
                  <a:lnTo>
                    <a:pt x="208" y="37"/>
                  </a:lnTo>
                  <a:lnTo>
                    <a:pt x="208" y="0"/>
                  </a:lnTo>
                  <a:lnTo>
                    <a:pt x="0" y="0"/>
                  </a:lnTo>
                  <a:lnTo>
                    <a:pt x="0" y="151"/>
                  </a:lnTo>
                  <a:lnTo>
                    <a:pt x="208" y="151"/>
                  </a:lnTo>
                  <a:lnTo>
                    <a:pt x="208" y="113"/>
                  </a:lnTo>
                  <a:lnTo>
                    <a:pt x="237" y="113"/>
                  </a:lnTo>
                  <a:lnTo>
                    <a:pt x="237" y="37"/>
                  </a:lnTo>
                  <a:close/>
                  <a:moveTo>
                    <a:pt x="199" y="141"/>
                  </a:moveTo>
                  <a:lnTo>
                    <a:pt x="9" y="141"/>
                  </a:lnTo>
                  <a:lnTo>
                    <a:pt x="9" y="9"/>
                  </a:lnTo>
                  <a:lnTo>
                    <a:pt x="199" y="9"/>
                  </a:lnTo>
                  <a:lnTo>
                    <a:pt x="199" y="37"/>
                  </a:lnTo>
                  <a:lnTo>
                    <a:pt x="199" y="113"/>
                  </a:lnTo>
                  <a:lnTo>
                    <a:pt x="199" y="141"/>
                  </a:lnTo>
                  <a:close/>
                  <a:moveTo>
                    <a:pt x="227" y="104"/>
                  </a:moveTo>
                  <a:lnTo>
                    <a:pt x="208" y="104"/>
                  </a:lnTo>
                  <a:lnTo>
                    <a:pt x="208" y="47"/>
                  </a:lnTo>
                  <a:lnTo>
                    <a:pt x="227" y="47"/>
                  </a:lnTo>
                  <a:lnTo>
                    <a:pt x="227" y="1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4248699" y="4210012"/>
            <a:ext cx="341417" cy="391997"/>
            <a:chOff x="4248699" y="3555962"/>
            <a:chExt cx="341417" cy="391997"/>
          </a:xfrm>
        </p:grpSpPr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4248699" y="3812476"/>
              <a:ext cx="341417" cy="135483"/>
            </a:xfrm>
            <a:custGeom>
              <a:avLst/>
              <a:gdLst>
                <a:gd name="T0" fmla="*/ 40 w 80"/>
                <a:gd name="T1" fmla="*/ 0 h 32"/>
                <a:gd name="T2" fmla="*/ 0 w 80"/>
                <a:gd name="T3" fmla="*/ 32 h 32"/>
                <a:gd name="T4" fmla="*/ 40 w 80"/>
                <a:gd name="T5" fmla="*/ 32 h 32"/>
                <a:gd name="T6" fmla="*/ 80 w 80"/>
                <a:gd name="T7" fmla="*/ 32 h 32"/>
                <a:gd name="T8" fmla="*/ 40 w 80"/>
                <a:gd name="T9" fmla="*/ 0 h 32"/>
                <a:gd name="T10" fmla="*/ 4 w 80"/>
                <a:gd name="T11" fmla="*/ 28 h 32"/>
                <a:gd name="T12" fmla="*/ 40 w 80"/>
                <a:gd name="T13" fmla="*/ 4 h 32"/>
                <a:gd name="T14" fmla="*/ 76 w 80"/>
                <a:gd name="T15" fmla="*/ 28 h 32"/>
                <a:gd name="T16" fmla="*/ 40 w 80"/>
                <a:gd name="T17" fmla="*/ 28 h 32"/>
                <a:gd name="T18" fmla="*/ 4 w 80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32">
                  <a:moveTo>
                    <a:pt x="40" y="0"/>
                  </a:moveTo>
                  <a:cubicBezTo>
                    <a:pt x="8" y="0"/>
                    <a:pt x="0" y="18"/>
                    <a:pt x="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0" y="18"/>
                    <a:pt x="72" y="0"/>
                    <a:pt x="40" y="0"/>
                  </a:cubicBezTo>
                  <a:close/>
                  <a:moveTo>
                    <a:pt x="4" y="28"/>
                  </a:moveTo>
                  <a:cubicBezTo>
                    <a:pt x="6" y="19"/>
                    <a:pt x="12" y="4"/>
                    <a:pt x="40" y="4"/>
                  </a:cubicBezTo>
                  <a:cubicBezTo>
                    <a:pt x="68" y="4"/>
                    <a:pt x="75" y="19"/>
                    <a:pt x="76" y="28"/>
                  </a:cubicBezTo>
                  <a:cubicBezTo>
                    <a:pt x="40" y="28"/>
                    <a:pt x="40" y="28"/>
                    <a:pt x="40" y="28"/>
                  </a:cubicBezTo>
                  <a:lnTo>
                    <a:pt x="4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8"/>
            <p:cNvSpPr>
              <a:spLocks noEditPoints="1"/>
            </p:cNvSpPr>
            <p:nvPr/>
          </p:nvSpPr>
          <p:spPr bwMode="auto">
            <a:xfrm>
              <a:off x="4324570" y="3555962"/>
              <a:ext cx="189676" cy="222192"/>
            </a:xfrm>
            <a:custGeom>
              <a:avLst/>
              <a:gdLst>
                <a:gd name="T0" fmla="*/ 22 w 44"/>
                <a:gd name="T1" fmla="*/ 52 h 52"/>
                <a:gd name="T2" fmla="*/ 44 w 44"/>
                <a:gd name="T3" fmla="*/ 22 h 52"/>
                <a:gd name="T4" fmla="*/ 22 w 44"/>
                <a:gd name="T5" fmla="*/ 0 h 52"/>
                <a:gd name="T6" fmla="*/ 0 w 44"/>
                <a:gd name="T7" fmla="*/ 22 h 52"/>
                <a:gd name="T8" fmla="*/ 22 w 44"/>
                <a:gd name="T9" fmla="*/ 52 h 52"/>
                <a:gd name="T10" fmla="*/ 22 w 44"/>
                <a:gd name="T11" fmla="*/ 4 h 52"/>
                <a:gd name="T12" fmla="*/ 40 w 44"/>
                <a:gd name="T13" fmla="*/ 22 h 52"/>
                <a:gd name="T14" fmla="*/ 22 w 44"/>
                <a:gd name="T15" fmla="*/ 48 h 52"/>
                <a:gd name="T16" fmla="*/ 4 w 44"/>
                <a:gd name="T17" fmla="*/ 22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34" y="52"/>
                    <a:pt x="44" y="36"/>
                    <a:pt x="44" y="22"/>
                  </a:cubicBezTo>
                  <a:cubicBezTo>
                    <a:pt x="44" y="8"/>
                    <a:pt x="34" y="0"/>
                    <a:pt x="22" y="0"/>
                  </a:cubicBezTo>
                  <a:cubicBezTo>
                    <a:pt x="10" y="0"/>
                    <a:pt x="0" y="8"/>
                    <a:pt x="0" y="22"/>
                  </a:cubicBezTo>
                  <a:cubicBezTo>
                    <a:pt x="0" y="36"/>
                    <a:pt x="10" y="52"/>
                    <a:pt x="22" y="52"/>
                  </a:cubicBezTo>
                  <a:close/>
                  <a:moveTo>
                    <a:pt x="22" y="4"/>
                  </a:moveTo>
                  <a:cubicBezTo>
                    <a:pt x="31" y="4"/>
                    <a:pt x="40" y="9"/>
                    <a:pt x="40" y="22"/>
                  </a:cubicBezTo>
                  <a:cubicBezTo>
                    <a:pt x="40" y="35"/>
                    <a:pt x="31" y="48"/>
                    <a:pt x="22" y="48"/>
                  </a:cubicBezTo>
                  <a:cubicBezTo>
                    <a:pt x="13" y="48"/>
                    <a:pt x="4" y="35"/>
                    <a:pt x="4" y="22"/>
                  </a:cubicBezTo>
                  <a:cubicBezTo>
                    <a:pt x="4" y="9"/>
                    <a:pt x="13" y="4"/>
                    <a:pt x="2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5034499" y="4244333"/>
            <a:ext cx="411868" cy="375740"/>
            <a:chOff x="5034499" y="3590283"/>
            <a:chExt cx="411868" cy="375740"/>
          </a:xfrm>
        </p:grpSpPr>
        <p:sp>
          <p:nvSpPr>
            <p:cNvPr id="102" name="Freeform 99"/>
            <p:cNvSpPr>
              <a:spLocks noEditPoints="1"/>
            </p:cNvSpPr>
            <p:nvPr/>
          </p:nvSpPr>
          <p:spPr bwMode="auto">
            <a:xfrm>
              <a:off x="5034499" y="3590283"/>
              <a:ext cx="411868" cy="272772"/>
            </a:xfrm>
            <a:custGeom>
              <a:avLst/>
              <a:gdLst>
                <a:gd name="T0" fmla="*/ 41 w 228"/>
                <a:gd name="T1" fmla="*/ 37 h 151"/>
                <a:gd name="T2" fmla="*/ 31 w 228"/>
                <a:gd name="T3" fmla="*/ 9 h 151"/>
                <a:gd name="T4" fmla="*/ 57 w 228"/>
                <a:gd name="T5" fmla="*/ 9 h 151"/>
                <a:gd name="T6" fmla="*/ 57 w 228"/>
                <a:gd name="T7" fmla="*/ 0 h 151"/>
                <a:gd name="T8" fmla="*/ 26 w 228"/>
                <a:gd name="T9" fmla="*/ 0 h 151"/>
                <a:gd name="T10" fmla="*/ 0 w 228"/>
                <a:gd name="T11" fmla="*/ 0 h 151"/>
                <a:gd name="T12" fmla="*/ 0 w 228"/>
                <a:gd name="T13" fmla="*/ 9 h 151"/>
                <a:gd name="T14" fmla="*/ 19 w 228"/>
                <a:gd name="T15" fmla="*/ 9 h 151"/>
                <a:gd name="T16" fmla="*/ 29 w 228"/>
                <a:gd name="T17" fmla="*/ 37 h 151"/>
                <a:gd name="T18" fmla="*/ 38 w 228"/>
                <a:gd name="T19" fmla="*/ 66 h 151"/>
                <a:gd name="T20" fmla="*/ 67 w 228"/>
                <a:gd name="T21" fmla="*/ 151 h 151"/>
                <a:gd name="T22" fmla="*/ 190 w 228"/>
                <a:gd name="T23" fmla="*/ 151 h 151"/>
                <a:gd name="T24" fmla="*/ 228 w 228"/>
                <a:gd name="T25" fmla="*/ 37 h 151"/>
                <a:gd name="T26" fmla="*/ 41 w 228"/>
                <a:gd name="T27" fmla="*/ 37 h 151"/>
                <a:gd name="T28" fmla="*/ 183 w 228"/>
                <a:gd name="T29" fmla="*/ 142 h 151"/>
                <a:gd name="T30" fmla="*/ 74 w 228"/>
                <a:gd name="T31" fmla="*/ 142 h 151"/>
                <a:gd name="T32" fmla="*/ 48 w 228"/>
                <a:gd name="T33" fmla="*/ 66 h 151"/>
                <a:gd name="T34" fmla="*/ 50 w 228"/>
                <a:gd name="T35" fmla="*/ 66 h 151"/>
                <a:gd name="T36" fmla="*/ 43 w 228"/>
                <a:gd name="T37" fmla="*/ 47 h 151"/>
                <a:gd name="T38" fmla="*/ 213 w 228"/>
                <a:gd name="T39" fmla="*/ 47 h 151"/>
                <a:gd name="T40" fmla="*/ 183 w 228"/>
                <a:gd name="T41" fmla="*/ 142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8" h="151">
                  <a:moveTo>
                    <a:pt x="41" y="37"/>
                  </a:moveTo>
                  <a:lnTo>
                    <a:pt x="31" y="9"/>
                  </a:lnTo>
                  <a:lnTo>
                    <a:pt x="57" y="9"/>
                  </a:lnTo>
                  <a:lnTo>
                    <a:pt x="57" y="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19" y="9"/>
                  </a:lnTo>
                  <a:lnTo>
                    <a:pt x="29" y="37"/>
                  </a:lnTo>
                  <a:lnTo>
                    <a:pt x="38" y="66"/>
                  </a:lnTo>
                  <a:lnTo>
                    <a:pt x="67" y="151"/>
                  </a:lnTo>
                  <a:lnTo>
                    <a:pt x="190" y="151"/>
                  </a:lnTo>
                  <a:lnTo>
                    <a:pt x="228" y="37"/>
                  </a:lnTo>
                  <a:lnTo>
                    <a:pt x="41" y="37"/>
                  </a:lnTo>
                  <a:close/>
                  <a:moveTo>
                    <a:pt x="183" y="142"/>
                  </a:moveTo>
                  <a:lnTo>
                    <a:pt x="74" y="142"/>
                  </a:lnTo>
                  <a:lnTo>
                    <a:pt x="48" y="66"/>
                  </a:lnTo>
                  <a:lnTo>
                    <a:pt x="50" y="66"/>
                  </a:lnTo>
                  <a:lnTo>
                    <a:pt x="43" y="47"/>
                  </a:lnTo>
                  <a:lnTo>
                    <a:pt x="213" y="47"/>
                  </a:lnTo>
                  <a:lnTo>
                    <a:pt x="183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Oval 100"/>
            <p:cNvSpPr>
              <a:spLocks noChangeArrowheads="1"/>
            </p:cNvSpPr>
            <p:nvPr/>
          </p:nvSpPr>
          <p:spPr bwMode="auto">
            <a:xfrm>
              <a:off x="5155531" y="3897378"/>
              <a:ext cx="68645" cy="686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Oval 101"/>
            <p:cNvSpPr>
              <a:spLocks noChangeArrowheads="1"/>
            </p:cNvSpPr>
            <p:nvPr/>
          </p:nvSpPr>
          <p:spPr bwMode="auto">
            <a:xfrm>
              <a:off x="5309077" y="3897378"/>
              <a:ext cx="68645" cy="686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5856428" y="4210012"/>
            <a:ext cx="410061" cy="410060"/>
            <a:chOff x="5856428" y="3555962"/>
            <a:chExt cx="410061" cy="410060"/>
          </a:xfrm>
        </p:grpSpPr>
        <p:sp>
          <p:nvSpPr>
            <p:cNvPr id="106" name="Freeform 102"/>
            <p:cNvSpPr>
              <a:spLocks/>
            </p:cNvSpPr>
            <p:nvPr/>
          </p:nvSpPr>
          <p:spPr bwMode="auto">
            <a:xfrm>
              <a:off x="6035265" y="3734798"/>
              <a:ext cx="231224" cy="231224"/>
            </a:xfrm>
            <a:custGeom>
              <a:avLst/>
              <a:gdLst>
                <a:gd name="T0" fmla="*/ 69 w 128"/>
                <a:gd name="T1" fmla="*/ 0 h 128"/>
                <a:gd name="T2" fmla="*/ 64 w 128"/>
                <a:gd name="T3" fmla="*/ 5 h 128"/>
                <a:gd name="T4" fmla="*/ 64 w 128"/>
                <a:gd name="T5" fmla="*/ 5 h 128"/>
                <a:gd name="T6" fmla="*/ 62 w 128"/>
                <a:gd name="T7" fmla="*/ 7 h 128"/>
                <a:gd name="T8" fmla="*/ 62 w 128"/>
                <a:gd name="T9" fmla="*/ 7 h 128"/>
                <a:gd name="T10" fmla="*/ 62 w 128"/>
                <a:gd name="T11" fmla="*/ 7 h 128"/>
                <a:gd name="T12" fmla="*/ 48 w 128"/>
                <a:gd name="T13" fmla="*/ 21 h 128"/>
                <a:gd name="T14" fmla="*/ 55 w 128"/>
                <a:gd name="T15" fmla="*/ 28 h 128"/>
                <a:gd name="T16" fmla="*/ 69 w 128"/>
                <a:gd name="T17" fmla="*/ 14 h 128"/>
                <a:gd name="T18" fmla="*/ 114 w 128"/>
                <a:gd name="T19" fmla="*/ 62 h 128"/>
                <a:gd name="T20" fmla="*/ 62 w 128"/>
                <a:gd name="T21" fmla="*/ 114 h 128"/>
                <a:gd name="T22" fmla="*/ 15 w 128"/>
                <a:gd name="T23" fmla="*/ 69 h 128"/>
                <a:gd name="T24" fmla="*/ 29 w 128"/>
                <a:gd name="T25" fmla="*/ 54 h 128"/>
                <a:gd name="T26" fmla="*/ 22 w 128"/>
                <a:gd name="T27" fmla="*/ 47 h 128"/>
                <a:gd name="T28" fmla="*/ 7 w 128"/>
                <a:gd name="T29" fmla="*/ 62 h 128"/>
                <a:gd name="T30" fmla="*/ 7 w 128"/>
                <a:gd name="T31" fmla="*/ 62 h 128"/>
                <a:gd name="T32" fmla="*/ 0 w 128"/>
                <a:gd name="T33" fmla="*/ 69 h 128"/>
                <a:gd name="T34" fmla="*/ 62 w 128"/>
                <a:gd name="T35" fmla="*/ 128 h 128"/>
                <a:gd name="T36" fmla="*/ 128 w 128"/>
                <a:gd name="T37" fmla="*/ 62 h 128"/>
                <a:gd name="T38" fmla="*/ 69 w 128"/>
                <a:gd name="T3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8" h="128">
                  <a:moveTo>
                    <a:pt x="69" y="0"/>
                  </a:moveTo>
                  <a:lnTo>
                    <a:pt x="64" y="5"/>
                  </a:lnTo>
                  <a:lnTo>
                    <a:pt x="64" y="5"/>
                  </a:lnTo>
                  <a:lnTo>
                    <a:pt x="62" y="7"/>
                  </a:lnTo>
                  <a:lnTo>
                    <a:pt x="62" y="7"/>
                  </a:lnTo>
                  <a:lnTo>
                    <a:pt x="62" y="7"/>
                  </a:lnTo>
                  <a:lnTo>
                    <a:pt x="48" y="21"/>
                  </a:lnTo>
                  <a:lnTo>
                    <a:pt x="55" y="28"/>
                  </a:lnTo>
                  <a:lnTo>
                    <a:pt x="69" y="14"/>
                  </a:lnTo>
                  <a:lnTo>
                    <a:pt x="114" y="62"/>
                  </a:lnTo>
                  <a:lnTo>
                    <a:pt x="62" y="114"/>
                  </a:lnTo>
                  <a:lnTo>
                    <a:pt x="15" y="69"/>
                  </a:lnTo>
                  <a:lnTo>
                    <a:pt x="29" y="54"/>
                  </a:lnTo>
                  <a:lnTo>
                    <a:pt x="22" y="47"/>
                  </a:lnTo>
                  <a:lnTo>
                    <a:pt x="7" y="62"/>
                  </a:lnTo>
                  <a:lnTo>
                    <a:pt x="7" y="62"/>
                  </a:lnTo>
                  <a:lnTo>
                    <a:pt x="0" y="69"/>
                  </a:lnTo>
                  <a:lnTo>
                    <a:pt x="62" y="128"/>
                  </a:lnTo>
                  <a:lnTo>
                    <a:pt x="128" y="62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3"/>
            <p:cNvSpPr>
              <a:spLocks/>
            </p:cNvSpPr>
            <p:nvPr/>
          </p:nvSpPr>
          <p:spPr bwMode="auto">
            <a:xfrm>
              <a:off x="5975653" y="3675186"/>
              <a:ext cx="171612" cy="171612"/>
            </a:xfrm>
            <a:custGeom>
              <a:avLst/>
              <a:gdLst>
                <a:gd name="T0" fmla="*/ 0 w 95"/>
                <a:gd name="T1" fmla="*/ 7 h 95"/>
                <a:gd name="T2" fmla="*/ 88 w 95"/>
                <a:gd name="T3" fmla="*/ 95 h 95"/>
                <a:gd name="T4" fmla="*/ 95 w 95"/>
                <a:gd name="T5" fmla="*/ 87 h 95"/>
                <a:gd name="T6" fmla="*/ 7 w 95"/>
                <a:gd name="T7" fmla="*/ 0 h 95"/>
                <a:gd name="T8" fmla="*/ 0 w 95"/>
                <a:gd name="T9" fmla="*/ 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5">
                  <a:moveTo>
                    <a:pt x="0" y="7"/>
                  </a:moveTo>
                  <a:lnTo>
                    <a:pt x="88" y="95"/>
                  </a:lnTo>
                  <a:lnTo>
                    <a:pt x="95" y="87"/>
                  </a:lnTo>
                  <a:lnTo>
                    <a:pt x="7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4"/>
            <p:cNvSpPr>
              <a:spLocks/>
            </p:cNvSpPr>
            <p:nvPr/>
          </p:nvSpPr>
          <p:spPr bwMode="auto">
            <a:xfrm>
              <a:off x="5856428" y="3555962"/>
              <a:ext cx="231224" cy="229418"/>
            </a:xfrm>
            <a:custGeom>
              <a:avLst/>
              <a:gdLst>
                <a:gd name="T0" fmla="*/ 59 w 128"/>
                <a:gd name="T1" fmla="*/ 113 h 127"/>
                <a:gd name="T2" fmla="*/ 14 w 128"/>
                <a:gd name="T3" fmla="*/ 66 h 127"/>
                <a:gd name="T4" fmla="*/ 66 w 128"/>
                <a:gd name="T5" fmla="*/ 14 h 127"/>
                <a:gd name="T6" fmla="*/ 114 w 128"/>
                <a:gd name="T7" fmla="*/ 59 h 127"/>
                <a:gd name="T8" fmla="*/ 99 w 128"/>
                <a:gd name="T9" fmla="*/ 73 h 127"/>
                <a:gd name="T10" fmla="*/ 106 w 128"/>
                <a:gd name="T11" fmla="*/ 80 h 127"/>
                <a:gd name="T12" fmla="*/ 121 w 128"/>
                <a:gd name="T13" fmla="*/ 66 h 127"/>
                <a:gd name="T14" fmla="*/ 121 w 128"/>
                <a:gd name="T15" fmla="*/ 66 h 127"/>
                <a:gd name="T16" fmla="*/ 128 w 128"/>
                <a:gd name="T17" fmla="*/ 59 h 127"/>
                <a:gd name="T18" fmla="*/ 66 w 128"/>
                <a:gd name="T19" fmla="*/ 0 h 127"/>
                <a:gd name="T20" fmla="*/ 0 w 128"/>
                <a:gd name="T21" fmla="*/ 66 h 127"/>
                <a:gd name="T22" fmla="*/ 59 w 128"/>
                <a:gd name="T23" fmla="*/ 127 h 127"/>
                <a:gd name="T24" fmla="*/ 66 w 128"/>
                <a:gd name="T25" fmla="*/ 120 h 127"/>
                <a:gd name="T26" fmla="*/ 80 w 128"/>
                <a:gd name="T27" fmla="*/ 106 h 127"/>
                <a:gd name="T28" fmla="*/ 73 w 128"/>
                <a:gd name="T29" fmla="*/ 99 h 127"/>
                <a:gd name="T30" fmla="*/ 59 w 128"/>
                <a:gd name="T31" fmla="*/ 11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127">
                  <a:moveTo>
                    <a:pt x="59" y="113"/>
                  </a:moveTo>
                  <a:lnTo>
                    <a:pt x="14" y="66"/>
                  </a:lnTo>
                  <a:lnTo>
                    <a:pt x="66" y="14"/>
                  </a:lnTo>
                  <a:lnTo>
                    <a:pt x="114" y="59"/>
                  </a:lnTo>
                  <a:lnTo>
                    <a:pt x="99" y="73"/>
                  </a:lnTo>
                  <a:lnTo>
                    <a:pt x="106" y="80"/>
                  </a:lnTo>
                  <a:lnTo>
                    <a:pt x="121" y="66"/>
                  </a:lnTo>
                  <a:lnTo>
                    <a:pt x="121" y="66"/>
                  </a:lnTo>
                  <a:lnTo>
                    <a:pt x="128" y="59"/>
                  </a:lnTo>
                  <a:lnTo>
                    <a:pt x="66" y="0"/>
                  </a:lnTo>
                  <a:lnTo>
                    <a:pt x="0" y="66"/>
                  </a:lnTo>
                  <a:lnTo>
                    <a:pt x="59" y="127"/>
                  </a:lnTo>
                  <a:lnTo>
                    <a:pt x="66" y="120"/>
                  </a:lnTo>
                  <a:lnTo>
                    <a:pt x="80" y="106"/>
                  </a:lnTo>
                  <a:lnTo>
                    <a:pt x="73" y="99"/>
                  </a:lnTo>
                  <a:lnTo>
                    <a:pt x="59" y="1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6676550" y="4217237"/>
            <a:ext cx="411868" cy="393803"/>
            <a:chOff x="6676550" y="3563187"/>
            <a:chExt cx="411868" cy="393803"/>
          </a:xfrm>
        </p:grpSpPr>
        <p:sp>
          <p:nvSpPr>
            <p:cNvPr id="110" name="Freeform 105"/>
            <p:cNvSpPr>
              <a:spLocks noEditPoints="1"/>
            </p:cNvSpPr>
            <p:nvPr/>
          </p:nvSpPr>
          <p:spPr bwMode="auto">
            <a:xfrm>
              <a:off x="6676550" y="3563187"/>
              <a:ext cx="411868" cy="393803"/>
            </a:xfrm>
            <a:custGeom>
              <a:avLst/>
              <a:gdLst>
                <a:gd name="T0" fmla="*/ 114 w 228"/>
                <a:gd name="T1" fmla="*/ 22 h 218"/>
                <a:gd name="T2" fmla="*/ 140 w 228"/>
                <a:gd name="T3" fmla="*/ 76 h 218"/>
                <a:gd name="T4" fmla="*/ 142 w 228"/>
                <a:gd name="T5" fmla="*/ 81 h 218"/>
                <a:gd name="T6" fmla="*/ 147 w 228"/>
                <a:gd name="T7" fmla="*/ 81 h 218"/>
                <a:gd name="T8" fmla="*/ 206 w 228"/>
                <a:gd name="T9" fmla="*/ 90 h 218"/>
                <a:gd name="T10" fmla="*/ 164 w 228"/>
                <a:gd name="T11" fmla="*/ 133 h 218"/>
                <a:gd name="T12" fmla="*/ 161 w 228"/>
                <a:gd name="T13" fmla="*/ 135 h 218"/>
                <a:gd name="T14" fmla="*/ 161 w 228"/>
                <a:gd name="T15" fmla="*/ 140 h 218"/>
                <a:gd name="T16" fmla="*/ 171 w 228"/>
                <a:gd name="T17" fmla="*/ 199 h 218"/>
                <a:gd name="T18" fmla="*/ 119 w 228"/>
                <a:gd name="T19" fmla="*/ 173 h 218"/>
                <a:gd name="T20" fmla="*/ 114 w 228"/>
                <a:gd name="T21" fmla="*/ 171 h 218"/>
                <a:gd name="T22" fmla="*/ 109 w 228"/>
                <a:gd name="T23" fmla="*/ 173 h 218"/>
                <a:gd name="T24" fmla="*/ 57 w 228"/>
                <a:gd name="T25" fmla="*/ 199 h 218"/>
                <a:gd name="T26" fmla="*/ 67 w 228"/>
                <a:gd name="T27" fmla="*/ 140 h 218"/>
                <a:gd name="T28" fmla="*/ 67 w 228"/>
                <a:gd name="T29" fmla="*/ 135 h 218"/>
                <a:gd name="T30" fmla="*/ 64 w 228"/>
                <a:gd name="T31" fmla="*/ 133 h 218"/>
                <a:gd name="T32" fmla="*/ 22 w 228"/>
                <a:gd name="T33" fmla="*/ 90 h 218"/>
                <a:gd name="T34" fmla="*/ 81 w 228"/>
                <a:gd name="T35" fmla="*/ 81 h 218"/>
                <a:gd name="T36" fmla="*/ 86 w 228"/>
                <a:gd name="T37" fmla="*/ 81 h 218"/>
                <a:gd name="T38" fmla="*/ 88 w 228"/>
                <a:gd name="T39" fmla="*/ 76 h 218"/>
                <a:gd name="T40" fmla="*/ 114 w 228"/>
                <a:gd name="T41" fmla="*/ 22 h 218"/>
                <a:gd name="T42" fmla="*/ 114 w 228"/>
                <a:gd name="T43" fmla="*/ 0 h 218"/>
                <a:gd name="T44" fmla="*/ 79 w 228"/>
                <a:gd name="T45" fmla="*/ 71 h 218"/>
                <a:gd name="T46" fmla="*/ 0 w 228"/>
                <a:gd name="T47" fmla="*/ 83 h 218"/>
                <a:gd name="T48" fmla="*/ 57 w 228"/>
                <a:gd name="T49" fmla="*/ 140 h 218"/>
                <a:gd name="T50" fmla="*/ 43 w 228"/>
                <a:gd name="T51" fmla="*/ 218 h 218"/>
                <a:gd name="T52" fmla="*/ 114 w 228"/>
                <a:gd name="T53" fmla="*/ 180 h 218"/>
                <a:gd name="T54" fmla="*/ 185 w 228"/>
                <a:gd name="T55" fmla="*/ 218 h 218"/>
                <a:gd name="T56" fmla="*/ 171 w 228"/>
                <a:gd name="T57" fmla="*/ 140 h 218"/>
                <a:gd name="T58" fmla="*/ 228 w 228"/>
                <a:gd name="T59" fmla="*/ 83 h 218"/>
                <a:gd name="T60" fmla="*/ 150 w 228"/>
                <a:gd name="T61" fmla="*/ 71 h 218"/>
                <a:gd name="T62" fmla="*/ 114 w 228"/>
                <a:gd name="T63" fmla="*/ 0 h 218"/>
                <a:gd name="T64" fmla="*/ 114 w 228"/>
                <a:gd name="T65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8" h="218">
                  <a:moveTo>
                    <a:pt x="114" y="22"/>
                  </a:moveTo>
                  <a:lnTo>
                    <a:pt x="140" y="76"/>
                  </a:lnTo>
                  <a:lnTo>
                    <a:pt x="142" y="81"/>
                  </a:lnTo>
                  <a:lnTo>
                    <a:pt x="147" y="81"/>
                  </a:lnTo>
                  <a:lnTo>
                    <a:pt x="206" y="90"/>
                  </a:lnTo>
                  <a:lnTo>
                    <a:pt x="164" y="133"/>
                  </a:lnTo>
                  <a:lnTo>
                    <a:pt x="161" y="135"/>
                  </a:lnTo>
                  <a:lnTo>
                    <a:pt x="161" y="140"/>
                  </a:lnTo>
                  <a:lnTo>
                    <a:pt x="171" y="199"/>
                  </a:lnTo>
                  <a:lnTo>
                    <a:pt x="119" y="173"/>
                  </a:lnTo>
                  <a:lnTo>
                    <a:pt x="114" y="171"/>
                  </a:lnTo>
                  <a:lnTo>
                    <a:pt x="109" y="173"/>
                  </a:lnTo>
                  <a:lnTo>
                    <a:pt x="57" y="199"/>
                  </a:lnTo>
                  <a:lnTo>
                    <a:pt x="67" y="140"/>
                  </a:lnTo>
                  <a:lnTo>
                    <a:pt x="67" y="135"/>
                  </a:lnTo>
                  <a:lnTo>
                    <a:pt x="64" y="133"/>
                  </a:lnTo>
                  <a:lnTo>
                    <a:pt x="22" y="90"/>
                  </a:lnTo>
                  <a:lnTo>
                    <a:pt x="81" y="81"/>
                  </a:lnTo>
                  <a:lnTo>
                    <a:pt x="86" y="81"/>
                  </a:lnTo>
                  <a:lnTo>
                    <a:pt x="88" y="76"/>
                  </a:lnTo>
                  <a:lnTo>
                    <a:pt x="114" y="22"/>
                  </a:lnTo>
                  <a:close/>
                  <a:moveTo>
                    <a:pt x="114" y="0"/>
                  </a:moveTo>
                  <a:lnTo>
                    <a:pt x="79" y="71"/>
                  </a:lnTo>
                  <a:lnTo>
                    <a:pt x="0" y="83"/>
                  </a:lnTo>
                  <a:lnTo>
                    <a:pt x="57" y="140"/>
                  </a:lnTo>
                  <a:lnTo>
                    <a:pt x="43" y="218"/>
                  </a:lnTo>
                  <a:lnTo>
                    <a:pt x="114" y="180"/>
                  </a:lnTo>
                  <a:lnTo>
                    <a:pt x="185" y="218"/>
                  </a:lnTo>
                  <a:lnTo>
                    <a:pt x="171" y="140"/>
                  </a:lnTo>
                  <a:lnTo>
                    <a:pt x="228" y="83"/>
                  </a:lnTo>
                  <a:lnTo>
                    <a:pt x="150" y="71"/>
                  </a:lnTo>
                  <a:lnTo>
                    <a:pt x="114" y="0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6"/>
            <p:cNvSpPr>
              <a:spLocks noEditPoints="1"/>
            </p:cNvSpPr>
            <p:nvPr/>
          </p:nvSpPr>
          <p:spPr bwMode="auto">
            <a:xfrm>
              <a:off x="6676550" y="3563187"/>
              <a:ext cx="411868" cy="393803"/>
            </a:xfrm>
            <a:custGeom>
              <a:avLst/>
              <a:gdLst>
                <a:gd name="T0" fmla="*/ 114 w 228"/>
                <a:gd name="T1" fmla="*/ 22 h 218"/>
                <a:gd name="T2" fmla="*/ 140 w 228"/>
                <a:gd name="T3" fmla="*/ 76 h 218"/>
                <a:gd name="T4" fmla="*/ 142 w 228"/>
                <a:gd name="T5" fmla="*/ 81 h 218"/>
                <a:gd name="T6" fmla="*/ 147 w 228"/>
                <a:gd name="T7" fmla="*/ 81 h 218"/>
                <a:gd name="T8" fmla="*/ 206 w 228"/>
                <a:gd name="T9" fmla="*/ 90 h 218"/>
                <a:gd name="T10" fmla="*/ 164 w 228"/>
                <a:gd name="T11" fmla="*/ 133 h 218"/>
                <a:gd name="T12" fmla="*/ 161 w 228"/>
                <a:gd name="T13" fmla="*/ 135 h 218"/>
                <a:gd name="T14" fmla="*/ 161 w 228"/>
                <a:gd name="T15" fmla="*/ 140 h 218"/>
                <a:gd name="T16" fmla="*/ 171 w 228"/>
                <a:gd name="T17" fmla="*/ 199 h 218"/>
                <a:gd name="T18" fmla="*/ 119 w 228"/>
                <a:gd name="T19" fmla="*/ 173 h 218"/>
                <a:gd name="T20" fmla="*/ 114 w 228"/>
                <a:gd name="T21" fmla="*/ 171 h 218"/>
                <a:gd name="T22" fmla="*/ 109 w 228"/>
                <a:gd name="T23" fmla="*/ 173 h 218"/>
                <a:gd name="T24" fmla="*/ 57 w 228"/>
                <a:gd name="T25" fmla="*/ 199 h 218"/>
                <a:gd name="T26" fmla="*/ 67 w 228"/>
                <a:gd name="T27" fmla="*/ 140 h 218"/>
                <a:gd name="T28" fmla="*/ 67 w 228"/>
                <a:gd name="T29" fmla="*/ 135 h 218"/>
                <a:gd name="T30" fmla="*/ 64 w 228"/>
                <a:gd name="T31" fmla="*/ 133 h 218"/>
                <a:gd name="T32" fmla="*/ 22 w 228"/>
                <a:gd name="T33" fmla="*/ 90 h 218"/>
                <a:gd name="T34" fmla="*/ 81 w 228"/>
                <a:gd name="T35" fmla="*/ 81 h 218"/>
                <a:gd name="T36" fmla="*/ 86 w 228"/>
                <a:gd name="T37" fmla="*/ 81 h 218"/>
                <a:gd name="T38" fmla="*/ 88 w 228"/>
                <a:gd name="T39" fmla="*/ 76 h 218"/>
                <a:gd name="T40" fmla="*/ 114 w 228"/>
                <a:gd name="T41" fmla="*/ 22 h 218"/>
                <a:gd name="T42" fmla="*/ 114 w 228"/>
                <a:gd name="T43" fmla="*/ 0 h 218"/>
                <a:gd name="T44" fmla="*/ 79 w 228"/>
                <a:gd name="T45" fmla="*/ 71 h 218"/>
                <a:gd name="T46" fmla="*/ 0 w 228"/>
                <a:gd name="T47" fmla="*/ 83 h 218"/>
                <a:gd name="T48" fmla="*/ 57 w 228"/>
                <a:gd name="T49" fmla="*/ 140 h 218"/>
                <a:gd name="T50" fmla="*/ 43 w 228"/>
                <a:gd name="T51" fmla="*/ 218 h 218"/>
                <a:gd name="T52" fmla="*/ 114 w 228"/>
                <a:gd name="T53" fmla="*/ 180 h 218"/>
                <a:gd name="T54" fmla="*/ 185 w 228"/>
                <a:gd name="T55" fmla="*/ 218 h 218"/>
                <a:gd name="T56" fmla="*/ 171 w 228"/>
                <a:gd name="T57" fmla="*/ 140 h 218"/>
                <a:gd name="T58" fmla="*/ 228 w 228"/>
                <a:gd name="T59" fmla="*/ 83 h 218"/>
                <a:gd name="T60" fmla="*/ 150 w 228"/>
                <a:gd name="T61" fmla="*/ 71 h 218"/>
                <a:gd name="T62" fmla="*/ 114 w 228"/>
                <a:gd name="T63" fmla="*/ 0 h 218"/>
                <a:gd name="T64" fmla="*/ 114 w 228"/>
                <a:gd name="T65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8" h="218">
                  <a:moveTo>
                    <a:pt x="114" y="22"/>
                  </a:moveTo>
                  <a:lnTo>
                    <a:pt x="140" y="76"/>
                  </a:lnTo>
                  <a:lnTo>
                    <a:pt x="142" y="81"/>
                  </a:lnTo>
                  <a:lnTo>
                    <a:pt x="147" y="81"/>
                  </a:lnTo>
                  <a:lnTo>
                    <a:pt x="206" y="90"/>
                  </a:lnTo>
                  <a:lnTo>
                    <a:pt x="164" y="133"/>
                  </a:lnTo>
                  <a:lnTo>
                    <a:pt x="161" y="135"/>
                  </a:lnTo>
                  <a:lnTo>
                    <a:pt x="161" y="140"/>
                  </a:lnTo>
                  <a:lnTo>
                    <a:pt x="171" y="199"/>
                  </a:lnTo>
                  <a:lnTo>
                    <a:pt x="119" y="173"/>
                  </a:lnTo>
                  <a:lnTo>
                    <a:pt x="114" y="171"/>
                  </a:lnTo>
                  <a:lnTo>
                    <a:pt x="109" y="173"/>
                  </a:lnTo>
                  <a:lnTo>
                    <a:pt x="57" y="199"/>
                  </a:lnTo>
                  <a:lnTo>
                    <a:pt x="67" y="140"/>
                  </a:lnTo>
                  <a:lnTo>
                    <a:pt x="67" y="135"/>
                  </a:lnTo>
                  <a:lnTo>
                    <a:pt x="64" y="133"/>
                  </a:lnTo>
                  <a:lnTo>
                    <a:pt x="22" y="90"/>
                  </a:lnTo>
                  <a:lnTo>
                    <a:pt x="81" y="81"/>
                  </a:lnTo>
                  <a:lnTo>
                    <a:pt x="86" y="81"/>
                  </a:lnTo>
                  <a:lnTo>
                    <a:pt x="88" y="76"/>
                  </a:lnTo>
                  <a:lnTo>
                    <a:pt x="114" y="22"/>
                  </a:lnTo>
                  <a:moveTo>
                    <a:pt x="114" y="0"/>
                  </a:moveTo>
                  <a:lnTo>
                    <a:pt x="79" y="71"/>
                  </a:lnTo>
                  <a:lnTo>
                    <a:pt x="0" y="83"/>
                  </a:lnTo>
                  <a:lnTo>
                    <a:pt x="57" y="140"/>
                  </a:lnTo>
                  <a:lnTo>
                    <a:pt x="43" y="218"/>
                  </a:lnTo>
                  <a:lnTo>
                    <a:pt x="114" y="180"/>
                  </a:lnTo>
                  <a:lnTo>
                    <a:pt x="185" y="218"/>
                  </a:lnTo>
                  <a:lnTo>
                    <a:pt x="171" y="140"/>
                  </a:lnTo>
                  <a:lnTo>
                    <a:pt x="228" y="83"/>
                  </a:lnTo>
                  <a:lnTo>
                    <a:pt x="150" y="71"/>
                  </a:lnTo>
                  <a:lnTo>
                    <a:pt x="114" y="0"/>
                  </a:lnTo>
                  <a:lnTo>
                    <a:pt x="1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6642227" y="5026521"/>
            <a:ext cx="480513" cy="422706"/>
            <a:chOff x="6642227" y="4372471"/>
            <a:chExt cx="480513" cy="422706"/>
          </a:xfrm>
        </p:grpSpPr>
        <p:sp>
          <p:nvSpPr>
            <p:cNvPr id="113" name="Freeform 107"/>
            <p:cNvSpPr>
              <a:spLocks noEditPoints="1"/>
            </p:cNvSpPr>
            <p:nvPr/>
          </p:nvSpPr>
          <p:spPr bwMode="auto">
            <a:xfrm>
              <a:off x="6745195" y="4444728"/>
              <a:ext cx="274578" cy="272772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32 w 64"/>
                <a:gd name="T11" fmla="*/ 60 h 64"/>
                <a:gd name="T12" fmla="*/ 4 w 64"/>
                <a:gd name="T13" fmla="*/ 32 h 64"/>
                <a:gd name="T14" fmla="*/ 32 w 64"/>
                <a:gd name="T15" fmla="*/ 4 h 64"/>
                <a:gd name="T16" fmla="*/ 60 w 64"/>
                <a:gd name="T17" fmla="*/ 32 h 64"/>
                <a:gd name="T18" fmla="*/ 32 w 64"/>
                <a:gd name="T19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32" y="60"/>
                  </a:moveTo>
                  <a:cubicBezTo>
                    <a:pt x="17" y="60"/>
                    <a:pt x="4" y="47"/>
                    <a:pt x="4" y="32"/>
                  </a:cubicBezTo>
                  <a:cubicBezTo>
                    <a:pt x="4" y="17"/>
                    <a:pt x="17" y="4"/>
                    <a:pt x="32" y="4"/>
                  </a:cubicBezTo>
                  <a:cubicBezTo>
                    <a:pt x="47" y="4"/>
                    <a:pt x="60" y="17"/>
                    <a:pt x="60" y="32"/>
                  </a:cubicBezTo>
                  <a:cubicBezTo>
                    <a:pt x="60" y="47"/>
                    <a:pt x="47" y="60"/>
                    <a:pt x="32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08"/>
            <p:cNvSpPr>
              <a:spLocks noEditPoints="1"/>
            </p:cNvSpPr>
            <p:nvPr/>
          </p:nvSpPr>
          <p:spPr bwMode="auto">
            <a:xfrm>
              <a:off x="6797581" y="4495309"/>
              <a:ext cx="84903" cy="171612"/>
            </a:xfrm>
            <a:custGeom>
              <a:avLst/>
              <a:gdLst>
                <a:gd name="T0" fmla="*/ 0 w 20"/>
                <a:gd name="T1" fmla="*/ 20 h 40"/>
                <a:gd name="T2" fmla="*/ 20 w 20"/>
                <a:gd name="T3" fmla="*/ 40 h 40"/>
                <a:gd name="T4" fmla="*/ 20 w 20"/>
                <a:gd name="T5" fmla="*/ 0 h 40"/>
                <a:gd name="T6" fmla="*/ 0 w 20"/>
                <a:gd name="T7" fmla="*/ 20 h 40"/>
                <a:gd name="T8" fmla="*/ 16 w 20"/>
                <a:gd name="T9" fmla="*/ 5 h 40"/>
                <a:gd name="T10" fmla="*/ 16 w 20"/>
                <a:gd name="T11" fmla="*/ 35 h 40"/>
                <a:gd name="T12" fmla="*/ 4 w 20"/>
                <a:gd name="T13" fmla="*/ 20 h 40"/>
                <a:gd name="T14" fmla="*/ 16 w 20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40">
                  <a:moveTo>
                    <a:pt x="0" y="20"/>
                  </a:moveTo>
                  <a:cubicBezTo>
                    <a:pt x="0" y="31"/>
                    <a:pt x="9" y="40"/>
                    <a:pt x="20" y="4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lose/>
                  <a:moveTo>
                    <a:pt x="16" y="5"/>
                  </a:moveTo>
                  <a:cubicBezTo>
                    <a:pt x="16" y="35"/>
                    <a:pt x="16" y="35"/>
                    <a:pt x="16" y="35"/>
                  </a:cubicBezTo>
                  <a:cubicBezTo>
                    <a:pt x="9" y="34"/>
                    <a:pt x="4" y="27"/>
                    <a:pt x="4" y="20"/>
                  </a:cubicBezTo>
                  <a:cubicBezTo>
                    <a:pt x="4" y="13"/>
                    <a:pt x="9" y="6"/>
                    <a:pt x="16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09"/>
            <p:cNvSpPr>
              <a:spLocks/>
            </p:cNvSpPr>
            <p:nvPr/>
          </p:nvSpPr>
          <p:spPr bwMode="auto">
            <a:xfrm>
              <a:off x="6642227" y="4572985"/>
              <a:ext cx="68645" cy="16258"/>
            </a:xfrm>
            <a:custGeom>
              <a:avLst/>
              <a:gdLst>
                <a:gd name="T0" fmla="*/ 0 w 16"/>
                <a:gd name="T1" fmla="*/ 0 h 4"/>
                <a:gd name="T2" fmla="*/ 0 w 16"/>
                <a:gd name="T3" fmla="*/ 4 h 4"/>
                <a:gd name="T4" fmla="*/ 16 w 16"/>
                <a:gd name="T5" fmla="*/ 4 h 4"/>
                <a:gd name="T6" fmla="*/ 16 w 16"/>
                <a:gd name="T7" fmla="*/ 2 h 4"/>
                <a:gd name="T8" fmla="*/ 16 w 16"/>
                <a:gd name="T9" fmla="*/ 0 h 4"/>
                <a:gd name="T10" fmla="*/ 0 w 1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3"/>
                    <a:pt x="16" y="2"/>
                  </a:cubicBezTo>
                  <a:cubicBezTo>
                    <a:pt x="16" y="1"/>
                    <a:pt x="16" y="1"/>
                    <a:pt x="1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0"/>
            <p:cNvSpPr>
              <a:spLocks/>
            </p:cNvSpPr>
            <p:nvPr/>
          </p:nvSpPr>
          <p:spPr bwMode="auto">
            <a:xfrm>
              <a:off x="7054095" y="4572985"/>
              <a:ext cx="68645" cy="16258"/>
            </a:xfrm>
            <a:custGeom>
              <a:avLst/>
              <a:gdLst>
                <a:gd name="T0" fmla="*/ 0 w 16"/>
                <a:gd name="T1" fmla="*/ 0 h 4"/>
                <a:gd name="T2" fmla="*/ 0 w 16"/>
                <a:gd name="T3" fmla="*/ 2 h 4"/>
                <a:gd name="T4" fmla="*/ 0 w 16"/>
                <a:gd name="T5" fmla="*/ 4 h 4"/>
                <a:gd name="T6" fmla="*/ 16 w 16"/>
                <a:gd name="T7" fmla="*/ 4 h 4"/>
                <a:gd name="T8" fmla="*/ 16 w 16"/>
                <a:gd name="T9" fmla="*/ 0 h 4"/>
                <a:gd name="T10" fmla="*/ 0 w 1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1"/>
            <p:cNvSpPr>
              <a:spLocks/>
            </p:cNvSpPr>
            <p:nvPr/>
          </p:nvSpPr>
          <p:spPr bwMode="auto">
            <a:xfrm>
              <a:off x="6754226" y="4722920"/>
              <a:ext cx="50580" cy="72257"/>
            </a:xfrm>
            <a:custGeom>
              <a:avLst/>
              <a:gdLst>
                <a:gd name="T0" fmla="*/ 8 w 12"/>
                <a:gd name="T1" fmla="*/ 0 h 17"/>
                <a:gd name="T2" fmla="*/ 0 w 12"/>
                <a:gd name="T3" fmla="*/ 15 h 17"/>
                <a:gd name="T4" fmla="*/ 4 w 12"/>
                <a:gd name="T5" fmla="*/ 17 h 17"/>
                <a:gd name="T6" fmla="*/ 12 w 12"/>
                <a:gd name="T7" fmla="*/ 2 h 17"/>
                <a:gd name="T8" fmla="*/ 10 w 12"/>
                <a:gd name="T9" fmla="*/ 2 h 17"/>
                <a:gd name="T10" fmla="*/ 8 w 12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7">
                  <a:moveTo>
                    <a:pt x="8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9" y="1"/>
                    <a:pt x="9" y="1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2"/>
            <p:cNvSpPr>
              <a:spLocks/>
            </p:cNvSpPr>
            <p:nvPr/>
          </p:nvSpPr>
          <p:spPr bwMode="auto">
            <a:xfrm>
              <a:off x="6960160" y="4372471"/>
              <a:ext cx="50580" cy="66839"/>
            </a:xfrm>
            <a:custGeom>
              <a:avLst/>
              <a:gdLst>
                <a:gd name="T0" fmla="*/ 4 w 12"/>
                <a:gd name="T1" fmla="*/ 16 h 16"/>
                <a:gd name="T2" fmla="*/ 12 w 12"/>
                <a:gd name="T3" fmla="*/ 2 h 16"/>
                <a:gd name="T4" fmla="*/ 8 w 12"/>
                <a:gd name="T5" fmla="*/ 0 h 16"/>
                <a:gd name="T6" fmla="*/ 0 w 12"/>
                <a:gd name="T7" fmla="*/ 14 h 16"/>
                <a:gd name="T8" fmla="*/ 2 w 12"/>
                <a:gd name="T9" fmla="*/ 14 h 16"/>
                <a:gd name="T10" fmla="*/ 4 w 12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6">
                  <a:moveTo>
                    <a:pt x="4" y="16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3" y="15"/>
                    <a:pt x="3" y="15"/>
                    <a:pt x="4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3"/>
            <p:cNvSpPr>
              <a:spLocks/>
            </p:cNvSpPr>
            <p:nvPr/>
          </p:nvSpPr>
          <p:spPr bwMode="auto">
            <a:xfrm>
              <a:off x="6960160" y="4722920"/>
              <a:ext cx="50580" cy="72257"/>
            </a:xfrm>
            <a:custGeom>
              <a:avLst/>
              <a:gdLst>
                <a:gd name="T0" fmla="*/ 2 w 12"/>
                <a:gd name="T1" fmla="*/ 2 h 17"/>
                <a:gd name="T2" fmla="*/ 0 w 12"/>
                <a:gd name="T3" fmla="*/ 2 h 17"/>
                <a:gd name="T4" fmla="*/ 8 w 12"/>
                <a:gd name="T5" fmla="*/ 17 h 17"/>
                <a:gd name="T6" fmla="*/ 12 w 12"/>
                <a:gd name="T7" fmla="*/ 15 h 17"/>
                <a:gd name="T8" fmla="*/ 4 w 12"/>
                <a:gd name="T9" fmla="*/ 0 h 17"/>
                <a:gd name="T10" fmla="*/ 2 w 12"/>
                <a:gd name="T11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7">
                  <a:moveTo>
                    <a:pt x="2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3" y="1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4"/>
            <p:cNvSpPr>
              <a:spLocks/>
            </p:cNvSpPr>
            <p:nvPr/>
          </p:nvSpPr>
          <p:spPr bwMode="auto">
            <a:xfrm>
              <a:off x="6754226" y="4372471"/>
              <a:ext cx="50580" cy="66839"/>
            </a:xfrm>
            <a:custGeom>
              <a:avLst/>
              <a:gdLst>
                <a:gd name="T0" fmla="*/ 10 w 12"/>
                <a:gd name="T1" fmla="*/ 14 h 16"/>
                <a:gd name="T2" fmla="*/ 12 w 12"/>
                <a:gd name="T3" fmla="*/ 14 h 16"/>
                <a:gd name="T4" fmla="*/ 4 w 12"/>
                <a:gd name="T5" fmla="*/ 0 h 16"/>
                <a:gd name="T6" fmla="*/ 0 w 12"/>
                <a:gd name="T7" fmla="*/ 2 h 16"/>
                <a:gd name="T8" fmla="*/ 8 w 12"/>
                <a:gd name="T9" fmla="*/ 16 h 16"/>
                <a:gd name="T10" fmla="*/ 10 w 12"/>
                <a:gd name="T11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6">
                  <a:moveTo>
                    <a:pt x="10" y="14"/>
                  </a:moveTo>
                  <a:cubicBezTo>
                    <a:pt x="11" y="14"/>
                    <a:pt x="11" y="14"/>
                    <a:pt x="12" y="1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5"/>
                    <a:pt x="9" y="15"/>
                    <a:pt x="10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5907008" y="5046391"/>
            <a:ext cx="325159" cy="377546"/>
            <a:chOff x="5907008" y="4392341"/>
            <a:chExt cx="325159" cy="377546"/>
          </a:xfrm>
        </p:grpSpPr>
        <p:sp>
          <p:nvSpPr>
            <p:cNvPr id="122" name="Freeform 115"/>
            <p:cNvSpPr>
              <a:spLocks noEditPoints="1"/>
            </p:cNvSpPr>
            <p:nvPr/>
          </p:nvSpPr>
          <p:spPr bwMode="auto">
            <a:xfrm>
              <a:off x="5907008" y="4444728"/>
              <a:ext cx="121032" cy="222192"/>
            </a:xfrm>
            <a:custGeom>
              <a:avLst/>
              <a:gdLst>
                <a:gd name="T0" fmla="*/ 28 w 28"/>
                <a:gd name="T1" fmla="*/ 30 h 52"/>
                <a:gd name="T2" fmla="*/ 28 w 28"/>
                <a:gd name="T3" fmla="*/ 0 h 52"/>
                <a:gd name="T4" fmla="*/ 0 w 28"/>
                <a:gd name="T5" fmla="*/ 32 h 52"/>
                <a:gd name="T6" fmla="*/ 7 w 28"/>
                <a:gd name="T7" fmla="*/ 52 h 52"/>
                <a:gd name="T8" fmla="*/ 28 w 28"/>
                <a:gd name="T9" fmla="*/ 30 h 52"/>
                <a:gd name="T10" fmla="*/ 24 w 28"/>
                <a:gd name="T11" fmla="*/ 5 h 52"/>
                <a:gd name="T12" fmla="*/ 24 w 28"/>
                <a:gd name="T13" fmla="*/ 29 h 52"/>
                <a:gd name="T14" fmla="*/ 7 w 28"/>
                <a:gd name="T15" fmla="*/ 45 h 52"/>
                <a:gd name="T16" fmla="*/ 4 w 28"/>
                <a:gd name="T17" fmla="*/ 32 h 52"/>
                <a:gd name="T18" fmla="*/ 24 w 28"/>
                <a:gd name="T19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52">
                  <a:moveTo>
                    <a:pt x="28" y="3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2"/>
                    <a:pt x="0" y="16"/>
                    <a:pt x="0" y="32"/>
                  </a:cubicBezTo>
                  <a:cubicBezTo>
                    <a:pt x="0" y="39"/>
                    <a:pt x="3" y="46"/>
                    <a:pt x="7" y="52"/>
                  </a:cubicBezTo>
                  <a:lnTo>
                    <a:pt x="28" y="30"/>
                  </a:lnTo>
                  <a:close/>
                  <a:moveTo>
                    <a:pt x="24" y="5"/>
                  </a:moveTo>
                  <a:cubicBezTo>
                    <a:pt x="24" y="29"/>
                    <a:pt x="24" y="29"/>
                    <a:pt x="24" y="29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5" y="41"/>
                    <a:pt x="4" y="37"/>
                    <a:pt x="4" y="32"/>
                  </a:cubicBezTo>
                  <a:cubicBezTo>
                    <a:pt x="4" y="19"/>
                    <a:pt x="12" y="9"/>
                    <a:pt x="2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6"/>
            <p:cNvSpPr>
              <a:spLocks noEditPoints="1"/>
            </p:cNvSpPr>
            <p:nvPr/>
          </p:nvSpPr>
          <p:spPr bwMode="auto">
            <a:xfrm>
              <a:off x="5925073" y="4392341"/>
              <a:ext cx="307094" cy="377546"/>
            </a:xfrm>
            <a:custGeom>
              <a:avLst/>
              <a:gdLst>
                <a:gd name="T0" fmla="*/ 32 w 72"/>
                <a:gd name="T1" fmla="*/ 0 h 88"/>
                <a:gd name="T2" fmla="*/ 32 w 72"/>
                <a:gd name="T3" fmla="*/ 46 h 88"/>
                <a:gd name="T4" fmla="*/ 0 w 72"/>
                <a:gd name="T5" fmla="*/ 78 h 88"/>
                <a:gd name="T6" fmla="*/ 28 w 72"/>
                <a:gd name="T7" fmla="*/ 88 h 88"/>
                <a:gd name="T8" fmla="*/ 72 w 72"/>
                <a:gd name="T9" fmla="*/ 44 h 88"/>
                <a:gd name="T10" fmla="*/ 32 w 72"/>
                <a:gd name="T11" fmla="*/ 0 h 88"/>
                <a:gd name="T12" fmla="*/ 28 w 72"/>
                <a:gd name="T13" fmla="*/ 84 h 88"/>
                <a:gd name="T14" fmla="*/ 6 w 72"/>
                <a:gd name="T15" fmla="*/ 77 h 88"/>
                <a:gd name="T16" fmla="*/ 35 w 72"/>
                <a:gd name="T17" fmla="*/ 48 h 88"/>
                <a:gd name="T18" fmla="*/ 36 w 72"/>
                <a:gd name="T19" fmla="*/ 47 h 88"/>
                <a:gd name="T20" fmla="*/ 36 w 72"/>
                <a:gd name="T21" fmla="*/ 46 h 88"/>
                <a:gd name="T22" fmla="*/ 36 w 72"/>
                <a:gd name="T23" fmla="*/ 5 h 88"/>
                <a:gd name="T24" fmla="*/ 68 w 72"/>
                <a:gd name="T25" fmla="*/ 44 h 88"/>
                <a:gd name="T26" fmla="*/ 28 w 72"/>
                <a:gd name="T27" fmla="*/ 8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88">
                  <a:moveTo>
                    <a:pt x="32" y="0"/>
                  </a:moveTo>
                  <a:cubicBezTo>
                    <a:pt x="32" y="46"/>
                    <a:pt x="32" y="46"/>
                    <a:pt x="32" y="46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7" y="84"/>
                    <a:pt x="17" y="88"/>
                    <a:pt x="28" y="88"/>
                  </a:cubicBezTo>
                  <a:cubicBezTo>
                    <a:pt x="52" y="88"/>
                    <a:pt x="72" y="68"/>
                    <a:pt x="72" y="44"/>
                  </a:cubicBezTo>
                  <a:cubicBezTo>
                    <a:pt x="72" y="21"/>
                    <a:pt x="54" y="2"/>
                    <a:pt x="32" y="0"/>
                  </a:cubicBezTo>
                  <a:close/>
                  <a:moveTo>
                    <a:pt x="28" y="84"/>
                  </a:moveTo>
                  <a:cubicBezTo>
                    <a:pt x="20" y="84"/>
                    <a:pt x="12" y="82"/>
                    <a:pt x="6" y="77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55" y="9"/>
                    <a:pt x="68" y="25"/>
                    <a:pt x="68" y="44"/>
                  </a:cubicBezTo>
                  <a:cubicBezTo>
                    <a:pt x="68" y="66"/>
                    <a:pt x="50" y="84"/>
                    <a:pt x="28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4" name="Freeform 117"/>
          <p:cNvSpPr>
            <a:spLocks noEditPoints="1"/>
          </p:cNvSpPr>
          <p:nvPr/>
        </p:nvSpPr>
        <p:spPr bwMode="auto">
          <a:xfrm>
            <a:off x="2572326" y="5098778"/>
            <a:ext cx="410062" cy="272772"/>
          </a:xfrm>
          <a:custGeom>
            <a:avLst/>
            <a:gdLst>
              <a:gd name="T0" fmla="*/ 59 w 96"/>
              <a:gd name="T1" fmla="*/ 4 h 64"/>
              <a:gd name="T2" fmla="*/ 82 w 96"/>
              <a:gd name="T3" fmla="*/ 26 h 64"/>
              <a:gd name="T4" fmla="*/ 82 w 96"/>
              <a:gd name="T5" fmla="*/ 29 h 64"/>
              <a:gd name="T6" fmla="*/ 81 w 96"/>
              <a:gd name="T7" fmla="*/ 32 h 64"/>
              <a:gd name="T8" fmla="*/ 84 w 96"/>
              <a:gd name="T9" fmla="*/ 33 h 64"/>
              <a:gd name="T10" fmla="*/ 92 w 96"/>
              <a:gd name="T11" fmla="*/ 46 h 64"/>
              <a:gd name="T12" fmla="*/ 78 w 96"/>
              <a:gd name="T13" fmla="*/ 60 h 64"/>
              <a:gd name="T14" fmla="*/ 19 w 96"/>
              <a:gd name="T15" fmla="*/ 60 h 64"/>
              <a:gd name="T16" fmla="*/ 4 w 96"/>
              <a:gd name="T17" fmla="*/ 45 h 64"/>
              <a:gd name="T18" fmla="*/ 16 w 96"/>
              <a:gd name="T19" fmla="*/ 30 h 64"/>
              <a:gd name="T20" fmla="*/ 20 w 96"/>
              <a:gd name="T21" fmla="*/ 30 h 64"/>
              <a:gd name="T22" fmla="*/ 20 w 96"/>
              <a:gd name="T23" fmla="*/ 26 h 64"/>
              <a:gd name="T24" fmla="*/ 20 w 96"/>
              <a:gd name="T25" fmla="*/ 25 h 64"/>
              <a:gd name="T26" fmla="*/ 29 w 96"/>
              <a:gd name="T27" fmla="*/ 15 h 64"/>
              <a:gd name="T28" fmla="*/ 34 w 96"/>
              <a:gd name="T29" fmla="*/ 17 h 64"/>
              <a:gd name="T30" fmla="*/ 37 w 96"/>
              <a:gd name="T31" fmla="*/ 19 h 64"/>
              <a:gd name="T32" fmla="*/ 39 w 96"/>
              <a:gd name="T33" fmla="*/ 15 h 64"/>
              <a:gd name="T34" fmla="*/ 59 w 96"/>
              <a:gd name="T35" fmla="*/ 4 h 64"/>
              <a:gd name="T36" fmla="*/ 59 w 96"/>
              <a:gd name="T37" fmla="*/ 0 h 64"/>
              <a:gd name="T38" fmla="*/ 36 w 96"/>
              <a:gd name="T39" fmla="*/ 13 h 64"/>
              <a:gd name="T40" fmla="*/ 29 w 96"/>
              <a:gd name="T41" fmla="*/ 11 h 64"/>
              <a:gd name="T42" fmla="*/ 16 w 96"/>
              <a:gd name="T43" fmla="*/ 25 h 64"/>
              <a:gd name="T44" fmla="*/ 16 w 96"/>
              <a:gd name="T45" fmla="*/ 27 h 64"/>
              <a:gd name="T46" fmla="*/ 0 w 96"/>
              <a:gd name="T47" fmla="*/ 45 h 64"/>
              <a:gd name="T48" fmla="*/ 19 w 96"/>
              <a:gd name="T49" fmla="*/ 64 h 64"/>
              <a:gd name="T50" fmla="*/ 78 w 96"/>
              <a:gd name="T51" fmla="*/ 64 h 64"/>
              <a:gd name="T52" fmla="*/ 96 w 96"/>
              <a:gd name="T53" fmla="*/ 46 h 64"/>
              <a:gd name="T54" fmla="*/ 86 w 96"/>
              <a:gd name="T55" fmla="*/ 30 h 64"/>
              <a:gd name="T56" fmla="*/ 86 w 96"/>
              <a:gd name="T57" fmla="*/ 26 h 64"/>
              <a:gd name="T58" fmla="*/ 59 w 96"/>
              <a:gd name="T59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6" h="64">
                <a:moveTo>
                  <a:pt x="59" y="4"/>
                </a:moveTo>
                <a:cubicBezTo>
                  <a:pt x="72" y="4"/>
                  <a:pt x="82" y="14"/>
                  <a:pt x="82" y="26"/>
                </a:cubicBezTo>
                <a:cubicBezTo>
                  <a:pt x="82" y="27"/>
                  <a:pt x="82" y="28"/>
                  <a:pt x="82" y="29"/>
                </a:cubicBezTo>
                <a:cubicBezTo>
                  <a:pt x="81" y="32"/>
                  <a:pt x="81" y="32"/>
                  <a:pt x="81" y="32"/>
                </a:cubicBezTo>
                <a:cubicBezTo>
                  <a:pt x="84" y="33"/>
                  <a:pt x="84" y="33"/>
                  <a:pt x="84" y="33"/>
                </a:cubicBezTo>
                <a:cubicBezTo>
                  <a:pt x="89" y="36"/>
                  <a:pt x="92" y="41"/>
                  <a:pt x="92" y="46"/>
                </a:cubicBezTo>
                <a:cubicBezTo>
                  <a:pt x="92" y="54"/>
                  <a:pt x="86" y="60"/>
                  <a:pt x="78" y="60"/>
                </a:cubicBezTo>
                <a:cubicBezTo>
                  <a:pt x="19" y="60"/>
                  <a:pt x="19" y="60"/>
                  <a:pt x="19" y="60"/>
                </a:cubicBezTo>
                <a:cubicBezTo>
                  <a:pt x="11" y="60"/>
                  <a:pt x="4" y="53"/>
                  <a:pt x="4" y="45"/>
                </a:cubicBezTo>
                <a:cubicBezTo>
                  <a:pt x="4" y="38"/>
                  <a:pt x="9" y="32"/>
                  <a:pt x="16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5"/>
                  <a:pt x="20" y="25"/>
                </a:cubicBezTo>
                <a:cubicBezTo>
                  <a:pt x="20" y="20"/>
                  <a:pt x="24" y="15"/>
                  <a:pt x="29" y="15"/>
                </a:cubicBezTo>
                <a:cubicBezTo>
                  <a:pt x="31" y="15"/>
                  <a:pt x="33" y="16"/>
                  <a:pt x="34" y="17"/>
                </a:cubicBezTo>
                <a:cubicBezTo>
                  <a:pt x="37" y="19"/>
                  <a:pt x="37" y="19"/>
                  <a:pt x="37" y="19"/>
                </a:cubicBezTo>
                <a:cubicBezTo>
                  <a:pt x="39" y="15"/>
                  <a:pt x="39" y="15"/>
                  <a:pt x="39" y="15"/>
                </a:cubicBezTo>
                <a:cubicBezTo>
                  <a:pt x="44" y="8"/>
                  <a:pt x="51" y="4"/>
                  <a:pt x="59" y="4"/>
                </a:cubicBezTo>
                <a:moveTo>
                  <a:pt x="59" y="0"/>
                </a:moveTo>
                <a:cubicBezTo>
                  <a:pt x="49" y="0"/>
                  <a:pt x="41" y="5"/>
                  <a:pt x="36" y="13"/>
                </a:cubicBezTo>
                <a:cubicBezTo>
                  <a:pt x="34" y="12"/>
                  <a:pt x="32" y="11"/>
                  <a:pt x="29" y="11"/>
                </a:cubicBezTo>
                <a:cubicBezTo>
                  <a:pt x="22" y="11"/>
                  <a:pt x="16" y="18"/>
                  <a:pt x="16" y="25"/>
                </a:cubicBezTo>
                <a:cubicBezTo>
                  <a:pt x="16" y="26"/>
                  <a:pt x="16" y="26"/>
                  <a:pt x="16" y="27"/>
                </a:cubicBezTo>
                <a:cubicBezTo>
                  <a:pt x="7" y="28"/>
                  <a:pt x="0" y="36"/>
                  <a:pt x="0" y="45"/>
                </a:cubicBezTo>
                <a:cubicBezTo>
                  <a:pt x="0" y="56"/>
                  <a:pt x="9" y="64"/>
                  <a:pt x="19" y="64"/>
                </a:cubicBezTo>
                <a:cubicBezTo>
                  <a:pt x="78" y="64"/>
                  <a:pt x="78" y="64"/>
                  <a:pt x="78" y="64"/>
                </a:cubicBezTo>
                <a:cubicBezTo>
                  <a:pt x="88" y="64"/>
                  <a:pt x="96" y="56"/>
                  <a:pt x="96" y="46"/>
                </a:cubicBezTo>
                <a:cubicBezTo>
                  <a:pt x="96" y="39"/>
                  <a:pt x="92" y="33"/>
                  <a:pt x="86" y="30"/>
                </a:cubicBezTo>
                <a:cubicBezTo>
                  <a:pt x="86" y="29"/>
                  <a:pt x="86" y="27"/>
                  <a:pt x="86" y="26"/>
                </a:cubicBezTo>
                <a:cubicBezTo>
                  <a:pt x="86" y="12"/>
                  <a:pt x="74" y="0"/>
                  <a:pt x="5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5" name="组合 124"/>
          <p:cNvGrpSpPr/>
          <p:nvPr/>
        </p:nvGrpSpPr>
        <p:grpSpPr>
          <a:xfrm>
            <a:off x="3392449" y="5098778"/>
            <a:ext cx="411868" cy="272772"/>
            <a:chOff x="3392449" y="4444728"/>
            <a:chExt cx="411868" cy="272772"/>
          </a:xfrm>
        </p:grpSpPr>
        <p:sp>
          <p:nvSpPr>
            <p:cNvPr id="126" name="Freeform 118"/>
            <p:cNvSpPr>
              <a:spLocks noEditPoints="1"/>
            </p:cNvSpPr>
            <p:nvPr/>
          </p:nvSpPr>
          <p:spPr bwMode="auto">
            <a:xfrm>
              <a:off x="3392449" y="4444728"/>
              <a:ext cx="411868" cy="272772"/>
            </a:xfrm>
            <a:custGeom>
              <a:avLst/>
              <a:gdLst>
                <a:gd name="T0" fmla="*/ 85 w 96"/>
                <a:gd name="T1" fmla="*/ 31 h 64"/>
                <a:gd name="T2" fmla="*/ 85 w 96"/>
                <a:gd name="T3" fmla="*/ 26 h 64"/>
                <a:gd name="T4" fmla="*/ 60 w 96"/>
                <a:gd name="T5" fmla="*/ 0 h 64"/>
                <a:gd name="T6" fmla="*/ 36 w 96"/>
                <a:gd name="T7" fmla="*/ 15 h 64"/>
                <a:gd name="T8" fmla="*/ 29 w 96"/>
                <a:gd name="T9" fmla="*/ 12 h 64"/>
                <a:gd name="T10" fmla="*/ 16 w 96"/>
                <a:gd name="T11" fmla="*/ 25 h 64"/>
                <a:gd name="T12" fmla="*/ 17 w 96"/>
                <a:gd name="T13" fmla="*/ 28 h 64"/>
                <a:gd name="T14" fmla="*/ 0 w 96"/>
                <a:gd name="T15" fmla="*/ 46 h 64"/>
                <a:gd name="T16" fmla="*/ 18 w 96"/>
                <a:gd name="T17" fmla="*/ 64 h 64"/>
                <a:gd name="T18" fmla="*/ 79 w 96"/>
                <a:gd name="T19" fmla="*/ 64 h 64"/>
                <a:gd name="T20" fmla="*/ 96 w 96"/>
                <a:gd name="T21" fmla="*/ 47 h 64"/>
                <a:gd name="T22" fmla="*/ 85 w 96"/>
                <a:gd name="T23" fmla="*/ 31 h 64"/>
                <a:gd name="T24" fmla="*/ 79 w 96"/>
                <a:gd name="T25" fmla="*/ 60 h 64"/>
                <a:gd name="T26" fmla="*/ 18 w 96"/>
                <a:gd name="T27" fmla="*/ 60 h 64"/>
                <a:gd name="T28" fmla="*/ 4 w 96"/>
                <a:gd name="T29" fmla="*/ 46 h 64"/>
                <a:gd name="T30" fmla="*/ 17 w 96"/>
                <a:gd name="T31" fmla="*/ 32 h 64"/>
                <a:gd name="T32" fmla="*/ 22 w 96"/>
                <a:gd name="T33" fmla="*/ 31 h 64"/>
                <a:gd name="T34" fmla="*/ 20 w 96"/>
                <a:gd name="T35" fmla="*/ 27 h 64"/>
                <a:gd name="T36" fmla="*/ 20 w 96"/>
                <a:gd name="T37" fmla="*/ 25 h 64"/>
                <a:gd name="T38" fmla="*/ 29 w 96"/>
                <a:gd name="T39" fmla="*/ 16 h 64"/>
                <a:gd name="T40" fmla="*/ 34 w 96"/>
                <a:gd name="T41" fmla="*/ 18 h 64"/>
                <a:gd name="T42" fmla="*/ 38 w 96"/>
                <a:gd name="T43" fmla="*/ 21 h 64"/>
                <a:gd name="T44" fmla="*/ 40 w 96"/>
                <a:gd name="T45" fmla="*/ 17 h 64"/>
                <a:gd name="T46" fmla="*/ 60 w 96"/>
                <a:gd name="T47" fmla="*/ 4 h 64"/>
                <a:gd name="T48" fmla="*/ 81 w 96"/>
                <a:gd name="T49" fmla="*/ 26 h 64"/>
                <a:gd name="T50" fmla="*/ 81 w 96"/>
                <a:gd name="T51" fmla="*/ 30 h 64"/>
                <a:gd name="T52" fmla="*/ 80 w 96"/>
                <a:gd name="T53" fmla="*/ 33 h 64"/>
                <a:gd name="T54" fmla="*/ 83 w 96"/>
                <a:gd name="T55" fmla="*/ 34 h 64"/>
                <a:gd name="T56" fmla="*/ 92 w 96"/>
                <a:gd name="T57" fmla="*/ 47 h 64"/>
                <a:gd name="T58" fmla="*/ 79 w 96"/>
                <a:gd name="T59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6" h="64">
                  <a:moveTo>
                    <a:pt x="85" y="31"/>
                  </a:moveTo>
                  <a:cubicBezTo>
                    <a:pt x="85" y="29"/>
                    <a:pt x="85" y="27"/>
                    <a:pt x="85" y="26"/>
                  </a:cubicBezTo>
                  <a:cubicBezTo>
                    <a:pt x="85" y="12"/>
                    <a:pt x="74" y="0"/>
                    <a:pt x="60" y="0"/>
                  </a:cubicBezTo>
                  <a:cubicBezTo>
                    <a:pt x="50" y="0"/>
                    <a:pt x="41" y="6"/>
                    <a:pt x="36" y="15"/>
                  </a:cubicBezTo>
                  <a:cubicBezTo>
                    <a:pt x="34" y="13"/>
                    <a:pt x="31" y="12"/>
                    <a:pt x="29" y="12"/>
                  </a:cubicBezTo>
                  <a:cubicBezTo>
                    <a:pt x="22" y="12"/>
                    <a:pt x="16" y="18"/>
                    <a:pt x="16" y="25"/>
                  </a:cubicBezTo>
                  <a:cubicBezTo>
                    <a:pt x="16" y="26"/>
                    <a:pt x="16" y="27"/>
                    <a:pt x="17" y="28"/>
                  </a:cubicBezTo>
                  <a:cubicBezTo>
                    <a:pt x="7" y="29"/>
                    <a:pt x="0" y="36"/>
                    <a:pt x="0" y="46"/>
                  </a:cubicBezTo>
                  <a:cubicBezTo>
                    <a:pt x="0" y="56"/>
                    <a:pt x="8" y="64"/>
                    <a:pt x="18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8" y="64"/>
                    <a:pt x="96" y="56"/>
                    <a:pt x="96" y="47"/>
                  </a:cubicBezTo>
                  <a:cubicBezTo>
                    <a:pt x="96" y="40"/>
                    <a:pt x="92" y="33"/>
                    <a:pt x="85" y="31"/>
                  </a:cubicBezTo>
                  <a:close/>
                  <a:moveTo>
                    <a:pt x="79" y="60"/>
                  </a:moveTo>
                  <a:cubicBezTo>
                    <a:pt x="18" y="60"/>
                    <a:pt x="18" y="60"/>
                    <a:pt x="18" y="60"/>
                  </a:cubicBezTo>
                  <a:cubicBezTo>
                    <a:pt x="10" y="60"/>
                    <a:pt x="4" y="54"/>
                    <a:pt x="4" y="46"/>
                  </a:cubicBezTo>
                  <a:cubicBezTo>
                    <a:pt x="4" y="39"/>
                    <a:pt x="10" y="32"/>
                    <a:pt x="17" y="32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6"/>
                    <a:pt x="20" y="25"/>
                    <a:pt x="20" y="25"/>
                  </a:cubicBezTo>
                  <a:cubicBezTo>
                    <a:pt x="20" y="20"/>
                    <a:pt x="24" y="16"/>
                    <a:pt x="29" y="16"/>
                  </a:cubicBezTo>
                  <a:cubicBezTo>
                    <a:pt x="30" y="16"/>
                    <a:pt x="32" y="17"/>
                    <a:pt x="34" y="18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3" y="9"/>
                    <a:pt x="51" y="4"/>
                    <a:pt x="60" y="4"/>
                  </a:cubicBezTo>
                  <a:cubicBezTo>
                    <a:pt x="72" y="4"/>
                    <a:pt x="81" y="14"/>
                    <a:pt x="81" y="26"/>
                  </a:cubicBezTo>
                  <a:cubicBezTo>
                    <a:pt x="81" y="27"/>
                    <a:pt x="81" y="29"/>
                    <a:pt x="81" y="30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9" y="36"/>
                    <a:pt x="92" y="41"/>
                    <a:pt x="92" y="47"/>
                  </a:cubicBezTo>
                  <a:cubicBezTo>
                    <a:pt x="92" y="54"/>
                    <a:pt x="86" y="60"/>
                    <a:pt x="79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19"/>
            <p:cNvSpPr>
              <a:spLocks/>
            </p:cNvSpPr>
            <p:nvPr/>
          </p:nvSpPr>
          <p:spPr bwMode="auto">
            <a:xfrm>
              <a:off x="3538769" y="4554921"/>
              <a:ext cx="119225" cy="119225"/>
            </a:xfrm>
            <a:custGeom>
              <a:avLst/>
              <a:gdLst>
                <a:gd name="T0" fmla="*/ 66 w 66"/>
                <a:gd name="T1" fmla="*/ 14 h 66"/>
                <a:gd name="T2" fmla="*/ 52 w 66"/>
                <a:gd name="T3" fmla="*/ 0 h 66"/>
                <a:gd name="T4" fmla="*/ 33 w 66"/>
                <a:gd name="T5" fmla="*/ 19 h 66"/>
                <a:gd name="T6" fmla="*/ 14 w 66"/>
                <a:gd name="T7" fmla="*/ 0 h 66"/>
                <a:gd name="T8" fmla="*/ 0 w 66"/>
                <a:gd name="T9" fmla="*/ 14 h 66"/>
                <a:gd name="T10" fmla="*/ 19 w 66"/>
                <a:gd name="T11" fmla="*/ 33 h 66"/>
                <a:gd name="T12" fmla="*/ 0 w 66"/>
                <a:gd name="T13" fmla="*/ 52 h 66"/>
                <a:gd name="T14" fmla="*/ 14 w 66"/>
                <a:gd name="T15" fmla="*/ 66 h 66"/>
                <a:gd name="T16" fmla="*/ 33 w 66"/>
                <a:gd name="T17" fmla="*/ 48 h 66"/>
                <a:gd name="T18" fmla="*/ 52 w 66"/>
                <a:gd name="T19" fmla="*/ 66 h 66"/>
                <a:gd name="T20" fmla="*/ 66 w 66"/>
                <a:gd name="T21" fmla="*/ 52 h 66"/>
                <a:gd name="T22" fmla="*/ 47 w 66"/>
                <a:gd name="T23" fmla="*/ 33 h 66"/>
                <a:gd name="T24" fmla="*/ 66 w 66"/>
                <a:gd name="T25" fmla="*/ 1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66">
                  <a:moveTo>
                    <a:pt x="66" y="14"/>
                  </a:moveTo>
                  <a:lnTo>
                    <a:pt x="52" y="0"/>
                  </a:lnTo>
                  <a:lnTo>
                    <a:pt x="33" y="19"/>
                  </a:lnTo>
                  <a:lnTo>
                    <a:pt x="14" y="0"/>
                  </a:lnTo>
                  <a:lnTo>
                    <a:pt x="0" y="14"/>
                  </a:lnTo>
                  <a:lnTo>
                    <a:pt x="19" y="33"/>
                  </a:lnTo>
                  <a:lnTo>
                    <a:pt x="0" y="52"/>
                  </a:lnTo>
                  <a:lnTo>
                    <a:pt x="14" y="66"/>
                  </a:lnTo>
                  <a:lnTo>
                    <a:pt x="33" y="48"/>
                  </a:lnTo>
                  <a:lnTo>
                    <a:pt x="52" y="66"/>
                  </a:lnTo>
                  <a:lnTo>
                    <a:pt x="66" y="52"/>
                  </a:lnTo>
                  <a:lnTo>
                    <a:pt x="47" y="33"/>
                  </a:lnTo>
                  <a:lnTo>
                    <a:pt x="66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4214377" y="5098778"/>
            <a:ext cx="410062" cy="272772"/>
            <a:chOff x="4214377" y="4444728"/>
            <a:chExt cx="410062" cy="272772"/>
          </a:xfrm>
        </p:grpSpPr>
        <p:sp>
          <p:nvSpPr>
            <p:cNvPr id="129" name="Freeform 120"/>
            <p:cNvSpPr>
              <a:spLocks noEditPoints="1"/>
            </p:cNvSpPr>
            <p:nvPr/>
          </p:nvSpPr>
          <p:spPr bwMode="auto">
            <a:xfrm>
              <a:off x="4214377" y="4444728"/>
              <a:ext cx="410062" cy="272772"/>
            </a:xfrm>
            <a:custGeom>
              <a:avLst/>
              <a:gdLst>
                <a:gd name="T0" fmla="*/ 85 w 96"/>
                <a:gd name="T1" fmla="*/ 31 h 64"/>
                <a:gd name="T2" fmla="*/ 85 w 96"/>
                <a:gd name="T3" fmla="*/ 26 h 64"/>
                <a:gd name="T4" fmla="*/ 60 w 96"/>
                <a:gd name="T5" fmla="*/ 0 h 64"/>
                <a:gd name="T6" fmla="*/ 36 w 96"/>
                <a:gd name="T7" fmla="*/ 15 h 64"/>
                <a:gd name="T8" fmla="*/ 29 w 96"/>
                <a:gd name="T9" fmla="*/ 12 h 64"/>
                <a:gd name="T10" fmla="*/ 16 w 96"/>
                <a:gd name="T11" fmla="*/ 25 h 64"/>
                <a:gd name="T12" fmla="*/ 17 w 96"/>
                <a:gd name="T13" fmla="*/ 28 h 64"/>
                <a:gd name="T14" fmla="*/ 0 w 96"/>
                <a:gd name="T15" fmla="*/ 46 h 64"/>
                <a:gd name="T16" fmla="*/ 18 w 96"/>
                <a:gd name="T17" fmla="*/ 64 h 64"/>
                <a:gd name="T18" fmla="*/ 79 w 96"/>
                <a:gd name="T19" fmla="*/ 64 h 64"/>
                <a:gd name="T20" fmla="*/ 96 w 96"/>
                <a:gd name="T21" fmla="*/ 47 h 64"/>
                <a:gd name="T22" fmla="*/ 85 w 96"/>
                <a:gd name="T23" fmla="*/ 31 h 64"/>
                <a:gd name="T24" fmla="*/ 79 w 96"/>
                <a:gd name="T25" fmla="*/ 60 h 64"/>
                <a:gd name="T26" fmla="*/ 18 w 96"/>
                <a:gd name="T27" fmla="*/ 60 h 64"/>
                <a:gd name="T28" fmla="*/ 4 w 96"/>
                <a:gd name="T29" fmla="*/ 46 h 64"/>
                <a:gd name="T30" fmla="*/ 17 w 96"/>
                <a:gd name="T31" fmla="*/ 32 h 64"/>
                <a:gd name="T32" fmla="*/ 22 w 96"/>
                <a:gd name="T33" fmla="*/ 31 h 64"/>
                <a:gd name="T34" fmla="*/ 20 w 96"/>
                <a:gd name="T35" fmla="*/ 27 h 64"/>
                <a:gd name="T36" fmla="*/ 20 w 96"/>
                <a:gd name="T37" fmla="*/ 25 h 64"/>
                <a:gd name="T38" fmla="*/ 29 w 96"/>
                <a:gd name="T39" fmla="*/ 16 h 64"/>
                <a:gd name="T40" fmla="*/ 34 w 96"/>
                <a:gd name="T41" fmla="*/ 18 h 64"/>
                <a:gd name="T42" fmla="*/ 38 w 96"/>
                <a:gd name="T43" fmla="*/ 21 h 64"/>
                <a:gd name="T44" fmla="*/ 40 w 96"/>
                <a:gd name="T45" fmla="*/ 17 h 64"/>
                <a:gd name="T46" fmla="*/ 60 w 96"/>
                <a:gd name="T47" fmla="*/ 4 h 64"/>
                <a:gd name="T48" fmla="*/ 81 w 96"/>
                <a:gd name="T49" fmla="*/ 26 h 64"/>
                <a:gd name="T50" fmla="*/ 81 w 96"/>
                <a:gd name="T51" fmla="*/ 30 h 64"/>
                <a:gd name="T52" fmla="*/ 80 w 96"/>
                <a:gd name="T53" fmla="*/ 33 h 64"/>
                <a:gd name="T54" fmla="*/ 83 w 96"/>
                <a:gd name="T55" fmla="*/ 34 h 64"/>
                <a:gd name="T56" fmla="*/ 92 w 96"/>
                <a:gd name="T57" fmla="*/ 47 h 64"/>
                <a:gd name="T58" fmla="*/ 79 w 96"/>
                <a:gd name="T59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6" h="64">
                  <a:moveTo>
                    <a:pt x="85" y="31"/>
                  </a:moveTo>
                  <a:cubicBezTo>
                    <a:pt x="85" y="29"/>
                    <a:pt x="85" y="28"/>
                    <a:pt x="85" y="26"/>
                  </a:cubicBezTo>
                  <a:cubicBezTo>
                    <a:pt x="85" y="12"/>
                    <a:pt x="74" y="0"/>
                    <a:pt x="60" y="0"/>
                  </a:cubicBezTo>
                  <a:cubicBezTo>
                    <a:pt x="50" y="0"/>
                    <a:pt x="41" y="6"/>
                    <a:pt x="36" y="15"/>
                  </a:cubicBezTo>
                  <a:cubicBezTo>
                    <a:pt x="34" y="13"/>
                    <a:pt x="31" y="12"/>
                    <a:pt x="29" y="12"/>
                  </a:cubicBezTo>
                  <a:cubicBezTo>
                    <a:pt x="22" y="12"/>
                    <a:pt x="16" y="18"/>
                    <a:pt x="16" y="25"/>
                  </a:cubicBezTo>
                  <a:cubicBezTo>
                    <a:pt x="16" y="26"/>
                    <a:pt x="16" y="27"/>
                    <a:pt x="17" y="28"/>
                  </a:cubicBezTo>
                  <a:cubicBezTo>
                    <a:pt x="7" y="29"/>
                    <a:pt x="0" y="36"/>
                    <a:pt x="0" y="46"/>
                  </a:cubicBezTo>
                  <a:cubicBezTo>
                    <a:pt x="0" y="56"/>
                    <a:pt x="8" y="64"/>
                    <a:pt x="18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8" y="64"/>
                    <a:pt x="96" y="56"/>
                    <a:pt x="96" y="47"/>
                  </a:cubicBezTo>
                  <a:cubicBezTo>
                    <a:pt x="96" y="40"/>
                    <a:pt x="92" y="33"/>
                    <a:pt x="85" y="31"/>
                  </a:cubicBezTo>
                  <a:close/>
                  <a:moveTo>
                    <a:pt x="79" y="60"/>
                  </a:moveTo>
                  <a:cubicBezTo>
                    <a:pt x="18" y="60"/>
                    <a:pt x="18" y="60"/>
                    <a:pt x="18" y="60"/>
                  </a:cubicBezTo>
                  <a:cubicBezTo>
                    <a:pt x="10" y="60"/>
                    <a:pt x="4" y="54"/>
                    <a:pt x="4" y="46"/>
                  </a:cubicBezTo>
                  <a:cubicBezTo>
                    <a:pt x="4" y="39"/>
                    <a:pt x="10" y="32"/>
                    <a:pt x="17" y="32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6"/>
                    <a:pt x="20" y="25"/>
                    <a:pt x="20" y="25"/>
                  </a:cubicBezTo>
                  <a:cubicBezTo>
                    <a:pt x="20" y="20"/>
                    <a:pt x="24" y="16"/>
                    <a:pt x="29" y="16"/>
                  </a:cubicBezTo>
                  <a:cubicBezTo>
                    <a:pt x="30" y="16"/>
                    <a:pt x="32" y="17"/>
                    <a:pt x="34" y="18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3" y="9"/>
                    <a:pt x="51" y="4"/>
                    <a:pt x="60" y="4"/>
                  </a:cubicBezTo>
                  <a:cubicBezTo>
                    <a:pt x="72" y="4"/>
                    <a:pt x="81" y="14"/>
                    <a:pt x="81" y="26"/>
                  </a:cubicBezTo>
                  <a:cubicBezTo>
                    <a:pt x="81" y="27"/>
                    <a:pt x="81" y="29"/>
                    <a:pt x="81" y="30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9" y="36"/>
                    <a:pt x="92" y="41"/>
                    <a:pt x="92" y="47"/>
                  </a:cubicBezTo>
                  <a:cubicBezTo>
                    <a:pt x="92" y="54"/>
                    <a:pt x="86" y="60"/>
                    <a:pt x="79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1"/>
            <p:cNvSpPr>
              <a:spLocks/>
            </p:cNvSpPr>
            <p:nvPr/>
          </p:nvSpPr>
          <p:spPr bwMode="auto">
            <a:xfrm>
              <a:off x="4358892" y="4547695"/>
              <a:ext cx="121032" cy="153548"/>
            </a:xfrm>
            <a:custGeom>
              <a:avLst/>
              <a:gdLst>
                <a:gd name="T0" fmla="*/ 43 w 67"/>
                <a:gd name="T1" fmla="*/ 0 h 85"/>
                <a:gd name="T2" fmla="*/ 24 w 67"/>
                <a:gd name="T3" fmla="*/ 0 h 85"/>
                <a:gd name="T4" fmla="*/ 24 w 67"/>
                <a:gd name="T5" fmla="*/ 37 h 85"/>
                <a:gd name="T6" fmla="*/ 0 w 67"/>
                <a:gd name="T7" fmla="*/ 37 h 85"/>
                <a:gd name="T8" fmla="*/ 34 w 67"/>
                <a:gd name="T9" fmla="*/ 85 h 85"/>
                <a:gd name="T10" fmla="*/ 67 w 67"/>
                <a:gd name="T11" fmla="*/ 37 h 85"/>
                <a:gd name="T12" fmla="*/ 43 w 67"/>
                <a:gd name="T13" fmla="*/ 37 h 85"/>
                <a:gd name="T14" fmla="*/ 43 w 67"/>
                <a:gd name="T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85">
                  <a:moveTo>
                    <a:pt x="43" y="0"/>
                  </a:moveTo>
                  <a:lnTo>
                    <a:pt x="24" y="0"/>
                  </a:lnTo>
                  <a:lnTo>
                    <a:pt x="24" y="37"/>
                  </a:lnTo>
                  <a:lnTo>
                    <a:pt x="0" y="37"/>
                  </a:lnTo>
                  <a:lnTo>
                    <a:pt x="34" y="85"/>
                  </a:lnTo>
                  <a:lnTo>
                    <a:pt x="67" y="37"/>
                  </a:lnTo>
                  <a:lnTo>
                    <a:pt x="43" y="37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1" name="Freeform 122"/>
          <p:cNvSpPr>
            <a:spLocks noEditPoints="1"/>
          </p:cNvSpPr>
          <p:nvPr/>
        </p:nvSpPr>
        <p:spPr bwMode="auto">
          <a:xfrm>
            <a:off x="5034499" y="5098778"/>
            <a:ext cx="411868" cy="272772"/>
          </a:xfrm>
          <a:custGeom>
            <a:avLst/>
            <a:gdLst>
              <a:gd name="T0" fmla="*/ 85 w 96"/>
              <a:gd name="T1" fmla="*/ 31 h 64"/>
              <a:gd name="T2" fmla="*/ 85 w 96"/>
              <a:gd name="T3" fmla="*/ 26 h 64"/>
              <a:gd name="T4" fmla="*/ 60 w 96"/>
              <a:gd name="T5" fmla="*/ 0 h 64"/>
              <a:gd name="T6" fmla="*/ 36 w 96"/>
              <a:gd name="T7" fmla="*/ 15 h 64"/>
              <a:gd name="T8" fmla="*/ 29 w 96"/>
              <a:gd name="T9" fmla="*/ 12 h 64"/>
              <a:gd name="T10" fmla="*/ 16 w 96"/>
              <a:gd name="T11" fmla="*/ 25 h 64"/>
              <a:gd name="T12" fmla="*/ 17 w 96"/>
              <a:gd name="T13" fmla="*/ 28 h 64"/>
              <a:gd name="T14" fmla="*/ 0 w 96"/>
              <a:gd name="T15" fmla="*/ 46 h 64"/>
              <a:gd name="T16" fmla="*/ 18 w 96"/>
              <a:gd name="T17" fmla="*/ 64 h 64"/>
              <a:gd name="T18" fmla="*/ 79 w 96"/>
              <a:gd name="T19" fmla="*/ 64 h 64"/>
              <a:gd name="T20" fmla="*/ 96 w 96"/>
              <a:gd name="T21" fmla="*/ 47 h 64"/>
              <a:gd name="T22" fmla="*/ 85 w 96"/>
              <a:gd name="T23" fmla="*/ 31 h 64"/>
              <a:gd name="T24" fmla="*/ 79 w 96"/>
              <a:gd name="T25" fmla="*/ 60 h 64"/>
              <a:gd name="T26" fmla="*/ 52 w 96"/>
              <a:gd name="T27" fmla="*/ 60 h 64"/>
              <a:gd name="T28" fmla="*/ 52 w 96"/>
              <a:gd name="T29" fmla="*/ 44 h 64"/>
              <a:gd name="T30" fmla="*/ 62 w 96"/>
              <a:gd name="T31" fmla="*/ 44 h 64"/>
              <a:gd name="T32" fmla="*/ 48 w 96"/>
              <a:gd name="T33" fmla="*/ 24 h 64"/>
              <a:gd name="T34" fmla="*/ 34 w 96"/>
              <a:gd name="T35" fmla="*/ 44 h 64"/>
              <a:gd name="T36" fmla="*/ 44 w 96"/>
              <a:gd name="T37" fmla="*/ 44 h 64"/>
              <a:gd name="T38" fmla="*/ 44 w 96"/>
              <a:gd name="T39" fmla="*/ 60 h 64"/>
              <a:gd name="T40" fmla="*/ 18 w 96"/>
              <a:gd name="T41" fmla="*/ 60 h 64"/>
              <a:gd name="T42" fmla="*/ 4 w 96"/>
              <a:gd name="T43" fmla="*/ 46 h 64"/>
              <a:gd name="T44" fmla="*/ 17 w 96"/>
              <a:gd name="T45" fmla="*/ 32 h 64"/>
              <a:gd name="T46" fmla="*/ 22 w 96"/>
              <a:gd name="T47" fmla="*/ 31 h 64"/>
              <a:gd name="T48" fmla="*/ 20 w 96"/>
              <a:gd name="T49" fmla="*/ 27 h 64"/>
              <a:gd name="T50" fmla="*/ 20 w 96"/>
              <a:gd name="T51" fmla="*/ 25 h 64"/>
              <a:gd name="T52" fmla="*/ 29 w 96"/>
              <a:gd name="T53" fmla="*/ 16 h 64"/>
              <a:gd name="T54" fmla="*/ 34 w 96"/>
              <a:gd name="T55" fmla="*/ 18 h 64"/>
              <a:gd name="T56" fmla="*/ 38 w 96"/>
              <a:gd name="T57" fmla="*/ 21 h 64"/>
              <a:gd name="T58" fmla="*/ 40 w 96"/>
              <a:gd name="T59" fmla="*/ 17 h 64"/>
              <a:gd name="T60" fmla="*/ 60 w 96"/>
              <a:gd name="T61" fmla="*/ 4 h 64"/>
              <a:gd name="T62" fmla="*/ 81 w 96"/>
              <a:gd name="T63" fmla="*/ 26 h 64"/>
              <a:gd name="T64" fmla="*/ 81 w 96"/>
              <a:gd name="T65" fmla="*/ 30 h 64"/>
              <a:gd name="T66" fmla="*/ 80 w 96"/>
              <a:gd name="T67" fmla="*/ 33 h 64"/>
              <a:gd name="T68" fmla="*/ 83 w 96"/>
              <a:gd name="T69" fmla="*/ 34 h 64"/>
              <a:gd name="T70" fmla="*/ 92 w 96"/>
              <a:gd name="T71" fmla="*/ 47 h 64"/>
              <a:gd name="T72" fmla="*/ 79 w 96"/>
              <a:gd name="T73" fmla="*/ 6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6" h="64">
                <a:moveTo>
                  <a:pt x="85" y="31"/>
                </a:moveTo>
                <a:cubicBezTo>
                  <a:pt x="85" y="29"/>
                  <a:pt x="85" y="27"/>
                  <a:pt x="85" y="26"/>
                </a:cubicBezTo>
                <a:cubicBezTo>
                  <a:pt x="85" y="12"/>
                  <a:pt x="74" y="0"/>
                  <a:pt x="60" y="0"/>
                </a:cubicBezTo>
                <a:cubicBezTo>
                  <a:pt x="50" y="0"/>
                  <a:pt x="41" y="6"/>
                  <a:pt x="36" y="15"/>
                </a:cubicBezTo>
                <a:cubicBezTo>
                  <a:pt x="34" y="13"/>
                  <a:pt x="31" y="12"/>
                  <a:pt x="29" y="12"/>
                </a:cubicBezTo>
                <a:cubicBezTo>
                  <a:pt x="22" y="12"/>
                  <a:pt x="16" y="18"/>
                  <a:pt x="16" y="25"/>
                </a:cubicBezTo>
                <a:cubicBezTo>
                  <a:pt x="16" y="26"/>
                  <a:pt x="16" y="27"/>
                  <a:pt x="17" y="28"/>
                </a:cubicBezTo>
                <a:cubicBezTo>
                  <a:pt x="7" y="29"/>
                  <a:pt x="0" y="36"/>
                  <a:pt x="0" y="46"/>
                </a:cubicBezTo>
                <a:cubicBezTo>
                  <a:pt x="0" y="56"/>
                  <a:pt x="8" y="64"/>
                  <a:pt x="18" y="64"/>
                </a:cubicBezTo>
                <a:cubicBezTo>
                  <a:pt x="79" y="64"/>
                  <a:pt x="79" y="64"/>
                  <a:pt x="79" y="64"/>
                </a:cubicBezTo>
                <a:cubicBezTo>
                  <a:pt x="88" y="64"/>
                  <a:pt x="96" y="56"/>
                  <a:pt x="96" y="47"/>
                </a:cubicBezTo>
                <a:cubicBezTo>
                  <a:pt x="96" y="40"/>
                  <a:pt x="92" y="33"/>
                  <a:pt x="85" y="31"/>
                </a:cubicBezTo>
                <a:close/>
                <a:moveTo>
                  <a:pt x="79" y="60"/>
                </a:moveTo>
                <a:cubicBezTo>
                  <a:pt x="52" y="60"/>
                  <a:pt x="52" y="60"/>
                  <a:pt x="52" y="60"/>
                </a:cubicBezTo>
                <a:cubicBezTo>
                  <a:pt x="52" y="44"/>
                  <a:pt x="52" y="44"/>
                  <a:pt x="52" y="44"/>
                </a:cubicBezTo>
                <a:cubicBezTo>
                  <a:pt x="62" y="44"/>
                  <a:pt x="62" y="44"/>
                  <a:pt x="62" y="44"/>
                </a:cubicBezTo>
                <a:cubicBezTo>
                  <a:pt x="48" y="24"/>
                  <a:pt x="48" y="24"/>
                  <a:pt x="48" y="24"/>
                </a:cubicBezTo>
                <a:cubicBezTo>
                  <a:pt x="34" y="44"/>
                  <a:pt x="34" y="44"/>
                  <a:pt x="3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60"/>
                  <a:pt x="44" y="60"/>
                  <a:pt x="44" y="60"/>
                </a:cubicBezTo>
                <a:cubicBezTo>
                  <a:pt x="18" y="60"/>
                  <a:pt x="18" y="60"/>
                  <a:pt x="18" y="60"/>
                </a:cubicBezTo>
                <a:cubicBezTo>
                  <a:pt x="10" y="60"/>
                  <a:pt x="4" y="54"/>
                  <a:pt x="4" y="46"/>
                </a:cubicBezTo>
                <a:cubicBezTo>
                  <a:pt x="4" y="39"/>
                  <a:pt x="10" y="32"/>
                  <a:pt x="17" y="32"/>
                </a:cubicBezTo>
                <a:cubicBezTo>
                  <a:pt x="22" y="31"/>
                  <a:pt x="22" y="31"/>
                  <a:pt x="22" y="31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6"/>
                  <a:pt x="20" y="25"/>
                  <a:pt x="20" y="25"/>
                </a:cubicBezTo>
                <a:cubicBezTo>
                  <a:pt x="20" y="20"/>
                  <a:pt x="24" y="16"/>
                  <a:pt x="29" y="16"/>
                </a:cubicBezTo>
                <a:cubicBezTo>
                  <a:pt x="30" y="16"/>
                  <a:pt x="32" y="17"/>
                  <a:pt x="34" y="18"/>
                </a:cubicBezTo>
                <a:cubicBezTo>
                  <a:pt x="38" y="21"/>
                  <a:pt x="38" y="21"/>
                  <a:pt x="38" y="21"/>
                </a:cubicBezTo>
                <a:cubicBezTo>
                  <a:pt x="40" y="17"/>
                  <a:pt x="40" y="17"/>
                  <a:pt x="40" y="17"/>
                </a:cubicBezTo>
                <a:cubicBezTo>
                  <a:pt x="43" y="9"/>
                  <a:pt x="51" y="4"/>
                  <a:pt x="60" y="4"/>
                </a:cubicBezTo>
                <a:cubicBezTo>
                  <a:pt x="72" y="4"/>
                  <a:pt x="81" y="14"/>
                  <a:pt x="81" y="26"/>
                </a:cubicBezTo>
                <a:cubicBezTo>
                  <a:pt x="81" y="27"/>
                  <a:pt x="81" y="29"/>
                  <a:pt x="81" y="30"/>
                </a:cubicBezTo>
                <a:cubicBezTo>
                  <a:pt x="80" y="33"/>
                  <a:pt x="80" y="33"/>
                  <a:pt x="80" y="33"/>
                </a:cubicBezTo>
                <a:cubicBezTo>
                  <a:pt x="83" y="34"/>
                  <a:pt x="83" y="34"/>
                  <a:pt x="83" y="34"/>
                </a:cubicBezTo>
                <a:cubicBezTo>
                  <a:pt x="89" y="36"/>
                  <a:pt x="92" y="41"/>
                  <a:pt x="92" y="47"/>
                </a:cubicBezTo>
                <a:cubicBezTo>
                  <a:pt x="92" y="54"/>
                  <a:pt x="86" y="60"/>
                  <a:pt x="79" y="6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123"/>
          <p:cNvSpPr>
            <a:spLocks noEditPoints="1"/>
          </p:cNvSpPr>
          <p:nvPr/>
        </p:nvSpPr>
        <p:spPr bwMode="auto">
          <a:xfrm>
            <a:off x="946533" y="5089746"/>
            <a:ext cx="377546" cy="325159"/>
          </a:xfrm>
          <a:custGeom>
            <a:avLst/>
            <a:gdLst>
              <a:gd name="T0" fmla="*/ 66 w 88"/>
              <a:gd name="T1" fmla="*/ 4 h 76"/>
              <a:gd name="T2" fmla="*/ 84 w 88"/>
              <a:gd name="T3" fmla="*/ 22 h 76"/>
              <a:gd name="T4" fmla="*/ 83 w 88"/>
              <a:gd name="T5" fmla="*/ 28 h 76"/>
              <a:gd name="T6" fmla="*/ 44 w 88"/>
              <a:gd name="T7" fmla="*/ 71 h 76"/>
              <a:gd name="T8" fmla="*/ 5 w 88"/>
              <a:gd name="T9" fmla="*/ 28 h 76"/>
              <a:gd name="T10" fmla="*/ 4 w 88"/>
              <a:gd name="T11" fmla="*/ 22 h 76"/>
              <a:gd name="T12" fmla="*/ 22 w 88"/>
              <a:gd name="T13" fmla="*/ 4 h 76"/>
              <a:gd name="T14" fmla="*/ 40 w 88"/>
              <a:gd name="T15" fmla="*/ 22 h 76"/>
              <a:gd name="T16" fmla="*/ 48 w 88"/>
              <a:gd name="T17" fmla="*/ 22 h 76"/>
              <a:gd name="T18" fmla="*/ 66 w 88"/>
              <a:gd name="T19" fmla="*/ 4 h 76"/>
              <a:gd name="T20" fmla="*/ 66 w 88"/>
              <a:gd name="T21" fmla="*/ 0 h 76"/>
              <a:gd name="T22" fmla="*/ 44 w 88"/>
              <a:gd name="T23" fmla="*/ 22 h 76"/>
              <a:gd name="T24" fmla="*/ 22 w 88"/>
              <a:gd name="T25" fmla="*/ 0 h 76"/>
              <a:gd name="T26" fmla="*/ 0 w 88"/>
              <a:gd name="T27" fmla="*/ 22 h 76"/>
              <a:gd name="T28" fmla="*/ 1 w 88"/>
              <a:gd name="T29" fmla="*/ 29 h 76"/>
              <a:gd name="T30" fmla="*/ 44 w 88"/>
              <a:gd name="T31" fmla="*/ 76 h 76"/>
              <a:gd name="T32" fmla="*/ 87 w 88"/>
              <a:gd name="T33" fmla="*/ 29 h 76"/>
              <a:gd name="T34" fmla="*/ 88 w 88"/>
              <a:gd name="T35" fmla="*/ 22 h 76"/>
              <a:gd name="T36" fmla="*/ 66 w 88"/>
              <a:gd name="T37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8" h="76">
                <a:moveTo>
                  <a:pt x="66" y="4"/>
                </a:moveTo>
                <a:cubicBezTo>
                  <a:pt x="76" y="4"/>
                  <a:pt x="84" y="12"/>
                  <a:pt x="84" y="22"/>
                </a:cubicBezTo>
                <a:cubicBezTo>
                  <a:pt x="84" y="24"/>
                  <a:pt x="84" y="26"/>
                  <a:pt x="83" y="28"/>
                </a:cubicBezTo>
                <a:cubicBezTo>
                  <a:pt x="77" y="45"/>
                  <a:pt x="52" y="65"/>
                  <a:pt x="44" y="71"/>
                </a:cubicBezTo>
                <a:cubicBezTo>
                  <a:pt x="36" y="65"/>
                  <a:pt x="11" y="45"/>
                  <a:pt x="5" y="28"/>
                </a:cubicBezTo>
                <a:cubicBezTo>
                  <a:pt x="4" y="26"/>
                  <a:pt x="4" y="24"/>
                  <a:pt x="4" y="22"/>
                </a:cubicBezTo>
                <a:cubicBezTo>
                  <a:pt x="4" y="12"/>
                  <a:pt x="12" y="4"/>
                  <a:pt x="22" y="4"/>
                </a:cubicBezTo>
                <a:cubicBezTo>
                  <a:pt x="32" y="4"/>
                  <a:pt x="40" y="12"/>
                  <a:pt x="40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12"/>
                  <a:pt x="56" y="4"/>
                  <a:pt x="66" y="4"/>
                </a:cubicBezTo>
                <a:moveTo>
                  <a:pt x="66" y="0"/>
                </a:moveTo>
                <a:cubicBezTo>
                  <a:pt x="54" y="0"/>
                  <a:pt x="44" y="10"/>
                  <a:pt x="44" y="22"/>
                </a:cubicBezTo>
                <a:cubicBezTo>
                  <a:pt x="44" y="10"/>
                  <a:pt x="34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25"/>
                  <a:pt x="0" y="27"/>
                  <a:pt x="1" y="29"/>
                </a:cubicBezTo>
                <a:cubicBezTo>
                  <a:pt x="9" y="51"/>
                  <a:pt x="44" y="76"/>
                  <a:pt x="44" y="76"/>
                </a:cubicBezTo>
                <a:cubicBezTo>
                  <a:pt x="44" y="76"/>
                  <a:pt x="79" y="51"/>
                  <a:pt x="87" y="29"/>
                </a:cubicBezTo>
                <a:cubicBezTo>
                  <a:pt x="88" y="27"/>
                  <a:pt x="88" y="25"/>
                  <a:pt x="88" y="22"/>
                </a:cubicBezTo>
                <a:cubicBezTo>
                  <a:pt x="88" y="10"/>
                  <a:pt x="78" y="0"/>
                  <a:pt x="6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124"/>
          <p:cNvSpPr>
            <a:spLocks noEditPoints="1"/>
          </p:cNvSpPr>
          <p:nvPr/>
        </p:nvSpPr>
        <p:spPr bwMode="auto">
          <a:xfrm>
            <a:off x="5890750" y="2567960"/>
            <a:ext cx="375739" cy="375739"/>
          </a:xfrm>
          <a:custGeom>
            <a:avLst/>
            <a:gdLst>
              <a:gd name="T0" fmla="*/ 132 w 208"/>
              <a:gd name="T1" fmla="*/ 0 h 208"/>
              <a:gd name="T2" fmla="*/ 0 w 208"/>
              <a:gd name="T3" fmla="*/ 133 h 208"/>
              <a:gd name="T4" fmla="*/ 0 w 208"/>
              <a:gd name="T5" fmla="*/ 140 h 208"/>
              <a:gd name="T6" fmla="*/ 0 w 208"/>
              <a:gd name="T7" fmla="*/ 140 h 208"/>
              <a:gd name="T8" fmla="*/ 0 w 208"/>
              <a:gd name="T9" fmla="*/ 140 h 208"/>
              <a:gd name="T10" fmla="*/ 0 w 208"/>
              <a:gd name="T11" fmla="*/ 208 h 208"/>
              <a:gd name="T12" fmla="*/ 76 w 208"/>
              <a:gd name="T13" fmla="*/ 208 h 208"/>
              <a:gd name="T14" fmla="*/ 208 w 208"/>
              <a:gd name="T15" fmla="*/ 76 h 208"/>
              <a:gd name="T16" fmla="*/ 132 w 208"/>
              <a:gd name="T17" fmla="*/ 0 h 208"/>
              <a:gd name="T18" fmla="*/ 151 w 208"/>
              <a:gd name="T19" fmla="*/ 31 h 208"/>
              <a:gd name="T20" fmla="*/ 28 w 208"/>
              <a:gd name="T21" fmla="*/ 154 h 208"/>
              <a:gd name="T22" fmla="*/ 9 w 208"/>
              <a:gd name="T23" fmla="*/ 135 h 208"/>
              <a:gd name="T24" fmla="*/ 132 w 208"/>
              <a:gd name="T25" fmla="*/ 14 h 208"/>
              <a:gd name="T26" fmla="*/ 151 w 208"/>
              <a:gd name="T27" fmla="*/ 31 h 208"/>
              <a:gd name="T28" fmla="*/ 9 w 208"/>
              <a:gd name="T29" fmla="*/ 149 h 208"/>
              <a:gd name="T30" fmla="*/ 59 w 208"/>
              <a:gd name="T31" fmla="*/ 199 h 208"/>
              <a:gd name="T32" fmla="*/ 9 w 208"/>
              <a:gd name="T33" fmla="*/ 199 h 208"/>
              <a:gd name="T34" fmla="*/ 9 w 208"/>
              <a:gd name="T35" fmla="*/ 149 h 208"/>
              <a:gd name="T36" fmla="*/ 73 w 208"/>
              <a:gd name="T37" fmla="*/ 199 h 208"/>
              <a:gd name="T38" fmla="*/ 35 w 208"/>
              <a:gd name="T39" fmla="*/ 161 h 208"/>
              <a:gd name="T40" fmla="*/ 158 w 208"/>
              <a:gd name="T41" fmla="*/ 38 h 208"/>
              <a:gd name="T42" fmla="*/ 194 w 208"/>
              <a:gd name="T43" fmla="*/ 76 h 208"/>
              <a:gd name="T44" fmla="*/ 73 w 208"/>
              <a:gd name="T45" fmla="*/ 199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8" h="208">
                <a:moveTo>
                  <a:pt x="132" y="0"/>
                </a:moveTo>
                <a:lnTo>
                  <a:pt x="0" y="133"/>
                </a:lnTo>
                <a:lnTo>
                  <a:pt x="0" y="140"/>
                </a:lnTo>
                <a:lnTo>
                  <a:pt x="0" y="140"/>
                </a:lnTo>
                <a:lnTo>
                  <a:pt x="0" y="140"/>
                </a:lnTo>
                <a:lnTo>
                  <a:pt x="0" y="208"/>
                </a:lnTo>
                <a:lnTo>
                  <a:pt x="76" y="208"/>
                </a:lnTo>
                <a:lnTo>
                  <a:pt x="208" y="76"/>
                </a:lnTo>
                <a:lnTo>
                  <a:pt x="132" y="0"/>
                </a:lnTo>
                <a:close/>
                <a:moveTo>
                  <a:pt x="151" y="31"/>
                </a:moveTo>
                <a:lnTo>
                  <a:pt x="28" y="154"/>
                </a:lnTo>
                <a:lnTo>
                  <a:pt x="9" y="135"/>
                </a:lnTo>
                <a:lnTo>
                  <a:pt x="132" y="14"/>
                </a:lnTo>
                <a:lnTo>
                  <a:pt x="151" y="31"/>
                </a:lnTo>
                <a:close/>
                <a:moveTo>
                  <a:pt x="9" y="149"/>
                </a:moveTo>
                <a:lnTo>
                  <a:pt x="59" y="199"/>
                </a:lnTo>
                <a:lnTo>
                  <a:pt x="9" y="199"/>
                </a:lnTo>
                <a:lnTo>
                  <a:pt x="9" y="149"/>
                </a:lnTo>
                <a:close/>
                <a:moveTo>
                  <a:pt x="73" y="199"/>
                </a:moveTo>
                <a:lnTo>
                  <a:pt x="35" y="161"/>
                </a:lnTo>
                <a:lnTo>
                  <a:pt x="158" y="38"/>
                </a:lnTo>
                <a:lnTo>
                  <a:pt x="194" y="76"/>
                </a:lnTo>
                <a:lnTo>
                  <a:pt x="73" y="1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125"/>
          <p:cNvSpPr>
            <a:spLocks noEditPoints="1"/>
          </p:cNvSpPr>
          <p:nvPr/>
        </p:nvSpPr>
        <p:spPr bwMode="auto">
          <a:xfrm>
            <a:off x="6728936" y="5850256"/>
            <a:ext cx="307094" cy="375739"/>
          </a:xfrm>
          <a:custGeom>
            <a:avLst/>
            <a:gdLst>
              <a:gd name="T0" fmla="*/ 94 w 170"/>
              <a:gd name="T1" fmla="*/ 57 h 208"/>
              <a:gd name="T2" fmla="*/ 132 w 170"/>
              <a:gd name="T3" fmla="*/ 38 h 208"/>
              <a:gd name="T4" fmla="*/ 104 w 170"/>
              <a:gd name="T5" fmla="*/ 10 h 208"/>
              <a:gd name="T6" fmla="*/ 87 w 170"/>
              <a:gd name="T7" fmla="*/ 57 h 208"/>
              <a:gd name="T8" fmla="*/ 83 w 170"/>
              <a:gd name="T9" fmla="*/ 57 h 208"/>
              <a:gd name="T10" fmla="*/ 57 w 170"/>
              <a:gd name="T11" fmla="*/ 0 h 208"/>
              <a:gd name="T12" fmla="*/ 28 w 170"/>
              <a:gd name="T13" fmla="*/ 29 h 208"/>
              <a:gd name="T14" fmla="*/ 76 w 170"/>
              <a:gd name="T15" fmla="*/ 57 h 208"/>
              <a:gd name="T16" fmla="*/ 0 w 170"/>
              <a:gd name="T17" fmla="*/ 57 h 208"/>
              <a:gd name="T18" fmla="*/ 0 w 170"/>
              <a:gd name="T19" fmla="*/ 123 h 208"/>
              <a:gd name="T20" fmla="*/ 9 w 170"/>
              <a:gd name="T21" fmla="*/ 123 h 208"/>
              <a:gd name="T22" fmla="*/ 9 w 170"/>
              <a:gd name="T23" fmla="*/ 208 h 208"/>
              <a:gd name="T24" fmla="*/ 161 w 170"/>
              <a:gd name="T25" fmla="*/ 208 h 208"/>
              <a:gd name="T26" fmla="*/ 161 w 170"/>
              <a:gd name="T27" fmla="*/ 123 h 208"/>
              <a:gd name="T28" fmla="*/ 170 w 170"/>
              <a:gd name="T29" fmla="*/ 123 h 208"/>
              <a:gd name="T30" fmla="*/ 170 w 170"/>
              <a:gd name="T31" fmla="*/ 57 h 208"/>
              <a:gd name="T32" fmla="*/ 94 w 170"/>
              <a:gd name="T33" fmla="*/ 57 h 208"/>
              <a:gd name="T34" fmla="*/ 109 w 170"/>
              <a:gd name="T35" fmla="*/ 26 h 208"/>
              <a:gd name="T36" fmla="*/ 116 w 170"/>
              <a:gd name="T37" fmla="*/ 36 h 208"/>
              <a:gd name="T38" fmla="*/ 102 w 170"/>
              <a:gd name="T39" fmla="*/ 43 h 208"/>
              <a:gd name="T40" fmla="*/ 109 w 170"/>
              <a:gd name="T41" fmla="*/ 26 h 208"/>
              <a:gd name="T42" fmla="*/ 42 w 170"/>
              <a:gd name="T43" fmla="*/ 26 h 208"/>
              <a:gd name="T44" fmla="*/ 54 w 170"/>
              <a:gd name="T45" fmla="*/ 17 h 208"/>
              <a:gd name="T46" fmla="*/ 64 w 170"/>
              <a:gd name="T47" fmla="*/ 38 h 208"/>
              <a:gd name="T48" fmla="*/ 42 w 170"/>
              <a:gd name="T49" fmla="*/ 26 h 208"/>
              <a:gd name="T50" fmla="*/ 9 w 170"/>
              <a:gd name="T51" fmla="*/ 114 h 208"/>
              <a:gd name="T52" fmla="*/ 9 w 170"/>
              <a:gd name="T53" fmla="*/ 66 h 208"/>
              <a:gd name="T54" fmla="*/ 76 w 170"/>
              <a:gd name="T55" fmla="*/ 66 h 208"/>
              <a:gd name="T56" fmla="*/ 76 w 170"/>
              <a:gd name="T57" fmla="*/ 114 h 208"/>
              <a:gd name="T58" fmla="*/ 19 w 170"/>
              <a:gd name="T59" fmla="*/ 114 h 208"/>
              <a:gd name="T60" fmla="*/ 14 w 170"/>
              <a:gd name="T61" fmla="*/ 114 h 208"/>
              <a:gd name="T62" fmla="*/ 9 w 170"/>
              <a:gd name="T63" fmla="*/ 114 h 208"/>
              <a:gd name="T64" fmla="*/ 9 w 170"/>
              <a:gd name="T65" fmla="*/ 114 h 208"/>
              <a:gd name="T66" fmla="*/ 19 w 170"/>
              <a:gd name="T67" fmla="*/ 123 h 208"/>
              <a:gd name="T68" fmla="*/ 76 w 170"/>
              <a:gd name="T69" fmla="*/ 123 h 208"/>
              <a:gd name="T70" fmla="*/ 76 w 170"/>
              <a:gd name="T71" fmla="*/ 199 h 208"/>
              <a:gd name="T72" fmla="*/ 19 w 170"/>
              <a:gd name="T73" fmla="*/ 199 h 208"/>
              <a:gd name="T74" fmla="*/ 19 w 170"/>
              <a:gd name="T75" fmla="*/ 123 h 208"/>
              <a:gd name="T76" fmla="*/ 151 w 170"/>
              <a:gd name="T77" fmla="*/ 199 h 208"/>
              <a:gd name="T78" fmla="*/ 94 w 170"/>
              <a:gd name="T79" fmla="*/ 199 h 208"/>
              <a:gd name="T80" fmla="*/ 94 w 170"/>
              <a:gd name="T81" fmla="*/ 123 h 208"/>
              <a:gd name="T82" fmla="*/ 151 w 170"/>
              <a:gd name="T83" fmla="*/ 123 h 208"/>
              <a:gd name="T84" fmla="*/ 151 w 170"/>
              <a:gd name="T85" fmla="*/ 199 h 208"/>
              <a:gd name="T86" fmla="*/ 161 w 170"/>
              <a:gd name="T87" fmla="*/ 114 h 208"/>
              <a:gd name="T88" fmla="*/ 161 w 170"/>
              <a:gd name="T89" fmla="*/ 114 h 208"/>
              <a:gd name="T90" fmla="*/ 156 w 170"/>
              <a:gd name="T91" fmla="*/ 114 h 208"/>
              <a:gd name="T92" fmla="*/ 151 w 170"/>
              <a:gd name="T93" fmla="*/ 114 h 208"/>
              <a:gd name="T94" fmla="*/ 94 w 170"/>
              <a:gd name="T95" fmla="*/ 114 h 208"/>
              <a:gd name="T96" fmla="*/ 94 w 170"/>
              <a:gd name="T97" fmla="*/ 66 h 208"/>
              <a:gd name="T98" fmla="*/ 161 w 170"/>
              <a:gd name="T99" fmla="*/ 66 h 208"/>
              <a:gd name="T100" fmla="*/ 161 w 170"/>
              <a:gd name="T101" fmla="*/ 114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0" h="208">
                <a:moveTo>
                  <a:pt x="94" y="57"/>
                </a:moveTo>
                <a:lnTo>
                  <a:pt x="132" y="38"/>
                </a:lnTo>
                <a:lnTo>
                  <a:pt x="104" y="10"/>
                </a:lnTo>
                <a:lnTo>
                  <a:pt x="87" y="57"/>
                </a:lnTo>
                <a:lnTo>
                  <a:pt x="83" y="57"/>
                </a:lnTo>
                <a:lnTo>
                  <a:pt x="57" y="0"/>
                </a:lnTo>
                <a:lnTo>
                  <a:pt x="28" y="29"/>
                </a:lnTo>
                <a:lnTo>
                  <a:pt x="76" y="57"/>
                </a:lnTo>
                <a:lnTo>
                  <a:pt x="0" y="57"/>
                </a:lnTo>
                <a:lnTo>
                  <a:pt x="0" y="123"/>
                </a:lnTo>
                <a:lnTo>
                  <a:pt x="9" y="123"/>
                </a:lnTo>
                <a:lnTo>
                  <a:pt x="9" y="208"/>
                </a:lnTo>
                <a:lnTo>
                  <a:pt x="161" y="208"/>
                </a:lnTo>
                <a:lnTo>
                  <a:pt x="161" y="123"/>
                </a:lnTo>
                <a:lnTo>
                  <a:pt x="170" y="123"/>
                </a:lnTo>
                <a:lnTo>
                  <a:pt x="170" y="57"/>
                </a:lnTo>
                <a:lnTo>
                  <a:pt x="94" y="57"/>
                </a:lnTo>
                <a:close/>
                <a:moveTo>
                  <a:pt x="109" y="26"/>
                </a:moveTo>
                <a:lnTo>
                  <a:pt x="116" y="36"/>
                </a:lnTo>
                <a:lnTo>
                  <a:pt x="102" y="43"/>
                </a:lnTo>
                <a:lnTo>
                  <a:pt x="109" y="26"/>
                </a:lnTo>
                <a:close/>
                <a:moveTo>
                  <a:pt x="42" y="26"/>
                </a:moveTo>
                <a:lnTo>
                  <a:pt x="54" y="17"/>
                </a:lnTo>
                <a:lnTo>
                  <a:pt x="64" y="38"/>
                </a:lnTo>
                <a:lnTo>
                  <a:pt x="42" y="26"/>
                </a:lnTo>
                <a:close/>
                <a:moveTo>
                  <a:pt x="9" y="114"/>
                </a:moveTo>
                <a:lnTo>
                  <a:pt x="9" y="66"/>
                </a:lnTo>
                <a:lnTo>
                  <a:pt x="76" y="66"/>
                </a:lnTo>
                <a:lnTo>
                  <a:pt x="76" y="114"/>
                </a:lnTo>
                <a:lnTo>
                  <a:pt x="19" y="114"/>
                </a:lnTo>
                <a:lnTo>
                  <a:pt x="14" y="114"/>
                </a:lnTo>
                <a:lnTo>
                  <a:pt x="9" y="114"/>
                </a:lnTo>
                <a:lnTo>
                  <a:pt x="9" y="114"/>
                </a:lnTo>
                <a:close/>
                <a:moveTo>
                  <a:pt x="19" y="123"/>
                </a:moveTo>
                <a:lnTo>
                  <a:pt x="76" y="123"/>
                </a:lnTo>
                <a:lnTo>
                  <a:pt x="76" y="199"/>
                </a:lnTo>
                <a:lnTo>
                  <a:pt x="19" y="199"/>
                </a:lnTo>
                <a:lnTo>
                  <a:pt x="19" y="123"/>
                </a:lnTo>
                <a:close/>
                <a:moveTo>
                  <a:pt x="151" y="199"/>
                </a:moveTo>
                <a:lnTo>
                  <a:pt x="94" y="199"/>
                </a:lnTo>
                <a:lnTo>
                  <a:pt x="94" y="123"/>
                </a:lnTo>
                <a:lnTo>
                  <a:pt x="151" y="123"/>
                </a:lnTo>
                <a:lnTo>
                  <a:pt x="151" y="199"/>
                </a:lnTo>
                <a:close/>
                <a:moveTo>
                  <a:pt x="161" y="114"/>
                </a:moveTo>
                <a:lnTo>
                  <a:pt x="161" y="114"/>
                </a:lnTo>
                <a:lnTo>
                  <a:pt x="156" y="114"/>
                </a:lnTo>
                <a:lnTo>
                  <a:pt x="151" y="114"/>
                </a:lnTo>
                <a:lnTo>
                  <a:pt x="94" y="114"/>
                </a:lnTo>
                <a:lnTo>
                  <a:pt x="94" y="66"/>
                </a:lnTo>
                <a:lnTo>
                  <a:pt x="161" y="66"/>
                </a:lnTo>
                <a:lnTo>
                  <a:pt x="161" y="1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35" name="组合 134"/>
          <p:cNvGrpSpPr/>
          <p:nvPr/>
        </p:nvGrpSpPr>
        <p:grpSpPr>
          <a:xfrm>
            <a:off x="5941330" y="5850256"/>
            <a:ext cx="240257" cy="410062"/>
            <a:chOff x="5941330" y="5196206"/>
            <a:chExt cx="240257" cy="410062"/>
          </a:xfrm>
        </p:grpSpPr>
        <p:sp>
          <p:nvSpPr>
            <p:cNvPr id="136" name="Freeform 126"/>
            <p:cNvSpPr>
              <a:spLocks noEditPoints="1"/>
            </p:cNvSpPr>
            <p:nvPr/>
          </p:nvSpPr>
          <p:spPr bwMode="auto">
            <a:xfrm>
              <a:off x="5941330" y="5196206"/>
              <a:ext cx="240257" cy="410062"/>
            </a:xfrm>
            <a:custGeom>
              <a:avLst/>
              <a:gdLst>
                <a:gd name="T0" fmla="*/ 51 w 56"/>
                <a:gd name="T1" fmla="*/ 5 h 96"/>
                <a:gd name="T2" fmla="*/ 40 w 56"/>
                <a:gd name="T3" fmla="*/ 0 h 96"/>
                <a:gd name="T4" fmla="*/ 16 w 56"/>
                <a:gd name="T5" fmla="*/ 0 h 96"/>
                <a:gd name="T6" fmla="*/ 5 w 56"/>
                <a:gd name="T7" fmla="*/ 5 h 96"/>
                <a:gd name="T8" fmla="*/ 0 w 56"/>
                <a:gd name="T9" fmla="*/ 16 h 96"/>
                <a:gd name="T10" fmla="*/ 0 w 56"/>
                <a:gd name="T11" fmla="*/ 80 h 96"/>
                <a:gd name="T12" fmla="*/ 5 w 56"/>
                <a:gd name="T13" fmla="*/ 91 h 96"/>
                <a:gd name="T14" fmla="*/ 16 w 56"/>
                <a:gd name="T15" fmla="*/ 96 h 96"/>
                <a:gd name="T16" fmla="*/ 40 w 56"/>
                <a:gd name="T17" fmla="*/ 96 h 96"/>
                <a:gd name="T18" fmla="*/ 51 w 56"/>
                <a:gd name="T19" fmla="*/ 91 h 96"/>
                <a:gd name="T20" fmla="*/ 56 w 56"/>
                <a:gd name="T21" fmla="*/ 80 h 96"/>
                <a:gd name="T22" fmla="*/ 56 w 56"/>
                <a:gd name="T23" fmla="*/ 16 h 96"/>
                <a:gd name="T24" fmla="*/ 51 w 56"/>
                <a:gd name="T25" fmla="*/ 5 h 96"/>
                <a:gd name="T26" fmla="*/ 8 w 56"/>
                <a:gd name="T27" fmla="*/ 8 h 96"/>
                <a:gd name="T28" fmla="*/ 16 w 56"/>
                <a:gd name="T29" fmla="*/ 4 h 96"/>
                <a:gd name="T30" fmla="*/ 40 w 56"/>
                <a:gd name="T31" fmla="*/ 4 h 96"/>
                <a:gd name="T32" fmla="*/ 48 w 56"/>
                <a:gd name="T33" fmla="*/ 8 h 96"/>
                <a:gd name="T34" fmla="*/ 52 w 56"/>
                <a:gd name="T35" fmla="*/ 16 h 96"/>
                <a:gd name="T36" fmla="*/ 4 w 56"/>
                <a:gd name="T37" fmla="*/ 16 h 96"/>
                <a:gd name="T38" fmla="*/ 8 w 56"/>
                <a:gd name="T39" fmla="*/ 8 h 96"/>
                <a:gd name="T40" fmla="*/ 52 w 56"/>
                <a:gd name="T41" fmla="*/ 20 h 96"/>
                <a:gd name="T42" fmla="*/ 52 w 56"/>
                <a:gd name="T43" fmla="*/ 76 h 96"/>
                <a:gd name="T44" fmla="*/ 4 w 56"/>
                <a:gd name="T45" fmla="*/ 76 h 96"/>
                <a:gd name="T46" fmla="*/ 4 w 56"/>
                <a:gd name="T47" fmla="*/ 20 h 96"/>
                <a:gd name="T48" fmla="*/ 52 w 56"/>
                <a:gd name="T49" fmla="*/ 20 h 96"/>
                <a:gd name="T50" fmla="*/ 20 w 56"/>
                <a:gd name="T51" fmla="*/ 92 h 96"/>
                <a:gd name="T52" fmla="*/ 20 w 56"/>
                <a:gd name="T53" fmla="*/ 88 h 96"/>
                <a:gd name="T54" fmla="*/ 36 w 56"/>
                <a:gd name="T55" fmla="*/ 88 h 96"/>
                <a:gd name="T56" fmla="*/ 36 w 56"/>
                <a:gd name="T57" fmla="*/ 92 h 96"/>
                <a:gd name="T58" fmla="*/ 20 w 56"/>
                <a:gd name="T59" fmla="*/ 92 h 96"/>
                <a:gd name="T60" fmla="*/ 48 w 56"/>
                <a:gd name="T61" fmla="*/ 88 h 96"/>
                <a:gd name="T62" fmla="*/ 40 w 56"/>
                <a:gd name="T63" fmla="*/ 92 h 96"/>
                <a:gd name="T64" fmla="*/ 40 w 56"/>
                <a:gd name="T65" fmla="*/ 84 h 96"/>
                <a:gd name="T66" fmla="*/ 16 w 56"/>
                <a:gd name="T67" fmla="*/ 84 h 96"/>
                <a:gd name="T68" fmla="*/ 16 w 56"/>
                <a:gd name="T69" fmla="*/ 92 h 96"/>
                <a:gd name="T70" fmla="*/ 8 w 56"/>
                <a:gd name="T71" fmla="*/ 88 h 96"/>
                <a:gd name="T72" fmla="*/ 4 w 56"/>
                <a:gd name="T73" fmla="*/ 80 h 96"/>
                <a:gd name="T74" fmla="*/ 52 w 56"/>
                <a:gd name="T75" fmla="*/ 80 h 96"/>
                <a:gd name="T76" fmla="*/ 48 w 56"/>
                <a:gd name="T77" fmla="*/ 8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" h="96">
                  <a:moveTo>
                    <a:pt x="51" y="5"/>
                  </a:moveTo>
                  <a:cubicBezTo>
                    <a:pt x="48" y="2"/>
                    <a:pt x="44" y="0"/>
                    <a:pt x="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8" y="2"/>
                    <a:pt x="5" y="5"/>
                  </a:cubicBezTo>
                  <a:cubicBezTo>
                    <a:pt x="2" y="8"/>
                    <a:pt x="0" y="12"/>
                    <a:pt x="0" y="1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4"/>
                    <a:pt x="2" y="88"/>
                    <a:pt x="5" y="91"/>
                  </a:cubicBezTo>
                  <a:cubicBezTo>
                    <a:pt x="8" y="94"/>
                    <a:pt x="12" y="96"/>
                    <a:pt x="16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4" y="96"/>
                    <a:pt x="48" y="94"/>
                    <a:pt x="51" y="91"/>
                  </a:cubicBezTo>
                  <a:cubicBezTo>
                    <a:pt x="54" y="88"/>
                    <a:pt x="56" y="84"/>
                    <a:pt x="56" y="80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2"/>
                    <a:pt x="54" y="8"/>
                    <a:pt x="51" y="5"/>
                  </a:cubicBezTo>
                  <a:close/>
                  <a:moveTo>
                    <a:pt x="8" y="8"/>
                  </a:moveTo>
                  <a:cubicBezTo>
                    <a:pt x="10" y="5"/>
                    <a:pt x="13" y="4"/>
                    <a:pt x="16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3" y="4"/>
                    <a:pt x="46" y="5"/>
                    <a:pt x="48" y="8"/>
                  </a:cubicBezTo>
                  <a:cubicBezTo>
                    <a:pt x="51" y="10"/>
                    <a:pt x="52" y="13"/>
                    <a:pt x="5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3"/>
                    <a:pt x="5" y="10"/>
                    <a:pt x="8" y="8"/>
                  </a:cubicBezTo>
                  <a:close/>
                  <a:moveTo>
                    <a:pt x="52" y="20"/>
                  </a:moveTo>
                  <a:cubicBezTo>
                    <a:pt x="52" y="76"/>
                    <a:pt x="52" y="76"/>
                    <a:pt x="52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20"/>
                    <a:pt x="4" y="20"/>
                    <a:pt x="4" y="20"/>
                  </a:cubicBezTo>
                  <a:lnTo>
                    <a:pt x="52" y="20"/>
                  </a:lnTo>
                  <a:close/>
                  <a:moveTo>
                    <a:pt x="20" y="92"/>
                  </a:moveTo>
                  <a:cubicBezTo>
                    <a:pt x="20" y="88"/>
                    <a:pt x="20" y="88"/>
                    <a:pt x="20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92"/>
                    <a:pt x="36" y="92"/>
                    <a:pt x="36" y="92"/>
                  </a:cubicBezTo>
                  <a:lnTo>
                    <a:pt x="20" y="92"/>
                  </a:lnTo>
                  <a:close/>
                  <a:moveTo>
                    <a:pt x="48" y="88"/>
                  </a:moveTo>
                  <a:cubicBezTo>
                    <a:pt x="46" y="91"/>
                    <a:pt x="43" y="92"/>
                    <a:pt x="40" y="92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3" y="92"/>
                    <a:pt x="10" y="91"/>
                    <a:pt x="8" y="88"/>
                  </a:cubicBezTo>
                  <a:cubicBezTo>
                    <a:pt x="5" y="86"/>
                    <a:pt x="4" y="83"/>
                    <a:pt x="4" y="80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3"/>
                    <a:pt x="51" y="86"/>
                    <a:pt x="48" y="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Rectangle 127"/>
            <p:cNvSpPr>
              <a:spLocks noChangeArrowheads="1"/>
            </p:cNvSpPr>
            <p:nvPr/>
          </p:nvSpPr>
          <p:spPr bwMode="auto">
            <a:xfrm>
              <a:off x="6009974" y="5230528"/>
              <a:ext cx="102967" cy="180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5086886" y="5868320"/>
            <a:ext cx="307095" cy="375739"/>
            <a:chOff x="5086886" y="5214270"/>
            <a:chExt cx="307095" cy="375739"/>
          </a:xfrm>
        </p:grpSpPr>
        <p:sp>
          <p:nvSpPr>
            <p:cNvPr id="139" name="Rectangle 128"/>
            <p:cNvSpPr>
              <a:spLocks noChangeArrowheads="1"/>
            </p:cNvSpPr>
            <p:nvPr/>
          </p:nvSpPr>
          <p:spPr bwMode="auto">
            <a:xfrm>
              <a:off x="5231401" y="5503300"/>
              <a:ext cx="18064" cy="8670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Rectangle 129"/>
            <p:cNvSpPr>
              <a:spLocks noChangeArrowheads="1"/>
            </p:cNvSpPr>
            <p:nvPr/>
          </p:nvSpPr>
          <p:spPr bwMode="auto">
            <a:xfrm>
              <a:off x="5231401" y="5214270"/>
              <a:ext cx="18064" cy="18786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Rectangle 130"/>
            <p:cNvSpPr>
              <a:spLocks noChangeArrowheads="1"/>
            </p:cNvSpPr>
            <p:nvPr/>
          </p:nvSpPr>
          <p:spPr bwMode="auto">
            <a:xfrm>
              <a:off x="5352432" y="5214270"/>
              <a:ext cx="16258" cy="849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Rectangle 131"/>
            <p:cNvSpPr>
              <a:spLocks noChangeArrowheads="1"/>
            </p:cNvSpPr>
            <p:nvPr/>
          </p:nvSpPr>
          <p:spPr bwMode="auto">
            <a:xfrm>
              <a:off x="5352432" y="5402140"/>
              <a:ext cx="16258" cy="18786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Rectangle 132"/>
            <p:cNvSpPr>
              <a:spLocks noChangeArrowheads="1"/>
            </p:cNvSpPr>
            <p:nvPr/>
          </p:nvSpPr>
          <p:spPr bwMode="auto">
            <a:xfrm>
              <a:off x="5112176" y="5452720"/>
              <a:ext cx="16258" cy="1372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Rectangle 133"/>
            <p:cNvSpPr>
              <a:spLocks noChangeArrowheads="1"/>
            </p:cNvSpPr>
            <p:nvPr/>
          </p:nvSpPr>
          <p:spPr bwMode="auto">
            <a:xfrm>
              <a:off x="5112176" y="5214270"/>
              <a:ext cx="16258" cy="1354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Oval 134"/>
            <p:cNvSpPr>
              <a:spLocks noChangeArrowheads="1"/>
            </p:cNvSpPr>
            <p:nvPr/>
          </p:nvSpPr>
          <p:spPr bwMode="auto">
            <a:xfrm>
              <a:off x="5206111" y="5418397"/>
              <a:ext cx="68645" cy="686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Oval 135"/>
            <p:cNvSpPr>
              <a:spLocks noChangeArrowheads="1"/>
            </p:cNvSpPr>
            <p:nvPr/>
          </p:nvSpPr>
          <p:spPr bwMode="auto">
            <a:xfrm>
              <a:off x="5325336" y="5315431"/>
              <a:ext cx="68645" cy="686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Oval 136"/>
            <p:cNvSpPr>
              <a:spLocks noChangeArrowheads="1"/>
            </p:cNvSpPr>
            <p:nvPr/>
          </p:nvSpPr>
          <p:spPr bwMode="auto">
            <a:xfrm>
              <a:off x="5086886" y="5367817"/>
              <a:ext cx="68645" cy="686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4264957" y="5833998"/>
            <a:ext cx="308901" cy="391996"/>
            <a:chOff x="4264957" y="5179948"/>
            <a:chExt cx="308901" cy="391996"/>
          </a:xfrm>
        </p:grpSpPr>
        <p:sp>
          <p:nvSpPr>
            <p:cNvPr id="149" name="Freeform 137"/>
            <p:cNvSpPr>
              <a:spLocks/>
            </p:cNvSpPr>
            <p:nvPr/>
          </p:nvSpPr>
          <p:spPr bwMode="auto">
            <a:xfrm>
              <a:off x="4358892" y="5179948"/>
              <a:ext cx="121032" cy="256514"/>
            </a:xfrm>
            <a:custGeom>
              <a:avLst/>
              <a:gdLst>
                <a:gd name="T0" fmla="*/ 24 w 67"/>
                <a:gd name="T1" fmla="*/ 142 h 142"/>
                <a:gd name="T2" fmla="*/ 43 w 67"/>
                <a:gd name="T3" fmla="*/ 142 h 142"/>
                <a:gd name="T4" fmla="*/ 43 w 67"/>
                <a:gd name="T5" fmla="*/ 47 h 142"/>
                <a:gd name="T6" fmla="*/ 67 w 67"/>
                <a:gd name="T7" fmla="*/ 47 h 142"/>
                <a:gd name="T8" fmla="*/ 34 w 67"/>
                <a:gd name="T9" fmla="*/ 0 h 142"/>
                <a:gd name="T10" fmla="*/ 0 w 67"/>
                <a:gd name="T11" fmla="*/ 47 h 142"/>
                <a:gd name="T12" fmla="*/ 24 w 67"/>
                <a:gd name="T13" fmla="*/ 47 h 142"/>
                <a:gd name="T14" fmla="*/ 24 w 67"/>
                <a:gd name="T1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142">
                  <a:moveTo>
                    <a:pt x="24" y="142"/>
                  </a:moveTo>
                  <a:lnTo>
                    <a:pt x="43" y="142"/>
                  </a:lnTo>
                  <a:lnTo>
                    <a:pt x="43" y="47"/>
                  </a:lnTo>
                  <a:lnTo>
                    <a:pt x="67" y="47"/>
                  </a:lnTo>
                  <a:lnTo>
                    <a:pt x="34" y="0"/>
                  </a:lnTo>
                  <a:lnTo>
                    <a:pt x="0" y="47"/>
                  </a:lnTo>
                  <a:lnTo>
                    <a:pt x="24" y="47"/>
                  </a:lnTo>
                  <a:lnTo>
                    <a:pt x="24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38"/>
            <p:cNvSpPr>
              <a:spLocks/>
            </p:cNvSpPr>
            <p:nvPr/>
          </p:nvSpPr>
          <p:spPr bwMode="auto">
            <a:xfrm>
              <a:off x="4264957" y="5299172"/>
              <a:ext cx="308901" cy="272772"/>
            </a:xfrm>
            <a:custGeom>
              <a:avLst/>
              <a:gdLst>
                <a:gd name="T0" fmla="*/ 114 w 171"/>
                <a:gd name="T1" fmla="*/ 0 h 151"/>
                <a:gd name="T2" fmla="*/ 114 w 171"/>
                <a:gd name="T3" fmla="*/ 9 h 151"/>
                <a:gd name="T4" fmla="*/ 161 w 171"/>
                <a:gd name="T5" fmla="*/ 9 h 151"/>
                <a:gd name="T6" fmla="*/ 161 w 171"/>
                <a:gd name="T7" fmla="*/ 142 h 151"/>
                <a:gd name="T8" fmla="*/ 10 w 171"/>
                <a:gd name="T9" fmla="*/ 142 h 151"/>
                <a:gd name="T10" fmla="*/ 10 w 171"/>
                <a:gd name="T11" fmla="*/ 9 h 151"/>
                <a:gd name="T12" fmla="*/ 57 w 171"/>
                <a:gd name="T13" fmla="*/ 9 h 151"/>
                <a:gd name="T14" fmla="*/ 57 w 171"/>
                <a:gd name="T15" fmla="*/ 0 h 151"/>
                <a:gd name="T16" fmla="*/ 0 w 171"/>
                <a:gd name="T17" fmla="*/ 0 h 151"/>
                <a:gd name="T18" fmla="*/ 0 w 171"/>
                <a:gd name="T19" fmla="*/ 151 h 151"/>
                <a:gd name="T20" fmla="*/ 171 w 171"/>
                <a:gd name="T21" fmla="*/ 151 h 151"/>
                <a:gd name="T22" fmla="*/ 171 w 171"/>
                <a:gd name="T23" fmla="*/ 0 h 151"/>
                <a:gd name="T24" fmla="*/ 114 w 171"/>
                <a:gd name="T2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1" h="151">
                  <a:moveTo>
                    <a:pt x="114" y="0"/>
                  </a:moveTo>
                  <a:lnTo>
                    <a:pt x="114" y="9"/>
                  </a:lnTo>
                  <a:lnTo>
                    <a:pt x="161" y="9"/>
                  </a:lnTo>
                  <a:lnTo>
                    <a:pt x="161" y="142"/>
                  </a:lnTo>
                  <a:lnTo>
                    <a:pt x="10" y="142"/>
                  </a:lnTo>
                  <a:lnTo>
                    <a:pt x="10" y="9"/>
                  </a:lnTo>
                  <a:lnTo>
                    <a:pt x="57" y="9"/>
                  </a:lnTo>
                  <a:lnTo>
                    <a:pt x="57" y="0"/>
                  </a:lnTo>
                  <a:lnTo>
                    <a:pt x="0" y="0"/>
                  </a:lnTo>
                  <a:lnTo>
                    <a:pt x="0" y="151"/>
                  </a:lnTo>
                  <a:lnTo>
                    <a:pt x="171" y="151"/>
                  </a:lnTo>
                  <a:lnTo>
                    <a:pt x="171" y="0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10809677" y="5884578"/>
            <a:ext cx="377546" cy="332384"/>
            <a:chOff x="4230635" y="6068714"/>
            <a:chExt cx="377546" cy="332384"/>
          </a:xfrm>
        </p:grpSpPr>
        <p:sp>
          <p:nvSpPr>
            <p:cNvPr id="152" name="Oval 143"/>
            <p:cNvSpPr>
              <a:spLocks noChangeArrowheads="1"/>
            </p:cNvSpPr>
            <p:nvPr/>
          </p:nvSpPr>
          <p:spPr bwMode="auto">
            <a:xfrm>
              <a:off x="4385989" y="6169875"/>
              <a:ext cx="66839" cy="686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Oval 144"/>
            <p:cNvSpPr>
              <a:spLocks noChangeArrowheads="1"/>
            </p:cNvSpPr>
            <p:nvPr/>
          </p:nvSpPr>
          <p:spPr bwMode="auto">
            <a:xfrm>
              <a:off x="4487149" y="6169875"/>
              <a:ext cx="68645" cy="686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Oval 145"/>
            <p:cNvSpPr>
              <a:spLocks noChangeArrowheads="1"/>
            </p:cNvSpPr>
            <p:nvPr/>
          </p:nvSpPr>
          <p:spPr bwMode="auto">
            <a:xfrm>
              <a:off x="4283021" y="6169875"/>
              <a:ext cx="68645" cy="686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46"/>
            <p:cNvSpPr>
              <a:spLocks noEditPoints="1"/>
            </p:cNvSpPr>
            <p:nvPr/>
          </p:nvSpPr>
          <p:spPr bwMode="auto">
            <a:xfrm>
              <a:off x="4230635" y="6068714"/>
              <a:ext cx="377546" cy="332384"/>
            </a:xfrm>
            <a:custGeom>
              <a:avLst/>
              <a:gdLst>
                <a:gd name="T0" fmla="*/ 83 w 88"/>
                <a:gd name="T1" fmla="*/ 5 h 78"/>
                <a:gd name="T2" fmla="*/ 70 w 88"/>
                <a:gd name="T3" fmla="*/ 0 h 78"/>
                <a:gd name="T4" fmla="*/ 18 w 88"/>
                <a:gd name="T5" fmla="*/ 0 h 78"/>
                <a:gd name="T6" fmla="*/ 5 w 88"/>
                <a:gd name="T7" fmla="*/ 5 h 78"/>
                <a:gd name="T8" fmla="*/ 0 w 88"/>
                <a:gd name="T9" fmla="*/ 18 h 78"/>
                <a:gd name="T10" fmla="*/ 0 w 88"/>
                <a:gd name="T11" fmla="*/ 46 h 78"/>
                <a:gd name="T12" fmla="*/ 5 w 88"/>
                <a:gd name="T13" fmla="*/ 59 h 78"/>
                <a:gd name="T14" fmla="*/ 18 w 88"/>
                <a:gd name="T15" fmla="*/ 64 h 78"/>
                <a:gd name="T16" fmla="*/ 69 w 88"/>
                <a:gd name="T17" fmla="*/ 64 h 78"/>
                <a:gd name="T18" fmla="*/ 88 w 88"/>
                <a:gd name="T19" fmla="*/ 78 h 78"/>
                <a:gd name="T20" fmla="*/ 88 w 88"/>
                <a:gd name="T21" fmla="*/ 18 h 78"/>
                <a:gd name="T22" fmla="*/ 83 w 88"/>
                <a:gd name="T23" fmla="*/ 5 h 78"/>
                <a:gd name="T24" fmla="*/ 84 w 88"/>
                <a:gd name="T25" fmla="*/ 70 h 78"/>
                <a:gd name="T26" fmla="*/ 71 w 88"/>
                <a:gd name="T27" fmla="*/ 60 h 78"/>
                <a:gd name="T28" fmla="*/ 18 w 88"/>
                <a:gd name="T29" fmla="*/ 60 h 78"/>
                <a:gd name="T30" fmla="*/ 8 w 88"/>
                <a:gd name="T31" fmla="*/ 56 h 78"/>
                <a:gd name="T32" fmla="*/ 4 w 88"/>
                <a:gd name="T33" fmla="*/ 46 h 78"/>
                <a:gd name="T34" fmla="*/ 4 w 88"/>
                <a:gd name="T35" fmla="*/ 18 h 78"/>
                <a:gd name="T36" fmla="*/ 8 w 88"/>
                <a:gd name="T37" fmla="*/ 8 h 78"/>
                <a:gd name="T38" fmla="*/ 18 w 88"/>
                <a:gd name="T39" fmla="*/ 4 h 78"/>
                <a:gd name="T40" fmla="*/ 70 w 88"/>
                <a:gd name="T41" fmla="*/ 4 h 78"/>
                <a:gd name="T42" fmla="*/ 80 w 88"/>
                <a:gd name="T43" fmla="*/ 8 h 78"/>
                <a:gd name="T44" fmla="*/ 84 w 88"/>
                <a:gd name="T45" fmla="*/ 18 h 78"/>
                <a:gd name="T46" fmla="*/ 84 w 88"/>
                <a:gd name="T47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8" h="78">
                  <a:moveTo>
                    <a:pt x="83" y="5"/>
                  </a:moveTo>
                  <a:cubicBezTo>
                    <a:pt x="79" y="2"/>
                    <a:pt x="75" y="0"/>
                    <a:pt x="7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3" y="0"/>
                    <a:pt x="9" y="2"/>
                    <a:pt x="5" y="5"/>
                  </a:cubicBezTo>
                  <a:cubicBezTo>
                    <a:pt x="2" y="9"/>
                    <a:pt x="0" y="13"/>
                    <a:pt x="0" y="18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1"/>
                    <a:pt x="2" y="55"/>
                    <a:pt x="5" y="59"/>
                  </a:cubicBezTo>
                  <a:cubicBezTo>
                    <a:pt x="9" y="62"/>
                    <a:pt x="13" y="64"/>
                    <a:pt x="18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3"/>
                    <a:pt x="86" y="9"/>
                    <a:pt x="83" y="5"/>
                  </a:cubicBezTo>
                  <a:close/>
                  <a:moveTo>
                    <a:pt x="84" y="70"/>
                  </a:moveTo>
                  <a:cubicBezTo>
                    <a:pt x="71" y="60"/>
                    <a:pt x="71" y="60"/>
                    <a:pt x="71" y="60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4" y="60"/>
                    <a:pt x="11" y="59"/>
                    <a:pt x="8" y="56"/>
                  </a:cubicBezTo>
                  <a:cubicBezTo>
                    <a:pt x="5" y="53"/>
                    <a:pt x="4" y="50"/>
                    <a:pt x="4" y="46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4"/>
                    <a:pt x="5" y="11"/>
                    <a:pt x="8" y="8"/>
                  </a:cubicBezTo>
                  <a:cubicBezTo>
                    <a:pt x="11" y="5"/>
                    <a:pt x="14" y="4"/>
                    <a:pt x="18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4" y="4"/>
                    <a:pt x="77" y="5"/>
                    <a:pt x="80" y="8"/>
                  </a:cubicBezTo>
                  <a:cubicBezTo>
                    <a:pt x="83" y="11"/>
                    <a:pt x="84" y="14"/>
                    <a:pt x="84" y="18"/>
                  </a:cubicBezTo>
                  <a:lnTo>
                    <a:pt x="84" y="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6" name="Freeform 147"/>
          <p:cNvSpPr>
            <a:spLocks noEditPoints="1"/>
          </p:cNvSpPr>
          <p:nvPr/>
        </p:nvSpPr>
        <p:spPr bwMode="auto">
          <a:xfrm>
            <a:off x="9980523" y="5884578"/>
            <a:ext cx="411868" cy="375739"/>
          </a:xfrm>
          <a:custGeom>
            <a:avLst/>
            <a:gdLst>
              <a:gd name="T0" fmla="*/ 147 w 228"/>
              <a:gd name="T1" fmla="*/ 37 h 208"/>
              <a:gd name="T2" fmla="*/ 81 w 228"/>
              <a:gd name="T3" fmla="*/ 0 h 208"/>
              <a:gd name="T4" fmla="*/ 0 w 228"/>
              <a:gd name="T5" fmla="*/ 30 h 208"/>
              <a:gd name="T6" fmla="*/ 0 w 228"/>
              <a:gd name="T7" fmla="*/ 201 h 208"/>
              <a:gd name="T8" fmla="*/ 81 w 228"/>
              <a:gd name="T9" fmla="*/ 170 h 208"/>
              <a:gd name="T10" fmla="*/ 147 w 228"/>
              <a:gd name="T11" fmla="*/ 208 h 208"/>
              <a:gd name="T12" fmla="*/ 228 w 228"/>
              <a:gd name="T13" fmla="*/ 177 h 208"/>
              <a:gd name="T14" fmla="*/ 228 w 228"/>
              <a:gd name="T15" fmla="*/ 7 h 208"/>
              <a:gd name="T16" fmla="*/ 147 w 228"/>
              <a:gd name="T17" fmla="*/ 37 h 208"/>
              <a:gd name="T18" fmla="*/ 86 w 228"/>
              <a:gd name="T19" fmla="*/ 11 h 208"/>
              <a:gd name="T20" fmla="*/ 142 w 228"/>
              <a:gd name="T21" fmla="*/ 44 h 208"/>
              <a:gd name="T22" fmla="*/ 142 w 228"/>
              <a:gd name="T23" fmla="*/ 196 h 208"/>
              <a:gd name="T24" fmla="*/ 86 w 228"/>
              <a:gd name="T25" fmla="*/ 163 h 208"/>
              <a:gd name="T26" fmla="*/ 86 w 228"/>
              <a:gd name="T27" fmla="*/ 11 h 208"/>
              <a:gd name="T28" fmla="*/ 10 w 228"/>
              <a:gd name="T29" fmla="*/ 35 h 208"/>
              <a:gd name="T30" fmla="*/ 76 w 228"/>
              <a:gd name="T31" fmla="*/ 11 h 208"/>
              <a:gd name="T32" fmla="*/ 76 w 228"/>
              <a:gd name="T33" fmla="*/ 163 h 208"/>
              <a:gd name="T34" fmla="*/ 10 w 228"/>
              <a:gd name="T35" fmla="*/ 186 h 208"/>
              <a:gd name="T36" fmla="*/ 10 w 228"/>
              <a:gd name="T37" fmla="*/ 35 h 208"/>
              <a:gd name="T38" fmla="*/ 218 w 228"/>
              <a:gd name="T39" fmla="*/ 172 h 208"/>
              <a:gd name="T40" fmla="*/ 152 w 228"/>
              <a:gd name="T41" fmla="*/ 196 h 208"/>
              <a:gd name="T42" fmla="*/ 152 w 228"/>
              <a:gd name="T43" fmla="*/ 44 h 208"/>
              <a:gd name="T44" fmla="*/ 218 w 228"/>
              <a:gd name="T45" fmla="*/ 21 h 208"/>
              <a:gd name="T46" fmla="*/ 218 w 228"/>
              <a:gd name="T47" fmla="*/ 172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28" h="208">
                <a:moveTo>
                  <a:pt x="147" y="37"/>
                </a:moveTo>
                <a:lnTo>
                  <a:pt x="81" y="0"/>
                </a:lnTo>
                <a:lnTo>
                  <a:pt x="0" y="30"/>
                </a:lnTo>
                <a:lnTo>
                  <a:pt x="0" y="201"/>
                </a:lnTo>
                <a:lnTo>
                  <a:pt x="81" y="170"/>
                </a:lnTo>
                <a:lnTo>
                  <a:pt x="147" y="208"/>
                </a:lnTo>
                <a:lnTo>
                  <a:pt x="228" y="177"/>
                </a:lnTo>
                <a:lnTo>
                  <a:pt x="228" y="7"/>
                </a:lnTo>
                <a:lnTo>
                  <a:pt x="147" y="37"/>
                </a:lnTo>
                <a:close/>
                <a:moveTo>
                  <a:pt x="86" y="11"/>
                </a:moveTo>
                <a:lnTo>
                  <a:pt x="142" y="44"/>
                </a:lnTo>
                <a:lnTo>
                  <a:pt x="142" y="196"/>
                </a:lnTo>
                <a:lnTo>
                  <a:pt x="86" y="163"/>
                </a:lnTo>
                <a:lnTo>
                  <a:pt x="86" y="11"/>
                </a:lnTo>
                <a:close/>
                <a:moveTo>
                  <a:pt x="10" y="35"/>
                </a:moveTo>
                <a:lnTo>
                  <a:pt x="76" y="11"/>
                </a:lnTo>
                <a:lnTo>
                  <a:pt x="76" y="163"/>
                </a:lnTo>
                <a:lnTo>
                  <a:pt x="10" y="186"/>
                </a:lnTo>
                <a:lnTo>
                  <a:pt x="10" y="35"/>
                </a:lnTo>
                <a:close/>
                <a:moveTo>
                  <a:pt x="218" y="172"/>
                </a:moveTo>
                <a:lnTo>
                  <a:pt x="152" y="196"/>
                </a:lnTo>
                <a:lnTo>
                  <a:pt x="152" y="44"/>
                </a:lnTo>
                <a:lnTo>
                  <a:pt x="218" y="21"/>
                </a:lnTo>
                <a:lnTo>
                  <a:pt x="218" y="17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57" name="组合 156"/>
          <p:cNvGrpSpPr/>
          <p:nvPr/>
        </p:nvGrpSpPr>
        <p:grpSpPr>
          <a:xfrm>
            <a:off x="9980523" y="5104197"/>
            <a:ext cx="411868" cy="375739"/>
            <a:chOff x="1750397" y="6034393"/>
            <a:chExt cx="411868" cy="375739"/>
          </a:xfrm>
        </p:grpSpPr>
        <p:sp>
          <p:nvSpPr>
            <p:cNvPr id="158" name="Freeform 148"/>
            <p:cNvSpPr>
              <a:spLocks noEditPoints="1"/>
            </p:cNvSpPr>
            <p:nvPr/>
          </p:nvSpPr>
          <p:spPr bwMode="auto">
            <a:xfrm>
              <a:off x="1750397" y="6034393"/>
              <a:ext cx="411868" cy="375739"/>
            </a:xfrm>
            <a:custGeom>
              <a:avLst/>
              <a:gdLst>
                <a:gd name="T0" fmla="*/ 228 w 228"/>
                <a:gd name="T1" fmla="*/ 0 h 208"/>
                <a:gd name="T2" fmla="*/ 0 w 228"/>
                <a:gd name="T3" fmla="*/ 0 h 208"/>
                <a:gd name="T4" fmla="*/ 0 w 228"/>
                <a:gd name="T5" fmla="*/ 47 h 208"/>
                <a:gd name="T6" fmla="*/ 10 w 228"/>
                <a:gd name="T7" fmla="*/ 47 h 208"/>
                <a:gd name="T8" fmla="*/ 10 w 228"/>
                <a:gd name="T9" fmla="*/ 208 h 208"/>
                <a:gd name="T10" fmla="*/ 218 w 228"/>
                <a:gd name="T11" fmla="*/ 208 h 208"/>
                <a:gd name="T12" fmla="*/ 218 w 228"/>
                <a:gd name="T13" fmla="*/ 47 h 208"/>
                <a:gd name="T14" fmla="*/ 228 w 228"/>
                <a:gd name="T15" fmla="*/ 47 h 208"/>
                <a:gd name="T16" fmla="*/ 228 w 228"/>
                <a:gd name="T17" fmla="*/ 0 h 208"/>
                <a:gd name="T18" fmla="*/ 209 w 228"/>
                <a:gd name="T19" fmla="*/ 199 h 208"/>
                <a:gd name="T20" fmla="*/ 19 w 228"/>
                <a:gd name="T21" fmla="*/ 199 h 208"/>
                <a:gd name="T22" fmla="*/ 19 w 228"/>
                <a:gd name="T23" fmla="*/ 47 h 208"/>
                <a:gd name="T24" fmla="*/ 209 w 228"/>
                <a:gd name="T25" fmla="*/ 47 h 208"/>
                <a:gd name="T26" fmla="*/ 209 w 228"/>
                <a:gd name="T27" fmla="*/ 199 h 208"/>
                <a:gd name="T28" fmla="*/ 218 w 228"/>
                <a:gd name="T29" fmla="*/ 38 h 208"/>
                <a:gd name="T30" fmla="*/ 10 w 228"/>
                <a:gd name="T31" fmla="*/ 38 h 208"/>
                <a:gd name="T32" fmla="*/ 10 w 228"/>
                <a:gd name="T33" fmla="*/ 9 h 208"/>
                <a:gd name="T34" fmla="*/ 218 w 228"/>
                <a:gd name="T35" fmla="*/ 9 h 208"/>
                <a:gd name="T36" fmla="*/ 218 w 228"/>
                <a:gd name="T37" fmla="*/ 3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8" h="208">
                  <a:moveTo>
                    <a:pt x="228" y="0"/>
                  </a:moveTo>
                  <a:lnTo>
                    <a:pt x="0" y="0"/>
                  </a:lnTo>
                  <a:lnTo>
                    <a:pt x="0" y="47"/>
                  </a:lnTo>
                  <a:lnTo>
                    <a:pt x="10" y="47"/>
                  </a:lnTo>
                  <a:lnTo>
                    <a:pt x="10" y="208"/>
                  </a:lnTo>
                  <a:lnTo>
                    <a:pt x="218" y="208"/>
                  </a:lnTo>
                  <a:lnTo>
                    <a:pt x="218" y="47"/>
                  </a:lnTo>
                  <a:lnTo>
                    <a:pt x="228" y="47"/>
                  </a:lnTo>
                  <a:lnTo>
                    <a:pt x="228" y="0"/>
                  </a:lnTo>
                  <a:close/>
                  <a:moveTo>
                    <a:pt x="209" y="199"/>
                  </a:moveTo>
                  <a:lnTo>
                    <a:pt x="19" y="199"/>
                  </a:lnTo>
                  <a:lnTo>
                    <a:pt x="19" y="47"/>
                  </a:lnTo>
                  <a:lnTo>
                    <a:pt x="209" y="47"/>
                  </a:lnTo>
                  <a:lnTo>
                    <a:pt x="209" y="199"/>
                  </a:lnTo>
                  <a:close/>
                  <a:moveTo>
                    <a:pt x="218" y="38"/>
                  </a:moveTo>
                  <a:lnTo>
                    <a:pt x="10" y="38"/>
                  </a:lnTo>
                  <a:lnTo>
                    <a:pt x="10" y="9"/>
                  </a:lnTo>
                  <a:lnTo>
                    <a:pt x="218" y="9"/>
                  </a:lnTo>
                  <a:lnTo>
                    <a:pt x="218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Rectangle 149"/>
            <p:cNvSpPr>
              <a:spLocks noChangeArrowheads="1"/>
            </p:cNvSpPr>
            <p:nvPr/>
          </p:nvSpPr>
          <p:spPr bwMode="auto">
            <a:xfrm>
              <a:off x="1912976" y="6153618"/>
              <a:ext cx="86709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0" name="组合 159"/>
          <p:cNvGrpSpPr/>
          <p:nvPr/>
        </p:nvGrpSpPr>
        <p:grpSpPr>
          <a:xfrm>
            <a:off x="10764951" y="5050798"/>
            <a:ext cx="377546" cy="375739"/>
            <a:chOff x="2588584" y="6034393"/>
            <a:chExt cx="377546" cy="375739"/>
          </a:xfrm>
        </p:grpSpPr>
        <p:sp>
          <p:nvSpPr>
            <p:cNvPr id="161" name="Freeform 150"/>
            <p:cNvSpPr>
              <a:spLocks noEditPoints="1"/>
            </p:cNvSpPr>
            <p:nvPr/>
          </p:nvSpPr>
          <p:spPr bwMode="auto">
            <a:xfrm>
              <a:off x="2588584" y="6034393"/>
              <a:ext cx="377546" cy="375739"/>
            </a:xfrm>
            <a:custGeom>
              <a:avLst/>
              <a:gdLst>
                <a:gd name="T0" fmla="*/ 0 w 209"/>
                <a:gd name="T1" fmla="*/ 0 h 208"/>
                <a:gd name="T2" fmla="*/ 0 w 209"/>
                <a:gd name="T3" fmla="*/ 208 h 208"/>
                <a:gd name="T4" fmla="*/ 209 w 209"/>
                <a:gd name="T5" fmla="*/ 208 h 208"/>
                <a:gd name="T6" fmla="*/ 209 w 209"/>
                <a:gd name="T7" fmla="*/ 0 h 208"/>
                <a:gd name="T8" fmla="*/ 0 w 209"/>
                <a:gd name="T9" fmla="*/ 0 h 208"/>
                <a:gd name="T10" fmla="*/ 199 w 209"/>
                <a:gd name="T11" fmla="*/ 9 h 208"/>
                <a:gd name="T12" fmla="*/ 199 w 209"/>
                <a:gd name="T13" fmla="*/ 66 h 208"/>
                <a:gd name="T14" fmla="*/ 10 w 209"/>
                <a:gd name="T15" fmla="*/ 66 h 208"/>
                <a:gd name="T16" fmla="*/ 10 w 209"/>
                <a:gd name="T17" fmla="*/ 9 h 208"/>
                <a:gd name="T18" fmla="*/ 199 w 209"/>
                <a:gd name="T19" fmla="*/ 9 h 208"/>
                <a:gd name="T20" fmla="*/ 199 w 209"/>
                <a:gd name="T21" fmla="*/ 75 h 208"/>
                <a:gd name="T22" fmla="*/ 199 w 209"/>
                <a:gd name="T23" fmla="*/ 132 h 208"/>
                <a:gd name="T24" fmla="*/ 10 w 209"/>
                <a:gd name="T25" fmla="*/ 132 h 208"/>
                <a:gd name="T26" fmla="*/ 10 w 209"/>
                <a:gd name="T27" fmla="*/ 75 h 208"/>
                <a:gd name="T28" fmla="*/ 199 w 209"/>
                <a:gd name="T29" fmla="*/ 75 h 208"/>
                <a:gd name="T30" fmla="*/ 10 w 209"/>
                <a:gd name="T31" fmla="*/ 199 h 208"/>
                <a:gd name="T32" fmla="*/ 10 w 209"/>
                <a:gd name="T33" fmla="*/ 142 h 208"/>
                <a:gd name="T34" fmla="*/ 199 w 209"/>
                <a:gd name="T35" fmla="*/ 142 h 208"/>
                <a:gd name="T36" fmla="*/ 199 w 209"/>
                <a:gd name="T37" fmla="*/ 199 h 208"/>
                <a:gd name="T38" fmla="*/ 10 w 209"/>
                <a:gd name="T39" fmla="*/ 199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9" h="208">
                  <a:moveTo>
                    <a:pt x="0" y="0"/>
                  </a:moveTo>
                  <a:lnTo>
                    <a:pt x="0" y="208"/>
                  </a:lnTo>
                  <a:lnTo>
                    <a:pt x="209" y="208"/>
                  </a:lnTo>
                  <a:lnTo>
                    <a:pt x="209" y="0"/>
                  </a:lnTo>
                  <a:lnTo>
                    <a:pt x="0" y="0"/>
                  </a:lnTo>
                  <a:close/>
                  <a:moveTo>
                    <a:pt x="199" y="9"/>
                  </a:moveTo>
                  <a:lnTo>
                    <a:pt x="199" y="66"/>
                  </a:lnTo>
                  <a:lnTo>
                    <a:pt x="10" y="66"/>
                  </a:lnTo>
                  <a:lnTo>
                    <a:pt x="10" y="9"/>
                  </a:lnTo>
                  <a:lnTo>
                    <a:pt x="199" y="9"/>
                  </a:lnTo>
                  <a:close/>
                  <a:moveTo>
                    <a:pt x="199" y="75"/>
                  </a:moveTo>
                  <a:lnTo>
                    <a:pt x="199" y="132"/>
                  </a:lnTo>
                  <a:lnTo>
                    <a:pt x="10" y="132"/>
                  </a:lnTo>
                  <a:lnTo>
                    <a:pt x="10" y="75"/>
                  </a:lnTo>
                  <a:lnTo>
                    <a:pt x="199" y="75"/>
                  </a:lnTo>
                  <a:close/>
                  <a:moveTo>
                    <a:pt x="10" y="199"/>
                  </a:moveTo>
                  <a:lnTo>
                    <a:pt x="10" y="142"/>
                  </a:lnTo>
                  <a:lnTo>
                    <a:pt x="199" y="142"/>
                  </a:lnTo>
                  <a:lnTo>
                    <a:pt x="199" y="199"/>
                  </a:lnTo>
                  <a:lnTo>
                    <a:pt x="10" y="1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Rectangle 151"/>
            <p:cNvSpPr>
              <a:spLocks noChangeArrowheads="1"/>
            </p:cNvSpPr>
            <p:nvPr/>
          </p:nvSpPr>
          <p:spPr bwMode="auto">
            <a:xfrm>
              <a:off x="2828840" y="6325228"/>
              <a:ext cx="84903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Rectangle 152"/>
            <p:cNvSpPr>
              <a:spLocks noChangeArrowheads="1"/>
            </p:cNvSpPr>
            <p:nvPr/>
          </p:nvSpPr>
          <p:spPr bwMode="auto">
            <a:xfrm>
              <a:off x="2828840" y="6204198"/>
              <a:ext cx="84903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Rectangle 153"/>
            <p:cNvSpPr>
              <a:spLocks noChangeArrowheads="1"/>
            </p:cNvSpPr>
            <p:nvPr/>
          </p:nvSpPr>
          <p:spPr bwMode="auto">
            <a:xfrm>
              <a:off x="2828840" y="6084973"/>
              <a:ext cx="84903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5" name="组合 164"/>
          <p:cNvGrpSpPr/>
          <p:nvPr/>
        </p:nvGrpSpPr>
        <p:grpSpPr>
          <a:xfrm>
            <a:off x="10748693" y="4338841"/>
            <a:ext cx="410062" cy="274578"/>
            <a:chOff x="930275" y="6084973"/>
            <a:chExt cx="410062" cy="274578"/>
          </a:xfrm>
        </p:grpSpPr>
        <p:sp>
          <p:nvSpPr>
            <p:cNvPr id="166" name="Freeform 154"/>
            <p:cNvSpPr>
              <a:spLocks noEditPoints="1"/>
            </p:cNvSpPr>
            <p:nvPr/>
          </p:nvSpPr>
          <p:spPr bwMode="auto">
            <a:xfrm>
              <a:off x="930275" y="6084973"/>
              <a:ext cx="410062" cy="274578"/>
            </a:xfrm>
            <a:custGeom>
              <a:avLst/>
              <a:gdLst>
                <a:gd name="T0" fmla="*/ 48 w 96"/>
                <a:gd name="T1" fmla="*/ 0 h 64"/>
                <a:gd name="T2" fmla="*/ 0 w 96"/>
                <a:gd name="T3" fmla="*/ 32 h 64"/>
                <a:gd name="T4" fmla="*/ 48 w 96"/>
                <a:gd name="T5" fmla="*/ 64 h 64"/>
                <a:gd name="T6" fmla="*/ 96 w 96"/>
                <a:gd name="T7" fmla="*/ 32 h 64"/>
                <a:gd name="T8" fmla="*/ 48 w 96"/>
                <a:gd name="T9" fmla="*/ 0 h 64"/>
                <a:gd name="T10" fmla="*/ 48 w 96"/>
                <a:gd name="T11" fmla="*/ 60 h 64"/>
                <a:gd name="T12" fmla="*/ 5 w 96"/>
                <a:gd name="T13" fmla="*/ 32 h 64"/>
                <a:gd name="T14" fmla="*/ 48 w 96"/>
                <a:gd name="T15" fmla="*/ 4 h 64"/>
                <a:gd name="T16" fmla="*/ 91 w 96"/>
                <a:gd name="T17" fmla="*/ 32 h 64"/>
                <a:gd name="T18" fmla="*/ 48 w 96"/>
                <a:gd name="T19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64">
                  <a:moveTo>
                    <a:pt x="48" y="0"/>
                  </a:moveTo>
                  <a:cubicBezTo>
                    <a:pt x="19" y="0"/>
                    <a:pt x="0" y="32"/>
                    <a:pt x="0" y="32"/>
                  </a:cubicBezTo>
                  <a:cubicBezTo>
                    <a:pt x="0" y="32"/>
                    <a:pt x="19" y="64"/>
                    <a:pt x="48" y="64"/>
                  </a:cubicBezTo>
                  <a:cubicBezTo>
                    <a:pt x="77" y="64"/>
                    <a:pt x="96" y="32"/>
                    <a:pt x="96" y="32"/>
                  </a:cubicBezTo>
                  <a:cubicBezTo>
                    <a:pt x="96" y="32"/>
                    <a:pt x="77" y="0"/>
                    <a:pt x="48" y="0"/>
                  </a:cubicBezTo>
                  <a:close/>
                  <a:moveTo>
                    <a:pt x="48" y="60"/>
                  </a:moveTo>
                  <a:cubicBezTo>
                    <a:pt x="26" y="60"/>
                    <a:pt x="10" y="39"/>
                    <a:pt x="5" y="32"/>
                  </a:cubicBezTo>
                  <a:cubicBezTo>
                    <a:pt x="10" y="25"/>
                    <a:pt x="26" y="4"/>
                    <a:pt x="48" y="4"/>
                  </a:cubicBezTo>
                  <a:cubicBezTo>
                    <a:pt x="70" y="4"/>
                    <a:pt x="86" y="25"/>
                    <a:pt x="91" y="32"/>
                  </a:cubicBezTo>
                  <a:cubicBezTo>
                    <a:pt x="86" y="39"/>
                    <a:pt x="70" y="60"/>
                    <a:pt x="48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55"/>
            <p:cNvSpPr>
              <a:spLocks noEditPoints="1"/>
            </p:cNvSpPr>
            <p:nvPr/>
          </p:nvSpPr>
          <p:spPr bwMode="auto">
            <a:xfrm>
              <a:off x="1049500" y="6137359"/>
              <a:ext cx="171612" cy="169805"/>
            </a:xfrm>
            <a:custGeom>
              <a:avLst/>
              <a:gdLst>
                <a:gd name="T0" fmla="*/ 20 w 40"/>
                <a:gd name="T1" fmla="*/ 0 h 40"/>
                <a:gd name="T2" fmla="*/ 0 w 40"/>
                <a:gd name="T3" fmla="*/ 20 h 40"/>
                <a:gd name="T4" fmla="*/ 20 w 40"/>
                <a:gd name="T5" fmla="*/ 40 h 40"/>
                <a:gd name="T6" fmla="*/ 40 w 40"/>
                <a:gd name="T7" fmla="*/ 20 h 40"/>
                <a:gd name="T8" fmla="*/ 20 w 40"/>
                <a:gd name="T9" fmla="*/ 0 h 40"/>
                <a:gd name="T10" fmla="*/ 20 w 40"/>
                <a:gd name="T11" fmla="*/ 36 h 40"/>
                <a:gd name="T12" fmla="*/ 4 w 40"/>
                <a:gd name="T13" fmla="*/ 20 h 40"/>
                <a:gd name="T14" fmla="*/ 20 w 40"/>
                <a:gd name="T15" fmla="*/ 4 h 40"/>
                <a:gd name="T16" fmla="*/ 36 w 40"/>
                <a:gd name="T17" fmla="*/ 20 h 40"/>
                <a:gd name="T18" fmla="*/ 20 w 40"/>
                <a:gd name="T19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9"/>
                    <a:pt x="31" y="0"/>
                    <a:pt x="20" y="0"/>
                  </a:cubicBezTo>
                  <a:close/>
                  <a:moveTo>
                    <a:pt x="20" y="36"/>
                  </a:moveTo>
                  <a:cubicBezTo>
                    <a:pt x="11" y="36"/>
                    <a:pt x="4" y="29"/>
                    <a:pt x="4" y="20"/>
                  </a:cubicBezTo>
                  <a:cubicBezTo>
                    <a:pt x="4" y="11"/>
                    <a:pt x="11" y="4"/>
                    <a:pt x="20" y="4"/>
                  </a:cubicBezTo>
                  <a:cubicBezTo>
                    <a:pt x="29" y="4"/>
                    <a:pt x="36" y="11"/>
                    <a:pt x="36" y="20"/>
                  </a:cubicBezTo>
                  <a:cubicBezTo>
                    <a:pt x="36" y="29"/>
                    <a:pt x="29" y="36"/>
                    <a:pt x="20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8" name="Freeform 156"/>
          <p:cNvSpPr>
            <a:spLocks/>
          </p:cNvSpPr>
          <p:nvPr/>
        </p:nvSpPr>
        <p:spPr bwMode="auto">
          <a:xfrm>
            <a:off x="7489447" y="1762288"/>
            <a:ext cx="388384" cy="419093"/>
          </a:xfrm>
          <a:custGeom>
            <a:avLst/>
            <a:gdLst>
              <a:gd name="T0" fmla="*/ 47 w 91"/>
              <a:gd name="T1" fmla="*/ 39 h 98"/>
              <a:gd name="T2" fmla="*/ 44 w 91"/>
              <a:gd name="T3" fmla="*/ 36 h 98"/>
              <a:gd name="T4" fmla="*/ 19 w 91"/>
              <a:gd name="T5" fmla="*/ 62 h 98"/>
              <a:gd name="T6" fmla="*/ 14 w 91"/>
              <a:gd name="T7" fmla="*/ 72 h 98"/>
              <a:gd name="T8" fmla="*/ 19 w 91"/>
              <a:gd name="T9" fmla="*/ 82 h 98"/>
              <a:gd name="T10" fmla="*/ 28 w 91"/>
              <a:gd name="T11" fmla="*/ 86 h 98"/>
              <a:gd name="T12" fmla="*/ 38 w 91"/>
              <a:gd name="T13" fmla="*/ 82 h 98"/>
              <a:gd name="T14" fmla="*/ 84 w 91"/>
              <a:gd name="T15" fmla="*/ 36 h 98"/>
              <a:gd name="T16" fmla="*/ 84 w 91"/>
              <a:gd name="T17" fmla="*/ 8 h 98"/>
              <a:gd name="T18" fmla="*/ 55 w 91"/>
              <a:gd name="T19" fmla="*/ 8 h 98"/>
              <a:gd name="T20" fmla="*/ 10 w 91"/>
              <a:gd name="T21" fmla="*/ 53 h 98"/>
              <a:gd name="T22" fmla="*/ 10 w 91"/>
              <a:gd name="T23" fmla="*/ 53 h 98"/>
              <a:gd name="T24" fmla="*/ 10 w 91"/>
              <a:gd name="T25" fmla="*/ 90 h 98"/>
              <a:gd name="T26" fmla="*/ 28 w 91"/>
              <a:gd name="T27" fmla="*/ 98 h 98"/>
              <a:gd name="T28" fmla="*/ 28 w 91"/>
              <a:gd name="T29" fmla="*/ 98 h 98"/>
              <a:gd name="T30" fmla="*/ 47 w 91"/>
              <a:gd name="T31" fmla="*/ 90 h 98"/>
              <a:gd name="T32" fmla="*/ 47 w 91"/>
              <a:gd name="T33" fmla="*/ 90 h 98"/>
              <a:gd name="T34" fmla="*/ 72 w 91"/>
              <a:gd name="T35" fmla="*/ 65 h 98"/>
              <a:gd name="T36" fmla="*/ 70 w 91"/>
              <a:gd name="T37" fmla="*/ 62 h 98"/>
              <a:gd name="T38" fmla="*/ 44 w 91"/>
              <a:gd name="T39" fmla="*/ 87 h 98"/>
              <a:gd name="T40" fmla="*/ 44 w 91"/>
              <a:gd name="T41" fmla="*/ 87 h 98"/>
              <a:gd name="T42" fmla="*/ 28 w 91"/>
              <a:gd name="T43" fmla="*/ 94 h 98"/>
              <a:gd name="T44" fmla="*/ 28 w 91"/>
              <a:gd name="T45" fmla="*/ 94 h 98"/>
              <a:gd name="T46" fmla="*/ 13 w 91"/>
              <a:gd name="T47" fmla="*/ 87 h 98"/>
              <a:gd name="T48" fmla="*/ 13 w 91"/>
              <a:gd name="T49" fmla="*/ 56 h 98"/>
              <a:gd name="T50" fmla="*/ 13 w 91"/>
              <a:gd name="T51" fmla="*/ 56 h 98"/>
              <a:gd name="T52" fmla="*/ 58 w 91"/>
              <a:gd name="T53" fmla="*/ 11 h 98"/>
              <a:gd name="T54" fmla="*/ 81 w 91"/>
              <a:gd name="T55" fmla="*/ 11 h 98"/>
              <a:gd name="T56" fmla="*/ 81 w 91"/>
              <a:gd name="T57" fmla="*/ 34 h 98"/>
              <a:gd name="T58" fmla="*/ 36 w 91"/>
              <a:gd name="T59" fmla="*/ 79 h 98"/>
              <a:gd name="T60" fmla="*/ 21 w 91"/>
              <a:gd name="T61" fmla="*/ 79 h 98"/>
              <a:gd name="T62" fmla="*/ 18 w 91"/>
              <a:gd name="T63" fmla="*/ 72 h 98"/>
              <a:gd name="T64" fmla="*/ 21 w 91"/>
              <a:gd name="T65" fmla="*/ 65 h 98"/>
              <a:gd name="T66" fmla="*/ 47 w 91"/>
              <a:gd name="T67" fmla="*/ 39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1" h="98">
                <a:moveTo>
                  <a:pt x="47" y="39"/>
                </a:moveTo>
                <a:cubicBezTo>
                  <a:pt x="44" y="36"/>
                  <a:pt x="44" y="36"/>
                  <a:pt x="44" y="36"/>
                </a:cubicBezTo>
                <a:cubicBezTo>
                  <a:pt x="19" y="62"/>
                  <a:pt x="19" y="62"/>
                  <a:pt x="19" y="62"/>
                </a:cubicBezTo>
                <a:cubicBezTo>
                  <a:pt x="16" y="64"/>
                  <a:pt x="14" y="68"/>
                  <a:pt x="14" y="72"/>
                </a:cubicBezTo>
                <a:cubicBezTo>
                  <a:pt x="14" y="75"/>
                  <a:pt x="16" y="79"/>
                  <a:pt x="19" y="82"/>
                </a:cubicBezTo>
                <a:cubicBezTo>
                  <a:pt x="21" y="84"/>
                  <a:pt x="25" y="86"/>
                  <a:pt x="28" y="86"/>
                </a:cubicBezTo>
                <a:cubicBezTo>
                  <a:pt x="32" y="86"/>
                  <a:pt x="36" y="84"/>
                  <a:pt x="38" y="82"/>
                </a:cubicBezTo>
                <a:cubicBezTo>
                  <a:pt x="84" y="36"/>
                  <a:pt x="84" y="36"/>
                  <a:pt x="84" y="36"/>
                </a:cubicBezTo>
                <a:cubicBezTo>
                  <a:pt x="91" y="29"/>
                  <a:pt x="91" y="16"/>
                  <a:pt x="84" y="8"/>
                </a:cubicBezTo>
                <a:cubicBezTo>
                  <a:pt x="76" y="0"/>
                  <a:pt x="63" y="0"/>
                  <a:pt x="55" y="8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3"/>
                  <a:pt x="10" y="53"/>
                  <a:pt x="10" y="53"/>
                </a:cubicBezTo>
                <a:cubicBezTo>
                  <a:pt x="0" y="63"/>
                  <a:pt x="0" y="80"/>
                  <a:pt x="10" y="90"/>
                </a:cubicBezTo>
                <a:cubicBezTo>
                  <a:pt x="15" y="95"/>
                  <a:pt x="22" y="98"/>
                  <a:pt x="28" y="98"/>
                </a:cubicBezTo>
                <a:cubicBezTo>
                  <a:pt x="28" y="98"/>
                  <a:pt x="28" y="98"/>
                  <a:pt x="28" y="98"/>
                </a:cubicBezTo>
                <a:cubicBezTo>
                  <a:pt x="35" y="98"/>
                  <a:pt x="42" y="95"/>
                  <a:pt x="47" y="90"/>
                </a:cubicBezTo>
                <a:cubicBezTo>
                  <a:pt x="47" y="90"/>
                  <a:pt x="47" y="90"/>
                  <a:pt x="47" y="90"/>
                </a:cubicBezTo>
                <a:cubicBezTo>
                  <a:pt x="72" y="65"/>
                  <a:pt x="72" y="65"/>
                  <a:pt x="72" y="65"/>
                </a:cubicBezTo>
                <a:cubicBezTo>
                  <a:pt x="70" y="62"/>
                  <a:pt x="70" y="62"/>
                  <a:pt x="70" y="62"/>
                </a:cubicBezTo>
                <a:cubicBezTo>
                  <a:pt x="44" y="87"/>
                  <a:pt x="44" y="87"/>
                  <a:pt x="44" y="87"/>
                </a:cubicBezTo>
                <a:cubicBezTo>
                  <a:pt x="44" y="87"/>
                  <a:pt x="44" y="87"/>
                  <a:pt x="44" y="87"/>
                </a:cubicBezTo>
                <a:cubicBezTo>
                  <a:pt x="40" y="91"/>
                  <a:pt x="34" y="94"/>
                  <a:pt x="28" y="94"/>
                </a:cubicBezTo>
                <a:cubicBezTo>
                  <a:pt x="28" y="94"/>
                  <a:pt x="28" y="94"/>
                  <a:pt x="28" y="94"/>
                </a:cubicBezTo>
                <a:cubicBezTo>
                  <a:pt x="23" y="94"/>
                  <a:pt x="17" y="91"/>
                  <a:pt x="13" y="87"/>
                </a:cubicBezTo>
                <a:cubicBezTo>
                  <a:pt x="4" y="79"/>
                  <a:pt x="4" y="65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58" y="11"/>
                  <a:pt x="58" y="11"/>
                  <a:pt x="58" y="11"/>
                </a:cubicBezTo>
                <a:cubicBezTo>
                  <a:pt x="64" y="5"/>
                  <a:pt x="75" y="5"/>
                  <a:pt x="81" y="11"/>
                </a:cubicBezTo>
                <a:cubicBezTo>
                  <a:pt x="87" y="17"/>
                  <a:pt x="87" y="27"/>
                  <a:pt x="81" y="34"/>
                </a:cubicBezTo>
                <a:cubicBezTo>
                  <a:pt x="36" y="79"/>
                  <a:pt x="36" y="79"/>
                  <a:pt x="36" y="79"/>
                </a:cubicBezTo>
                <a:cubicBezTo>
                  <a:pt x="32" y="83"/>
                  <a:pt x="25" y="83"/>
                  <a:pt x="21" y="79"/>
                </a:cubicBezTo>
                <a:cubicBezTo>
                  <a:pt x="20" y="77"/>
                  <a:pt x="18" y="74"/>
                  <a:pt x="18" y="72"/>
                </a:cubicBezTo>
                <a:cubicBezTo>
                  <a:pt x="18" y="69"/>
                  <a:pt x="20" y="67"/>
                  <a:pt x="21" y="65"/>
                </a:cubicBezTo>
                <a:lnTo>
                  <a:pt x="47" y="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9" name="组合 168"/>
          <p:cNvGrpSpPr/>
          <p:nvPr/>
        </p:nvGrpSpPr>
        <p:grpSpPr>
          <a:xfrm>
            <a:off x="8313182" y="1769514"/>
            <a:ext cx="411868" cy="372126"/>
            <a:chOff x="8313182" y="1115464"/>
            <a:chExt cx="411868" cy="372126"/>
          </a:xfrm>
        </p:grpSpPr>
        <p:sp>
          <p:nvSpPr>
            <p:cNvPr id="170" name="Freeform 157"/>
            <p:cNvSpPr>
              <a:spLocks/>
            </p:cNvSpPr>
            <p:nvPr/>
          </p:nvSpPr>
          <p:spPr bwMode="auto">
            <a:xfrm>
              <a:off x="8381826" y="1343075"/>
              <a:ext cx="86709" cy="84903"/>
            </a:xfrm>
            <a:custGeom>
              <a:avLst/>
              <a:gdLst>
                <a:gd name="T0" fmla="*/ 33 w 48"/>
                <a:gd name="T1" fmla="*/ 0 h 47"/>
                <a:gd name="T2" fmla="*/ 15 w 48"/>
                <a:gd name="T3" fmla="*/ 0 h 47"/>
                <a:gd name="T4" fmla="*/ 15 w 48"/>
                <a:gd name="T5" fmla="*/ 14 h 47"/>
                <a:gd name="T6" fmla="*/ 0 w 48"/>
                <a:gd name="T7" fmla="*/ 14 h 47"/>
                <a:gd name="T8" fmla="*/ 0 w 48"/>
                <a:gd name="T9" fmla="*/ 33 h 47"/>
                <a:gd name="T10" fmla="*/ 15 w 48"/>
                <a:gd name="T11" fmla="*/ 33 h 47"/>
                <a:gd name="T12" fmla="*/ 15 w 48"/>
                <a:gd name="T13" fmla="*/ 47 h 47"/>
                <a:gd name="T14" fmla="*/ 33 w 48"/>
                <a:gd name="T15" fmla="*/ 47 h 47"/>
                <a:gd name="T16" fmla="*/ 33 w 48"/>
                <a:gd name="T17" fmla="*/ 33 h 47"/>
                <a:gd name="T18" fmla="*/ 48 w 48"/>
                <a:gd name="T19" fmla="*/ 33 h 47"/>
                <a:gd name="T20" fmla="*/ 48 w 48"/>
                <a:gd name="T21" fmla="*/ 14 h 47"/>
                <a:gd name="T22" fmla="*/ 33 w 48"/>
                <a:gd name="T23" fmla="*/ 14 h 47"/>
                <a:gd name="T24" fmla="*/ 33 w 48"/>
                <a:gd name="T2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47">
                  <a:moveTo>
                    <a:pt x="33" y="0"/>
                  </a:moveTo>
                  <a:lnTo>
                    <a:pt x="15" y="0"/>
                  </a:lnTo>
                  <a:lnTo>
                    <a:pt x="15" y="14"/>
                  </a:lnTo>
                  <a:lnTo>
                    <a:pt x="0" y="14"/>
                  </a:lnTo>
                  <a:lnTo>
                    <a:pt x="0" y="33"/>
                  </a:lnTo>
                  <a:lnTo>
                    <a:pt x="15" y="33"/>
                  </a:lnTo>
                  <a:lnTo>
                    <a:pt x="15" y="47"/>
                  </a:lnTo>
                  <a:lnTo>
                    <a:pt x="33" y="47"/>
                  </a:lnTo>
                  <a:lnTo>
                    <a:pt x="33" y="33"/>
                  </a:lnTo>
                  <a:lnTo>
                    <a:pt x="48" y="33"/>
                  </a:lnTo>
                  <a:lnTo>
                    <a:pt x="48" y="14"/>
                  </a:lnTo>
                  <a:lnTo>
                    <a:pt x="33" y="1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58"/>
            <p:cNvSpPr>
              <a:spLocks noEditPoints="1"/>
            </p:cNvSpPr>
            <p:nvPr/>
          </p:nvSpPr>
          <p:spPr bwMode="auto">
            <a:xfrm>
              <a:off x="8313182" y="1115464"/>
              <a:ext cx="411868" cy="372126"/>
            </a:xfrm>
            <a:custGeom>
              <a:avLst/>
              <a:gdLst>
                <a:gd name="T0" fmla="*/ 72 w 96"/>
                <a:gd name="T1" fmla="*/ 39 h 87"/>
                <a:gd name="T2" fmla="*/ 50 w 96"/>
                <a:gd name="T3" fmla="*/ 39 h 87"/>
                <a:gd name="T4" fmla="*/ 50 w 96"/>
                <a:gd name="T5" fmla="*/ 29 h 87"/>
                <a:gd name="T6" fmla="*/ 66 w 96"/>
                <a:gd name="T7" fmla="*/ 29 h 87"/>
                <a:gd name="T8" fmla="*/ 66 w 96"/>
                <a:gd name="T9" fmla="*/ 13 h 87"/>
                <a:gd name="T10" fmla="*/ 39 w 96"/>
                <a:gd name="T11" fmla="*/ 13 h 87"/>
                <a:gd name="T12" fmla="*/ 49 w 96"/>
                <a:gd name="T13" fmla="*/ 2 h 87"/>
                <a:gd name="T14" fmla="*/ 47 w 96"/>
                <a:gd name="T15" fmla="*/ 0 h 87"/>
                <a:gd name="T16" fmla="*/ 29 w 96"/>
                <a:gd name="T17" fmla="*/ 17 h 87"/>
                <a:gd name="T18" fmla="*/ 62 w 96"/>
                <a:gd name="T19" fmla="*/ 17 h 87"/>
                <a:gd name="T20" fmla="*/ 62 w 96"/>
                <a:gd name="T21" fmla="*/ 25 h 87"/>
                <a:gd name="T22" fmla="*/ 46 w 96"/>
                <a:gd name="T23" fmla="*/ 25 h 87"/>
                <a:gd name="T24" fmla="*/ 46 w 96"/>
                <a:gd name="T25" fmla="*/ 39 h 87"/>
                <a:gd name="T26" fmla="*/ 24 w 96"/>
                <a:gd name="T27" fmla="*/ 39 h 87"/>
                <a:gd name="T28" fmla="*/ 0 w 96"/>
                <a:gd name="T29" fmla="*/ 63 h 87"/>
                <a:gd name="T30" fmla="*/ 24 w 96"/>
                <a:gd name="T31" fmla="*/ 87 h 87"/>
                <a:gd name="T32" fmla="*/ 40 w 96"/>
                <a:gd name="T33" fmla="*/ 81 h 87"/>
                <a:gd name="T34" fmla="*/ 56 w 96"/>
                <a:gd name="T35" fmla="*/ 81 h 87"/>
                <a:gd name="T36" fmla="*/ 72 w 96"/>
                <a:gd name="T37" fmla="*/ 87 h 87"/>
                <a:gd name="T38" fmla="*/ 96 w 96"/>
                <a:gd name="T39" fmla="*/ 63 h 87"/>
                <a:gd name="T40" fmla="*/ 72 w 96"/>
                <a:gd name="T41" fmla="*/ 39 h 87"/>
                <a:gd name="T42" fmla="*/ 72 w 96"/>
                <a:gd name="T43" fmla="*/ 83 h 87"/>
                <a:gd name="T44" fmla="*/ 58 w 96"/>
                <a:gd name="T45" fmla="*/ 78 h 87"/>
                <a:gd name="T46" fmla="*/ 58 w 96"/>
                <a:gd name="T47" fmla="*/ 77 h 87"/>
                <a:gd name="T48" fmla="*/ 38 w 96"/>
                <a:gd name="T49" fmla="*/ 77 h 87"/>
                <a:gd name="T50" fmla="*/ 38 w 96"/>
                <a:gd name="T51" fmla="*/ 78 h 87"/>
                <a:gd name="T52" fmla="*/ 24 w 96"/>
                <a:gd name="T53" fmla="*/ 83 h 87"/>
                <a:gd name="T54" fmla="*/ 4 w 96"/>
                <a:gd name="T55" fmla="*/ 63 h 87"/>
                <a:gd name="T56" fmla="*/ 24 w 96"/>
                <a:gd name="T57" fmla="*/ 43 h 87"/>
                <a:gd name="T58" fmla="*/ 46 w 96"/>
                <a:gd name="T59" fmla="*/ 43 h 87"/>
                <a:gd name="T60" fmla="*/ 50 w 96"/>
                <a:gd name="T61" fmla="*/ 43 h 87"/>
                <a:gd name="T62" fmla="*/ 72 w 96"/>
                <a:gd name="T63" fmla="*/ 43 h 87"/>
                <a:gd name="T64" fmla="*/ 92 w 96"/>
                <a:gd name="T65" fmla="*/ 63 h 87"/>
                <a:gd name="T66" fmla="*/ 72 w 96"/>
                <a:gd name="T67" fmla="*/ 8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6" h="87">
                  <a:moveTo>
                    <a:pt x="72" y="39"/>
                  </a:moveTo>
                  <a:cubicBezTo>
                    <a:pt x="50" y="39"/>
                    <a:pt x="50" y="39"/>
                    <a:pt x="50" y="3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11" y="39"/>
                    <a:pt x="0" y="50"/>
                    <a:pt x="0" y="63"/>
                  </a:cubicBezTo>
                  <a:cubicBezTo>
                    <a:pt x="0" y="76"/>
                    <a:pt x="11" y="87"/>
                    <a:pt x="24" y="87"/>
                  </a:cubicBezTo>
                  <a:cubicBezTo>
                    <a:pt x="30" y="87"/>
                    <a:pt x="35" y="85"/>
                    <a:pt x="40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61" y="85"/>
                    <a:pt x="66" y="87"/>
                    <a:pt x="72" y="87"/>
                  </a:cubicBezTo>
                  <a:cubicBezTo>
                    <a:pt x="85" y="87"/>
                    <a:pt x="96" y="76"/>
                    <a:pt x="96" y="63"/>
                  </a:cubicBezTo>
                  <a:cubicBezTo>
                    <a:pt x="96" y="50"/>
                    <a:pt x="85" y="39"/>
                    <a:pt x="72" y="39"/>
                  </a:cubicBezTo>
                  <a:close/>
                  <a:moveTo>
                    <a:pt x="72" y="83"/>
                  </a:moveTo>
                  <a:cubicBezTo>
                    <a:pt x="67" y="83"/>
                    <a:pt x="62" y="81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38" y="78"/>
                    <a:pt x="38" y="78"/>
                    <a:pt x="38" y="78"/>
                  </a:cubicBezTo>
                  <a:cubicBezTo>
                    <a:pt x="34" y="81"/>
                    <a:pt x="29" y="83"/>
                    <a:pt x="24" y="83"/>
                  </a:cubicBezTo>
                  <a:cubicBezTo>
                    <a:pt x="13" y="83"/>
                    <a:pt x="4" y="74"/>
                    <a:pt x="4" y="63"/>
                  </a:cubicBezTo>
                  <a:cubicBezTo>
                    <a:pt x="4" y="52"/>
                    <a:pt x="13" y="43"/>
                    <a:pt x="24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83" y="43"/>
                    <a:pt x="92" y="52"/>
                    <a:pt x="92" y="63"/>
                  </a:cubicBezTo>
                  <a:cubicBezTo>
                    <a:pt x="92" y="74"/>
                    <a:pt x="83" y="83"/>
                    <a:pt x="72" y="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Oval 159"/>
            <p:cNvSpPr>
              <a:spLocks noChangeArrowheads="1"/>
            </p:cNvSpPr>
            <p:nvPr/>
          </p:nvSpPr>
          <p:spPr bwMode="auto">
            <a:xfrm>
              <a:off x="8604018" y="1334043"/>
              <a:ext cx="34323" cy="3432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Oval 160"/>
            <p:cNvSpPr>
              <a:spLocks noChangeArrowheads="1"/>
            </p:cNvSpPr>
            <p:nvPr/>
          </p:nvSpPr>
          <p:spPr bwMode="auto">
            <a:xfrm>
              <a:off x="8604018" y="1402688"/>
              <a:ext cx="34323" cy="3432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Oval 161"/>
            <p:cNvSpPr>
              <a:spLocks noChangeArrowheads="1"/>
            </p:cNvSpPr>
            <p:nvPr/>
          </p:nvSpPr>
          <p:spPr bwMode="auto">
            <a:xfrm>
              <a:off x="8638340" y="1368365"/>
              <a:ext cx="34323" cy="3432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Oval 162"/>
            <p:cNvSpPr>
              <a:spLocks noChangeArrowheads="1"/>
            </p:cNvSpPr>
            <p:nvPr/>
          </p:nvSpPr>
          <p:spPr bwMode="auto">
            <a:xfrm>
              <a:off x="8571503" y="1368365"/>
              <a:ext cx="32516" cy="3432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9185691" y="1783966"/>
            <a:ext cx="308901" cy="410062"/>
            <a:chOff x="9185691" y="1129916"/>
            <a:chExt cx="308901" cy="410062"/>
          </a:xfrm>
        </p:grpSpPr>
        <p:sp>
          <p:nvSpPr>
            <p:cNvPr id="177" name="Freeform 163"/>
            <p:cNvSpPr>
              <a:spLocks noEditPoints="1"/>
            </p:cNvSpPr>
            <p:nvPr/>
          </p:nvSpPr>
          <p:spPr bwMode="auto">
            <a:xfrm>
              <a:off x="9185691" y="1129916"/>
              <a:ext cx="308901" cy="410062"/>
            </a:xfrm>
            <a:custGeom>
              <a:avLst/>
              <a:gdLst>
                <a:gd name="T0" fmla="*/ 10 w 72"/>
                <a:gd name="T1" fmla="*/ 0 h 96"/>
                <a:gd name="T2" fmla="*/ 3 w 72"/>
                <a:gd name="T3" fmla="*/ 3 h 96"/>
                <a:gd name="T4" fmla="*/ 0 w 72"/>
                <a:gd name="T5" fmla="*/ 10 h 96"/>
                <a:gd name="T6" fmla="*/ 0 w 72"/>
                <a:gd name="T7" fmla="*/ 86 h 96"/>
                <a:gd name="T8" fmla="*/ 3 w 72"/>
                <a:gd name="T9" fmla="*/ 93 h 96"/>
                <a:gd name="T10" fmla="*/ 10 w 72"/>
                <a:gd name="T11" fmla="*/ 96 h 96"/>
                <a:gd name="T12" fmla="*/ 72 w 72"/>
                <a:gd name="T13" fmla="*/ 96 h 96"/>
                <a:gd name="T14" fmla="*/ 72 w 72"/>
                <a:gd name="T15" fmla="*/ 16 h 96"/>
                <a:gd name="T16" fmla="*/ 10 w 72"/>
                <a:gd name="T17" fmla="*/ 16 h 96"/>
                <a:gd name="T18" fmla="*/ 6 w 72"/>
                <a:gd name="T19" fmla="*/ 14 h 96"/>
                <a:gd name="T20" fmla="*/ 4 w 72"/>
                <a:gd name="T21" fmla="*/ 10 h 96"/>
                <a:gd name="T22" fmla="*/ 6 w 72"/>
                <a:gd name="T23" fmla="*/ 6 h 96"/>
                <a:gd name="T24" fmla="*/ 10 w 72"/>
                <a:gd name="T25" fmla="*/ 4 h 96"/>
                <a:gd name="T26" fmla="*/ 72 w 72"/>
                <a:gd name="T27" fmla="*/ 4 h 96"/>
                <a:gd name="T28" fmla="*/ 72 w 72"/>
                <a:gd name="T29" fmla="*/ 0 h 96"/>
                <a:gd name="T30" fmla="*/ 10 w 72"/>
                <a:gd name="T31" fmla="*/ 0 h 96"/>
                <a:gd name="T32" fmla="*/ 10 w 72"/>
                <a:gd name="T33" fmla="*/ 20 h 96"/>
                <a:gd name="T34" fmla="*/ 68 w 72"/>
                <a:gd name="T35" fmla="*/ 20 h 96"/>
                <a:gd name="T36" fmla="*/ 68 w 72"/>
                <a:gd name="T37" fmla="*/ 92 h 96"/>
                <a:gd name="T38" fmla="*/ 10 w 72"/>
                <a:gd name="T39" fmla="*/ 92 h 96"/>
                <a:gd name="T40" fmla="*/ 6 w 72"/>
                <a:gd name="T41" fmla="*/ 90 h 96"/>
                <a:gd name="T42" fmla="*/ 4 w 72"/>
                <a:gd name="T43" fmla="*/ 86 h 96"/>
                <a:gd name="T44" fmla="*/ 4 w 72"/>
                <a:gd name="T45" fmla="*/ 18 h 96"/>
                <a:gd name="T46" fmla="*/ 10 w 72"/>
                <a:gd name="T47" fmla="*/ 2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" h="96">
                  <a:moveTo>
                    <a:pt x="10" y="0"/>
                  </a:moveTo>
                  <a:cubicBezTo>
                    <a:pt x="7" y="0"/>
                    <a:pt x="5" y="1"/>
                    <a:pt x="3" y="3"/>
                  </a:cubicBezTo>
                  <a:cubicBezTo>
                    <a:pt x="1" y="5"/>
                    <a:pt x="0" y="7"/>
                    <a:pt x="0" y="1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9"/>
                    <a:pt x="1" y="91"/>
                    <a:pt x="3" y="93"/>
                  </a:cubicBezTo>
                  <a:cubicBezTo>
                    <a:pt x="5" y="95"/>
                    <a:pt x="7" y="96"/>
                    <a:pt x="10" y="96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8" y="16"/>
                    <a:pt x="7" y="15"/>
                    <a:pt x="6" y="14"/>
                  </a:cubicBezTo>
                  <a:cubicBezTo>
                    <a:pt x="5" y="13"/>
                    <a:pt x="4" y="12"/>
                    <a:pt x="4" y="10"/>
                  </a:cubicBezTo>
                  <a:cubicBezTo>
                    <a:pt x="4" y="8"/>
                    <a:pt x="5" y="7"/>
                    <a:pt x="6" y="6"/>
                  </a:cubicBezTo>
                  <a:cubicBezTo>
                    <a:pt x="7" y="5"/>
                    <a:pt x="8" y="4"/>
                    <a:pt x="10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0"/>
                    <a:pt x="72" y="0"/>
                    <a:pt x="72" y="0"/>
                  </a:cubicBezTo>
                  <a:lnTo>
                    <a:pt x="10" y="0"/>
                  </a:lnTo>
                  <a:close/>
                  <a:moveTo>
                    <a:pt x="10" y="20"/>
                  </a:moveTo>
                  <a:cubicBezTo>
                    <a:pt x="68" y="20"/>
                    <a:pt x="68" y="20"/>
                    <a:pt x="68" y="20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8" y="92"/>
                    <a:pt x="7" y="91"/>
                    <a:pt x="6" y="90"/>
                  </a:cubicBezTo>
                  <a:cubicBezTo>
                    <a:pt x="5" y="89"/>
                    <a:pt x="4" y="88"/>
                    <a:pt x="4" y="86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6" y="19"/>
                    <a:pt x="8" y="20"/>
                    <a:pt x="10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Rectangle 164"/>
            <p:cNvSpPr>
              <a:spLocks noChangeArrowheads="1"/>
            </p:cNvSpPr>
            <p:nvPr/>
          </p:nvSpPr>
          <p:spPr bwMode="auto">
            <a:xfrm>
              <a:off x="9220013" y="1162431"/>
              <a:ext cx="274578" cy="180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Rectangle 165"/>
            <p:cNvSpPr>
              <a:spLocks noChangeArrowheads="1"/>
            </p:cNvSpPr>
            <p:nvPr/>
          </p:nvSpPr>
          <p:spPr bwMode="auto">
            <a:xfrm>
              <a:off x="9254336" y="1384624"/>
              <a:ext cx="171612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Rectangle 166"/>
            <p:cNvSpPr>
              <a:spLocks noChangeArrowheads="1"/>
            </p:cNvSpPr>
            <p:nvPr/>
          </p:nvSpPr>
          <p:spPr bwMode="auto">
            <a:xfrm>
              <a:off x="9254336" y="1299721"/>
              <a:ext cx="68645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1" name="组合 180"/>
          <p:cNvGrpSpPr/>
          <p:nvPr/>
        </p:nvGrpSpPr>
        <p:grpSpPr>
          <a:xfrm>
            <a:off x="5086886" y="2567960"/>
            <a:ext cx="307094" cy="410062"/>
            <a:chOff x="5086886" y="1913910"/>
            <a:chExt cx="307094" cy="410062"/>
          </a:xfrm>
        </p:grpSpPr>
        <p:sp>
          <p:nvSpPr>
            <p:cNvPr id="182" name="Freeform 167"/>
            <p:cNvSpPr>
              <a:spLocks noEditPoints="1"/>
            </p:cNvSpPr>
            <p:nvPr/>
          </p:nvSpPr>
          <p:spPr bwMode="auto">
            <a:xfrm>
              <a:off x="5086886" y="1913910"/>
              <a:ext cx="307094" cy="410062"/>
            </a:xfrm>
            <a:custGeom>
              <a:avLst/>
              <a:gdLst>
                <a:gd name="T0" fmla="*/ 113 w 170"/>
                <a:gd name="T1" fmla="*/ 0 h 227"/>
                <a:gd name="T2" fmla="*/ 0 w 170"/>
                <a:gd name="T3" fmla="*/ 0 h 227"/>
                <a:gd name="T4" fmla="*/ 0 w 170"/>
                <a:gd name="T5" fmla="*/ 227 h 227"/>
                <a:gd name="T6" fmla="*/ 170 w 170"/>
                <a:gd name="T7" fmla="*/ 227 h 227"/>
                <a:gd name="T8" fmla="*/ 170 w 170"/>
                <a:gd name="T9" fmla="*/ 57 h 227"/>
                <a:gd name="T10" fmla="*/ 113 w 170"/>
                <a:gd name="T11" fmla="*/ 0 h 227"/>
                <a:gd name="T12" fmla="*/ 161 w 170"/>
                <a:gd name="T13" fmla="*/ 218 h 227"/>
                <a:gd name="T14" fmla="*/ 9 w 170"/>
                <a:gd name="T15" fmla="*/ 218 h 227"/>
                <a:gd name="T16" fmla="*/ 9 w 170"/>
                <a:gd name="T17" fmla="*/ 10 h 227"/>
                <a:gd name="T18" fmla="*/ 109 w 170"/>
                <a:gd name="T19" fmla="*/ 10 h 227"/>
                <a:gd name="T20" fmla="*/ 161 w 170"/>
                <a:gd name="T21" fmla="*/ 62 h 227"/>
                <a:gd name="T22" fmla="*/ 161 w 170"/>
                <a:gd name="T23" fmla="*/ 218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" h="227">
                  <a:moveTo>
                    <a:pt x="113" y="0"/>
                  </a:moveTo>
                  <a:lnTo>
                    <a:pt x="0" y="0"/>
                  </a:lnTo>
                  <a:lnTo>
                    <a:pt x="0" y="227"/>
                  </a:lnTo>
                  <a:lnTo>
                    <a:pt x="170" y="227"/>
                  </a:lnTo>
                  <a:lnTo>
                    <a:pt x="170" y="57"/>
                  </a:lnTo>
                  <a:lnTo>
                    <a:pt x="113" y="0"/>
                  </a:lnTo>
                  <a:close/>
                  <a:moveTo>
                    <a:pt x="161" y="218"/>
                  </a:moveTo>
                  <a:lnTo>
                    <a:pt x="9" y="218"/>
                  </a:lnTo>
                  <a:lnTo>
                    <a:pt x="9" y="10"/>
                  </a:lnTo>
                  <a:lnTo>
                    <a:pt x="109" y="10"/>
                  </a:lnTo>
                  <a:lnTo>
                    <a:pt x="161" y="62"/>
                  </a:lnTo>
                  <a:lnTo>
                    <a:pt x="161" y="2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Rectangle 168"/>
            <p:cNvSpPr>
              <a:spLocks noChangeArrowheads="1"/>
            </p:cNvSpPr>
            <p:nvPr/>
          </p:nvSpPr>
          <p:spPr bwMode="auto">
            <a:xfrm>
              <a:off x="5155531" y="2222811"/>
              <a:ext cx="169805" cy="325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Rectangle 169"/>
            <p:cNvSpPr>
              <a:spLocks noChangeArrowheads="1"/>
            </p:cNvSpPr>
            <p:nvPr/>
          </p:nvSpPr>
          <p:spPr bwMode="auto">
            <a:xfrm>
              <a:off x="5155531" y="2136102"/>
              <a:ext cx="169805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Rectangle 170"/>
            <p:cNvSpPr>
              <a:spLocks noChangeArrowheads="1"/>
            </p:cNvSpPr>
            <p:nvPr/>
          </p:nvSpPr>
          <p:spPr bwMode="auto">
            <a:xfrm>
              <a:off x="5155531" y="2051199"/>
              <a:ext cx="68645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10793420" y="1850804"/>
            <a:ext cx="377546" cy="334191"/>
            <a:chOff x="10793420" y="1196754"/>
            <a:chExt cx="377546" cy="334191"/>
          </a:xfrm>
        </p:grpSpPr>
        <p:sp>
          <p:nvSpPr>
            <p:cNvPr id="187" name="Rectangle 171"/>
            <p:cNvSpPr>
              <a:spLocks noChangeArrowheads="1"/>
            </p:cNvSpPr>
            <p:nvPr/>
          </p:nvSpPr>
          <p:spPr bwMode="auto">
            <a:xfrm>
              <a:off x="10896386" y="1359334"/>
              <a:ext cx="171612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Rectangle 172"/>
            <p:cNvSpPr>
              <a:spLocks noChangeArrowheads="1"/>
            </p:cNvSpPr>
            <p:nvPr/>
          </p:nvSpPr>
          <p:spPr bwMode="auto">
            <a:xfrm>
              <a:off x="10999353" y="1274431"/>
              <a:ext cx="68645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73"/>
            <p:cNvSpPr>
              <a:spLocks noEditPoints="1"/>
            </p:cNvSpPr>
            <p:nvPr/>
          </p:nvSpPr>
          <p:spPr bwMode="auto">
            <a:xfrm>
              <a:off x="10793420" y="1196754"/>
              <a:ext cx="377546" cy="334191"/>
            </a:xfrm>
            <a:custGeom>
              <a:avLst/>
              <a:gdLst>
                <a:gd name="T0" fmla="*/ 83 w 88"/>
                <a:gd name="T1" fmla="*/ 5 h 78"/>
                <a:gd name="T2" fmla="*/ 70 w 88"/>
                <a:gd name="T3" fmla="*/ 0 h 78"/>
                <a:gd name="T4" fmla="*/ 18 w 88"/>
                <a:gd name="T5" fmla="*/ 0 h 78"/>
                <a:gd name="T6" fmla="*/ 5 w 88"/>
                <a:gd name="T7" fmla="*/ 5 h 78"/>
                <a:gd name="T8" fmla="*/ 0 w 88"/>
                <a:gd name="T9" fmla="*/ 18 h 78"/>
                <a:gd name="T10" fmla="*/ 0 w 88"/>
                <a:gd name="T11" fmla="*/ 46 h 78"/>
                <a:gd name="T12" fmla="*/ 5 w 88"/>
                <a:gd name="T13" fmla="*/ 59 h 78"/>
                <a:gd name="T14" fmla="*/ 18 w 88"/>
                <a:gd name="T15" fmla="*/ 64 h 78"/>
                <a:gd name="T16" fmla="*/ 69 w 88"/>
                <a:gd name="T17" fmla="*/ 64 h 78"/>
                <a:gd name="T18" fmla="*/ 88 w 88"/>
                <a:gd name="T19" fmla="*/ 78 h 78"/>
                <a:gd name="T20" fmla="*/ 88 w 88"/>
                <a:gd name="T21" fmla="*/ 18 h 78"/>
                <a:gd name="T22" fmla="*/ 83 w 88"/>
                <a:gd name="T23" fmla="*/ 5 h 78"/>
                <a:gd name="T24" fmla="*/ 84 w 88"/>
                <a:gd name="T25" fmla="*/ 70 h 78"/>
                <a:gd name="T26" fmla="*/ 71 w 88"/>
                <a:gd name="T27" fmla="*/ 60 h 78"/>
                <a:gd name="T28" fmla="*/ 18 w 88"/>
                <a:gd name="T29" fmla="*/ 60 h 78"/>
                <a:gd name="T30" fmla="*/ 8 w 88"/>
                <a:gd name="T31" fmla="*/ 56 h 78"/>
                <a:gd name="T32" fmla="*/ 4 w 88"/>
                <a:gd name="T33" fmla="*/ 46 h 78"/>
                <a:gd name="T34" fmla="*/ 4 w 88"/>
                <a:gd name="T35" fmla="*/ 18 h 78"/>
                <a:gd name="T36" fmla="*/ 8 w 88"/>
                <a:gd name="T37" fmla="*/ 8 h 78"/>
                <a:gd name="T38" fmla="*/ 18 w 88"/>
                <a:gd name="T39" fmla="*/ 4 h 78"/>
                <a:gd name="T40" fmla="*/ 70 w 88"/>
                <a:gd name="T41" fmla="*/ 4 h 78"/>
                <a:gd name="T42" fmla="*/ 80 w 88"/>
                <a:gd name="T43" fmla="*/ 8 h 78"/>
                <a:gd name="T44" fmla="*/ 84 w 88"/>
                <a:gd name="T45" fmla="*/ 18 h 78"/>
                <a:gd name="T46" fmla="*/ 84 w 88"/>
                <a:gd name="T47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8" h="78">
                  <a:moveTo>
                    <a:pt x="83" y="5"/>
                  </a:moveTo>
                  <a:cubicBezTo>
                    <a:pt x="79" y="2"/>
                    <a:pt x="75" y="0"/>
                    <a:pt x="7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3" y="0"/>
                    <a:pt x="9" y="2"/>
                    <a:pt x="5" y="5"/>
                  </a:cubicBezTo>
                  <a:cubicBezTo>
                    <a:pt x="2" y="9"/>
                    <a:pt x="0" y="13"/>
                    <a:pt x="0" y="18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1"/>
                    <a:pt x="2" y="55"/>
                    <a:pt x="5" y="59"/>
                  </a:cubicBezTo>
                  <a:cubicBezTo>
                    <a:pt x="9" y="62"/>
                    <a:pt x="13" y="64"/>
                    <a:pt x="18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3"/>
                    <a:pt x="86" y="9"/>
                    <a:pt x="83" y="5"/>
                  </a:cubicBezTo>
                  <a:close/>
                  <a:moveTo>
                    <a:pt x="84" y="70"/>
                  </a:moveTo>
                  <a:cubicBezTo>
                    <a:pt x="71" y="60"/>
                    <a:pt x="71" y="60"/>
                    <a:pt x="71" y="60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4" y="60"/>
                    <a:pt x="11" y="59"/>
                    <a:pt x="8" y="56"/>
                  </a:cubicBezTo>
                  <a:cubicBezTo>
                    <a:pt x="5" y="53"/>
                    <a:pt x="4" y="50"/>
                    <a:pt x="4" y="46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4"/>
                    <a:pt x="5" y="11"/>
                    <a:pt x="8" y="8"/>
                  </a:cubicBezTo>
                  <a:cubicBezTo>
                    <a:pt x="11" y="5"/>
                    <a:pt x="14" y="4"/>
                    <a:pt x="18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4" y="4"/>
                    <a:pt x="77" y="5"/>
                    <a:pt x="80" y="8"/>
                  </a:cubicBezTo>
                  <a:cubicBezTo>
                    <a:pt x="83" y="11"/>
                    <a:pt x="84" y="14"/>
                    <a:pt x="84" y="18"/>
                  </a:cubicBezTo>
                  <a:lnTo>
                    <a:pt x="84" y="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0" name="组合 189"/>
          <p:cNvGrpSpPr/>
          <p:nvPr/>
        </p:nvGrpSpPr>
        <p:grpSpPr>
          <a:xfrm>
            <a:off x="9973297" y="1800224"/>
            <a:ext cx="375739" cy="375739"/>
            <a:chOff x="9973297" y="1146174"/>
            <a:chExt cx="375739" cy="375739"/>
          </a:xfrm>
        </p:grpSpPr>
        <p:sp>
          <p:nvSpPr>
            <p:cNvPr id="191" name="Freeform 174"/>
            <p:cNvSpPr>
              <a:spLocks noEditPoints="1"/>
            </p:cNvSpPr>
            <p:nvPr/>
          </p:nvSpPr>
          <p:spPr bwMode="auto">
            <a:xfrm>
              <a:off x="9973297" y="1146174"/>
              <a:ext cx="375739" cy="375739"/>
            </a:xfrm>
            <a:custGeom>
              <a:avLst/>
              <a:gdLst>
                <a:gd name="T0" fmla="*/ 44 w 88"/>
                <a:gd name="T1" fmla="*/ 0 h 88"/>
                <a:gd name="T2" fmla="*/ 0 w 88"/>
                <a:gd name="T3" fmla="*/ 44 h 88"/>
                <a:gd name="T4" fmla="*/ 44 w 88"/>
                <a:gd name="T5" fmla="*/ 88 h 88"/>
                <a:gd name="T6" fmla="*/ 88 w 88"/>
                <a:gd name="T7" fmla="*/ 44 h 88"/>
                <a:gd name="T8" fmla="*/ 44 w 88"/>
                <a:gd name="T9" fmla="*/ 0 h 88"/>
                <a:gd name="T10" fmla="*/ 44 w 88"/>
                <a:gd name="T11" fmla="*/ 84 h 88"/>
                <a:gd name="T12" fmla="*/ 4 w 88"/>
                <a:gd name="T13" fmla="*/ 44 h 88"/>
                <a:gd name="T14" fmla="*/ 44 w 88"/>
                <a:gd name="T15" fmla="*/ 4 h 88"/>
                <a:gd name="T16" fmla="*/ 84 w 88"/>
                <a:gd name="T17" fmla="*/ 44 h 88"/>
                <a:gd name="T18" fmla="*/ 44 w 88"/>
                <a:gd name="T19" fmla="*/ 8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68" y="88"/>
                    <a:pt x="88" y="68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44" y="84"/>
                  </a:moveTo>
                  <a:cubicBezTo>
                    <a:pt x="22" y="84"/>
                    <a:pt x="4" y="66"/>
                    <a:pt x="4" y="44"/>
                  </a:cubicBezTo>
                  <a:cubicBezTo>
                    <a:pt x="4" y="22"/>
                    <a:pt x="22" y="4"/>
                    <a:pt x="44" y="4"/>
                  </a:cubicBezTo>
                  <a:cubicBezTo>
                    <a:pt x="66" y="4"/>
                    <a:pt x="84" y="22"/>
                    <a:pt x="84" y="44"/>
                  </a:cubicBezTo>
                  <a:cubicBezTo>
                    <a:pt x="84" y="66"/>
                    <a:pt x="66" y="84"/>
                    <a:pt x="44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75"/>
            <p:cNvSpPr>
              <a:spLocks noEditPoints="1"/>
            </p:cNvSpPr>
            <p:nvPr/>
          </p:nvSpPr>
          <p:spPr bwMode="auto">
            <a:xfrm>
              <a:off x="10067232" y="1236496"/>
              <a:ext cx="187869" cy="191482"/>
            </a:xfrm>
            <a:custGeom>
              <a:avLst/>
              <a:gdLst>
                <a:gd name="T0" fmla="*/ 0 w 104"/>
                <a:gd name="T1" fmla="*/ 106 h 106"/>
                <a:gd name="T2" fmla="*/ 73 w 104"/>
                <a:gd name="T3" fmla="*/ 73 h 106"/>
                <a:gd name="T4" fmla="*/ 104 w 104"/>
                <a:gd name="T5" fmla="*/ 0 h 106"/>
                <a:gd name="T6" fmla="*/ 33 w 104"/>
                <a:gd name="T7" fmla="*/ 33 h 106"/>
                <a:gd name="T8" fmla="*/ 0 w 104"/>
                <a:gd name="T9" fmla="*/ 106 h 106"/>
                <a:gd name="T10" fmla="*/ 19 w 104"/>
                <a:gd name="T11" fmla="*/ 87 h 106"/>
                <a:gd name="T12" fmla="*/ 40 w 104"/>
                <a:gd name="T13" fmla="*/ 40 h 106"/>
                <a:gd name="T14" fmla="*/ 40 w 104"/>
                <a:gd name="T15" fmla="*/ 40 h 106"/>
                <a:gd name="T16" fmla="*/ 66 w 104"/>
                <a:gd name="T17" fmla="*/ 66 h 106"/>
                <a:gd name="T18" fmla="*/ 66 w 104"/>
                <a:gd name="T19" fmla="*/ 66 h 106"/>
                <a:gd name="T20" fmla="*/ 19 w 104"/>
                <a:gd name="T21" fmla="*/ 8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106">
                  <a:moveTo>
                    <a:pt x="0" y="106"/>
                  </a:moveTo>
                  <a:lnTo>
                    <a:pt x="73" y="73"/>
                  </a:lnTo>
                  <a:lnTo>
                    <a:pt x="104" y="0"/>
                  </a:lnTo>
                  <a:lnTo>
                    <a:pt x="33" y="33"/>
                  </a:lnTo>
                  <a:lnTo>
                    <a:pt x="0" y="106"/>
                  </a:lnTo>
                  <a:close/>
                  <a:moveTo>
                    <a:pt x="19" y="87"/>
                  </a:moveTo>
                  <a:lnTo>
                    <a:pt x="40" y="40"/>
                  </a:lnTo>
                  <a:lnTo>
                    <a:pt x="40" y="40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19" y="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3" name="Freeform 176"/>
          <p:cNvSpPr>
            <a:spLocks noEditPoints="1"/>
          </p:cNvSpPr>
          <p:nvPr/>
        </p:nvSpPr>
        <p:spPr bwMode="auto">
          <a:xfrm>
            <a:off x="7511123" y="5096974"/>
            <a:ext cx="375739" cy="375739"/>
          </a:xfrm>
          <a:custGeom>
            <a:avLst/>
            <a:gdLst>
              <a:gd name="T0" fmla="*/ 175 w 208"/>
              <a:gd name="T1" fmla="*/ 132 h 208"/>
              <a:gd name="T2" fmla="*/ 175 w 208"/>
              <a:gd name="T3" fmla="*/ 99 h 208"/>
              <a:gd name="T4" fmla="*/ 109 w 208"/>
              <a:gd name="T5" fmla="*/ 99 h 208"/>
              <a:gd name="T6" fmla="*/ 109 w 208"/>
              <a:gd name="T7" fmla="*/ 76 h 208"/>
              <a:gd name="T8" fmla="*/ 142 w 208"/>
              <a:gd name="T9" fmla="*/ 76 h 208"/>
              <a:gd name="T10" fmla="*/ 142 w 208"/>
              <a:gd name="T11" fmla="*/ 0 h 208"/>
              <a:gd name="T12" fmla="*/ 66 w 208"/>
              <a:gd name="T13" fmla="*/ 0 h 208"/>
              <a:gd name="T14" fmla="*/ 66 w 208"/>
              <a:gd name="T15" fmla="*/ 76 h 208"/>
              <a:gd name="T16" fmla="*/ 99 w 208"/>
              <a:gd name="T17" fmla="*/ 76 h 208"/>
              <a:gd name="T18" fmla="*/ 99 w 208"/>
              <a:gd name="T19" fmla="*/ 99 h 208"/>
              <a:gd name="T20" fmla="*/ 33 w 208"/>
              <a:gd name="T21" fmla="*/ 99 h 208"/>
              <a:gd name="T22" fmla="*/ 33 w 208"/>
              <a:gd name="T23" fmla="*/ 132 h 208"/>
              <a:gd name="T24" fmla="*/ 0 w 208"/>
              <a:gd name="T25" fmla="*/ 132 h 208"/>
              <a:gd name="T26" fmla="*/ 0 w 208"/>
              <a:gd name="T27" fmla="*/ 208 h 208"/>
              <a:gd name="T28" fmla="*/ 76 w 208"/>
              <a:gd name="T29" fmla="*/ 208 h 208"/>
              <a:gd name="T30" fmla="*/ 76 w 208"/>
              <a:gd name="T31" fmla="*/ 132 h 208"/>
              <a:gd name="T32" fmla="*/ 42 w 208"/>
              <a:gd name="T33" fmla="*/ 132 h 208"/>
              <a:gd name="T34" fmla="*/ 42 w 208"/>
              <a:gd name="T35" fmla="*/ 109 h 208"/>
              <a:gd name="T36" fmla="*/ 166 w 208"/>
              <a:gd name="T37" fmla="*/ 109 h 208"/>
              <a:gd name="T38" fmla="*/ 166 w 208"/>
              <a:gd name="T39" fmla="*/ 132 h 208"/>
              <a:gd name="T40" fmla="*/ 132 w 208"/>
              <a:gd name="T41" fmla="*/ 132 h 208"/>
              <a:gd name="T42" fmla="*/ 132 w 208"/>
              <a:gd name="T43" fmla="*/ 208 h 208"/>
              <a:gd name="T44" fmla="*/ 208 w 208"/>
              <a:gd name="T45" fmla="*/ 208 h 208"/>
              <a:gd name="T46" fmla="*/ 208 w 208"/>
              <a:gd name="T47" fmla="*/ 132 h 208"/>
              <a:gd name="T48" fmla="*/ 175 w 208"/>
              <a:gd name="T49" fmla="*/ 132 h 208"/>
              <a:gd name="T50" fmla="*/ 76 w 208"/>
              <a:gd name="T51" fmla="*/ 9 h 208"/>
              <a:gd name="T52" fmla="*/ 132 w 208"/>
              <a:gd name="T53" fmla="*/ 9 h 208"/>
              <a:gd name="T54" fmla="*/ 132 w 208"/>
              <a:gd name="T55" fmla="*/ 66 h 208"/>
              <a:gd name="T56" fmla="*/ 76 w 208"/>
              <a:gd name="T57" fmla="*/ 66 h 208"/>
              <a:gd name="T58" fmla="*/ 76 w 208"/>
              <a:gd name="T59" fmla="*/ 9 h 208"/>
              <a:gd name="T60" fmla="*/ 66 w 208"/>
              <a:gd name="T61" fmla="*/ 199 h 208"/>
              <a:gd name="T62" fmla="*/ 9 w 208"/>
              <a:gd name="T63" fmla="*/ 199 h 208"/>
              <a:gd name="T64" fmla="*/ 9 w 208"/>
              <a:gd name="T65" fmla="*/ 142 h 208"/>
              <a:gd name="T66" fmla="*/ 66 w 208"/>
              <a:gd name="T67" fmla="*/ 142 h 208"/>
              <a:gd name="T68" fmla="*/ 66 w 208"/>
              <a:gd name="T69" fmla="*/ 199 h 208"/>
              <a:gd name="T70" fmla="*/ 199 w 208"/>
              <a:gd name="T71" fmla="*/ 199 h 208"/>
              <a:gd name="T72" fmla="*/ 142 w 208"/>
              <a:gd name="T73" fmla="*/ 199 h 208"/>
              <a:gd name="T74" fmla="*/ 142 w 208"/>
              <a:gd name="T75" fmla="*/ 142 h 208"/>
              <a:gd name="T76" fmla="*/ 199 w 208"/>
              <a:gd name="T77" fmla="*/ 142 h 208"/>
              <a:gd name="T78" fmla="*/ 199 w 208"/>
              <a:gd name="T79" fmla="*/ 199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8" h="208">
                <a:moveTo>
                  <a:pt x="175" y="132"/>
                </a:moveTo>
                <a:lnTo>
                  <a:pt x="175" y="99"/>
                </a:lnTo>
                <a:lnTo>
                  <a:pt x="109" y="99"/>
                </a:lnTo>
                <a:lnTo>
                  <a:pt x="109" y="76"/>
                </a:lnTo>
                <a:lnTo>
                  <a:pt x="142" y="76"/>
                </a:lnTo>
                <a:lnTo>
                  <a:pt x="142" y="0"/>
                </a:lnTo>
                <a:lnTo>
                  <a:pt x="66" y="0"/>
                </a:lnTo>
                <a:lnTo>
                  <a:pt x="66" y="76"/>
                </a:lnTo>
                <a:lnTo>
                  <a:pt x="99" y="76"/>
                </a:lnTo>
                <a:lnTo>
                  <a:pt x="99" y="99"/>
                </a:lnTo>
                <a:lnTo>
                  <a:pt x="33" y="99"/>
                </a:lnTo>
                <a:lnTo>
                  <a:pt x="33" y="132"/>
                </a:lnTo>
                <a:lnTo>
                  <a:pt x="0" y="132"/>
                </a:lnTo>
                <a:lnTo>
                  <a:pt x="0" y="208"/>
                </a:lnTo>
                <a:lnTo>
                  <a:pt x="76" y="208"/>
                </a:lnTo>
                <a:lnTo>
                  <a:pt x="76" y="132"/>
                </a:lnTo>
                <a:lnTo>
                  <a:pt x="42" y="132"/>
                </a:lnTo>
                <a:lnTo>
                  <a:pt x="42" y="109"/>
                </a:lnTo>
                <a:lnTo>
                  <a:pt x="166" y="109"/>
                </a:lnTo>
                <a:lnTo>
                  <a:pt x="166" y="132"/>
                </a:lnTo>
                <a:lnTo>
                  <a:pt x="132" y="132"/>
                </a:lnTo>
                <a:lnTo>
                  <a:pt x="132" y="208"/>
                </a:lnTo>
                <a:lnTo>
                  <a:pt x="208" y="208"/>
                </a:lnTo>
                <a:lnTo>
                  <a:pt x="208" y="132"/>
                </a:lnTo>
                <a:lnTo>
                  <a:pt x="175" y="132"/>
                </a:lnTo>
                <a:close/>
                <a:moveTo>
                  <a:pt x="76" y="9"/>
                </a:moveTo>
                <a:lnTo>
                  <a:pt x="132" y="9"/>
                </a:lnTo>
                <a:lnTo>
                  <a:pt x="132" y="66"/>
                </a:lnTo>
                <a:lnTo>
                  <a:pt x="76" y="66"/>
                </a:lnTo>
                <a:lnTo>
                  <a:pt x="76" y="9"/>
                </a:lnTo>
                <a:close/>
                <a:moveTo>
                  <a:pt x="66" y="199"/>
                </a:moveTo>
                <a:lnTo>
                  <a:pt x="9" y="199"/>
                </a:lnTo>
                <a:lnTo>
                  <a:pt x="9" y="142"/>
                </a:lnTo>
                <a:lnTo>
                  <a:pt x="66" y="142"/>
                </a:lnTo>
                <a:lnTo>
                  <a:pt x="66" y="199"/>
                </a:lnTo>
                <a:close/>
                <a:moveTo>
                  <a:pt x="199" y="199"/>
                </a:moveTo>
                <a:lnTo>
                  <a:pt x="142" y="199"/>
                </a:lnTo>
                <a:lnTo>
                  <a:pt x="142" y="142"/>
                </a:lnTo>
                <a:lnTo>
                  <a:pt x="199" y="142"/>
                </a:lnTo>
                <a:lnTo>
                  <a:pt x="199" y="1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177"/>
          <p:cNvSpPr>
            <a:spLocks noEditPoints="1"/>
          </p:cNvSpPr>
          <p:nvPr/>
        </p:nvSpPr>
        <p:spPr bwMode="auto">
          <a:xfrm>
            <a:off x="8314987" y="5096974"/>
            <a:ext cx="375739" cy="375739"/>
          </a:xfrm>
          <a:custGeom>
            <a:avLst/>
            <a:gdLst>
              <a:gd name="T0" fmla="*/ 68 w 88"/>
              <a:gd name="T1" fmla="*/ 48 h 88"/>
              <a:gd name="T2" fmla="*/ 50 w 88"/>
              <a:gd name="T3" fmla="*/ 59 h 88"/>
              <a:gd name="T4" fmla="*/ 31 w 88"/>
              <a:gd name="T5" fmla="*/ 50 h 88"/>
              <a:gd name="T6" fmla="*/ 32 w 88"/>
              <a:gd name="T7" fmla="*/ 44 h 88"/>
              <a:gd name="T8" fmla="*/ 30 w 88"/>
              <a:gd name="T9" fmla="*/ 36 h 88"/>
              <a:gd name="T10" fmla="*/ 62 w 88"/>
              <a:gd name="T11" fmla="*/ 19 h 88"/>
              <a:gd name="T12" fmla="*/ 72 w 88"/>
              <a:gd name="T13" fmla="*/ 24 h 88"/>
              <a:gd name="T14" fmla="*/ 84 w 88"/>
              <a:gd name="T15" fmla="*/ 12 h 88"/>
              <a:gd name="T16" fmla="*/ 72 w 88"/>
              <a:gd name="T17" fmla="*/ 0 h 88"/>
              <a:gd name="T18" fmla="*/ 60 w 88"/>
              <a:gd name="T19" fmla="*/ 12 h 88"/>
              <a:gd name="T20" fmla="*/ 61 w 88"/>
              <a:gd name="T21" fmla="*/ 16 h 88"/>
              <a:gd name="T22" fmla="*/ 27 w 88"/>
              <a:gd name="T23" fmla="*/ 33 h 88"/>
              <a:gd name="T24" fmla="*/ 16 w 88"/>
              <a:gd name="T25" fmla="*/ 28 h 88"/>
              <a:gd name="T26" fmla="*/ 0 w 88"/>
              <a:gd name="T27" fmla="*/ 44 h 88"/>
              <a:gd name="T28" fmla="*/ 16 w 88"/>
              <a:gd name="T29" fmla="*/ 60 h 88"/>
              <a:gd name="T30" fmla="*/ 29 w 88"/>
              <a:gd name="T31" fmla="*/ 54 h 88"/>
              <a:gd name="T32" fmla="*/ 49 w 88"/>
              <a:gd name="T33" fmla="*/ 63 h 88"/>
              <a:gd name="T34" fmla="*/ 48 w 88"/>
              <a:gd name="T35" fmla="*/ 68 h 88"/>
              <a:gd name="T36" fmla="*/ 68 w 88"/>
              <a:gd name="T37" fmla="*/ 88 h 88"/>
              <a:gd name="T38" fmla="*/ 88 w 88"/>
              <a:gd name="T39" fmla="*/ 68 h 88"/>
              <a:gd name="T40" fmla="*/ 68 w 88"/>
              <a:gd name="T41" fmla="*/ 48 h 88"/>
              <a:gd name="T42" fmla="*/ 72 w 88"/>
              <a:gd name="T43" fmla="*/ 4 h 88"/>
              <a:gd name="T44" fmla="*/ 80 w 88"/>
              <a:gd name="T45" fmla="*/ 12 h 88"/>
              <a:gd name="T46" fmla="*/ 72 w 88"/>
              <a:gd name="T47" fmla="*/ 20 h 88"/>
              <a:gd name="T48" fmla="*/ 64 w 88"/>
              <a:gd name="T49" fmla="*/ 12 h 88"/>
              <a:gd name="T50" fmla="*/ 72 w 88"/>
              <a:gd name="T51" fmla="*/ 4 h 88"/>
              <a:gd name="T52" fmla="*/ 16 w 88"/>
              <a:gd name="T53" fmla="*/ 56 h 88"/>
              <a:gd name="T54" fmla="*/ 4 w 88"/>
              <a:gd name="T55" fmla="*/ 44 h 88"/>
              <a:gd name="T56" fmla="*/ 16 w 88"/>
              <a:gd name="T57" fmla="*/ 32 h 88"/>
              <a:gd name="T58" fmla="*/ 28 w 88"/>
              <a:gd name="T59" fmla="*/ 44 h 88"/>
              <a:gd name="T60" fmla="*/ 16 w 88"/>
              <a:gd name="T61" fmla="*/ 56 h 88"/>
              <a:gd name="T62" fmla="*/ 68 w 88"/>
              <a:gd name="T63" fmla="*/ 84 h 88"/>
              <a:gd name="T64" fmla="*/ 52 w 88"/>
              <a:gd name="T65" fmla="*/ 68 h 88"/>
              <a:gd name="T66" fmla="*/ 68 w 88"/>
              <a:gd name="T67" fmla="*/ 52 h 88"/>
              <a:gd name="T68" fmla="*/ 84 w 88"/>
              <a:gd name="T69" fmla="*/ 68 h 88"/>
              <a:gd name="T70" fmla="*/ 68 w 88"/>
              <a:gd name="T71" fmla="*/ 8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8" h="88">
                <a:moveTo>
                  <a:pt x="68" y="48"/>
                </a:moveTo>
                <a:cubicBezTo>
                  <a:pt x="60" y="48"/>
                  <a:pt x="54" y="52"/>
                  <a:pt x="50" y="59"/>
                </a:cubicBezTo>
                <a:cubicBezTo>
                  <a:pt x="31" y="50"/>
                  <a:pt x="31" y="50"/>
                  <a:pt x="31" y="50"/>
                </a:cubicBezTo>
                <a:cubicBezTo>
                  <a:pt x="32" y="48"/>
                  <a:pt x="32" y="46"/>
                  <a:pt x="32" y="44"/>
                </a:cubicBezTo>
                <a:cubicBezTo>
                  <a:pt x="32" y="41"/>
                  <a:pt x="31" y="38"/>
                  <a:pt x="30" y="36"/>
                </a:cubicBezTo>
                <a:cubicBezTo>
                  <a:pt x="62" y="19"/>
                  <a:pt x="62" y="19"/>
                  <a:pt x="62" y="19"/>
                </a:cubicBezTo>
                <a:cubicBezTo>
                  <a:pt x="65" y="22"/>
                  <a:pt x="68" y="24"/>
                  <a:pt x="72" y="24"/>
                </a:cubicBezTo>
                <a:cubicBezTo>
                  <a:pt x="79" y="24"/>
                  <a:pt x="84" y="19"/>
                  <a:pt x="84" y="12"/>
                </a:cubicBezTo>
                <a:cubicBezTo>
                  <a:pt x="84" y="5"/>
                  <a:pt x="79" y="0"/>
                  <a:pt x="72" y="0"/>
                </a:cubicBezTo>
                <a:cubicBezTo>
                  <a:pt x="65" y="0"/>
                  <a:pt x="60" y="5"/>
                  <a:pt x="60" y="12"/>
                </a:cubicBezTo>
                <a:cubicBezTo>
                  <a:pt x="60" y="13"/>
                  <a:pt x="60" y="14"/>
                  <a:pt x="61" y="16"/>
                </a:cubicBezTo>
                <a:cubicBezTo>
                  <a:pt x="27" y="33"/>
                  <a:pt x="27" y="33"/>
                  <a:pt x="27" y="33"/>
                </a:cubicBezTo>
                <a:cubicBezTo>
                  <a:pt x="24" y="30"/>
                  <a:pt x="20" y="28"/>
                  <a:pt x="16" y="28"/>
                </a:cubicBezTo>
                <a:cubicBezTo>
                  <a:pt x="7" y="28"/>
                  <a:pt x="0" y="35"/>
                  <a:pt x="0" y="44"/>
                </a:cubicBezTo>
                <a:cubicBezTo>
                  <a:pt x="0" y="53"/>
                  <a:pt x="7" y="60"/>
                  <a:pt x="16" y="60"/>
                </a:cubicBezTo>
                <a:cubicBezTo>
                  <a:pt x="21" y="60"/>
                  <a:pt x="26" y="58"/>
                  <a:pt x="29" y="54"/>
                </a:cubicBezTo>
                <a:cubicBezTo>
                  <a:pt x="49" y="63"/>
                  <a:pt x="49" y="63"/>
                  <a:pt x="49" y="63"/>
                </a:cubicBezTo>
                <a:cubicBezTo>
                  <a:pt x="48" y="64"/>
                  <a:pt x="48" y="66"/>
                  <a:pt x="48" y="68"/>
                </a:cubicBezTo>
                <a:cubicBezTo>
                  <a:pt x="48" y="79"/>
                  <a:pt x="57" y="88"/>
                  <a:pt x="68" y="88"/>
                </a:cubicBezTo>
                <a:cubicBezTo>
                  <a:pt x="79" y="88"/>
                  <a:pt x="88" y="79"/>
                  <a:pt x="88" y="68"/>
                </a:cubicBezTo>
                <a:cubicBezTo>
                  <a:pt x="88" y="57"/>
                  <a:pt x="79" y="48"/>
                  <a:pt x="68" y="48"/>
                </a:cubicBezTo>
                <a:close/>
                <a:moveTo>
                  <a:pt x="72" y="4"/>
                </a:moveTo>
                <a:cubicBezTo>
                  <a:pt x="76" y="4"/>
                  <a:pt x="80" y="8"/>
                  <a:pt x="80" y="12"/>
                </a:cubicBezTo>
                <a:cubicBezTo>
                  <a:pt x="80" y="16"/>
                  <a:pt x="76" y="20"/>
                  <a:pt x="72" y="20"/>
                </a:cubicBezTo>
                <a:cubicBezTo>
                  <a:pt x="68" y="20"/>
                  <a:pt x="64" y="16"/>
                  <a:pt x="64" y="12"/>
                </a:cubicBezTo>
                <a:cubicBezTo>
                  <a:pt x="64" y="8"/>
                  <a:pt x="68" y="4"/>
                  <a:pt x="72" y="4"/>
                </a:cubicBezTo>
                <a:close/>
                <a:moveTo>
                  <a:pt x="16" y="56"/>
                </a:moveTo>
                <a:cubicBezTo>
                  <a:pt x="9" y="56"/>
                  <a:pt x="4" y="51"/>
                  <a:pt x="4" y="44"/>
                </a:cubicBezTo>
                <a:cubicBezTo>
                  <a:pt x="4" y="37"/>
                  <a:pt x="9" y="32"/>
                  <a:pt x="16" y="32"/>
                </a:cubicBezTo>
                <a:cubicBezTo>
                  <a:pt x="23" y="32"/>
                  <a:pt x="28" y="37"/>
                  <a:pt x="28" y="44"/>
                </a:cubicBezTo>
                <a:cubicBezTo>
                  <a:pt x="28" y="51"/>
                  <a:pt x="23" y="56"/>
                  <a:pt x="16" y="56"/>
                </a:cubicBezTo>
                <a:close/>
                <a:moveTo>
                  <a:pt x="68" y="84"/>
                </a:moveTo>
                <a:cubicBezTo>
                  <a:pt x="59" y="84"/>
                  <a:pt x="52" y="77"/>
                  <a:pt x="52" y="68"/>
                </a:cubicBezTo>
                <a:cubicBezTo>
                  <a:pt x="52" y="59"/>
                  <a:pt x="59" y="52"/>
                  <a:pt x="68" y="52"/>
                </a:cubicBezTo>
                <a:cubicBezTo>
                  <a:pt x="77" y="52"/>
                  <a:pt x="84" y="59"/>
                  <a:pt x="84" y="68"/>
                </a:cubicBezTo>
                <a:cubicBezTo>
                  <a:pt x="84" y="77"/>
                  <a:pt x="77" y="84"/>
                  <a:pt x="68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Freeform 178"/>
          <p:cNvSpPr>
            <a:spLocks/>
          </p:cNvSpPr>
          <p:nvPr/>
        </p:nvSpPr>
        <p:spPr bwMode="auto">
          <a:xfrm>
            <a:off x="9131497" y="5140328"/>
            <a:ext cx="419093" cy="332384"/>
          </a:xfrm>
          <a:custGeom>
            <a:avLst/>
            <a:gdLst>
              <a:gd name="T0" fmla="*/ 0 w 232"/>
              <a:gd name="T1" fmla="*/ 0 h 184"/>
              <a:gd name="T2" fmla="*/ 92 w 232"/>
              <a:gd name="T3" fmla="*/ 92 h 184"/>
              <a:gd name="T4" fmla="*/ 92 w 232"/>
              <a:gd name="T5" fmla="*/ 146 h 184"/>
              <a:gd name="T6" fmla="*/ 102 w 232"/>
              <a:gd name="T7" fmla="*/ 146 h 184"/>
              <a:gd name="T8" fmla="*/ 102 w 232"/>
              <a:gd name="T9" fmla="*/ 87 h 184"/>
              <a:gd name="T10" fmla="*/ 62 w 232"/>
              <a:gd name="T11" fmla="*/ 47 h 184"/>
              <a:gd name="T12" fmla="*/ 116 w 232"/>
              <a:gd name="T13" fmla="*/ 47 h 184"/>
              <a:gd name="T14" fmla="*/ 116 w 232"/>
              <a:gd name="T15" fmla="*/ 38 h 184"/>
              <a:gd name="T16" fmla="*/ 52 w 232"/>
              <a:gd name="T17" fmla="*/ 38 h 184"/>
              <a:gd name="T18" fmla="*/ 24 w 232"/>
              <a:gd name="T19" fmla="*/ 9 h 184"/>
              <a:gd name="T20" fmla="*/ 208 w 232"/>
              <a:gd name="T21" fmla="*/ 9 h 184"/>
              <a:gd name="T22" fmla="*/ 130 w 232"/>
              <a:gd name="T23" fmla="*/ 87 h 184"/>
              <a:gd name="T24" fmla="*/ 130 w 232"/>
              <a:gd name="T25" fmla="*/ 184 h 184"/>
              <a:gd name="T26" fmla="*/ 140 w 232"/>
              <a:gd name="T27" fmla="*/ 184 h 184"/>
              <a:gd name="T28" fmla="*/ 140 w 232"/>
              <a:gd name="T29" fmla="*/ 92 h 184"/>
              <a:gd name="T30" fmla="*/ 232 w 232"/>
              <a:gd name="T31" fmla="*/ 0 h 184"/>
              <a:gd name="T32" fmla="*/ 0 w 232"/>
              <a:gd name="T33" fmla="*/ 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32" h="184">
                <a:moveTo>
                  <a:pt x="0" y="0"/>
                </a:moveTo>
                <a:lnTo>
                  <a:pt x="92" y="92"/>
                </a:lnTo>
                <a:lnTo>
                  <a:pt x="92" y="146"/>
                </a:lnTo>
                <a:lnTo>
                  <a:pt x="102" y="146"/>
                </a:lnTo>
                <a:lnTo>
                  <a:pt x="102" y="87"/>
                </a:lnTo>
                <a:lnTo>
                  <a:pt x="62" y="47"/>
                </a:lnTo>
                <a:lnTo>
                  <a:pt x="116" y="47"/>
                </a:lnTo>
                <a:lnTo>
                  <a:pt x="116" y="38"/>
                </a:lnTo>
                <a:lnTo>
                  <a:pt x="52" y="38"/>
                </a:lnTo>
                <a:lnTo>
                  <a:pt x="24" y="9"/>
                </a:lnTo>
                <a:lnTo>
                  <a:pt x="208" y="9"/>
                </a:lnTo>
                <a:lnTo>
                  <a:pt x="130" y="87"/>
                </a:lnTo>
                <a:lnTo>
                  <a:pt x="130" y="184"/>
                </a:lnTo>
                <a:lnTo>
                  <a:pt x="140" y="184"/>
                </a:lnTo>
                <a:lnTo>
                  <a:pt x="140" y="92"/>
                </a:lnTo>
                <a:lnTo>
                  <a:pt x="2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Freeform 179"/>
          <p:cNvSpPr>
            <a:spLocks noEditPoints="1"/>
          </p:cNvSpPr>
          <p:nvPr/>
        </p:nvSpPr>
        <p:spPr bwMode="auto">
          <a:xfrm>
            <a:off x="7570737" y="2607701"/>
            <a:ext cx="298063" cy="406449"/>
          </a:xfrm>
          <a:custGeom>
            <a:avLst/>
            <a:gdLst>
              <a:gd name="T0" fmla="*/ 0 w 165"/>
              <a:gd name="T1" fmla="*/ 0 h 225"/>
              <a:gd name="T2" fmla="*/ 0 w 165"/>
              <a:gd name="T3" fmla="*/ 225 h 225"/>
              <a:gd name="T4" fmla="*/ 9 w 165"/>
              <a:gd name="T5" fmla="*/ 225 h 225"/>
              <a:gd name="T6" fmla="*/ 9 w 165"/>
              <a:gd name="T7" fmla="*/ 161 h 225"/>
              <a:gd name="T8" fmla="*/ 165 w 165"/>
              <a:gd name="T9" fmla="*/ 83 h 225"/>
              <a:gd name="T10" fmla="*/ 0 w 165"/>
              <a:gd name="T11" fmla="*/ 0 h 225"/>
              <a:gd name="T12" fmla="*/ 9 w 165"/>
              <a:gd name="T13" fmla="*/ 14 h 225"/>
              <a:gd name="T14" fmla="*/ 146 w 165"/>
              <a:gd name="T15" fmla="*/ 83 h 225"/>
              <a:gd name="T16" fmla="*/ 9 w 165"/>
              <a:gd name="T17" fmla="*/ 152 h 225"/>
              <a:gd name="T18" fmla="*/ 9 w 165"/>
              <a:gd name="T19" fmla="*/ 14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5" h="225">
                <a:moveTo>
                  <a:pt x="0" y="0"/>
                </a:moveTo>
                <a:lnTo>
                  <a:pt x="0" y="225"/>
                </a:lnTo>
                <a:lnTo>
                  <a:pt x="9" y="225"/>
                </a:lnTo>
                <a:lnTo>
                  <a:pt x="9" y="161"/>
                </a:lnTo>
                <a:lnTo>
                  <a:pt x="165" y="83"/>
                </a:lnTo>
                <a:lnTo>
                  <a:pt x="0" y="0"/>
                </a:lnTo>
                <a:close/>
                <a:moveTo>
                  <a:pt x="9" y="14"/>
                </a:moveTo>
                <a:lnTo>
                  <a:pt x="146" y="83"/>
                </a:lnTo>
                <a:lnTo>
                  <a:pt x="9" y="152"/>
                </a:lnTo>
                <a:lnTo>
                  <a:pt x="9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7" name="组合 196"/>
          <p:cNvGrpSpPr/>
          <p:nvPr/>
        </p:nvGrpSpPr>
        <p:grpSpPr>
          <a:xfrm>
            <a:off x="8340279" y="2598669"/>
            <a:ext cx="391997" cy="393803"/>
            <a:chOff x="8340279" y="1944619"/>
            <a:chExt cx="391997" cy="393803"/>
          </a:xfrm>
        </p:grpSpPr>
        <p:sp>
          <p:nvSpPr>
            <p:cNvPr id="198" name="Freeform 180"/>
            <p:cNvSpPr>
              <a:spLocks noEditPoints="1"/>
            </p:cNvSpPr>
            <p:nvPr/>
          </p:nvSpPr>
          <p:spPr bwMode="auto">
            <a:xfrm>
              <a:off x="8340279" y="2025908"/>
              <a:ext cx="310707" cy="312514"/>
            </a:xfrm>
            <a:custGeom>
              <a:avLst/>
              <a:gdLst>
                <a:gd name="T0" fmla="*/ 0 w 172"/>
                <a:gd name="T1" fmla="*/ 93 h 173"/>
                <a:gd name="T2" fmla="*/ 0 w 172"/>
                <a:gd name="T3" fmla="*/ 173 h 173"/>
                <a:gd name="T4" fmla="*/ 80 w 172"/>
                <a:gd name="T5" fmla="*/ 173 h 173"/>
                <a:gd name="T6" fmla="*/ 172 w 172"/>
                <a:gd name="T7" fmla="*/ 81 h 173"/>
                <a:gd name="T8" fmla="*/ 92 w 172"/>
                <a:gd name="T9" fmla="*/ 0 h 173"/>
                <a:gd name="T10" fmla="*/ 0 w 172"/>
                <a:gd name="T11" fmla="*/ 93 h 173"/>
                <a:gd name="T12" fmla="*/ 9 w 172"/>
                <a:gd name="T13" fmla="*/ 102 h 173"/>
                <a:gd name="T14" fmla="*/ 47 w 172"/>
                <a:gd name="T15" fmla="*/ 126 h 173"/>
                <a:gd name="T16" fmla="*/ 71 w 172"/>
                <a:gd name="T17" fmla="*/ 164 h 173"/>
                <a:gd name="T18" fmla="*/ 9 w 172"/>
                <a:gd name="T19" fmla="*/ 164 h 173"/>
                <a:gd name="T20" fmla="*/ 9 w 172"/>
                <a:gd name="T21" fmla="*/ 102 h 173"/>
                <a:gd name="T22" fmla="*/ 80 w 172"/>
                <a:gd name="T23" fmla="*/ 161 h 173"/>
                <a:gd name="T24" fmla="*/ 54 w 172"/>
                <a:gd name="T25" fmla="*/ 119 h 173"/>
                <a:gd name="T26" fmla="*/ 12 w 172"/>
                <a:gd name="T27" fmla="*/ 93 h 173"/>
                <a:gd name="T28" fmla="*/ 92 w 172"/>
                <a:gd name="T29" fmla="*/ 15 h 173"/>
                <a:gd name="T30" fmla="*/ 158 w 172"/>
                <a:gd name="T31" fmla="*/ 81 h 173"/>
                <a:gd name="T32" fmla="*/ 80 w 172"/>
                <a:gd name="T33" fmla="*/ 161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2" h="173">
                  <a:moveTo>
                    <a:pt x="0" y="93"/>
                  </a:moveTo>
                  <a:lnTo>
                    <a:pt x="0" y="173"/>
                  </a:lnTo>
                  <a:lnTo>
                    <a:pt x="80" y="173"/>
                  </a:lnTo>
                  <a:lnTo>
                    <a:pt x="172" y="81"/>
                  </a:lnTo>
                  <a:lnTo>
                    <a:pt x="92" y="0"/>
                  </a:lnTo>
                  <a:lnTo>
                    <a:pt x="0" y="93"/>
                  </a:lnTo>
                  <a:close/>
                  <a:moveTo>
                    <a:pt x="9" y="102"/>
                  </a:moveTo>
                  <a:lnTo>
                    <a:pt x="47" y="126"/>
                  </a:lnTo>
                  <a:lnTo>
                    <a:pt x="71" y="164"/>
                  </a:lnTo>
                  <a:lnTo>
                    <a:pt x="9" y="164"/>
                  </a:lnTo>
                  <a:lnTo>
                    <a:pt x="9" y="102"/>
                  </a:lnTo>
                  <a:close/>
                  <a:moveTo>
                    <a:pt x="80" y="161"/>
                  </a:moveTo>
                  <a:lnTo>
                    <a:pt x="54" y="119"/>
                  </a:lnTo>
                  <a:lnTo>
                    <a:pt x="12" y="93"/>
                  </a:lnTo>
                  <a:lnTo>
                    <a:pt x="92" y="15"/>
                  </a:lnTo>
                  <a:lnTo>
                    <a:pt x="158" y="81"/>
                  </a:lnTo>
                  <a:lnTo>
                    <a:pt x="80" y="1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81"/>
            <p:cNvSpPr>
              <a:spLocks noEditPoints="1"/>
            </p:cNvSpPr>
            <p:nvPr/>
          </p:nvSpPr>
          <p:spPr bwMode="auto">
            <a:xfrm>
              <a:off x="8528148" y="1944619"/>
              <a:ext cx="204128" cy="205934"/>
            </a:xfrm>
            <a:custGeom>
              <a:avLst/>
              <a:gdLst>
                <a:gd name="T0" fmla="*/ 35 w 113"/>
                <a:gd name="T1" fmla="*/ 0 h 114"/>
                <a:gd name="T2" fmla="*/ 0 w 113"/>
                <a:gd name="T3" fmla="*/ 34 h 114"/>
                <a:gd name="T4" fmla="*/ 80 w 113"/>
                <a:gd name="T5" fmla="*/ 114 h 114"/>
                <a:gd name="T6" fmla="*/ 113 w 113"/>
                <a:gd name="T7" fmla="*/ 78 h 114"/>
                <a:gd name="T8" fmla="*/ 35 w 113"/>
                <a:gd name="T9" fmla="*/ 0 h 114"/>
                <a:gd name="T10" fmla="*/ 14 w 113"/>
                <a:gd name="T11" fmla="*/ 34 h 114"/>
                <a:gd name="T12" fmla="*/ 35 w 113"/>
                <a:gd name="T13" fmla="*/ 12 h 114"/>
                <a:gd name="T14" fmla="*/ 102 w 113"/>
                <a:gd name="T15" fmla="*/ 78 h 114"/>
                <a:gd name="T16" fmla="*/ 80 w 113"/>
                <a:gd name="T17" fmla="*/ 100 h 114"/>
                <a:gd name="T18" fmla="*/ 14 w 113"/>
                <a:gd name="T19" fmla="*/ 3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14">
                  <a:moveTo>
                    <a:pt x="35" y="0"/>
                  </a:moveTo>
                  <a:lnTo>
                    <a:pt x="0" y="34"/>
                  </a:lnTo>
                  <a:lnTo>
                    <a:pt x="80" y="114"/>
                  </a:lnTo>
                  <a:lnTo>
                    <a:pt x="113" y="78"/>
                  </a:lnTo>
                  <a:lnTo>
                    <a:pt x="35" y="0"/>
                  </a:lnTo>
                  <a:close/>
                  <a:moveTo>
                    <a:pt x="14" y="34"/>
                  </a:moveTo>
                  <a:lnTo>
                    <a:pt x="35" y="12"/>
                  </a:lnTo>
                  <a:lnTo>
                    <a:pt x="102" y="78"/>
                  </a:lnTo>
                  <a:lnTo>
                    <a:pt x="80" y="100"/>
                  </a:lnTo>
                  <a:lnTo>
                    <a:pt x="14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0" name="组合 199"/>
          <p:cNvGrpSpPr/>
          <p:nvPr/>
        </p:nvGrpSpPr>
        <p:grpSpPr>
          <a:xfrm>
            <a:off x="9135111" y="2638411"/>
            <a:ext cx="410062" cy="341417"/>
            <a:chOff x="9135111" y="1984361"/>
            <a:chExt cx="410062" cy="341417"/>
          </a:xfrm>
        </p:grpSpPr>
        <p:sp>
          <p:nvSpPr>
            <p:cNvPr id="201" name="Freeform 182"/>
            <p:cNvSpPr>
              <a:spLocks noEditPoints="1"/>
            </p:cNvSpPr>
            <p:nvPr/>
          </p:nvSpPr>
          <p:spPr bwMode="auto">
            <a:xfrm>
              <a:off x="9135111" y="1984361"/>
              <a:ext cx="410062" cy="341417"/>
            </a:xfrm>
            <a:custGeom>
              <a:avLst/>
              <a:gdLst>
                <a:gd name="T0" fmla="*/ 91 w 96"/>
                <a:gd name="T1" fmla="*/ 5 h 80"/>
                <a:gd name="T2" fmla="*/ 78 w 96"/>
                <a:gd name="T3" fmla="*/ 0 h 80"/>
                <a:gd name="T4" fmla="*/ 18 w 96"/>
                <a:gd name="T5" fmla="*/ 0 h 80"/>
                <a:gd name="T6" fmla="*/ 5 w 96"/>
                <a:gd name="T7" fmla="*/ 5 h 80"/>
                <a:gd name="T8" fmla="*/ 0 w 96"/>
                <a:gd name="T9" fmla="*/ 18 h 80"/>
                <a:gd name="T10" fmla="*/ 0 w 96"/>
                <a:gd name="T11" fmla="*/ 62 h 80"/>
                <a:gd name="T12" fmla="*/ 5 w 96"/>
                <a:gd name="T13" fmla="*/ 75 h 80"/>
                <a:gd name="T14" fmla="*/ 18 w 96"/>
                <a:gd name="T15" fmla="*/ 80 h 80"/>
                <a:gd name="T16" fmla="*/ 78 w 96"/>
                <a:gd name="T17" fmla="*/ 80 h 80"/>
                <a:gd name="T18" fmla="*/ 91 w 96"/>
                <a:gd name="T19" fmla="*/ 75 h 80"/>
                <a:gd name="T20" fmla="*/ 96 w 96"/>
                <a:gd name="T21" fmla="*/ 62 h 80"/>
                <a:gd name="T22" fmla="*/ 96 w 96"/>
                <a:gd name="T23" fmla="*/ 18 h 80"/>
                <a:gd name="T24" fmla="*/ 91 w 96"/>
                <a:gd name="T25" fmla="*/ 5 h 80"/>
                <a:gd name="T26" fmla="*/ 8 w 96"/>
                <a:gd name="T27" fmla="*/ 8 h 80"/>
                <a:gd name="T28" fmla="*/ 18 w 96"/>
                <a:gd name="T29" fmla="*/ 4 h 80"/>
                <a:gd name="T30" fmla="*/ 78 w 96"/>
                <a:gd name="T31" fmla="*/ 4 h 80"/>
                <a:gd name="T32" fmla="*/ 88 w 96"/>
                <a:gd name="T33" fmla="*/ 8 h 80"/>
                <a:gd name="T34" fmla="*/ 92 w 96"/>
                <a:gd name="T35" fmla="*/ 18 h 80"/>
                <a:gd name="T36" fmla="*/ 92 w 96"/>
                <a:gd name="T37" fmla="*/ 20 h 80"/>
                <a:gd name="T38" fmla="*/ 4 w 96"/>
                <a:gd name="T39" fmla="*/ 20 h 80"/>
                <a:gd name="T40" fmla="*/ 4 w 96"/>
                <a:gd name="T41" fmla="*/ 18 h 80"/>
                <a:gd name="T42" fmla="*/ 8 w 96"/>
                <a:gd name="T43" fmla="*/ 8 h 80"/>
                <a:gd name="T44" fmla="*/ 88 w 96"/>
                <a:gd name="T45" fmla="*/ 72 h 80"/>
                <a:gd name="T46" fmla="*/ 78 w 96"/>
                <a:gd name="T47" fmla="*/ 76 h 80"/>
                <a:gd name="T48" fmla="*/ 18 w 96"/>
                <a:gd name="T49" fmla="*/ 76 h 80"/>
                <a:gd name="T50" fmla="*/ 8 w 96"/>
                <a:gd name="T51" fmla="*/ 72 h 80"/>
                <a:gd name="T52" fmla="*/ 4 w 96"/>
                <a:gd name="T53" fmla="*/ 62 h 80"/>
                <a:gd name="T54" fmla="*/ 4 w 96"/>
                <a:gd name="T55" fmla="*/ 28 h 80"/>
                <a:gd name="T56" fmla="*/ 92 w 96"/>
                <a:gd name="T57" fmla="*/ 28 h 80"/>
                <a:gd name="T58" fmla="*/ 92 w 96"/>
                <a:gd name="T59" fmla="*/ 62 h 80"/>
                <a:gd name="T60" fmla="*/ 88 w 96"/>
                <a:gd name="T61" fmla="*/ 7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6" h="80">
                  <a:moveTo>
                    <a:pt x="91" y="5"/>
                  </a:moveTo>
                  <a:cubicBezTo>
                    <a:pt x="87" y="2"/>
                    <a:pt x="83" y="0"/>
                    <a:pt x="7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3" y="0"/>
                    <a:pt x="9" y="2"/>
                    <a:pt x="5" y="5"/>
                  </a:cubicBezTo>
                  <a:cubicBezTo>
                    <a:pt x="2" y="9"/>
                    <a:pt x="0" y="13"/>
                    <a:pt x="0" y="18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7"/>
                    <a:pt x="2" y="71"/>
                    <a:pt x="5" y="75"/>
                  </a:cubicBezTo>
                  <a:cubicBezTo>
                    <a:pt x="9" y="78"/>
                    <a:pt x="13" y="80"/>
                    <a:pt x="18" y="80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83" y="80"/>
                    <a:pt x="87" y="78"/>
                    <a:pt x="91" y="75"/>
                  </a:cubicBezTo>
                  <a:cubicBezTo>
                    <a:pt x="94" y="71"/>
                    <a:pt x="96" y="67"/>
                    <a:pt x="96" y="62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6" y="13"/>
                    <a:pt x="94" y="9"/>
                    <a:pt x="91" y="5"/>
                  </a:cubicBezTo>
                  <a:close/>
                  <a:moveTo>
                    <a:pt x="8" y="8"/>
                  </a:moveTo>
                  <a:cubicBezTo>
                    <a:pt x="11" y="5"/>
                    <a:pt x="14" y="4"/>
                    <a:pt x="1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82" y="4"/>
                    <a:pt x="85" y="5"/>
                    <a:pt x="88" y="8"/>
                  </a:cubicBezTo>
                  <a:cubicBezTo>
                    <a:pt x="91" y="11"/>
                    <a:pt x="92" y="14"/>
                    <a:pt x="92" y="18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4"/>
                    <a:pt x="5" y="11"/>
                    <a:pt x="8" y="8"/>
                  </a:cubicBezTo>
                  <a:close/>
                  <a:moveTo>
                    <a:pt x="88" y="72"/>
                  </a:moveTo>
                  <a:cubicBezTo>
                    <a:pt x="85" y="75"/>
                    <a:pt x="82" y="76"/>
                    <a:pt x="78" y="76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4" y="76"/>
                    <a:pt x="11" y="75"/>
                    <a:pt x="8" y="72"/>
                  </a:cubicBezTo>
                  <a:cubicBezTo>
                    <a:pt x="5" y="69"/>
                    <a:pt x="4" y="66"/>
                    <a:pt x="4" y="62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6"/>
                    <a:pt x="91" y="69"/>
                    <a:pt x="88" y="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Rectangle 183"/>
            <p:cNvSpPr>
              <a:spLocks noChangeArrowheads="1"/>
            </p:cNvSpPr>
            <p:nvPr/>
          </p:nvSpPr>
          <p:spPr bwMode="auto">
            <a:xfrm>
              <a:off x="9185691" y="2222810"/>
              <a:ext cx="171612" cy="180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Rectangle 184"/>
            <p:cNvSpPr>
              <a:spLocks noChangeArrowheads="1"/>
            </p:cNvSpPr>
            <p:nvPr/>
          </p:nvSpPr>
          <p:spPr bwMode="auto">
            <a:xfrm>
              <a:off x="9391625" y="2222810"/>
              <a:ext cx="68645" cy="180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4" name="组合 203"/>
          <p:cNvGrpSpPr/>
          <p:nvPr/>
        </p:nvGrpSpPr>
        <p:grpSpPr>
          <a:xfrm>
            <a:off x="10007619" y="2604088"/>
            <a:ext cx="359481" cy="375739"/>
            <a:chOff x="10007619" y="1950038"/>
            <a:chExt cx="359481" cy="375739"/>
          </a:xfrm>
        </p:grpSpPr>
        <p:sp>
          <p:nvSpPr>
            <p:cNvPr id="205" name="Freeform 185"/>
            <p:cNvSpPr>
              <a:spLocks noEditPoints="1"/>
            </p:cNvSpPr>
            <p:nvPr/>
          </p:nvSpPr>
          <p:spPr bwMode="auto">
            <a:xfrm>
              <a:off x="10007619" y="2103585"/>
              <a:ext cx="359481" cy="222192"/>
            </a:xfrm>
            <a:custGeom>
              <a:avLst/>
              <a:gdLst>
                <a:gd name="T0" fmla="*/ 81 w 84"/>
                <a:gd name="T1" fmla="*/ 3 h 52"/>
                <a:gd name="T2" fmla="*/ 74 w 84"/>
                <a:gd name="T3" fmla="*/ 0 h 52"/>
                <a:gd name="T4" fmla="*/ 72 w 84"/>
                <a:gd name="T5" fmla="*/ 0 h 52"/>
                <a:gd name="T6" fmla="*/ 70 w 84"/>
                <a:gd name="T7" fmla="*/ 0 h 52"/>
                <a:gd name="T8" fmla="*/ 0 w 84"/>
                <a:gd name="T9" fmla="*/ 0 h 52"/>
                <a:gd name="T10" fmla="*/ 0 w 84"/>
                <a:gd name="T11" fmla="*/ 16 h 52"/>
                <a:gd name="T12" fmla="*/ 11 w 84"/>
                <a:gd name="T13" fmla="*/ 41 h 52"/>
                <a:gd name="T14" fmla="*/ 20 w 84"/>
                <a:gd name="T15" fmla="*/ 48 h 52"/>
                <a:gd name="T16" fmla="*/ 0 w 84"/>
                <a:gd name="T17" fmla="*/ 48 h 52"/>
                <a:gd name="T18" fmla="*/ 0 w 84"/>
                <a:gd name="T19" fmla="*/ 52 h 52"/>
                <a:gd name="T20" fmla="*/ 72 w 84"/>
                <a:gd name="T21" fmla="*/ 52 h 52"/>
                <a:gd name="T22" fmla="*/ 72 w 84"/>
                <a:gd name="T23" fmla="*/ 48 h 52"/>
                <a:gd name="T24" fmla="*/ 52 w 84"/>
                <a:gd name="T25" fmla="*/ 48 h 52"/>
                <a:gd name="T26" fmla="*/ 61 w 84"/>
                <a:gd name="T27" fmla="*/ 41 h 52"/>
                <a:gd name="T28" fmla="*/ 68 w 84"/>
                <a:gd name="T29" fmla="*/ 32 h 52"/>
                <a:gd name="T30" fmla="*/ 79 w 84"/>
                <a:gd name="T31" fmla="*/ 26 h 52"/>
                <a:gd name="T32" fmla="*/ 83 w 84"/>
                <a:gd name="T33" fmla="*/ 22 h 52"/>
                <a:gd name="T34" fmla="*/ 84 w 84"/>
                <a:gd name="T35" fmla="*/ 17 h 52"/>
                <a:gd name="T36" fmla="*/ 84 w 84"/>
                <a:gd name="T37" fmla="*/ 10 h 52"/>
                <a:gd name="T38" fmla="*/ 81 w 84"/>
                <a:gd name="T39" fmla="*/ 3 h 52"/>
                <a:gd name="T40" fmla="*/ 59 w 84"/>
                <a:gd name="T41" fmla="*/ 39 h 52"/>
                <a:gd name="T42" fmla="*/ 36 w 84"/>
                <a:gd name="T43" fmla="*/ 48 h 52"/>
                <a:gd name="T44" fmla="*/ 13 w 84"/>
                <a:gd name="T45" fmla="*/ 39 h 52"/>
                <a:gd name="T46" fmla="*/ 4 w 84"/>
                <a:gd name="T47" fmla="*/ 16 h 52"/>
                <a:gd name="T48" fmla="*/ 4 w 84"/>
                <a:gd name="T49" fmla="*/ 4 h 52"/>
                <a:gd name="T50" fmla="*/ 68 w 84"/>
                <a:gd name="T51" fmla="*/ 4 h 52"/>
                <a:gd name="T52" fmla="*/ 68 w 84"/>
                <a:gd name="T53" fmla="*/ 16 h 52"/>
                <a:gd name="T54" fmla="*/ 59 w 84"/>
                <a:gd name="T55" fmla="*/ 39 h 52"/>
                <a:gd name="T56" fmla="*/ 80 w 84"/>
                <a:gd name="T57" fmla="*/ 17 h 52"/>
                <a:gd name="T58" fmla="*/ 79 w 84"/>
                <a:gd name="T59" fmla="*/ 20 h 52"/>
                <a:gd name="T60" fmla="*/ 77 w 84"/>
                <a:gd name="T61" fmla="*/ 22 h 52"/>
                <a:gd name="T62" fmla="*/ 71 w 84"/>
                <a:gd name="T63" fmla="*/ 26 h 52"/>
                <a:gd name="T64" fmla="*/ 72 w 84"/>
                <a:gd name="T65" fmla="*/ 16 h 52"/>
                <a:gd name="T66" fmla="*/ 72 w 84"/>
                <a:gd name="T67" fmla="*/ 4 h 52"/>
                <a:gd name="T68" fmla="*/ 74 w 84"/>
                <a:gd name="T69" fmla="*/ 4 h 52"/>
                <a:gd name="T70" fmla="*/ 79 w 84"/>
                <a:gd name="T71" fmla="*/ 6 h 52"/>
                <a:gd name="T72" fmla="*/ 80 w 84"/>
                <a:gd name="T73" fmla="*/ 10 h 52"/>
                <a:gd name="T74" fmla="*/ 80 w 84"/>
                <a:gd name="T75" fmla="*/ 1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4" h="52">
                  <a:moveTo>
                    <a:pt x="81" y="3"/>
                  </a:moveTo>
                  <a:cubicBezTo>
                    <a:pt x="80" y="1"/>
                    <a:pt x="77" y="0"/>
                    <a:pt x="74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6"/>
                    <a:pt x="4" y="35"/>
                    <a:pt x="11" y="41"/>
                  </a:cubicBezTo>
                  <a:cubicBezTo>
                    <a:pt x="13" y="44"/>
                    <a:pt x="16" y="46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6" y="46"/>
                    <a:pt x="59" y="44"/>
                    <a:pt x="61" y="41"/>
                  </a:cubicBezTo>
                  <a:cubicBezTo>
                    <a:pt x="64" y="39"/>
                    <a:pt x="67" y="35"/>
                    <a:pt x="68" y="32"/>
                  </a:cubicBezTo>
                  <a:cubicBezTo>
                    <a:pt x="79" y="26"/>
                    <a:pt x="79" y="26"/>
                    <a:pt x="79" y="26"/>
                  </a:cubicBezTo>
                  <a:cubicBezTo>
                    <a:pt x="81" y="25"/>
                    <a:pt x="82" y="24"/>
                    <a:pt x="83" y="22"/>
                  </a:cubicBezTo>
                  <a:cubicBezTo>
                    <a:pt x="84" y="21"/>
                    <a:pt x="84" y="19"/>
                    <a:pt x="84" y="17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7"/>
                    <a:pt x="83" y="5"/>
                    <a:pt x="81" y="3"/>
                  </a:cubicBezTo>
                  <a:close/>
                  <a:moveTo>
                    <a:pt x="59" y="39"/>
                  </a:moveTo>
                  <a:cubicBezTo>
                    <a:pt x="53" y="45"/>
                    <a:pt x="45" y="48"/>
                    <a:pt x="36" y="48"/>
                  </a:cubicBezTo>
                  <a:cubicBezTo>
                    <a:pt x="27" y="48"/>
                    <a:pt x="19" y="45"/>
                    <a:pt x="13" y="39"/>
                  </a:cubicBezTo>
                  <a:cubicBezTo>
                    <a:pt x="7" y="33"/>
                    <a:pt x="4" y="25"/>
                    <a:pt x="4" y="1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25"/>
                    <a:pt x="65" y="33"/>
                    <a:pt x="59" y="39"/>
                  </a:cubicBezTo>
                  <a:close/>
                  <a:moveTo>
                    <a:pt x="80" y="17"/>
                  </a:moveTo>
                  <a:cubicBezTo>
                    <a:pt x="80" y="18"/>
                    <a:pt x="80" y="19"/>
                    <a:pt x="79" y="20"/>
                  </a:cubicBezTo>
                  <a:cubicBezTo>
                    <a:pt x="79" y="21"/>
                    <a:pt x="78" y="22"/>
                    <a:pt x="77" y="22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72" y="23"/>
                    <a:pt x="72" y="19"/>
                    <a:pt x="72" y="16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6" y="4"/>
                    <a:pt x="77" y="5"/>
                    <a:pt x="79" y="6"/>
                  </a:cubicBezTo>
                  <a:cubicBezTo>
                    <a:pt x="80" y="7"/>
                    <a:pt x="80" y="8"/>
                    <a:pt x="80" y="10"/>
                  </a:cubicBezTo>
                  <a:lnTo>
                    <a:pt x="80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86"/>
            <p:cNvSpPr>
              <a:spLocks/>
            </p:cNvSpPr>
            <p:nvPr/>
          </p:nvSpPr>
          <p:spPr bwMode="auto">
            <a:xfrm>
              <a:off x="10135877" y="1950038"/>
              <a:ext cx="34323" cy="122838"/>
            </a:xfrm>
            <a:custGeom>
              <a:avLst/>
              <a:gdLst>
                <a:gd name="T0" fmla="*/ 19 w 19"/>
                <a:gd name="T1" fmla="*/ 64 h 68"/>
                <a:gd name="T2" fmla="*/ 9 w 19"/>
                <a:gd name="T3" fmla="*/ 47 h 68"/>
                <a:gd name="T4" fmla="*/ 19 w 19"/>
                <a:gd name="T5" fmla="*/ 21 h 68"/>
                <a:gd name="T6" fmla="*/ 19 w 19"/>
                <a:gd name="T7" fmla="*/ 0 h 68"/>
                <a:gd name="T8" fmla="*/ 9 w 19"/>
                <a:gd name="T9" fmla="*/ 0 h 68"/>
                <a:gd name="T10" fmla="*/ 9 w 19"/>
                <a:gd name="T11" fmla="*/ 19 h 68"/>
                <a:gd name="T12" fmla="*/ 0 w 19"/>
                <a:gd name="T13" fmla="*/ 47 h 68"/>
                <a:gd name="T14" fmla="*/ 9 w 19"/>
                <a:gd name="T15" fmla="*/ 68 h 68"/>
                <a:gd name="T16" fmla="*/ 19 w 19"/>
                <a:gd name="T17" fmla="*/ 6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68">
                  <a:moveTo>
                    <a:pt x="19" y="64"/>
                  </a:moveTo>
                  <a:lnTo>
                    <a:pt x="9" y="47"/>
                  </a:lnTo>
                  <a:lnTo>
                    <a:pt x="19" y="21"/>
                  </a:lnTo>
                  <a:lnTo>
                    <a:pt x="19" y="0"/>
                  </a:lnTo>
                  <a:lnTo>
                    <a:pt x="9" y="0"/>
                  </a:lnTo>
                  <a:lnTo>
                    <a:pt x="9" y="19"/>
                  </a:lnTo>
                  <a:lnTo>
                    <a:pt x="0" y="47"/>
                  </a:lnTo>
                  <a:lnTo>
                    <a:pt x="9" y="68"/>
                  </a:lnTo>
                  <a:lnTo>
                    <a:pt x="19" y="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87"/>
            <p:cNvSpPr>
              <a:spLocks/>
            </p:cNvSpPr>
            <p:nvPr/>
          </p:nvSpPr>
          <p:spPr bwMode="auto">
            <a:xfrm>
              <a:off x="10186457" y="1950038"/>
              <a:ext cx="34323" cy="122838"/>
            </a:xfrm>
            <a:custGeom>
              <a:avLst/>
              <a:gdLst>
                <a:gd name="T0" fmla="*/ 19 w 19"/>
                <a:gd name="T1" fmla="*/ 64 h 68"/>
                <a:gd name="T2" fmla="*/ 10 w 19"/>
                <a:gd name="T3" fmla="*/ 47 h 68"/>
                <a:gd name="T4" fmla="*/ 19 w 19"/>
                <a:gd name="T5" fmla="*/ 21 h 68"/>
                <a:gd name="T6" fmla="*/ 19 w 19"/>
                <a:gd name="T7" fmla="*/ 0 h 68"/>
                <a:gd name="T8" fmla="*/ 10 w 19"/>
                <a:gd name="T9" fmla="*/ 0 h 68"/>
                <a:gd name="T10" fmla="*/ 10 w 19"/>
                <a:gd name="T11" fmla="*/ 19 h 68"/>
                <a:gd name="T12" fmla="*/ 0 w 19"/>
                <a:gd name="T13" fmla="*/ 47 h 68"/>
                <a:gd name="T14" fmla="*/ 10 w 19"/>
                <a:gd name="T15" fmla="*/ 68 h 68"/>
                <a:gd name="T16" fmla="*/ 19 w 19"/>
                <a:gd name="T17" fmla="*/ 6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68">
                  <a:moveTo>
                    <a:pt x="19" y="64"/>
                  </a:moveTo>
                  <a:lnTo>
                    <a:pt x="10" y="47"/>
                  </a:lnTo>
                  <a:lnTo>
                    <a:pt x="19" y="21"/>
                  </a:lnTo>
                  <a:lnTo>
                    <a:pt x="19" y="0"/>
                  </a:lnTo>
                  <a:lnTo>
                    <a:pt x="10" y="0"/>
                  </a:lnTo>
                  <a:lnTo>
                    <a:pt x="10" y="19"/>
                  </a:lnTo>
                  <a:lnTo>
                    <a:pt x="0" y="47"/>
                  </a:lnTo>
                  <a:lnTo>
                    <a:pt x="10" y="68"/>
                  </a:lnTo>
                  <a:lnTo>
                    <a:pt x="19" y="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88"/>
            <p:cNvSpPr>
              <a:spLocks/>
            </p:cNvSpPr>
            <p:nvPr/>
          </p:nvSpPr>
          <p:spPr bwMode="auto">
            <a:xfrm>
              <a:off x="10083489" y="1950038"/>
              <a:ext cx="34323" cy="122838"/>
            </a:xfrm>
            <a:custGeom>
              <a:avLst/>
              <a:gdLst>
                <a:gd name="T0" fmla="*/ 19 w 19"/>
                <a:gd name="T1" fmla="*/ 64 h 68"/>
                <a:gd name="T2" fmla="*/ 10 w 19"/>
                <a:gd name="T3" fmla="*/ 47 h 68"/>
                <a:gd name="T4" fmla="*/ 19 w 19"/>
                <a:gd name="T5" fmla="*/ 21 h 68"/>
                <a:gd name="T6" fmla="*/ 19 w 19"/>
                <a:gd name="T7" fmla="*/ 0 h 68"/>
                <a:gd name="T8" fmla="*/ 10 w 19"/>
                <a:gd name="T9" fmla="*/ 0 h 68"/>
                <a:gd name="T10" fmla="*/ 10 w 19"/>
                <a:gd name="T11" fmla="*/ 19 h 68"/>
                <a:gd name="T12" fmla="*/ 0 w 19"/>
                <a:gd name="T13" fmla="*/ 47 h 68"/>
                <a:gd name="T14" fmla="*/ 10 w 19"/>
                <a:gd name="T15" fmla="*/ 68 h 68"/>
                <a:gd name="T16" fmla="*/ 19 w 19"/>
                <a:gd name="T17" fmla="*/ 6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68">
                  <a:moveTo>
                    <a:pt x="19" y="64"/>
                  </a:moveTo>
                  <a:lnTo>
                    <a:pt x="10" y="47"/>
                  </a:lnTo>
                  <a:lnTo>
                    <a:pt x="19" y="21"/>
                  </a:lnTo>
                  <a:lnTo>
                    <a:pt x="19" y="0"/>
                  </a:lnTo>
                  <a:lnTo>
                    <a:pt x="10" y="0"/>
                  </a:lnTo>
                  <a:lnTo>
                    <a:pt x="10" y="19"/>
                  </a:lnTo>
                  <a:lnTo>
                    <a:pt x="0" y="47"/>
                  </a:lnTo>
                  <a:lnTo>
                    <a:pt x="10" y="68"/>
                  </a:lnTo>
                  <a:lnTo>
                    <a:pt x="19" y="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9" name="组合 208"/>
          <p:cNvGrpSpPr/>
          <p:nvPr/>
        </p:nvGrpSpPr>
        <p:grpSpPr>
          <a:xfrm>
            <a:off x="10815097" y="2604088"/>
            <a:ext cx="334191" cy="410062"/>
            <a:chOff x="10815097" y="1950038"/>
            <a:chExt cx="334191" cy="410062"/>
          </a:xfrm>
        </p:grpSpPr>
        <p:sp>
          <p:nvSpPr>
            <p:cNvPr id="210" name="Freeform 189"/>
            <p:cNvSpPr>
              <a:spLocks/>
            </p:cNvSpPr>
            <p:nvPr/>
          </p:nvSpPr>
          <p:spPr bwMode="auto">
            <a:xfrm>
              <a:off x="10905419" y="2325777"/>
              <a:ext cx="153548" cy="34323"/>
            </a:xfrm>
            <a:custGeom>
              <a:avLst/>
              <a:gdLst>
                <a:gd name="T0" fmla="*/ 9 w 85"/>
                <a:gd name="T1" fmla="*/ 19 h 19"/>
                <a:gd name="T2" fmla="*/ 76 w 85"/>
                <a:gd name="T3" fmla="*/ 19 h 19"/>
                <a:gd name="T4" fmla="*/ 85 w 85"/>
                <a:gd name="T5" fmla="*/ 0 h 19"/>
                <a:gd name="T6" fmla="*/ 0 w 85"/>
                <a:gd name="T7" fmla="*/ 0 h 19"/>
                <a:gd name="T8" fmla="*/ 9 w 85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9">
                  <a:moveTo>
                    <a:pt x="9" y="19"/>
                  </a:moveTo>
                  <a:lnTo>
                    <a:pt x="76" y="19"/>
                  </a:lnTo>
                  <a:lnTo>
                    <a:pt x="85" y="0"/>
                  </a:lnTo>
                  <a:lnTo>
                    <a:pt x="0" y="0"/>
                  </a:lnTo>
                  <a:lnTo>
                    <a:pt x="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90"/>
            <p:cNvSpPr>
              <a:spLocks noEditPoints="1"/>
            </p:cNvSpPr>
            <p:nvPr/>
          </p:nvSpPr>
          <p:spPr bwMode="auto">
            <a:xfrm>
              <a:off x="10815097" y="1950038"/>
              <a:ext cx="334191" cy="341417"/>
            </a:xfrm>
            <a:custGeom>
              <a:avLst/>
              <a:gdLst>
                <a:gd name="T0" fmla="*/ 64 w 78"/>
                <a:gd name="T1" fmla="*/ 11 h 80"/>
                <a:gd name="T2" fmla="*/ 39 w 78"/>
                <a:gd name="T3" fmla="*/ 0 h 80"/>
                <a:gd name="T4" fmla="*/ 14 w 78"/>
                <a:gd name="T5" fmla="*/ 11 h 80"/>
                <a:gd name="T6" fmla="*/ 14 w 78"/>
                <a:gd name="T7" fmla="*/ 61 h 80"/>
                <a:gd name="T8" fmla="*/ 14 w 78"/>
                <a:gd name="T9" fmla="*/ 62 h 80"/>
                <a:gd name="T10" fmla="*/ 21 w 78"/>
                <a:gd name="T11" fmla="*/ 78 h 80"/>
                <a:gd name="T12" fmla="*/ 21 w 78"/>
                <a:gd name="T13" fmla="*/ 80 h 80"/>
                <a:gd name="T14" fmla="*/ 55 w 78"/>
                <a:gd name="T15" fmla="*/ 80 h 80"/>
                <a:gd name="T16" fmla="*/ 57 w 78"/>
                <a:gd name="T17" fmla="*/ 80 h 80"/>
                <a:gd name="T18" fmla="*/ 57 w 78"/>
                <a:gd name="T19" fmla="*/ 78 h 80"/>
                <a:gd name="T20" fmla="*/ 64 w 78"/>
                <a:gd name="T21" fmla="*/ 61 h 80"/>
                <a:gd name="T22" fmla="*/ 64 w 78"/>
                <a:gd name="T23" fmla="*/ 11 h 80"/>
                <a:gd name="T24" fmla="*/ 62 w 78"/>
                <a:gd name="T25" fmla="*/ 59 h 80"/>
                <a:gd name="T26" fmla="*/ 53 w 78"/>
                <a:gd name="T27" fmla="*/ 76 h 80"/>
                <a:gd name="T28" fmla="*/ 25 w 78"/>
                <a:gd name="T29" fmla="*/ 76 h 80"/>
                <a:gd name="T30" fmla="*/ 16 w 78"/>
                <a:gd name="T31" fmla="*/ 59 h 80"/>
                <a:gd name="T32" fmla="*/ 16 w 78"/>
                <a:gd name="T33" fmla="*/ 58 h 80"/>
                <a:gd name="T34" fmla="*/ 16 w 78"/>
                <a:gd name="T35" fmla="*/ 58 h 80"/>
                <a:gd name="T36" fmla="*/ 16 w 78"/>
                <a:gd name="T37" fmla="*/ 13 h 80"/>
                <a:gd name="T38" fmla="*/ 39 w 78"/>
                <a:gd name="T39" fmla="*/ 4 h 80"/>
                <a:gd name="T40" fmla="*/ 62 w 78"/>
                <a:gd name="T41" fmla="*/ 13 h 80"/>
                <a:gd name="T42" fmla="*/ 62 w 78"/>
                <a:gd name="T43" fmla="*/ 5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80">
                  <a:moveTo>
                    <a:pt x="64" y="11"/>
                  </a:moveTo>
                  <a:cubicBezTo>
                    <a:pt x="58" y="4"/>
                    <a:pt x="49" y="0"/>
                    <a:pt x="39" y="0"/>
                  </a:cubicBezTo>
                  <a:cubicBezTo>
                    <a:pt x="29" y="0"/>
                    <a:pt x="20" y="4"/>
                    <a:pt x="14" y="11"/>
                  </a:cubicBezTo>
                  <a:cubicBezTo>
                    <a:pt x="0" y="25"/>
                    <a:pt x="0" y="47"/>
                    <a:pt x="14" y="61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21" y="69"/>
                    <a:pt x="21" y="78"/>
                    <a:pt x="21" y="78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7" y="80"/>
                    <a:pt x="57" y="80"/>
                    <a:pt x="57" y="80"/>
                  </a:cubicBezTo>
                  <a:cubicBezTo>
                    <a:pt x="57" y="78"/>
                    <a:pt x="57" y="78"/>
                    <a:pt x="57" y="78"/>
                  </a:cubicBezTo>
                  <a:cubicBezTo>
                    <a:pt x="57" y="78"/>
                    <a:pt x="57" y="69"/>
                    <a:pt x="64" y="61"/>
                  </a:cubicBezTo>
                  <a:cubicBezTo>
                    <a:pt x="78" y="47"/>
                    <a:pt x="78" y="25"/>
                    <a:pt x="64" y="11"/>
                  </a:cubicBezTo>
                  <a:close/>
                  <a:moveTo>
                    <a:pt x="62" y="59"/>
                  </a:moveTo>
                  <a:cubicBezTo>
                    <a:pt x="55" y="65"/>
                    <a:pt x="54" y="72"/>
                    <a:pt x="53" y="76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4" y="72"/>
                    <a:pt x="23" y="65"/>
                    <a:pt x="16" y="59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4" y="46"/>
                    <a:pt x="4" y="26"/>
                    <a:pt x="16" y="13"/>
                  </a:cubicBezTo>
                  <a:cubicBezTo>
                    <a:pt x="22" y="7"/>
                    <a:pt x="30" y="4"/>
                    <a:pt x="39" y="4"/>
                  </a:cubicBezTo>
                  <a:cubicBezTo>
                    <a:pt x="48" y="4"/>
                    <a:pt x="56" y="7"/>
                    <a:pt x="62" y="13"/>
                  </a:cubicBezTo>
                  <a:cubicBezTo>
                    <a:pt x="74" y="26"/>
                    <a:pt x="74" y="46"/>
                    <a:pt x="62" y="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91"/>
            <p:cNvSpPr>
              <a:spLocks/>
            </p:cNvSpPr>
            <p:nvPr/>
          </p:nvSpPr>
          <p:spPr bwMode="auto">
            <a:xfrm>
              <a:off x="10901806" y="2107198"/>
              <a:ext cx="162579" cy="77677"/>
            </a:xfrm>
            <a:custGeom>
              <a:avLst/>
              <a:gdLst>
                <a:gd name="T0" fmla="*/ 59 w 90"/>
                <a:gd name="T1" fmla="*/ 29 h 43"/>
                <a:gd name="T2" fmla="*/ 30 w 90"/>
                <a:gd name="T3" fmla="*/ 0 h 43"/>
                <a:gd name="T4" fmla="*/ 0 w 90"/>
                <a:gd name="T5" fmla="*/ 33 h 43"/>
                <a:gd name="T6" fmla="*/ 4 w 90"/>
                <a:gd name="T7" fmla="*/ 38 h 43"/>
                <a:gd name="T8" fmla="*/ 30 w 90"/>
                <a:gd name="T9" fmla="*/ 14 h 43"/>
                <a:gd name="T10" fmla="*/ 59 w 90"/>
                <a:gd name="T11" fmla="*/ 43 h 43"/>
                <a:gd name="T12" fmla="*/ 90 w 90"/>
                <a:gd name="T13" fmla="*/ 10 h 43"/>
                <a:gd name="T14" fmla="*/ 85 w 90"/>
                <a:gd name="T15" fmla="*/ 5 h 43"/>
                <a:gd name="T16" fmla="*/ 59 w 90"/>
                <a:gd name="T17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43">
                  <a:moveTo>
                    <a:pt x="59" y="29"/>
                  </a:moveTo>
                  <a:lnTo>
                    <a:pt x="30" y="0"/>
                  </a:lnTo>
                  <a:lnTo>
                    <a:pt x="0" y="33"/>
                  </a:lnTo>
                  <a:lnTo>
                    <a:pt x="4" y="38"/>
                  </a:lnTo>
                  <a:lnTo>
                    <a:pt x="30" y="14"/>
                  </a:lnTo>
                  <a:lnTo>
                    <a:pt x="59" y="43"/>
                  </a:lnTo>
                  <a:lnTo>
                    <a:pt x="90" y="10"/>
                  </a:lnTo>
                  <a:lnTo>
                    <a:pt x="85" y="5"/>
                  </a:lnTo>
                  <a:lnTo>
                    <a:pt x="59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3" name="组合 212"/>
          <p:cNvGrpSpPr/>
          <p:nvPr/>
        </p:nvGrpSpPr>
        <p:grpSpPr>
          <a:xfrm>
            <a:off x="7493058" y="5951418"/>
            <a:ext cx="411868" cy="307094"/>
            <a:chOff x="7493058" y="5297368"/>
            <a:chExt cx="411868" cy="307094"/>
          </a:xfrm>
        </p:grpSpPr>
        <p:sp>
          <p:nvSpPr>
            <p:cNvPr id="214" name="Freeform 192"/>
            <p:cNvSpPr>
              <a:spLocks noEditPoints="1"/>
            </p:cNvSpPr>
            <p:nvPr/>
          </p:nvSpPr>
          <p:spPr bwMode="auto">
            <a:xfrm>
              <a:off x="7493058" y="5297368"/>
              <a:ext cx="411868" cy="307094"/>
            </a:xfrm>
            <a:custGeom>
              <a:avLst/>
              <a:gdLst>
                <a:gd name="T0" fmla="*/ 0 w 228"/>
                <a:gd name="T1" fmla="*/ 0 h 170"/>
                <a:gd name="T2" fmla="*/ 0 w 228"/>
                <a:gd name="T3" fmla="*/ 170 h 170"/>
                <a:gd name="T4" fmla="*/ 228 w 228"/>
                <a:gd name="T5" fmla="*/ 170 h 170"/>
                <a:gd name="T6" fmla="*/ 228 w 228"/>
                <a:gd name="T7" fmla="*/ 0 h 170"/>
                <a:gd name="T8" fmla="*/ 0 w 228"/>
                <a:gd name="T9" fmla="*/ 0 h 170"/>
                <a:gd name="T10" fmla="*/ 218 w 228"/>
                <a:gd name="T11" fmla="*/ 161 h 170"/>
                <a:gd name="T12" fmla="*/ 10 w 228"/>
                <a:gd name="T13" fmla="*/ 161 h 170"/>
                <a:gd name="T14" fmla="*/ 10 w 228"/>
                <a:gd name="T15" fmla="*/ 10 h 170"/>
                <a:gd name="T16" fmla="*/ 218 w 228"/>
                <a:gd name="T17" fmla="*/ 10 h 170"/>
                <a:gd name="T18" fmla="*/ 218 w 228"/>
                <a:gd name="T19" fmla="*/ 16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8" h="170">
                  <a:moveTo>
                    <a:pt x="0" y="0"/>
                  </a:moveTo>
                  <a:lnTo>
                    <a:pt x="0" y="170"/>
                  </a:lnTo>
                  <a:lnTo>
                    <a:pt x="228" y="170"/>
                  </a:lnTo>
                  <a:lnTo>
                    <a:pt x="228" y="0"/>
                  </a:lnTo>
                  <a:lnTo>
                    <a:pt x="0" y="0"/>
                  </a:lnTo>
                  <a:close/>
                  <a:moveTo>
                    <a:pt x="218" y="161"/>
                  </a:moveTo>
                  <a:lnTo>
                    <a:pt x="10" y="161"/>
                  </a:lnTo>
                  <a:lnTo>
                    <a:pt x="10" y="10"/>
                  </a:lnTo>
                  <a:lnTo>
                    <a:pt x="218" y="10"/>
                  </a:lnTo>
                  <a:lnTo>
                    <a:pt x="218" y="1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Oval 193"/>
            <p:cNvSpPr>
              <a:spLocks noChangeArrowheads="1"/>
            </p:cNvSpPr>
            <p:nvPr/>
          </p:nvSpPr>
          <p:spPr bwMode="auto">
            <a:xfrm>
              <a:off x="7783895" y="5349755"/>
              <a:ext cx="68645" cy="6683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Rectangle 194"/>
            <p:cNvSpPr>
              <a:spLocks noChangeArrowheads="1"/>
            </p:cNvSpPr>
            <p:nvPr/>
          </p:nvSpPr>
          <p:spPr bwMode="auto">
            <a:xfrm>
              <a:off x="7561703" y="5519560"/>
              <a:ext cx="171612" cy="180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Rectangle 195"/>
            <p:cNvSpPr>
              <a:spLocks noChangeArrowheads="1"/>
            </p:cNvSpPr>
            <p:nvPr/>
          </p:nvSpPr>
          <p:spPr bwMode="auto">
            <a:xfrm>
              <a:off x="7561703" y="5450915"/>
              <a:ext cx="68645" cy="180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8331245" y="5917096"/>
            <a:ext cx="377546" cy="375739"/>
            <a:chOff x="8331245" y="5263046"/>
            <a:chExt cx="377546" cy="375739"/>
          </a:xfrm>
        </p:grpSpPr>
        <p:sp>
          <p:nvSpPr>
            <p:cNvPr id="219" name="Freeform 196"/>
            <p:cNvSpPr>
              <a:spLocks noEditPoints="1"/>
            </p:cNvSpPr>
            <p:nvPr/>
          </p:nvSpPr>
          <p:spPr bwMode="auto">
            <a:xfrm>
              <a:off x="8331245" y="5263046"/>
              <a:ext cx="377546" cy="375739"/>
            </a:xfrm>
            <a:custGeom>
              <a:avLst/>
              <a:gdLst>
                <a:gd name="T0" fmla="*/ 44 w 88"/>
                <a:gd name="T1" fmla="*/ 0 h 88"/>
                <a:gd name="T2" fmla="*/ 0 w 88"/>
                <a:gd name="T3" fmla="*/ 44 h 88"/>
                <a:gd name="T4" fmla="*/ 44 w 88"/>
                <a:gd name="T5" fmla="*/ 88 h 88"/>
                <a:gd name="T6" fmla="*/ 88 w 88"/>
                <a:gd name="T7" fmla="*/ 44 h 88"/>
                <a:gd name="T8" fmla="*/ 44 w 88"/>
                <a:gd name="T9" fmla="*/ 0 h 88"/>
                <a:gd name="T10" fmla="*/ 44 w 88"/>
                <a:gd name="T11" fmla="*/ 4 h 88"/>
                <a:gd name="T12" fmla="*/ 84 w 88"/>
                <a:gd name="T13" fmla="*/ 44 h 88"/>
                <a:gd name="T14" fmla="*/ 79 w 88"/>
                <a:gd name="T15" fmla="*/ 62 h 88"/>
                <a:gd name="T16" fmla="*/ 58 w 88"/>
                <a:gd name="T17" fmla="*/ 54 h 88"/>
                <a:gd name="T18" fmla="*/ 54 w 88"/>
                <a:gd name="T19" fmla="*/ 51 h 88"/>
                <a:gd name="T20" fmla="*/ 66 w 88"/>
                <a:gd name="T21" fmla="*/ 25 h 88"/>
                <a:gd name="T22" fmla="*/ 62 w 88"/>
                <a:gd name="T23" fmla="*/ 23 h 88"/>
                <a:gd name="T24" fmla="*/ 50 w 88"/>
                <a:gd name="T25" fmla="*/ 49 h 88"/>
                <a:gd name="T26" fmla="*/ 44 w 88"/>
                <a:gd name="T27" fmla="*/ 48 h 88"/>
                <a:gd name="T28" fmla="*/ 30 w 88"/>
                <a:gd name="T29" fmla="*/ 54 h 88"/>
                <a:gd name="T30" fmla="*/ 9 w 88"/>
                <a:gd name="T31" fmla="*/ 62 h 88"/>
                <a:gd name="T32" fmla="*/ 4 w 88"/>
                <a:gd name="T33" fmla="*/ 44 h 88"/>
                <a:gd name="T34" fmla="*/ 44 w 88"/>
                <a:gd name="T35" fmla="*/ 4 h 88"/>
                <a:gd name="T36" fmla="*/ 44 w 88"/>
                <a:gd name="T37" fmla="*/ 84 h 88"/>
                <a:gd name="T38" fmla="*/ 11 w 88"/>
                <a:gd name="T39" fmla="*/ 67 h 88"/>
                <a:gd name="T40" fmla="*/ 12 w 88"/>
                <a:gd name="T41" fmla="*/ 67 h 88"/>
                <a:gd name="T42" fmla="*/ 33 w 88"/>
                <a:gd name="T43" fmla="*/ 57 h 88"/>
                <a:gd name="T44" fmla="*/ 44 w 88"/>
                <a:gd name="T45" fmla="*/ 52 h 88"/>
                <a:gd name="T46" fmla="*/ 55 w 88"/>
                <a:gd name="T47" fmla="*/ 57 h 88"/>
                <a:gd name="T48" fmla="*/ 76 w 88"/>
                <a:gd name="T49" fmla="*/ 67 h 88"/>
                <a:gd name="T50" fmla="*/ 77 w 88"/>
                <a:gd name="T51" fmla="*/ 67 h 88"/>
                <a:gd name="T52" fmla="*/ 44 w 88"/>
                <a:gd name="T53" fmla="*/ 8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68" y="88"/>
                    <a:pt x="88" y="68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44" y="4"/>
                  </a:moveTo>
                  <a:cubicBezTo>
                    <a:pt x="66" y="4"/>
                    <a:pt x="84" y="22"/>
                    <a:pt x="84" y="44"/>
                  </a:cubicBezTo>
                  <a:cubicBezTo>
                    <a:pt x="84" y="51"/>
                    <a:pt x="82" y="57"/>
                    <a:pt x="79" y="62"/>
                  </a:cubicBezTo>
                  <a:cubicBezTo>
                    <a:pt x="77" y="63"/>
                    <a:pt x="68" y="64"/>
                    <a:pt x="58" y="54"/>
                  </a:cubicBezTo>
                  <a:cubicBezTo>
                    <a:pt x="57" y="53"/>
                    <a:pt x="55" y="52"/>
                    <a:pt x="54" y="51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8" y="48"/>
                    <a:pt x="46" y="48"/>
                    <a:pt x="44" y="48"/>
                  </a:cubicBezTo>
                  <a:cubicBezTo>
                    <a:pt x="39" y="48"/>
                    <a:pt x="34" y="50"/>
                    <a:pt x="30" y="54"/>
                  </a:cubicBezTo>
                  <a:cubicBezTo>
                    <a:pt x="20" y="64"/>
                    <a:pt x="11" y="63"/>
                    <a:pt x="9" y="62"/>
                  </a:cubicBezTo>
                  <a:cubicBezTo>
                    <a:pt x="6" y="57"/>
                    <a:pt x="4" y="51"/>
                    <a:pt x="4" y="44"/>
                  </a:cubicBezTo>
                  <a:cubicBezTo>
                    <a:pt x="4" y="22"/>
                    <a:pt x="22" y="4"/>
                    <a:pt x="44" y="4"/>
                  </a:cubicBezTo>
                  <a:close/>
                  <a:moveTo>
                    <a:pt x="44" y="84"/>
                  </a:moveTo>
                  <a:cubicBezTo>
                    <a:pt x="30" y="84"/>
                    <a:pt x="18" y="77"/>
                    <a:pt x="11" y="67"/>
                  </a:cubicBezTo>
                  <a:cubicBezTo>
                    <a:pt x="11" y="67"/>
                    <a:pt x="12" y="67"/>
                    <a:pt x="12" y="67"/>
                  </a:cubicBezTo>
                  <a:cubicBezTo>
                    <a:pt x="17" y="67"/>
                    <a:pt x="24" y="65"/>
                    <a:pt x="33" y="57"/>
                  </a:cubicBezTo>
                  <a:cubicBezTo>
                    <a:pt x="36" y="54"/>
                    <a:pt x="40" y="52"/>
                    <a:pt x="44" y="52"/>
                  </a:cubicBezTo>
                  <a:cubicBezTo>
                    <a:pt x="48" y="52"/>
                    <a:pt x="52" y="54"/>
                    <a:pt x="55" y="57"/>
                  </a:cubicBezTo>
                  <a:cubicBezTo>
                    <a:pt x="64" y="65"/>
                    <a:pt x="71" y="67"/>
                    <a:pt x="76" y="67"/>
                  </a:cubicBezTo>
                  <a:cubicBezTo>
                    <a:pt x="76" y="67"/>
                    <a:pt x="77" y="67"/>
                    <a:pt x="77" y="67"/>
                  </a:cubicBezTo>
                  <a:cubicBezTo>
                    <a:pt x="70" y="77"/>
                    <a:pt x="58" y="84"/>
                    <a:pt x="44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Oval 197"/>
            <p:cNvSpPr>
              <a:spLocks noChangeArrowheads="1"/>
            </p:cNvSpPr>
            <p:nvPr/>
          </p:nvSpPr>
          <p:spPr bwMode="auto">
            <a:xfrm>
              <a:off x="8486598" y="5519560"/>
              <a:ext cx="66839" cy="686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1" name="组合 220"/>
          <p:cNvGrpSpPr/>
          <p:nvPr/>
        </p:nvGrpSpPr>
        <p:grpSpPr>
          <a:xfrm>
            <a:off x="9169431" y="5935160"/>
            <a:ext cx="343224" cy="341417"/>
            <a:chOff x="9169431" y="5281110"/>
            <a:chExt cx="343224" cy="341417"/>
          </a:xfrm>
        </p:grpSpPr>
        <p:grpSp>
          <p:nvGrpSpPr>
            <p:cNvPr id="222" name="组合 221"/>
            <p:cNvGrpSpPr/>
            <p:nvPr/>
          </p:nvGrpSpPr>
          <p:grpSpPr>
            <a:xfrm>
              <a:off x="9306721" y="5366012"/>
              <a:ext cx="205934" cy="256514"/>
              <a:chOff x="9306721" y="5366012"/>
              <a:chExt cx="205934" cy="256514"/>
            </a:xfrm>
          </p:grpSpPr>
          <p:sp>
            <p:nvSpPr>
              <p:cNvPr id="224" name="Freeform 198"/>
              <p:cNvSpPr>
                <a:spLocks noEditPoints="1"/>
              </p:cNvSpPr>
              <p:nvPr/>
            </p:nvSpPr>
            <p:spPr bwMode="auto">
              <a:xfrm>
                <a:off x="9306721" y="5434657"/>
                <a:ext cx="68645" cy="187869"/>
              </a:xfrm>
              <a:custGeom>
                <a:avLst/>
                <a:gdLst>
                  <a:gd name="T0" fmla="*/ 0 w 38"/>
                  <a:gd name="T1" fmla="*/ 104 h 104"/>
                  <a:gd name="T2" fmla="*/ 38 w 38"/>
                  <a:gd name="T3" fmla="*/ 104 h 104"/>
                  <a:gd name="T4" fmla="*/ 38 w 38"/>
                  <a:gd name="T5" fmla="*/ 0 h 104"/>
                  <a:gd name="T6" fmla="*/ 0 w 38"/>
                  <a:gd name="T7" fmla="*/ 0 h 104"/>
                  <a:gd name="T8" fmla="*/ 0 w 38"/>
                  <a:gd name="T9" fmla="*/ 104 h 104"/>
                  <a:gd name="T10" fmla="*/ 10 w 38"/>
                  <a:gd name="T11" fmla="*/ 9 h 104"/>
                  <a:gd name="T12" fmla="*/ 28 w 38"/>
                  <a:gd name="T13" fmla="*/ 9 h 104"/>
                  <a:gd name="T14" fmla="*/ 28 w 38"/>
                  <a:gd name="T15" fmla="*/ 94 h 104"/>
                  <a:gd name="T16" fmla="*/ 10 w 38"/>
                  <a:gd name="T17" fmla="*/ 94 h 104"/>
                  <a:gd name="T18" fmla="*/ 10 w 38"/>
                  <a:gd name="T19" fmla="*/ 9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04">
                    <a:moveTo>
                      <a:pt x="0" y="104"/>
                    </a:moveTo>
                    <a:lnTo>
                      <a:pt x="38" y="104"/>
                    </a:lnTo>
                    <a:lnTo>
                      <a:pt x="38" y="0"/>
                    </a:lnTo>
                    <a:lnTo>
                      <a:pt x="0" y="0"/>
                    </a:lnTo>
                    <a:lnTo>
                      <a:pt x="0" y="104"/>
                    </a:lnTo>
                    <a:close/>
                    <a:moveTo>
                      <a:pt x="10" y="9"/>
                    </a:moveTo>
                    <a:lnTo>
                      <a:pt x="28" y="9"/>
                    </a:lnTo>
                    <a:lnTo>
                      <a:pt x="28" y="94"/>
                    </a:lnTo>
                    <a:lnTo>
                      <a:pt x="10" y="94"/>
                    </a:lnTo>
                    <a:lnTo>
                      <a:pt x="10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199"/>
              <p:cNvSpPr>
                <a:spLocks noEditPoints="1"/>
              </p:cNvSpPr>
              <p:nvPr/>
            </p:nvSpPr>
            <p:spPr bwMode="auto">
              <a:xfrm>
                <a:off x="9444010" y="5366012"/>
                <a:ext cx="68645" cy="256514"/>
              </a:xfrm>
              <a:custGeom>
                <a:avLst/>
                <a:gdLst>
                  <a:gd name="T0" fmla="*/ 0 w 38"/>
                  <a:gd name="T1" fmla="*/ 0 h 142"/>
                  <a:gd name="T2" fmla="*/ 0 w 38"/>
                  <a:gd name="T3" fmla="*/ 142 h 142"/>
                  <a:gd name="T4" fmla="*/ 38 w 38"/>
                  <a:gd name="T5" fmla="*/ 142 h 142"/>
                  <a:gd name="T6" fmla="*/ 38 w 38"/>
                  <a:gd name="T7" fmla="*/ 0 h 142"/>
                  <a:gd name="T8" fmla="*/ 0 w 38"/>
                  <a:gd name="T9" fmla="*/ 0 h 142"/>
                  <a:gd name="T10" fmla="*/ 28 w 38"/>
                  <a:gd name="T11" fmla="*/ 132 h 142"/>
                  <a:gd name="T12" fmla="*/ 9 w 38"/>
                  <a:gd name="T13" fmla="*/ 132 h 142"/>
                  <a:gd name="T14" fmla="*/ 9 w 38"/>
                  <a:gd name="T15" fmla="*/ 9 h 142"/>
                  <a:gd name="T16" fmla="*/ 28 w 38"/>
                  <a:gd name="T17" fmla="*/ 9 h 142"/>
                  <a:gd name="T18" fmla="*/ 28 w 38"/>
                  <a:gd name="T19" fmla="*/ 13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42">
                    <a:moveTo>
                      <a:pt x="0" y="0"/>
                    </a:moveTo>
                    <a:lnTo>
                      <a:pt x="0" y="142"/>
                    </a:lnTo>
                    <a:lnTo>
                      <a:pt x="38" y="142"/>
                    </a:lnTo>
                    <a:lnTo>
                      <a:pt x="38" y="0"/>
                    </a:lnTo>
                    <a:lnTo>
                      <a:pt x="0" y="0"/>
                    </a:lnTo>
                    <a:close/>
                    <a:moveTo>
                      <a:pt x="28" y="132"/>
                    </a:moveTo>
                    <a:lnTo>
                      <a:pt x="9" y="132"/>
                    </a:lnTo>
                    <a:lnTo>
                      <a:pt x="9" y="9"/>
                    </a:lnTo>
                    <a:lnTo>
                      <a:pt x="28" y="9"/>
                    </a:lnTo>
                    <a:lnTo>
                      <a:pt x="28" y="1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23" name="Freeform 200"/>
            <p:cNvSpPr>
              <a:spLocks noEditPoints="1"/>
            </p:cNvSpPr>
            <p:nvPr/>
          </p:nvSpPr>
          <p:spPr bwMode="auto">
            <a:xfrm>
              <a:off x="9169431" y="5281110"/>
              <a:ext cx="68645" cy="341417"/>
            </a:xfrm>
            <a:custGeom>
              <a:avLst/>
              <a:gdLst>
                <a:gd name="T0" fmla="*/ 0 w 38"/>
                <a:gd name="T1" fmla="*/ 189 h 189"/>
                <a:gd name="T2" fmla="*/ 38 w 38"/>
                <a:gd name="T3" fmla="*/ 189 h 189"/>
                <a:gd name="T4" fmla="*/ 38 w 38"/>
                <a:gd name="T5" fmla="*/ 0 h 189"/>
                <a:gd name="T6" fmla="*/ 0 w 38"/>
                <a:gd name="T7" fmla="*/ 0 h 189"/>
                <a:gd name="T8" fmla="*/ 0 w 38"/>
                <a:gd name="T9" fmla="*/ 189 h 189"/>
                <a:gd name="T10" fmla="*/ 10 w 38"/>
                <a:gd name="T11" fmla="*/ 9 h 189"/>
                <a:gd name="T12" fmla="*/ 29 w 38"/>
                <a:gd name="T13" fmla="*/ 9 h 189"/>
                <a:gd name="T14" fmla="*/ 29 w 38"/>
                <a:gd name="T15" fmla="*/ 179 h 189"/>
                <a:gd name="T16" fmla="*/ 10 w 38"/>
                <a:gd name="T17" fmla="*/ 179 h 189"/>
                <a:gd name="T18" fmla="*/ 10 w 38"/>
                <a:gd name="T19" fmla="*/ 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89">
                  <a:moveTo>
                    <a:pt x="0" y="189"/>
                  </a:moveTo>
                  <a:lnTo>
                    <a:pt x="38" y="189"/>
                  </a:lnTo>
                  <a:lnTo>
                    <a:pt x="38" y="0"/>
                  </a:lnTo>
                  <a:lnTo>
                    <a:pt x="0" y="0"/>
                  </a:lnTo>
                  <a:lnTo>
                    <a:pt x="0" y="189"/>
                  </a:lnTo>
                  <a:close/>
                  <a:moveTo>
                    <a:pt x="10" y="9"/>
                  </a:moveTo>
                  <a:lnTo>
                    <a:pt x="29" y="9"/>
                  </a:lnTo>
                  <a:lnTo>
                    <a:pt x="29" y="179"/>
                  </a:lnTo>
                  <a:lnTo>
                    <a:pt x="10" y="179"/>
                  </a:lnTo>
                  <a:lnTo>
                    <a:pt x="1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7509318" y="3440469"/>
            <a:ext cx="377546" cy="377546"/>
            <a:chOff x="7509318" y="2786419"/>
            <a:chExt cx="377546" cy="377546"/>
          </a:xfrm>
        </p:grpSpPr>
        <p:sp>
          <p:nvSpPr>
            <p:cNvPr id="227" name="Freeform 201"/>
            <p:cNvSpPr>
              <a:spLocks noEditPoints="1"/>
            </p:cNvSpPr>
            <p:nvPr/>
          </p:nvSpPr>
          <p:spPr bwMode="auto">
            <a:xfrm>
              <a:off x="7509318" y="2786419"/>
              <a:ext cx="377546" cy="377546"/>
            </a:xfrm>
            <a:custGeom>
              <a:avLst/>
              <a:gdLst>
                <a:gd name="T0" fmla="*/ 0 w 209"/>
                <a:gd name="T1" fmla="*/ 0 h 209"/>
                <a:gd name="T2" fmla="*/ 0 w 209"/>
                <a:gd name="T3" fmla="*/ 209 h 209"/>
                <a:gd name="T4" fmla="*/ 209 w 209"/>
                <a:gd name="T5" fmla="*/ 209 h 209"/>
                <a:gd name="T6" fmla="*/ 209 w 209"/>
                <a:gd name="T7" fmla="*/ 0 h 209"/>
                <a:gd name="T8" fmla="*/ 0 w 209"/>
                <a:gd name="T9" fmla="*/ 0 h 209"/>
                <a:gd name="T10" fmla="*/ 199 w 209"/>
                <a:gd name="T11" fmla="*/ 10 h 209"/>
                <a:gd name="T12" fmla="*/ 199 w 209"/>
                <a:gd name="T13" fmla="*/ 57 h 209"/>
                <a:gd name="T14" fmla="*/ 10 w 209"/>
                <a:gd name="T15" fmla="*/ 57 h 209"/>
                <a:gd name="T16" fmla="*/ 10 w 209"/>
                <a:gd name="T17" fmla="*/ 10 h 209"/>
                <a:gd name="T18" fmla="*/ 199 w 209"/>
                <a:gd name="T19" fmla="*/ 10 h 209"/>
                <a:gd name="T20" fmla="*/ 10 w 209"/>
                <a:gd name="T21" fmla="*/ 199 h 209"/>
                <a:gd name="T22" fmla="*/ 10 w 209"/>
                <a:gd name="T23" fmla="*/ 67 h 209"/>
                <a:gd name="T24" fmla="*/ 199 w 209"/>
                <a:gd name="T25" fmla="*/ 67 h 209"/>
                <a:gd name="T26" fmla="*/ 199 w 209"/>
                <a:gd name="T27" fmla="*/ 199 h 209"/>
                <a:gd name="T28" fmla="*/ 10 w 209"/>
                <a:gd name="T29" fmla="*/ 19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9" h="209">
                  <a:moveTo>
                    <a:pt x="0" y="0"/>
                  </a:moveTo>
                  <a:lnTo>
                    <a:pt x="0" y="209"/>
                  </a:lnTo>
                  <a:lnTo>
                    <a:pt x="209" y="209"/>
                  </a:lnTo>
                  <a:lnTo>
                    <a:pt x="209" y="0"/>
                  </a:lnTo>
                  <a:lnTo>
                    <a:pt x="0" y="0"/>
                  </a:lnTo>
                  <a:close/>
                  <a:moveTo>
                    <a:pt x="199" y="10"/>
                  </a:moveTo>
                  <a:lnTo>
                    <a:pt x="199" y="57"/>
                  </a:lnTo>
                  <a:lnTo>
                    <a:pt x="10" y="57"/>
                  </a:lnTo>
                  <a:lnTo>
                    <a:pt x="10" y="10"/>
                  </a:lnTo>
                  <a:lnTo>
                    <a:pt x="199" y="10"/>
                  </a:lnTo>
                  <a:close/>
                  <a:moveTo>
                    <a:pt x="10" y="199"/>
                  </a:moveTo>
                  <a:lnTo>
                    <a:pt x="10" y="67"/>
                  </a:lnTo>
                  <a:lnTo>
                    <a:pt x="199" y="67"/>
                  </a:lnTo>
                  <a:lnTo>
                    <a:pt x="199" y="199"/>
                  </a:lnTo>
                  <a:lnTo>
                    <a:pt x="10" y="1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Rectangle 202"/>
            <p:cNvSpPr>
              <a:spLocks noChangeArrowheads="1"/>
            </p:cNvSpPr>
            <p:nvPr/>
          </p:nvSpPr>
          <p:spPr bwMode="auto">
            <a:xfrm>
              <a:off x="7596027" y="2941772"/>
              <a:ext cx="34323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Rectangle 203"/>
            <p:cNvSpPr>
              <a:spLocks noChangeArrowheads="1"/>
            </p:cNvSpPr>
            <p:nvPr/>
          </p:nvSpPr>
          <p:spPr bwMode="auto">
            <a:xfrm>
              <a:off x="7680929" y="2941772"/>
              <a:ext cx="34323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Rectangle 204"/>
            <p:cNvSpPr>
              <a:spLocks noChangeArrowheads="1"/>
            </p:cNvSpPr>
            <p:nvPr/>
          </p:nvSpPr>
          <p:spPr bwMode="auto">
            <a:xfrm>
              <a:off x="7765832" y="2941772"/>
              <a:ext cx="34323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Rectangle 206"/>
            <p:cNvSpPr>
              <a:spLocks noChangeArrowheads="1"/>
            </p:cNvSpPr>
            <p:nvPr/>
          </p:nvSpPr>
          <p:spPr bwMode="auto">
            <a:xfrm>
              <a:off x="7596027" y="3008610"/>
              <a:ext cx="34323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Rectangle 207"/>
            <p:cNvSpPr>
              <a:spLocks noChangeArrowheads="1"/>
            </p:cNvSpPr>
            <p:nvPr/>
          </p:nvSpPr>
          <p:spPr bwMode="auto">
            <a:xfrm>
              <a:off x="7680929" y="3008610"/>
              <a:ext cx="34323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Rectangle 208"/>
            <p:cNvSpPr>
              <a:spLocks noChangeArrowheads="1"/>
            </p:cNvSpPr>
            <p:nvPr/>
          </p:nvSpPr>
          <p:spPr bwMode="auto">
            <a:xfrm>
              <a:off x="7765832" y="3008610"/>
              <a:ext cx="34323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Rectangle 209"/>
            <p:cNvSpPr>
              <a:spLocks noChangeArrowheads="1"/>
            </p:cNvSpPr>
            <p:nvPr/>
          </p:nvSpPr>
          <p:spPr bwMode="auto">
            <a:xfrm>
              <a:off x="7596027" y="3077254"/>
              <a:ext cx="34323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Rectangle 210"/>
            <p:cNvSpPr>
              <a:spLocks noChangeArrowheads="1"/>
            </p:cNvSpPr>
            <p:nvPr/>
          </p:nvSpPr>
          <p:spPr bwMode="auto">
            <a:xfrm>
              <a:off x="7680929" y="3077254"/>
              <a:ext cx="34323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Rectangle 211"/>
            <p:cNvSpPr>
              <a:spLocks noChangeArrowheads="1"/>
            </p:cNvSpPr>
            <p:nvPr/>
          </p:nvSpPr>
          <p:spPr bwMode="auto">
            <a:xfrm>
              <a:off x="7765832" y="3077254"/>
              <a:ext cx="34323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7" name="组合 236"/>
          <p:cNvGrpSpPr/>
          <p:nvPr/>
        </p:nvGrpSpPr>
        <p:grpSpPr>
          <a:xfrm>
            <a:off x="8322214" y="3433243"/>
            <a:ext cx="393803" cy="391997"/>
            <a:chOff x="8322214" y="2779193"/>
            <a:chExt cx="393803" cy="391997"/>
          </a:xfrm>
        </p:grpSpPr>
        <p:sp>
          <p:nvSpPr>
            <p:cNvPr id="238" name="Freeform 212"/>
            <p:cNvSpPr>
              <a:spLocks/>
            </p:cNvSpPr>
            <p:nvPr/>
          </p:nvSpPr>
          <p:spPr bwMode="auto">
            <a:xfrm>
              <a:off x="8381826" y="2838805"/>
              <a:ext cx="86709" cy="84903"/>
            </a:xfrm>
            <a:custGeom>
              <a:avLst/>
              <a:gdLst>
                <a:gd name="T0" fmla="*/ 48 w 48"/>
                <a:gd name="T1" fmla="*/ 19 h 47"/>
                <a:gd name="T2" fmla="*/ 29 w 48"/>
                <a:gd name="T3" fmla="*/ 19 h 47"/>
                <a:gd name="T4" fmla="*/ 29 w 48"/>
                <a:gd name="T5" fmla="*/ 0 h 47"/>
                <a:gd name="T6" fmla="*/ 19 w 48"/>
                <a:gd name="T7" fmla="*/ 0 h 47"/>
                <a:gd name="T8" fmla="*/ 19 w 48"/>
                <a:gd name="T9" fmla="*/ 19 h 47"/>
                <a:gd name="T10" fmla="*/ 0 w 48"/>
                <a:gd name="T11" fmla="*/ 19 h 47"/>
                <a:gd name="T12" fmla="*/ 0 w 48"/>
                <a:gd name="T13" fmla="*/ 28 h 47"/>
                <a:gd name="T14" fmla="*/ 19 w 48"/>
                <a:gd name="T15" fmla="*/ 28 h 47"/>
                <a:gd name="T16" fmla="*/ 19 w 48"/>
                <a:gd name="T17" fmla="*/ 47 h 47"/>
                <a:gd name="T18" fmla="*/ 29 w 48"/>
                <a:gd name="T19" fmla="*/ 47 h 47"/>
                <a:gd name="T20" fmla="*/ 29 w 48"/>
                <a:gd name="T21" fmla="*/ 28 h 47"/>
                <a:gd name="T22" fmla="*/ 48 w 48"/>
                <a:gd name="T23" fmla="*/ 28 h 47"/>
                <a:gd name="T24" fmla="*/ 48 w 48"/>
                <a:gd name="T25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47">
                  <a:moveTo>
                    <a:pt x="48" y="19"/>
                  </a:moveTo>
                  <a:lnTo>
                    <a:pt x="29" y="19"/>
                  </a:lnTo>
                  <a:lnTo>
                    <a:pt x="29" y="0"/>
                  </a:lnTo>
                  <a:lnTo>
                    <a:pt x="19" y="0"/>
                  </a:lnTo>
                  <a:lnTo>
                    <a:pt x="19" y="19"/>
                  </a:lnTo>
                  <a:lnTo>
                    <a:pt x="0" y="19"/>
                  </a:lnTo>
                  <a:lnTo>
                    <a:pt x="0" y="28"/>
                  </a:lnTo>
                  <a:lnTo>
                    <a:pt x="19" y="28"/>
                  </a:lnTo>
                  <a:lnTo>
                    <a:pt x="19" y="47"/>
                  </a:lnTo>
                  <a:lnTo>
                    <a:pt x="29" y="47"/>
                  </a:lnTo>
                  <a:lnTo>
                    <a:pt x="29" y="28"/>
                  </a:lnTo>
                  <a:lnTo>
                    <a:pt x="48" y="28"/>
                  </a:lnTo>
                  <a:lnTo>
                    <a:pt x="48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213"/>
            <p:cNvSpPr>
              <a:spLocks/>
            </p:cNvSpPr>
            <p:nvPr/>
          </p:nvSpPr>
          <p:spPr bwMode="auto">
            <a:xfrm>
              <a:off x="8390859" y="3035707"/>
              <a:ext cx="68645" cy="68645"/>
            </a:xfrm>
            <a:custGeom>
              <a:avLst/>
              <a:gdLst>
                <a:gd name="T0" fmla="*/ 33 w 38"/>
                <a:gd name="T1" fmla="*/ 0 h 38"/>
                <a:gd name="T2" fmla="*/ 19 w 38"/>
                <a:gd name="T3" fmla="*/ 11 h 38"/>
                <a:gd name="T4" fmla="*/ 5 w 38"/>
                <a:gd name="T5" fmla="*/ 0 h 38"/>
                <a:gd name="T6" fmla="*/ 0 w 38"/>
                <a:gd name="T7" fmla="*/ 4 h 38"/>
                <a:gd name="T8" fmla="*/ 12 w 38"/>
                <a:gd name="T9" fmla="*/ 19 h 38"/>
                <a:gd name="T10" fmla="*/ 0 w 38"/>
                <a:gd name="T11" fmla="*/ 33 h 38"/>
                <a:gd name="T12" fmla="*/ 5 w 38"/>
                <a:gd name="T13" fmla="*/ 38 h 38"/>
                <a:gd name="T14" fmla="*/ 19 w 38"/>
                <a:gd name="T15" fmla="*/ 26 h 38"/>
                <a:gd name="T16" fmla="*/ 33 w 38"/>
                <a:gd name="T17" fmla="*/ 38 h 38"/>
                <a:gd name="T18" fmla="*/ 38 w 38"/>
                <a:gd name="T19" fmla="*/ 33 h 38"/>
                <a:gd name="T20" fmla="*/ 26 w 38"/>
                <a:gd name="T21" fmla="*/ 19 h 38"/>
                <a:gd name="T22" fmla="*/ 38 w 38"/>
                <a:gd name="T23" fmla="*/ 4 h 38"/>
                <a:gd name="T24" fmla="*/ 33 w 38"/>
                <a:gd name="T2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8">
                  <a:moveTo>
                    <a:pt x="33" y="0"/>
                  </a:moveTo>
                  <a:lnTo>
                    <a:pt x="19" y="11"/>
                  </a:lnTo>
                  <a:lnTo>
                    <a:pt x="5" y="0"/>
                  </a:lnTo>
                  <a:lnTo>
                    <a:pt x="0" y="4"/>
                  </a:lnTo>
                  <a:lnTo>
                    <a:pt x="12" y="19"/>
                  </a:lnTo>
                  <a:lnTo>
                    <a:pt x="0" y="33"/>
                  </a:lnTo>
                  <a:lnTo>
                    <a:pt x="5" y="38"/>
                  </a:lnTo>
                  <a:lnTo>
                    <a:pt x="19" y="26"/>
                  </a:lnTo>
                  <a:lnTo>
                    <a:pt x="33" y="38"/>
                  </a:lnTo>
                  <a:lnTo>
                    <a:pt x="38" y="33"/>
                  </a:lnTo>
                  <a:lnTo>
                    <a:pt x="26" y="19"/>
                  </a:lnTo>
                  <a:lnTo>
                    <a:pt x="38" y="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Rectangle 214"/>
            <p:cNvSpPr>
              <a:spLocks noChangeArrowheads="1"/>
            </p:cNvSpPr>
            <p:nvPr/>
          </p:nvSpPr>
          <p:spPr bwMode="auto">
            <a:xfrm>
              <a:off x="8571503" y="2873127"/>
              <a:ext cx="84903" cy="1625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Rectangle 215"/>
            <p:cNvSpPr>
              <a:spLocks noChangeArrowheads="1"/>
            </p:cNvSpPr>
            <p:nvPr/>
          </p:nvSpPr>
          <p:spPr bwMode="auto">
            <a:xfrm>
              <a:off x="8571503" y="3042933"/>
              <a:ext cx="84903" cy="180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Rectangle 216"/>
            <p:cNvSpPr>
              <a:spLocks noChangeArrowheads="1"/>
            </p:cNvSpPr>
            <p:nvPr/>
          </p:nvSpPr>
          <p:spPr bwMode="auto">
            <a:xfrm>
              <a:off x="8571503" y="3077254"/>
              <a:ext cx="84903" cy="180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217"/>
            <p:cNvSpPr>
              <a:spLocks noEditPoints="1"/>
            </p:cNvSpPr>
            <p:nvPr/>
          </p:nvSpPr>
          <p:spPr bwMode="auto">
            <a:xfrm>
              <a:off x="8322214" y="2779193"/>
              <a:ext cx="393803" cy="391997"/>
            </a:xfrm>
            <a:custGeom>
              <a:avLst/>
              <a:gdLst>
                <a:gd name="T0" fmla="*/ 0 w 218"/>
                <a:gd name="T1" fmla="*/ 0 h 217"/>
                <a:gd name="T2" fmla="*/ 0 w 218"/>
                <a:gd name="T3" fmla="*/ 217 h 217"/>
                <a:gd name="T4" fmla="*/ 218 w 218"/>
                <a:gd name="T5" fmla="*/ 217 h 217"/>
                <a:gd name="T6" fmla="*/ 218 w 218"/>
                <a:gd name="T7" fmla="*/ 0 h 217"/>
                <a:gd name="T8" fmla="*/ 0 w 218"/>
                <a:gd name="T9" fmla="*/ 0 h 217"/>
                <a:gd name="T10" fmla="*/ 10 w 218"/>
                <a:gd name="T11" fmla="*/ 9 h 217"/>
                <a:gd name="T12" fmla="*/ 104 w 218"/>
                <a:gd name="T13" fmla="*/ 9 h 217"/>
                <a:gd name="T14" fmla="*/ 104 w 218"/>
                <a:gd name="T15" fmla="*/ 104 h 217"/>
                <a:gd name="T16" fmla="*/ 10 w 218"/>
                <a:gd name="T17" fmla="*/ 104 h 217"/>
                <a:gd name="T18" fmla="*/ 10 w 218"/>
                <a:gd name="T19" fmla="*/ 9 h 217"/>
                <a:gd name="T20" fmla="*/ 10 w 218"/>
                <a:gd name="T21" fmla="*/ 208 h 217"/>
                <a:gd name="T22" fmla="*/ 10 w 218"/>
                <a:gd name="T23" fmla="*/ 113 h 217"/>
                <a:gd name="T24" fmla="*/ 104 w 218"/>
                <a:gd name="T25" fmla="*/ 113 h 217"/>
                <a:gd name="T26" fmla="*/ 104 w 218"/>
                <a:gd name="T27" fmla="*/ 208 h 217"/>
                <a:gd name="T28" fmla="*/ 10 w 218"/>
                <a:gd name="T29" fmla="*/ 208 h 217"/>
                <a:gd name="T30" fmla="*/ 209 w 218"/>
                <a:gd name="T31" fmla="*/ 208 h 217"/>
                <a:gd name="T32" fmla="*/ 114 w 218"/>
                <a:gd name="T33" fmla="*/ 208 h 217"/>
                <a:gd name="T34" fmla="*/ 114 w 218"/>
                <a:gd name="T35" fmla="*/ 113 h 217"/>
                <a:gd name="T36" fmla="*/ 209 w 218"/>
                <a:gd name="T37" fmla="*/ 113 h 217"/>
                <a:gd name="T38" fmla="*/ 209 w 218"/>
                <a:gd name="T39" fmla="*/ 208 h 217"/>
                <a:gd name="T40" fmla="*/ 209 w 218"/>
                <a:gd name="T41" fmla="*/ 104 h 217"/>
                <a:gd name="T42" fmla="*/ 114 w 218"/>
                <a:gd name="T43" fmla="*/ 104 h 217"/>
                <a:gd name="T44" fmla="*/ 114 w 218"/>
                <a:gd name="T45" fmla="*/ 9 h 217"/>
                <a:gd name="T46" fmla="*/ 209 w 218"/>
                <a:gd name="T47" fmla="*/ 9 h 217"/>
                <a:gd name="T48" fmla="*/ 209 w 218"/>
                <a:gd name="T49" fmla="*/ 104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8" h="217">
                  <a:moveTo>
                    <a:pt x="0" y="0"/>
                  </a:moveTo>
                  <a:lnTo>
                    <a:pt x="0" y="217"/>
                  </a:lnTo>
                  <a:lnTo>
                    <a:pt x="218" y="217"/>
                  </a:lnTo>
                  <a:lnTo>
                    <a:pt x="218" y="0"/>
                  </a:lnTo>
                  <a:lnTo>
                    <a:pt x="0" y="0"/>
                  </a:lnTo>
                  <a:close/>
                  <a:moveTo>
                    <a:pt x="10" y="9"/>
                  </a:moveTo>
                  <a:lnTo>
                    <a:pt x="104" y="9"/>
                  </a:lnTo>
                  <a:lnTo>
                    <a:pt x="104" y="104"/>
                  </a:lnTo>
                  <a:lnTo>
                    <a:pt x="10" y="104"/>
                  </a:lnTo>
                  <a:lnTo>
                    <a:pt x="10" y="9"/>
                  </a:lnTo>
                  <a:close/>
                  <a:moveTo>
                    <a:pt x="10" y="208"/>
                  </a:moveTo>
                  <a:lnTo>
                    <a:pt x="10" y="113"/>
                  </a:lnTo>
                  <a:lnTo>
                    <a:pt x="104" y="113"/>
                  </a:lnTo>
                  <a:lnTo>
                    <a:pt x="104" y="208"/>
                  </a:lnTo>
                  <a:lnTo>
                    <a:pt x="10" y="208"/>
                  </a:lnTo>
                  <a:close/>
                  <a:moveTo>
                    <a:pt x="209" y="208"/>
                  </a:moveTo>
                  <a:lnTo>
                    <a:pt x="114" y="208"/>
                  </a:lnTo>
                  <a:lnTo>
                    <a:pt x="114" y="113"/>
                  </a:lnTo>
                  <a:lnTo>
                    <a:pt x="209" y="113"/>
                  </a:lnTo>
                  <a:lnTo>
                    <a:pt x="209" y="208"/>
                  </a:lnTo>
                  <a:close/>
                  <a:moveTo>
                    <a:pt x="209" y="104"/>
                  </a:moveTo>
                  <a:lnTo>
                    <a:pt x="114" y="104"/>
                  </a:lnTo>
                  <a:lnTo>
                    <a:pt x="114" y="9"/>
                  </a:lnTo>
                  <a:lnTo>
                    <a:pt x="209" y="9"/>
                  </a:lnTo>
                  <a:lnTo>
                    <a:pt x="209" y="1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4" name="Freeform 218"/>
          <p:cNvSpPr>
            <a:spLocks noEditPoints="1"/>
          </p:cNvSpPr>
          <p:nvPr/>
        </p:nvSpPr>
        <p:spPr bwMode="auto">
          <a:xfrm>
            <a:off x="9169433" y="3424210"/>
            <a:ext cx="341417" cy="393803"/>
          </a:xfrm>
          <a:custGeom>
            <a:avLst/>
            <a:gdLst>
              <a:gd name="T0" fmla="*/ 76 w 80"/>
              <a:gd name="T1" fmla="*/ 28 h 92"/>
              <a:gd name="T2" fmla="*/ 58 w 80"/>
              <a:gd name="T3" fmla="*/ 28 h 92"/>
              <a:gd name="T4" fmla="*/ 58 w 80"/>
              <a:gd name="T5" fmla="*/ 18 h 92"/>
              <a:gd name="T6" fmla="*/ 53 w 80"/>
              <a:gd name="T7" fmla="*/ 5 h 92"/>
              <a:gd name="T8" fmla="*/ 40 w 80"/>
              <a:gd name="T9" fmla="*/ 0 h 92"/>
              <a:gd name="T10" fmla="*/ 27 w 80"/>
              <a:gd name="T11" fmla="*/ 5 h 92"/>
              <a:gd name="T12" fmla="*/ 22 w 80"/>
              <a:gd name="T13" fmla="*/ 18 h 92"/>
              <a:gd name="T14" fmla="*/ 22 w 80"/>
              <a:gd name="T15" fmla="*/ 28 h 92"/>
              <a:gd name="T16" fmla="*/ 4 w 80"/>
              <a:gd name="T17" fmla="*/ 28 h 92"/>
              <a:gd name="T18" fmla="*/ 0 w 80"/>
              <a:gd name="T19" fmla="*/ 92 h 92"/>
              <a:gd name="T20" fmla="*/ 80 w 80"/>
              <a:gd name="T21" fmla="*/ 92 h 92"/>
              <a:gd name="T22" fmla="*/ 76 w 80"/>
              <a:gd name="T23" fmla="*/ 28 h 92"/>
              <a:gd name="T24" fmla="*/ 26 w 80"/>
              <a:gd name="T25" fmla="*/ 18 h 92"/>
              <a:gd name="T26" fmla="*/ 30 w 80"/>
              <a:gd name="T27" fmla="*/ 8 h 92"/>
              <a:gd name="T28" fmla="*/ 50 w 80"/>
              <a:gd name="T29" fmla="*/ 8 h 92"/>
              <a:gd name="T30" fmla="*/ 54 w 80"/>
              <a:gd name="T31" fmla="*/ 18 h 92"/>
              <a:gd name="T32" fmla="*/ 54 w 80"/>
              <a:gd name="T33" fmla="*/ 28 h 92"/>
              <a:gd name="T34" fmla="*/ 26 w 80"/>
              <a:gd name="T35" fmla="*/ 28 h 92"/>
              <a:gd name="T36" fmla="*/ 26 w 80"/>
              <a:gd name="T37" fmla="*/ 18 h 92"/>
              <a:gd name="T38" fmla="*/ 4 w 80"/>
              <a:gd name="T39" fmla="*/ 88 h 92"/>
              <a:gd name="T40" fmla="*/ 8 w 80"/>
              <a:gd name="T41" fmla="*/ 32 h 92"/>
              <a:gd name="T42" fmla="*/ 22 w 80"/>
              <a:gd name="T43" fmla="*/ 32 h 92"/>
              <a:gd name="T44" fmla="*/ 22 w 80"/>
              <a:gd name="T45" fmla="*/ 40 h 92"/>
              <a:gd name="T46" fmla="*/ 16 w 80"/>
              <a:gd name="T47" fmla="*/ 48 h 92"/>
              <a:gd name="T48" fmla="*/ 24 w 80"/>
              <a:gd name="T49" fmla="*/ 56 h 92"/>
              <a:gd name="T50" fmla="*/ 32 w 80"/>
              <a:gd name="T51" fmla="*/ 48 h 92"/>
              <a:gd name="T52" fmla="*/ 26 w 80"/>
              <a:gd name="T53" fmla="*/ 40 h 92"/>
              <a:gd name="T54" fmla="*/ 26 w 80"/>
              <a:gd name="T55" fmla="*/ 32 h 92"/>
              <a:gd name="T56" fmla="*/ 54 w 80"/>
              <a:gd name="T57" fmla="*/ 32 h 92"/>
              <a:gd name="T58" fmla="*/ 54 w 80"/>
              <a:gd name="T59" fmla="*/ 40 h 92"/>
              <a:gd name="T60" fmla="*/ 48 w 80"/>
              <a:gd name="T61" fmla="*/ 48 h 92"/>
              <a:gd name="T62" fmla="*/ 56 w 80"/>
              <a:gd name="T63" fmla="*/ 56 h 92"/>
              <a:gd name="T64" fmla="*/ 64 w 80"/>
              <a:gd name="T65" fmla="*/ 48 h 92"/>
              <a:gd name="T66" fmla="*/ 58 w 80"/>
              <a:gd name="T67" fmla="*/ 40 h 92"/>
              <a:gd name="T68" fmla="*/ 58 w 80"/>
              <a:gd name="T69" fmla="*/ 32 h 92"/>
              <a:gd name="T70" fmla="*/ 72 w 80"/>
              <a:gd name="T71" fmla="*/ 32 h 92"/>
              <a:gd name="T72" fmla="*/ 76 w 80"/>
              <a:gd name="T73" fmla="*/ 88 h 92"/>
              <a:gd name="T74" fmla="*/ 4 w 80"/>
              <a:gd name="T75" fmla="*/ 8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0" h="92">
                <a:moveTo>
                  <a:pt x="76" y="28"/>
                </a:moveTo>
                <a:cubicBezTo>
                  <a:pt x="58" y="28"/>
                  <a:pt x="58" y="28"/>
                  <a:pt x="58" y="28"/>
                </a:cubicBezTo>
                <a:cubicBezTo>
                  <a:pt x="58" y="18"/>
                  <a:pt x="58" y="18"/>
                  <a:pt x="58" y="18"/>
                </a:cubicBezTo>
                <a:cubicBezTo>
                  <a:pt x="58" y="13"/>
                  <a:pt x="56" y="9"/>
                  <a:pt x="53" y="5"/>
                </a:cubicBezTo>
                <a:cubicBezTo>
                  <a:pt x="49" y="2"/>
                  <a:pt x="45" y="0"/>
                  <a:pt x="40" y="0"/>
                </a:cubicBezTo>
                <a:cubicBezTo>
                  <a:pt x="35" y="0"/>
                  <a:pt x="31" y="2"/>
                  <a:pt x="27" y="5"/>
                </a:cubicBezTo>
                <a:cubicBezTo>
                  <a:pt x="24" y="9"/>
                  <a:pt x="22" y="13"/>
                  <a:pt x="22" y="18"/>
                </a:cubicBezTo>
                <a:cubicBezTo>
                  <a:pt x="22" y="28"/>
                  <a:pt x="22" y="28"/>
                  <a:pt x="22" y="28"/>
                </a:cubicBezTo>
                <a:cubicBezTo>
                  <a:pt x="4" y="28"/>
                  <a:pt x="4" y="28"/>
                  <a:pt x="4" y="28"/>
                </a:cubicBezTo>
                <a:cubicBezTo>
                  <a:pt x="0" y="92"/>
                  <a:pt x="0" y="92"/>
                  <a:pt x="0" y="92"/>
                </a:cubicBezTo>
                <a:cubicBezTo>
                  <a:pt x="80" y="92"/>
                  <a:pt x="80" y="92"/>
                  <a:pt x="80" y="92"/>
                </a:cubicBezTo>
                <a:lnTo>
                  <a:pt x="76" y="28"/>
                </a:lnTo>
                <a:close/>
                <a:moveTo>
                  <a:pt x="26" y="18"/>
                </a:moveTo>
                <a:cubicBezTo>
                  <a:pt x="26" y="14"/>
                  <a:pt x="27" y="11"/>
                  <a:pt x="30" y="8"/>
                </a:cubicBezTo>
                <a:cubicBezTo>
                  <a:pt x="35" y="3"/>
                  <a:pt x="45" y="3"/>
                  <a:pt x="50" y="8"/>
                </a:cubicBezTo>
                <a:cubicBezTo>
                  <a:pt x="53" y="11"/>
                  <a:pt x="54" y="14"/>
                  <a:pt x="54" y="18"/>
                </a:cubicBezTo>
                <a:cubicBezTo>
                  <a:pt x="54" y="28"/>
                  <a:pt x="54" y="28"/>
                  <a:pt x="54" y="28"/>
                </a:cubicBezTo>
                <a:cubicBezTo>
                  <a:pt x="26" y="28"/>
                  <a:pt x="26" y="28"/>
                  <a:pt x="26" y="28"/>
                </a:cubicBezTo>
                <a:lnTo>
                  <a:pt x="26" y="18"/>
                </a:lnTo>
                <a:close/>
                <a:moveTo>
                  <a:pt x="4" y="88"/>
                </a:moveTo>
                <a:cubicBezTo>
                  <a:pt x="8" y="32"/>
                  <a:pt x="8" y="32"/>
                  <a:pt x="8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40"/>
                  <a:pt x="22" y="40"/>
                  <a:pt x="22" y="40"/>
                </a:cubicBezTo>
                <a:cubicBezTo>
                  <a:pt x="19" y="41"/>
                  <a:pt x="16" y="44"/>
                  <a:pt x="16" y="48"/>
                </a:cubicBezTo>
                <a:cubicBezTo>
                  <a:pt x="16" y="52"/>
                  <a:pt x="20" y="56"/>
                  <a:pt x="24" y="56"/>
                </a:cubicBezTo>
                <a:cubicBezTo>
                  <a:pt x="28" y="56"/>
                  <a:pt x="32" y="52"/>
                  <a:pt x="32" y="48"/>
                </a:cubicBezTo>
                <a:cubicBezTo>
                  <a:pt x="32" y="44"/>
                  <a:pt x="29" y="41"/>
                  <a:pt x="26" y="40"/>
                </a:cubicBezTo>
                <a:cubicBezTo>
                  <a:pt x="26" y="32"/>
                  <a:pt x="26" y="32"/>
                  <a:pt x="26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40"/>
                  <a:pt x="54" y="40"/>
                  <a:pt x="54" y="40"/>
                </a:cubicBezTo>
                <a:cubicBezTo>
                  <a:pt x="51" y="41"/>
                  <a:pt x="48" y="44"/>
                  <a:pt x="48" y="48"/>
                </a:cubicBezTo>
                <a:cubicBezTo>
                  <a:pt x="48" y="52"/>
                  <a:pt x="52" y="56"/>
                  <a:pt x="56" y="56"/>
                </a:cubicBezTo>
                <a:cubicBezTo>
                  <a:pt x="60" y="56"/>
                  <a:pt x="64" y="52"/>
                  <a:pt x="64" y="48"/>
                </a:cubicBezTo>
                <a:cubicBezTo>
                  <a:pt x="64" y="44"/>
                  <a:pt x="61" y="41"/>
                  <a:pt x="58" y="40"/>
                </a:cubicBezTo>
                <a:cubicBezTo>
                  <a:pt x="58" y="32"/>
                  <a:pt x="58" y="32"/>
                  <a:pt x="58" y="32"/>
                </a:cubicBezTo>
                <a:cubicBezTo>
                  <a:pt x="72" y="32"/>
                  <a:pt x="72" y="32"/>
                  <a:pt x="72" y="32"/>
                </a:cubicBezTo>
                <a:cubicBezTo>
                  <a:pt x="76" y="88"/>
                  <a:pt x="76" y="88"/>
                  <a:pt x="76" y="88"/>
                </a:cubicBezTo>
                <a:lnTo>
                  <a:pt x="4" y="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Freeform 219"/>
          <p:cNvSpPr>
            <a:spLocks noEditPoints="1"/>
          </p:cNvSpPr>
          <p:nvPr/>
        </p:nvSpPr>
        <p:spPr bwMode="auto">
          <a:xfrm>
            <a:off x="9973297" y="3440469"/>
            <a:ext cx="375739" cy="377546"/>
          </a:xfrm>
          <a:custGeom>
            <a:avLst/>
            <a:gdLst>
              <a:gd name="T0" fmla="*/ 44 w 88"/>
              <a:gd name="T1" fmla="*/ 0 h 88"/>
              <a:gd name="T2" fmla="*/ 0 w 88"/>
              <a:gd name="T3" fmla="*/ 44 h 88"/>
              <a:gd name="T4" fmla="*/ 44 w 88"/>
              <a:gd name="T5" fmla="*/ 88 h 88"/>
              <a:gd name="T6" fmla="*/ 88 w 88"/>
              <a:gd name="T7" fmla="*/ 44 h 88"/>
              <a:gd name="T8" fmla="*/ 44 w 88"/>
              <a:gd name="T9" fmla="*/ 0 h 88"/>
              <a:gd name="T10" fmla="*/ 78 w 88"/>
              <a:gd name="T11" fmla="*/ 23 h 88"/>
              <a:gd name="T12" fmla="*/ 57 w 88"/>
              <a:gd name="T13" fmla="*/ 35 h 88"/>
              <a:gd name="T14" fmla="*/ 53 w 88"/>
              <a:gd name="T15" fmla="*/ 31 h 88"/>
              <a:gd name="T16" fmla="*/ 65 w 88"/>
              <a:gd name="T17" fmla="*/ 10 h 88"/>
              <a:gd name="T18" fmla="*/ 78 w 88"/>
              <a:gd name="T19" fmla="*/ 23 h 88"/>
              <a:gd name="T20" fmla="*/ 32 w 88"/>
              <a:gd name="T21" fmla="*/ 44 h 88"/>
              <a:gd name="T22" fmla="*/ 44 w 88"/>
              <a:gd name="T23" fmla="*/ 32 h 88"/>
              <a:gd name="T24" fmla="*/ 56 w 88"/>
              <a:gd name="T25" fmla="*/ 44 h 88"/>
              <a:gd name="T26" fmla="*/ 44 w 88"/>
              <a:gd name="T27" fmla="*/ 56 h 88"/>
              <a:gd name="T28" fmla="*/ 32 w 88"/>
              <a:gd name="T29" fmla="*/ 44 h 88"/>
              <a:gd name="T30" fmla="*/ 44 w 88"/>
              <a:gd name="T31" fmla="*/ 4 h 88"/>
              <a:gd name="T32" fmla="*/ 61 w 88"/>
              <a:gd name="T33" fmla="*/ 8 h 88"/>
              <a:gd name="T34" fmla="*/ 50 w 88"/>
              <a:gd name="T35" fmla="*/ 29 h 88"/>
              <a:gd name="T36" fmla="*/ 44 w 88"/>
              <a:gd name="T37" fmla="*/ 28 h 88"/>
              <a:gd name="T38" fmla="*/ 28 w 88"/>
              <a:gd name="T39" fmla="*/ 44 h 88"/>
              <a:gd name="T40" fmla="*/ 29 w 88"/>
              <a:gd name="T41" fmla="*/ 50 h 88"/>
              <a:gd name="T42" fmla="*/ 8 w 88"/>
              <a:gd name="T43" fmla="*/ 61 h 88"/>
              <a:gd name="T44" fmla="*/ 4 w 88"/>
              <a:gd name="T45" fmla="*/ 44 h 88"/>
              <a:gd name="T46" fmla="*/ 44 w 88"/>
              <a:gd name="T47" fmla="*/ 4 h 88"/>
              <a:gd name="T48" fmla="*/ 10 w 88"/>
              <a:gd name="T49" fmla="*/ 65 h 88"/>
              <a:gd name="T50" fmla="*/ 31 w 88"/>
              <a:gd name="T51" fmla="*/ 53 h 88"/>
              <a:gd name="T52" fmla="*/ 35 w 88"/>
              <a:gd name="T53" fmla="*/ 57 h 88"/>
              <a:gd name="T54" fmla="*/ 23 w 88"/>
              <a:gd name="T55" fmla="*/ 78 h 88"/>
              <a:gd name="T56" fmla="*/ 10 w 88"/>
              <a:gd name="T57" fmla="*/ 65 h 88"/>
              <a:gd name="T58" fmla="*/ 44 w 88"/>
              <a:gd name="T59" fmla="*/ 84 h 88"/>
              <a:gd name="T60" fmla="*/ 27 w 88"/>
              <a:gd name="T61" fmla="*/ 80 h 88"/>
              <a:gd name="T62" fmla="*/ 38 w 88"/>
              <a:gd name="T63" fmla="*/ 59 h 88"/>
              <a:gd name="T64" fmla="*/ 44 w 88"/>
              <a:gd name="T65" fmla="*/ 60 h 88"/>
              <a:gd name="T66" fmla="*/ 60 w 88"/>
              <a:gd name="T67" fmla="*/ 44 h 88"/>
              <a:gd name="T68" fmla="*/ 59 w 88"/>
              <a:gd name="T69" fmla="*/ 38 h 88"/>
              <a:gd name="T70" fmla="*/ 80 w 88"/>
              <a:gd name="T71" fmla="*/ 27 h 88"/>
              <a:gd name="T72" fmla="*/ 84 w 88"/>
              <a:gd name="T73" fmla="*/ 44 h 88"/>
              <a:gd name="T74" fmla="*/ 44 w 88"/>
              <a:gd name="T75" fmla="*/ 8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8" h="8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68"/>
                  <a:pt x="20" y="88"/>
                  <a:pt x="44" y="88"/>
                </a:cubicBezTo>
                <a:cubicBezTo>
                  <a:pt x="68" y="88"/>
                  <a:pt x="88" y="68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78" y="23"/>
                </a:moveTo>
                <a:cubicBezTo>
                  <a:pt x="57" y="35"/>
                  <a:pt x="57" y="35"/>
                  <a:pt x="57" y="35"/>
                </a:cubicBezTo>
                <a:cubicBezTo>
                  <a:pt x="56" y="33"/>
                  <a:pt x="55" y="32"/>
                  <a:pt x="53" y="31"/>
                </a:cubicBezTo>
                <a:cubicBezTo>
                  <a:pt x="65" y="10"/>
                  <a:pt x="65" y="10"/>
                  <a:pt x="65" y="10"/>
                </a:cubicBezTo>
                <a:cubicBezTo>
                  <a:pt x="70" y="13"/>
                  <a:pt x="75" y="18"/>
                  <a:pt x="78" y="23"/>
                </a:cubicBezTo>
                <a:close/>
                <a:moveTo>
                  <a:pt x="32" y="44"/>
                </a:moveTo>
                <a:cubicBezTo>
                  <a:pt x="32" y="37"/>
                  <a:pt x="37" y="32"/>
                  <a:pt x="44" y="32"/>
                </a:cubicBezTo>
                <a:cubicBezTo>
                  <a:pt x="51" y="32"/>
                  <a:pt x="56" y="37"/>
                  <a:pt x="56" y="44"/>
                </a:cubicBezTo>
                <a:cubicBezTo>
                  <a:pt x="56" y="51"/>
                  <a:pt x="51" y="56"/>
                  <a:pt x="44" y="56"/>
                </a:cubicBezTo>
                <a:cubicBezTo>
                  <a:pt x="37" y="56"/>
                  <a:pt x="32" y="51"/>
                  <a:pt x="32" y="44"/>
                </a:cubicBezTo>
                <a:close/>
                <a:moveTo>
                  <a:pt x="44" y="4"/>
                </a:moveTo>
                <a:cubicBezTo>
                  <a:pt x="50" y="4"/>
                  <a:pt x="56" y="5"/>
                  <a:pt x="61" y="8"/>
                </a:cubicBezTo>
                <a:cubicBezTo>
                  <a:pt x="50" y="29"/>
                  <a:pt x="50" y="29"/>
                  <a:pt x="50" y="29"/>
                </a:cubicBezTo>
                <a:cubicBezTo>
                  <a:pt x="48" y="28"/>
                  <a:pt x="46" y="28"/>
                  <a:pt x="44" y="28"/>
                </a:cubicBezTo>
                <a:cubicBezTo>
                  <a:pt x="35" y="28"/>
                  <a:pt x="28" y="35"/>
                  <a:pt x="28" y="44"/>
                </a:cubicBezTo>
                <a:cubicBezTo>
                  <a:pt x="28" y="46"/>
                  <a:pt x="28" y="48"/>
                  <a:pt x="29" y="50"/>
                </a:cubicBezTo>
                <a:cubicBezTo>
                  <a:pt x="8" y="61"/>
                  <a:pt x="8" y="61"/>
                  <a:pt x="8" y="61"/>
                </a:cubicBezTo>
                <a:cubicBezTo>
                  <a:pt x="5" y="56"/>
                  <a:pt x="4" y="50"/>
                  <a:pt x="4" y="44"/>
                </a:cubicBezTo>
                <a:cubicBezTo>
                  <a:pt x="4" y="22"/>
                  <a:pt x="22" y="4"/>
                  <a:pt x="44" y="4"/>
                </a:cubicBezTo>
                <a:close/>
                <a:moveTo>
                  <a:pt x="10" y="65"/>
                </a:moveTo>
                <a:cubicBezTo>
                  <a:pt x="31" y="53"/>
                  <a:pt x="31" y="53"/>
                  <a:pt x="31" y="53"/>
                </a:cubicBezTo>
                <a:cubicBezTo>
                  <a:pt x="32" y="55"/>
                  <a:pt x="33" y="56"/>
                  <a:pt x="35" y="57"/>
                </a:cubicBezTo>
                <a:cubicBezTo>
                  <a:pt x="23" y="78"/>
                  <a:pt x="23" y="78"/>
                  <a:pt x="23" y="78"/>
                </a:cubicBezTo>
                <a:cubicBezTo>
                  <a:pt x="18" y="75"/>
                  <a:pt x="13" y="70"/>
                  <a:pt x="10" y="65"/>
                </a:cubicBezTo>
                <a:close/>
                <a:moveTo>
                  <a:pt x="44" y="84"/>
                </a:moveTo>
                <a:cubicBezTo>
                  <a:pt x="38" y="84"/>
                  <a:pt x="32" y="83"/>
                  <a:pt x="27" y="80"/>
                </a:cubicBezTo>
                <a:cubicBezTo>
                  <a:pt x="38" y="59"/>
                  <a:pt x="38" y="59"/>
                  <a:pt x="38" y="59"/>
                </a:cubicBezTo>
                <a:cubicBezTo>
                  <a:pt x="40" y="60"/>
                  <a:pt x="42" y="60"/>
                  <a:pt x="44" y="60"/>
                </a:cubicBezTo>
                <a:cubicBezTo>
                  <a:pt x="53" y="60"/>
                  <a:pt x="60" y="53"/>
                  <a:pt x="60" y="44"/>
                </a:cubicBezTo>
                <a:cubicBezTo>
                  <a:pt x="60" y="42"/>
                  <a:pt x="60" y="40"/>
                  <a:pt x="59" y="38"/>
                </a:cubicBezTo>
                <a:cubicBezTo>
                  <a:pt x="80" y="27"/>
                  <a:pt x="80" y="27"/>
                  <a:pt x="80" y="27"/>
                </a:cubicBezTo>
                <a:cubicBezTo>
                  <a:pt x="83" y="32"/>
                  <a:pt x="84" y="38"/>
                  <a:pt x="84" y="44"/>
                </a:cubicBezTo>
                <a:cubicBezTo>
                  <a:pt x="84" y="66"/>
                  <a:pt x="66" y="84"/>
                  <a:pt x="44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6" name="组合 245"/>
          <p:cNvGrpSpPr/>
          <p:nvPr/>
        </p:nvGrpSpPr>
        <p:grpSpPr>
          <a:xfrm>
            <a:off x="10777161" y="3440469"/>
            <a:ext cx="410062" cy="377546"/>
            <a:chOff x="10777161" y="2786419"/>
            <a:chExt cx="410062" cy="377546"/>
          </a:xfrm>
        </p:grpSpPr>
        <p:sp>
          <p:nvSpPr>
            <p:cNvPr id="247" name="Freeform 220"/>
            <p:cNvSpPr>
              <a:spLocks noEditPoints="1"/>
            </p:cNvSpPr>
            <p:nvPr/>
          </p:nvSpPr>
          <p:spPr bwMode="auto">
            <a:xfrm>
              <a:off x="10777161" y="2786419"/>
              <a:ext cx="410062" cy="377546"/>
            </a:xfrm>
            <a:custGeom>
              <a:avLst/>
              <a:gdLst>
                <a:gd name="T0" fmla="*/ 227 w 227"/>
                <a:gd name="T1" fmla="*/ 38 h 209"/>
                <a:gd name="T2" fmla="*/ 170 w 227"/>
                <a:gd name="T3" fmla="*/ 38 h 209"/>
                <a:gd name="T4" fmla="*/ 170 w 227"/>
                <a:gd name="T5" fmla="*/ 0 h 209"/>
                <a:gd name="T6" fmla="*/ 57 w 227"/>
                <a:gd name="T7" fmla="*/ 0 h 209"/>
                <a:gd name="T8" fmla="*/ 57 w 227"/>
                <a:gd name="T9" fmla="*/ 38 h 209"/>
                <a:gd name="T10" fmla="*/ 0 w 227"/>
                <a:gd name="T11" fmla="*/ 38 h 209"/>
                <a:gd name="T12" fmla="*/ 0 w 227"/>
                <a:gd name="T13" fmla="*/ 171 h 209"/>
                <a:gd name="T14" fmla="*/ 57 w 227"/>
                <a:gd name="T15" fmla="*/ 171 h 209"/>
                <a:gd name="T16" fmla="*/ 57 w 227"/>
                <a:gd name="T17" fmla="*/ 209 h 209"/>
                <a:gd name="T18" fmla="*/ 170 w 227"/>
                <a:gd name="T19" fmla="*/ 209 h 209"/>
                <a:gd name="T20" fmla="*/ 170 w 227"/>
                <a:gd name="T21" fmla="*/ 171 h 209"/>
                <a:gd name="T22" fmla="*/ 227 w 227"/>
                <a:gd name="T23" fmla="*/ 171 h 209"/>
                <a:gd name="T24" fmla="*/ 227 w 227"/>
                <a:gd name="T25" fmla="*/ 38 h 209"/>
                <a:gd name="T26" fmla="*/ 66 w 227"/>
                <a:gd name="T27" fmla="*/ 10 h 209"/>
                <a:gd name="T28" fmla="*/ 161 w 227"/>
                <a:gd name="T29" fmla="*/ 10 h 209"/>
                <a:gd name="T30" fmla="*/ 161 w 227"/>
                <a:gd name="T31" fmla="*/ 38 h 209"/>
                <a:gd name="T32" fmla="*/ 66 w 227"/>
                <a:gd name="T33" fmla="*/ 38 h 209"/>
                <a:gd name="T34" fmla="*/ 66 w 227"/>
                <a:gd name="T35" fmla="*/ 10 h 209"/>
                <a:gd name="T36" fmla="*/ 161 w 227"/>
                <a:gd name="T37" fmla="*/ 199 h 209"/>
                <a:gd name="T38" fmla="*/ 66 w 227"/>
                <a:gd name="T39" fmla="*/ 199 h 209"/>
                <a:gd name="T40" fmla="*/ 66 w 227"/>
                <a:gd name="T41" fmla="*/ 142 h 209"/>
                <a:gd name="T42" fmla="*/ 161 w 227"/>
                <a:gd name="T43" fmla="*/ 142 h 209"/>
                <a:gd name="T44" fmla="*/ 161 w 227"/>
                <a:gd name="T45" fmla="*/ 199 h 209"/>
                <a:gd name="T46" fmla="*/ 218 w 227"/>
                <a:gd name="T47" fmla="*/ 161 h 209"/>
                <a:gd name="T48" fmla="*/ 170 w 227"/>
                <a:gd name="T49" fmla="*/ 161 h 209"/>
                <a:gd name="T50" fmla="*/ 170 w 227"/>
                <a:gd name="T51" fmla="*/ 133 h 209"/>
                <a:gd name="T52" fmla="*/ 57 w 227"/>
                <a:gd name="T53" fmla="*/ 133 h 209"/>
                <a:gd name="T54" fmla="*/ 57 w 227"/>
                <a:gd name="T55" fmla="*/ 161 h 209"/>
                <a:gd name="T56" fmla="*/ 9 w 227"/>
                <a:gd name="T57" fmla="*/ 161 h 209"/>
                <a:gd name="T58" fmla="*/ 9 w 227"/>
                <a:gd name="T59" fmla="*/ 48 h 209"/>
                <a:gd name="T60" fmla="*/ 57 w 227"/>
                <a:gd name="T61" fmla="*/ 48 h 209"/>
                <a:gd name="T62" fmla="*/ 170 w 227"/>
                <a:gd name="T63" fmla="*/ 48 h 209"/>
                <a:gd name="T64" fmla="*/ 218 w 227"/>
                <a:gd name="T65" fmla="*/ 48 h 209"/>
                <a:gd name="T66" fmla="*/ 218 w 227"/>
                <a:gd name="T67" fmla="*/ 161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7" h="209">
                  <a:moveTo>
                    <a:pt x="227" y="38"/>
                  </a:moveTo>
                  <a:lnTo>
                    <a:pt x="170" y="38"/>
                  </a:lnTo>
                  <a:lnTo>
                    <a:pt x="170" y="0"/>
                  </a:lnTo>
                  <a:lnTo>
                    <a:pt x="57" y="0"/>
                  </a:lnTo>
                  <a:lnTo>
                    <a:pt x="57" y="38"/>
                  </a:lnTo>
                  <a:lnTo>
                    <a:pt x="0" y="38"/>
                  </a:lnTo>
                  <a:lnTo>
                    <a:pt x="0" y="171"/>
                  </a:lnTo>
                  <a:lnTo>
                    <a:pt x="57" y="171"/>
                  </a:lnTo>
                  <a:lnTo>
                    <a:pt x="57" y="209"/>
                  </a:lnTo>
                  <a:lnTo>
                    <a:pt x="170" y="209"/>
                  </a:lnTo>
                  <a:lnTo>
                    <a:pt x="170" y="171"/>
                  </a:lnTo>
                  <a:lnTo>
                    <a:pt x="227" y="171"/>
                  </a:lnTo>
                  <a:lnTo>
                    <a:pt x="227" y="38"/>
                  </a:lnTo>
                  <a:close/>
                  <a:moveTo>
                    <a:pt x="66" y="10"/>
                  </a:moveTo>
                  <a:lnTo>
                    <a:pt x="161" y="10"/>
                  </a:lnTo>
                  <a:lnTo>
                    <a:pt x="161" y="38"/>
                  </a:lnTo>
                  <a:lnTo>
                    <a:pt x="66" y="38"/>
                  </a:lnTo>
                  <a:lnTo>
                    <a:pt x="66" y="10"/>
                  </a:lnTo>
                  <a:close/>
                  <a:moveTo>
                    <a:pt x="161" y="199"/>
                  </a:moveTo>
                  <a:lnTo>
                    <a:pt x="66" y="199"/>
                  </a:lnTo>
                  <a:lnTo>
                    <a:pt x="66" y="142"/>
                  </a:lnTo>
                  <a:lnTo>
                    <a:pt x="161" y="142"/>
                  </a:lnTo>
                  <a:lnTo>
                    <a:pt x="161" y="199"/>
                  </a:lnTo>
                  <a:close/>
                  <a:moveTo>
                    <a:pt x="218" y="161"/>
                  </a:moveTo>
                  <a:lnTo>
                    <a:pt x="170" y="161"/>
                  </a:lnTo>
                  <a:lnTo>
                    <a:pt x="170" y="133"/>
                  </a:lnTo>
                  <a:lnTo>
                    <a:pt x="57" y="133"/>
                  </a:lnTo>
                  <a:lnTo>
                    <a:pt x="57" y="161"/>
                  </a:lnTo>
                  <a:lnTo>
                    <a:pt x="9" y="161"/>
                  </a:lnTo>
                  <a:lnTo>
                    <a:pt x="9" y="48"/>
                  </a:lnTo>
                  <a:lnTo>
                    <a:pt x="57" y="48"/>
                  </a:lnTo>
                  <a:lnTo>
                    <a:pt x="170" y="48"/>
                  </a:lnTo>
                  <a:lnTo>
                    <a:pt x="218" y="48"/>
                  </a:lnTo>
                  <a:lnTo>
                    <a:pt x="218" y="1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Rectangle 221"/>
            <p:cNvSpPr>
              <a:spLocks noChangeArrowheads="1"/>
            </p:cNvSpPr>
            <p:nvPr/>
          </p:nvSpPr>
          <p:spPr bwMode="auto">
            <a:xfrm>
              <a:off x="10827741" y="2907449"/>
              <a:ext cx="34323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Rectangle 222"/>
            <p:cNvSpPr>
              <a:spLocks noChangeArrowheads="1"/>
            </p:cNvSpPr>
            <p:nvPr/>
          </p:nvSpPr>
          <p:spPr bwMode="auto">
            <a:xfrm>
              <a:off x="10896386" y="2907449"/>
              <a:ext cx="34323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9960190" y="4288261"/>
            <a:ext cx="411868" cy="341417"/>
            <a:chOff x="9135110" y="6101233"/>
            <a:chExt cx="411868" cy="341417"/>
          </a:xfrm>
        </p:grpSpPr>
        <p:sp>
          <p:nvSpPr>
            <p:cNvPr id="251" name="Freeform 229"/>
            <p:cNvSpPr>
              <a:spLocks noEditPoints="1"/>
            </p:cNvSpPr>
            <p:nvPr/>
          </p:nvSpPr>
          <p:spPr bwMode="auto">
            <a:xfrm>
              <a:off x="9135110" y="6101233"/>
              <a:ext cx="411868" cy="341417"/>
            </a:xfrm>
            <a:custGeom>
              <a:avLst/>
              <a:gdLst>
                <a:gd name="T0" fmla="*/ 171 w 228"/>
                <a:gd name="T1" fmla="*/ 0 h 189"/>
                <a:gd name="T2" fmla="*/ 57 w 228"/>
                <a:gd name="T3" fmla="*/ 0 h 189"/>
                <a:gd name="T4" fmla="*/ 0 w 228"/>
                <a:gd name="T5" fmla="*/ 95 h 189"/>
                <a:gd name="T6" fmla="*/ 0 w 228"/>
                <a:gd name="T7" fmla="*/ 189 h 189"/>
                <a:gd name="T8" fmla="*/ 228 w 228"/>
                <a:gd name="T9" fmla="*/ 189 h 189"/>
                <a:gd name="T10" fmla="*/ 228 w 228"/>
                <a:gd name="T11" fmla="*/ 95 h 189"/>
                <a:gd name="T12" fmla="*/ 171 w 228"/>
                <a:gd name="T13" fmla="*/ 0 h 189"/>
                <a:gd name="T14" fmla="*/ 62 w 228"/>
                <a:gd name="T15" fmla="*/ 9 h 189"/>
                <a:gd name="T16" fmla="*/ 166 w 228"/>
                <a:gd name="T17" fmla="*/ 9 h 189"/>
                <a:gd name="T18" fmla="*/ 213 w 228"/>
                <a:gd name="T19" fmla="*/ 90 h 189"/>
                <a:gd name="T20" fmla="*/ 15 w 228"/>
                <a:gd name="T21" fmla="*/ 90 h 189"/>
                <a:gd name="T22" fmla="*/ 62 w 228"/>
                <a:gd name="T23" fmla="*/ 9 h 189"/>
                <a:gd name="T24" fmla="*/ 10 w 228"/>
                <a:gd name="T25" fmla="*/ 180 h 189"/>
                <a:gd name="T26" fmla="*/ 10 w 228"/>
                <a:gd name="T27" fmla="*/ 99 h 189"/>
                <a:gd name="T28" fmla="*/ 218 w 228"/>
                <a:gd name="T29" fmla="*/ 99 h 189"/>
                <a:gd name="T30" fmla="*/ 218 w 228"/>
                <a:gd name="T31" fmla="*/ 180 h 189"/>
                <a:gd name="T32" fmla="*/ 10 w 228"/>
                <a:gd name="T33" fmla="*/ 18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8" h="189">
                  <a:moveTo>
                    <a:pt x="171" y="0"/>
                  </a:moveTo>
                  <a:lnTo>
                    <a:pt x="57" y="0"/>
                  </a:lnTo>
                  <a:lnTo>
                    <a:pt x="0" y="95"/>
                  </a:lnTo>
                  <a:lnTo>
                    <a:pt x="0" y="189"/>
                  </a:lnTo>
                  <a:lnTo>
                    <a:pt x="228" y="189"/>
                  </a:lnTo>
                  <a:lnTo>
                    <a:pt x="228" y="95"/>
                  </a:lnTo>
                  <a:lnTo>
                    <a:pt x="171" y="0"/>
                  </a:lnTo>
                  <a:close/>
                  <a:moveTo>
                    <a:pt x="62" y="9"/>
                  </a:moveTo>
                  <a:lnTo>
                    <a:pt x="166" y="9"/>
                  </a:lnTo>
                  <a:lnTo>
                    <a:pt x="213" y="90"/>
                  </a:lnTo>
                  <a:lnTo>
                    <a:pt x="15" y="90"/>
                  </a:lnTo>
                  <a:lnTo>
                    <a:pt x="62" y="9"/>
                  </a:lnTo>
                  <a:close/>
                  <a:moveTo>
                    <a:pt x="10" y="180"/>
                  </a:moveTo>
                  <a:lnTo>
                    <a:pt x="10" y="99"/>
                  </a:lnTo>
                  <a:lnTo>
                    <a:pt x="218" y="99"/>
                  </a:lnTo>
                  <a:lnTo>
                    <a:pt x="218" y="180"/>
                  </a:lnTo>
                  <a:lnTo>
                    <a:pt x="10" y="1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Rectangle 230"/>
            <p:cNvSpPr>
              <a:spLocks noChangeArrowheads="1"/>
            </p:cNvSpPr>
            <p:nvPr/>
          </p:nvSpPr>
          <p:spPr bwMode="auto">
            <a:xfrm>
              <a:off x="9238076" y="6204199"/>
              <a:ext cx="205934" cy="1625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Rectangle 231"/>
            <p:cNvSpPr>
              <a:spLocks noChangeArrowheads="1"/>
            </p:cNvSpPr>
            <p:nvPr/>
          </p:nvSpPr>
          <p:spPr bwMode="auto">
            <a:xfrm>
              <a:off x="9263366" y="6151813"/>
              <a:ext cx="155354" cy="180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Rectangle 232"/>
            <p:cNvSpPr>
              <a:spLocks noChangeArrowheads="1"/>
            </p:cNvSpPr>
            <p:nvPr/>
          </p:nvSpPr>
          <p:spPr bwMode="auto">
            <a:xfrm>
              <a:off x="9297689" y="6339682"/>
              <a:ext cx="86709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5" name="组合 254"/>
          <p:cNvGrpSpPr/>
          <p:nvPr/>
        </p:nvGrpSpPr>
        <p:grpSpPr>
          <a:xfrm>
            <a:off x="7518350" y="4249752"/>
            <a:ext cx="381159" cy="379352"/>
            <a:chOff x="7518350" y="3595702"/>
            <a:chExt cx="381159" cy="379352"/>
          </a:xfrm>
        </p:grpSpPr>
        <p:sp>
          <p:nvSpPr>
            <p:cNvPr id="256" name="Freeform 233"/>
            <p:cNvSpPr>
              <a:spLocks noEditPoints="1"/>
            </p:cNvSpPr>
            <p:nvPr/>
          </p:nvSpPr>
          <p:spPr bwMode="auto">
            <a:xfrm>
              <a:off x="7518350" y="3595702"/>
              <a:ext cx="381159" cy="379352"/>
            </a:xfrm>
            <a:custGeom>
              <a:avLst/>
              <a:gdLst>
                <a:gd name="T0" fmla="*/ 109 w 211"/>
                <a:gd name="T1" fmla="*/ 0 h 210"/>
                <a:gd name="T2" fmla="*/ 0 w 211"/>
                <a:gd name="T3" fmla="*/ 108 h 210"/>
                <a:gd name="T4" fmla="*/ 0 w 211"/>
                <a:gd name="T5" fmla="*/ 210 h 210"/>
                <a:gd name="T6" fmla="*/ 102 w 211"/>
                <a:gd name="T7" fmla="*/ 210 h 210"/>
                <a:gd name="T8" fmla="*/ 211 w 211"/>
                <a:gd name="T9" fmla="*/ 101 h 210"/>
                <a:gd name="T10" fmla="*/ 109 w 211"/>
                <a:gd name="T11" fmla="*/ 0 h 210"/>
                <a:gd name="T12" fmla="*/ 97 w 211"/>
                <a:gd name="T13" fmla="*/ 201 h 210"/>
                <a:gd name="T14" fmla="*/ 10 w 211"/>
                <a:gd name="T15" fmla="*/ 201 h 210"/>
                <a:gd name="T16" fmla="*/ 10 w 211"/>
                <a:gd name="T17" fmla="*/ 113 h 210"/>
                <a:gd name="T18" fmla="*/ 109 w 211"/>
                <a:gd name="T19" fmla="*/ 14 h 210"/>
                <a:gd name="T20" fmla="*/ 197 w 211"/>
                <a:gd name="T21" fmla="*/ 101 h 210"/>
                <a:gd name="T22" fmla="*/ 97 w 211"/>
                <a:gd name="T23" fmla="*/ 201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1" h="210">
                  <a:moveTo>
                    <a:pt x="109" y="0"/>
                  </a:moveTo>
                  <a:lnTo>
                    <a:pt x="0" y="108"/>
                  </a:lnTo>
                  <a:lnTo>
                    <a:pt x="0" y="210"/>
                  </a:lnTo>
                  <a:lnTo>
                    <a:pt x="102" y="210"/>
                  </a:lnTo>
                  <a:lnTo>
                    <a:pt x="211" y="101"/>
                  </a:lnTo>
                  <a:lnTo>
                    <a:pt x="109" y="0"/>
                  </a:lnTo>
                  <a:close/>
                  <a:moveTo>
                    <a:pt x="97" y="201"/>
                  </a:moveTo>
                  <a:lnTo>
                    <a:pt x="10" y="201"/>
                  </a:lnTo>
                  <a:lnTo>
                    <a:pt x="10" y="113"/>
                  </a:lnTo>
                  <a:lnTo>
                    <a:pt x="109" y="14"/>
                  </a:lnTo>
                  <a:lnTo>
                    <a:pt x="197" y="101"/>
                  </a:lnTo>
                  <a:lnTo>
                    <a:pt x="97" y="2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234"/>
            <p:cNvSpPr>
              <a:spLocks/>
            </p:cNvSpPr>
            <p:nvPr/>
          </p:nvSpPr>
          <p:spPr bwMode="auto">
            <a:xfrm>
              <a:off x="7596027" y="3778152"/>
              <a:ext cx="115612" cy="115612"/>
            </a:xfrm>
            <a:custGeom>
              <a:avLst/>
              <a:gdLst>
                <a:gd name="T0" fmla="*/ 0 w 64"/>
                <a:gd name="T1" fmla="*/ 7 h 64"/>
                <a:gd name="T2" fmla="*/ 57 w 64"/>
                <a:gd name="T3" fmla="*/ 64 h 64"/>
                <a:gd name="T4" fmla="*/ 64 w 64"/>
                <a:gd name="T5" fmla="*/ 59 h 64"/>
                <a:gd name="T6" fmla="*/ 7 w 64"/>
                <a:gd name="T7" fmla="*/ 0 h 64"/>
                <a:gd name="T8" fmla="*/ 0 w 64"/>
                <a:gd name="T9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0" y="7"/>
                  </a:moveTo>
                  <a:lnTo>
                    <a:pt x="57" y="64"/>
                  </a:lnTo>
                  <a:lnTo>
                    <a:pt x="64" y="59"/>
                  </a:lnTo>
                  <a:lnTo>
                    <a:pt x="7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Oval 235"/>
            <p:cNvSpPr>
              <a:spLocks noChangeArrowheads="1"/>
            </p:cNvSpPr>
            <p:nvPr/>
          </p:nvSpPr>
          <p:spPr bwMode="auto">
            <a:xfrm>
              <a:off x="7570737" y="3855829"/>
              <a:ext cx="66839" cy="686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9" name="组合 258"/>
          <p:cNvGrpSpPr/>
          <p:nvPr/>
        </p:nvGrpSpPr>
        <p:grpSpPr>
          <a:xfrm>
            <a:off x="8331246" y="4262397"/>
            <a:ext cx="375739" cy="375739"/>
            <a:chOff x="8331246" y="3608347"/>
            <a:chExt cx="375739" cy="375739"/>
          </a:xfrm>
        </p:grpSpPr>
        <p:sp>
          <p:nvSpPr>
            <p:cNvPr id="260" name="Freeform 236"/>
            <p:cNvSpPr>
              <a:spLocks noEditPoints="1"/>
            </p:cNvSpPr>
            <p:nvPr/>
          </p:nvSpPr>
          <p:spPr bwMode="auto">
            <a:xfrm>
              <a:off x="8331246" y="3608347"/>
              <a:ext cx="375739" cy="375739"/>
            </a:xfrm>
            <a:custGeom>
              <a:avLst/>
              <a:gdLst>
                <a:gd name="T0" fmla="*/ 0 w 208"/>
                <a:gd name="T1" fmla="*/ 0 h 208"/>
                <a:gd name="T2" fmla="*/ 0 w 208"/>
                <a:gd name="T3" fmla="*/ 208 h 208"/>
                <a:gd name="T4" fmla="*/ 208 w 208"/>
                <a:gd name="T5" fmla="*/ 208 h 208"/>
                <a:gd name="T6" fmla="*/ 208 w 208"/>
                <a:gd name="T7" fmla="*/ 0 h 208"/>
                <a:gd name="T8" fmla="*/ 0 w 208"/>
                <a:gd name="T9" fmla="*/ 0 h 208"/>
                <a:gd name="T10" fmla="*/ 199 w 208"/>
                <a:gd name="T11" fmla="*/ 198 h 208"/>
                <a:gd name="T12" fmla="*/ 9 w 208"/>
                <a:gd name="T13" fmla="*/ 198 h 208"/>
                <a:gd name="T14" fmla="*/ 9 w 208"/>
                <a:gd name="T15" fmla="*/ 9 h 208"/>
                <a:gd name="T16" fmla="*/ 199 w 208"/>
                <a:gd name="T17" fmla="*/ 9 h 208"/>
                <a:gd name="T18" fmla="*/ 199 w 208"/>
                <a:gd name="T19" fmla="*/ 19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08">
                  <a:moveTo>
                    <a:pt x="0" y="0"/>
                  </a:moveTo>
                  <a:lnTo>
                    <a:pt x="0" y="208"/>
                  </a:lnTo>
                  <a:lnTo>
                    <a:pt x="208" y="208"/>
                  </a:lnTo>
                  <a:lnTo>
                    <a:pt x="208" y="0"/>
                  </a:lnTo>
                  <a:lnTo>
                    <a:pt x="0" y="0"/>
                  </a:lnTo>
                  <a:close/>
                  <a:moveTo>
                    <a:pt x="199" y="198"/>
                  </a:moveTo>
                  <a:lnTo>
                    <a:pt x="9" y="198"/>
                  </a:lnTo>
                  <a:lnTo>
                    <a:pt x="9" y="9"/>
                  </a:lnTo>
                  <a:lnTo>
                    <a:pt x="199" y="9"/>
                  </a:lnTo>
                  <a:lnTo>
                    <a:pt x="199" y="1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237"/>
            <p:cNvSpPr>
              <a:spLocks/>
            </p:cNvSpPr>
            <p:nvPr/>
          </p:nvSpPr>
          <p:spPr bwMode="auto">
            <a:xfrm>
              <a:off x="8381826" y="3702281"/>
              <a:ext cx="274578" cy="182451"/>
            </a:xfrm>
            <a:custGeom>
              <a:avLst/>
              <a:gdLst>
                <a:gd name="T0" fmla="*/ 48 w 152"/>
                <a:gd name="T1" fmla="*/ 49 h 101"/>
                <a:gd name="T2" fmla="*/ 76 w 152"/>
                <a:gd name="T3" fmla="*/ 101 h 101"/>
                <a:gd name="T4" fmla="*/ 105 w 152"/>
                <a:gd name="T5" fmla="*/ 28 h 101"/>
                <a:gd name="T6" fmla="*/ 121 w 152"/>
                <a:gd name="T7" fmla="*/ 66 h 101"/>
                <a:gd name="T8" fmla="*/ 152 w 152"/>
                <a:gd name="T9" fmla="*/ 66 h 101"/>
                <a:gd name="T10" fmla="*/ 152 w 152"/>
                <a:gd name="T11" fmla="*/ 56 h 101"/>
                <a:gd name="T12" fmla="*/ 126 w 152"/>
                <a:gd name="T13" fmla="*/ 56 h 101"/>
                <a:gd name="T14" fmla="*/ 105 w 152"/>
                <a:gd name="T15" fmla="*/ 0 h 101"/>
                <a:gd name="T16" fmla="*/ 76 w 152"/>
                <a:gd name="T17" fmla="*/ 78 h 101"/>
                <a:gd name="T18" fmla="*/ 48 w 152"/>
                <a:gd name="T19" fmla="*/ 35 h 101"/>
                <a:gd name="T20" fmla="*/ 26 w 152"/>
                <a:gd name="T21" fmla="*/ 56 h 101"/>
                <a:gd name="T22" fmla="*/ 0 w 152"/>
                <a:gd name="T23" fmla="*/ 56 h 101"/>
                <a:gd name="T24" fmla="*/ 0 w 152"/>
                <a:gd name="T25" fmla="*/ 66 h 101"/>
                <a:gd name="T26" fmla="*/ 31 w 152"/>
                <a:gd name="T27" fmla="*/ 66 h 101"/>
                <a:gd name="T28" fmla="*/ 48 w 152"/>
                <a:gd name="T29" fmla="*/ 4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2" h="101">
                  <a:moveTo>
                    <a:pt x="48" y="49"/>
                  </a:moveTo>
                  <a:lnTo>
                    <a:pt x="76" y="101"/>
                  </a:lnTo>
                  <a:lnTo>
                    <a:pt x="105" y="28"/>
                  </a:lnTo>
                  <a:lnTo>
                    <a:pt x="121" y="66"/>
                  </a:lnTo>
                  <a:lnTo>
                    <a:pt x="152" y="66"/>
                  </a:lnTo>
                  <a:lnTo>
                    <a:pt x="152" y="56"/>
                  </a:lnTo>
                  <a:lnTo>
                    <a:pt x="126" y="56"/>
                  </a:lnTo>
                  <a:lnTo>
                    <a:pt x="105" y="0"/>
                  </a:lnTo>
                  <a:lnTo>
                    <a:pt x="76" y="78"/>
                  </a:lnTo>
                  <a:lnTo>
                    <a:pt x="48" y="35"/>
                  </a:lnTo>
                  <a:lnTo>
                    <a:pt x="26" y="56"/>
                  </a:lnTo>
                  <a:lnTo>
                    <a:pt x="0" y="56"/>
                  </a:lnTo>
                  <a:lnTo>
                    <a:pt x="0" y="66"/>
                  </a:lnTo>
                  <a:lnTo>
                    <a:pt x="31" y="66"/>
                  </a:lnTo>
                  <a:lnTo>
                    <a:pt x="48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2" name="Freeform 238"/>
          <p:cNvSpPr>
            <a:spLocks noEditPoints="1"/>
          </p:cNvSpPr>
          <p:nvPr/>
        </p:nvSpPr>
        <p:spPr bwMode="auto">
          <a:xfrm>
            <a:off x="946533" y="5868320"/>
            <a:ext cx="377546" cy="375739"/>
          </a:xfrm>
          <a:custGeom>
            <a:avLst/>
            <a:gdLst>
              <a:gd name="T0" fmla="*/ 44 w 88"/>
              <a:gd name="T1" fmla="*/ 0 h 88"/>
              <a:gd name="T2" fmla="*/ 0 w 88"/>
              <a:gd name="T3" fmla="*/ 24 h 88"/>
              <a:gd name="T4" fmla="*/ 0 w 88"/>
              <a:gd name="T5" fmla="*/ 64 h 88"/>
              <a:gd name="T6" fmla="*/ 44 w 88"/>
              <a:gd name="T7" fmla="*/ 88 h 88"/>
              <a:gd name="T8" fmla="*/ 88 w 88"/>
              <a:gd name="T9" fmla="*/ 64 h 88"/>
              <a:gd name="T10" fmla="*/ 88 w 88"/>
              <a:gd name="T11" fmla="*/ 24 h 88"/>
              <a:gd name="T12" fmla="*/ 44 w 88"/>
              <a:gd name="T13" fmla="*/ 0 h 88"/>
              <a:gd name="T14" fmla="*/ 44 w 88"/>
              <a:gd name="T15" fmla="*/ 4 h 88"/>
              <a:gd name="T16" fmla="*/ 84 w 88"/>
              <a:gd name="T17" fmla="*/ 24 h 88"/>
              <a:gd name="T18" fmla="*/ 44 w 88"/>
              <a:gd name="T19" fmla="*/ 44 h 88"/>
              <a:gd name="T20" fmla="*/ 4 w 88"/>
              <a:gd name="T21" fmla="*/ 24 h 88"/>
              <a:gd name="T22" fmla="*/ 44 w 88"/>
              <a:gd name="T23" fmla="*/ 4 h 88"/>
              <a:gd name="T24" fmla="*/ 84 w 88"/>
              <a:gd name="T25" fmla="*/ 64 h 88"/>
              <a:gd name="T26" fmla="*/ 44 w 88"/>
              <a:gd name="T27" fmla="*/ 84 h 88"/>
              <a:gd name="T28" fmla="*/ 4 w 88"/>
              <a:gd name="T29" fmla="*/ 64 h 88"/>
              <a:gd name="T30" fmla="*/ 4 w 88"/>
              <a:gd name="T31" fmla="*/ 54 h 88"/>
              <a:gd name="T32" fmla="*/ 44 w 88"/>
              <a:gd name="T33" fmla="*/ 68 h 88"/>
              <a:gd name="T34" fmla="*/ 84 w 88"/>
              <a:gd name="T35" fmla="*/ 54 h 88"/>
              <a:gd name="T36" fmla="*/ 84 w 88"/>
              <a:gd name="T37" fmla="*/ 64 h 88"/>
              <a:gd name="T38" fmla="*/ 84 w 88"/>
              <a:gd name="T39" fmla="*/ 44 h 88"/>
              <a:gd name="T40" fmla="*/ 44 w 88"/>
              <a:gd name="T41" fmla="*/ 64 h 88"/>
              <a:gd name="T42" fmla="*/ 4 w 88"/>
              <a:gd name="T43" fmla="*/ 44 h 88"/>
              <a:gd name="T44" fmla="*/ 4 w 88"/>
              <a:gd name="T45" fmla="*/ 34 h 88"/>
              <a:gd name="T46" fmla="*/ 44 w 88"/>
              <a:gd name="T47" fmla="*/ 48 h 88"/>
              <a:gd name="T48" fmla="*/ 84 w 88"/>
              <a:gd name="T49" fmla="*/ 34 h 88"/>
              <a:gd name="T50" fmla="*/ 84 w 88"/>
              <a:gd name="T51" fmla="*/ 4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8" h="88">
                <a:moveTo>
                  <a:pt x="44" y="0"/>
                </a:moveTo>
                <a:cubicBezTo>
                  <a:pt x="19" y="0"/>
                  <a:pt x="0" y="11"/>
                  <a:pt x="0" y="2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77"/>
                  <a:pt x="19" y="88"/>
                  <a:pt x="44" y="88"/>
                </a:cubicBezTo>
                <a:cubicBezTo>
                  <a:pt x="69" y="88"/>
                  <a:pt x="88" y="77"/>
                  <a:pt x="88" y="64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11"/>
                  <a:pt x="69" y="0"/>
                  <a:pt x="44" y="0"/>
                </a:cubicBezTo>
                <a:close/>
                <a:moveTo>
                  <a:pt x="44" y="4"/>
                </a:moveTo>
                <a:cubicBezTo>
                  <a:pt x="66" y="4"/>
                  <a:pt x="84" y="13"/>
                  <a:pt x="84" y="24"/>
                </a:cubicBezTo>
                <a:cubicBezTo>
                  <a:pt x="84" y="35"/>
                  <a:pt x="66" y="44"/>
                  <a:pt x="44" y="44"/>
                </a:cubicBezTo>
                <a:cubicBezTo>
                  <a:pt x="22" y="44"/>
                  <a:pt x="4" y="35"/>
                  <a:pt x="4" y="24"/>
                </a:cubicBezTo>
                <a:cubicBezTo>
                  <a:pt x="4" y="13"/>
                  <a:pt x="22" y="4"/>
                  <a:pt x="44" y="4"/>
                </a:cubicBezTo>
                <a:close/>
                <a:moveTo>
                  <a:pt x="84" y="64"/>
                </a:moveTo>
                <a:cubicBezTo>
                  <a:pt x="84" y="75"/>
                  <a:pt x="66" y="84"/>
                  <a:pt x="44" y="84"/>
                </a:cubicBezTo>
                <a:cubicBezTo>
                  <a:pt x="22" y="84"/>
                  <a:pt x="4" y="75"/>
                  <a:pt x="4" y="64"/>
                </a:cubicBezTo>
                <a:cubicBezTo>
                  <a:pt x="4" y="54"/>
                  <a:pt x="4" y="54"/>
                  <a:pt x="4" y="54"/>
                </a:cubicBezTo>
                <a:cubicBezTo>
                  <a:pt x="11" y="62"/>
                  <a:pt x="26" y="68"/>
                  <a:pt x="44" y="68"/>
                </a:cubicBezTo>
                <a:cubicBezTo>
                  <a:pt x="62" y="68"/>
                  <a:pt x="77" y="62"/>
                  <a:pt x="84" y="54"/>
                </a:cubicBezTo>
                <a:lnTo>
                  <a:pt x="84" y="64"/>
                </a:lnTo>
                <a:close/>
                <a:moveTo>
                  <a:pt x="84" y="44"/>
                </a:moveTo>
                <a:cubicBezTo>
                  <a:pt x="84" y="55"/>
                  <a:pt x="66" y="64"/>
                  <a:pt x="44" y="64"/>
                </a:cubicBezTo>
                <a:cubicBezTo>
                  <a:pt x="22" y="64"/>
                  <a:pt x="4" y="55"/>
                  <a:pt x="4" y="44"/>
                </a:cubicBezTo>
                <a:cubicBezTo>
                  <a:pt x="4" y="34"/>
                  <a:pt x="4" y="34"/>
                  <a:pt x="4" y="34"/>
                </a:cubicBezTo>
                <a:cubicBezTo>
                  <a:pt x="11" y="42"/>
                  <a:pt x="26" y="48"/>
                  <a:pt x="44" y="48"/>
                </a:cubicBezTo>
                <a:cubicBezTo>
                  <a:pt x="62" y="48"/>
                  <a:pt x="77" y="42"/>
                  <a:pt x="84" y="34"/>
                </a:cubicBezTo>
                <a:lnTo>
                  <a:pt x="84" y="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Freeform 239"/>
          <p:cNvSpPr>
            <a:spLocks noEditPoints="1"/>
          </p:cNvSpPr>
          <p:nvPr/>
        </p:nvSpPr>
        <p:spPr bwMode="auto">
          <a:xfrm>
            <a:off x="1768462" y="5850256"/>
            <a:ext cx="375739" cy="410062"/>
          </a:xfrm>
          <a:custGeom>
            <a:avLst/>
            <a:gdLst>
              <a:gd name="T0" fmla="*/ 80 w 88"/>
              <a:gd name="T1" fmla="*/ 64 h 96"/>
              <a:gd name="T2" fmla="*/ 80 w 88"/>
              <a:gd name="T3" fmla="*/ 44 h 96"/>
              <a:gd name="T4" fmla="*/ 69 w 88"/>
              <a:gd name="T5" fmla="*/ 19 h 96"/>
              <a:gd name="T6" fmla="*/ 52 w 88"/>
              <a:gd name="T7" fmla="*/ 9 h 96"/>
              <a:gd name="T8" fmla="*/ 52 w 88"/>
              <a:gd name="T9" fmla="*/ 0 h 96"/>
              <a:gd name="T10" fmla="*/ 36 w 88"/>
              <a:gd name="T11" fmla="*/ 0 h 96"/>
              <a:gd name="T12" fmla="*/ 36 w 88"/>
              <a:gd name="T13" fmla="*/ 9 h 96"/>
              <a:gd name="T14" fmla="*/ 19 w 88"/>
              <a:gd name="T15" fmla="*/ 19 h 96"/>
              <a:gd name="T16" fmla="*/ 8 w 88"/>
              <a:gd name="T17" fmla="*/ 44 h 96"/>
              <a:gd name="T18" fmla="*/ 8 w 88"/>
              <a:gd name="T19" fmla="*/ 64 h 96"/>
              <a:gd name="T20" fmla="*/ 0 w 88"/>
              <a:gd name="T21" fmla="*/ 80 h 96"/>
              <a:gd name="T22" fmla="*/ 28 w 88"/>
              <a:gd name="T23" fmla="*/ 80 h 96"/>
              <a:gd name="T24" fmla="*/ 33 w 88"/>
              <a:gd name="T25" fmla="*/ 91 h 96"/>
              <a:gd name="T26" fmla="*/ 44 w 88"/>
              <a:gd name="T27" fmla="*/ 96 h 96"/>
              <a:gd name="T28" fmla="*/ 55 w 88"/>
              <a:gd name="T29" fmla="*/ 91 h 96"/>
              <a:gd name="T30" fmla="*/ 60 w 88"/>
              <a:gd name="T31" fmla="*/ 80 h 96"/>
              <a:gd name="T32" fmla="*/ 88 w 88"/>
              <a:gd name="T33" fmla="*/ 80 h 96"/>
              <a:gd name="T34" fmla="*/ 80 w 88"/>
              <a:gd name="T35" fmla="*/ 64 h 96"/>
              <a:gd name="T36" fmla="*/ 52 w 88"/>
              <a:gd name="T37" fmla="*/ 88 h 96"/>
              <a:gd name="T38" fmla="*/ 36 w 88"/>
              <a:gd name="T39" fmla="*/ 88 h 96"/>
              <a:gd name="T40" fmla="*/ 32 w 88"/>
              <a:gd name="T41" fmla="*/ 80 h 96"/>
              <a:gd name="T42" fmla="*/ 56 w 88"/>
              <a:gd name="T43" fmla="*/ 80 h 96"/>
              <a:gd name="T44" fmla="*/ 52 w 88"/>
              <a:gd name="T45" fmla="*/ 88 h 96"/>
              <a:gd name="T46" fmla="*/ 28 w 88"/>
              <a:gd name="T47" fmla="*/ 76 h 96"/>
              <a:gd name="T48" fmla="*/ 6 w 88"/>
              <a:gd name="T49" fmla="*/ 76 h 96"/>
              <a:gd name="T50" fmla="*/ 12 w 88"/>
              <a:gd name="T51" fmla="*/ 66 h 96"/>
              <a:gd name="T52" fmla="*/ 12 w 88"/>
              <a:gd name="T53" fmla="*/ 65 h 96"/>
              <a:gd name="T54" fmla="*/ 12 w 88"/>
              <a:gd name="T55" fmla="*/ 64 h 96"/>
              <a:gd name="T56" fmla="*/ 12 w 88"/>
              <a:gd name="T57" fmla="*/ 44 h 96"/>
              <a:gd name="T58" fmla="*/ 21 w 88"/>
              <a:gd name="T59" fmla="*/ 21 h 96"/>
              <a:gd name="T60" fmla="*/ 44 w 88"/>
              <a:gd name="T61" fmla="*/ 12 h 96"/>
              <a:gd name="T62" fmla="*/ 67 w 88"/>
              <a:gd name="T63" fmla="*/ 21 h 96"/>
              <a:gd name="T64" fmla="*/ 76 w 88"/>
              <a:gd name="T65" fmla="*/ 44 h 96"/>
              <a:gd name="T66" fmla="*/ 76 w 88"/>
              <a:gd name="T67" fmla="*/ 64 h 96"/>
              <a:gd name="T68" fmla="*/ 76 w 88"/>
              <a:gd name="T69" fmla="*/ 65 h 96"/>
              <a:gd name="T70" fmla="*/ 76 w 88"/>
              <a:gd name="T71" fmla="*/ 66 h 96"/>
              <a:gd name="T72" fmla="*/ 82 w 88"/>
              <a:gd name="T73" fmla="*/ 76 h 96"/>
              <a:gd name="T74" fmla="*/ 60 w 88"/>
              <a:gd name="T75" fmla="*/ 76 h 96"/>
              <a:gd name="T76" fmla="*/ 28 w 88"/>
              <a:gd name="T77" fmla="*/ 7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8" h="96">
                <a:moveTo>
                  <a:pt x="80" y="64"/>
                </a:moveTo>
                <a:cubicBezTo>
                  <a:pt x="80" y="44"/>
                  <a:pt x="80" y="44"/>
                  <a:pt x="80" y="44"/>
                </a:cubicBezTo>
                <a:cubicBezTo>
                  <a:pt x="80" y="35"/>
                  <a:pt x="76" y="26"/>
                  <a:pt x="69" y="19"/>
                </a:cubicBezTo>
                <a:cubicBezTo>
                  <a:pt x="64" y="14"/>
                  <a:pt x="58" y="10"/>
                  <a:pt x="52" y="9"/>
                </a:cubicBezTo>
                <a:cubicBezTo>
                  <a:pt x="52" y="0"/>
                  <a:pt x="52" y="0"/>
                  <a:pt x="52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9"/>
                  <a:pt x="36" y="9"/>
                  <a:pt x="36" y="9"/>
                </a:cubicBezTo>
                <a:cubicBezTo>
                  <a:pt x="30" y="10"/>
                  <a:pt x="24" y="14"/>
                  <a:pt x="19" y="19"/>
                </a:cubicBezTo>
                <a:cubicBezTo>
                  <a:pt x="12" y="26"/>
                  <a:pt x="8" y="35"/>
                  <a:pt x="8" y="44"/>
                </a:cubicBezTo>
                <a:cubicBezTo>
                  <a:pt x="8" y="64"/>
                  <a:pt x="8" y="64"/>
                  <a:pt x="8" y="64"/>
                </a:cubicBezTo>
                <a:cubicBezTo>
                  <a:pt x="0" y="80"/>
                  <a:pt x="0" y="80"/>
                  <a:pt x="0" y="80"/>
                </a:cubicBezTo>
                <a:cubicBezTo>
                  <a:pt x="28" y="80"/>
                  <a:pt x="28" y="80"/>
                  <a:pt x="28" y="80"/>
                </a:cubicBezTo>
                <a:cubicBezTo>
                  <a:pt x="28" y="84"/>
                  <a:pt x="30" y="88"/>
                  <a:pt x="33" y="91"/>
                </a:cubicBezTo>
                <a:cubicBezTo>
                  <a:pt x="36" y="94"/>
                  <a:pt x="40" y="96"/>
                  <a:pt x="44" y="96"/>
                </a:cubicBezTo>
                <a:cubicBezTo>
                  <a:pt x="48" y="96"/>
                  <a:pt x="52" y="94"/>
                  <a:pt x="55" y="91"/>
                </a:cubicBezTo>
                <a:cubicBezTo>
                  <a:pt x="58" y="88"/>
                  <a:pt x="60" y="84"/>
                  <a:pt x="60" y="80"/>
                </a:cubicBezTo>
                <a:cubicBezTo>
                  <a:pt x="88" y="80"/>
                  <a:pt x="88" y="80"/>
                  <a:pt x="88" y="80"/>
                </a:cubicBezTo>
                <a:lnTo>
                  <a:pt x="80" y="64"/>
                </a:lnTo>
                <a:close/>
                <a:moveTo>
                  <a:pt x="52" y="88"/>
                </a:moveTo>
                <a:cubicBezTo>
                  <a:pt x="48" y="93"/>
                  <a:pt x="40" y="93"/>
                  <a:pt x="36" y="88"/>
                </a:cubicBezTo>
                <a:cubicBezTo>
                  <a:pt x="33" y="86"/>
                  <a:pt x="32" y="83"/>
                  <a:pt x="32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3"/>
                  <a:pt x="55" y="86"/>
                  <a:pt x="52" y="88"/>
                </a:cubicBezTo>
                <a:close/>
                <a:moveTo>
                  <a:pt x="28" y="76"/>
                </a:moveTo>
                <a:cubicBezTo>
                  <a:pt x="6" y="76"/>
                  <a:pt x="6" y="76"/>
                  <a:pt x="6" y="76"/>
                </a:cubicBezTo>
                <a:cubicBezTo>
                  <a:pt x="12" y="66"/>
                  <a:pt x="12" y="66"/>
                  <a:pt x="12" y="66"/>
                </a:cubicBezTo>
                <a:cubicBezTo>
                  <a:pt x="12" y="65"/>
                  <a:pt x="12" y="65"/>
                  <a:pt x="12" y="65"/>
                </a:cubicBezTo>
                <a:cubicBezTo>
                  <a:pt x="12" y="64"/>
                  <a:pt x="12" y="64"/>
                  <a:pt x="12" y="6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35"/>
                  <a:pt x="15" y="27"/>
                  <a:pt x="21" y="21"/>
                </a:cubicBezTo>
                <a:cubicBezTo>
                  <a:pt x="27" y="15"/>
                  <a:pt x="35" y="12"/>
                  <a:pt x="44" y="12"/>
                </a:cubicBezTo>
                <a:cubicBezTo>
                  <a:pt x="53" y="12"/>
                  <a:pt x="61" y="15"/>
                  <a:pt x="67" y="21"/>
                </a:cubicBezTo>
                <a:cubicBezTo>
                  <a:pt x="73" y="27"/>
                  <a:pt x="76" y="35"/>
                  <a:pt x="76" y="44"/>
                </a:cubicBezTo>
                <a:cubicBezTo>
                  <a:pt x="76" y="64"/>
                  <a:pt x="76" y="64"/>
                  <a:pt x="76" y="64"/>
                </a:cubicBezTo>
                <a:cubicBezTo>
                  <a:pt x="76" y="65"/>
                  <a:pt x="76" y="65"/>
                  <a:pt x="76" y="65"/>
                </a:cubicBezTo>
                <a:cubicBezTo>
                  <a:pt x="76" y="66"/>
                  <a:pt x="76" y="66"/>
                  <a:pt x="76" y="66"/>
                </a:cubicBezTo>
                <a:cubicBezTo>
                  <a:pt x="82" y="76"/>
                  <a:pt x="82" y="76"/>
                  <a:pt x="82" y="76"/>
                </a:cubicBezTo>
                <a:cubicBezTo>
                  <a:pt x="60" y="76"/>
                  <a:pt x="60" y="76"/>
                  <a:pt x="60" y="76"/>
                </a:cubicBezTo>
                <a:lnTo>
                  <a:pt x="28" y="7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64" name="组合 263"/>
          <p:cNvGrpSpPr/>
          <p:nvPr/>
        </p:nvGrpSpPr>
        <p:grpSpPr>
          <a:xfrm>
            <a:off x="2588584" y="5850256"/>
            <a:ext cx="393803" cy="393803"/>
            <a:chOff x="2588584" y="5196206"/>
            <a:chExt cx="393803" cy="393803"/>
          </a:xfrm>
        </p:grpSpPr>
        <p:sp>
          <p:nvSpPr>
            <p:cNvPr id="265" name="Freeform 240"/>
            <p:cNvSpPr>
              <a:spLocks noEditPoints="1"/>
            </p:cNvSpPr>
            <p:nvPr/>
          </p:nvSpPr>
          <p:spPr bwMode="auto">
            <a:xfrm>
              <a:off x="2588584" y="5214270"/>
              <a:ext cx="377546" cy="375739"/>
            </a:xfrm>
            <a:custGeom>
              <a:avLst/>
              <a:gdLst>
                <a:gd name="T0" fmla="*/ 56 w 88"/>
                <a:gd name="T1" fmla="*/ 44 h 88"/>
                <a:gd name="T2" fmla="*/ 44 w 88"/>
                <a:gd name="T3" fmla="*/ 56 h 88"/>
                <a:gd name="T4" fmla="*/ 32 w 88"/>
                <a:gd name="T5" fmla="*/ 44 h 88"/>
                <a:gd name="T6" fmla="*/ 44 w 88"/>
                <a:gd name="T7" fmla="*/ 32 h 88"/>
                <a:gd name="T8" fmla="*/ 46 w 88"/>
                <a:gd name="T9" fmla="*/ 32 h 88"/>
                <a:gd name="T10" fmla="*/ 46 w 88"/>
                <a:gd name="T11" fmla="*/ 0 h 88"/>
                <a:gd name="T12" fmla="*/ 44 w 88"/>
                <a:gd name="T13" fmla="*/ 0 h 88"/>
                <a:gd name="T14" fmla="*/ 0 w 88"/>
                <a:gd name="T15" fmla="*/ 44 h 88"/>
                <a:gd name="T16" fmla="*/ 44 w 88"/>
                <a:gd name="T17" fmla="*/ 88 h 88"/>
                <a:gd name="T18" fmla="*/ 88 w 88"/>
                <a:gd name="T19" fmla="*/ 44 h 88"/>
                <a:gd name="T20" fmla="*/ 88 w 88"/>
                <a:gd name="T21" fmla="*/ 42 h 88"/>
                <a:gd name="T22" fmla="*/ 56 w 88"/>
                <a:gd name="T23" fmla="*/ 42 h 88"/>
                <a:gd name="T24" fmla="*/ 56 w 88"/>
                <a:gd name="T25" fmla="*/ 44 h 88"/>
                <a:gd name="T26" fmla="*/ 84 w 88"/>
                <a:gd name="T27" fmla="*/ 46 h 88"/>
                <a:gd name="T28" fmla="*/ 44 w 88"/>
                <a:gd name="T29" fmla="*/ 84 h 88"/>
                <a:gd name="T30" fmla="*/ 4 w 88"/>
                <a:gd name="T31" fmla="*/ 44 h 88"/>
                <a:gd name="T32" fmla="*/ 42 w 88"/>
                <a:gd name="T33" fmla="*/ 4 h 88"/>
                <a:gd name="T34" fmla="*/ 42 w 88"/>
                <a:gd name="T35" fmla="*/ 28 h 88"/>
                <a:gd name="T36" fmla="*/ 28 w 88"/>
                <a:gd name="T37" fmla="*/ 44 h 88"/>
                <a:gd name="T38" fmla="*/ 44 w 88"/>
                <a:gd name="T39" fmla="*/ 60 h 88"/>
                <a:gd name="T40" fmla="*/ 60 w 88"/>
                <a:gd name="T41" fmla="*/ 46 h 88"/>
                <a:gd name="T42" fmla="*/ 84 w 88"/>
                <a:gd name="T43" fmla="*/ 4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" h="88">
                  <a:moveTo>
                    <a:pt x="56" y="44"/>
                  </a:moveTo>
                  <a:cubicBezTo>
                    <a:pt x="56" y="51"/>
                    <a:pt x="51" y="56"/>
                    <a:pt x="44" y="56"/>
                  </a:cubicBezTo>
                  <a:cubicBezTo>
                    <a:pt x="37" y="56"/>
                    <a:pt x="32" y="51"/>
                    <a:pt x="32" y="44"/>
                  </a:cubicBezTo>
                  <a:cubicBezTo>
                    <a:pt x="32" y="37"/>
                    <a:pt x="37" y="32"/>
                    <a:pt x="44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68" y="88"/>
                    <a:pt x="88" y="68"/>
                    <a:pt x="88" y="44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56" y="42"/>
                    <a:pt x="56" y="42"/>
                    <a:pt x="56" y="42"/>
                  </a:cubicBezTo>
                  <a:lnTo>
                    <a:pt x="56" y="44"/>
                  </a:lnTo>
                  <a:close/>
                  <a:moveTo>
                    <a:pt x="84" y="46"/>
                  </a:moveTo>
                  <a:cubicBezTo>
                    <a:pt x="83" y="67"/>
                    <a:pt x="65" y="84"/>
                    <a:pt x="44" y="84"/>
                  </a:cubicBezTo>
                  <a:cubicBezTo>
                    <a:pt x="22" y="84"/>
                    <a:pt x="4" y="66"/>
                    <a:pt x="4" y="44"/>
                  </a:cubicBezTo>
                  <a:cubicBezTo>
                    <a:pt x="4" y="23"/>
                    <a:pt x="21" y="5"/>
                    <a:pt x="42" y="4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34" y="29"/>
                    <a:pt x="28" y="36"/>
                    <a:pt x="28" y="44"/>
                  </a:cubicBezTo>
                  <a:cubicBezTo>
                    <a:pt x="28" y="53"/>
                    <a:pt x="35" y="60"/>
                    <a:pt x="44" y="60"/>
                  </a:cubicBezTo>
                  <a:cubicBezTo>
                    <a:pt x="52" y="60"/>
                    <a:pt x="59" y="54"/>
                    <a:pt x="60" y="46"/>
                  </a:cubicBezTo>
                  <a:lnTo>
                    <a:pt x="84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241"/>
            <p:cNvSpPr>
              <a:spLocks noEditPoints="1"/>
            </p:cNvSpPr>
            <p:nvPr/>
          </p:nvSpPr>
          <p:spPr bwMode="auto">
            <a:xfrm>
              <a:off x="2819808" y="5196206"/>
              <a:ext cx="162579" cy="162579"/>
            </a:xfrm>
            <a:custGeom>
              <a:avLst/>
              <a:gdLst>
                <a:gd name="T0" fmla="*/ 2 w 38"/>
                <a:gd name="T1" fmla="*/ 0 h 38"/>
                <a:gd name="T2" fmla="*/ 0 w 38"/>
                <a:gd name="T3" fmla="*/ 0 h 38"/>
                <a:gd name="T4" fmla="*/ 0 w 38"/>
                <a:gd name="T5" fmla="*/ 38 h 38"/>
                <a:gd name="T6" fmla="*/ 38 w 38"/>
                <a:gd name="T7" fmla="*/ 38 h 38"/>
                <a:gd name="T8" fmla="*/ 38 w 38"/>
                <a:gd name="T9" fmla="*/ 36 h 38"/>
                <a:gd name="T10" fmla="*/ 2 w 38"/>
                <a:gd name="T11" fmla="*/ 0 h 38"/>
                <a:gd name="T12" fmla="*/ 4 w 38"/>
                <a:gd name="T13" fmla="*/ 34 h 38"/>
                <a:gd name="T14" fmla="*/ 4 w 38"/>
                <a:gd name="T15" fmla="*/ 4 h 38"/>
                <a:gd name="T16" fmla="*/ 34 w 38"/>
                <a:gd name="T17" fmla="*/ 34 h 38"/>
                <a:gd name="T18" fmla="*/ 4 w 38"/>
                <a:gd name="T19" fmla="*/ 3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38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16"/>
                    <a:pt x="22" y="0"/>
                    <a:pt x="2" y="0"/>
                  </a:cubicBezTo>
                  <a:close/>
                  <a:moveTo>
                    <a:pt x="4" y="3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20" y="5"/>
                    <a:pt x="33" y="18"/>
                    <a:pt x="34" y="34"/>
                  </a:cubicBezTo>
                  <a:lnTo>
                    <a:pt x="4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7" name="Freeform 242"/>
          <p:cNvSpPr>
            <a:spLocks noEditPoints="1"/>
          </p:cNvSpPr>
          <p:nvPr/>
        </p:nvSpPr>
        <p:spPr bwMode="auto">
          <a:xfrm>
            <a:off x="3410513" y="5868320"/>
            <a:ext cx="375739" cy="375739"/>
          </a:xfrm>
          <a:custGeom>
            <a:avLst/>
            <a:gdLst>
              <a:gd name="T0" fmla="*/ 44 w 88"/>
              <a:gd name="T1" fmla="*/ 0 h 88"/>
              <a:gd name="T2" fmla="*/ 0 w 88"/>
              <a:gd name="T3" fmla="*/ 44 h 88"/>
              <a:gd name="T4" fmla="*/ 44 w 88"/>
              <a:gd name="T5" fmla="*/ 88 h 88"/>
              <a:gd name="T6" fmla="*/ 88 w 88"/>
              <a:gd name="T7" fmla="*/ 44 h 88"/>
              <a:gd name="T8" fmla="*/ 44 w 88"/>
              <a:gd name="T9" fmla="*/ 0 h 88"/>
              <a:gd name="T10" fmla="*/ 84 w 88"/>
              <a:gd name="T11" fmla="*/ 42 h 88"/>
              <a:gd name="T12" fmla="*/ 64 w 88"/>
              <a:gd name="T13" fmla="*/ 42 h 88"/>
              <a:gd name="T14" fmla="*/ 53 w 88"/>
              <a:gd name="T15" fmla="*/ 5 h 88"/>
              <a:gd name="T16" fmla="*/ 84 w 88"/>
              <a:gd name="T17" fmla="*/ 42 h 88"/>
              <a:gd name="T18" fmla="*/ 44 w 88"/>
              <a:gd name="T19" fmla="*/ 84 h 88"/>
              <a:gd name="T20" fmla="*/ 28 w 88"/>
              <a:gd name="T21" fmla="*/ 46 h 88"/>
              <a:gd name="T22" fmla="*/ 60 w 88"/>
              <a:gd name="T23" fmla="*/ 46 h 88"/>
              <a:gd name="T24" fmla="*/ 44 w 88"/>
              <a:gd name="T25" fmla="*/ 84 h 88"/>
              <a:gd name="T26" fmla="*/ 28 w 88"/>
              <a:gd name="T27" fmla="*/ 42 h 88"/>
              <a:gd name="T28" fmla="*/ 44 w 88"/>
              <a:gd name="T29" fmla="*/ 4 h 88"/>
              <a:gd name="T30" fmla="*/ 60 w 88"/>
              <a:gd name="T31" fmla="*/ 42 h 88"/>
              <a:gd name="T32" fmla="*/ 28 w 88"/>
              <a:gd name="T33" fmla="*/ 42 h 88"/>
              <a:gd name="T34" fmla="*/ 35 w 88"/>
              <a:gd name="T35" fmla="*/ 5 h 88"/>
              <a:gd name="T36" fmla="*/ 24 w 88"/>
              <a:gd name="T37" fmla="*/ 42 h 88"/>
              <a:gd name="T38" fmla="*/ 4 w 88"/>
              <a:gd name="T39" fmla="*/ 42 h 88"/>
              <a:gd name="T40" fmla="*/ 35 w 88"/>
              <a:gd name="T41" fmla="*/ 5 h 88"/>
              <a:gd name="T42" fmla="*/ 4 w 88"/>
              <a:gd name="T43" fmla="*/ 46 h 88"/>
              <a:gd name="T44" fmla="*/ 24 w 88"/>
              <a:gd name="T45" fmla="*/ 46 h 88"/>
              <a:gd name="T46" fmla="*/ 35 w 88"/>
              <a:gd name="T47" fmla="*/ 83 h 88"/>
              <a:gd name="T48" fmla="*/ 4 w 88"/>
              <a:gd name="T49" fmla="*/ 46 h 88"/>
              <a:gd name="T50" fmla="*/ 53 w 88"/>
              <a:gd name="T51" fmla="*/ 83 h 88"/>
              <a:gd name="T52" fmla="*/ 64 w 88"/>
              <a:gd name="T53" fmla="*/ 46 h 88"/>
              <a:gd name="T54" fmla="*/ 84 w 88"/>
              <a:gd name="T55" fmla="*/ 46 h 88"/>
              <a:gd name="T56" fmla="*/ 53 w 88"/>
              <a:gd name="T57" fmla="*/ 8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8" h="8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68"/>
                  <a:pt x="20" y="88"/>
                  <a:pt x="44" y="88"/>
                </a:cubicBezTo>
                <a:cubicBezTo>
                  <a:pt x="68" y="88"/>
                  <a:pt x="88" y="68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84" y="42"/>
                </a:moveTo>
                <a:cubicBezTo>
                  <a:pt x="64" y="42"/>
                  <a:pt x="64" y="42"/>
                  <a:pt x="64" y="42"/>
                </a:cubicBezTo>
                <a:cubicBezTo>
                  <a:pt x="64" y="26"/>
                  <a:pt x="59" y="12"/>
                  <a:pt x="53" y="5"/>
                </a:cubicBezTo>
                <a:cubicBezTo>
                  <a:pt x="70" y="9"/>
                  <a:pt x="83" y="24"/>
                  <a:pt x="84" y="42"/>
                </a:cubicBezTo>
                <a:close/>
                <a:moveTo>
                  <a:pt x="44" y="84"/>
                </a:moveTo>
                <a:cubicBezTo>
                  <a:pt x="37" y="84"/>
                  <a:pt x="29" y="68"/>
                  <a:pt x="28" y="46"/>
                </a:cubicBezTo>
                <a:cubicBezTo>
                  <a:pt x="60" y="46"/>
                  <a:pt x="60" y="46"/>
                  <a:pt x="60" y="46"/>
                </a:cubicBezTo>
                <a:cubicBezTo>
                  <a:pt x="59" y="68"/>
                  <a:pt x="51" y="84"/>
                  <a:pt x="44" y="84"/>
                </a:cubicBezTo>
                <a:close/>
                <a:moveTo>
                  <a:pt x="28" y="42"/>
                </a:moveTo>
                <a:cubicBezTo>
                  <a:pt x="29" y="20"/>
                  <a:pt x="37" y="4"/>
                  <a:pt x="44" y="4"/>
                </a:cubicBezTo>
                <a:cubicBezTo>
                  <a:pt x="51" y="4"/>
                  <a:pt x="59" y="20"/>
                  <a:pt x="60" y="42"/>
                </a:cubicBezTo>
                <a:lnTo>
                  <a:pt x="28" y="42"/>
                </a:lnTo>
                <a:close/>
                <a:moveTo>
                  <a:pt x="35" y="5"/>
                </a:moveTo>
                <a:cubicBezTo>
                  <a:pt x="29" y="12"/>
                  <a:pt x="24" y="26"/>
                  <a:pt x="24" y="42"/>
                </a:cubicBezTo>
                <a:cubicBezTo>
                  <a:pt x="4" y="42"/>
                  <a:pt x="4" y="42"/>
                  <a:pt x="4" y="42"/>
                </a:cubicBezTo>
                <a:cubicBezTo>
                  <a:pt x="5" y="24"/>
                  <a:pt x="18" y="9"/>
                  <a:pt x="35" y="5"/>
                </a:cubicBezTo>
                <a:close/>
                <a:moveTo>
                  <a:pt x="4" y="46"/>
                </a:moveTo>
                <a:cubicBezTo>
                  <a:pt x="24" y="46"/>
                  <a:pt x="24" y="46"/>
                  <a:pt x="24" y="46"/>
                </a:cubicBezTo>
                <a:cubicBezTo>
                  <a:pt x="24" y="62"/>
                  <a:pt x="29" y="76"/>
                  <a:pt x="35" y="83"/>
                </a:cubicBezTo>
                <a:cubicBezTo>
                  <a:pt x="18" y="79"/>
                  <a:pt x="5" y="64"/>
                  <a:pt x="4" y="46"/>
                </a:cubicBezTo>
                <a:close/>
                <a:moveTo>
                  <a:pt x="53" y="83"/>
                </a:moveTo>
                <a:cubicBezTo>
                  <a:pt x="59" y="76"/>
                  <a:pt x="64" y="62"/>
                  <a:pt x="64" y="46"/>
                </a:cubicBezTo>
                <a:cubicBezTo>
                  <a:pt x="84" y="46"/>
                  <a:pt x="84" y="46"/>
                  <a:pt x="84" y="46"/>
                </a:cubicBezTo>
                <a:cubicBezTo>
                  <a:pt x="83" y="64"/>
                  <a:pt x="70" y="79"/>
                  <a:pt x="53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68" name="组合 267"/>
          <p:cNvGrpSpPr/>
          <p:nvPr/>
        </p:nvGrpSpPr>
        <p:grpSpPr>
          <a:xfrm>
            <a:off x="1759430" y="5098778"/>
            <a:ext cx="393803" cy="325159"/>
            <a:chOff x="1759430" y="4444728"/>
            <a:chExt cx="393803" cy="325159"/>
          </a:xfrm>
        </p:grpSpPr>
        <p:sp>
          <p:nvSpPr>
            <p:cNvPr id="269" name="Freeform 249"/>
            <p:cNvSpPr>
              <a:spLocks/>
            </p:cNvSpPr>
            <p:nvPr/>
          </p:nvSpPr>
          <p:spPr bwMode="auto">
            <a:xfrm>
              <a:off x="1759430" y="4444728"/>
              <a:ext cx="393803" cy="81290"/>
            </a:xfrm>
            <a:custGeom>
              <a:avLst/>
              <a:gdLst>
                <a:gd name="T0" fmla="*/ 46 w 92"/>
                <a:gd name="T1" fmla="*/ 0 h 19"/>
                <a:gd name="T2" fmla="*/ 0 w 92"/>
                <a:gd name="T3" fmla="*/ 16 h 19"/>
                <a:gd name="T4" fmla="*/ 2 w 92"/>
                <a:gd name="T5" fmla="*/ 19 h 19"/>
                <a:gd name="T6" fmla="*/ 46 w 92"/>
                <a:gd name="T7" fmla="*/ 4 h 19"/>
                <a:gd name="T8" fmla="*/ 90 w 92"/>
                <a:gd name="T9" fmla="*/ 19 h 19"/>
                <a:gd name="T10" fmla="*/ 92 w 92"/>
                <a:gd name="T11" fmla="*/ 16 h 19"/>
                <a:gd name="T12" fmla="*/ 46 w 92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19">
                  <a:moveTo>
                    <a:pt x="46" y="0"/>
                  </a:moveTo>
                  <a:cubicBezTo>
                    <a:pt x="29" y="0"/>
                    <a:pt x="13" y="6"/>
                    <a:pt x="0" y="16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4" y="10"/>
                    <a:pt x="29" y="4"/>
                    <a:pt x="46" y="4"/>
                  </a:cubicBezTo>
                  <a:cubicBezTo>
                    <a:pt x="63" y="4"/>
                    <a:pt x="78" y="10"/>
                    <a:pt x="90" y="19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79" y="6"/>
                    <a:pt x="63" y="0"/>
                    <a:pt x="4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70" name="组合 269"/>
            <p:cNvGrpSpPr/>
            <p:nvPr/>
          </p:nvGrpSpPr>
          <p:grpSpPr>
            <a:xfrm>
              <a:off x="1811816" y="4529630"/>
              <a:ext cx="290837" cy="240257"/>
              <a:chOff x="1811816" y="4529630"/>
              <a:chExt cx="290837" cy="240257"/>
            </a:xfrm>
          </p:grpSpPr>
          <p:sp>
            <p:nvSpPr>
              <p:cNvPr id="271" name="Freeform 248"/>
              <p:cNvSpPr>
                <a:spLocks/>
              </p:cNvSpPr>
              <p:nvPr/>
            </p:nvSpPr>
            <p:spPr bwMode="auto">
              <a:xfrm>
                <a:off x="1862396" y="4614534"/>
                <a:ext cx="187869" cy="46967"/>
              </a:xfrm>
              <a:custGeom>
                <a:avLst/>
                <a:gdLst>
                  <a:gd name="T0" fmla="*/ 0 w 44"/>
                  <a:gd name="T1" fmla="*/ 8 h 11"/>
                  <a:gd name="T2" fmla="*/ 3 w 44"/>
                  <a:gd name="T3" fmla="*/ 11 h 11"/>
                  <a:gd name="T4" fmla="*/ 22 w 44"/>
                  <a:gd name="T5" fmla="*/ 4 h 11"/>
                  <a:gd name="T6" fmla="*/ 41 w 44"/>
                  <a:gd name="T7" fmla="*/ 11 h 11"/>
                  <a:gd name="T8" fmla="*/ 44 w 44"/>
                  <a:gd name="T9" fmla="*/ 8 h 11"/>
                  <a:gd name="T10" fmla="*/ 22 w 44"/>
                  <a:gd name="T11" fmla="*/ 0 h 11"/>
                  <a:gd name="T12" fmla="*/ 0 w 44"/>
                  <a:gd name="T13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1">
                    <a:moveTo>
                      <a:pt x="0" y="8"/>
                    </a:moveTo>
                    <a:cubicBezTo>
                      <a:pt x="3" y="11"/>
                      <a:pt x="3" y="11"/>
                      <a:pt x="3" y="11"/>
                    </a:cubicBezTo>
                    <a:cubicBezTo>
                      <a:pt x="8" y="7"/>
                      <a:pt x="15" y="4"/>
                      <a:pt x="22" y="4"/>
                    </a:cubicBezTo>
                    <a:cubicBezTo>
                      <a:pt x="29" y="4"/>
                      <a:pt x="36" y="7"/>
                      <a:pt x="41" y="11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38" y="3"/>
                      <a:pt x="30" y="0"/>
                      <a:pt x="22" y="0"/>
                    </a:cubicBezTo>
                    <a:cubicBezTo>
                      <a:pt x="14" y="0"/>
                      <a:pt x="6" y="3"/>
                      <a:pt x="0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250"/>
              <p:cNvSpPr>
                <a:spLocks/>
              </p:cNvSpPr>
              <p:nvPr/>
            </p:nvSpPr>
            <p:spPr bwMode="auto">
              <a:xfrm>
                <a:off x="1811816" y="4529630"/>
                <a:ext cx="290837" cy="65032"/>
              </a:xfrm>
              <a:custGeom>
                <a:avLst/>
                <a:gdLst>
                  <a:gd name="T0" fmla="*/ 0 w 68"/>
                  <a:gd name="T1" fmla="*/ 12 h 15"/>
                  <a:gd name="T2" fmla="*/ 2 w 68"/>
                  <a:gd name="T3" fmla="*/ 15 h 15"/>
                  <a:gd name="T4" fmla="*/ 34 w 68"/>
                  <a:gd name="T5" fmla="*/ 4 h 15"/>
                  <a:gd name="T6" fmla="*/ 66 w 68"/>
                  <a:gd name="T7" fmla="*/ 15 h 15"/>
                  <a:gd name="T8" fmla="*/ 68 w 68"/>
                  <a:gd name="T9" fmla="*/ 12 h 15"/>
                  <a:gd name="T10" fmla="*/ 34 w 68"/>
                  <a:gd name="T11" fmla="*/ 0 h 15"/>
                  <a:gd name="T12" fmla="*/ 0 w 68"/>
                  <a:gd name="T1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15">
                    <a:moveTo>
                      <a:pt x="0" y="12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11" y="8"/>
                      <a:pt x="22" y="4"/>
                      <a:pt x="34" y="4"/>
                    </a:cubicBezTo>
                    <a:cubicBezTo>
                      <a:pt x="46" y="4"/>
                      <a:pt x="57" y="8"/>
                      <a:pt x="66" y="15"/>
                    </a:cubicBezTo>
                    <a:cubicBezTo>
                      <a:pt x="68" y="12"/>
                      <a:pt x="68" y="12"/>
                      <a:pt x="68" y="12"/>
                    </a:cubicBezTo>
                    <a:cubicBezTo>
                      <a:pt x="59" y="4"/>
                      <a:pt x="47" y="0"/>
                      <a:pt x="34" y="0"/>
                    </a:cubicBezTo>
                    <a:cubicBezTo>
                      <a:pt x="21" y="0"/>
                      <a:pt x="9" y="4"/>
                      <a:pt x="0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251"/>
              <p:cNvSpPr>
                <a:spLocks/>
              </p:cNvSpPr>
              <p:nvPr/>
            </p:nvSpPr>
            <p:spPr bwMode="auto">
              <a:xfrm>
                <a:off x="1912976" y="4701242"/>
                <a:ext cx="86709" cy="68645"/>
              </a:xfrm>
              <a:custGeom>
                <a:avLst/>
                <a:gdLst>
                  <a:gd name="T0" fmla="*/ 0 w 20"/>
                  <a:gd name="T1" fmla="*/ 3 h 16"/>
                  <a:gd name="T2" fmla="*/ 10 w 20"/>
                  <a:gd name="T3" fmla="*/ 16 h 16"/>
                  <a:gd name="T4" fmla="*/ 20 w 20"/>
                  <a:gd name="T5" fmla="*/ 3 h 16"/>
                  <a:gd name="T6" fmla="*/ 10 w 20"/>
                  <a:gd name="T7" fmla="*/ 0 h 16"/>
                  <a:gd name="T8" fmla="*/ 0 w 20"/>
                  <a:gd name="T9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6">
                    <a:moveTo>
                      <a:pt x="0" y="3"/>
                    </a:moveTo>
                    <a:cubicBezTo>
                      <a:pt x="10" y="16"/>
                      <a:pt x="10" y="16"/>
                      <a:pt x="10" y="16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17" y="1"/>
                      <a:pt x="14" y="0"/>
                      <a:pt x="10" y="0"/>
                    </a:cubicBezTo>
                    <a:cubicBezTo>
                      <a:pt x="6" y="0"/>
                      <a:pt x="3" y="1"/>
                      <a:pt x="0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74" name="文本框 273"/>
          <p:cNvSpPr txBox="1"/>
          <p:nvPr/>
        </p:nvSpPr>
        <p:spPr>
          <a:xfrm>
            <a:off x="3192835" y="285039"/>
            <a:ext cx="73792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送可编辑图标</a:t>
            </a:r>
            <a:endParaRPr lang="zh-CN" altLang="en-US" sz="7200" b="1" dirty="0">
              <a:solidFill>
                <a:srgbClr val="F8F8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19520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25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14575"/>
          <a:stretch/>
        </p:blipFill>
        <p:spPr>
          <a:xfrm>
            <a:off x="0" y="-53666"/>
            <a:ext cx="2977496" cy="69653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l="14575"/>
          <a:stretch/>
        </p:blipFill>
        <p:spPr>
          <a:xfrm flipH="1">
            <a:off x="9214504" y="-53666"/>
            <a:ext cx="2977496" cy="696533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063548" y="2587937"/>
            <a:ext cx="6064904" cy="10515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 smtClean="0">
                <a:solidFill>
                  <a:srgbClr val="F8F8D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谢谢您的欣赏</a:t>
            </a:r>
            <a:endParaRPr lang="zh-CN" altLang="en-US" sz="6000" dirty="0">
              <a:solidFill>
                <a:srgbClr val="F8F8DD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3171797" y="3794054"/>
            <a:ext cx="5905076" cy="353"/>
          </a:xfrm>
          <a:prstGeom prst="line">
            <a:avLst/>
          </a:prstGeom>
          <a:ln w="3175">
            <a:solidFill>
              <a:srgbClr val="F8F8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3120219" y="3848071"/>
            <a:ext cx="6008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dirty="0">
                <a:solidFill>
                  <a:srgbClr val="F8F8DD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THE PROFESSIONAL POWERPOINT TEMPLATE</a:t>
            </a:r>
            <a:endParaRPr lang="zh-CN" altLang="en-US" b="1" dirty="0">
              <a:solidFill>
                <a:srgbClr val="F8F8DD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39127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25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21" name="出自【趣你的PPT】(微信:qunideppt)：最优质的PPT资源库"/>
          <p:cNvPicPr>
            <a:picLocks noChangeAspect="1"/>
          </p:cNvPicPr>
          <p:nvPr/>
        </p:nvPicPr>
        <p:blipFill rotWithShape="1">
          <a:blip r:embed="rId3"/>
          <a:srcRect r="52253"/>
          <a:stretch/>
        </p:blipFill>
        <p:spPr>
          <a:xfrm flipH="1">
            <a:off x="0" y="112925"/>
            <a:ext cx="3403405" cy="6632149"/>
          </a:xfrm>
          <a:prstGeom prst="rect">
            <a:avLst/>
          </a:prstGeom>
        </p:spPr>
      </p:pic>
      <p:sp>
        <p:nvSpPr>
          <p:cNvPr id="22" name="出自【趣你的PPT】(微信:qunideppt)：最优质的PPT资源库"/>
          <p:cNvSpPr txBox="1"/>
          <p:nvPr/>
        </p:nvSpPr>
        <p:spPr>
          <a:xfrm>
            <a:off x="403224" y="2453081"/>
            <a:ext cx="182181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F8F8D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01</a:t>
            </a:r>
            <a:endParaRPr lang="zh-CN" altLang="en-US" sz="11500" dirty="0">
              <a:solidFill>
                <a:srgbClr val="F8F8D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3" name="出自【趣你的PPT】(微信:qunideppt)：最优质的PPT资源库"/>
          <p:cNvSpPr txBox="1"/>
          <p:nvPr/>
        </p:nvSpPr>
        <p:spPr>
          <a:xfrm>
            <a:off x="4519612" y="2751887"/>
            <a:ext cx="51069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8F8D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点击添加您的标题</a:t>
            </a:r>
            <a:endParaRPr lang="zh-CN" altLang="en-US" sz="4800" b="1" dirty="0">
              <a:solidFill>
                <a:srgbClr val="F8F8D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4" name="出自【趣你的PPT】(微信:qunideppt)：最优质的PPT资源库"/>
          <p:cNvSpPr/>
          <p:nvPr/>
        </p:nvSpPr>
        <p:spPr>
          <a:xfrm>
            <a:off x="4519612" y="3582884"/>
            <a:ext cx="50180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rgbClr val="F8F8D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我们本着实用美观的原则，为您精心设计最专业的</a:t>
            </a:r>
            <a:r>
              <a:rPr lang="en-US" altLang="zh-CN" sz="1400" dirty="0" smtClean="0">
                <a:solidFill>
                  <a:srgbClr val="F8F8D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PPT</a:t>
            </a:r>
            <a:r>
              <a:rPr lang="zh-CN" altLang="en-US" sz="1400" dirty="0" smtClean="0">
                <a:solidFill>
                  <a:srgbClr val="F8F8D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作品。模板内页图表的文字、色块、图片均可自由编辑、改色、替换。 </a:t>
            </a:r>
            <a:endParaRPr lang="zh-CN" altLang="en-US" sz="1400" dirty="0">
              <a:solidFill>
                <a:srgbClr val="F8F8D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09296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25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/>
          <a:srcRect r="8590"/>
          <a:stretch/>
        </p:blipFill>
        <p:spPr>
          <a:xfrm>
            <a:off x="678328" y="1795981"/>
            <a:ext cx="3273912" cy="242703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/>
          <a:srcRect r="8590"/>
          <a:stretch/>
        </p:blipFill>
        <p:spPr>
          <a:xfrm>
            <a:off x="4509844" y="1795064"/>
            <a:ext cx="3273912" cy="24270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/>
          <a:srcRect r="8590"/>
          <a:stretch/>
        </p:blipFill>
        <p:spPr>
          <a:xfrm>
            <a:off x="8324997" y="1795064"/>
            <a:ext cx="3273912" cy="242703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497840"/>
            <a:ext cx="172720" cy="548640"/>
          </a:xfrm>
          <a:prstGeom prst="rect">
            <a:avLst/>
          </a:prstGeom>
          <a:solidFill>
            <a:srgbClr val="F8F8DD"/>
          </a:solidFill>
          <a:ln>
            <a:solidFill>
              <a:srgbClr val="F8F8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4160" y="572105"/>
            <a:ext cx="2377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8F8D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单击输入您的标题</a:t>
            </a:r>
            <a:endParaRPr lang="zh-CN" altLang="en-US" sz="2000" dirty="0">
              <a:solidFill>
                <a:srgbClr val="F8F8D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78328" y="4269326"/>
            <a:ext cx="3284821" cy="1396285"/>
            <a:chOff x="406306" y="2717043"/>
            <a:chExt cx="2500311" cy="1062812"/>
          </a:xfrm>
        </p:grpSpPr>
        <p:sp>
          <p:nvSpPr>
            <p:cNvPr id="9" name="矩形 8"/>
            <p:cNvSpPr/>
            <p:nvPr/>
          </p:nvSpPr>
          <p:spPr>
            <a:xfrm>
              <a:off x="406306" y="2717043"/>
              <a:ext cx="2500311" cy="360000"/>
            </a:xfrm>
            <a:prstGeom prst="rect">
              <a:avLst/>
            </a:prstGeom>
            <a:solidFill>
              <a:srgbClr val="E3491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200" kern="0">
                <a:solidFill>
                  <a:srgbClr val="F8F8DD"/>
                </a:solidFill>
                <a:ea typeface="微软雅黑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06173" y="2787543"/>
              <a:ext cx="1370484" cy="2342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zh-CN" altLang="en-US" sz="1400" b="1" kern="0" dirty="0">
                  <a:solidFill>
                    <a:srgbClr val="F8F8DD"/>
                  </a:solidFill>
                  <a:ea typeface="微软雅黑"/>
                </a:rPr>
                <a:t>请在此处添加小标题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06306" y="3077043"/>
              <a:ext cx="2500311" cy="70281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zh-CN" altLang="en-US" sz="1200" dirty="0">
                <a:solidFill>
                  <a:srgbClr val="F8F8DD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504390" y="4269326"/>
            <a:ext cx="3284821" cy="1396285"/>
            <a:chOff x="406306" y="2717043"/>
            <a:chExt cx="2500311" cy="1062812"/>
          </a:xfrm>
        </p:grpSpPr>
        <p:sp>
          <p:nvSpPr>
            <p:cNvPr id="13" name="矩形 12"/>
            <p:cNvSpPr/>
            <p:nvPr/>
          </p:nvSpPr>
          <p:spPr>
            <a:xfrm>
              <a:off x="406306" y="2717043"/>
              <a:ext cx="2500311" cy="360000"/>
            </a:xfrm>
            <a:prstGeom prst="rect">
              <a:avLst/>
            </a:prstGeom>
            <a:solidFill>
              <a:srgbClr val="70B69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200" kern="0">
                <a:solidFill>
                  <a:srgbClr val="F8F8DD"/>
                </a:solidFill>
                <a:ea typeface="微软雅黑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006173" y="2787543"/>
              <a:ext cx="1370484" cy="2342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zh-CN" altLang="en-US" sz="1400" b="1" kern="0" dirty="0">
                  <a:solidFill>
                    <a:srgbClr val="F8F8DD"/>
                  </a:solidFill>
                  <a:ea typeface="微软雅黑"/>
                </a:rPr>
                <a:t>请在此处添加小标题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06306" y="3077043"/>
              <a:ext cx="2500311" cy="70281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zh-CN" altLang="en-US" sz="1200" dirty="0">
                <a:solidFill>
                  <a:srgbClr val="F8F8DD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330452" y="4269326"/>
            <a:ext cx="3284821" cy="1396285"/>
            <a:chOff x="406306" y="2717043"/>
            <a:chExt cx="2500311" cy="1062812"/>
          </a:xfrm>
        </p:grpSpPr>
        <p:sp>
          <p:nvSpPr>
            <p:cNvPr id="17" name="矩形 16"/>
            <p:cNvSpPr/>
            <p:nvPr/>
          </p:nvSpPr>
          <p:spPr>
            <a:xfrm>
              <a:off x="406306" y="2717043"/>
              <a:ext cx="2500311" cy="360000"/>
            </a:xfrm>
            <a:prstGeom prst="rect">
              <a:avLst/>
            </a:prstGeom>
            <a:solidFill>
              <a:srgbClr val="FEB62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200" kern="0">
                <a:solidFill>
                  <a:srgbClr val="F8F8DD"/>
                </a:solidFill>
                <a:ea typeface="微软雅黑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006173" y="2787543"/>
              <a:ext cx="1370484" cy="2342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zh-CN" altLang="en-US" sz="1400" b="1" kern="0" dirty="0">
                  <a:solidFill>
                    <a:srgbClr val="F8F8DD"/>
                  </a:solidFill>
                  <a:ea typeface="微软雅黑"/>
                </a:rPr>
                <a:t>请在此处添加小标题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06306" y="3077043"/>
              <a:ext cx="2500311" cy="70281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zh-CN" altLang="en-US" sz="1200" dirty="0">
                <a:solidFill>
                  <a:srgbClr val="F8F8DD"/>
                </a:solidFill>
                <a:latin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93250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25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497840"/>
            <a:ext cx="172720" cy="548640"/>
          </a:xfrm>
          <a:prstGeom prst="rect">
            <a:avLst/>
          </a:prstGeom>
          <a:solidFill>
            <a:srgbClr val="F8F8DD"/>
          </a:solidFill>
          <a:ln>
            <a:solidFill>
              <a:srgbClr val="F8F8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4160" y="572105"/>
            <a:ext cx="2377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8F8D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单击输入您的标题</a:t>
            </a:r>
            <a:endParaRPr lang="zh-CN" altLang="en-US" sz="2000" dirty="0">
              <a:solidFill>
                <a:srgbClr val="F8F8D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Oval 27"/>
          <p:cNvSpPr/>
          <p:nvPr/>
        </p:nvSpPr>
        <p:spPr>
          <a:xfrm>
            <a:off x="1328492" y="1994478"/>
            <a:ext cx="1871332" cy="1871332"/>
          </a:xfrm>
          <a:prstGeom prst="ellipse">
            <a:avLst/>
          </a:prstGeom>
          <a:solidFill>
            <a:srgbClr val="F8F8DD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bg-BG" kern="0" smtClean="0">
              <a:solidFill>
                <a:srgbClr val="1CBB9F"/>
              </a:solidFill>
            </a:endParaRPr>
          </a:p>
        </p:txBody>
      </p:sp>
      <p:sp>
        <p:nvSpPr>
          <p:cNvPr id="6" name="Pie 5"/>
          <p:cNvSpPr/>
          <p:nvPr/>
        </p:nvSpPr>
        <p:spPr>
          <a:xfrm>
            <a:off x="1328493" y="1994479"/>
            <a:ext cx="1871331" cy="1871331"/>
          </a:xfrm>
          <a:prstGeom prst="pie">
            <a:avLst>
              <a:gd name="adj1" fmla="val 3560961"/>
              <a:gd name="adj2" fmla="val 18144725"/>
            </a:avLst>
          </a:prstGeom>
          <a:solidFill>
            <a:srgbClr val="E74E3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kern="0" dirty="0" smtClean="0">
                <a:solidFill>
                  <a:srgbClr val="E74E3E"/>
                </a:solidFill>
              </a:rPr>
              <a:t>v</a:t>
            </a:r>
            <a:endParaRPr lang="bg-BG" kern="0" dirty="0" smtClean="0">
              <a:solidFill>
                <a:srgbClr val="E74E3E"/>
              </a:solidFill>
            </a:endParaRPr>
          </a:p>
        </p:txBody>
      </p:sp>
      <p:sp>
        <p:nvSpPr>
          <p:cNvPr id="7" name="Oval 4"/>
          <p:cNvSpPr/>
          <p:nvPr/>
        </p:nvSpPr>
        <p:spPr>
          <a:xfrm>
            <a:off x="1496860" y="2170328"/>
            <a:ext cx="1534592" cy="1534591"/>
          </a:xfrm>
          <a:prstGeom prst="ellipse">
            <a:avLst/>
          </a:prstGeom>
          <a:solidFill>
            <a:srgbClr val="3C365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bg-BG" kern="0" smtClean="0">
              <a:solidFill>
                <a:srgbClr val="1CBB9F"/>
              </a:solidFill>
            </a:endParaRPr>
          </a:p>
        </p:txBody>
      </p:sp>
      <p:sp>
        <p:nvSpPr>
          <p:cNvPr id="8" name="Oval 38"/>
          <p:cNvSpPr/>
          <p:nvPr/>
        </p:nvSpPr>
        <p:spPr>
          <a:xfrm>
            <a:off x="3849832" y="1985396"/>
            <a:ext cx="1871332" cy="1871332"/>
          </a:xfrm>
          <a:prstGeom prst="ellipse">
            <a:avLst/>
          </a:prstGeom>
          <a:solidFill>
            <a:srgbClr val="F8F8DD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bg-BG" kern="0" smtClean="0">
              <a:solidFill>
                <a:srgbClr val="1CBB9F"/>
              </a:solidFill>
            </a:endParaRPr>
          </a:p>
        </p:txBody>
      </p:sp>
      <p:sp>
        <p:nvSpPr>
          <p:cNvPr id="9" name="Pie 39"/>
          <p:cNvSpPr/>
          <p:nvPr/>
        </p:nvSpPr>
        <p:spPr>
          <a:xfrm>
            <a:off x="3849833" y="1985397"/>
            <a:ext cx="1871331" cy="1871331"/>
          </a:xfrm>
          <a:prstGeom prst="pie">
            <a:avLst>
              <a:gd name="adj1" fmla="val 19306455"/>
              <a:gd name="adj2" fmla="val 12424659"/>
            </a:avLst>
          </a:prstGeom>
          <a:solidFill>
            <a:srgbClr val="70B69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kern="0" dirty="0" smtClean="0">
                <a:solidFill>
                  <a:srgbClr val="E74E3E"/>
                </a:solidFill>
              </a:rPr>
              <a:t>v</a:t>
            </a:r>
            <a:endParaRPr lang="bg-BG" kern="0" dirty="0" smtClean="0">
              <a:solidFill>
                <a:srgbClr val="E74E3E"/>
              </a:solidFill>
            </a:endParaRPr>
          </a:p>
        </p:txBody>
      </p:sp>
      <p:sp>
        <p:nvSpPr>
          <p:cNvPr id="10" name="Oval 51"/>
          <p:cNvSpPr/>
          <p:nvPr/>
        </p:nvSpPr>
        <p:spPr>
          <a:xfrm>
            <a:off x="6371170" y="1985395"/>
            <a:ext cx="1871332" cy="1871332"/>
          </a:xfrm>
          <a:prstGeom prst="ellipse">
            <a:avLst/>
          </a:prstGeom>
          <a:solidFill>
            <a:srgbClr val="F8F8DD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bg-BG" kern="0" smtClean="0">
              <a:solidFill>
                <a:srgbClr val="1CBB9F"/>
              </a:solidFill>
            </a:endParaRPr>
          </a:p>
        </p:txBody>
      </p:sp>
      <p:sp>
        <p:nvSpPr>
          <p:cNvPr id="11" name="Pie 52"/>
          <p:cNvSpPr/>
          <p:nvPr/>
        </p:nvSpPr>
        <p:spPr>
          <a:xfrm>
            <a:off x="6371171" y="1985396"/>
            <a:ext cx="1871331" cy="1871331"/>
          </a:xfrm>
          <a:prstGeom prst="pie">
            <a:avLst>
              <a:gd name="adj1" fmla="val 2607215"/>
              <a:gd name="adj2" fmla="val 148514"/>
            </a:avLst>
          </a:prstGeom>
          <a:solidFill>
            <a:srgbClr val="FBA41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bg-BG" kern="0" dirty="0" smtClean="0">
              <a:solidFill>
                <a:srgbClr val="E74E3E"/>
              </a:solidFill>
            </a:endParaRPr>
          </a:p>
        </p:txBody>
      </p:sp>
      <p:sp>
        <p:nvSpPr>
          <p:cNvPr id="12" name="Oval 66"/>
          <p:cNvSpPr/>
          <p:nvPr/>
        </p:nvSpPr>
        <p:spPr>
          <a:xfrm>
            <a:off x="8892509" y="1994478"/>
            <a:ext cx="1871332" cy="1871332"/>
          </a:xfrm>
          <a:prstGeom prst="ellipse">
            <a:avLst/>
          </a:prstGeom>
          <a:solidFill>
            <a:srgbClr val="F8F8DD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bg-BG" kern="0" smtClean="0">
              <a:solidFill>
                <a:srgbClr val="1CBB9F"/>
              </a:solidFill>
            </a:endParaRPr>
          </a:p>
        </p:txBody>
      </p:sp>
      <p:sp>
        <p:nvSpPr>
          <p:cNvPr id="13" name="Pie 67"/>
          <p:cNvSpPr/>
          <p:nvPr/>
        </p:nvSpPr>
        <p:spPr>
          <a:xfrm>
            <a:off x="8892510" y="1994479"/>
            <a:ext cx="1871331" cy="1871331"/>
          </a:xfrm>
          <a:prstGeom prst="pie">
            <a:avLst>
              <a:gd name="adj1" fmla="val 17782005"/>
              <a:gd name="adj2" fmla="val 5927915"/>
            </a:avLst>
          </a:prstGeom>
          <a:solidFill>
            <a:srgbClr val="548A9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bg-BG" kern="0" dirty="0" smtClean="0">
              <a:solidFill>
                <a:srgbClr val="E74E3E"/>
              </a:solidFill>
            </a:endParaRPr>
          </a:p>
        </p:txBody>
      </p:sp>
      <p:sp>
        <p:nvSpPr>
          <p:cNvPr id="14" name="TextBox 32"/>
          <p:cNvSpPr txBox="1"/>
          <p:nvPr/>
        </p:nvSpPr>
        <p:spPr>
          <a:xfrm>
            <a:off x="1725389" y="2595787"/>
            <a:ext cx="10775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8F8DD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80%</a:t>
            </a:r>
            <a:endParaRPr lang="bg-BG" sz="4000" dirty="0">
              <a:solidFill>
                <a:srgbClr val="F8F8DD"/>
              </a:solidFill>
              <a:latin typeface="Open Sans Condensed Light" panose="020B0306030504020204" pitchFamily="34" charset="0"/>
              <a:ea typeface="Open Sans Condensed Light" panose="020B0306030504020204" pitchFamily="34" charset="0"/>
              <a:cs typeface="Open Sans Condensed Light" panose="020B0306030504020204" pitchFamily="34" charset="0"/>
            </a:endParaRPr>
          </a:p>
        </p:txBody>
      </p:sp>
      <p:sp>
        <p:nvSpPr>
          <p:cNvPr id="15" name="Oval 58"/>
          <p:cNvSpPr/>
          <p:nvPr/>
        </p:nvSpPr>
        <p:spPr>
          <a:xfrm>
            <a:off x="4020163" y="2152077"/>
            <a:ext cx="1534592" cy="1534591"/>
          </a:xfrm>
          <a:prstGeom prst="ellipse">
            <a:avLst/>
          </a:prstGeom>
          <a:solidFill>
            <a:srgbClr val="3C365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bg-BG" kern="0" smtClean="0">
              <a:solidFill>
                <a:srgbClr val="1CBB9F"/>
              </a:solidFill>
            </a:endParaRPr>
          </a:p>
        </p:txBody>
      </p:sp>
      <p:sp>
        <p:nvSpPr>
          <p:cNvPr id="16" name="TextBox 45"/>
          <p:cNvSpPr txBox="1"/>
          <p:nvPr/>
        </p:nvSpPr>
        <p:spPr>
          <a:xfrm>
            <a:off x="4223021" y="2583680"/>
            <a:ext cx="10439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8F8DD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87%</a:t>
            </a:r>
            <a:endParaRPr lang="bg-BG" sz="4000" dirty="0">
              <a:solidFill>
                <a:srgbClr val="F8F8DD"/>
              </a:solidFill>
              <a:latin typeface="Open Sans Condensed Light" panose="020B0306030504020204" pitchFamily="34" charset="0"/>
              <a:ea typeface="Open Sans Condensed Light" panose="020B0306030504020204" pitchFamily="34" charset="0"/>
              <a:cs typeface="Open Sans Condensed Light" panose="020B0306030504020204" pitchFamily="34" charset="0"/>
            </a:endParaRPr>
          </a:p>
        </p:txBody>
      </p:sp>
      <p:sp>
        <p:nvSpPr>
          <p:cNvPr id="17" name="Oval 59"/>
          <p:cNvSpPr/>
          <p:nvPr/>
        </p:nvSpPr>
        <p:spPr>
          <a:xfrm>
            <a:off x="6538126" y="2163951"/>
            <a:ext cx="1534592" cy="1534591"/>
          </a:xfrm>
          <a:prstGeom prst="ellipse">
            <a:avLst/>
          </a:prstGeom>
          <a:solidFill>
            <a:srgbClr val="3C365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bg-BG" kern="0" smtClean="0">
              <a:solidFill>
                <a:srgbClr val="1CBB9F"/>
              </a:solidFill>
            </a:endParaRPr>
          </a:p>
        </p:txBody>
      </p:sp>
      <p:sp>
        <p:nvSpPr>
          <p:cNvPr id="18" name="TextBox 62"/>
          <p:cNvSpPr txBox="1"/>
          <p:nvPr/>
        </p:nvSpPr>
        <p:spPr>
          <a:xfrm>
            <a:off x="6744843" y="2583679"/>
            <a:ext cx="10775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8F8DD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93%</a:t>
            </a:r>
            <a:endParaRPr lang="bg-BG" sz="4000" dirty="0">
              <a:solidFill>
                <a:srgbClr val="F8F8DD"/>
              </a:solidFill>
              <a:latin typeface="Open Sans Condensed Light" panose="020B0306030504020204" pitchFamily="34" charset="0"/>
              <a:ea typeface="Open Sans Condensed Light" panose="020B0306030504020204" pitchFamily="34" charset="0"/>
              <a:cs typeface="Open Sans Condensed Light" panose="020B0306030504020204" pitchFamily="34" charset="0"/>
            </a:endParaRPr>
          </a:p>
        </p:txBody>
      </p:sp>
      <p:sp>
        <p:nvSpPr>
          <p:cNvPr id="19" name="Oval 60"/>
          <p:cNvSpPr/>
          <p:nvPr/>
        </p:nvSpPr>
        <p:spPr>
          <a:xfrm>
            <a:off x="9054938" y="2170327"/>
            <a:ext cx="1534592" cy="1534591"/>
          </a:xfrm>
          <a:prstGeom prst="ellipse">
            <a:avLst/>
          </a:prstGeom>
          <a:solidFill>
            <a:srgbClr val="3C365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bg-BG" kern="0" smtClean="0">
              <a:solidFill>
                <a:srgbClr val="1CBB9F"/>
              </a:solidFill>
            </a:endParaRPr>
          </a:p>
        </p:txBody>
      </p:sp>
      <p:sp>
        <p:nvSpPr>
          <p:cNvPr id="20" name="TextBox 72"/>
          <p:cNvSpPr txBox="1"/>
          <p:nvPr/>
        </p:nvSpPr>
        <p:spPr>
          <a:xfrm>
            <a:off x="9283464" y="2592762"/>
            <a:ext cx="10775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8F8DD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65%</a:t>
            </a:r>
            <a:endParaRPr lang="bg-BG" sz="4000" dirty="0">
              <a:solidFill>
                <a:srgbClr val="F8F8DD"/>
              </a:solidFill>
              <a:latin typeface="Open Sans Condensed Light" panose="020B0306030504020204" pitchFamily="34" charset="0"/>
              <a:ea typeface="Open Sans Condensed Light" panose="020B0306030504020204" pitchFamily="34" charset="0"/>
              <a:cs typeface="Open Sans Condensed Light" panose="020B0306030504020204" pitchFamily="3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283958" y="4291269"/>
            <a:ext cx="1960396" cy="1747006"/>
            <a:chOff x="1283958" y="4291269"/>
            <a:chExt cx="1960396" cy="1747006"/>
          </a:xfrm>
        </p:grpSpPr>
        <p:sp>
          <p:nvSpPr>
            <p:cNvPr id="22" name="TextBox 35"/>
            <p:cNvSpPr txBox="1"/>
            <p:nvPr/>
          </p:nvSpPr>
          <p:spPr>
            <a:xfrm>
              <a:off x="1283958" y="4653280"/>
              <a:ext cx="196039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极致无岸，向天而歌</a:t>
              </a:r>
              <a:r>
                <a:rPr lang="zh-CN" altLang="en-US" sz="1400" dirty="0" smtClean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。小鹿</a:t>
              </a:r>
              <a:r>
                <a:rPr lang="en-US" altLang="zh-CN" sz="1400" dirty="0" err="1" smtClean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pptPPT</a:t>
              </a:r>
              <a:r>
                <a:rPr lang="zh-CN" altLang="en-US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</a:t>
              </a:r>
              <a:r>
                <a:rPr lang="zh-CN" altLang="en-US" sz="1400" dirty="0" smtClean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Box 35"/>
            <p:cNvSpPr txBox="1"/>
            <p:nvPr/>
          </p:nvSpPr>
          <p:spPr>
            <a:xfrm>
              <a:off x="1529156" y="4291269"/>
              <a:ext cx="15022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b="1" dirty="0" smtClean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altLang="zh-CN" sz="1600" b="1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814444" y="4291269"/>
            <a:ext cx="1960396" cy="1747006"/>
            <a:chOff x="1283958" y="4291269"/>
            <a:chExt cx="1960396" cy="1747006"/>
          </a:xfrm>
        </p:grpSpPr>
        <p:sp>
          <p:nvSpPr>
            <p:cNvPr id="25" name="TextBox 35"/>
            <p:cNvSpPr txBox="1"/>
            <p:nvPr/>
          </p:nvSpPr>
          <p:spPr>
            <a:xfrm>
              <a:off x="1283958" y="4653280"/>
              <a:ext cx="196039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极致无岸，向天而歌</a:t>
              </a:r>
              <a:r>
                <a:rPr lang="zh-CN" altLang="en-US" sz="1400" dirty="0" smtClean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。小鹿</a:t>
              </a:r>
              <a:r>
                <a:rPr lang="en-US" altLang="zh-CN" sz="1400" dirty="0" err="1" smtClean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pptPPT</a:t>
              </a:r>
              <a:r>
                <a:rPr lang="zh-CN" altLang="en-US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</a:t>
              </a:r>
              <a:r>
                <a:rPr lang="zh-CN" altLang="en-US" sz="1400" dirty="0" smtClean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TextBox 35"/>
            <p:cNvSpPr txBox="1"/>
            <p:nvPr/>
          </p:nvSpPr>
          <p:spPr>
            <a:xfrm>
              <a:off x="1529156" y="4291269"/>
              <a:ext cx="15022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b="1" dirty="0" smtClean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altLang="zh-CN" sz="1600" b="1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325224" y="4291269"/>
            <a:ext cx="1960396" cy="1747006"/>
            <a:chOff x="1283958" y="4291269"/>
            <a:chExt cx="1960396" cy="1747006"/>
          </a:xfrm>
        </p:grpSpPr>
        <p:sp>
          <p:nvSpPr>
            <p:cNvPr id="28" name="TextBox 35"/>
            <p:cNvSpPr txBox="1"/>
            <p:nvPr/>
          </p:nvSpPr>
          <p:spPr>
            <a:xfrm>
              <a:off x="1283958" y="4653280"/>
              <a:ext cx="196039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极致无岸，向天而歌</a:t>
              </a:r>
              <a:r>
                <a:rPr lang="zh-CN" altLang="en-US" sz="1400" dirty="0" smtClean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。小鹿</a:t>
              </a:r>
              <a:r>
                <a:rPr lang="en-US" altLang="zh-CN" sz="1400" dirty="0" err="1" smtClean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pptPPT</a:t>
              </a:r>
              <a:r>
                <a:rPr lang="zh-CN" altLang="en-US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</a:t>
              </a:r>
              <a:r>
                <a:rPr lang="zh-CN" altLang="en-US" sz="1400" dirty="0" smtClean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TextBox 35"/>
            <p:cNvSpPr txBox="1"/>
            <p:nvPr/>
          </p:nvSpPr>
          <p:spPr>
            <a:xfrm>
              <a:off x="1529156" y="4291269"/>
              <a:ext cx="15022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b="1" dirty="0" smtClean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altLang="zh-CN" sz="1600" b="1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892509" y="4291269"/>
            <a:ext cx="1960396" cy="1747006"/>
            <a:chOff x="1283958" y="4291269"/>
            <a:chExt cx="1960396" cy="1747006"/>
          </a:xfrm>
        </p:grpSpPr>
        <p:sp>
          <p:nvSpPr>
            <p:cNvPr id="31" name="TextBox 35"/>
            <p:cNvSpPr txBox="1"/>
            <p:nvPr/>
          </p:nvSpPr>
          <p:spPr>
            <a:xfrm>
              <a:off x="1283958" y="4653280"/>
              <a:ext cx="196039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极致无岸，向天而歌</a:t>
              </a:r>
              <a:r>
                <a:rPr lang="zh-CN" altLang="en-US" sz="1400" dirty="0" smtClean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。小鹿</a:t>
              </a:r>
              <a:r>
                <a:rPr lang="en-US" altLang="zh-CN" sz="1400" dirty="0" err="1" smtClean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pptPPT</a:t>
              </a:r>
              <a:r>
                <a:rPr lang="zh-CN" altLang="en-US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</a:t>
              </a:r>
              <a:r>
                <a:rPr lang="zh-CN" altLang="en-US" sz="1400" dirty="0" smtClean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TextBox 35"/>
            <p:cNvSpPr txBox="1"/>
            <p:nvPr/>
          </p:nvSpPr>
          <p:spPr>
            <a:xfrm>
              <a:off x="1529156" y="4291269"/>
              <a:ext cx="15022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b="1" dirty="0" smtClean="0">
                  <a:solidFill>
                    <a:srgbClr val="F8F8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altLang="zh-CN" sz="1600" b="1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42469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25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497840"/>
            <a:ext cx="172720" cy="548640"/>
          </a:xfrm>
          <a:prstGeom prst="rect">
            <a:avLst/>
          </a:prstGeom>
          <a:solidFill>
            <a:srgbClr val="F8F8DD"/>
          </a:solidFill>
          <a:ln>
            <a:solidFill>
              <a:srgbClr val="F8F8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4160" y="572105"/>
            <a:ext cx="2377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8F8D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单击输入您的标题</a:t>
            </a:r>
            <a:endParaRPr lang="zh-CN" altLang="en-US" sz="2000" dirty="0">
              <a:solidFill>
                <a:srgbClr val="F8F8D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Oval 3"/>
          <p:cNvSpPr/>
          <p:nvPr/>
        </p:nvSpPr>
        <p:spPr>
          <a:xfrm>
            <a:off x="3717647" y="2092666"/>
            <a:ext cx="1342664" cy="1342664"/>
          </a:xfrm>
          <a:prstGeom prst="ellipse">
            <a:avLst/>
          </a:prstGeom>
          <a:solidFill>
            <a:srgbClr val="E74E3E">
              <a:alpha val="8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smtClean="0">
              <a:solidFill>
                <a:srgbClr val="1CBB9F"/>
              </a:solidFill>
            </a:endParaRPr>
          </a:p>
        </p:txBody>
      </p:sp>
      <p:sp>
        <p:nvSpPr>
          <p:cNvPr id="6" name="Oval 9"/>
          <p:cNvSpPr/>
          <p:nvPr/>
        </p:nvSpPr>
        <p:spPr>
          <a:xfrm>
            <a:off x="4848107" y="2092666"/>
            <a:ext cx="1342664" cy="1342664"/>
          </a:xfrm>
          <a:prstGeom prst="ellipse">
            <a:avLst/>
          </a:prstGeom>
          <a:solidFill>
            <a:srgbClr val="70B69E">
              <a:alpha val="8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smtClean="0">
              <a:solidFill>
                <a:srgbClr val="1CBB9F"/>
              </a:solidFill>
            </a:endParaRPr>
          </a:p>
        </p:txBody>
      </p:sp>
      <p:sp>
        <p:nvSpPr>
          <p:cNvPr id="7" name="Oval 11"/>
          <p:cNvSpPr/>
          <p:nvPr/>
        </p:nvSpPr>
        <p:spPr>
          <a:xfrm>
            <a:off x="5978567" y="2092666"/>
            <a:ext cx="1342664" cy="1342664"/>
          </a:xfrm>
          <a:prstGeom prst="ellipse">
            <a:avLst/>
          </a:prstGeom>
          <a:solidFill>
            <a:srgbClr val="FBA41F">
              <a:alpha val="8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smtClean="0">
              <a:solidFill>
                <a:srgbClr val="1CBB9F"/>
              </a:solidFill>
            </a:endParaRPr>
          </a:p>
        </p:txBody>
      </p:sp>
      <p:sp>
        <p:nvSpPr>
          <p:cNvPr id="8" name="Oval 13"/>
          <p:cNvSpPr/>
          <p:nvPr/>
        </p:nvSpPr>
        <p:spPr>
          <a:xfrm>
            <a:off x="7109027" y="2092666"/>
            <a:ext cx="1342664" cy="1342664"/>
          </a:xfrm>
          <a:prstGeom prst="ellipse">
            <a:avLst/>
          </a:prstGeom>
          <a:solidFill>
            <a:srgbClr val="548A9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smtClean="0">
              <a:solidFill>
                <a:srgbClr val="1CBB9F"/>
              </a:solidFill>
            </a:endParaRPr>
          </a:p>
        </p:txBody>
      </p:sp>
      <p:sp>
        <p:nvSpPr>
          <p:cNvPr id="9" name="Freeform 208"/>
          <p:cNvSpPr>
            <a:spLocks noEditPoints="1"/>
          </p:cNvSpPr>
          <p:nvPr/>
        </p:nvSpPr>
        <p:spPr bwMode="auto">
          <a:xfrm>
            <a:off x="5316541" y="2549527"/>
            <a:ext cx="380686" cy="436985"/>
          </a:xfrm>
          <a:custGeom>
            <a:avLst/>
            <a:gdLst>
              <a:gd name="T0" fmla="*/ 217 w 252"/>
              <a:gd name="T1" fmla="*/ 204 h 288"/>
              <a:gd name="T2" fmla="*/ 217 w 252"/>
              <a:gd name="T3" fmla="*/ 196 h 288"/>
              <a:gd name="T4" fmla="*/ 217 w 252"/>
              <a:gd name="T5" fmla="*/ 126 h 288"/>
              <a:gd name="T6" fmla="*/ 156 w 252"/>
              <a:gd name="T7" fmla="*/ 40 h 288"/>
              <a:gd name="T8" fmla="*/ 158 w 252"/>
              <a:gd name="T9" fmla="*/ 32 h 288"/>
              <a:gd name="T10" fmla="*/ 126 w 252"/>
              <a:gd name="T11" fmla="*/ 0 h 288"/>
              <a:gd name="T12" fmla="*/ 94 w 252"/>
              <a:gd name="T13" fmla="*/ 32 h 288"/>
              <a:gd name="T14" fmla="*/ 96 w 252"/>
              <a:gd name="T15" fmla="*/ 40 h 288"/>
              <a:gd name="T16" fmla="*/ 35 w 252"/>
              <a:gd name="T17" fmla="*/ 126 h 288"/>
              <a:gd name="T18" fmla="*/ 35 w 252"/>
              <a:gd name="T19" fmla="*/ 196 h 288"/>
              <a:gd name="T20" fmla="*/ 35 w 252"/>
              <a:gd name="T21" fmla="*/ 204 h 288"/>
              <a:gd name="T22" fmla="*/ 0 w 252"/>
              <a:gd name="T23" fmla="*/ 238 h 288"/>
              <a:gd name="T24" fmla="*/ 14 w 252"/>
              <a:gd name="T25" fmla="*/ 252 h 288"/>
              <a:gd name="T26" fmla="*/ 95 w 252"/>
              <a:gd name="T27" fmla="*/ 252 h 288"/>
              <a:gd name="T28" fmla="*/ 94 w 252"/>
              <a:gd name="T29" fmla="*/ 256 h 288"/>
              <a:gd name="T30" fmla="*/ 126 w 252"/>
              <a:gd name="T31" fmla="*/ 288 h 288"/>
              <a:gd name="T32" fmla="*/ 158 w 252"/>
              <a:gd name="T33" fmla="*/ 256 h 288"/>
              <a:gd name="T34" fmla="*/ 157 w 252"/>
              <a:gd name="T35" fmla="*/ 252 h 288"/>
              <a:gd name="T36" fmla="*/ 238 w 252"/>
              <a:gd name="T37" fmla="*/ 252 h 288"/>
              <a:gd name="T38" fmla="*/ 252 w 252"/>
              <a:gd name="T39" fmla="*/ 238 h 288"/>
              <a:gd name="T40" fmla="*/ 217 w 252"/>
              <a:gd name="T41" fmla="*/ 204 h 288"/>
              <a:gd name="T42" fmla="*/ 108 w 252"/>
              <a:gd name="T43" fmla="*/ 32 h 288"/>
              <a:gd name="T44" fmla="*/ 126 w 252"/>
              <a:gd name="T45" fmla="*/ 14 h 288"/>
              <a:gd name="T46" fmla="*/ 144 w 252"/>
              <a:gd name="T47" fmla="*/ 32 h 288"/>
              <a:gd name="T48" fmla="*/ 143 w 252"/>
              <a:gd name="T49" fmla="*/ 37 h 288"/>
              <a:gd name="T50" fmla="*/ 126 w 252"/>
              <a:gd name="T51" fmla="*/ 35 h 288"/>
              <a:gd name="T52" fmla="*/ 109 w 252"/>
              <a:gd name="T53" fmla="*/ 37 h 288"/>
              <a:gd name="T54" fmla="*/ 108 w 252"/>
              <a:gd name="T55" fmla="*/ 3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2" h="288">
                <a:moveTo>
                  <a:pt x="217" y="204"/>
                </a:moveTo>
                <a:cubicBezTo>
                  <a:pt x="217" y="202"/>
                  <a:pt x="217" y="199"/>
                  <a:pt x="217" y="196"/>
                </a:cubicBezTo>
                <a:cubicBezTo>
                  <a:pt x="217" y="126"/>
                  <a:pt x="217" y="126"/>
                  <a:pt x="217" y="126"/>
                </a:cubicBezTo>
                <a:cubicBezTo>
                  <a:pt x="217" y="86"/>
                  <a:pt x="192" y="53"/>
                  <a:pt x="156" y="40"/>
                </a:cubicBezTo>
                <a:cubicBezTo>
                  <a:pt x="157" y="37"/>
                  <a:pt x="158" y="35"/>
                  <a:pt x="158" y="32"/>
                </a:cubicBezTo>
                <a:cubicBezTo>
                  <a:pt x="158" y="14"/>
                  <a:pt x="143" y="0"/>
                  <a:pt x="126" y="0"/>
                </a:cubicBezTo>
                <a:cubicBezTo>
                  <a:pt x="109" y="0"/>
                  <a:pt x="94" y="14"/>
                  <a:pt x="94" y="32"/>
                </a:cubicBezTo>
                <a:cubicBezTo>
                  <a:pt x="94" y="35"/>
                  <a:pt x="95" y="37"/>
                  <a:pt x="96" y="40"/>
                </a:cubicBezTo>
                <a:cubicBezTo>
                  <a:pt x="60" y="53"/>
                  <a:pt x="35" y="86"/>
                  <a:pt x="35" y="126"/>
                </a:cubicBezTo>
                <a:cubicBezTo>
                  <a:pt x="35" y="196"/>
                  <a:pt x="35" y="196"/>
                  <a:pt x="35" y="196"/>
                </a:cubicBezTo>
                <a:cubicBezTo>
                  <a:pt x="35" y="199"/>
                  <a:pt x="35" y="202"/>
                  <a:pt x="35" y="20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246"/>
                  <a:pt x="6" y="252"/>
                  <a:pt x="14" y="252"/>
                </a:cubicBezTo>
                <a:cubicBezTo>
                  <a:pt x="95" y="252"/>
                  <a:pt x="95" y="252"/>
                  <a:pt x="95" y="252"/>
                </a:cubicBezTo>
                <a:cubicBezTo>
                  <a:pt x="95" y="254"/>
                  <a:pt x="94" y="255"/>
                  <a:pt x="94" y="256"/>
                </a:cubicBezTo>
                <a:cubicBezTo>
                  <a:pt x="94" y="274"/>
                  <a:pt x="109" y="288"/>
                  <a:pt x="126" y="288"/>
                </a:cubicBezTo>
                <a:cubicBezTo>
                  <a:pt x="143" y="288"/>
                  <a:pt x="158" y="274"/>
                  <a:pt x="158" y="256"/>
                </a:cubicBezTo>
                <a:cubicBezTo>
                  <a:pt x="158" y="255"/>
                  <a:pt x="157" y="254"/>
                  <a:pt x="157" y="252"/>
                </a:cubicBezTo>
                <a:cubicBezTo>
                  <a:pt x="238" y="252"/>
                  <a:pt x="238" y="252"/>
                  <a:pt x="238" y="252"/>
                </a:cubicBezTo>
                <a:cubicBezTo>
                  <a:pt x="246" y="252"/>
                  <a:pt x="252" y="246"/>
                  <a:pt x="252" y="238"/>
                </a:cubicBezTo>
                <a:lnTo>
                  <a:pt x="217" y="204"/>
                </a:lnTo>
                <a:close/>
                <a:moveTo>
                  <a:pt x="108" y="32"/>
                </a:moveTo>
                <a:cubicBezTo>
                  <a:pt x="108" y="22"/>
                  <a:pt x="116" y="14"/>
                  <a:pt x="126" y="14"/>
                </a:cubicBezTo>
                <a:cubicBezTo>
                  <a:pt x="136" y="14"/>
                  <a:pt x="144" y="22"/>
                  <a:pt x="144" y="32"/>
                </a:cubicBezTo>
                <a:cubicBezTo>
                  <a:pt x="144" y="33"/>
                  <a:pt x="143" y="35"/>
                  <a:pt x="143" y="37"/>
                </a:cubicBezTo>
                <a:cubicBezTo>
                  <a:pt x="137" y="36"/>
                  <a:pt x="132" y="35"/>
                  <a:pt x="126" y="35"/>
                </a:cubicBezTo>
                <a:cubicBezTo>
                  <a:pt x="120" y="35"/>
                  <a:pt x="115" y="36"/>
                  <a:pt x="109" y="37"/>
                </a:cubicBezTo>
                <a:cubicBezTo>
                  <a:pt x="109" y="35"/>
                  <a:pt x="108" y="33"/>
                  <a:pt x="108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Freeform 251"/>
          <p:cNvSpPr>
            <a:spLocks noEditPoints="1"/>
          </p:cNvSpPr>
          <p:nvPr/>
        </p:nvSpPr>
        <p:spPr bwMode="auto">
          <a:xfrm>
            <a:off x="4159763" y="2549527"/>
            <a:ext cx="458432" cy="428941"/>
          </a:xfrm>
          <a:custGeom>
            <a:avLst/>
            <a:gdLst>
              <a:gd name="T0" fmla="*/ 266 w 301"/>
              <a:gd name="T1" fmla="*/ 192 h 282"/>
              <a:gd name="T2" fmla="*/ 234 w 301"/>
              <a:gd name="T3" fmla="*/ 69 h 282"/>
              <a:gd name="T4" fmla="*/ 81 w 301"/>
              <a:gd name="T5" fmla="*/ 36 h 282"/>
              <a:gd name="T6" fmla="*/ 32 w 301"/>
              <a:gd name="T7" fmla="*/ 3 h 282"/>
              <a:gd name="T8" fmla="*/ 12 w 301"/>
              <a:gd name="T9" fmla="*/ 13 h 282"/>
              <a:gd name="T10" fmla="*/ 61 w 301"/>
              <a:gd name="T11" fmla="*/ 57 h 282"/>
              <a:gd name="T12" fmla="*/ 132 w 301"/>
              <a:gd name="T13" fmla="*/ 249 h 282"/>
              <a:gd name="T14" fmla="*/ 301 w 301"/>
              <a:gd name="T15" fmla="*/ 260 h 282"/>
              <a:gd name="T16" fmla="*/ 266 w 301"/>
              <a:gd name="T17" fmla="*/ 192 h 282"/>
              <a:gd name="T18" fmla="*/ 242 w 301"/>
              <a:gd name="T19" fmla="*/ 232 h 282"/>
              <a:gd name="T20" fmla="*/ 240 w 301"/>
              <a:gd name="T21" fmla="*/ 233 h 282"/>
              <a:gd name="T22" fmla="*/ 238 w 301"/>
              <a:gd name="T23" fmla="*/ 232 h 282"/>
              <a:gd name="T24" fmla="*/ 159 w 301"/>
              <a:gd name="T25" fmla="*/ 138 h 282"/>
              <a:gd name="T26" fmla="*/ 106 w 301"/>
              <a:gd name="T27" fmla="*/ 75 h 282"/>
              <a:gd name="T28" fmla="*/ 106 w 301"/>
              <a:gd name="T29" fmla="*/ 71 h 282"/>
              <a:gd name="T30" fmla="*/ 109 w 301"/>
              <a:gd name="T31" fmla="*/ 71 h 282"/>
              <a:gd name="T32" fmla="*/ 178 w 301"/>
              <a:gd name="T33" fmla="*/ 122 h 282"/>
              <a:gd name="T34" fmla="*/ 243 w 301"/>
              <a:gd name="T35" fmla="*/ 229 h 282"/>
              <a:gd name="T36" fmla="*/ 242 w 301"/>
              <a:gd name="T37" fmla="*/ 232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01" h="282">
                <a:moveTo>
                  <a:pt x="266" y="192"/>
                </a:moveTo>
                <a:cubicBezTo>
                  <a:pt x="268" y="152"/>
                  <a:pt x="252" y="95"/>
                  <a:pt x="234" y="69"/>
                </a:cubicBezTo>
                <a:cubicBezTo>
                  <a:pt x="197" y="16"/>
                  <a:pt x="116" y="0"/>
                  <a:pt x="81" y="36"/>
                </a:cubicBezTo>
                <a:cubicBezTo>
                  <a:pt x="74" y="43"/>
                  <a:pt x="32" y="3"/>
                  <a:pt x="32" y="3"/>
                </a:cubicBezTo>
                <a:cubicBezTo>
                  <a:pt x="12" y="13"/>
                  <a:pt x="12" y="13"/>
                  <a:pt x="12" y="13"/>
                </a:cubicBezTo>
                <a:cubicBezTo>
                  <a:pt x="61" y="57"/>
                  <a:pt x="61" y="57"/>
                  <a:pt x="61" y="57"/>
                </a:cubicBezTo>
                <a:cubicBezTo>
                  <a:pt x="61" y="57"/>
                  <a:pt x="0" y="152"/>
                  <a:pt x="132" y="249"/>
                </a:cubicBezTo>
                <a:cubicBezTo>
                  <a:pt x="177" y="282"/>
                  <a:pt x="241" y="269"/>
                  <a:pt x="301" y="260"/>
                </a:cubicBezTo>
                <a:cubicBezTo>
                  <a:pt x="301" y="260"/>
                  <a:pt x="265" y="248"/>
                  <a:pt x="266" y="192"/>
                </a:cubicBezTo>
                <a:close/>
                <a:moveTo>
                  <a:pt x="242" y="232"/>
                </a:moveTo>
                <a:cubicBezTo>
                  <a:pt x="241" y="233"/>
                  <a:pt x="241" y="233"/>
                  <a:pt x="240" y="233"/>
                </a:cubicBezTo>
                <a:cubicBezTo>
                  <a:pt x="240" y="233"/>
                  <a:pt x="239" y="232"/>
                  <a:pt x="238" y="232"/>
                </a:cubicBezTo>
                <a:cubicBezTo>
                  <a:pt x="238" y="232"/>
                  <a:pt x="198" y="182"/>
                  <a:pt x="159" y="138"/>
                </a:cubicBezTo>
                <a:cubicBezTo>
                  <a:pt x="115" y="89"/>
                  <a:pt x="106" y="75"/>
                  <a:pt x="106" y="75"/>
                </a:cubicBezTo>
                <a:cubicBezTo>
                  <a:pt x="105" y="74"/>
                  <a:pt x="105" y="72"/>
                  <a:pt x="106" y="71"/>
                </a:cubicBezTo>
                <a:cubicBezTo>
                  <a:pt x="107" y="71"/>
                  <a:pt x="108" y="70"/>
                  <a:pt x="109" y="71"/>
                </a:cubicBezTo>
                <a:cubicBezTo>
                  <a:pt x="109" y="71"/>
                  <a:pt x="144" y="87"/>
                  <a:pt x="178" y="122"/>
                </a:cubicBezTo>
                <a:cubicBezTo>
                  <a:pt x="210" y="156"/>
                  <a:pt x="243" y="229"/>
                  <a:pt x="243" y="229"/>
                </a:cubicBezTo>
                <a:cubicBezTo>
                  <a:pt x="243" y="230"/>
                  <a:pt x="243" y="232"/>
                  <a:pt x="242" y="2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Freeform 367"/>
          <p:cNvSpPr>
            <a:spLocks noEditPoints="1"/>
          </p:cNvSpPr>
          <p:nvPr/>
        </p:nvSpPr>
        <p:spPr bwMode="auto">
          <a:xfrm>
            <a:off x="6444811" y="2539806"/>
            <a:ext cx="410176" cy="436985"/>
          </a:xfrm>
          <a:custGeom>
            <a:avLst/>
            <a:gdLst>
              <a:gd name="T0" fmla="*/ 251 w 269"/>
              <a:gd name="T1" fmla="*/ 192 h 288"/>
              <a:gd name="T2" fmla="*/ 234 w 269"/>
              <a:gd name="T3" fmla="*/ 209 h 288"/>
              <a:gd name="T4" fmla="*/ 234 w 269"/>
              <a:gd name="T5" fmla="*/ 211 h 288"/>
              <a:gd name="T6" fmla="*/ 201 w 269"/>
              <a:gd name="T7" fmla="*/ 233 h 288"/>
              <a:gd name="T8" fmla="*/ 160 w 269"/>
              <a:gd name="T9" fmla="*/ 240 h 288"/>
              <a:gd name="T10" fmla="*/ 148 w 269"/>
              <a:gd name="T11" fmla="*/ 187 h 288"/>
              <a:gd name="T12" fmla="*/ 146 w 269"/>
              <a:gd name="T13" fmla="*/ 121 h 288"/>
              <a:gd name="T14" fmla="*/ 193 w 269"/>
              <a:gd name="T15" fmla="*/ 121 h 288"/>
              <a:gd name="T16" fmla="*/ 211 w 269"/>
              <a:gd name="T17" fmla="*/ 117 h 288"/>
              <a:gd name="T18" fmla="*/ 222 w 269"/>
              <a:gd name="T19" fmla="*/ 123 h 288"/>
              <a:gd name="T20" fmla="*/ 236 w 269"/>
              <a:gd name="T21" fmla="*/ 109 h 288"/>
              <a:gd name="T22" fmla="*/ 222 w 269"/>
              <a:gd name="T23" fmla="*/ 95 h 288"/>
              <a:gd name="T24" fmla="*/ 210 w 269"/>
              <a:gd name="T25" fmla="*/ 101 h 288"/>
              <a:gd name="T26" fmla="*/ 145 w 269"/>
              <a:gd name="T27" fmla="*/ 101 h 288"/>
              <a:gd name="T28" fmla="*/ 144 w 269"/>
              <a:gd name="T29" fmla="*/ 68 h 288"/>
              <a:gd name="T30" fmla="*/ 169 w 269"/>
              <a:gd name="T31" fmla="*/ 35 h 288"/>
              <a:gd name="T32" fmla="*/ 134 w 269"/>
              <a:gd name="T33" fmla="*/ 0 h 288"/>
              <a:gd name="T34" fmla="*/ 99 w 269"/>
              <a:gd name="T35" fmla="*/ 35 h 288"/>
              <a:gd name="T36" fmla="*/ 124 w 269"/>
              <a:gd name="T37" fmla="*/ 68 h 288"/>
              <a:gd name="T38" fmla="*/ 123 w 269"/>
              <a:gd name="T39" fmla="*/ 101 h 288"/>
              <a:gd name="T40" fmla="*/ 58 w 269"/>
              <a:gd name="T41" fmla="*/ 101 h 288"/>
              <a:gd name="T42" fmla="*/ 46 w 269"/>
              <a:gd name="T43" fmla="*/ 95 h 288"/>
              <a:gd name="T44" fmla="*/ 32 w 269"/>
              <a:gd name="T45" fmla="*/ 109 h 288"/>
              <a:gd name="T46" fmla="*/ 46 w 269"/>
              <a:gd name="T47" fmla="*/ 123 h 288"/>
              <a:gd name="T48" fmla="*/ 57 w 269"/>
              <a:gd name="T49" fmla="*/ 117 h 288"/>
              <a:gd name="T50" fmla="*/ 76 w 269"/>
              <a:gd name="T51" fmla="*/ 121 h 288"/>
              <a:gd name="T52" fmla="*/ 122 w 269"/>
              <a:gd name="T53" fmla="*/ 121 h 288"/>
              <a:gd name="T54" fmla="*/ 120 w 269"/>
              <a:gd name="T55" fmla="*/ 187 h 288"/>
              <a:gd name="T56" fmla="*/ 109 w 269"/>
              <a:gd name="T57" fmla="*/ 239 h 288"/>
              <a:gd name="T58" fmla="*/ 59 w 269"/>
              <a:gd name="T59" fmla="*/ 227 h 288"/>
              <a:gd name="T60" fmla="*/ 34 w 269"/>
              <a:gd name="T61" fmla="*/ 212 h 288"/>
              <a:gd name="T62" fmla="*/ 35 w 269"/>
              <a:gd name="T63" fmla="*/ 209 h 288"/>
              <a:gd name="T64" fmla="*/ 17 w 269"/>
              <a:gd name="T65" fmla="*/ 192 h 288"/>
              <a:gd name="T66" fmla="*/ 0 w 269"/>
              <a:gd name="T67" fmla="*/ 209 h 288"/>
              <a:gd name="T68" fmla="*/ 17 w 269"/>
              <a:gd name="T69" fmla="*/ 227 h 288"/>
              <a:gd name="T70" fmla="*/ 21 w 269"/>
              <a:gd name="T71" fmla="*/ 226 h 288"/>
              <a:gd name="T72" fmla="*/ 48 w 269"/>
              <a:gd name="T73" fmla="*/ 247 h 288"/>
              <a:gd name="T74" fmla="*/ 102 w 269"/>
              <a:gd name="T75" fmla="*/ 273 h 288"/>
              <a:gd name="T76" fmla="*/ 135 w 269"/>
              <a:gd name="T77" fmla="*/ 288 h 288"/>
              <a:gd name="T78" fmla="*/ 166 w 269"/>
              <a:gd name="T79" fmla="*/ 273 h 288"/>
              <a:gd name="T80" fmla="*/ 220 w 269"/>
              <a:gd name="T81" fmla="*/ 247 h 288"/>
              <a:gd name="T82" fmla="*/ 247 w 269"/>
              <a:gd name="T83" fmla="*/ 226 h 288"/>
              <a:gd name="T84" fmla="*/ 251 w 269"/>
              <a:gd name="T85" fmla="*/ 227 h 288"/>
              <a:gd name="T86" fmla="*/ 269 w 269"/>
              <a:gd name="T87" fmla="*/ 209 h 288"/>
              <a:gd name="T88" fmla="*/ 251 w 269"/>
              <a:gd name="T89" fmla="*/ 192 h 288"/>
              <a:gd name="T90" fmla="*/ 115 w 269"/>
              <a:gd name="T91" fmla="*/ 35 h 288"/>
              <a:gd name="T92" fmla="*/ 134 w 269"/>
              <a:gd name="T93" fmla="*/ 16 h 288"/>
              <a:gd name="T94" fmla="*/ 152 w 269"/>
              <a:gd name="T95" fmla="*/ 35 h 288"/>
              <a:gd name="T96" fmla="*/ 134 w 269"/>
              <a:gd name="T97" fmla="*/ 53 h 288"/>
              <a:gd name="T98" fmla="*/ 115 w 269"/>
              <a:gd name="T99" fmla="*/ 35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9" h="288">
                <a:moveTo>
                  <a:pt x="251" y="192"/>
                </a:moveTo>
                <a:cubicBezTo>
                  <a:pt x="241" y="192"/>
                  <a:pt x="234" y="200"/>
                  <a:pt x="234" y="209"/>
                </a:cubicBezTo>
                <a:cubicBezTo>
                  <a:pt x="234" y="210"/>
                  <a:pt x="234" y="211"/>
                  <a:pt x="234" y="211"/>
                </a:cubicBezTo>
                <a:cubicBezTo>
                  <a:pt x="226" y="217"/>
                  <a:pt x="215" y="224"/>
                  <a:pt x="201" y="233"/>
                </a:cubicBezTo>
                <a:cubicBezTo>
                  <a:pt x="189" y="240"/>
                  <a:pt x="174" y="241"/>
                  <a:pt x="160" y="240"/>
                </a:cubicBezTo>
                <a:cubicBezTo>
                  <a:pt x="148" y="187"/>
                  <a:pt x="148" y="187"/>
                  <a:pt x="148" y="187"/>
                </a:cubicBezTo>
                <a:cubicBezTo>
                  <a:pt x="148" y="187"/>
                  <a:pt x="147" y="153"/>
                  <a:pt x="146" y="121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211" y="117"/>
                  <a:pt x="211" y="117"/>
                  <a:pt x="211" y="117"/>
                </a:cubicBezTo>
                <a:cubicBezTo>
                  <a:pt x="213" y="120"/>
                  <a:pt x="217" y="123"/>
                  <a:pt x="222" y="123"/>
                </a:cubicBezTo>
                <a:cubicBezTo>
                  <a:pt x="230" y="123"/>
                  <a:pt x="236" y="116"/>
                  <a:pt x="236" y="109"/>
                </a:cubicBezTo>
                <a:cubicBezTo>
                  <a:pt x="236" y="101"/>
                  <a:pt x="230" y="95"/>
                  <a:pt x="222" y="95"/>
                </a:cubicBezTo>
                <a:cubicBezTo>
                  <a:pt x="217" y="95"/>
                  <a:pt x="213" y="97"/>
                  <a:pt x="210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87"/>
                  <a:pt x="144" y="75"/>
                  <a:pt x="144" y="68"/>
                </a:cubicBezTo>
                <a:cubicBezTo>
                  <a:pt x="158" y="63"/>
                  <a:pt x="169" y="50"/>
                  <a:pt x="169" y="35"/>
                </a:cubicBezTo>
                <a:cubicBezTo>
                  <a:pt x="169" y="16"/>
                  <a:pt x="153" y="0"/>
                  <a:pt x="134" y="0"/>
                </a:cubicBezTo>
                <a:cubicBezTo>
                  <a:pt x="115" y="0"/>
                  <a:pt x="99" y="16"/>
                  <a:pt x="99" y="35"/>
                </a:cubicBezTo>
                <a:cubicBezTo>
                  <a:pt x="99" y="50"/>
                  <a:pt x="110" y="64"/>
                  <a:pt x="124" y="68"/>
                </a:cubicBezTo>
                <a:cubicBezTo>
                  <a:pt x="124" y="75"/>
                  <a:pt x="124" y="87"/>
                  <a:pt x="123" y="101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5" y="97"/>
                  <a:pt x="51" y="95"/>
                  <a:pt x="46" y="95"/>
                </a:cubicBezTo>
                <a:cubicBezTo>
                  <a:pt x="38" y="95"/>
                  <a:pt x="32" y="101"/>
                  <a:pt x="32" y="109"/>
                </a:cubicBezTo>
                <a:cubicBezTo>
                  <a:pt x="32" y="116"/>
                  <a:pt x="38" y="123"/>
                  <a:pt x="46" y="123"/>
                </a:cubicBezTo>
                <a:cubicBezTo>
                  <a:pt x="51" y="123"/>
                  <a:pt x="55" y="120"/>
                  <a:pt x="57" y="117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122" y="121"/>
                  <a:pt x="122" y="121"/>
                  <a:pt x="122" y="121"/>
                </a:cubicBezTo>
                <a:cubicBezTo>
                  <a:pt x="121" y="153"/>
                  <a:pt x="120" y="187"/>
                  <a:pt x="120" y="187"/>
                </a:cubicBezTo>
                <a:cubicBezTo>
                  <a:pt x="109" y="239"/>
                  <a:pt x="109" y="239"/>
                  <a:pt x="109" y="239"/>
                </a:cubicBezTo>
                <a:cubicBezTo>
                  <a:pt x="91" y="239"/>
                  <a:pt x="73" y="237"/>
                  <a:pt x="59" y="227"/>
                </a:cubicBezTo>
                <a:cubicBezTo>
                  <a:pt x="49" y="221"/>
                  <a:pt x="41" y="217"/>
                  <a:pt x="34" y="212"/>
                </a:cubicBezTo>
                <a:cubicBezTo>
                  <a:pt x="35" y="211"/>
                  <a:pt x="35" y="210"/>
                  <a:pt x="35" y="209"/>
                </a:cubicBezTo>
                <a:cubicBezTo>
                  <a:pt x="35" y="200"/>
                  <a:pt x="27" y="192"/>
                  <a:pt x="17" y="192"/>
                </a:cubicBezTo>
                <a:cubicBezTo>
                  <a:pt x="8" y="192"/>
                  <a:pt x="0" y="200"/>
                  <a:pt x="0" y="209"/>
                </a:cubicBezTo>
                <a:cubicBezTo>
                  <a:pt x="0" y="219"/>
                  <a:pt x="8" y="227"/>
                  <a:pt x="17" y="227"/>
                </a:cubicBezTo>
                <a:cubicBezTo>
                  <a:pt x="19" y="227"/>
                  <a:pt x="20" y="227"/>
                  <a:pt x="21" y="226"/>
                </a:cubicBezTo>
                <a:cubicBezTo>
                  <a:pt x="28" y="232"/>
                  <a:pt x="37" y="239"/>
                  <a:pt x="48" y="247"/>
                </a:cubicBezTo>
                <a:cubicBezTo>
                  <a:pt x="64" y="257"/>
                  <a:pt x="82" y="267"/>
                  <a:pt x="102" y="273"/>
                </a:cubicBezTo>
                <a:cubicBezTo>
                  <a:pt x="105" y="274"/>
                  <a:pt x="128" y="288"/>
                  <a:pt x="135" y="288"/>
                </a:cubicBezTo>
                <a:cubicBezTo>
                  <a:pt x="141" y="288"/>
                  <a:pt x="161" y="276"/>
                  <a:pt x="166" y="273"/>
                </a:cubicBezTo>
                <a:cubicBezTo>
                  <a:pt x="186" y="267"/>
                  <a:pt x="205" y="257"/>
                  <a:pt x="220" y="247"/>
                </a:cubicBezTo>
                <a:cubicBezTo>
                  <a:pt x="231" y="239"/>
                  <a:pt x="241" y="232"/>
                  <a:pt x="247" y="226"/>
                </a:cubicBezTo>
                <a:cubicBezTo>
                  <a:pt x="248" y="227"/>
                  <a:pt x="250" y="227"/>
                  <a:pt x="251" y="227"/>
                </a:cubicBezTo>
                <a:cubicBezTo>
                  <a:pt x="261" y="227"/>
                  <a:pt x="269" y="219"/>
                  <a:pt x="269" y="209"/>
                </a:cubicBezTo>
                <a:cubicBezTo>
                  <a:pt x="269" y="200"/>
                  <a:pt x="261" y="192"/>
                  <a:pt x="251" y="192"/>
                </a:cubicBezTo>
                <a:close/>
                <a:moveTo>
                  <a:pt x="115" y="35"/>
                </a:moveTo>
                <a:cubicBezTo>
                  <a:pt x="115" y="25"/>
                  <a:pt x="124" y="16"/>
                  <a:pt x="134" y="16"/>
                </a:cubicBezTo>
                <a:cubicBezTo>
                  <a:pt x="144" y="16"/>
                  <a:pt x="152" y="25"/>
                  <a:pt x="152" y="35"/>
                </a:cubicBezTo>
                <a:cubicBezTo>
                  <a:pt x="152" y="45"/>
                  <a:pt x="144" y="53"/>
                  <a:pt x="134" y="53"/>
                </a:cubicBezTo>
                <a:cubicBezTo>
                  <a:pt x="124" y="53"/>
                  <a:pt x="115" y="45"/>
                  <a:pt x="115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553410" y="2549527"/>
            <a:ext cx="439665" cy="436985"/>
            <a:chOff x="5483226" y="5110164"/>
            <a:chExt cx="260350" cy="258763"/>
          </a:xfrm>
          <a:solidFill>
            <a:schemeClr val="bg1"/>
          </a:solidFill>
        </p:grpSpPr>
        <p:grpSp>
          <p:nvGrpSpPr>
            <p:cNvPr id="13" name="组合 12"/>
            <p:cNvGrpSpPr/>
            <p:nvPr/>
          </p:nvGrpSpPr>
          <p:grpSpPr>
            <a:xfrm>
              <a:off x="5522913" y="5110164"/>
              <a:ext cx="220663" cy="258763"/>
              <a:chOff x="5522913" y="5110164"/>
              <a:chExt cx="220663" cy="258763"/>
            </a:xfrm>
            <a:grpFill/>
          </p:grpSpPr>
          <p:sp>
            <p:nvSpPr>
              <p:cNvPr id="15" name="Freeform 368"/>
              <p:cNvSpPr>
                <a:spLocks/>
              </p:cNvSpPr>
              <p:nvPr/>
            </p:nvSpPr>
            <p:spPr bwMode="auto">
              <a:xfrm>
                <a:off x="5522913" y="5275264"/>
                <a:ext cx="82550" cy="93663"/>
              </a:xfrm>
              <a:custGeom>
                <a:avLst/>
                <a:gdLst>
                  <a:gd name="T0" fmla="*/ 0 w 92"/>
                  <a:gd name="T1" fmla="*/ 0 h 104"/>
                  <a:gd name="T2" fmla="*/ 18 w 92"/>
                  <a:gd name="T3" fmla="*/ 24 h 104"/>
                  <a:gd name="T4" fmla="*/ 18 w 92"/>
                  <a:gd name="T5" fmla="*/ 89 h 104"/>
                  <a:gd name="T6" fmla="*/ 33 w 92"/>
                  <a:gd name="T7" fmla="*/ 104 h 104"/>
                  <a:gd name="T8" fmla="*/ 76 w 92"/>
                  <a:gd name="T9" fmla="*/ 104 h 104"/>
                  <a:gd name="T10" fmla="*/ 92 w 92"/>
                  <a:gd name="T11" fmla="*/ 89 h 104"/>
                  <a:gd name="T12" fmla="*/ 74 w 92"/>
                  <a:gd name="T13" fmla="*/ 24 h 104"/>
                  <a:gd name="T14" fmla="*/ 84 w 92"/>
                  <a:gd name="T15" fmla="*/ 9 h 104"/>
                  <a:gd name="T16" fmla="*/ 22 w 92"/>
                  <a:gd name="T17" fmla="*/ 2 h 104"/>
                  <a:gd name="T18" fmla="*/ 0 w 92"/>
                  <a:gd name="T1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04">
                    <a:moveTo>
                      <a:pt x="0" y="0"/>
                    </a:move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89"/>
                      <a:pt x="18" y="89"/>
                      <a:pt x="18" y="89"/>
                    </a:cubicBezTo>
                    <a:cubicBezTo>
                      <a:pt x="18" y="97"/>
                      <a:pt x="25" y="104"/>
                      <a:pt x="33" y="104"/>
                    </a:cubicBezTo>
                    <a:cubicBezTo>
                      <a:pt x="76" y="104"/>
                      <a:pt x="76" y="104"/>
                      <a:pt x="76" y="104"/>
                    </a:cubicBezTo>
                    <a:cubicBezTo>
                      <a:pt x="85" y="104"/>
                      <a:pt x="92" y="97"/>
                      <a:pt x="92" y="89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84" y="9"/>
                      <a:pt x="84" y="9"/>
                      <a:pt x="84" y="9"/>
                    </a:cubicBezTo>
                    <a:cubicBezTo>
                      <a:pt x="62" y="5"/>
                      <a:pt x="40" y="2"/>
                      <a:pt x="22" y="2"/>
                    </a:cubicBezTo>
                    <a:cubicBezTo>
                      <a:pt x="14" y="2"/>
                      <a:pt x="7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369"/>
              <p:cNvSpPr>
                <a:spLocks/>
              </p:cNvSpPr>
              <p:nvPr/>
            </p:nvSpPr>
            <p:spPr bwMode="auto">
              <a:xfrm>
                <a:off x="5564188" y="5110164"/>
                <a:ext cx="179388" cy="196850"/>
              </a:xfrm>
              <a:custGeom>
                <a:avLst/>
                <a:gdLst>
                  <a:gd name="T0" fmla="*/ 0 w 198"/>
                  <a:gd name="T1" fmla="*/ 160 h 219"/>
                  <a:gd name="T2" fmla="*/ 198 w 198"/>
                  <a:gd name="T3" fmla="*/ 219 h 219"/>
                  <a:gd name="T4" fmla="*/ 198 w 198"/>
                  <a:gd name="T5" fmla="*/ 0 h 219"/>
                  <a:gd name="T6" fmla="*/ 0 w 198"/>
                  <a:gd name="T7" fmla="*/ 59 h 219"/>
                  <a:gd name="T8" fmla="*/ 0 w 198"/>
                  <a:gd name="T9" fmla="*/ 16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8" h="219">
                    <a:moveTo>
                      <a:pt x="0" y="160"/>
                    </a:moveTo>
                    <a:cubicBezTo>
                      <a:pt x="78" y="168"/>
                      <a:pt x="185" y="207"/>
                      <a:pt x="198" y="219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182" y="14"/>
                      <a:pt x="77" y="52"/>
                      <a:pt x="0" y="59"/>
                    </a:cubicBezTo>
                    <a:lnTo>
                      <a:pt x="0" y="1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4" name="Freeform 370"/>
            <p:cNvSpPr>
              <a:spLocks/>
            </p:cNvSpPr>
            <p:nvPr/>
          </p:nvSpPr>
          <p:spPr bwMode="auto">
            <a:xfrm>
              <a:off x="5483226" y="5164139"/>
              <a:ext cx="52388" cy="88900"/>
            </a:xfrm>
            <a:custGeom>
              <a:avLst/>
              <a:gdLst>
                <a:gd name="T0" fmla="*/ 57 w 57"/>
                <a:gd name="T1" fmla="*/ 98 h 98"/>
                <a:gd name="T2" fmla="*/ 57 w 57"/>
                <a:gd name="T3" fmla="*/ 0 h 98"/>
                <a:gd name="T4" fmla="*/ 0 w 57"/>
                <a:gd name="T5" fmla="*/ 49 h 98"/>
                <a:gd name="T6" fmla="*/ 57 w 57"/>
                <a:gd name="T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98">
                  <a:moveTo>
                    <a:pt x="57" y="98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11" y="3"/>
                    <a:pt x="0" y="31"/>
                    <a:pt x="0" y="49"/>
                  </a:cubicBezTo>
                  <a:cubicBezTo>
                    <a:pt x="0" y="68"/>
                    <a:pt x="10" y="94"/>
                    <a:pt x="57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3024492" y="4279010"/>
            <a:ext cx="633255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。小鹿</a:t>
            </a:r>
            <a:r>
              <a:rPr lang="en-US" altLang="zh-CN" sz="1400" dirty="0" err="1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。小鹿</a:t>
            </a:r>
            <a:r>
              <a:rPr lang="en-US" altLang="zh-CN" sz="1400" dirty="0" err="1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多位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领域的资深设计师创立，致力于为客户奉献最用心的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作品、最实用的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培训和最贴心的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服务。我们拥有全国领先的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设计团队，并在商务展示领域为您提供领先行业的呈现方式与创意构成。因为专业、愈逐极致，我们力求为客户提供兼顾商业价值体现与视觉艺术并重的作品。更多</a:t>
            </a: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关于小鹿</a:t>
            </a:r>
            <a:r>
              <a:rPr lang="en-US" altLang="zh-CN" sz="1400" dirty="0" err="1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，请访问：</a:t>
            </a:r>
            <a:r>
              <a:rPr lang="en-US" altLang="zh-CN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www.topppt.cn</a:t>
            </a:r>
            <a:endParaRPr lang="en-U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/>
          <a:srcRect l="38962" t="40789"/>
          <a:stretch/>
        </p:blipFill>
        <p:spPr>
          <a:xfrm rot="5400000">
            <a:off x="7968925" y="-1353442"/>
            <a:ext cx="2884151" cy="559103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/>
          <a:srcRect l="38962" t="40789"/>
          <a:stretch/>
        </p:blipFill>
        <p:spPr>
          <a:xfrm rot="16200000">
            <a:off x="832594" y="4205714"/>
            <a:ext cx="1805174" cy="3499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0842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25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497840"/>
            <a:ext cx="172720" cy="548640"/>
          </a:xfrm>
          <a:prstGeom prst="rect">
            <a:avLst/>
          </a:prstGeom>
          <a:solidFill>
            <a:srgbClr val="F8F8DD"/>
          </a:solidFill>
          <a:ln>
            <a:solidFill>
              <a:srgbClr val="F8F8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4160" y="572105"/>
            <a:ext cx="2377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8F8D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单击输入您的标题</a:t>
            </a:r>
            <a:endParaRPr lang="zh-CN" altLang="en-US" sz="2000" dirty="0">
              <a:solidFill>
                <a:srgbClr val="F8F8D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35"/>
          <p:cNvSpPr txBox="1"/>
          <p:nvPr/>
        </p:nvSpPr>
        <p:spPr>
          <a:xfrm>
            <a:off x="1241532" y="4330689"/>
            <a:ext cx="24300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。小鹿</a:t>
            </a:r>
            <a:r>
              <a:rPr lang="en-US" altLang="zh-CN" sz="1400" dirty="0" err="1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35"/>
          <p:cNvSpPr txBox="1"/>
          <p:nvPr/>
        </p:nvSpPr>
        <p:spPr>
          <a:xfrm>
            <a:off x="4834275" y="4307455"/>
            <a:ext cx="24300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。小鹿</a:t>
            </a:r>
            <a:r>
              <a:rPr lang="en-US" altLang="zh-CN" sz="1400" dirty="0" err="1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35"/>
          <p:cNvSpPr txBox="1"/>
          <p:nvPr/>
        </p:nvSpPr>
        <p:spPr>
          <a:xfrm>
            <a:off x="8445633" y="4289226"/>
            <a:ext cx="24300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。小鹿</a:t>
            </a:r>
            <a:r>
              <a:rPr lang="en-US" altLang="zh-CN" sz="1400" dirty="0" err="1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1532" y="2252146"/>
            <a:ext cx="2434867" cy="1520926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/>
          <a:srcRect r="10587"/>
          <a:stretch/>
        </p:blipFill>
        <p:spPr>
          <a:xfrm>
            <a:off x="4834274" y="2233917"/>
            <a:ext cx="2430037" cy="1520926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40802" y="2233917"/>
            <a:ext cx="2436950" cy="1502698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28" name="矩形 27"/>
          <p:cNvSpPr/>
          <p:nvPr/>
        </p:nvSpPr>
        <p:spPr>
          <a:xfrm>
            <a:off x="856525" y="1638685"/>
            <a:ext cx="3201921" cy="4224759"/>
          </a:xfrm>
          <a:prstGeom prst="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457421" y="1638685"/>
            <a:ext cx="3201921" cy="4224759"/>
          </a:xfrm>
          <a:prstGeom prst="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058317" y="1638684"/>
            <a:ext cx="3201921" cy="4224759"/>
          </a:xfrm>
          <a:prstGeom prst="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85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25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497840"/>
            <a:ext cx="172720" cy="548640"/>
          </a:xfrm>
          <a:prstGeom prst="rect">
            <a:avLst/>
          </a:prstGeom>
          <a:solidFill>
            <a:srgbClr val="F8F8DD"/>
          </a:solidFill>
          <a:ln>
            <a:solidFill>
              <a:srgbClr val="F8F8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4160" y="572105"/>
            <a:ext cx="2377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8F8D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单击输入您的标题</a:t>
            </a:r>
            <a:endParaRPr lang="zh-CN" altLang="en-US" sz="2000" dirty="0">
              <a:solidFill>
                <a:srgbClr val="F8F8D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Oval 4"/>
          <p:cNvSpPr/>
          <p:nvPr/>
        </p:nvSpPr>
        <p:spPr>
          <a:xfrm>
            <a:off x="1303104" y="2220267"/>
            <a:ext cx="1788341" cy="1788341"/>
          </a:xfrm>
          <a:prstGeom prst="ellipse">
            <a:avLst/>
          </a:prstGeom>
          <a:noFill/>
          <a:ln w="161925" cap="flat" cmpd="sng" algn="ctr">
            <a:solidFill>
              <a:srgbClr val="E74E3E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bg-BG" kern="0" smtClean="0">
              <a:solidFill>
                <a:srgbClr val="F8F8DD"/>
              </a:solidFill>
            </a:endParaRPr>
          </a:p>
        </p:txBody>
      </p:sp>
      <p:sp>
        <p:nvSpPr>
          <p:cNvPr id="6" name="Oval 9"/>
          <p:cNvSpPr/>
          <p:nvPr/>
        </p:nvSpPr>
        <p:spPr>
          <a:xfrm>
            <a:off x="1187448" y="2118412"/>
            <a:ext cx="451542" cy="451542"/>
          </a:xfrm>
          <a:prstGeom prst="ellipse">
            <a:avLst/>
          </a:prstGeom>
          <a:solidFill>
            <a:srgbClr val="FEB62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bg-BG" kern="0" smtClean="0">
              <a:solidFill>
                <a:srgbClr val="F8F8DD"/>
              </a:solidFill>
            </a:endParaRPr>
          </a:p>
        </p:txBody>
      </p:sp>
      <p:sp>
        <p:nvSpPr>
          <p:cNvPr id="7" name="Oval 35"/>
          <p:cNvSpPr/>
          <p:nvPr/>
        </p:nvSpPr>
        <p:spPr>
          <a:xfrm>
            <a:off x="3892894" y="2220267"/>
            <a:ext cx="1788341" cy="1788341"/>
          </a:xfrm>
          <a:prstGeom prst="ellipse">
            <a:avLst/>
          </a:prstGeom>
          <a:noFill/>
          <a:ln w="161925" cap="flat" cmpd="sng" algn="ctr">
            <a:solidFill>
              <a:srgbClr val="1CBB9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bg-BG" kern="0" smtClean="0">
              <a:solidFill>
                <a:srgbClr val="F8F8DD"/>
              </a:solidFill>
            </a:endParaRPr>
          </a:p>
        </p:txBody>
      </p:sp>
      <p:sp>
        <p:nvSpPr>
          <p:cNvPr id="8" name="Oval 37"/>
          <p:cNvSpPr/>
          <p:nvPr/>
        </p:nvSpPr>
        <p:spPr>
          <a:xfrm>
            <a:off x="3777238" y="2118412"/>
            <a:ext cx="451542" cy="451542"/>
          </a:xfrm>
          <a:prstGeom prst="ellipse">
            <a:avLst/>
          </a:prstGeom>
          <a:solidFill>
            <a:srgbClr val="FEB62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bg-BG" kern="0" smtClean="0">
              <a:solidFill>
                <a:srgbClr val="F8F8DD"/>
              </a:solidFill>
            </a:endParaRPr>
          </a:p>
        </p:txBody>
      </p:sp>
      <p:sp>
        <p:nvSpPr>
          <p:cNvPr id="9" name="Oval 42"/>
          <p:cNvSpPr/>
          <p:nvPr/>
        </p:nvSpPr>
        <p:spPr>
          <a:xfrm>
            <a:off x="6482684" y="2220267"/>
            <a:ext cx="1788341" cy="1788341"/>
          </a:xfrm>
          <a:prstGeom prst="ellipse">
            <a:avLst/>
          </a:prstGeom>
          <a:noFill/>
          <a:ln w="161925" cap="flat" cmpd="sng" algn="ctr">
            <a:solidFill>
              <a:srgbClr val="FEB62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bg-BG" kern="0" smtClean="0">
              <a:solidFill>
                <a:srgbClr val="F8F8DD"/>
              </a:solidFill>
            </a:endParaRPr>
          </a:p>
        </p:txBody>
      </p:sp>
      <p:sp>
        <p:nvSpPr>
          <p:cNvPr id="10" name="Oval 64"/>
          <p:cNvSpPr/>
          <p:nvPr/>
        </p:nvSpPr>
        <p:spPr>
          <a:xfrm>
            <a:off x="6367028" y="2118412"/>
            <a:ext cx="451542" cy="451542"/>
          </a:xfrm>
          <a:prstGeom prst="ellipse">
            <a:avLst/>
          </a:prstGeom>
          <a:solidFill>
            <a:srgbClr val="FEB62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bg-BG" kern="0" smtClean="0">
              <a:solidFill>
                <a:srgbClr val="F8F8DD"/>
              </a:solidFill>
            </a:endParaRPr>
          </a:p>
        </p:txBody>
      </p:sp>
      <p:sp>
        <p:nvSpPr>
          <p:cNvPr id="11" name="Oval 69"/>
          <p:cNvSpPr/>
          <p:nvPr/>
        </p:nvSpPr>
        <p:spPr>
          <a:xfrm>
            <a:off x="9072473" y="2220267"/>
            <a:ext cx="1788341" cy="1788341"/>
          </a:xfrm>
          <a:prstGeom prst="ellipse">
            <a:avLst/>
          </a:prstGeom>
          <a:noFill/>
          <a:ln w="161925" cap="flat" cmpd="sng" algn="ctr">
            <a:solidFill>
              <a:srgbClr val="548A9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bg-BG" kern="0" smtClean="0">
              <a:solidFill>
                <a:srgbClr val="F8F8DD"/>
              </a:solidFill>
            </a:endParaRPr>
          </a:p>
        </p:txBody>
      </p:sp>
      <p:sp>
        <p:nvSpPr>
          <p:cNvPr id="12" name="Oval 71"/>
          <p:cNvSpPr/>
          <p:nvPr/>
        </p:nvSpPr>
        <p:spPr>
          <a:xfrm>
            <a:off x="8956817" y="2118412"/>
            <a:ext cx="451542" cy="451542"/>
          </a:xfrm>
          <a:prstGeom prst="ellipse">
            <a:avLst/>
          </a:prstGeom>
          <a:solidFill>
            <a:srgbClr val="FEB62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bg-BG" kern="0" smtClean="0">
              <a:solidFill>
                <a:srgbClr val="F8F8DD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25094" y="4695442"/>
            <a:ext cx="932703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。小鹿</a:t>
            </a:r>
            <a:r>
              <a:rPr lang="en-US" altLang="zh-CN" sz="1400" dirty="0" err="1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。小鹿</a:t>
            </a:r>
            <a:r>
              <a:rPr lang="en-US" altLang="zh-CN" sz="1400" dirty="0" err="1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多位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领域的资深设计师创立，致力于为客户奉献最用心的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作品、最实用的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培训和最贴心的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服务。我们拥有全国领先的</a:t>
            </a:r>
            <a:r>
              <a:rPr lang="en-US" altLang="zh-CN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设计团队，并在商务展示领域为您提供领先行业的呈现方式与创意构成。因为专业、愈逐极致，我们力求为客户提供兼顾商业价值体现与视觉艺术并重的作品。更多</a:t>
            </a:r>
            <a:r>
              <a:rPr lang="zh-CN" altLang="en-US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关于小鹿</a:t>
            </a:r>
            <a:r>
              <a:rPr lang="en-US" altLang="zh-CN" sz="1400" dirty="0" err="1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pptPPT</a:t>
            </a:r>
            <a:r>
              <a:rPr lang="zh-CN" altLang="en-US" sz="1400" dirty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，请访问：</a:t>
            </a:r>
            <a:r>
              <a:rPr lang="en-US" altLang="zh-CN" sz="1400" dirty="0" smtClean="0">
                <a:solidFill>
                  <a:srgbClr val="F8F8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www.topppt.cn</a:t>
            </a:r>
            <a:endParaRPr lang="en-US" altLang="zh-CN" sz="1400" dirty="0">
              <a:solidFill>
                <a:srgbClr val="F8F8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864013" y="2877509"/>
            <a:ext cx="666521" cy="473856"/>
            <a:chOff x="8966200" y="5580063"/>
            <a:chExt cx="203200" cy="144463"/>
          </a:xfrm>
          <a:solidFill>
            <a:srgbClr val="E74E3E"/>
          </a:solidFill>
        </p:grpSpPr>
        <p:sp>
          <p:nvSpPr>
            <p:cNvPr id="15" name="Freeform 606"/>
            <p:cNvSpPr>
              <a:spLocks/>
            </p:cNvSpPr>
            <p:nvPr/>
          </p:nvSpPr>
          <p:spPr bwMode="auto">
            <a:xfrm>
              <a:off x="8966200" y="5580063"/>
              <a:ext cx="163512" cy="144463"/>
            </a:xfrm>
            <a:custGeom>
              <a:avLst/>
              <a:gdLst>
                <a:gd name="T0" fmla="*/ 203 w 232"/>
                <a:gd name="T1" fmla="*/ 152 h 203"/>
                <a:gd name="T2" fmla="*/ 137 w 232"/>
                <a:gd name="T3" fmla="*/ 124 h 203"/>
                <a:gd name="T4" fmla="*/ 157 w 232"/>
                <a:gd name="T5" fmla="*/ 87 h 203"/>
                <a:gd name="T6" fmla="*/ 160 w 232"/>
                <a:gd name="T7" fmla="*/ 59 h 203"/>
                <a:gd name="T8" fmla="*/ 159 w 232"/>
                <a:gd name="T9" fmla="*/ 31 h 203"/>
                <a:gd name="T10" fmla="*/ 115 w 232"/>
                <a:gd name="T11" fmla="*/ 0 h 203"/>
                <a:gd name="T12" fmla="*/ 71 w 232"/>
                <a:gd name="T13" fmla="*/ 31 h 203"/>
                <a:gd name="T14" fmla="*/ 71 w 232"/>
                <a:gd name="T15" fmla="*/ 59 h 203"/>
                <a:gd name="T16" fmla="*/ 74 w 232"/>
                <a:gd name="T17" fmla="*/ 87 h 203"/>
                <a:gd name="T18" fmla="*/ 94 w 232"/>
                <a:gd name="T19" fmla="*/ 124 h 203"/>
                <a:gd name="T20" fmla="*/ 29 w 232"/>
                <a:gd name="T21" fmla="*/ 152 h 203"/>
                <a:gd name="T22" fmla="*/ 0 w 232"/>
                <a:gd name="T23" fmla="*/ 179 h 203"/>
                <a:gd name="T24" fmla="*/ 0 w 232"/>
                <a:gd name="T25" fmla="*/ 203 h 203"/>
                <a:gd name="T26" fmla="*/ 232 w 232"/>
                <a:gd name="T27" fmla="*/ 203 h 203"/>
                <a:gd name="T28" fmla="*/ 232 w 232"/>
                <a:gd name="T29" fmla="*/ 179 h 203"/>
                <a:gd name="T30" fmla="*/ 203 w 232"/>
                <a:gd name="T31" fmla="*/ 15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2" h="203">
                  <a:moveTo>
                    <a:pt x="203" y="152"/>
                  </a:moveTo>
                  <a:cubicBezTo>
                    <a:pt x="189" y="146"/>
                    <a:pt x="168" y="130"/>
                    <a:pt x="137" y="124"/>
                  </a:cubicBezTo>
                  <a:cubicBezTo>
                    <a:pt x="145" y="116"/>
                    <a:pt x="151" y="103"/>
                    <a:pt x="157" y="87"/>
                  </a:cubicBezTo>
                  <a:cubicBezTo>
                    <a:pt x="161" y="78"/>
                    <a:pt x="160" y="70"/>
                    <a:pt x="160" y="59"/>
                  </a:cubicBezTo>
                  <a:cubicBezTo>
                    <a:pt x="160" y="51"/>
                    <a:pt x="162" y="38"/>
                    <a:pt x="159" y="31"/>
                  </a:cubicBezTo>
                  <a:cubicBezTo>
                    <a:pt x="153" y="7"/>
                    <a:pt x="136" y="0"/>
                    <a:pt x="115" y="0"/>
                  </a:cubicBezTo>
                  <a:cubicBezTo>
                    <a:pt x="95" y="0"/>
                    <a:pt x="78" y="7"/>
                    <a:pt x="71" y="31"/>
                  </a:cubicBezTo>
                  <a:cubicBezTo>
                    <a:pt x="69" y="38"/>
                    <a:pt x="71" y="51"/>
                    <a:pt x="71" y="59"/>
                  </a:cubicBezTo>
                  <a:cubicBezTo>
                    <a:pt x="71" y="70"/>
                    <a:pt x="70" y="78"/>
                    <a:pt x="74" y="87"/>
                  </a:cubicBezTo>
                  <a:cubicBezTo>
                    <a:pt x="80" y="103"/>
                    <a:pt x="86" y="116"/>
                    <a:pt x="94" y="124"/>
                  </a:cubicBezTo>
                  <a:cubicBezTo>
                    <a:pt x="63" y="130"/>
                    <a:pt x="42" y="146"/>
                    <a:pt x="29" y="152"/>
                  </a:cubicBezTo>
                  <a:cubicBezTo>
                    <a:pt x="0" y="165"/>
                    <a:pt x="0" y="179"/>
                    <a:pt x="0" y="179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232" y="203"/>
                    <a:pt x="232" y="203"/>
                    <a:pt x="232" y="203"/>
                  </a:cubicBezTo>
                  <a:cubicBezTo>
                    <a:pt x="232" y="179"/>
                    <a:pt x="232" y="179"/>
                    <a:pt x="232" y="179"/>
                  </a:cubicBezTo>
                  <a:cubicBezTo>
                    <a:pt x="232" y="179"/>
                    <a:pt x="232" y="165"/>
                    <a:pt x="203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8F8DD"/>
                </a:solidFill>
              </a:endParaRPr>
            </a:p>
          </p:txBody>
        </p:sp>
        <p:sp>
          <p:nvSpPr>
            <p:cNvPr id="16" name="Rectangle 608"/>
            <p:cNvSpPr>
              <a:spLocks noChangeArrowheads="1"/>
            </p:cNvSpPr>
            <p:nvPr/>
          </p:nvSpPr>
          <p:spPr bwMode="auto">
            <a:xfrm>
              <a:off x="9102725" y="5586413"/>
              <a:ext cx="66675" cy="1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8F8DD"/>
                </a:solidFill>
              </a:endParaRPr>
            </a:p>
          </p:txBody>
        </p:sp>
        <p:sp>
          <p:nvSpPr>
            <p:cNvPr id="17" name="Rectangle 609"/>
            <p:cNvSpPr>
              <a:spLocks noChangeArrowheads="1"/>
            </p:cNvSpPr>
            <p:nvPr/>
          </p:nvSpPr>
          <p:spPr bwMode="auto">
            <a:xfrm>
              <a:off x="9102725" y="5616575"/>
              <a:ext cx="39687" cy="142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8F8DD"/>
                </a:solidFill>
              </a:endParaRPr>
            </a:p>
          </p:txBody>
        </p:sp>
        <p:sp>
          <p:nvSpPr>
            <p:cNvPr id="18" name="Rectangle 610"/>
            <p:cNvSpPr>
              <a:spLocks noChangeArrowheads="1"/>
            </p:cNvSpPr>
            <p:nvPr/>
          </p:nvSpPr>
          <p:spPr bwMode="auto">
            <a:xfrm>
              <a:off x="9102725" y="5648325"/>
              <a:ext cx="55562" cy="1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8F8DD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440786" y="2833246"/>
            <a:ext cx="692555" cy="578000"/>
            <a:chOff x="8147050" y="5156201"/>
            <a:chExt cx="211137" cy="176213"/>
          </a:xfrm>
          <a:solidFill>
            <a:srgbClr val="1CBB9F"/>
          </a:solidFill>
        </p:grpSpPr>
        <p:sp>
          <p:nvSpPr>
            <p:cNvPr id="20" name="Freeform 250"/>
            <p:cNvSpPr>
              <a:spLocks/>
            </p:cNvSpPr>
            <p:nvPr/>
          </p:nvSpPr>
          <p:spPr bwMode="auto">
            <a:xfrm>
              <a:off x="8220075" y="5156201"/>
              <a:ext cx="138112" cy="149225"/>
            </a:xfrm>
            <a:custGeom>
              <a:avLst/>
              <a:gdLst>
                <a:gd name="T0" fmla="*/ 190 w 195"/>
                <a:gd name="T1" fmla="*/ 102 h 210"/>
                <a:gd name="T2" fmla="*/ 92 w 195"/>
                <a:gd name="T3" fmla="*/ 4 h 210"/>
                <a:gd name="T4" fmla="*/ 0 w 195"/>
                <a:gd name="T5" fmla="*/ 30 h 210"/>
                <a:gd name="T6" fmla="*/ 15 w 195"/>
                <a:gd name="T7" fmla="*/ 30 h 210"/>
                <a:gd name="T8" fmla="*/ 94 w 195"/>
                <a:gd name="T9" fmla="*/ 54 h 210"/>
                <a:gd name="T10" fmla="*/ 135 w 195"/>
                <a:gd name="T11" fmla="*/ 120 h 210"/>
                <a:gd name="T12" fmla="*/ 116 w 195"/>
                <a:gd name="T13" fmla="*/ 187 h 210"/>
                <a:gd name="T14" fmla="*/ 168 w 195"/>
                <a:gd name="T15" fmla="*/ 198 h 210"/>
                <a:gd name="T16" fmla="*/ 147 w 195"/>
                <a:gd name="T17" fmla="*/ 161 h 210"/>
                <a:gd name="T18" fmla="*/ 190 w 195"/>
                <a:gd name="T19" fmla="*/ 10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5" h="210">
                  <a:moveTo>
                    <a:pt x="190" y="102"/>
                  </a:moveTo>
                  <a:cubicBezTo>
                    <a:pt x="195" y="54"/>
                    <a:pt x="152" y="10"/>
                    <a:pt x="92" y="4"/>
                  </a:cubicBezTo>
                  <a:cubicBezTo>
                    <a:pt x="56" y="0"/>
                    <a:pt x="22" y="11"/>
                    <a:pt x="0" y="30"/>
                  </a:cubicBezTo>
                  <a:cubicBezTo>
                    <a:pt x="5" y="30"/>
                    <a:pt x="10" y="30"/>
                    <a:pt x="15" y="30"/>
                  </a:cubicBezTo>
                  <a:cubicBezTo>
                    <a:pt x="44" y="30"/>
                    <a:pt x="72" y="38"/>
                    <a:pt x="94" y="54"/>
                  </a:cubicBezTo>
                  <a:cubicBezTo>
                    <a:pt x="118" y="71"/>
                    <a:pt x="132" y="94"/>
                    <a:pt x="135" y="120"/>
                  </a:cubicBezTo>
                  <a:cubicBezTo>
                    <a:pt x="138" y="143"/>
                    <a:pt x="131" y="167"/>
                    <a:pt x="116" y="187"/>
                  </a:cubicBezTo>
                  <a:cubicBezTo>
                    <a:pt x="147" y="210"/>
                    <a:pt x="175" y="203"/>
                    <a:pt x="168" y="198"/>
                  </a:cubicBezTo>
                  <a:cubicBezTo>
                    <a:pt x="150" y="185"/>
                    <a:pt x="146" y="171"/>
                    <a:pt x="147" y="161"/>
                  </a:cubicBezTo>
                  <a:cubicBezTo>
                    <a:pt x="171" y="148"/>
                    <a:pt x="187" y="127"/>
                    <a:pt x="190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8F8DD"/>
                </a:solidFill>
              </a:endParaRPr>
            </a:p>
          </p:txBody>
        </p:sp>
        <p:sp>
          <p:nvSpPr>
            <p:cNvPr id="21" name="Freeform 251"/>
            <p:cNvSpPr>
              <a:spLocks/>
            </p:cNvSpPr>
            <p:nvPr/>
          </p:nvSpPr>
          <p:spPr bwMode="auto">
            <a:xfrm>
              <a:off x="8147050" y="5191126"/>
              <a:ext cx="160337" cy="141288"/>
            </a:xfrm>
            <a:custGeom>
              <a:avLst/>
              <a:gdLst>
                <a:gd name="T0" fmla="*/ 221 w 227"/>
                <a:gd name="T1" fmla="*/ 74 h 200"/>
                <a:gd name="T2" fmla="*/ 119 w 227"/>
                <a:gd name="T3" fmla="*/ 0 h 200"/>
                <a:gd name="T4" fmla="*/ 103 w 227"/>
                <a:gd name="T5" fmla="*/ 1 h 200"/>
                <a:gd name="T6" fmla="*/ 6 w 227"/>
                <a:gd name="T7" fmla="*/ 98 h 200"/>
                <a:gd name="T8" fmla="*/ 48 w 227"/>
                <a:gd name="T9" fmla="*/ 158 h 200"/>
                <a:gd name="T10" fmla="*/ 27 w 227"/>
                <a:gd name="T11" fmla="*/ 195 h 200"/>
                <a:gd name="T12" fmla="*/ 36 w 227"/>
                <a:gd name="T13" fmla="*/ 200 h 200"/>
                <a:gd name="T14" fmla="*/ 92 w 227"/>
                <a:gd name="T15" fmla="*/ 172 h 200"/>
                <a:gd name="T16" fmla="*/ 108 w 227"/>
                <a:gd name="T17" fmla="*/ 173 h 200"/>
                <a:gd name="T18" fmla="*/ 123 w 227"/>
                <a:gd name="T19" fmla="*/ 172 h 200"/>
                <a:gd name="T20" fmla="*/ 221 w 227"/>
                <a:gd name="T21" fmla="*/ 7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7" h="200">
                  <a:moveTo>
                    <a:pt x="221" y="74"/>
                  </a:moveTo>
                  <a:cubicBezTo>
                    <a:pt x="216" y="31"/>
                    <a:pt x="172" y="0"/>
                    <a:pt x="119" y="0"/>
                  </a:cubicBezTo>
                  <a:cubicBezTo>
                    <a:pt x="114" y="0"/>
                    <a:pt x="108" y="0"/>
                    <a:pt x="103" y="1"/>
                  </a:cubicBezTo>
                  <a:cubicBezTo>
                    <a:pt x="44" y="7"/>
                    <a:pt x="0" y="51"/>
                    <a:pt x="6" y="98"/>
                  </a:cubicBezTo>
                  <a:cubicBezTo>
                    <a:pt x="8" y="123"/>
                    <a:pt x="25" y="144"/>
                    <a:pt x="48" y="158"/>
                  </a:cubicBezTo>
                  <a:cubicBezTo>
                    <a:pt x="49" y="168"/>
                    <a:pt x="45" y="182"/>
                    <a:pt x="27" y="195"/>
                  </a:cubicBezTo>
                  <a:cubicBezTo>
                    <a:pt x="24" y="197"/>
                    <a:pt x="28" y="200"/>
                    <a:pt x="36" y="200"/>
                  </a:cubicBezTo>
                  <a:cubicBezTo>
                    <a:pt x="49" y="200"/>
                    <a:pt x="71" y="194"/>
                    <a:pt x="92" y="172"/>
                  </a:cubicBezTo>
                  <a:cubicBezTo>
                    <a:pt x="97" y="173"/>
                    <a:pt x="103" y="173"/>
                    <a:pt x="108" y="173"/>
                  </a:cubicBezTo>
                  <a:cubicBezTo>
                    <a:pt x="113" y="173"/>
                    <a:pt x="118" y="173"/>
                    <a:pt x="123" y="172"/>
                  </a:cubicBezTo>
                  <a:cubicBezTo>
                    <a:pt x="183" y="165"/>
                    <a:pt x="227" y="122"/>
                    <a:pt x="22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8F8DD"/>
                </a:solidFill>
              </a:endParaRPr>
            </a:p>
          </p:txBody>
        </p:sp>
      </p:grpSp>
      <p:sp>
        <p:nvSpPr>
          <p:cNvPr id="22" name="Freeform 367"/>
          <p:cNvSpPr>
            <a:spLocks noEditPoints="1"/>
          </p:cNvSpPr>
          <p:nvPr/>
        </p:nvSpPr>
        <p:spPr bwMode="auto">
          <a:xfrm>
            <a:off x="7096220" y="2831613"/>
            <a:ext cx="561267" cy="491109"/>
          </a:xfrm>
          <a:custGeom>
            <a:avLst/>
            <a:gdLst>
              <a:gd name="T0" fmla="*/ 252 w 288"/>
              <a:gd name="T1" fmla="*/ 0 h 252"/>
              <a:gd name="T2" fmla="*/ 35 w 288"/>
              <a:gd name="T3" fmla="*/ 0 h 252"/>
              <a:gd name="T4" fmla="*/ 0 w 288"/>
              <a:gd name="T5" fmla="*/ 72 h 252"/>
              <a:gd name="T6" fmla="*/ 0 w 288"/>
              <a:gd name="T7" fmla="*/ 252 h 252"/>
              <a:gd name="T8" fmla="*/ 288 w 288"/>
              <a:gd name="T9" fmla="*/ 252 h 252"/>
              <a:gd name="T10" fmla="*/ 288 w 288"/>
              <a:gd name="T11" fmla="*/ 71 h 252"/>
              <a:gd name="T12" fmla="*/ 252 w 288"/>
              <a:gd name="T13" fmla="*/ 0 h 252"/>
              <a:gd name="T14" fmla="*/ 196 w 288"/>
              <a:gd name="T15" fmla="*/ 161 h 252"/>
              <a:gd name="T16" fmla="*/ 150 w 288"/>
              <a:gd name="T17" fmla="*/ 217 h 252"/>
              <a:gd name="T18" fmla="*/ 138 w 288"/>
              <a:gd name="T19" fmla="*/ 217 h 252"/>
              <a:gd name="T20" fmla="*/ 91 w 288"/>
              <a:gd name="T21" fmla="*/ 161 h 252"/>
              <a:gd name="T22" fmla="*/ 95 w 288"/>
              <a:gd name="T23" fmla="*/ 154 h 252"/>
              <a:gd name="T24" fmla="*/ 119 w 288"/>
              <a:gd name="T25" fmla="*/ 154 h 252"/>
              <a:gd name="T26" fmla="*/ 129 w 288"/>
              <a:gd name="T27" fmla="*/ 154 h 252"/>
              <a:gd name="T28" fmla="*/ 129 w 288"/>
              <a:gd name="T29" fmla="*/ 102 h 252"/>
              <a:gd name="T30" fmla="*/ 138 w 288"/>
              <a:gd name="T31" fmla="*/ 93 h 252"/>
              <a:gd name="T32" fmla="*/ 149 w 288"/>
              <a:gd name="T33" fmla="*/ 93 h 252"/>
              <a:gd name="T34" fmla="*/ 159 w 288"/>
              <a:gd name="T35" fmla="*/ 102 h 252"/>
              <a:gd name="T36" fmla="*/ 159 w 288"/>
              <a:gd name="T37" fmla="*/ 154 h 252"/>
              <a:gd name="T38" fmla="*/ 169 w 288"/>
              <a:gd name="T39" fmla="*/ 154 h 252"/>
              <a:gd name="T40" fmla="*/ 193 w 288"/>
              <a:gd name="T41" fmla="*/ 154 h 252"/>
              <a:gd name="T42" fmla="*/ 196 w 288"/>
              <a:gd name="T43" fmla="*/ 161 h 252"/>
              <a:gd name="T44" fmla="*/ 38 w 288"/>
              <a:gd name="T45" fmla="*/ 61 h 252"/>
              <a:gd name="T46" fmla="*/ 58 w 288"/>
              <a:gd name="T47" fmla="*/ 21 h 252"/>
              <a:gd name="T48" fmla="*/ 230 w 288"/>
              <a:gd name="T49" fmla="*/ 21 h 252"/>
              <a:gd name="T50" fmla="*/ 251 w 288"/>
              <a:gd name="T51" fmla="*/ 61 h 252"/>
              <a:gd name="T52" fmla="*/ 38 w 288"/>
              <a:gd name="T53" fmla="*/ 61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88" h="252">
                <a:moveTo>
                  <a:pt x="252" y="0"/>
                </a:moveTo>
                <a:cubicBezTo>
                  <a:pt x="35" y="0"/>
                  <a:pt x="35" y="0"/>
                  <a:pt x="35" y="0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252"/>
                  <a:pt x="0" y="252"/>
                  <a:pt x="0" y="252"/>
                </a:cubicBezTo>
                <a:cubicBezTo>
                  <a:pt x="288" y="252"/>
                  <a:pt x="288" y="252"/>
                  <a:pt x="288" y="252"/>
                </a:cubicBezTo>
                <a:cubicBezTo>
                  <a:pt x="288" y="71"/>
                  <a:pt x="288" y="71"/>
                  <a:pt x="288" y="71"/>
                </a:cubicBezTo>
                <a:lnTo>
                  <a:pt x="252" y="0"/>
                </a:lnTo>
                <a:close/>
                <a:moveTo>
                  <a:pt x="196" y="161"/>
                </a:moveTo>
                <a:cubicBezTo>
                  <a:pt x="150" y="217"/>
                  <a:pt x="150" y="217"/>
                  <a:pt x="150" y="217"/>
                </a:cubicBezTo>
                <a:cubicBezTo>
                  <a:pt x="147" y="221"/>
                  <a:pt x="141" y="221"/>
                  <a:pt x="138" y="217"/>
                </a:cubicBezTo>
                <a:cubicBezTo>
                  <a:pt x="91" y="161"/>
                  <a:pt x="91" y="161"/>
                  <a:pt x="91" y="161"/>
                </a:cubicBezTo>
                <a:cubicBezTo>
                  <a:pt x="88" y="157"/>
                  <a:pt x="90" y="154"/>
                  <a:pt x="95" y="154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22" y="154"/>
                  <a:pt x="125" y="154"/>
                  <a:pt x="129" y="154"/>
                </a:cubicBezTo>
                <a:cubicBezTo>
                  <a:pt x="129" y="102"/>
                  <a:pt x="129" y="102"/>
                  <a:pt x="129" y="102"/>
                </a:cubicBezTo>
                <a:cubicBezTo>
                  <a:pt x="129" y="97"/>
                  <a:pt x="133" y="93"/>
                  <a:pt x="138" y="93"/>
                </a:cubicBezTo>
                <a:cubicBezTo>
                  <a:pt x="149" y="93"/>
                  <a:pt x="149" y="93"/>
                  <a:pt x="149" y="93"/>
                </a:cubicBezTo>
                <a:cubicBezTo>
                  <a:pt x="155" y="93"/>
                  <a:pt x="159" y="97"/>
                  <a:pt x="159" y="102"/>
                </a:cubicBezTo>
                <a:cubicBezTo>
                  <a:pt x="159" y="154"/>
                  <a:pt x="159" y="154"/>
                  <a:pt x="159" y="154"/>
                </a:cubicBezTo>
                <a:cubicBezTo>
                  <a:pt x="162" y="154"/>
                  <a:pt x="166" y="154"/>
                  <a:pt x="169" y="154"/>
                </a:cubicBezTo>
                <a:cubicBezTo>
                  <a:pt x="193" y="154"/>
                  <a:pt x="193" y="154"/>
                  <a:pt x="193" y="154"/>
                </a:cubicBezTo>
                <a:cubicBezTo>
                  <a:pt x="198" y="154"/>
                  <a:pt x="200" y="157"/>
                  <a:pt x="196" y="161"/>
                </a:cubicBezTo>
                <a:close/>
                <a:moveTo>
                  <a:pt x="38" y="61"/>
                </a:moveTo>
                <a:cubicBezTo>
                  <a:pt x="58" y="21"/>
                  <a:pt x="58" y="21"/>
                  <a:pt x="58" y="21"/>
                </a:cubicBezTo>
                <a:cubicBezTo>
                  <a:pt x="230" y="21"/>
                  <a:pt x="230" y="21"/>
                  <a:pt x="230" y="21"/>
                </a:cubicBezTo>
                <a:cubicBezTo>
                  <a:pt x="251" y="61"/>
                  <a:pt x="251" y="61"/>
                  <a:pt x="251" y="61"/>
                </a:cubicBezTo>
                <a:lnTo>
                  <a:pt x="38" y="61"/>
                </a:lnTo>
                <a:close/>
              </a:path>
            </a:pathLst>
          </a:custGeom>
          <a:solidFill>
            <a:srgbClr val="FBA41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8F8DD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9633382" y="2781176"/>
            <a:ext cx="666521" cy="666521"/>
            <a:chOff x="5707063" y="5959475"/>
            <a:chExt cx="203200" cy="203200"/>
          </a:xfrm>
          <a:solidFill>
            <a:srgbClr val="548A96"/>
          </a:solidFill>
        </p:grpSpPr>
        <p:sp>
          <p:nvSpPr>
            <p:cNvPr id="24" name="Freeform 70"/>
            <p:cNvSpPr>
              <a:spLocks noEditPoints="1"/>
            </p:cNvSpPr>
            <p:nvPr/>
          </p:nvSpPr>
          <p:spPr bwMode="auto">
            <a:xfrm>
              <a:off x="5707063" y="6010275"/>
              <a:ext cx="152400" cy="152400"/>
            </a:xfrm>
            <a:custGeom>
              <a:avLst/>
              <a:gdLst>
                <a:gd name="T0" fmla="*/ 215 w 216"/>
                <a:gd name="T1" fmla="*/ 83 h 216"/>
                <a:gd name="T2" fmla="*/ 190 w 216"/>
                <a:gd name="T3" fmla="*/ 83 h 216"/>
                <a:gd name="T4" fmla="*/ 183 w 216"/>
                <a:gd name="T5" fmla="*/ 66 h 216"/>
                <a:gd name="T6" fmla="*/ 201 w 216"/>
                <a:gd name="T7" fmla="*/ 49 h 216"/>
                <a:gd name="T8" fmla="*/ 201 w 216"/>
                <a:gd name="T9" fmla="*/ 48 h 216"/>
                <a:gd name="T10" fmla="*/ 184 w 216"/>
                <a:gd name="T11" fmla="*/ 31 h 216"/>
                <a:gd name="T12" fmla="*/ 167 w 216"/>
                <a:gd name="T13" fmla="*/ 15 h 216"/>
                <a:gd name="T14" fmla="*/ 166 w 216"/>
                <a:gd name="T15" fmla="*/ 15 h 216"/>
                <a:gd name="T16" fmla="*/ 149 w 216"/>
                <a:gd name="T17" fmla="*/ 32 h 216"/>
                <a:gd name="T18" fmla="*/ 132 w 216"/>
                <a:gd name="T19" fmla="*/ 25 h 216"/>
                <a:gd name="T20" fmla="*/ 132 w 216"/>
                <a:gd name="T21" fmla="*/ 0 h 216"/>
                <a:gd name="T22" fmla="*/ 131 w 216"/>
                <a:gd name="T23" fmla="*/ 0 h 216"/>
                <a:gd name="T24" fmla="*/ 108 w 216"/>
                <a:gd name="T25" fmla="*/ 0 h 216"/>
                <a:gd name="T26" fmla="*/ 84 w 216"/>
                <a:gd name="T27" fmla="*/ 0 h 216"/>
                <a:gd name="T28" fmla="*/ 83 w 216"/>
                <a:gd name="T29" fmla="*/ 0 h 216"/>
                <a:gd name="T30" fmla="*/ 83 w 216"/>
                <a:gd name="T31" fmla="*/ 25 h 216"/>
                <a:gd name="T32" fmla="*/ 67 w 216"/>
                <a:gd name="T33" fmla="*/ 32 h 216"/>
                <a:gd name="T34" fmla="*/ 49 w 216"/>
                <a:gd name="T35" fmla="*/ 15 h 216"/>
                <a:gd name="T36" fmla="*/ 48 w 216"/>
                <a:gd name="T37" fmla="*/ 15 h 216"/>
                <a:gd name="T38" fmla="*/ 31 w 216"/>
                <a:gd name="T39" fmla="*/ 31 h 216"/>
                <a:gd name="T40" fmla="*/ 15 w 216"/>
                <a:gd name="T41" fmla="*/ 48 h 216"/>
                <a:gd name="T42" fmla="*/ 15 w 216"/>
                <a:gd name="T43" fmla="*/ 49 h 216"/>
                <a:gd name="T44" fmla="*/ 32 w 216"/>
                <a:gd name="T45" fmla="*/ 66 h 216"/>
                <a:gd name="T46" fmla="*/ 25 w 216"/>
                <a:gd name="T47" fmla="*/ 83 h 216"/>
                <a:gd name="T48" fmla="*/ 1 w 216"/>
                <a:gd name="T49" fmla="*/ 83 h 216"/>
                <a:gd name="T50" fmla="*/ 0 w 216"/>
                <a:gd name="T51" fmla="*/ 84 h 216"/>
                <a:gd name="T52" fmla="*/ 0 w 216"/>
                <a:gd name="T53" fmla="*/ 108 h 216"/>
                <a:gd name="T54" fmla="*/ 0 w 216"/>
                <a:gd name="T55" fmla="*/ 131 h 216"/>
                <a:gd name="T56" fmla="*/ 1 w 216"/>
                <a:gd name="T57" fmla="*/ 132 h 216"/>
                <a:gd name="T58" fmla="*/ 25 w 216"/>
                <a:gd name="T59" fmla="*/ 132 h 216"/>
                <a:gd name="T60" fmla="*/ 32 w 216"/>
                <a:gd name="T61" fmla="*/ 149 h 216"/>
                <a:gd name="T62" fmla="*/ 15 w 216"/>
                <a:gd name="T63" fmla="*/ 166 h 216"/>
                <a:gd name="T64" fmla="*/ 15 w 216"/>
                <a:gd name="T65" fmla="*/ 167 h 216"/>
                <a:gd name="T66" fmla="*/ 31 w 216"/>
                <a:gd name="T67" fmla="*/ 184 h 216"/>
                <a:gd name="T68" fmla="*/ 48 w 216"/>
                <a:gd name="T69" fmla="*/ 201 h 216"/>
                <a:gd name="T70" fmla="*/ 49 w 216"/>
                <a:gd name="T71" fmla="*/ 201 h 216"/>
                <a:gd name="T72" fmla="*/ 67 w 216"/>
                <a:gd name="T73" fmla="*/ 183 h 216"/>
                <a:gd name="T74" fmla="*/ 83 w 216"/>
                <a:gd name="T75" fmla="*/ 190 h 216"/>
                <a:gd name="T76" fmla="*/ 83 w 216"/>
                <a:gd name="T77" fmla="*/ 215 h 216"/>
                <a:gd name="T78" fmla="*/ 84 w 216"/>
                <a:gd name="T79" fmla="*/ 216 h 216"/>
                <a:gd name="T80" fmla="*/ 108 w 216"/>
                <a:gd name="T81" fmla="*/ 216 h 216"/>
                <a:gd name="T82" fmla="*/ 131 w 216"/>
                <a:gd name="T83" fmla="*/ 216 h 216"/>
                <a:gd name="T84" fmla="*/ 132 w 216"/>
                <a:gd name="T85" fmla="*/ 215 h 216"/>
                <a:gd name="T86" fmla="*/ 132 w 216"/>
                <a:gd name="T87" fmla="*/ 190 h 216"/>
                <a:gd name="T88" fmla="*/ 149 w 216"/>
                <a:gd name="T89" fmla="*/ 183 h 216"/>
                <a:gd name="T90" fmla="*/ 166 w 216"/>
                <a:gd name="T91" fmla="*/ 201 h 216"/>
                <a:gd name="T92" fmla="*/ 167 w 216"/>
                <a:gd name="T93" fmla="*/ 201 h 216"/>
                <a:gd name="T94" fmla="*/ 184 w 216"/>
                <a:gd name="T95" fmla="*/ 184 h 216"/>
                <a:gd name="T96" fmla="*/ 201 w 216"/>
                <a:gd name="T97" fmla="*/ 167 h 216"/>
                <a:gd name="T98" fmla="*/ 201 w 216"/>
                <a:gd name="T99" fmla="*/ 166 h 216"/>
                <a:gd name="T100" fmla="*/ 183 w 216"/>
                <a:gd name="T101" fmla="*/ 149 h 216"/>
                <a:gd name="T102" fmla="*/ 190 w 216"/>
                <a:gd name="T103" fmla="*/ 132 h 216"/>
                <a:gd name="T104" fmla="*/ 215 w 216"/>
                <a:gd name="T105" fmla="*/ 132 h 216"/>
                <a:gd name="T106" fmla="*/ 216 w 216"/>
                <a:gd name="T107" fmla="*/ 131 h 216"/>
                <a:gd name="T108" fmla="*/ 216 w 216"/>
                <a:gd name="T109" fmla="*/ 108 h 216"/>
                <a:gd name="T110" fmla="*/ 216 w 216"/>
                <a:gd name="T111" fmla="*/ 84 h 216"/>
                <a:gd name="T112" fmla="*/ 215 w 216"/>
                <a:gd name="T113" fmla="*/ 83 h 216"/>
                <a:gd name="T114" fmla="*/ 109 w 216"/>
                <a:gd name="T115" fmla="*/ 143 h 216"/>
                <a:gd name="T116" fmla="*/ 73 w 216"/>
                <a:gd name="T117" fmla="*/ 107 h 216"/>
                <a:gd name="T118" fmla="*/ 109 w 216"/>
                <a:gd name="T119" fmla="*/ 71 h 216"/>
                <a:gd name="T120" fmla="*/ 146 w 216"/>
                <a:gd name="T121" fmla="*/ 107 h 216"/>
                <a:gd name="T122" fmla="*/ 109 w 216"/>
                <a:gd name="T123" fmla="*/ 14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6" h="216">
                  <a:moveTo>
                    <a:pt x="215" y="83"/>
                  </a:moveTo>
                  <a:cubicBezTo>
                    <a:pt x="215" y="83"/>
                    <a:pt x="203" y="83"/>
                    <a:pt x="190" y="83"/>
                  </a:cubicBezTo>
                  <a:cubicBezTo>
                    <a:pt x="177" y="83"/>
                    <a:pt x="174" y="76"/>
                    <a:pt x="183" y="66"/>
                  </a:cubicBezTo>
                  <a:cubicBezTo>
                    <a:pt x="193" y="57"/>
                    <a:pt x="200" y="49"/>
                    <a:pt x="201" y="49"/>
                  </a:cubicBezTo>
                  <a:cubicBezTo>
                    <a:pt x="201" y="49"/>
                    <a:pt x="201" y="48"/>
                    <a:pt x="201" y="48"/>
                  </a:cubicBezTo>
                  <a:cubicBezTo>
                    <a:pt x="200" y="48"/>
                    <a:pt x="193" y="40"/>
                    <a:pt x="184" y="31"/>
                  </a:cubicBezTo>
                  <a:cubicBezTo>
                    <a:pt x="175" y="22"/>
                    <a:pt x="168" y="15"/>
                    <a:pt x="167" y="15"/>
                  </a:cubicBezTo>
                  <a:cubicBezTo>
                    <a:pt x="167" y="14"/>
                    <a:pt x="167" y="14"/>
                    <a:pt x="166" y="15"/>
                  </a:cubicBezTo>
                  <a:cubicBezTo>
                    <a:pt x="166" y="15"/>
                    <a:pt x="158" y="23"/>
                    <a:pt x="149" y="32"/>
                  </a:cubicBezTo>
                  <a:cubicBezTo>
                    <a:pt x="140" y="41"/>
                    <a:pt x="132" y="38"/>
                    <a:pt x="132" y="25"/>
                  </a:cubicBezTo>
                  <a:cubicBezTo>
                    <a:pt x="132" y="12"/>
                    <a:pt x="132" y="1"/>
                    <a:pt x="132" y="0"/>
                  </a:cubicBezTo>
                  <a:cubicBezTo>
                    <a:pt x="132" y="0"/>
                    <a:pt x="132" y="0"/>
                    <a:pt x="131" y="0"/>
                  </a:cubicBezTo>
                  <a:cubicBezTo>
                    <a:pt x="131" y="0"/>
                    <a:pt x="120" y="0"/>
                    <a:pt x="108" y="0"/>
                  </a:cubicBezTo>
                  <a:cubicBezTo>
                    <a:pt x="95" y="0"/>
                    <a:pt x="85" y="0"/>
                    <a:pt x="84" y="0"/>
                  </a:cubicBezTo>
                  <a:cubicBezTo>
                    <a:pt x="84" y="0"/>
                    <a:pt x="83" y="0"/>
                    <a:pt x="83" y="0"/>
                  </a:cubicBezTo>
                  <a:cubicBezTo>
                    <a:pt x="83" y="1"/>
                    <a:pt x="83" y="12"/>
                    <a:pt x="83" y="25"/>
                  </a:cubicBezTo>
                  <a:cubicBezTo>
                    <a:pt x="83" y="38"/>
                    <a:pt x="76" y="41"/>
                    <a:pt x="67" y="32"/>
                  </a:cubicBezTo>
                  <a:cubicBezTo>
                    <a:pt x="57" y="23"/>
                    <a:pt x="49" y="15"/>
                    <a:pt x="49" y="15"/>
                  </a:cubicBezTo>
                  <a:cubicBezTo>
                    <a:pt x="49" y="14"/>
                    <a:pt x="48" y="14"/>
                    <a:pt x="48" y="15"/>
                  </a:cubicBezTo>
                  <a:cubicBezTo>
                    <a:pt x="48" y="15"/>
                    <a:pt x="40" y="22"/>
                    <a:pt x="31" y="31"/>
                  </a:cubicBezTo>
                  <a:cubicBezTo>
                    <a:pt x="23" y="40"/>
                    <a:pt x="15" y="48"/>
                    <a:pt x="15" y="48"/>
                  </a:cubicBezTo>
                  <a:cubicBezTo>
                    <a:pt x="14" y="48"/>
                    <a:pt x="14" y="49"/>
                    <a:pt x="15" y="49"/>
                  </a:cubicBezTo>
                  <a:cubicBezTo>
                    <a:pt x="15" y="49"/>
                    <a:pt x="23" y="57"/>
                    <a:pt x="32" y="66"/>
                  </a:cubicBezTo>
                  <a:cubicBezTo>
                    <a:pt x="42" y="76"/>
                    <a:pt x="38" y="83"/>
                    <a:pt x="25" y="83"/>
                  </a:cubicBezTo>
                  <a:cubicBezTo>
                    <a:pt x="12" y="83"/>
                    <a:pt x="1" y="83"/>
                    <a:pt x="1" y="83"/>
                  </a:cubicBezTo>
                  <a:cubicBezTo>
                    <a:pt x="0" y="83"/>
                    <a:pt x="0" y="84"/>
                    <a:pt x="0" y="84"/>
                  </a:cubicBezTo>
                  <a:cubicBezTo>
                    <a:pt x="0" y="85"/>
                    <a:pt x="0" y="95"/>
                    <a:pt x="0" y="108"/>
                  </a:cubicBezTo>
                  <a:cubicBezTo>
                    <a:pt x="0" y="120"/>
                    <a:pt x="0" y="131"/>
                    <a:pt x="0" y="131"/>
                  </a:cubicBezTo>
                  <a:cubicBezTo>
                    <a:pt x="0" y="132"/>
                    <a:pt x="0" y="132"/>
                    <a:pt x="1" y="132"/>
                  </a:cubicBezTo>
                  <a:cubicBezTo>
                    <a:pt x="1" y="132"/>
                    <a:pt x="12" y="132"/>
                    <a:pt x="25" y="132"/>
                  </a:cubicBezTo>
                  <a:cubicBezTo>
                    <a:pt x="38" y="132"/>
                    <a:pt x="42" y="140"/>
                    <a:pt x="32" y="149"/>
                  </a:cubicBezTo>
                  <a:cubicBezTo>
                    <a:pt x="23" y="158"/>
                    <a:pt x="15" y="166"/>
                    <a:pt x="15" y="166"/>
                  </a:cubicBezTo>
                  <a:cubicBezTo>
                    <a:pt x="14" y="167"/>
                    <a:pt x="14" y="167"/>
                    <a:pt x="15" y="167"/>
                  </a:cubicBezTo>
                  <a:cubicBezTo>
                    <a:pt x="15" y="168"/>
                    <a:pt x="23" y="175"/>
                    <a:pt x="31" y="184"/>
                  </a:cubicBezTo>
                  <a:cubicBezTo>
                    <a:pt x="40" y="193"/>
                    <a:pt x="48" y="200"/>
                    <a:pt x="48" y="201"/>
                  </a:cubicBezTo>
                  <a:cubicBezTo>
                    <a:pt x="48" y="201"/>
                    <a:pt x="49" y="201"/>
                    <a:pt x="49" y="201"/>
                  </a:cubicBezTo>
                  <a:cubicBezTo>
                    <a:pt x="49" y="200"/>
                    <a:pt x="57" y="192"/>
                    <a:pt x="67" y="183"/>
                  </a:cubicBezTo>
                  <a:cubicBezTo>
                    <a:pt x="76" y="174"/>
                    <a:pt x="83" y="177"/>
                    <a:pt x="83" y="190"/>
                  </a:cubicBezTo>
                  <a:cubicBezTo>
                    <a:pt x="83" y="203"/>
                    <a:pt x="83" y="214"/>
                    <a:pt x="83" y="215"/>
                  </a:cubicBezTo>
                  <a:cubicBezTo>
                    <a:pt x="83" y="215"/>
                    <a:pt x="84" y="216"/>
                    <a:pt x="84" y="216"/>
                  </a:cubicBezTo>
                  <a:cubicBezTo>
                    <a:pt x="85" y="216"/>
                    <a:pt x="95" y="216"/>
                    <a:pt x="108" y="216"/>
                  </a:cubicBezTo>
                  <a:cubicBezTo>
                    <a:pt x="120" y="216"/>
                    <a:pt x="131" y="216"/>
                    <a:pt x="131" y="216"/>
                  </a:cubicBezTo>
                  <a:cubicBezTo>
                    <a:pt x="132" y="216"/>
                    <a:pt x="132" y="215"/>
                    <a:pt x="132" y="215"/>
                  </a:cubicBezTo>
                  <a:cubicBezTo>
                    <a:pt x="132" y="214"/>
                    <a:pt x="132" y="203"/>
                    <a:pt x="132" y="190"/>
                  </a:cubicBezTo>
                  <a:cubicBezTo>
                    <a:pt x="132" y="177"/>
                    <a:pt x="140" y="174"/>
                    <a:pt x="149" y="183"/>
                  </a:cubicBezTo>
                  <a:cubicBezTo>
                    <a:pt x="158" y="192"/>
                    <a:pt x="166" y="200"/>
                    <a:pt x="166" y="201"/>
                  </a:cubicBezTo>
                  <a:cubicBezTo>
                    <a:pt x="167" y="201"/>
                    <a:pt x="167" y="201"/>
                    <a:pt x="167" y="201"/>
                  </a:cubicBezTo>
                  <a:cubicBezTo>
                    <a:pt x="168" y="200"/>
                    <a:pt x="175" y="193"/>
                    <a:pt x="184" y="184"/>
                  </a:cubicBezTo>
                  <a:cubicBezTo>
                    <a:pt x="193" y="175"/>
                    <a:pt x="200" y="168"/>
                    <a:pt x="201" y="167"/>
                  </a:cubicBezTo>
                  <a:cubicBezTo>
                    <a:pt x="201" y="167"/>
                    <a:pt x="201" y="167"/>
                    <a:pt x="201" y="166"/>
                  </a:cubicBezTo>
                  <a:cubicBezTo>
                    <a:pt x="200" y="166"/>
                    <a:pt x="193" y="158"/>
                    <a:pt x="183" y="149"/>
                  </a:cubicBezTo>
                  <a:cubicBezTo>
                    <a:pt x="174" y="140"/>
                    <a:pt x="177" y="132"/>
                    <a:pt x="190" y="132"/>
                  </a:cubicBezTo>
                  <a:cubicBezTo>
                    <a:pt x="203" y="132"/>
                    <a:pt x="215" y="132"/>
                    <a:pt x="215" y="132"/>
                  </a:cubicBezTo>
                  <a:cubicBezTo>
                    <a:pt x="215" y="132"/>
                    <a:pt x="216" y="132"/>
                    <a:pt x="216" y="131"/>
                  </a:cubicBezTo>
                  <a:cubicBezTo>
                    <a:pt x="216" y="131"/>
                    <a:pt x="216" y="120"/>
                    <a:pt x="216" y="108"/>
                  </a:cubicBezTo>
                  <a:cubicBezTo>
                    <a:pt x="216" y="95"/>
                    <a:pt x="216" y="85"/>
                    <a:pt x="216" y="84"/>
                  </a:cubicBezTo>
                  <a:cubicBezTo>
                    <a:pt x="216" y="84"/>
                    <a:pt x="215" y="83"/>
                    <a:pt x="215" y="83"/>
                  </a:cubicBezTo>
                  <a:close/>
                  <a:moveTo>
                    <a:pt x="109" y="143"/>
                  </a:moveTo>
                  <a:cubicBezTo>
                    <a:pt x="89" y="143"/>
                    <a:pt x="73" y="127"/>
                    <a:pt x="73" y="107"/>
                  </a:cubicBezTo>
                  <a:cubicBezTo>
                    <a:pt x="73" y="87"/>
                    <a:pt x="89" y="71"/>
                    <a:pt x="109" y="71"/>
                  </a:cubicBezTo>
                  <a:cubicBezTo>
                    <a:pt x="129" y="71"/>
                    <a:pt x="146" y="87"/>
                    <a:pt x="146" y="107"/>
                  </a:cubicBezTo>
                  <a:cubicBezTo>
                    <a:pt x="146" y="127"/>
                    <a:pt x="129" y="143"/>
                    <a:pt x="109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8F8DD"/>
                </a:solidFill>
              </a:endParaRPr>
            </a:p>
          </p:txBody>
        </p:sp>
        <p:sp>
          <p:nvSpPr>
            <p:cNvPr id="25" name="Freeform 71"/>
            <p:cNvSpPr>
              <a:spLocks noEditPoints="1"/>
            </p:cNvSpPr>
            <p:nvPr/>
          </p:nvSpPr>
          <p:spPr bwMode="auto">
            <a:xfrm>
              <a:off x="5834063" y="5959475"/>
              <a:ext cx="76200" cy="74612"/>
            </a:xfrm>
            <a:custGeom>
              <a:avLst/>
              <a:gdLst>
                <a:gd name="T0" fmla="*/ 107 w 108"/>
                <a:gd name="T1" fmla="*/ 41 h 107"/>
                <a:gd name="T2" fmla="*/ 95 w 108"/>
                <a:gd name="T3" fmla="*/ 41 h 107"/>
                <a:gd name="T4" fmla="*/ 92 w 108"/>
                <a:gd name="T5" fmla="*/ 33 h 107"/>
                <a:gd name="T6" fmla="*/ 100 w 108"/>
                <a:gd name="T7" fmla="*/ 24 h 107"/>
                <a:gd name="T8" fmla="*/ 100 w 108"/>
                <a:gd name="T9" fmla="*/ 24 h 107"/>
                <a:gd name="T10" fmla="*/ 92 w 108"/>
                <a:gd name="T11" fmla="*/ 15 h 107"/>
                <a:gd name="T12" fmla="*/ 84 w 108"/>
                <a:gd name="T13" fmla="*/ 7 h 107"/>
                <a:gd name="T14" fmla="*/ 83 w 108"/>
                <a:gd name="T15" fmla="*/ 7 h 107"/>
                <a:gd name="T16" fmla="*/ 74 w 108"/>
                <a:gd name="T17" fmla="*/ 16 h 107"/>
                <a:gd name="T18" fmla="*/ 66 w 108"/>
                <a:gd name="T19" fmla="*/ 12 h 107"/>
                <a:gd name="T20" fmla="*/ 66 w 108"/>
                <a:gd name="T21" fmla="*/ 0 h 107"/>
                <a:gd name="T22" fmla="*/ 66 w 108"/>
                <a:gd name="T23" fmla="*/ 0 h 107"/>
                <a:gd name="T24" fmla="*/ 54 w 108"/>
                <a:gd name="T25" fmla="*/ 0 h 107"/>
                <a:gd name="T26" fmla="*/ 42 w 108"/>
                <a:gd name="T27" fmla="*/ 0 h 107"/>
                <a:gd name="T28" fmla="*/ 42 w 108"/>
                <a:gd name="T29" fmla="*/ 0 h 107"/>
                <a:gd name="T30" fmla="*/ 42 w 108"/>
                <a:gd name="T31" fmla="*/ 12 h 107"/>
                <a:gd name="T32" fmla="*/ 33 w 108"/>
                <a:gd name="T33" fmla="*/ 16 h 107"/>
                <a:gd name="T34" fmla="*/ 25 w 108"/>
                <a:gd name="T35" fmla="*/ 7 h 107"/>
                <a:gd name="T36" fmla="*/ 24 w 108"/>
                <a:gd name="T37" fmla="*/ 7 h 107"/>
                <a:gd name="T38" fmla="*/ 16 w 108"/>
                <a:gd name="T39" fmla="*/ 15 h 107"/>
                <a:gd name="T40" fmla="*/ 7 w 108"/>
                <a:gd name="T41" fmla="*/ 24 h 107"/>
                <a:gd name="T42" fmla="*/ 7 w 108"/>
                <a:gd name="T43" fmla="*/ 24 h 107"/>
                <a:gd name="T44" fmla="*/ 16 w 108"/>
                <a:gd name="T45" fmla="*/ 33 h 107"/>
                <a:gd name="T46" fmla="*/ 13 w 108"/>
                <a:gd name="T47" fmla="*/ 41 h 107"/>
                <a:gd name="T48" fmla="*/ 0 w 108"/>
                <a:gd name="T49" fmla="*/ 41 h 107"/>
                <a:gd name="T50" fmla="*/ 0 w 108"/>
                <a:gd name="T51" fmla="*/ 42 h 107"/>
                <a:gd name="T52" fmla="*/ 0 w 108"/>
                <a:gd name="T53" fmla="*/ 54 h 107"/>
                <a:gd name="T54" fmla="*/ 0 w 108"/>
                <a:gd name="T55" fmla="*/ 65 h 107"/>
                <a:gd name="T56" fmla="*/ 0 w 108"/>
                <a:gd name="T57" fmla="*/ 66 h 107"/>
                <a:gd name="T58" fmla="*/ 13 w 108"/>
                <a:gd name="T59" fmla="*/ 66 h 107"/>
                <a:gd name="T60" fmla="*/ 16 w 108"/>
                <a:gd name="T61" fmla="*/ 74 h 107"/>
                <a:gd name="T62" fmla="*/ 7 w 108"/>
                <a:gd name="T63" fmla="*/ 83 h 107"/>
                <a:gd name="T64" fmla="*/ 7 w 108"/>
                <a:gd name="T65" fmla="*/ 83 h 107"/>
                <a:gd name="T66" fmla="*/ 16 w 108"/>
                <a:gd name="T67" fmla="*/ 92 h 107"/>
                <a:gd name="T68" fmla="*/ 24 w 108"/>
                <a:gd name="T69" fmla="*/ 100 h 107"/>
                <a:gd name="T70" fmla="*/ 25 w 108"/>
                <a:gd name="T71" fmla="*/ 100 h 107"/>
                <a:gd name="T72" fmla="*/ 33 w 108"/>
                <a:gd name="T73" fmla="*/ 91 h 107"/>
                <a:gd name="T74" fmla="*/ 42 w 108"/>
                <a:gd name="T75" fmla="*/ 95 h 107"/>
                <a:gd name="T76" fmla="*/ 42 w 108"/>
                <a:gd name="T77" fmla="*/ 107 h 107"/>
                <a:gd name="T78" fmla="*/ 42 w 108"/>
                <a:gd name="T79" fmla="*/ 107 h 107"/>
                <a:gd name="T80" fmla="*/ 54 w 108"/>
                <a:gd name="T81" fmla="*/ 107 h 107"/>
                <a:gd name="T82" fmla="*/ 66 w 108"/>
                <a:gd name="T83" fmla="*/ 107 h 107"/>
                <a:gd name="T84" fmla="*/ 66 w 108"/>
                <a:gd name="T85" fmla="*/ 107 h 107"/>
                <a:gd name="T86" fmla="*/ 66 w 108"/>
                <a:gd name="T87" fmla="*/ 95 h 107"/>
                <a:gd name="T88" fmla="*/ 74 w 108"/>
                <a:gd name="T89" fmla="*/ 91 h 107"/>
                <a:gd name="T90" fmla="*/ 83 w 108"/>
                <a:gd name="T91" fmla="*/ 100 h 107"/>
                <a:gd name="T92" fmla="*/ 84 w 108"/>
                <a:gd name="T93" fmla="*/ 100 h 107"/>
                <a:gd name="T94" fmla="*/ 92 w 108"/>
                <a:gd name="T95" fmla="*/ 92 h 107"/>
                <a:gd name="T96" fmla="*/ 100 w 108"/>
                <a:gd name="T97" fmla="*/ 83 h 107"/>
                <a:gd name="T98" fmla="*/ 100 w 108"/>
                <a:gd name="T99" fmla="*/ 83 h 107"/>
                <a:gd name="T100" fmla="*/ 92 w 108"/>
                <a:gd name="T101" fmla="*/ 74 h 107"/>
                <a:gd name="T102" fmla="*/ 95 w 108"/>
                <a:gd name="T103" fmla="*/ 66 h 107"/>
                <a:gd name="T104" fmla="*/ 107 w 108"/>
                <a:gd name="T105" fmla="*/ 66 h 107"/>
                <a:gd name="T106" fmla="*/ 108 w 108"/>
                <a:gd name="T107" fmla="*/ 65 h 107"/>
                <a:gd name="T108" fmla="*/ 108 w 108"/>
                <a:gd name="T109" fmla="*/ 54 h 107"/>
                <a:gd name="T110" fmla="*/ 108 w 108"/>
                <a:gd name="T111" fmla="*/ 42 h 107"/>
                <a:gd name="T112" fmla="*/ 107 w 108"/>
                <a:gd name="T113" fmla="*/ 41 h 107"/>
                <a:gd name="T114" fmla="*/ 67 w 108"/>
                <a:gd name="T115" fmla="*/ 67 h 107"/>
                <a:gd name="T116" fmla="*/ 42 w 108"/>
                <a:gd name="T117" fmla="*/ 67 h 107"/>
                <a:gd name="T118" fmla="*/ 42 w 108"/>
                <a:gd name="T119" fmla="*/ 41 h 107"/>
                <a:gd name="T120" fmla="*/ 67 w 108"/>
                <a:gd name="T121" fmla="*/ 41 h 107"/>
                <a:gd name="T122" fmla="*/ 67 w 108"/>
                <a:gd name="T123" fmla="*/ 6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8" h="107">
                  <a:moveTo>
                    <a:pt x="107" y="41"/>
                  </a:moveTo>
                  <a:cubicBezTo>
                    <a:pt x="107" y="41"/>
                    <a:pt x="102" y="41"/>
                    <a:pt x="95" y="41"/>
                  </a:cubicBezTo>
                  <a:cubicBezTo>
                    <a:pt x="88" y="41"/>
                    <a:pt x="87" y="38"/>
                    <a:pt x="92" y="33"/>
                  </a:cubicBezTo>
                  <a:cubicBezTo>
                    <a:pt x="96" y="28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96" y="20"/>
                    <a:pt x="92" y="15"/>
                  </a:cubicBezTo>
                  <a:cubicBezTo>
                    <a:pt x="88" y="11"/>
                    <a:pt x="84" y="7"/>
                    <a:pt x="84" y="7"/>
                  </a:cubicBezTo>
                  <a:cubicBezTo>
                    <a:pt x="84" y="7"/>
                    <a:pt x="83" y="7"/>
                    <a:pt x="83" y="7"/>
                  </a:cubicBezTo>
                  <a:cubicBezTo>
                    <a:pt x="83" y="7"/>
                    <a:pt x="79" y="11"/>
                    <a:pt x="74" y="16"/>
                  </a:cubicBezTo>
                  <a:cubicBezTo>
                    <a:pt x="70" y="20"/>
                    <a:pt x="66" y="19"/>
                    <a:pt x="66" y="12"/>
                  </a:cubicBezTo>
                  <a:cubicBezTo>
                    <a:pt x="66" y="6"/>
                    <a:pt x="66" y="0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5" y="0"/>
                    <a:pt x="60" y="0"/>
                    <a:pt x="54" y="0"/>
                  </a:cubicBezTo>
                  <a:cubicBezTo>
                    <a:pt x="48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6"/>
                    <a:pt x="42" y="12"/>
                  </a:cubicBezTo>
                  <a:cubicBezTo>
                    <a:pt x="42" y="19"/>
                    <a:pt x="38" y="20"/>
                    <a:pt x="33" y="16"/>
                  </a:cubicBezTo>
                  <a:cubicBezTo>
                    <a:pt x="29" y="11"/>
                    <a:pt x="25" y="7"/>
                    <a:pt x="25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0" y="11"/>
                    <a:pt x="16" y="15"/>
                  </a:cubicBezTo>
                  <a:cubicBezTo>
                    <a:pt x="11" y="20"/>
                    <a:pt x="8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8" y="24"/>
                    <a:pt x="11" y="28"/>
                    <a:pt x="16" y="33"/>
                  </a:cubicBezTo>
                  <a:cubicBezTo>
                    <a:pt x="21" y="38"/>
                    <a:pt x="19" y="41"/>
                    <a:pt x="13" y="41"/>
                  </a:cubicBezTo>
                  <a:cubicBezTo>
                    <a:pt x="6" y="41"/>
                    <a:pt x="1" y="41"/>
                    <a:pt x="0" y="41"/>
                  </a:cubicBezTo>
                  <a:cubicBezTo>
                    <a:pt x="0" y="41"/>
                    <a:pt x="0" y="42"/>
                    <a:pt x="0" y="42"/>
                  </a:cubicBezTo>
                  <a:cubicBezTo>
                    <a:pt x="0" y="42"/>
                    <a:pt x="0" y="47"/>
                    <a:pt x="0" y="54"/>
                  </a:cubicBezTo>
                  <a:cubicBezTo>
                    <a:pt x="0" y="60"/>
                    <a:pt x="0" y="65"/>
                    <a:pt x="0" y="65"/>
                  </a:cubicBezTo>
                  <a:cubicBezTo>
                    <a:pt x="0" y="65"/>
                    <a:pt x="0" y="66"/>
                    <a:pt x="0" y="66"/>
                  </a:cubicBezTo>
                  <a:cubicBezTo>
                    <a:pt x="0" y="66"/>
                    <a:pt x="6" y="66"/>
                    <a:pt x="13" y="66"/>
                  </a:cubicBezTo>
                  <a:cubicBezTo>
                    <a:pt x="19" y="66"/>
                    <a:pt x="21" y="69"/>
                    <a:pt x="16" y="74"/>
                  </a:cubicBezTo>
                  <a:cubicBezTo>
                    <a:pt x="11" y="79"/>
                    <a:pt x="8" y="83"/>
                    <a:pt x="7" y="83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8" y="83"/>
                    <a:pt x="11" y="87"/>
                    <a:pt x="16" y="92"/>
                  </a:cubicBezTo>
                  <a:cubicBezTo>
                    <a:pt x="20" y="96"/>
                    <a:pt x="24" y="100"/>
                    <a:pt x="24" y="100"/>
                  </a:cubicBezTo>
                  <a:cubicBezTo>
                    <a:pt x="24" y="100"/>
                    <a:pt x="24" y="100"/>
                    <a:pt x="25" y="100"/>
                  </a:cubicBezTo>
                  <a:cubicBezTo>
                    <a:pt x="25" y="100"/>
                    <a:pt x="29" y="96"/>
                    <a:pt x="33" y="91"/>
                  </a:cubicBezTo>
                  <a:cubicBezTo>
                    <a:pt x="38" y="87"/>
                    <a:pt x="42" y="88"/>
                    <a:pt x="42" y="95"/>
                  </a:cubicBezTo>
                  <a:cubicBezTo>
                    <a:pt x="42" y="101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8" y="107"/>
                    <a:pt x="54" y="107"/>
                  </a:cubicBezTo>
                  <a:cubicBezTo>
                    <a:pt x="60" y="107"/>
                    <a:pt x="65" y="107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6" y="101"/>
                    <a:pt x="66" y="95"/>
                  </a:cubicBezTo>
                  <a:cubicBezTo>
                    <a:pt x="66" y="88"/>
                    <a:pt x="70" y="87"/>
                    <a:pt x="74" y="91"/>
                  </a:cubicBezTo>
                  <a:cubicBezTo>
                    <a:pt x="79" y="96"/>
                    <a:pt x="83" y="100"/>
                    <a:pt x="83" y="100"/>
                  </a:cubicBezTo>
                  <a:cubicBezTo>
                    <a:pt x="83" y="100"/>
                    <a:pt x="84" y="100"/>
                    <a:pt x="84" y="100"/>
                  </a:cubicBezTo>
                  <a:cubicBezTo>
                    <a:pt x="84" y="100"/>
                    <a:pt x="88" y="96"/>
                    <a:pt x="92" y="92"/>
                  </a:cubicBezTo>
                  <a:cubicBezTo>
                    <a:pt x="96" y="87"/>
                    <a:pt x="100" y="83"/>
                    <a:pt x="100" y="83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100" y="83"/>
                    <a:pt x="96" y="79"/>
                    <a:pt x="92" y="74"/>
                  </a:cubicBezTo>
                  <a:cubicBezTo>
                    <a:pt x="87" y="69"/>
                    <a:pt x="88" y="66"/>
                    <a:pt x="95" y="66"/>
                  </a:cubicBezTo>
                  <a:cubicBezTo>
                    <a:pt x="102" y="66"/>
                    <a:pt x="107" y="66"/>
                    <a:pt x="107" y="66"/>
                  </a:cubicBezTo>
                  <a:cubicBezTo>
                    <a:pt x="108" y="66"/>
                    <a:pt x="108" y="65"/>
                    <a:pt x="108" y="65"/>
                  </a:cubicBezTo>
                  <a:cubicBezTo>
                    <a:pt x="108" y="65"/>
                    <a:pt x="108" y="60"/>
                    <a:pt x="108" y="54"/>
                  </a:cubicBezTo>
                  <a:cubicBezTo>
                    <a:pt x="108" y="47"/>
                    <a:pt x="108" y="42"/>
                    <a:pt x="108" y="42"/>
                  </a:cubicBezTo>
                  <a:cubicBezTo>
                    <a:pt x="108" y="42"/>
                    <a:pt x="108" y="41"/>
                    <a:pt x="107" y="41"/>
                  </a:cubicBezTo>
                  <a:close/>
                  <a:moveTo>
                    <a:pt x="67" y="67"/>
                  </a:moveTo>
                  <a:cubicBezTo>
                    <a:pt x="60" y="74"/>
                    <a:pt x="49" y="74"/>
                    <a:pt x="42" y="67"/>
                  </a:cubicBezTo>
                  <a:cubicBezTo>
                    <a:pt x="35" y="60"/>
                    <a:pt x="35" y="48"/>
                    <a:pt x="42" y="41"/>
                  </a:cubicBezTo>
                  <a:cubicBezTo>
                    <a:pt x="49" y="34"/>
                    <a:pt x="60" y="34"/>
                    <a:pt x="67" y="41"/>
                  </a:cubicBezTo>
                  <a:cubicBezTo>
                    <a:pt x="75" y="48"/>
                    <a:pt x="75" y="60"/>
                    <a:pt x="67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8F8DD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83399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25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21" name="出自【趣你的PPT】(微信:qunideppt)：最优质的PPT资源库"/>
          <p:cNvPicPr>
            <a:picLocks noChangeAspect="1"/>
          </p:cNvPicPr>
          <p:nvPr/>
        </p:nvPicPr>
        <p:blipFill rotWithShape="1">
          <a:blip r:embed="rId3"/>
          <a:srcRect r="52253"/>
          <a:stretch/>
        </p:blipFill>
        <p:spPr>
          <a:xfrm flipH="1">
            <a:off x="0" y="112925"/>
            <a:ext cx="3403405" cy="6632149"/>
          </a:xfrm>
          <a:prstGeom prst="rect">
            <a:avLst/>
          </a:prstGeom>
        </p:spPr>
      </p:pic>
      <p:sp>
        <p:nvSpPr>
          <p:cNvPr id="22" name="出自【趣你的PPT】(微信:qunideppt)：最优质的PPT资源库"/>
          <p:cNvSpPr txBox="1"/>
          <p:nvPr/>
        </p:nvSpPr>
        <p:spPr>
          <a:xfrm>
            <a:off x="403224" y="2453081"/>
            <a:ext cx="182181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F8F8D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01</a:t>
            </a:r>
            <a:endParaRPr lang="zh-CN" altLang="en-US" sz="11500" dirty="0">
              <a:solidFill>
                <a:srgbClr val="F8F8D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3" name="出自【趣你的PPT】(微信:qunideppt)：最优质的PPT资源库"/>
          <p:cNvSpPr txBox="1"/>
          <p:nvPr/>
        </p:nvSpPr>
        <p:spPr>
          <a:xfrm>
            <a:off x="4519612" y="2751887"/>
            <a:ext cx="51069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8F8D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点击添加您的标题</a:t>
            </a:r>
            <a:endParaRPr lang="zh-CN" altLang="en-US" sz="4800" b="1" dirty="0">
              <a:solidFill>
                <a:srgbClr val="F8F8D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4" name="出自【趣你的PPT】(微信:qunideppt)：最优质的PPT资源库"/>
          <p:cNvSpPr/>
          <p:nvPr/>
        </p:nvSpPr>
        <p:spPr>
          <a:xfrm>
            <a:off x="4519612" y="3582884"/>
            <a:ext cx="50180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rgbClr val="F8F8D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我们本着实用美观的原则，为您精心设计最专业的</a:t>
            </a:r>
            <a:r>
              <a:rPr lang="en-US" altLang="zh-CN" sz="1400" dirty="0" smtClean="0">
                <a:solidFill>
                  <a:srgbClr val="F8F8D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PPT</a:t>
            </a:r>
            <a:r>
              <a:rPr lang="zh-CN" altLang="en-US" sz="1400" dirty="0" smtClean="0">
                <a:solidFill>
                  <a:srgbClr val="F8F8D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作品。模板内页图表的文字、色块、图片均可自由编辑、改色、替换。 </a:t>
            </a:r>
            <a:endParaRPr lang="zh-CN" altLang="en-US" sz="1400" dirty="0">
              <a:solidFill>
                <a:srgbClr val="F8F8D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82122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2612</Words>
  <Application>Microsoft Office PowerPoint</Application>
  <PresentationFormat>宽屏</PresentationFormat>
  <Paragraphs>186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3" baseType="lpstr">
      <vt:lpstr>Gill Sans</vt:lpstr>
      <vt:lpstr>Open Sans Condensed Light</vt:lpstr>
      <vt:lpstr>Roboto Black</vt:lpstr>
      <vt:lpstr>Roboto Light</vt:lpstr>
      <vt:lpstr>Sosa</vt:lpstr>
      <vt:lpstr>方正清刻本悦宋简体</vt:lpstr>
      <vt:lpstr>方正姚体</vt:lpstr>
      <vt:lpstr>华文新魏</vt:lpstr>
      <vt:lpstr>楷体</vt:lpstr>
      <vt:lpstr>隶书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ZhuLong</dc:creator>
  <cp:lastModifiedBy>阳 亮</cp:lastModifiedBy>
  <cp:revision>44</cp:revision>
  <dcterms:created xsi:type="dcterms:W3CDTF">2016-04-28T02:20:05Z</dcterms:created>
  <dcterms:modified xsi:type="dcterms:W3CDTF">2018-05-02T02:21:59Z</dcterms:modified>
</cp:coreProperties>
</file>