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60" r:id="rId3"/>
    <p:sldId id="261" r:id="rId4"/>
    <p:sldId id="263" r:id="rId5"/>
    <p:sldId id="264" r:id="rId6"/>
    <p:sldId id="269" r:id="rId7"/>
    <p:sldId id="270" r:id="rId8"/>
    <p:sldId id="271" r:id="rId9"/>
    <p:sldId id="272" r:id="rId10"/>
    <p:sldId id="273" r:id="rId11"/>
    <p:sldId id="265" r:id="rId12"/>
    <p:sldId id="266" r:id="rId13"/>
    <p:sldId id="267" r:id="rId14"/>
    <p:sldId id="274" r:id="rId15"/>
    <p:sldId id="275" r:id="rId16"/>
    <p:sldId id="276" r:id="rId17"/>
    <p:sldId id="277" r:id="rId18"/>
    <p:sldId id="287" r:id="rId19"/>
    <p:sldId id="278" r:id="rId20"/>
    <p:sldId id="279" r:id="rId21"/>
    <p:sldId id="280" r:id="rId22"/>
    <p:sldId id="281" r:id="rId23"/>
    <p:sldId id="282" r:id="rId24"/>
    <p:sldId id="284" r:id="rId25"/>
    <p:sldId id="283" r:id="rId26"/>
    <p:sldId id="294" r:id="rId27"/>
    <p:sldId id="285" r:id="rId28"/>
    <p:sldId id="286" r:id="rId29"/>
    <p:sldId id="288" r:id="rId30"/>
    <p:sldId id="289" r:id="rId31"/>
    <p:sldId id="290" r:id="rId32"/>
    <p:sldId id="29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40"/>
    <a:srgbClr val="6DD9FF"/>
    <a:srgbClr val="F689A0"/>
    <a:srgbClr val="F6898C"/>
    <a:srgbClr val="FFB9DC"/>
    <a:srgbClr val="FF99FF"/>
    <a:srgbClr val="FF99CC"/>
    <a:srgbClr val="F19B61"/>
    <a:srgbClr val="FF3300"/>
    <a:srgbClr val="FFF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63084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82200"/>
      </p:ext>
    </p:extLst>
  </p:cSld>
  <p:clrMapOvr>
    <a:masterClrMapping/>
  </p:clrMapOvr>
  <p:transition spd="slow" advClick="0" advTm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86512"/>
      </p:ext>
    </p:extLst>
  </p:cSld>
  <p:clrMapOvr>
    <a:masterClrMapping/>
  </p:clrMapOvr>
  <p:transition spd="slow" advClick="0" advTm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73151"/>
      </p:ext>
    </p:extLst>
  </p:cSld>
  <p:clrMapOvr>
    <a:masterClrMapping/>
  </p:clrMapOvr>
  <p:transition spd="slow" advClick="0" advTm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499014"/>
      </p:ext>
    </p:extLst>
  </p:cSld>
  <p:clrMapOvr>
    <a:masterClrMapping/>
  </p:clrMapOvr>
  <p:transition spd="slow" advClick="0" advTm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25351"/>
      </p:ext>
    </p:extLst>
  </p:cSld>
  <p:clrMapOvr>
    <a:masterClrMapping/>
  </p:clrMapOvr>
  <p:transition spd="slow" advClick="0" advTm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61350"/>
      </p:ext>
    </p:extLst>
  </p:cSld>
  <p:clrMapOvr>
    <a:masterClrMapping/>
  </p:clrMapOvr>
  <p:transition spd="slow" advClick="0" advTm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926142"/>
      </p:ext>
    </p:extLst>
  </p:cSld>
  <p:clrMapOvr>
    <a:masterClrMapping/>
  </p:clrMapOvr>
  <p:transition spd="slow" advClick="0" advTm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81546"/>
      </p:ext>
    </p:extLst>
  </p:cSld>
  <p:clrMapOvr>
    <a:masterClrMapping/>
  </p:clrMapOvr>
  <p:transition spd="slow" advClick="0" advTm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88190"/>
      </p:ext>
    </p:extLst>
  </p:cSld>
  <p:clrMapOvr>
    <a:masterClrMapping/>
  </p:clrMapOvr>
  <p:transition spd="slow" advClick="0" advTm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56552"/>
      </p:ext>
    </p:extLst>
  </p:cSld>
  <p:clrMapOvr>
    <a:masterClrMapping/>
  </p:clrMapOvr>
  <p:transition spd="slow" advClick="0" advTm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EFDD9-E13E-4DDF-9529-F978542746F3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5DCC1-9B59-49F0-9A9C-29B95BE2B3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solidFill>
            <a:schemeClr val="bg1"/>
          </a:solidFill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4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randomBar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microsoft.com/office/2007/relationships/hdphoto" Target="../media/hdphoto1.wdp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9.png"/><Relationship Id="rId5" Type="http://schemas.openxmlformats.org/officeDocument/2006/relationships/tags" Target="../tags/tag7.xml"/><Relationship Id="rId10" Type="http://schemas.openxmlformats.org/officeDocument/2006/relationships/image" Target="../media/image31.gif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3.xml"/><Relationship Id="rId7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4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33694" y="-1"/>
            <a:ext cx="389534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95238" y="4758179"/>
            <a:ext cx="1014211" cy="1785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68259" y="5458104"/>
            <a:ext cx="1014211" cy="17855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92855" y="1415958"/>
            <a:ext cx="505365" cy="8897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6416">
            <a:off x="9065706" y="-784241"/>
            <a:ext cx="1624316" cy="22975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6416">
            <a:off x="2660035" y="5344738"/>
            <a:ext cx="1624316" cy="229750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  <p:sp>
        <p:nvSpPr>
          <p:cNvPr id="14" name="KSO_Shape"/>
          <p:cNvSpPr/>
          <p:nvPr/>
        </p:nvSpPr>
        <p:spPr>
          <a:xfrm rot="18047759">
            <a:off x="3773735" y="561730"/>
            <a:ext cx="5574118" cy="5574118"/>
          </a:xfrm>
          <a:prstGeom prst="blockArc">
            <a:avLst>
              <a:gd name="adj1" fmla="val 9171329"/>
              <a:gd name="adj2" fmla="val 1653842"/>
              <a:gd name="adj3" fmla="val 598"/>
            </a:avLst>
          </a:prstGeom>
          <a:solidFill>
            <a:srgbClr val="6D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9328" y="-80210"/>
            <a:ext cx="3895344" cy="6858000"/>
          </a:xfrm>
          <a:prstGeom prst="rect">
            <a:avLst/>
          </a:prstGeom>
        </p:spPr>
      </p:pic>
      <p:sp>
        <p:nvSpPr>
          <p:cNvPr id="15" name="KSO_Shape"/>
          <p:cNvSpPr/>
          <p:nvPr/>
        </p:nvSpPr>
        <p:spPr>
          <a:xfrm rot="1293756">
            <a:off x="4211436" y="971451"/>
            <a:ext cx="4754675" cy="4754675"/>
          </a:xfrm>
          <a:prstGeom prst="blockArc">
            <a:avLst>
              <a:gd name="adj1" fmla="val 9171329"/>
              <a:gd name="adj2" fmla="val 1653842"/>
              <a:gd name="adj3" fmla="val 598"/>
            </a:avLst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3231" y="2783708"/>
            <a:ext cx="63690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>
                <a:ln w="38100">
                  <a:solidFill>
                    <a:schemeClr val="tx1"/>
                  </a:solidFill>
                </a:ln>
                <a:solidFill>
                  <a:srgbClr val="FFC000"/>
                </a:solidFill>
                <a:ea typeface="方正正大黑简体" panose="02000000000000000000" pitchFamily="2" charset="-122"/>
                <a:sym typeface="+mn-lt"/>
              </a:rPr>
              <a:t>创意报告模板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61450" y="421773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ea typeface="微软雅黑" panose="020B0503020204020204" pitchFamily="34" charset="-122"/>
                <a:sym typeface="+mn-lt"/>
              </a:rPr>
              <a:t>汇报人</a:t>
            </a:r>
            <a:r>
              <a:rPr lang="zh-CN" altLang="en-US" sz="1600" dirty="0" smtClean="0">
                <a:ea typeface="微软雅黑" panose="020B0503020204020204" pitchFamily="34" charset="-122"/>
                <a:sym typeface="+mn-lt"/>
              </a:rPr>
              <a:t>：小沐沐</a:t>
            </a:r>
            <a:endParaRPr lang="zh-CN" altLang="en-US" sz="1600" dirty="0"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6" name="轨道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21352" y="17736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5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3" grpId="0"/>
      <p:bldP spid="14" grpId="0" animBg="1"/>
      <p:bldP spid="15" grpId="0" animBg="1"/>
      <p:bldP spid="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solidFill>
            <a:srgbClr val="FF9999"/>
          </a:solidFill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 rot="10800000">
            <a:off x="3938140" y="2872118"/>
            <a:ext cx="4319794" cy="2442004"/>
          </a:xfrm>
          <a:prstGeom prst="blockArc">
            <a:avLst>
              <a:gd name="adj1" fmla="val 11617310"/>
              <a:gd name="adj2" fmla="val 20764567"/>
              <a:gd name="adj3" fmla="val 155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6517" y="4271113"/>
            <a:ext cx="1838965" cy="1785104"/>
          </a:xfrm>
          <a:prstGeom prst="rect">
            <a:avLst/>
          </a:prstGeom>
          <a:solidFill>
            <a:srgbClr val="FF9999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dirty="0">
                <a:ln w="38100">
                  <a:solidFill>
                    <a:schemeClr val="tx1"/>
                  </a:solidFill>
                </a:ln>
                <a:solidFill>
                  <a:srgbClr val="FEE9E8"/>
                </a:solidFill>
                <a:sym typeface="+mn-lt"/>
              </a:rPr>
              <a:t>02</a:t>
            </a:r>
            <a:endParaRPr lang="zh-CN" altLang="en-US" sz="11000" dirty="0">
              <a:ln w="38100">
                <a:solidFill>
                  <a:schemeClr val="tx1"/>
                </a:solidFill>
              </a:ln>
              <a:solidFill>
                <a:srgbClr val="FEE9E8"/>
              </a:solidFill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7007" y="36919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286" y="699436"/>
            <a:ext cx="3622924" cy="29359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1408" y="1825236"/>
            <a:ext cx="2292148" cy="40354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73959" y="1869264"/>
            <a:ext cx="2292148" cy="40354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212915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0" y="821636"/>
            <a:ext cx="3957981" cy="296848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537252" y="3790122"/>
            <a:ext cx="1260000" cy="1260000"/>
          </a:xfrm>
          <a:prstGeom prst="ellipse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13739" y="3790122"/>
            <a:ext cx="1260000" cy="1260000"/>
          </a:xfrm>
          <a:prstGeom prst="ellipse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690226" y="3790122"/>
            <a:ext cx="1260000" cy="1260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1863021" y="4091299"/>
            <a:ext cx="597108" cy="597108"/>
          </a:xfrm>
          <a:prstGeom prst="sun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 flipH="1">
            <a:off x="3492253" y="4218094"/>
            <a:ext cx="502971" cy="404053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063982" y="4146861"/>
            <a:ext cx="538991" cy="538991"/>
          </a:xfrm>
          <a:custGeom>
            <a:avLst/>
            <a:gdLst>
              <a:gd name="T0" fmla="*/ 180755 w 10036083"/>
              <a:gd name="T1" fmla="*/ 1049245 h 10027181"/>
              <a:gd name="T2" fmla="*/ 749989 w 10036083"/>
              <a:gd name="T3" fmla="*/ 1617641 h 10027181"/>
              <a:gd name="T4" fmla="*/ 675302 w 10036083"/>
              <a:gd name="T5" fmla="*/ 1691721 h 10027181"/>
              <a:gd name="T6" fmla="*/ 435767 w 10036083"/>
              <a:gd name="T7" fmla="*/ 1798800 h 10027181"/>
              <a:gd name="T8" fmla="*/ 141730 w 10036083"/>
              <a:gd name="T9" fmla="*/ 1657374 h 10027181"/>
              <a:gd name="T10" fmla="*/ 1104 w 10036083"/>
              <a:gd name="T11" fmla="*/ 1388666 h 10027181"/>
              <a:gd name="T12" fmla="*/ 106742 w 10036083"/>
              <a:gd name="T13" fmla="*/ 1123324 h 10027181"/>
              <a:gd name="T14" fmla="*/ 1212175 w 10036083"/>
              <a:gd name="T15" fmla="*/ 496167 h 10027181"/>
              <a:gd name="T16" fmla="*/ 1278105 w 10036083"/>
              <a:gd name="T17" fmla="*/ 523434 h 10027181"/>
              <a:gd name="T18" fmla="*/ 1278105 w 10036083"/>
              <a:gd name="T19" fmla="*/ 654720 h 10027181"/>
              <a:gd name="T20" fmla="*/ 649750 w 10036083"/>
              <a:gd name="T21" fmla="*/ 1282199 h 10027181"/>
              <a:gd name="T22" fmla="*/ 517889 w 10036083"/>
              <a:gd name="T23" fmla="*/ 1150913 h 10027181"/>
              <a:gd name="T24" fmla="*/ 1146245 w 10036083"/>
              <a:gd name="T25" fmla="*/ 523434 h 10027181"/>
              <a:gd name="T26" fmla="*/ 1212175 w 10036083"/>
              <a:gd name="T27" fmla="*/ 496167 h 10027181"/>
              <a:gd name="T28" fmla="*/ 1702318 w 10036083"/>
              <a:gd name="T29" fmla="*/ 142 h 10027181"/>
              <a:gd name="T30" fmla="*/ 1773471 w 10036083"/>
              <a:gd name="T31" fmla="*/ 27606 h 10027181"/>
              <a:gd name="T32" fmla="*/ 1795002 w 10036083"/>
              <a:gd name="T33" fmla="*/ 123910 h 10027181"/>
              <a:gd name="T34" fmla="*/ 1566909 w 10036083"/>
              <a:gd name="T35" fmla="*/ 787935 h 10027181"/>
              <a:gd name="T36" fmla="*/ 1544705 w 10036083"/>
              <a:gd name="T37" fmla="*/ 824301 h 10027181"/>
              <a:gd name="T38" fmla="*/ 867827 w 10036083"/>
              <a:gd name="T39" fmla="*/ 1499775 h 10027181"/>
              <a:gd name="T40" fmla="*/ 735951 w 10036083"/>
              <a:gd name="T41" fmla="*/ 1368452 h 10027181"/>
              <a:gd name="T42" fmla="*/ 1396680 w 10036083"/>
              <a:gd name="T43" fmla="*/ 709141 h 10027181"/>
              <a:gd name="T44" fmla="*/ 1482804 w 10036083"/>
              <a:gd name="T45" fmla="*/ 454575 h 10027181"/>
              <a:gd name="T46" fmla="*/ 1345544 w 10036083"/>
              <a:gd name="T47" fmla="*/ 317191 h 10027181"/>
              <a:gd name="T48" fmla="*/ 1091210 w 10036083"/>
              <a:gd name="T49" fmla="*/ 403393 h 10027181"/>
              <a:gd name="T50" fmla="*/ 430481 w 10036083"/>
              <a:gd name="T51" fmla="*/ 1063377 h 10027181"/>
              <a:gd name="T52" fmla="*/ 298604 w 10036083"/>
              <a:gd name="T53" fmla="*/ 931380 h 10027181"/>
              <a:gd name="T54" fmla="*/ 974809 w 10036083"/>
              <a:gd name="T55" fmla="*/ 255907 h 10027181"/>
              <a:gd name="T56" fmla="*/ 1011815 w 10036083"/>
              <a:gd name="T57" fmla="*/ 233009 h 10027181"/>
              <a:gd name="T58" fmla="*/ 1676582 w 10036083"/>
              <a:gd name="T59" fmla="*/ 5382 h 10027181"/>
              <a:gd name="T60" fmla="*/ 1702318 w 10036083"/>
              <a:gd name="T61" fmla="*/ 142 h 100271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036083" h="10027181">
                <a:moveTo>
                  <a:pt x="1007598" y="5848881"/>
                </a:moveTo>
                <a:cubicBezTo>
                  <a:pt x="1007598" y="5848881"/>
                  <a:pt x="1007598" y="5848881"/>
                  <a:pt x="4180718" y="9017331"/>
                </a:cubicBezTo>
                <a:cubicBezTo>
                  <a:pt x="4180718" y="9017331"/>
                  <a:pt x="4180718" y="9017331"/>
                  <a:pt x="3764387" y="9430281"/>
                </a:cubicBezTo>
                <a:cubicBezTo>
                  <a:pt x="3374311" y="9820705"/>
                  <a:pt x="2912971" y="10027181"/>
                  <a:pt x="2429126" y="10027181"/>
                </a:cubicBezTo>
                <a:cubicBezTo>
                  <a:pt x="1874017" y="10027181"/>
                  <a:pt x="1307657" y="9753131"/>
                  <a:pt x="790055" y="9238821"/>
                </a:cubicBezTo>
                <a:cubicBezTo>
                  <a:pt x="313712" y="8762053"/>
                  <a:pt x="47410" y="8259005"/>
                  <a:pt x="6152" y="7740941"/>
                </a:cubicBezTo>
                <a:cubicBezTo>
                  <a:pt x="-38857" y="7204105"/>
                  <a:pt x="163683" y="6693549"/>
                  <a:pt x="595017" y="6261829"/>
                </a:cubicBezTo>
                <a:lnTo>
                  <a:pt x="1007598" y="5848881"/>
                </a:lnTo>
                <a:close/>
                <a:moveTo>
                  <a:pt x="6757114" y="2765821"/>
                </a:moveTo>
                <a:cubicBezTo>
                  <a:pt x="6890246" y="2765821"/>
                  <a:pt x="7023378" y="2816487"/>
                  <a:pt x="7124633" y="2917817"/>
                </a:cubicBezTo>
                <a:cubicBezTo>
                  <a:pt x="7327144" y="3120479"/>
                  <a:pt x="7327144" y="3446991"/>
                  <a:pt x="7124633" y="3649653"/>
                </a:cubicBezTo>
                <a:cubicBezTo>
                  <a:pt x="7124633" y="3649653"/>
                  <a:pt x="7124633" y="3649653"/>
                  <a:pt x="3621946" y="7147455"/>
                </a:cubicBezTo>
                <a:cubicBezTo>
                  <a:pt x="3621946" y="7147455"/>
                  <a:pt x="3621946" y="7147455"/>
                  <a:pt x="2886906" y="6415619"/>
                </a:cubicBezTo>
                <a:cubicBezTo>
                  <a:pt x="2886906" y="6415619"/>
                  <a:pt x="2886906" y="6415619"/>
                  <a:pt x="6389594" y="2917817"/>
                </a:cubicBezTo>
                <a:cubicBezTo>
                  <a:pt x="6490849" y="2816487"/>
                  <a:pt x="6623982" y="2765821"/>
                  <a:pt x="6757114" y="2765821"/>
                </a:cubicBezTo>
                <a:close/>
                <a:moveTo>
                  <a:pt x="9489353" y="791"/>
                </a:moveTo>
                <a:cubicBezTo>
                  <a:pt x="9634222" y="-7304"/>
                  <a:pt x="9779092" y="46896"/>
                  <a:pt x="9885986" y="153887"/>
                </a:cubicBezTo>
                <a:cubicBezTo>
                  <a:pt x="10024761" y="292788"/>
                  <a:pt x="10073519" y="503016"/>
                  <a:pt x="10006007" y="690720"/>
                </a:cubicBezTo>
                <a:cubicBezTo>
                  <a:pt x="9604686" y="1828207"/>
                  <a:pt x="9143355" y="3149643"/>
                  <a:pt x="8734532" y="4392243"/>
                </a:cubicBezTo>
                <a:cubicBezTo>
                  <a:pt x="8708277" y="4471077"/>
                  <a:pt x="8667020" y="4538651"/>
                  <a:pt x="8610760" y="4594963"/>
                </a:cubicBezTo>
                <a:cubicBezTo>
                  <a:pt x="8610760" y="4594963"/>
                  <a:pt x="8610760" y="4594963"/>
                  <a:pt x="4837593" y="8360305"/>
                </a:cubicBezTo>
                <a:cubicBezTo>
                  <a:pt x="4837593" y="8360305"/>
                  <a:pt x="4837593" y="8360305"/>
                  <a:pt x="4102463" y="7628259"/>
                </a:cubicBezTo>
                <a:cubicBezTo>
                  <a:pt x="4102463" y="7628259"/>
                  <a:pt x="4102463" y="7628259"/>
                  <a:pt x="7785614" y="3953015"/>
                </a:cubicBezTo>
                <a:cubicBezTo>
                  <a:pt x="7943142" y="3483755"/>
                  <a:pt x="8104421" y="3006987"/>
                  <a:pt x="8265699" y="2533973"/>
                </a:cubicBezTo>
                <a:cubicBezTo>
                  <a:pt x="8265699" y="2533973"/>
                  <a:pt x="8265699" y="2533973"/>
                  <a:pt x="7500564" y="1768141"/>
                </a:cubicBezTo>
                <a:cubicBezTo>
                  <a:pt x="7027980" y="1933321"/>
                  <a:pt x="6551646" y="2090991"/>
                  <a:pt x="6082813" y="2248663"/>
                </a:cubicBezTo>
                <a:cubicBezTo>
                  <a:pt x="6082813" y="2248663"/>
                  <a:pt x="6082813" y="2248663"/>
                  <a:pt x="2399661" y="5927661"/>
                </a:cubicBezTo>
                <a:cubicBezTo>
                  <a:pt x="2399661" y="5927661"/>
                  <a:pt x="2399661" y="5927661"/>
                  <a:pt x="1664531" y="5191861"/>
                </a:cubicBezTo>
                <a:cubicBezTo>
                  <a:pt x="1664531" y="5191861"/>
                  <a:pt x="1664531" y="5191861"/>
                  <a:pt x="5433948" y="1426520"/>
                </a:cubicBezTo>
                <a:cubicBezTo>
                  <a:pt x="5493959" y="1370209"/>
                  <a:pt x="5561471" y="1325160"/>
                  <a:pt x="5640235" y="1298881"/>
                </a:cubicBezTo>
                <a:cubicBezTo>
                  <a:pt x="6862951" y="900949"/>
                  <a:pt x="8141927" y="454213"/>
                  <a:pt x="9345890" y="30002"/>
                </a:cubicBezTo>
                <a:cubicBezTo>
                  <a:pt x="9392773" y="13109"/>
                  <a:pt x="9441063" y="3489"/>
                  <a:pt x="9489353" y="79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rot="10800000">
            <a:off x="6639339" y="821636"/>
            <a:ext cx="2821668" cy="2821668"/>
          </a:xfrm>
          <a:custGeom>
            <a:avLst/>
            <a:gdLst>
              <a:gd name="T0" fmla="*/ 180755 w 10036083"/>
              <a:gd name="T1" fmla="*/ 1049245 h 10027181"/>
              <a:gd name="T2" fmla="*/ 749989 w 10036083"/>
              <a:gd name="T3" fmla="*/ 1617641 h 10027181"/>
              <a:gd name="T4" fmla="*/ 675302 w 10036083"/>
              <a:gd name="T5" fmla="*/ 1691721 h 10027181"/>
              <a:gd name="T6" fmla="*/ 435767 w 10036083"/>
              <a:gd name="T7" fmla="*/ 1798800 h 10027181"/>
              <a:gd name="T8" fmla="*/ 141730 w 10036083"/>
              <a:gd name="T9" fmla="*/ 1657374 h 10027181"/>
              <a:gd name="T10" fmla="*/ 1104 w 10036083"/>
              <a:gd name="T11" fmla="*/ 1388666 h 10027181"/>
              <a:gd name="T12" fmla="*/ 106742 w 10036083"/>
              <a:gd name="T13" fmla="*/ 1123324 h 10027181"/>
              <a:gd name="T14" fmla="*/ 1212175 w 10036083"/>
              <a:gd name="T15" fmla="*/ 496167 h 10027181"/>
              <a:gd name="T16" fmla="*/ 1278105 w 10036083"/>
              <a:gd name="T17" fmla="*/ 523434 h 10027181"/>
              <a:gd name="T18" fmla="*/ 1278105 w 10036083"/>
              <a:gd name="T19" fmla="*/ 654720 h 10027181"/>
              <a:gd name="T20" fmla="*/ 649750 w 10036083"/>
              <a:gd name="T21" fmla="*/ 1282199 h 10027181"/>
              <a:gd name="T22" fmla="*/ 517889 w 10036083"/>
              <a:gd name="T23" fmla="*/ 1150913 h 10027181"/>
              <a:gd name="T24" fmla="*/ 1146245 w 10036083"/>
              <a:gd name="T25" fmla="*/ 523434 h 10027181"/>
              <a:gd name="T26" fmla="*/ 1212175 w 10036083"/>
              <a:gd name="T27" fmla="*/ 496167 h 10027181"/>
              <a:gd name="T28" fmla="*/ 1702318 w 10036083"/>
              <a:gd name="T29" fmla="*/ 142 h 10027181"/>
              <a:gd name="T30" fmla="*/ 1773471 w 10036083"/>
              <a:gd name="T31" fmla="*/ 27606 h 10027181"/>
              <a:gd name="T32" fmla="*/ 1795002 w 10036083"/>
              <a:gd name="T33" fmla="*/ 123910 h 10027181"/>
              <a:gd name="T34" fmla="*/ 1566909 w 10036083"/>
              <a:gd name="T35" fmla="*/ 787935 h 10027181"/>
              <a:gd name="T36" fmla="*/ 1544705 w 10036083"/>
              <a:gd name="T37" fmla="*/ 824301 h 10027181"/>
              <a:gd name="T38" fmla="*/ 867827 w 10036083"/>
              <a:gd name="T39" fmla="*/ 1499775 h 10027181"/>
              <a:gd name="T40" fmla="*/ 735951 w 10036083"/>
              <a:gd name="T41" fmla="*/ 1368452 h 10027181"/>
              <a:gd name="T42" fmla="*/ 1396680 w 10036083"/>
              <a:gd name="T43" fmla="*/ 709141 h 10027181"/>
              <a:gd name="T44" fmla="*/ 1482804 w 10036083"/>
              <a:gd name="T45" fmla="*/ 454575 h 10027181"/>
              <a:gd name="T46" fmla="*/ 1345544 w 10036083"/>
              <a:gd name="T47" fmla="*/ 317191 h 10027181"/>
              <a:gd name="T48" fmla="*/ 1091210 w 10036083"/>
              <a:gd name="T49" fmla="*/ 403393 h 10027181"/>
              <a:gd name="T50" fmla="*/ 430481 w 10036083"/>
              <a:gd name="T51" fmla="*/ 1063377 h 10027181"/>
              <a:gd name="T52" fmla="*/ 298604 w 10036083"/>
              <a:gd name="T53" fmla="*/ 931380 h 10027181"/>
              <a:gd name="T54" fmla="*/ 974809 w 10036083"/>
              <a:gd name="T55" fmla="*/ 255907 h 10027181"/>
              <a:gd name="T56" fmla="*/ 1011815 w 10036083"/>
              <a:gd name="T57" fmla="*/ 233009 h 10027181"/>
              <a:gd name="T58" fmla="*/ 1676582 w 10036083"/>
              <a:gd name="T59" fmla="*/ 5382 h 10027181"/>
              <a:gd name="T60" fmla="*/ 1702318 w 10036083"/>
              <a:gd name="T61" fmla="*/ 142 h 100271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036083" h="10027181">
                <a:moveTo>
                  <a:pt x="1007598" y="5848881"/>
                </a:moveTo>
                <a:cubicBezTo>
                  <a:pt x="1007598" y="5848881"/>
                  <a:pt x="1007598" y="5848881"/>
                  <a:pt x="4180718" y="9017331"/>
                </a:cubicBezTo>
                <a:cubicBezTo>
                  <a:pt x="4180718" y="9017331"/>
                  <a:pt x="4180718" y="9017331"/>
                  <a:pt x="3764387" y="9430281"/>
                </a:cubicBezTo>
                <a:cubicBezTo>
                  <a:pt x="3374311" y="9820705"/>
                  <a:pt x="2912971" y="10027181"/>
                  <a:pt x="2429126" y="10027181"/>
                </a:cubicBezTo>
                <a:cubicBezTo>
                  <a:pt x="1874017" y="10027181"/>
                  <a:pt x="1307657" y="9753131"/>
                  <a:pt x="790055" y="9238821"/>
                </a:cubicBezTo>
                <a:cubicBezTo>
                  <a:pt x="313712" y="8762053"/>
                  <a:pt x="47410" y="8259005"/>
                  <a:pt x="6152" y="7740941"/>
                </a:cubicBezTo>
                <a:cubicBezTo>
                  <a:pt x="-38857" y="7204105"/>
                  <a:pt x="163683" y="6693549"/>
                  <a:pt x="595017" y="6261829"/>
                </a:cubicBezTo>
                <a:lnTo>
                  <a:pt x="1007598" y="5848881"/>
                </a:lnTo>
                <a:close/>
                <a:moveTo>
                  <a:pt x="6757114" y="2765821"/>
                </a:moveTo>
                <a:cubicBezTo>
                  <a:pt x="6890246" y="2765821"/>
                  <a:pt x="7023378" y="2816487"/>
                  <a:pt x="7124633" y="2917817"/>
                </a:cubicBezTo>
                <a:cubicBezTo>
                  <a:pt x="7327144" y="3120479"/>
                  <a:pt x="7327144" y="3446991"/>
                  <a:pt x="7124633" y="3649653"/>
                </a:cubicBezTo>
                <a:cubicBezTo>
                  <a:pt x="7124633" y="3649653"/>
                  <a:pt x="7124633" y="3649653"/>
                  <a:pt x="3621946" y="7147455"/>
                </a:cubicBezTo>
                <a:cubicBezTo>
                  <a:pt x="3621946" y="7147455"/>
                  <a:pt x="3621946" y="7147455"/>
                  <a:pt x="2886906" y="6415619"/>
                </a:cubicBezTo>
                <a:cubicBezTo>
                  <a:pt x="2886906" y="6415619"/>
                  <a:pt x="2886906" y="6415619"/>
                  <a:pt x="6389594" y="2917817"/>
                </a:cubicBezTo>
                <a:cubicBezTo>
                  <a:pt x="6490849" y="2816487"/>
                  <a:pt x="6623982" y="2765821"/>
                  <a:pt x="6757114" y="2765821"/>
                </a:cubicBezTo>
                <a:close/>
                <a:moveTo>
                  <a:pt x="9489353" y="791"/>
                </a:moveTo>
                <a:cubicBezTo>
                  <a:pt x="9634222" y="-7304"/>
                  <a:pt x="9779092" y="46896"/>
                  <a:pt x="9885986" y="153887"/>
                </a:cubicBezTo>
                <a:cubicBezTo>
                  <a:pt x="10024761" y="292788"/>
                  <a:pt x="10073519" y="503016"/>
                  <a:pt x="10006007" y="690720"/>
                </a:cubicBezTo>
                <a:cubicBezTo>
                  <a:pt x="9604686" y="1828207"/>
                  <a:pt x="9143355" y="3149643"/>
                  <a:pt x="8734532" y="4392243"/>
                </a:cubicBezTo>
                <a:cubicBezTo>
                  <a:pt x="8708277" y="4471077"/>
                  <a:pt x="8667020" y="4538651"/>
                  <a:pt x="8610760" y="4594963"/>
                </a:cubicBezTo>
                <a:cubicBezTo>
                  <a:pt x="8610760" y="4594963"/>
                  <a:pt x="8610760" y="4594963"/>
                  <a:pt x="4837593" y="8360305"/>
                </a:cubicBezTo>
                <a:cubicBezTo>
                  <a:pt x="4837593" y="8360305"/>
                  <a:pt x="4837593" y="8360305"/>
                  <a:pt x="4102463" y="7628259"/>
                </a:cubicBezTo>
                <a:cubicBezTo>
                  <a:pt x="4102463" y="7628259"/>
                  <a:pt x="4102463" y="7628259"/>
                  <a:pt x="7785614" y="3953015"/>
                </a:cubicBezTo>
                <a:cubicBezTo>
                  <a:pt x="7943142" y="3483755"/>
                  <a:pt x="8104421" y="3006987"/>
                  <a:pt x="8265699" y="2533973"/>
                </a:cubicBezTo>
                <a:cubicBezTo>
                  <a:pt x="8265699" y="2533973"/>
                  <a:pt x="8265699" y="2533973"/>
                  <a:pt x="7500564" y="1768141"/>
                </a:cubicBezTo>
                <a:cubicBezTo>
                  <a:pt x="7027980" y="1933321"/>
                  <a:pt x="6551646" y="2090991"/>
                  <a:pt x="6082813" y="2248663"/>
                </a:cubicBezTo>
                <a:cubicBezTo>
                  <a:pt x="6082813" y="2248663"/>
                  <a:pt x="6082813" y="2248663"/>
                  <a:pt x="2399661" y="5927661"/>
                </a:cubicBezTo>
                <a:cubicBezTo>
                  <a:pt x="2399661" y="5927661"/>
                  <a:pt x="2399661" y="5927661"/>
                  <a:pt x="1664531" y="5191861"/>
                </a:cubicBezTo>
                <a:cubicBezTo>
                  <a:pt x="1664531" y="5191861"/>
                  <a:pt x="1664531" y="5191861"/>
                  <a:pt x="5433948" y="1426520"/>
                </a:cubicBezTo>
                <a:cubicBezTo>
                  <a:pt x="5493959" y="1370209"/>
                  <a:pt x="5561471" y="1325160"/>
                  <a:pt x="5640235" y="1298881"/>
                </a:cubicBezTo>
                <a:cubicBezTo>
                  <a:pt x="6862951" y="900949"/>
                  <a:pt x="8141927" y="454213"/>
                  <a:pt x="9345890" y="30002"/>
                </a:cubicBezTo>
                <a:cubicBezTo>
                  <a:pt x="9392773" y="13109"/>
                  <a:pt x="9441063" y="3489"/>
                  <a:pt x="9489353" y="791"/>
                </a:cubicBezTo>
                <a:close/>
              </a:path>
            </a:pathLst>
          </a:custGeom>
          <a:solidFill>
            <a:srgbClr val="FFC000"/>
          </a:solidFill>
          <a:ln w="76200">
            <a:solidFill>
              <a:srgbClr val="000000"/>
            </a:solidFill>
            <a:round/>
            <a:headEnd/>
            <a:tailEnd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5739" y="3790122"/>
            <a:ext cx="4920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7109" y="5291628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3035052" y="5291628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612995" y="5291628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88540" y="312008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775473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00240" y="2390256"/>
            <a:ext cx="2031325" cy="3606115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12000" b="1" dirty="0">
                <a:ln w="57150"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2000" b="1" dirty="0">
              <a:ln w="57150"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452" y="1009046"/>
            <a:ext cx="3885096" cy="24199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3383" y="3538331"/>
            <a:ext cx="70187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-291548" y="880553"/>
            <a:ext cx="2780264" cy="3121603"/>
          </a:xfrm>
          <a:custGeom>
            <a:avLst/>
            <a:gdLst>
              <a:gd name="T0" fmla="*/ 1243380 w 13115926"/>
              <a:gd name="T1" fmla="*/ 237917 h 14716126"/>
              <a:gd name="T2" fmla="*/ 1165111 w 13115926"/>
              <a:gd name="T3" fmla="*/ 316186 h 14716126"/>
              <a:gd name="T4" fmla="*/ 1243380 w 13115926"/>
              <a:gd name="T5" fmla="*/ 394456 h 14716126"/>
              <a:gd name="T6" fmla="*/ 1321650 w 13115926"/>
              <a:gd name="T7" fmla="*/ 316186 h 14716126"/>
              <a:gd name="T8" fmla="*/ 1243380 w 13115926"/>
              <a:gd name="T9" fmla="*/ 237917 h 14716126"/>
              <a:gd name="T10" fmla="*/ 1161032 w 13115926"/>
              <a:gd name="T11" fmla="*/ 0 h 14716126"/>
              <a:gd name="T12" fmla="*/ 1565005 w 13115926"/>
              <a:gd name="T13" fmla="*/ 300455 h 14716126"/>
              <a:gd name="T14" fmla="*/ 1604625 w 13115926"/>
              <a:gd name="T15" fmla="*/ 626352 h 14716126"/>
              <a:gd name="T16" fmla="*/ 795515 w 13115926"/>
              <a:gd name="T17" fmla="*/ 1800397 h 14716126"/>
              <a:gd name="T18" fmla="*/ 0 w 13115926"/>
              <a:gd name="T19" fmla="*/ 1252703 h 14716126"/>
              <a:gd name="T20" fmla="*/ 821734 w 13115926"/>
              <a:gd name="T21" fmla="*/ 91477 h 147161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115926" h="14716126">
                <a:moveTo>
                  <a:pt x="10163176" y="1944688"/>
                </a:moveTo>
                <a:cubicBezTo>
                  <a:pt x="9809845" y="1944688"/>
                  <a:pt x="9523413" y="2231120"/>
                  <a:pt x="9523413" y="2584451"/>
                </a:cubicBezTo>
                <a:cubicBezTo>
                  <a:pt x="9523413" y="2937782"/>
                  <a:pt x="9809845" y="3224214"/>
                  <a:pt x="10163176" y="3224214"/>
                </a:cubicBezTo>
                <a:cubicBezTo>
                  <a:pt x="10516507" y="3224214"/>
                  <a:pt x="10802939" y="2937782"/>
                  <a:pt x="10802939" y="2584451"/>
                </a:cubicBezTo>
                <a:cubicBezTo>
                  <a:pt x="10802939" y="2231120"/>
                  <a:pt x="10516507" y="1944688"/>
                  <a:pt x="10163176" y="1944688"/>
                </a:cubicBezTo>
                <a:close/>
                <a:moveTo>
                  <a:pt x="9490076" y="0"/>
                </a:moveTo>
                <a:lnTo>
                  <a:pt x="12792076" y="2455863"/>
                </a:lnTo>
                <a:lnTo>
                  <a:pt x="13115926" y="5119688"/>
                </a:lnTo>
                <a:lnTo>
                  <a:pt x="6502401" y="14716126"/>
                </a:lnTo>
                <a:lnTo>
                  <a:pt x="0" y="10239376"/>
                </a:lnTo>
                <a:lnTo>
                  <a:pt x="6716713" y="747713"/>
                </a:lnTo>
                <a:lnTo>
                  <a:pt x="949007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842051" y="198783"/>
            <a:ext cx="26505" cy="115293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>
            <a:spLocks/>
          </p:cNvSpPr>
          <p:nvPr/>
        </p:nvSpPr>
        <p:spPr bwMode="auto">
          <a:xfrm>
            <a:off x="833577" y="1730571"/>
            <a:ext cx="915711" cy="1132839"/>
          </a:xfrm>
          <a:custGeom>
            <a:avLst/>
            <a:gdLst>
              <a:gd name="T0" fmla="*/ 1358014 w 6263"/>
              <a:gd name="T1" fmla="*/ 909205 h 7744"/>
              <a:gd name="T2" fmla="*/ 1487888 w 6263"/>
              <a:gd name="T3" fmla="*/ 923718 h 7744"/>
              <a:gd name="T4" fmla="*/ 1540034 w 6263"/>
              <a:gd name="T5" fmla="*/ 923964 h 7744"/>
              <a:gd name="T6" fmla="*/ 1496005 w 6263"/>
              <a:gd name="T7" fmla="*/ 963324 h 7744"/>
              <a:gd name="T8" fmla="*/ 1451238 w 6263"/>
              <a:gd name="T9" fmla="*/ 1016459 h 7744"/>
              <a:gd name="T10" fmla="*/ 1455174 w 6263"/>
              <a:gd name="T11" fmla="*/ 1143148 h 7744"/>
              <a:gd name="T12" fmla="*/ 1421721 w 6263"/>
              <a:gd name="T13" fmla="*/ 1245974 h 7744"/>
              <a:gd name="T14" fmla="*/ 1275860 w 6263"/>
              <a:gd name="T15" fmla="*/ 1413498 h 7744"/>
              <a:gd name="T16" fmla="*/ 1139099 w 6263"/>
              <a:gd name="T17" fmla="*/ 1498121 h 7744"/>
              <a:gd name="T18" fmla="*/ 971100 w 6263"/>
              <a:gd name="T19" fmla="*/ 1589386 h 7744"/>
              <a:gd name="T20" fmla="*/ 883287 w 6263"/>
              <a:gd name="T21" fmla="*/ 1841533 h 7744"/>
              <a:gd name="T22" fmla="*/ 844670 w 6263"/>
              <a:gd name="T23" fmla="*/ 1900080 h 7744"/>
              <a:gd name="T24" fmla="*/ 808020 w 6263"/>
              <a:gd name="T25" fmla="*/ 1894422 h 7744"/>
              <a:gd name="T26" fmla="*/ 744067 w 6263"/>
              <a:gd name="T27" fmla="*/ 1894176 h 7744"/>
              <a:gd name="T28" fmla="*/ 714304 w 6263"/>
              <a:gd name="T29" fmla="*/ 1897374 h 7744"/>
              <a:gd name="T30" fmla="*/ 684296 w 6263"/>
              <a:gd name="T31" fmla="*/ 1896390 h 7744"/>
              <a:gd name="T32" fmla="*/ 639529 w 6263"/>
              <a:gd name="T33" fmla="*/ 1882368 h 7744"/>
              <a:gd name="T34" fmla="*/ 623786 w 6263"/>
              <a:gd name="T35" fmla="*/ 1848421 h 7744"/>
              <a:gd name="T36" fmla="*/ 620835 w 6263"/>
              <a:gd name="T37" fmla="*/ 1827019 h 7744"/>
              <a:gd name="T38" fmla="*/ 594516 w 6263"/>
              <a:gd name="T39" fmla="*/ 1817671 h 7744"/>
              <a:gd name="T40" fmla="*/ 600173 w 6263"/>
              <a:gd name="T41" fmla="*/ 1787659 h 7744"/>
              <a:gd name="T42" fmla="*/ 627722 w 6263"/>
              <a:gd name="T43" fmla="*/ 1716320 h 7744"/>
              <a:gd name="T44" fmla="*/ 865823 w 6263"/>
              <a:gd name="T45" fmla="*/ 1457286 h 7744"/>
              <a:gd name="T46" fmla="*/ 839996 w 6263"/>
              <a:gd name="T47" fmla="*/ 1343389 h 7744"/>
              <a:gd name="T48" fmla="*/ 681590 w 6263"/>
              <a:gd name="T49" fmla="*/ 1313131 h 7744"/>
              <a:gd name="T50" fmla="*/ 641250 w 6263"/>
              <a:gd name="T51" fmla="*/ 1263440 h 7744"/>
              <a:gd name="T52" fmla="*/ 545813 w 6263"/>
              <a:gd name="T53" fmla="*/ 1220637 h 7744"/>
              <a:gd name="T54" fmla="*/ 425041 w 6263"/>
              <a:gd name="T55" fmla="*/ 1173897 h 7744"/>
              <a:gd name="T56" fmla="*/ 426024 w 6263"/>
              <a:gd name="T57" fmla="*/ 1134784 h 7744"/>
              <a:gd name="T58" fmla="*/ 289756 w 6263"/>
              <a:gd name="T59" fmla="*/ 1059755 h 7744"/>
              <a:gd name="T60" fmla="*/ 271062 w 6263"/>
              <a:gd name="T61" fmla="*/ 1008341 h 7744"/>
              <a:gd name="T62" fmla="*/ 171443 w 6263"/>
              <a:gd name="T63" fmla="*/ 933312 h 7744"/>
              <a:gd name="T64" fmla="*/ 167015 w 6263"/>
              <a:gd name="T65" fmla="*/ 896659 h 7744"/>
              <a:gd name="T66" fmla="*/ 73300 w 6263"/>
              <a:gd name="T67" fmla="*/ 818186 h 7744"/>
              <a:gd name="T68" fmla="*/ 78465 w 6263"/>
              <a:gd name="T69" fmla="*/ 784238 h 7744"/>
              <a:gd name="T70" fmla="*/ 19432 w 6263"/>
              <a:gd name="T71" fmla="*/ 711423 h 7744"/>
              <a:gd name="T72" fmla="*/ 1968 w 6263"/>
              <a:gd name="T73" fmla="*/ 640330 h 7744"/>
              <a:gd name="T74" fmla="*/ 30009 w 6263"/>
              <a:gd name="T75" fmla="*/ 622618 h 7744"/>
              <a:gd name="T76" fmla="*/ 183496 w 6263"/>
              <a:gd name="T77" fmla="*/ 722247 h 7744"/>
              <a:gd name="T78" fmla="*/ 362072 w 6263"/>
              <a:gd name="T79" fmla="*/ 844753 h 7744"/>
              <a:gd name="T80" fmla="*/ 610258 w 6263"/>
              <a:gd name="T81" fmla="*/ 934296 h 7744"/>
              <a:gd name="T82" fmla="*/ 692905 w 6263"/>
              <a:gd name="T83" fmla="*/ 966768 h 7744"/>
              <a:gd name="T84" fmla="*/ 643710 w 6263"/>
              <a:gd name="T85" fmla="*/ 870091 h 7744"/>
              <a:gd name="T86" fmla="*/ 670767 w 6263"/>
              <a:gd name="T87" fmla="*/ 836143 h 7744"/>
              <a:gd name="T88" fmla="*/ 625508 w 6263"/>
              <a:gd name="T89" fmla="*/ 738237 h 7744"/>
              <a:gd name="T90" fmla="*/ 605338 w 6263"/>
              <a:gd name="T91" fmla="*/ 606136 h 7744"/>
              <a:gd name="T92" fmla="*/ 579757 w 6263"/>
              <a:gd name="T93" fmla="*/ 500112 h 7744"/>
              <a:gd name="T94" fmla="*/ 583693 w 6263"/>
              <a:gd name="T95" fmla="*/ 397531 h 7744"/>
              <a:gd name="T96" fmla="*/ 573116 w 6263"/>
              <a:gd name="T97" fmla="*/ 281666 h 7744"/>
              <a:gd name="T98" fmla="*/ 610504 w 6263"/>
              <a:gd name="T99" fmla="*/ 239109 h 7744"/>
              <a:gd name="T100" fmla="*/ 606814 w 6263"/>
              <a:gd name="T101" fmla="*/ 140710 h 7744"/>
              <a:gd name="T102" fmla="*/ 635593 w 6263"/>
              <a:gd name="T103" fmla="*/ 67649 h 7744"/>
              <a:gd name="T104" fmla="*/ 662158 w 6263"/>
              <a:gd name="T105" fmla="*/ 0 h 7744"/>
              <a:gd name="T106" fmla="*/ 689215 w 6263"/>
              <a:gd name="T107" fmla="*/ 19188 h 7744"/>
              <a:gd name="T108" fmla="*/ 746527 w 6263"/>
              <a:gd name="T109" fmla="*/ 191140 h 7744"/>
              <a:gd name="T110" fmla="*/ 825484 w 6263"/>
              <a:gd name="T111" fmla="*/ 323732 h 7744"/>
              <a:gd name="T112" fmla="*/ 905179 w 6263"/>
              <a:gd name="T113" fmla="*/ 501588 h 7744"/>
              <a:gd name="T114" fmla="*/ 907147 w 6263"/>
              <a:gd name="T115" fmla="*/ 612778 h 7744"/>
              <a:gd name="T116" fmla="*/ 911820 w 6263"/>
              <a:gd name="T117" fmla="*/ 743403 h 7744"/>
              <a:gd name="T118" fmla="*/ 999140 w 6263"/>
              <a:gd name="T119" fmla="*/ 924456 h 7744"/>
              <a:gd name="T120" fmla="*/ 1088674 w 6263"/>
              <a:gd name="T121" fmla="*/ 1023101 h 7744"/>
              <a:gd name="T122" fmla="*/ 1177962 w 6263"/>
              <a:gd name="T123" fmla="*/ 1047455 h 7744"/>
              <a:gd name="T124" fmla="*/ 1253968 w 6263"/>
              <a:gd name="T125" fmla="*/ 1016213 h 77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263" h="7744">
                <a:moveTo>
                  <a:pt x="5298" y="3867"/>
                </a:moveTo>
                <a:lnTo>
                  <a:pt x="5298" y="3867"/>
                </a:lnTo>
                <a:lnTo>
                  <a:pt x="5306" y="3856"/>
                </a:lnTo>
                <a:lnTo>
                  <a:pt x="5316" y="3844"/>
                </a:lnTo>
                <a:lnTo>
                  <a:pt x="5329" y="3829"/>
                </a:lnTo>
                <a:lnTo>
                  <a:pt x="5345" y="3811"/>
                </a:lnTo>
                <a:lnTo>
                  <a:pt x="5366" y="3792"/>
                </a:lnTo>
                <a:lnTo>
                  <a:pt x="5390" y="3771"/>
                </a:lnTo>
                <a:lnTo>
                  <a:pt x="5417" y="3750"/>
                </a:lnTo>
                <a:lnTo>
                  <a:pt x="5433" y="3740"/>
                </a:lnTo>
                <a:lnTo>
                  <a:pt x="5449" y="3730"/>
                </a:lnTo>
                <a:lnTo>
                  <a:pt x="5466" y="3721"/>
                </a:lnTo>
                <a:lnTo>
                  <a:pt x="5483" y="3712"/>
                </a:lnTo>
                <a:lnTo>
                  <a:pt x="5502" y="3703"/>
                </a:lnTo>
                <a:lnTo>
                  <a:pt x="5521" y="3696"/>
                </a:lnTo>
                <a:lnTo>
                  <a:pt x="5542" y="3689"/>
                </a:lnTo>
                <a:lnTo>
                  <a:pt x="5563" y="3684"/>
                </a:lnTo>
                <a:lnTo>
                  <a:pt x="5585" y="3678"/>
                </a:lnTo>
                <a:lnTo>
                  <a:pt x="5608" y="3675"/>
                </a:lnTo>
                <a:lnTo>
                  <a:pt x="5632" y="3671"/>
                </a:lnTo>
                <a:lnTo>
                  <a:pt x="5656" y="3670"/>
                </a:lnTo>
                <a:lnTo>
                  <a:pt x="5681" y="3670"/>
                </a:lnTo>
                <a:lnTo>
                  <a:pt x="5707" y="3673"/>
                </a:lnTo>
                <a:lnTo>
                  <a:pt x="5733" y="3676"/>
                </a:lnTo>
                <a:lnTo>
                  <a:pt x="5762" y="3681"/>
                </a:lnTo>
                <a:lnTo>
                  <a:pt x="6027" y="3750"/>
                </a:lnTo>
                <a:lnTo>
                  <a:pt x="6029" y="3751"/>
                </a:lnTo>
                <a:lnTo>
                  <a:pt x="6036" y="3753"/>
                </a:lnTo>
                <a:lnTo>
                  <a:pt x="6049" y="3755"/>
                </a:lnTo>
                <a:lnTo>
                  <a:pt x="6067" y="3757"/>
                </a:lnTo>
                <a:lnTo>
                  <a:pt x="6091" y="3757"/>
                </a:lnTo>
                <a:lnTo>
                  <a:pt x="6124" y="3753"/>
                </a:lnTo>
                <a:lnTo>
                  <a:pt x="6143" y="3751"/>
                </a:lnTo>
                <a:lnTo>
                  <a:pt x="6165" y="3747"/>
                </a:lnTo>
                <a:lnTo>
                  <a:pt x="6188" y="3742"/>
                </a:lnTo>
                <a:lnTo>
                  <a:pt x="6213" y="3737"/>
                </a:lnTo>
                <a:lnTo>
                  <a:pt x="6218" y="3737"/>
                </a:lnTo>
                <a:lnTo>
                  <a:pt x="6230" y="3738"/>
                </a:lnTo>
                <a:lnTo>
                  <a:pt x="6237" y="3740"/>
                </a:lnTo>
                <a:lnTo>
                  <a:pt x="6244" y="3742"/>
                </a:lnTo>
                <a:lnTo>
                  <a:pt x="6251" y="3746"/>
                </a:lnTo>
                <a:lnTo>
                  <a:pt x="6257" y="3750"/>
                </a:lnTo>
                <a:lnTo>
                  <a:pt x="6261" y="3756"/>
                </a:lnTo>
                <a:lnTo>
                  <a:pt x="6263" y="3759"/>
                </a:lnTo>
                <a:lnTo>
                  <a:pt x="6263" y="3762"/>
                </a:lnTo>
                <a:lnTo>
                  <a:pt x="6263" y="3767"/>
                </a:lnTo>
                <a:lnTo>
                  <a:pt x="6262" y="3771"/>
                </a:lnTo>
                <a:lnTo>
                  <a:pt x="6261" y="3776"/>
                </a:lnTo>
                <a:lnTo>
                  <a:pt x="6257" y="3781"/>
                </a:lnTo>
                <a:lnTo>
                  <a:pt x="6250" y="3793"/>
                </a:lnTo>
                <a:lnTo>
                  <a:pt x="6237" y="3807"/>
                </a:lnTo>
                <a:lnTo>
                  <a:pt x="6219" y="3823"/>
                </a:lnTo>
                <a:lnTo>
                  <a:pt x="6195" y="3842"/>
                </a:lnTo>
                <a:lnTo>
                  <a:pt x="6183" y="3848"/>
                </a:lnTo>
                <a:lnTo>
                  <a:pt x="6151" y="3868"/>
                </a:lnTo>
                <a:lnTo>
                  <a:pt x="6107" y="3898"/>
                </a:lnTo>
                <a:lnTo>
                  <a:pt x="6082" y="3916"/>
                </a:lnTo>
                <a:lnTo>
                  <a:pt x="6054" y="3936"/>
                </a:lnTo>
                <a:lnTo>
                  <a:pt x="6028" y="3958"/>
                </a:lnTo>
                <a:lnTo>
                  <a:pt x="6002" y="3981"/>
                </a:lnTo>
                <a:lnTo>
                  <a:pt x="5977" y="4004"/>
                </a:lnTo>
                <a:lnTo>
                  <a:pt x="5955" y="4029"/>
                </a:lnTo>
                <a:lnTo>
                  <a:pt x="5944" y="4041"/>
                </a:lnTo>
                <a:lnTo>
                  <a:pt x="5935" y="4053"/>
                </a:lnTo>
                <a:lnTo>
                  <a:pt x="5926" y="4066"/>
                </a:lnTo>
                <a:lnTo>
                  <a:pt x="5920" y="4078"/>
                </a:lnTo>
                <a:lnTo>
                  <a:pt x="5913" y="4091"/>
                </a:lnTo>
                <a:lnTo>
                  <a:pt x="5908" y="4103"/>
                </a:lnTo>
                <a:lnTo>
                  <a:pt x="5905" y="4115"/>
                </a:lnTo>
                <a:lnTo>
                  <a:pt x="5902" y="4127"/>
                </a:lnTo>
                <a:lnTo>
                  <a:pt x="5900" y="4132"/>
                </a:lnTo>
                <a:lnTo>
                  <a:pt x="5895" y="4150"/>
                </a:lnTo>
                <a:lnTo>
                  <a:pt x="5891" y="4163"/>
                </a:lnTo>
                <a:lnTo>
                  <a:pt x="5888" y="4181"/>
                </a:lnTo>
                <a:lnTo>
                  <a:pt x="5885" y="4202"/>
                </a:lnTo>
                <a:lnTo>
                  <a:pt x="5883" y="4229"/>
                </a:lnTo>
                <a:lnTo>
                  <a:pt x="5881" y="4259"/>
                </a:lnTo>
                <a:lnTo>
                  <a:pt x="5881" y="4295"/>
                </a:lnTo>
                <a:lnTo>
                  <a:pt x="5881" y="4336"/>
                </a:lnTo>
                <a:lnTo>
                  <a:pt x="5883" y="4383"/>
                </a:lnTo>
                <a:lnTo>
                  <a:pt x="5887" y="4435"/>
                </a:lnTo>
                <a:lnTo>
                  <a:pt x="5894" y="4493"/>
                </a:lnTo>
                <a:lnTo>
                  <a:pt x="5901" y="4557"/>
                </a:lnTo>
                <a:lnTo>
                  <a:pt x="5913" y="4628"/>
                </a:lnTo>
                <a:lnTo>
                  <a:pt x="5916" y="4647"/>
                </a:lnTo>
                <a:lnTo>
                  <a:pt x="5917" y="4666"/>
                </a:lnTo>
                <a:lnTo>
                  <a:pt x="5917" y="4684"/>
                </a:lnTo>
                <a:lnTo>
                  <a:pt x="5917" y="4704"/>
                </a:lnTo>
                <a:lnTo>
                  <a:pt x="5914" y="4723"/>
                </a:lnTo>
                <a:lnTo>
                  <a:pt x="5911" y="4743"/>
                </a:lnTo>
                <a:lnTo>
                  <a:pt x="5908" y="4763"/>
                </a:lnTo>
                <a:lnTo>
                  <a:pt x="5904" y="4784"/>
                </a:lnTo>
                <a:lnTo>
                  <a:pt x="5898" y="4804"/>
                </a:lnTo>
                <a:lnTo>
                  <a:pt x="5893" y="4824"/>
                </a:lnTo>
                <a:lnTo>
                  <a:pt x="5878" y="4865"/>
                </a:lnTo>
                <a:lnTo>
                  <a:pt x="5862" y="4906"/>
                </a:lnTo>
                <a:lnTo>
                  <a:pt x="5843" y="4947"/>
                </a:lnTo>
                <a:lnTo>
                  <a:pt x="5824" y="4988"/>
                </a:lnTo>
                <a:lnTo>
                  <a:pt x="5802" y="5027"/>
                </a:lnTo>
                <a:lnTo>
                  <a:pt x="5780" y="5065"/>
                </a:lnTo>
                <a:lnTo>
                  <a:pt x="5757" y="5103"/>
                </a:lnTo>
                <a:lnTo>
                  <a:pt x="5735" y="5137"/>
                </a:lnTo>
                <a:lnTo>
                  <a:pt x="5712" y="5170"/>
                </a:lnTo>
                <a:lnTo>
                  <a:pt x="5671" y="5229"/>
                </a:lnTo>
                <a:lnTo>
                  <a:pt x="5629" y="5284"/>
                </a:lnTo>
                <a:lnTo>
                  <a:pt x="5587" y="5337"/>
                </a:lnTo>
                <a:lnTo>
                  <a:pt x="5542" y="5391"/>
                </a:lnTo>
                <a:lnTo>
                  <a:pt x="5496" y="5444"/>
                </a:lnTo>
                <a:lnTo>
                  <a:pt x="5448" y="5497"/>
                </a:lnTo>
                <a:lnTo>
                  <a:pt x="5398" y="5549"/>
                </a:lnTo>
                <a:lnTo>
                  <a:pt x="5348" y="5600"/>
                </a:lnTo>
                <a:lnTo>
                  <a:pt x="5295" y="5650"/>
                </a:lnTo>
                <a:lnTo>
                  <a:pt x="5242" y="5698"/>
                </a:lnTo>
                <a:lnTo>
                  <a:pt x="5187" y="5746"/>
                </a:lnTo>
                <a:lnTo>
                  <a:pt x="5132" y="5792"/>
                </a:lnTo>
                <a:lnTo>
                  <a:pt x="5077" y="5835"/>
                </a:lnTo>
                <a:lnTo>
                  <a:pt x="5020" y="5878"/>
                </a:lnTo>
                <a:lnTo>
                  <a:pt x="4963" y="5919"/>
                </a:lnTo>
                <a:lnTo>
                  <a:pt x="4905" y="5957"/>
                </a:lnTo>
                <a:lnTo>
                  <a:pt x="4848" y="5993"/>
                </a:lnTo>
                <a:lnTo>
                  <a:pt x="4822" y="6008"/>
                </a:lnTo>
                <a:lnTo>
                  <a:pt x="4796" y="6021"/>
                </a:lnTo>
                <a:lnTo>
                  <a:pt x="4770" y="6035"/>
                </a:lnTo>
                <a:lnTo>
                  <a:pt x="4742" y="6047"/>
                </a:lnTo>
                <a:lnTo>
                  <a:pt x="4715" y="6058"/>
                </a:lnTo>
                <a:lnTo>
                  <a:pt x="4688" y="6069"/>
                </a:lnTo>
                <a:lnTo>
                  <a:pt x="4659" y="6080"/>
                </a:lnTo>
                <a:lnTo>
                  <a:pt x="4631" y="6090"/>
                </a:lnTo>
                <a:lnTo>
                  <a:pt x="4574" y="6107"/>
                </a:lnTo>
                <a:lnTo>
                  <a:pt x="4517" y="6123"/>
                </a:lnTo>
                <a:lnTo>
                  <a:pt x="4460" y="6138"/>
                </a:lnTo>
                <a:lnTo>
                  <a:pt x="4402" y="6151"/>
                </a:lnTo>
                <a:lnTo>
                  <a:pt x="4318" y="6169"/>
                </a:lnTo>
                <a:lnTo>
                  <a:pt x="4173" y="6195"/>
                </a:lnTo>
                <a:lnTo>
                  <a:pt x="3979" y="6230"/>
                </a:lnTo>
                <a:lnTo>
                  <a:pt x="3977" y="6259"/>
                </a:lnTo>
                <a:lnTo>
                  <a:pt x="3975" y="6289"/>
                </a:lnTo>
                <a:lnTo>
                  <a:pt x="3972" y="6318"/>
                </a:lnTo>
                <a:lnTo>
                  <a:pt x="3968" y="6347"/>
                </a:lnTo>
                <a:lnTo>
                  <a:pt x="3959" y="6405"/>
                </a:lnTo>
                <a:lnTo>
                  <a:pt x="3948" y="6461"/>
                </a:lnTo>
                <a:lnTo>
                  <a:pt x="3935" y="6517"/>
                </a:lnTo>
                <a:lnTo>
                  <a:pt x="3920" y="6573"/>
                </a:lnTo>
                <a:lnTo>
                  <a:pt x="3904" y="6629"/>
                </a:lnTo>
                <a:lnTo>
                  <a:pt x="3886" y="6683"/>
                </a:lnTo>
                <a:lnTo>
                  <a:pt x="3866" y="6737"/>
                </a:lnTo>
                <a:lnTo>
                  <a:pt x="3847" y="6791"/>
                </a:lnTo>
                <a:lnTo>
                  <a:pt x="3804" y="6899"/>
                </a:lnTo>
                <a:lnTo>
                  <a:pt x="3762" y="7007"/>
                </a:lnTo>
                <a:lnTo>
                  <a:pt x="3719" y="7115"/>
                </a:lnTo>
                <a:lnTo>
                  <a:pt x="3701" y="7159"/>
                </a:lnTo>
                <a:lnTo>
                  <a:pt x="3661" y="7272"/>
                </a:lnTo>
                <a:lnTo>
                  <a:pt x="3637" y="7341"/>
                </a:lnTo>
                <a:lnTo>
                  <a:pt x="3613" y="7414"/>
                </a:lnTo>
                <a:lnTo>
                  <a:pt x="3591" y="7486"/>
                </a:lnTo>
                <a:lnTo>
                  <a:pt x="3581" y="7521"/>
                </a:lnTo>
                <a:lnTo>
                  <a:pt x="3574" y="7553"/>
                </a:lnTo>
                <a:lnTo>
                  <a:pt x="3569" y="7563"/>
                </a:lnTo>
                <a:lnTo>
                  <a:pt x="3556" y="7588"/>
                </a:lnTo>
                <a:lnTo>
                  <a:pt x="3547" y="7605"/>
                </a:lnTo>
                <a:lnTo>
                  <a:pt x="3535" y="7623"/>
                </a:lnTo>
                <a:lnTo>
                  <a:pt x="3522" y="7642"/>
                </a:lnTo>
                <a:lnTo>
                  <a:pt x="3508" y="7661"/>
                </a:lnTo>
                <a:lnTo>
                  <a:pt x="3492" y="7681"/>
                </a:lnTo>
                <a:lnTo>
                  <a:pt x="3474" y="7697"/>
                </a:lnTo>
                <a:lnTo>
                  <a:pt x="3464" y="7706"/>
                </a:lnTo>
                <a:lnTo>
                  <a:pt x="3455" y="7712"/>
                </a:lnTo>
                <a:lnTo>
                  <a:pt x="3444" y="7719"/>
                </a:lnTo>
                <a:lnTo>
                  <a:pt x="3434" y="7724"/>
                </a:lnTo>
                <a:lnTo>
                  <a:pt x="3423" y="7730"/>
                </a:lnTo>
                <a:lnTo>
                  <a:pt x="3411" y="7733"/>
                </a:lnTo>
                <a:lnTo>
                  <a:pt x="3400" y="7736"/>
                </a:lnTo>
                <a:lnTo>
                  <a:pt x="3388" y="7737"/>
                </a:lnTo>
                <a:lnTo>
                  <a:pt x="3375" y="7738"/>
                </a:lnTo>
                <a:lnTo>
                  <a:pt x="3363" y="7737"/>
                </a:lnTo>
                <a:lnTo>
                  <a:pt x="3350" y="7734"/>
                </a:lnTo>
                <a:lnTo>
                  <a:pt x="3337" y="7731"/>
                </a:lnTo>
                <a:lnTo>
                  <a:pt x="3333" y="7730"/>
                </a:lnTo>
                <a:lnTo>
                  <a:pt x="3324" y="7725"/>
                </a:lnTo>
                <a:lnTo>
                  <a:pt x="3309" y="7719"/>
                </a:lnTo>
                <a:lnTo>
                  <a:pt x="3302" y="7714"/>
                </a:lnTo>
                <a:lnTo>
                  <a:pt x="3294" y="7708"/>
                </a:lnTo>
                <a:lnTo>
                  <a:pt x="3285" y="7701"/>
                </a:lnTo>
                <a:lnTo>
                  <a:pt x="3277" y="7693"/>
                </a:lnTo>
                <a:lnTo>
                  <a:pt x="3269" y="7683"/>
                </a:lnTo>
                <a:lnTo>
                  <a:pt x="3261" y="7672"/>
                </a:lnTo>
                <a:lnTo>
                  <a:pt x="3255" y="7660"/>
                </a:lnTo>
                <a:lnTo>
                  <a:pt x="3249" y="7646"/>
                </a:lnTo>
                <a:lnTo>
                  <a:pt x="3245" y="7629"/>
                </a:lnTo>
                <a:lnTo>
                  <a:pt x="3242" y="7612"/>
                </a:lnTo>
                <a:lnTo>
                  <a:pt x="3099" y="7670"/>
                </a:lnTo>
                <a:lnTo>
                  <a:pt x="3094" y="7673"/>
                </a:lnTo>
                <a:lnTo>
                  <a:pt x="3080" y="7681"/>
                </a:lnTo>
                <a:lnTo>
                  <a:pt x="3061" y="7689"/>
                </a:lnTo>
                <a:lnTo>
                  <a:pt x="3049" y="7694"/>
                </a:lnTo>
                <a:lnTo>
                  <a:pt x="3037" y="7698"/>
                </a:lnTo>
                <a:lnTo>
                  <a:pt x="3025" y="7700"/>
                </a:lnTo>
                <a:lnTo>
                  <a:pt x="3013" y="7702"/>
                </a:lnTo>
                <a:lnTo>
                  <a:pt x="3001" y="7702"/>
                </a:lnTo>
                <a:lnTo>
                  <a:pt x="2990" y="7700"/>
                </a:lnTo>
                <a:lnTo>
                  <a:pt x="2985" y="7698"/>
                </a:lnTo>
                <a:lnTo>
                  <a:pt x="2979" y="7696"/>
                </a:lnTo>
                <a:lnTo>
                  <a:pt x="2975" y="7693"/>
                </a:lnTo>
                <a:lnTo>
                  <a:pt x="2971" y="7689"/>
                </a:lnTo>
                <a:lnTo>
                  <a:pt x="2966" y="7685"/>
                </a:lnTo>
                <a:lnTo>
                  <a:pt x="2963" y="7679"/>
                </a:lnTo>
                <a:lnTo>
                  <a:pt x="2960" y="7673"/>
                </a:lnTo>
                <a:lnTo>
                  <a:pt x="2957" y="7666"/>
                </a:lnTo>
                <a:lnTo>
                  <a:pt x="2941" y="7682"/>
                </a:lnTo>
                <a:lnTo>
                  <a:pt x="2925" y="7697"/>
                </a:lnTo>
                <a:lnTo>
                  <a:pt x="2904" y="7713"/>
                </a:lnTo>
                <a:lnTo>
                  <a:pt x="2892" y="7721"/>
                </a:lnTo>
                <a:lnTo>
                  <a:pt x="2880" y="7729"/>
                </a:lnTo>
                <a:lnTo>
                  <a:pt x="2868" y="7734"/>
                </a:lnTo>
                <a:lnTo>
                  <a:pt x="2856" y="7740"/>
                </a:lnTo>
                <a:lnTo>
                  <a:pt x="2844" y="7743"/>
                </a:lnTo>
                <a:lnTo>
                  <a:pt x="2832" y="7744"/>
                </a:lnTo>
                <a:lnTo>
                  <a:pt x="2820" y="7743"/>
                </a:lnTo>
                <a:lnTo>
                  <a:pt x="2815" y="7742"/>
                </a:lnTo>
                <a:lnTo>
                  <a:pt x="2809" y="7740"/>
                </a:lnTo>
                <a:lnTo>
                  <a:pt x="2799" y="7734"/>
                </a:lnTo>
                <a:lnTo>
                  <a:pt x="2793" y="7727"/>
                </a:lnTo>
                <a:lnTo>
                  <a:pt x="2787" y="7722"/>
                </a:lnTo>
                <a:lnTo>
                  <a:pt x="2784" y="7715"/>
                </a:lnTo>
                <a:lnTo>
                  <a:pt x="2782" y="7709"/>
                </a:lnTo>
                <a:lnTo>
                  <a:pt x="2782" y="7702"/>
                </a:lnTo>
                <a:lnTo>
                  <a:pt x="2783" y="7696"/>
                </a:lnTo>
                <a:lnTo>
                  <a:pt x="2784" y="7689"/>
                </a:lnTo>
                <a:lnTo>
                  <a:pt x="2788" y="7678"/>
                </a:lnTo>
                <a:lnTo>
                  <a:pt x="2795" y="7669"/>
                </a:lnTo>
                <a:lnTo>
                  <a:pt x="2801" y="7661"/>
                </a:lnTo>
                <a:lnTo>
                  <a:pt x="2776" y="7662"/>
                </a:lnTo>
                <a:lnTo>
                  <a:pt x="2749" y="7664"/>
                </a:lnTo>
                <a:lnTo>
                  <a:pt x="2715" y="7664"/>
                </a:lnTo>
                <a:lnTo>
                  <a:pt x="2677" y="7663"/>
                </a:lnTo>
                <a:lnTo>
                  <a:pt x="2657" y="7662"/>
                </a:lnTo>
                <a:lnTo>
                  <a:pt x="2638" y="7660"/>
                </a:lnTo>
                <a:lnTo>
                  <a:pt x="2619" y="7656"/>
                </a:lnTo>
                <a:lnTo>
                  <a:pt x="2600" y="7652"/>
                </a:lnTo>
                <a:lnTo>
                  <a:pt x="2582" y="7648"/>
                </a:lnTo>
                <a:lnTo>
                  <a:pt x="2565" y="7641"/>
                </a:lnTo>
                <a:lnTo>
                  <a:pt x="2562" y="7639"/>
                </a:lnTo>
                <a:lnTo>
                  <a:pt x="2553" y="7632"/>
                </a:lnTo>
                <a:lnTo>
                  <a:pt x="2548" y="7627"/>
                </a:lnTo>
                <a:lnTo>
                  <a:pt x="2543" y="7620"/>
                </a:lnTo>
                <a:lnTo>
                  <a:pt x="2537" y="7613"/>
                </a:lnTo>
                <a:lnTo>
                  <a:pt x="2533" y="7603"/>
                </a:lnTo>
                <a:lnTo>
                  <a:pt x="2528" y="7592"/>
                </a:lnTo>
                <a:lnTo>
                  <a:pt x="2526" y="7580"/>
                </a:lnTo>
                <a:lnTo>
                  <a:pt x="2525" y="7566"/>
                </a:lnTo>
                <a:lnTo>
                  <a:pt x="2526" y="7551"/>
                </a:lnTo>
                <a:lnTo>
                  <a:pt x="2529" y="7533"/>
                </a:lnTo>
                <a:lnTo>
                  <a:pt x="2536" y="7514"/>
                </a:lnTo>
                <a:lnTo>
                  <a:pt x="2546" y="7494"/>
                </a:lnTo>
                <a:lnTo>
                  <a:pt x="2558" y="7471"/>
                </a:lnTo>
                <a:lnTo>
                  <a:pt x="2561" y="7468"/>
                </a:lnTo>
                <a:lnTo>
                  <a:pt x="2567" y="7459"/>
                </a:lnTo>
                <a:lnTo>
                  <a:pt x="2573" y="7448"/>
                </a:lnTo>
                <a:lnTo>
                  <a:pt x="2575" y="7441"/>
                </a:lnTo>
                <a:lnTo>
                  <a:pt x="2576" y="7436"/>
                </a:lnTo>
                <a:lnTo>
                  <a:pt x="2576" y="7430"/>
                </a:lnTo>
                <a:lnTo>
                  <a:pt x="2574" y="7426"/>
                </a:lnTo>
                <a:lnTo>
                  <a:pt x="2570" y="7423"/>
                </a:lnTo>
                <a:lnTo>
                  <a:pt x="2563" y="7421"/>
                </a:lnTo>
                <a:lnTo>
                  <a:pt x="2553" y="7421"/>
                </a:lnTo>
                <a:lnTo>
                  <a:pt x="2540" y="7423"/>
                </a:lnTo>
                <a:lnTo>
                  <a:pt x="2524" y="7427"/>
                </a:lnTo>
                <a:lnTo>
                  <a:pt x="2503" y="7434"/>
                </a:lnTo>
                <a:lnTo>
                  <a:pt x="2497" y="7435"/>
                </a:lnTo>
                <a:lnTo>
                  <a:pt x="2480" y="7435"/>
                </a:lnTo>
                <a:lnTo>
                  <a:pt x="2470" y="7434"/>
                </a:lnTo>
                <a:lnTo>
                  <a:pt x="2460" y="7431"/>
                </a:lnTo>
                <a:lnTo>
                  <a:pt x="2449" y="7428"/>
                </a:lnTo>
                <a:lnTo>
                  <a:pt x="2439" y="7424"/>
                </a:lnTo>
                <a:lnTo>
                  <a:pt x="2434" y="7421"/>
                </a:lnTo>
                <a:lnTo>
                  <a:pt x="2430" y="7416"/>
                </a:lnTo>
                <a:lnTo>
                  <a:pt x="2427" y="7412"/>
                </a:lnTo>
                <a:lnTo>
                  <a:pt x="2423" y="7407"/>
                </a:lnTo>
                <a:lnTo>
                  <a:pt x="2420" y="7402"/>
                </a:lnTo>
                <a:lnTo>
                  <a:pt x="2418" y="7395"/>
                </a:lnTo>
                <a:lnTo>
                  <a:pt x="2417" y="7389"/>
                </a:lnTo>
                <a:lnTo>
                  <a:pt x="2417" y="7381"/>
                </a:lnTo>
                <a:lnTo>
                  <a:pt x="2417" y="7372"/>
                </a:lnTo>
                <a:lnTo>
                  <a:pt x="2419" y="7364"/>
                </a:lnTo>
                <a:lnTo>
                  <a:pt x="2421" y="7353"/>
                </a:lnTo>
                <a:lnTo>
                  <a:pt x="2425" y="7342"/>
                </a:lnTo>
                <a:lnTo>
                  <a:pt x="2430" y="7330"/>
                </a:lnTo>
                <a:lnTo>
                  <a:pt x="2437" y="7317"/>
                </a:lnTo>
                <a:lnTo>
                  <a:pt x="2443" y="7303"/>
                </a:lnTo>
                <a:lnTo>
                  <a:pt x="2453" y="7287"/>
                </a:lnTo>
                <a:lnTo>
                  <a:pt x="2451" y="7286"/>
                </a:lnTo>
                <a:lnTo>
                  <a:pt x="2448" y="7283"/>
                </a:lnTo>
                <a:lnTo>
                  <a:pt x="2445" y="7280"/>
                </a:lnTo>
                <a:lnTo>
                  <a:pt x="2442" y="7274"/>
                </a:lnTo>
                <a:lnTo>
                  <a:pt x="2440" y="7267"/>
                </a:lnTo>
                <a:lnTo>
                  <a:pt x="2438" y="7258"/>
                </a:lnTo>
                <a:lnTo>
                  <a:pt x="2437" y="7246"/>
                </a:lnTo>
                <a:lnTo>
                  <a:pt x="2437" y="7232"/>
                </a:lnTo>
                <a:lnTo>
                  <a:pt x="2439" y="7215"/>
                </a:lnTo>
                <a:lnTo>
                  <a:pt x="2443" y="7196"/>
                </a:lnTo>
                <a:lnTo>
                  <a:pt x="2450" y="7173"/>
                </a:lnTo>
                <a:lnTo>
                  <a:pt x="2458" y="7147"/>
                </a:lnTo>
                <a:lnTo>
                  <a:pt x="2470" y="7118"/>
                </a:lnTo>
                <a:lnTo>
                  <a:pt x="2487" y="7084"/>
                </a:lnTo>
                <a:lnTo>
                  <a:pt x="2506" y="7047"/>
                </a:lnTo>
                <a:lnTo>
                  <a:pt x="2516" y="7029"/>
                </a:lnTo>
                <a:lnTo>
                  <a:pt x="2527" y="7012"/>
                </a:lnTo>
                <a:lnTo>
                  <a:pt x="2539" y="6995"/>
                </a:lnTo>
                <a:lnTo>
                  <a:pt x="2552" y="6977"/>
                </a:lnTo>
                <a:lnTo>
                  <a:pt x="2581" y="6943"/>
                </a:lnTo>
                <a:lnTo>
                  <a:pt x="2610" y="6908"/>
                </a:lnTo>
                <a:lnTo>
                  <a:pt x="2673" y="6842"/>
                </a:lnTo>
                <a:lnTo>
                  <a:pt x="2702" y="6810"/>
                </a:lnTo>
                <a:lnTo>
                  <a:pt x="2729" y="6778"/>
                </a:lnTo>
                <a:lnTo>
                  <a:pt x="2816" y="6681"/>
                </a:lnTo>
                <a:lnTo>
                  <a:pt x="2902" y="6584"/>
                </a:lnTo>
                <a:lnTo>
                  <a:pt x="2989" y="6488"/>
                </a:lnTo>
                <a:lnTo>
                  <a:pt x="3078" y="6393"/>
                </a:lnTo>
                <a:lnTo>
                  <a:pt x="3188" y="6275"/>
                </a:lnTo>
                <a:lnTo>
                  <a:pt x="3298" y="6158"/>
                </a:lnTo>
                <a:lnTo>
                  <a:pt x="3410" y="6042"/>
                </a:lnTo>
                <a:lnTo>
                  <a:pt x="3520" y="5924"/>
                </a:lnTo>
                <a:lnTo>
                  <a:pt x="3629" y="5806"/>
                </a:lnTo>
                <a:lnTo>
                  <a:pt x="3736" y="5687"/>
                </a:lnTo>
                <a:lnTo>
                  <a:pt x="3790" y="5627"/>
                </a:lnTo>
                <a:lnTo>
                  <a:pt x="3842" y="5566"/>
                </a:lnTo>
                <a:lnTo>
                  <a:pt x="3894" y="5505"/>
                </a:lnTo>
                <a:lnTo>
                  <a:pt x="3945" y="5442"/>
                </a:lnTo>
                <a:lnTo>
                  <a:pt x="3907" y="5446"/>
                </a:lnTo>
                <a:lnTo>
                  <a:pt x="3862" y="5450"/>
                </a:lnTo>
                <a:lnTo>
                  <a:pt x="3802" y="5453"/>
                </a:lnTo>
                <a:lnTo>
                  <a:pt x="3731" y="5458"/>
                </a:lnTo>
                <a:lnTo>
                  <a:pt x="3649" y="5461"/>
                </a:lnTo>
                <a:lnTo>
                  <a:pt x="3559" y="5462"/>
                </a:lnTo>
                <a:lnTo>
                  <a:pt x="3464" y="5462"/>
                </a:lnTo>
                <a:lnTo>
                  <a:pt x="3415" y="5461"/>
                </a:lnTo>
                <a:lnTo>
                  <a:pt x="3365" y="5459"/>
                </a:lnTo>
                <a:lnTo>
                  <a:pt x="3315" y="5456"/>
                </a:lnTo>
                <a:lnTo>
                  <a:pt x="3263" y="5453"/>
                </a:lnTo>
                <a:lnTo>
                  <a:pt x="3213" y="5449"/>
                </a:lnTo>
                <a:lnTo>
                  <a:pt x="3163" y="5443"/>
                </a:lnTo>
                <a:lnTo>
                  <a:pt x="3114" y="5437"/>
                </a:lnTo>
                <a:lnTo>
                  <a:pt x="3065" y="5429"/>
                </a:lnTo>
                <a:lnTo>
                  <a:pt x="3018" y="5420"/>
                </a:lnTo>
                <a:lnTo>
                  <a:pt x="2972" y="5411"/>
                </a:lnTo>
                <a:lnTo>
                  <a:pt x="2927" y="5400"/>
                </a:lnTo>
                <a:lnTo>
                  <a:pt x="2884" y="5387"/>
                </a:lnTo>
                <a:lnTo>
                  <a:pt x="2844" y="5372"/>
                </a:lnTo>
                <a:lnTo>
                  <a:pt x="2806" y="5356"/>
                </a:lnTo>
                <a:lnTo>
                  <a:pt x="2788" y="5347"/>
                </a:lnTo>
                <a:lnTo>
                  <a:pt x="2771" y="5338"/>
                </a:lnTo>
                <a:lnTo>
                  <a:pt x="2754" y="5330"/>
                </a:lnTo>
                <a:lnTo>
                  <a:pt x="2739" y="5320"/>
                </a:lnTo>
                <a:lnTo>
                  <a:pt x="2730" y="5312"/>
                </a:lnTo>
                <a:lnTo>
                  <a:pt x="2709" y="5294"/>
                </a:lnTo>
                <a:lnTo>
                  <a:pt x="2695" y="5281"/>
                </a:lnTo>
                <a:lnTo>
                  <a:pt x="2680" y="5265"/>
                </a:lnTo>
                <a:lnTo>
                  <a:pt x="2665" y="5248"/>
                </a:lnTo>
                <a:lnTo>
                  <a:pt x="2650" y="5228"/>
                </a:lnTo>
                <a:lnTo>
                  <a:pt x="2635" y="5207"/>
                </a:lnTo>
                <a:lnTo>
                  <a:pt x="2623" y="5184"/>
                </a:lnTo>
                <a:lnTo>
                  <a:pt x="2618" y="5174"/>
                </a:lnTo>
                <a:lnTo>
                  <a:pt x="2614" y="5161"/>
                </a:lnTo>
                <a:lnTo>
                  <a:pt x="2609" y="5149"/>
                </a:lnTo>
                <a:lnTo>
                  <a:pt x="2607" y="5136"/>
                </a:lnTo>
                <a:lnTo>
                  <a:pt x="2605" y="5124"/>
                </a:lnTo>
                <a:lnTo>
                  <a:pt x="2604" y="5112"/>
                </a:lnTo>
                <a:lnTo>
                  <a:pt x="2605" y="5099"/>
                </a:lnTo>
                <a:lnTo>
                  <a:pt x="2606" y="5086"/>
                </a:lnTo>
                <a:lnTo>
                  <a:pt x="2609" y="5074"/>
                </a:lnTo>
                <a:lnTo>
                  <a:pt x="2614" y="5061"/>
                </a:lnTo>
                <a:lnTo>
                  <a:pt x="2619" y="5048"/>
                </a:lnTo>
                <a:lnTo>
                  <a:pt x="2627" y="5035"/>
                </a:lnTo>
                <a:lnTo>
                  <a:pt x="2593" y="5030"/>
                </a:lnTo>
                <a:lnTo>
                  <a:pt x="2502" y="5016"/>
                </a:lnTo>
                <a:lnTo>
                  <a:pt x="2441" y="5005"/>
                </a:lnTo>
                <a:lnTo>
                  <a:pt x="2372" y="4993"/>
                </a:lnTo>
                <a:lnTo>
                  <a:pt x="2298" y="4978"/>
                </a:lnTo>
                <a:lnTo>
                  <a:pt x="2219" y="4962"/>
                </a:lnTo>
                <a:lnTo>
                  <a:pt x="2141" y="4943"/>
                </a:lnTo>
                <a:lnTo>
                  <a:pt x="2062" y="4923"/>
                </a:lnTo>
                <a:lnTo>
                  <a:pt x="2024" y="4912"/>
                </a:lnTo>
                <a:lnTo>
                  <a:pt x="1985" y="4902"/>
                </a:lnTo>
                <a:lnTo>
                  <a:pt x="1949" y="4889"/>
                </a:lnTo>
                <a:lnTo>
                  <a:pt x="1916" y="4879"/>
                </a:lnTo>
                <a:lnTo>
                  <a:pt x="1883" y="4865"/>
                </a:lnTo>
                <a:lnTo>
                  <a:pt x="1852" y="4853"/>
                </a:lnTo>
                <a:lnTo>
                  <a:pt x="1824" y="4840"/>
                </a:lnTo>
                <a:lnTo>
                  <a:pt x="1799" y="4827"/>
                </a:lnTo>
                <a:lnTo>
                  <a:pt x="1776" y="4814"/>
                </a:lnTo>
                <a:lnTo>
                  <a:pt x="1756" y="4800"/>
                </a:lnTo>
                <a:lnTo>
                  <a:pt x="1740" y="4786"/>
                </a:lnTo>
                <a:lnTo>
                  <a:pt x="1733" y="4778"/>
                </a:lnTo>
                <a:lnTo>
                  <a:pt x="1728" y="4772"/>
                </a:lnTo>
                <a:lnTo>
                  <a:pt x="1725" y="4769"/>
                </a:lnTo>
                <a:lnTo>
                  <a:pt x="1721" y="4764"/>
                </a:lnTo>
                <a:lnTo>
                  <a:pt x="1716" y="4754"/>
                </a:lnTo>
                <a:lnTo>
                  <a:pt x="1713" y="4747"/>
                </a:lnTo>
                <a:lnTo>
                  <a:pt x="1711" y="4739"/>
                </a:lnTo>
                <a:lnTo>
                  <a:pt x="1710" y="4729"/>
                </a:lnTo>
                <a:lnTo>
                  <a:pt x="1709" y="4718"/>
                </a:lnTo>
                <a:lnTo>
                  <a:pt x="1709" y="4705"/>
                </a:lnTo>
                <a:lnTo>
                  <a:pt x="1710" y="4691"/>
                </a:lnTo>
                <a:lnTo>
                  <a:pt x="1713" y="4674"/>
                </a:lnTo>
                <a:lnTo>
                  <a:pt x="1718" y="4656"/>
                </a:lnTo>
                <a:lnTo>
                  <a:pt x="1724" y="4636"/>
                </a:lnTo>
                <a:lnTo>
                  <a:pt x="1732" y="4613"/>
                </a:lnTo>
                <a:lnTo>
                  <a:pt x="1700" y="4602"/>
                </a:lnTo>
                <a:lnTo>
                  <a:pt x="1664" y="4588"/>
                </a:lnTo>
                <a:lnTo>
                  <a:pt x="1618" y="4569"/>
                </a:lnTo>
                <a:lnTo>
                  <a:pt x="1564" y="4546"/>
                </a:lnTo>
                <a:lnTo>
                  <a:pt x="1505" y="4519"/>
                </a:lnTo>
                <a:lnTo>
                  <a:pt x="1442" y="4487"/>
                </a:lnTo>
                <a:lnTo>
                  <a:pt x="1409" y="4471"/>
                </a:lnTo>
                <a:lnTo>
                  <a:pt x="1377" y="4453"/>
                </a:lnTo>
                <a:lnTo>
                  <a:pt x="1345" y="4434"/>
                </a:lnTo>
                <a:lnTo>
                  <a:pt x="1315" y="4415"/>
                </a:lnTo>
                <a:lnTo>
                  <a:pt x="1284" y="4395"/>
                </a:lnTo>
                <a:lnTo>
                  <a:pt x="1255" y="4374"/>
                </a:lnTo>
                <a:lnTo>
                  <a:pt x="1227" y="4352"/>
                </a:lnTo>
                <a:lnTo>
                  <a:pt x="1202" y="4330"/>
                </a:lnTo>
                <a:lnTo>
                  <a:pt x="1178" y="4308"/>
                </a:lnTo>
                <a:lnTo>
                  <a:pt x="1156" y="4284"/>
                </a:lnTo>
                <a:lnTo>
                  <a:pt x="1138" y="4261"/>
                </a:lnTo>
                <a:lnTo>
                  <a:pt x="1130" y="4249"/>
                </a:lnTo>
                <a:lnTo>
                  <a:pt x="1123" y="4237"/>
                </a:lnTo>
                <a:lnTo>
                  <a:pt x="1116" y="4225"/>
                </a:lnTo>
                <a:lnTo>
                  <a:pt x="1111" y="4212"/>
                </a:lnTo>
                <a:lnTo>
                  <a:pt x="1105" y="4200"/>
                </a:lnTo>
                <a:lnTo>
                  <a:pt x="1101" y="4188"/>
                </a:lnTo>
                <a:lnTo>
                  <a:pt x="1099" y="4175"/>
                </a:lnTo>
                <a:lnTo>
                  <a:pt x="1096" y="4163"/>
                </a:lnTo>
                <a:lnTo>
                  <a:pt x="1095" y="4150"/>
                </a:lnTo>
                <a:lnTo>
                  <a:pt x="1095" y="4138"/>
                </a:lnTo>
                <a:lnTo>
                  <a:pt x="1096" y="4125"/>
                </a:lnTo>
                <a:lnTo>
                  <a:pt x="1099" y="4112"/>
                </a:lnTo>
                <a:lnTo>
                  <a:pt x="1102" y="4099"/>
                </a:lnTo>
                <a:lnTo>
                  <a:pt x="1106" y="4087"/>
                </a:lnTo>
                <a:lnTo>
                  <a:pt x="1082" y="4073"/>
                </a:lnTo>
                <a:lnTo>
                  <a:pt x="1019" y="4037"/>
                </a:lnTo>
                <a:lnTo>
                  <a:pt x="977" y="4013"/>
                </a:lnTo>
                <a:lnTo>
                  <a:pt x="932" y="3985"/>
                </a:lnTo>
                <a:lnTo>
                  <a:pt x="884" y="3954"/>
                </a:lnTo>
                <a:lnTo>
                  <a:pt x="837" y="3921"/>
                </a:lnTo>
                <a:lnTo>
                  <a:pt x="815" y="3903"/>
                </a:lnTo>
                <a:lnTo>
                  <a:pt x="792" y="3886"/>
                </a:lnTo>
                <a:lnTo>
                  <a:pt x="770" y="3867"/>
                </a:lnTo>
                <a:lnTo>
                  <a:pt x="749" y="3850"/>
                </a:lnTo>
                <a:lnTo>
                  <a:pt x="730" y="3831"/>
                </a:lnTo>
                <a:lnTo>
                  <a:pt x="713" y="3812"/>
                </a:lnTo>
                <a:lnTo>
                  <a:pt x="697" y="3794"/>
                </a:lnTo>
                <a:lnTo>
                  <a:pt x="683" y="3776"/>
                </a:lnTo>
                <a:lnTo>
                  <a:pt x="673" y="3758"/>
                </a:lnTo>
                <a:lnTo>
                  <a:pt x="664" y="3740"/>
                </a:lnTo>
                <a:lnTo>
                  <a:pt x="661" y="3732"/>
                </a:lnTo>
                <a:lnTo>
                  <a:pt x="657" y="3723"/>
                </a:lnTo>
                <a:lnTo>
                  <a:pt x="656" y="3714"/>
                </a:lnTo>
                <a:lnTo>
                  <a:pt x="655" y="3706"/>
                </a:lnTo>
                <a:lnTo>
                  <a:pt x="655" y="3698"/>
                </a:lnTo>
                <a:lnTo>
                  <a:pt x="655" y="3690"/>
                </a:lnTo>
                <a:lnTo>
                  <a:pt x="657" y="3682"/>
                </a:lnTo>
                <a:lnTo>
                  <a:pt x="659" y="3675"/>
                </a:lnTo>
                <a:lnTo>
                  <a:pt x="663" y="3667"/>
                </a:lnTo>
                <a:lnTo>
                  <a:pt x="667" y="3659"/>
                </a:lnTo>
                <a:lnTo>
                  <a:pt x="673" y="3652"/>
                </a:lnTo>
                <a:lnTo>
                  <a:pt x="679" y="3645"/>
                </a:lnTo>
                <a:lnTo>
                  <a:pt x="653" y="3629"/>
                </a:lnTo>
                <a:lnTo>
                  <a:pt x="623" y="3610"/>
                </a:lnTo>
                <a:lnTo>
                  <a:pt x="586" y="3585"/>
                </a:lnTo>
                <a:lnTo>
                  <a:pt x="544" y="3556"/>
                </a:lnTo>
                <a:lnTo>
                  <a:pt x="498" y="3522"/>
                </a:lnTo>
                <a:lnTo>
                  <a:pt x="451" y="3486"/>
                </a:lnTo>
                <a:lnTo>
                  <a:pt x="428" y="3466"/>
                </a:lnTo>
                <a:lnTo>
                  <a:pt x="405" y="3446"/>
                </a:lnTo>
                <a:lnTo>
                  <a:pt x="383" y="3427"/>
                </a:lnTo>
                <a:lnTo>
                  <a:pt x="362" y="3406"/>
                </a:lnTo>
                <a:lnTo>
                  <a:pt x="344" y="3386"/>
                </a:lnTo>
                <a:lnTo>
                  <a:pt x="326" y="3367"/>
                </a:lnTo>
                <a:lnTo>
                  <a:pt x="311" y="3346"/>
                </a:lnTo>
                <a:lnTo>
                  <a:pt x="298" y="3326"/>
                </a:lnTo>
                <a:lnTo>
                  <a:pt x="287" y="3308"/>
                </a:lnTo>
                <a:lnTo>
                  <a:pt x="279" y="3288"/>
                </a:lnTo>
                <a:lnTo>
                  <a:pt x="277" y="3279"/>
                </a:lnTo>
                <a:lnTo>
                  <a:pt x="275" y="3271"/>
                </a:lnTo>
                <a:lnTo>
                  <a:pt x="274" y="3262"/>
                </a:lnTo>
                <a:lnTo>
                  <a:pt x="274" y="3253"/>
                </a:lnTo>
                <a:lnTo>
                  <a:pt x="275" y="3244"/>
                </a:lnTo>
                <a:lnTo>
                  <a:pt x="276" y="3237"/>
                </a:lnTo>
                <a:lnTo>
                  <a:pt x="279" y="3229"/>
                </a:lnTo>
                <a:lnTo>
                  <a:pt x="283" y="3221"/>
                </a:lnTo>
                <a:lnTo>
                  <a:pt x="288" y="3214"/>
                </a:lnTo>
                <a:lnTo>
                  <a:pt x="294" y="3207"/>
                </a:lnTo>
                <a:lnTo>
                  <a:pt x="301" y="3201"/>
                </a:lnTo>
                <a:lnTo>
                  <a:pt x="309" y="3194"/>
                </a:lnTo>
                <a:lnTo>
                  <a:pt x="319" y="3188"/>
                </a:lnTo>
                <a:lnTo>
                  <a:pt x="330" y="3182"/>
                </a:lnTo>
                <a:lnTo>
                  <a:pt x="342" y="3177"/>
                </a:lnTo>
                <a:lnTo>
                  <a:pt x="355" y="3172"/>
                </a:lnTo>
                <a:lnTo>
                  <a:pt x="334" y="3157"/>
                </a:lnTo>
                <a:lnTo>
                  <a:pt x="311" y="3138"/>
                </a:lnTo>
                <a:lnTo>
                  <a:pt x="281" y="3113"/>
                </a:lnTo>
                <a:lnTo>
                  <a:pt x="248" y="3083"/>
                </a:lnTo>
                <a:lnTo>
                  <a:pt x="210" y="3048"/>
                </a:lnTo>
                <a:lnTo>
                  <a:pt x="172" y="3007"/>
                </a:lnTo>
                <a:lnTo>
                  <a:pt x="153" y="2985"/>
                </a:lnTo>
                <a:lnTo>
                  <a:pt x="133" y="2964"/>
                </a:lnTo>
                <a:lnTo>
                  <a:pt x="114" y="2941"/>
                </a:lnTo>
                <a:lnTo>
                  <a:pt x="97" y="2917"/>
                </a:lnTo>
                <a:lnTo>
                  <a:pt x="79" y="2892"/>
                </a:lnTo>
                <a:lnTo>
                  <a:pt x="64" y="2867"/>
                </a:lnTo>
                <a:lnTo>
                  <a:pt x="49" y="2841"/>
                </a:lnTo>
                <a:lnTo>
                  <a:pt x="36" y="2815"/>
                </a:lnTo>
                <a:lnTo>
                  <a:pt x="24" y="2789"/>
                </a:lnTo>
                <a:lnTo>
                  <a:pt x="15" y="2763"/>
                </a:lnTo>
                <a:lnTo>
                  <a:pt x="7" y="2736"/>
                </a:lnTo>
                <a:lnTo>
                  <a:pt x="2" y="2709"/>
                </a:lnTo>
                <a:lnTo>
                  <a:pt x="1" y="2696"/>
                </a:lnTo>
                <a:lnTo>
                  <a:pt x="0" y="2683"/>
                </a:lnTo>
                <a:lnTo>
                  <a:pt x="0" y="2670"/>
                </a:lnTo>
                <a:lnTo>
                  <a:pt x="0" y="2656"/>
                </a:lnTo>
                <a:lnTo>
                  <a:pt x="1" y="2642"/>
                </a:lnTo>
                <a:lnTo>
                  <a:pt x="3" y="2629"/>
                </a:lnTo>
                <a:lnTo>
                  <a:pt x="5" y="2616"/>
                </a:lnTo>
                <a:lnTo>
                  <a:pt x="8" y="2603"/>
                </a:lnTo>
                <a:lnTo>
                  <a:pt x="13" y="2590"/>
                </a:lnTo>
                <a:lnTo>
                  <a:pt x="18" y="2577"/>
                </a:lnTo>
                <a:lnTo>
                  <a:pt x="25" y="2564"/>
                </a:lnTo>
                <a:lnTo>
                  <a:pt x="31" y="2552"/>
                </a:lnTo>
                <a:lnTo>
                  <a:pt x="37" y="2544"/>
                </a:lnTo>
                <a:lnTo>
                  <a:pt x="42" y="2539"/>
                </a:lnTo>
                <a:lnTo>
                  <a:pt x="50" y="2534"/>
                </a:lnTo>
                <a:lnTo>
                  <a:pt x="58" y="2530"/>
                </a:lnTo>
                <a:lnTo>
                  <a:pt x="66" y="2528"/>
                </a:lnTo>
                <a:lnTo>
                  <a:pt x="76" y="2527"/>
                </a:lnTo>
                <a:lnTo>
                  <a:pt x="86" y="2526"/>
                </a:lnTo>
                <a:lnTo>
                  <a:pt x="97" y="2527"/>
                </a:lnTo>
                <a:lnTo>
                  <a:pt x="109" y="2529"/>
                </a:lnTo>
                <a:lnTo>
                  <a:pt x="122" y="2531"/>
                </a:lnTo>
                <a:lnTo>
                  <a:pt x="135" y="2534"/>
                </a:lnTo>
                <a:lnTo>
                  <a:pt x="148" y="2539"/>
                </a:lnTo>
                <a:lnTo>
                  <a:pt x="179" y="2550"/>
                </a:lnTo>
                <a:lnTo>
                  <a:pt x="210" y="2564"/>
                </a:lnTo>
                <a:lnTo>
                  <a:pt x="244" y="2581"/>
                </a:lnTo>
                <a:lnTo>
                  <a:pt x="279" y="2601"/>
                </a:lnTo>
                <a:lnTo>
                  <a:pt x="316" y="2623"/>
                </a:lnTo>
                <a:lnTo>
                  <a:pt x="355" y="2646"/>
                </a:lnTo>
                <a:lnTo>
                  <a:pt x="393" y="2672"/>
                </a:lnTo>
                <a:lnTo>
                  <a:pt x="433" y="2699"/>
                </a:lnTo>
                <a:lnTo>
                  <a:pt x="474" y="2728"/>
                </a:lnTo>
                <a:lnTo>
                  <a:pt x="513" y="2756"/>
                </a:lnTo>
                <a:lnTo>
                  <a:pt x="594" y="2816"/>
                </a:lnTo>
                <a:lnTo>
                  <a:pt x="671" y="2877"/>
                </a:lnTo>
                <a:lnTo>
                  <a:pt x="746" y="2936"/>
                </a:lnTo>
                <a:lnTo>
                  <a:pt x="812" y="2992"/>
                </a:lnTo>
                <a:lnTo>
                  <a:pt x="871" y="3041"/>
                </a:lnTo>
                <a:lnTo>
                  <a:pt x="919" y="3083"/>
                </a:lnTo>
                <a:lnTo>
                  <a:pt x="977" y="3133"/>
                </a:lnTo>
                <a:lnTo>
                  <a:pt x="1022" y="3168"/>
                </a:lnTo>
                <a:lnTo>
                  <a:pt x="1068" y="3203"/>
                </a:lnTo>
                <a:lnTo>
                  <a:pt x="1116" y="3236"/>
                </a:lnTo>
                <a:lnTo>
                  <a:pt x="1164" y="3267"/>
                </a:lnTo>
                <a:lnTo>
                  <a:pt x="1213" y="3298"/>
                </a:lnTo>
                <a:lnTo>
                  <a:pt x="1265" y="3327"/>
                </a:lnTo>
                <a:lnTo>
                  <a:pt x="1315" y="3356"/>
                </a:lnTo>
                <a:lnTo>
                  <a:pt x="1367" y="3383"/>
                </a:lnTo>
                <a:lnTo>
                  <a:pt x="1420" y="3409"/>
                </a:lnTo>
                <a:lnTo>
                  <a:pt x="1472" y="3434"/>
                </a:lnTo>
                <a:lnTo>
                  <a:pt x="1526" y="3458"/>
                </a:lnTo>
                <a:lnTo>
                  <a:pt x="1578" y="3481"/>
                </a:lnTo>
                <a:lnTo>
                  <a:pt x="1632" y="3504"/>
                </a:lnTo>
                <a:lnTo>
                  <a:pt x="1685" y="3526"/>
                </a:lnTo>
                <a:lnTo>
                  <a:pt x="1791" y="3568"/>
                </a:lnTo>
                <a:lnTo>
                  <a:pt x="1862" y="3594"/>
                </a:lnTo>
                <a:lnTo>
                  <a:pt x="1932" y="3619"/>
                </a:lnTo>
                <a:lnTo>
                  <a:pt x="2003" y="3643"/>
                </a:lnTo>
                <a:lnTo>
                  <a:pt x="2074" y="3666"/>
                </a:lnTo>
                <a:lnTo>
                  <a:pt x="2216" y="3712"/>
                </a:lnTo>
                <a:lnTo>
                  <a:pt x="2358" y="3759"/>
                </a:lnTo>
                <a:lnTo>
                  <a:pt x="2416" y="3777"/>
                </a:lnTo>
                <a:lnTo>
                  <a:pt x="2481" y="3798"/>
                </a:lnTo>
                <a:lnTo>
                  <a:pt x="2551" y="3820"/>
                </a:lnTo>
                <a:lnTo>
                  <a:pt x="2587" y="3832"/>
                </a:lnTo>
                <a:lnTo>
                  <a:pt x="2622" y="3845"/>
                </a:lnTo>
                <a:lnTo>
                  <a:pt x="2658" y="3859"/>
                </a:lnTo>
                <a:lnTo>
                  <a:pt x="2692" y="3874"/>
                </a:lnTo>
                <a:lnTo>
                  <a:pt x="2725" y="3888"/>
                </a:lnTo>
                <a:lnTo>
                  <a:pt x="2757" y="3904"/>
                </a:lnTo>
                <a:lnTo>
                  <a:pt x="2786" y="3921"/>
                </a:lnTo>
                <a:lnTo>
                  <a:pt x="2813" y="3939"/>
                </a:lnTo>
                <a:lnTo>
                  <a:pt x="2837" y="3958"/>
                </a:lnTo>
                <a:lnTo>
                  <a:pt x="2848" y="3968"/>
                </a:lnTo>
                <a:lnTo>
                  <a:pt x="2859" y="3977"/>
                </a:lnTo>
                <a:lnTo>
                  <a:pt x="2839" y="3956"/>
                </a:lnTo>
                <a:lnTo>
                  <a:pt x="2817" y="3930"/>
                </a:lnTo>
                <a:lnTo>
                  <a:pt x="2789" y="3897"/>
                </a:lnTo>
                <a:lnTo>
                  <a:pt x="2759" y="3857"/>
                </a:lnTo>
                <a:lnTo>
                  <a:pt x="2726" y="3813"/>
                </a:lnTo>
                <a:lnTo>
                  <a:pt x="2711" y="3789"/>
                </a:lnTo>
                <a:lnTo>
                  <a:pt x="2695" y="3764"/>
                </a:lnTo>
                <a:lnTo>
                  <a:pt x="2680" y="3739"/>
                </a:lnTo>
                <a:lnTo>
                  <a:pt x="2667" y="3714"/>
                </a:lnTo>
                <a:lnTo>
                  <a:pt x="2654" y="3688"/>
                </a:lnTo>
                <a:lnTo>
                  <a:pt x="2643" y="3663"/>
                </a:lnTo>
                <a:lnTo>
                  <a:pt x="2633" y="3637"/>
                </a:lnTo>
                <a:lnTo>
                  <a:pt x="2626" y="3611"/>
                </a:lnTo>
                <a:lnTo>
                  <a:pt x="2620" y="3585"/>
                </a:lnTo>
                <a:lnTo>
                  <a:pt x="2617" y="3561"/>
                </a:lnTo>
                <a:lnTo>
                  <a:pt x="2617" y="3549"/>
                </a:lnTo>
                <a:lnTo>
                  <a:pt x="2617" y="3537"/>
                </a:lnTo>
                <a:lnTo>
                  <a:pt x="2618" y="3526"/>
                </a:lnTo>
                <a:lnTo>
                  <a:pt x="2620" y="3514"/>
                </a:lnTo>
                <a:lnTo>
                  <a:pt x="2622" y="3503"/>
                </a:lnTo>
                <a:lnTo>
                  <a:pt x="2626" y="3492"/>
                </a:lnTo>
                <a:lnTo>
                  <a:pt x="2630" y="3483"/>
                </a:lnTo>
                <a:lnTo>
                  <a:pt x="2635" y="3472"/>
                </a:lnTo>
                <a:lnTo>
                  <a:pt x="2641" y="3462"/>
                </a:lnTo>
                <a:lnTo>
                  <a:pt x="2648" y="3453"/>
                </a:lnTo>
                <a:lnTo>
                  <a:pt x="2656" y="3444"/>
                </a:lnTo>
                <a:lnTo>
                  <a:pt x="2665" y="3436"/>
                </a:lnTo>
                <a:lnTo>
                  <a:pt x="2676" y="3427"/>
                </a:lnTo>
                <a:lnTo>
                  <a:pt x="2687" y="3419"/>
                </a:lnTo>
                <a:lnTo>
                  <a:pt x="2699" y="3413"/>
                </a:lnTo>
                <a:lnTo>
                  <a:pt x="2712" y="3405"/>
                </a:lnTo>
                <a:lnTo>
                  <a:pt x="2727" y="3399"/>
                </a:lnTo>
                <a:lnTo>
                  <a:pt x="2742" y="3394"/>
                </a:lnTo>
                <a:lnTo>
                  <a:pt x="2760" y="3389"/>
                </a:lnTo>
                <a:lnTo>
                  <a:pt x="2778" y="3384"/>
                </a:lnTo>
                <a:lnTo>
                  <a:pt x="2760" y="3361"/>
                </a:lnTo>
                <a:lnTo>
                  <a:pt x="2739" y="3335"/>
                </a:lnTo>
                <a:lnTo>
                  <a:pt x="2712" y="3298"/>
                </a:lnTo>
                <a:lnTo>
                  <a:pt x="2681" y="3253"/>
                </a:lnTo>
                <a:lnTo>
                  <a:pt x="2646" y="3201"/>
                </a:lnTo>
                <a:lnTo>
                  <a:pt x="2629" y="3171"/>
                </a:lnTo>
                <a:lnTo>
                  <a:pt x="2611" y="3140"/>
                </a:lnTo>
                <a:lnTo>
                  <a:pt x="2594" y="3107"/>
                </a:lnTo>
                <a:lnTo>
                  <a:pt x="2576" y="3073"/>
                </a:lnTo>
                <a:lnTo>
                  <a:pt x="2559" y="3038"/>
                </a:lnTo>
                <a:lnTo>
                  <a:pt x="2543" y="3001"/>
                </a:lnTo>
                <a:lnTo>
                  <a:pt x="2527" y="2963"/>
                </a:lnTo>
                <a:lnTo>
                  <a:pt x="2512" y="2923"/>
                </a:lnTo>
                <a:lnTo>
                  <a:pt x="2499" y="2883"/>
                </a:lnTo>
                <a:lnTo>
                  <a:pt x="2486" y="2841"/>
                </a:lnTo>
                <a:lnTo>
                  <a:pt x="2475" y="2800"/>
                </a:lnTo>
                <a:lnTo>
                  <a:pt x="2466" y="2756"/>
                </a:lnTo>
                <a:lnTo>
                  <a:pt x="2458" y="2712"/>
                </a:lnTo>
                <a:lnTo>
                  <a:pt x="2453" y="2669"/>
                </a:lnTo>
                <a:lnTo>
                  <a:pt x="2451" y="2624"/>
                </a:lnTo>
                <a:lnTo>
                  <a:pt x="2450" y="2578"/>
                </a:lnTo>
                <a:lnTo>
                  <a:pt x="2451" y="2556"/>
                </a:lnTo>
                <a:lnTo>
                  <a:pt x="2452" y="2533"/>
                </a:lnTo>
                <a:lnTo>
                  <a:pt x="2454" y="2510"/>
                </a:lnTo>
                <a:lnTo>
                  <a:pt x="2457" y="2487"/>
                </a:lnTo>
                <a:lnTo>
                  <a:pt x="2461" y="2464"/>
                </a:lnTo>
                <a:lnTo>
                  <a:pt x="2465" y="2441"/>
                </a:lnTo>
                <a:lnTo>
                  <a:pt x="2470" y="2419"/>
                </a:lnTo>
                <a:lnTo>
                  <a:pt x="2476" y="2396"/>
                </a:lnTo>
                <a:lnTo>
                  <a:pt x="2467" y="2377"/>
                </a:lnTo>
                <a:lnTo>
                  <a:pt x="2456" y="2355"/>
                </a:lnTo>
                <a:lnTo>
                  <a:pt x="2443" y="2326"/>
                </a:lnTo>
                <a:lnTo>
                  <a:pt x="2428" y="2289"/>
                </a:lnTo>
                <a:lnTo>
                  <a:pt x="2413" y="2246"/>
                </a:lnTo>
                <a:lnTo>
                  <a:pt x="2396" y="2199"/>
                </a:lnTo>
                <a:lnTo>
                  <a:pt x="2381" y="2147"/>
                </a:lnTo>
                <a:lnTo>
                  <a:pt x="2374" y="2119"/>
                </a:lnTo>
                <a:lnTo>
                  <a:pt x="2368" y="2091"/>
                </a:lnTo>
                <a:lnTo>
                  <a:pt x="2362" y="2062"/>
                </a:lnTo>
                <a:lnTo>
                  <a:pt x="2357" y="2033"/>
                </a:lnTo>
                <a:lnTo>
                  <a:pt x="2352" y="2002"/>
                </a:lnTo>
                <a:lnTo>
                  <a:pt x="2349" y="1972"/>
                </a:lnTo>
                <a:lnTo>
                  <a:pt x="2347" y="1941"/>
                </a:lnTo>
                <a:lnTo>
                  <a:pt x="2346" y="1911"/>
                </a:lnTo>
                <a:lnTo>
                  <a:pt x="2346" y="1879"/>
                </a:lnTo>
                <a:lnTo>
                  <a:pt x="2348" y="1848"/>
                </a:lnTo>
                <a:lnTo>
                  <a:pt x="2351" y="1818"/>
                </a:lnTo>
                <a:lnTo>
                  <a:pt x="2356" y="1786"/>
                </a:lnTo>
                <a:lnTo>
                  <a:pt x="2362" y="1755"/>
                </a:lnTo>
                <a:lnTo>
                  <a:pt x="2371" y="1726"/>
                </a:lnTo>
                <a:lnTo>
                  <a:pt x="2381" y="1695"/>
                </a:lnTo>
                <a:lnTo>
                  <a:pt x="2393" y="1667"/>
                </a:lnTo>
                <a:lnTo>
                  <a:pt x="2383" y="1643"/>
                </a:lnTo>
                <a:lnTo>
                  <a:pt x="2373" y="1616"/>
                </a:lnTo>
                <a:lnTo>
                  <a:pt x="2361" y="1580"/>
                </a:lnTo>
                <a:lnTo>
                  <a:pt x="2348" y="1536"/>
                </a:lnTo>
                <a:lnTo>
                  <a:pt x="2335" y="1487"/>
                </a:lnTo>
                <a:lnTo>
                  <a:pt x="2328" y="1461"/>
                </a:lnTo>
                <a:lnTo>
                  <a:pt x="2323" y="1433"/>
                </a:lnTo>
                <a:lnTo>
                  <a:pt x="2319" y="1405"/>
                </a:lnTo>
                <a:lnTo>
                  <a:pt x="2314" y="1376"/>
                </a:lnTo>
                <a:lnTo>
                  <a:pt x="2312" y="1347"/>
                </a:lnTo>
                <a:lnTo>
                  <a:pt x="2310" y="1317"/>
                </a:lnTo>
                <a:lnTo>
                  <a:pt x="2309" y="1288"/>
                </a:lnTo>
                <a:lnTo>
                  <a:pt x="2310" y="1258"/>
                </a:lnTo>
                <a:lnTo>
                  <a:pt x="2312" y="1229"/>
                </a:lnTo>
                <a:lnTo>
                  <a:pt x="2316" y="1201"/>
                </a:lnTo>
                <a:lnTo>
                  <a:pt x="2322" y="1172"/>
                </a:lnTo>
                <a:lnTo>
                  <a:pt x="2330" y="1145"/>
                </a:lnTo>
                <a:lnTo>
                  <a:pt x="2340" y="1118"/>
                </a:lnTo>
                <a:lnTo>
                  <a:pt x="2346" y="1105"/>
                </a:lnTo>
                <a:lnTo>
                  <a:pt x="2352" y="1092"/>
                </a:lnTo>
                <a:lnTo>
                  <a:pt x="2359" y="1080"/>
                </a:lnTo>
                <a:lnTo>
                  <a:pt x="2367" y="1068"/>
                </a:lnTo>
                <a:lnTo>
                  <a:pt x="2375" y="1056"/>
                </a:lnTo>
                <a:lnTo>
                  <a:pt x="2384" y="1045"/>
                </a:lnTo>
                <a:lnTo>
                  <a:pt x="2394" y="1034"/>
                </a:lnTo>
                <a:lnTo>
                  <a:pt x="2405" y="1024"/>
                </a:lnTo>
                <a:lnTo>
                  <a:pt x="2416" y="1014"/>
                </a:lnTo>
                <a:lnTo>
                  <a:pt x="2428" y="1005"/>
                </a:lnTo>
                <a:lnTo>
                  <a:pt x="2440" y="995"/>
                </a:lnTo>
                <a:lnTo>
                  <a:pt x="2453" y="988"/>
                </a:lnTo>
                <a:lnTo>
                  <a:pt x="2467" y="979"/>
                </a:lnTo>
                <a:lnTo>
                  <a:pt x="2482" y="972"/>
                </a:lnTo>
                <a:lnTo>
                  <a:pt x="2478" y="953"/>
                </a:lnTo>
                <a:lnTo>
                  <a:pt x="2474" y="930"/>
                </a:lnTo>
                <a:lnTo>
                  <a:pt x="2468" y="900"/>
                </a:lnTo>
                <a:lnTo>
                  <a:pt x="2463" y="864"/>
                </a:lnTo>
                <a:lnTo>
                  <a:pt x="2458" y="824"/>
                </a:lnTo>
                <a:lnTo>
                  <a:pt x="2454" y="781"/>
                </a:lnTo>
                <a:lnTo>
                  <a:pt x="2452" y="734"/>
                </a:lnTo>
                <a:lnTo>
                  <a:pt x="2452" y="711"/>
                </a:lnTo>
                <a:lnTo>
                  <a:pt x="2452" y="687"/>
                </a:lnTo>
                <a:lnTo>
                  <a:pt x="2453" y="664"/>
                </a:lnTo>
                <a:lnTo>
                  <a:pt x="2455" y="640"/>
                </a:lnTo>
                <a:lnTo>
                  <a:pt x="2458" y="617"/>
                </a:lnTo>
                <a:lnTo>
                  <a:pt x="2462" y="594"/>
                </a:lnTo>
                <a:lnTo>
                  <a:pt x="2467" y="572"/>
                </a:lnTo>
                <a:lnTo>
                  <a:pt x="2473" y="551"/>
                </a:lnTo>
                <a:lnTo>
                  <a:pt x="2480" y="530"/>
                </a:lnTo>
                <a:lnTo>
                  <a:pt x="2489" y="511"/>
                </a:lnTo>
                <a:lnTo>
                  <a:pt x="2499" y="493"/>
                </a:lnTo>
                <a:lnTo>
                  <a:pt x="2510" y="475"/>
                </a:lnTo>
                <a:lnTo>
                  <a:pt x="2523" y="460"/>
                </a:lnTo>
                <a:lnTo>
                  <a:pt x="2537" y="446"/>
                </a:lnTo>
                <a:lnTo>
                  <a:pt x="2553" y="434"/>
                </a:lnTo>
                <a:lnTo>
                  <a:pt x="2561" y="429"/>
                </a:lnTo>
                <a:lnTo>
                  <a:pt x="2571" y="424"/>
                </a:lnTo>
                <a:lnTo>
                  <a:pt x="2572" y="403"/>
                </a:lnTo>
                <a:lnTo>
                  <a:pt x="2576" y="351"/>
                </a:lnTo>
                <a:lnTo>
                  <a:pt x="2580" y="315"/>
                </a:lnTo>
                <a:lnTo>
                  <a:pt x="2584" y="275"/>
                </a:lnTo>
                <a:lnTo>
                  <a:pt x="2590" y="235"/>
                </a:lnTo>
                <a:lnTo>
                  <a:pt x="2597" y="192"/>
                </a:lnTo>
                <a:lnTo>
                  <a:pt x="2605" y="151"/>
                </a:lnTo>
                <a:lnTo>
                  <a:pt x="2616" y="111"/>
                </a:lnTo>
                <a:lnTo>
                  <a:pt x="2621" y="93"/>
                </a:lnTo>
                <a:lnTo>
                  <a:pt x="2627" y="76"/>
                </a:lnTo>
                <a:lnTo>
                  <a:pt x="2633" y="60"/>
                </a:lnTo>
                <a:lnTo>
                  <a:pt x="2641" y="46"/>
                </a:lnTo>
                <a:lnTo>
                  <a:pt x="2647" y="33"/>
                </a:lnTo>
                <a:lnTo>
                  <a:pt x="2655" y="22"/>
                </a:lnTo>
                <a:lnTo>
                  <a:pt x="2664" y="13"/>
                </a:lnTo>
                <a:lnTo>
                  <a:pt x="2673" y="7"/>
                </a:lnTo>
                <a:lnTo>
                  <a:pt x="2682" y="2"/>
                </a:lnTo>
                <a:lnTo>
                  <a:pt x="2687" y="1"/>
                </a:lnTo>
                <a:lnTo>
                  <a:pt x="2692" y="0"/>
                </a:lnTo>
                <a:lnTo>
                  <a:pt x="2698" y="0"/>
                </a:lnTo>
                <a:lnTo>
                  <a:pt x="2703" y="1"/>
                </a:lnTo>
                <a:lnTo>
                  <a:pt x="2709" y="3"/>
                </a:lnTo>
                <a:lnTo>
                  <a:pt x="2714" y="5"/>
                </a:lnTo>
                <a:lnTo>
                  <a:pt x="2717" y="4"/>
                </a:lnTo>
                <a:lnTo>
                  <a:pt x="2723" y="5"/>
                </a:lnTo>
                <a:lnTo>
                  <a:pt x="2728" y="5"/>
                </a:lnTo>
                <a:lnTo>
                  <a:pt x="2736" y="8"/>
                </a:lnTo>
                <a:lnTo>
                  <a:pt x="2745" y="12"/>
                </a:lnTo>
                <a:lnTo>
                  <a:pt x="2756" y="19"/>
                </a:lnTo>
                <a:lnTo>
                  <a:pt x="2766" y="28"/>
                </a:lnTo>
                <a:lnTo>
                  <a:pt x="2777" y="40"/>
                </a:lnTo>
                <a:lnTo>
                  <a:pt x="2789" y="57"/>
                </a:lnTo>
                <a:lnTo>
                  <a:pt x="2802" y="78"/>
                </a:lnTo>
                <a:lnTo>
                  <a:pt x="2816" y="103"/>
                </a:lnTo>
                <a:lnTo>
                  <a:pt x="2829" y="133"/>
                </a:lnTo>
                <a:lnTo>
                  <a:pt x="2842" y="169"/>
                </a:lnTo>
                <a:lnTo>
                  <a:pt x="2854" y="211"/>
                </a:lnTo>
                <a:lnTo>
                  <a:pt x="2867" y="260"/>
                </a:lnTo>
                <a:lnTo>
                  <a:pt x="2871" y="282"/>
                </a:lnTo>
                <a:lnTo>
                  <a:pt x="2888" y="342"/>
                </a:lnTo>
                <a:lnTo>
                  <a:pt x="2913" y="430"/>
                </a:lnTo>
                <a:lnTo>
                  <a:pt x="2928" y="483"/>
                </a:lnTo>
                <a:lnTo>
                  <a:pt x="2946" y="539"/>
                </a:lnTo>
                <a:lnTo>
                  <a:pt x="2965" y="598"/>
                </a:lnTo>
                <a:lnTo>
                  <a:pt x="2987" y="658"/>
                </a:lnTo>
                <a:lnTo>
                  <a:pt x="3010" y="718"/>
                </a:lnTo>
                <a:lnTo>
                  <a:pt x="3035" y="777"/>
                </a:lnTo>
                <a:lnTo>
                  <a:pt x="3061" y="835"/>
                </a:lnTo>
                <a:lnTo>
                  <a:pt x="3076" y="862"/>
                </a:lnTo>
                <a:lnTo>
                  <a:pt x="3089" y="889"/>
                </a:lnTo>
                <a:lnTo>
                  <a:pt x="3104" y="914"/>
                </a:lnTo>
                <a:lnTo>
                  <a:pt x="3118" y="939"/>
                </a:lnTo>
                <a:lnTo>
                  <a:pt x="3133" y="962"/>
                </a:lnTo>
                <a:lnTo>
                  <a:pt x="3149" y="983"/>
                </a:lnTo>
                <a:lnTo>
                  <a:pt x="3179" y="1030"/>
                </a:lnTo>
                <a:lnTo>
                  <a:pt x="3211" y="1076"/>
                </a:lnTo>
                <a:lnTo>
                  <a:pt x="3242" y="1123"/>
                </a:lnTo>
                <a:lnTo>
                  <a:pt x="3271" y="1171"/>
                </a:lnTo>
                <a:lnTo>
                  <a:pt x="3301" y="1219"/>
                </a:lnTo>
                <a:lnTo>
                  <a:pt x="3329" y="1267"/>
                </a:lnTo>
                <a:lnTo>
                  <a:pt x="3356" y="1316"/>
                </a:lnTo>
                <a:lnTo>
                  <a:pt x="3383" y="1365"/>
                </a:lnTo>
                <a:lnTo>
                  <a:pt x="3431" y="1456"/>
                </a:lnTo>
                <a:lnTo>
                  <a:pt x="3479" y="1548"/>
                </a:lnTo>
                <a:lnTo>
                  <a:pt x="3502" y="1594"/>
                </a:lnTo>
                <a:lnTo>
                  <a:pt x="3525" y="1641"/>
                </a:lnTo>
                <a:lnTo>
                  <a:pt x="3546" y="1687"/>
                </a:lnTo>
                <a:lnTo>
                  <a:pt x="3568" y="1734"/>
                </a:lnTo>
                <a:lnTo>
                  <a:pt x="3591" y="1788"/>
                </a:lnTo>
                <a:lnTo>
                  <a:pt x="3614" y="1843"/>
                </a:lnTo>
                <a:lnTo>
                  <a:pt x="3635" y="1897"/>
                </a:lnTo>
                <a:lnTo>
                  <a:pt x="3654" y="1954"/>
                </a:lnTo>
                <a:lnTo>
                  <a:pt x="3672" y="2011"/>
                </a:lnTo>
                <a:lnTo>
                  <a:pt x="3680" y="2039"/>
                </a:lnTo>
                <a:lnTo>
                  <a:pt x="3686" y="2068"/>
                </a:lnTo>
                <a:lnTo>
                  <a:pt x="3693" y="2096"/>
                </a:lnTo>
                <a:lnTo>
                  <a:pt x="3698" y="2126"/>
                </a:lnTo>
                <a:lnTo>
                  <a:pt x="3703" y="2155"/>
                </a:lnTo>
                <a:lnTo>
                  <a:pt x="3707" y="2184"/>
                </a:lnTo>
                <a:lnTo>
                  <a:pt x="3709" y="2210"/>
                </a:lnTo>
                <a:lnTo>
                  <a:pt x="3710" y="2236"/>
                </a:lnTo>
                <a:lnTo>
                  <a:pt x="3710" y="2261"/>
                </a:lnTo>
                <a:lnTo>
                  <a:pt x="3710" y="2287"/>
                </a:lnTo>
                <a:lnTo>
                  <a:pt x="3709" y="2313"/>
                </a:lnTo>
                <a:lnTo>
                  <a:pt x="3708" y="2339"/>
                </a:lnTo>
                <a:lnTo>
                  <a:pt x="3703" y="2389"/>
                </a:lnTo>
                <a:lnTo>
                  <a:pt x="3696" y="2440"/>
                </a:lnTo>
                <a:lnTo>
                  <a:pt x="3688" y="2491"/>
                </a:lnTo>
                <a:lnTo>
                  <a:pt x="3673" y="2593"/>
                </a:lnTo>
                <a:lnTo>
                  <a:pt x="3670" y="2621"/>
                </a:lnTo>
                <a:lnTo>
                  <a:pt x="3667" y="2649"/>
                </a:lnTo>
                <a:lnTo>
                  <a:pt x="3665" y="2676"/>
                </a:lnTo>
                <a:lnTo>
                  <a:pt x="3664" y="2704"/>
                </a:lnTo>
                <a:lnTo>
                  <a:pt x="3664" y="2731"/>
                </a:lnTo>
                <a:lnTo>
                  <a:pt x="3664" y="2757"/>
                </a:lnTo>
                <a:lnTo>
                  <a:pt x="3665" y="2784"/>
                </a:lnTo>
                <a:lnTo>
                  <a:pt x="3668" y="2812"/>
                </a:lnTo>
                <a:lnTo>
                  <a:pt x="3671" y="2838"/>
                </a:lnTo>
                <a:lnTo>
                  <a:pt x="3674" y="2865"/>
                </a:lnTo>
                <a:lnTo>
                  <a:pt x="3683" y="2918"/>
                </a:lnTo>
                <a:lnTo>
                  <a:pt x="3694" y="2970"/>
                </a:lnTo>
                <a:lnTo>
                  <a:pt x="3707" y="3022"/>
                </a:lnTo>
                <a:lnTo>
                  <a:pt x="3722" y="3073"/>
                </a:lnTo>
                <a:lnTo>
                  <a:pt x="3740" y="3124"/>
                </a:lnTo>
                <a:lnTo>
                  <a:pt x="3758" y="3176"/>
                </a:lnTo>
                <a:lnTo>
                  <a:pt x="3779" y="3226"/>
                </a:lnTo>
                <a:lnTo>
                  <a:pt x="3801" y="3275"/>
                </a:lnTo>
                <a:lnTo>
                  <a:pt x="3824" y="3325"/>
                </a:lnTo>
                <a:lnTo>
                  <a:pt x="3848" y="3374"/>
                </a:lnTo>
                <a:lnTo>
                  <a:pt x="3872" y="3424"/>
                </a:lnTo>
                <a:lnTo>
                  <a:pt x="3898" y="3473"/>
                </a:lnTo>
                <a:lnTo>
                  <a:pt x="3925" y="3522"/>
                </a:lnTo>
                <a:lnTo>
                  <a:pt x="3980" y="3620"/>
                </a:lnTo>
                <a:lnTo>
                  <a:pt x="4020" y="3689"/>
                </a:lnTo>
                <a:lnTo>
                  <a:pt x="4062" y="3758"/>
                </a:lnTo>
                <a:lnTo>
                  <a:pt x="4103" y="3827"/>
                </a:lnTo>
                <a:lnTo>
                  <a:pt x="4147" y="3894"/>
                </a:lnTo>
                <a:lnTo>
                  <a:pt x="4153" y="3901"/>
                </a:lnTo>
                <a:lnTo>
                  <a:pt x="4167" y="3921"/>
                </a:lnTo>
                <a:lnTo>
                  <a:pt x="4190" y="3949"/>
                </a:lnTo>
                <a:lnTo>
                  <a:pt x="4222" y="3986"/>
                </a:lnTo>
                <a:lnTo>
                  <a:pt x="4241" y="4006"/>
                </a:lnTo>
                <a:lnTo>
                  <a:pt x="4262" y="4028"/>
                </a:lnTo>
                <a:lnTo>
                  <a:pt x="4285" y="4049"/>
                </a:lnTo>
                <a:lnTo>
                  <a:pt x="4310" y="4071"/>
                </a:lnTo>
                <a:lnTo>
                  <a:pt x="4336" y="4094"/>
                </a:lnTo>
                <a:lnTo>
                  <a:pt x="4364" y="4116"/>
                </a:lnTo>
                <a:lnTo>
                  <a:pt x="4394" y="4138"/>
                </a:lnTo>
                <a:lnTo>
                  <a:pt x="4426" y="4159"/>
                </a:lnTo>
                <a:lnTo>
                  <a:pt x="4458" y="4178"/>
                </a:lnTo>
                <a:lnTo>
                  <a:pt x="4492" y="4197"/>
                </a:lnTo>
                <a:lnTo>
                  <a:pt x="4528" y="4213"/>
                </a:lnTo>
                <a:lnTo>
                  <a:pt x="4565" y="4228"/>
                </a:lnTo>
                <a:lnTo>
                  <a:pt x="4584" y="4234"/>
                </a:lnTo>
                <a:lnTo>
                  <a:pt x="4604" y="4241"/>
                </a:lnTo>
                <a:lnTo>
                  <a:pt x="4623" y="4245"/>
                </a:lnTo>
                <a:lnTo>
                  <a:pt x="4643" y="4249"/>
                </a:lnTo>
                <a:lnTo>
                  <a:pt x="4663" y="4254"/>
                </a:lnTo>
                <a:lnTo>
                  <a:pt x="4683" y="4257"/>
                </a:lnTo>
                <a:lnTo>
                  <a:pt x="4704" y="4259"/>
                </a:lnTo>
                <a:lnTo>
                  <a:pt x="4725" y="4260"/>
                </a:lnTo>
                <a:lnTo>
                  <a:pt x="4747" y="4260"/>
                </a:lnTo>
                <a:lnTo>
                  <a:pt x="4769" y="4260"/>
                </a:lnTo>
                <a:lnTo>
                  <a:pt x="4789" y="4258"/>
                </a:lnTo>
                <a:lnTo>
                  <a:pt x="4812" y="4256"/>
                </a:lnTo>
                <a:lnTo>
                  <a:pt x="4834" y="4253"/>
                </a:lnTo>
                <a:lnTo>
                  <a:pt x="4857" y="4248"/>
                </a:lnTo>
                <a:lnTo>
                  <a:pt x="4879" y="4243"/>
                </a:lnTo>
                <a:lnTo>
                  <a:pt x="4902" y="4236"/>
                </a:lnTo>
                <a:lnTo>
                  <a:pt x="4925" y="4228"/>
                </a:lnTo>
                <a:lnTo>
                  <a:pt x="4949" y="4219"/>
                </a:lnTo>
                <a:lnTo>
                  <a:pt x="4972" y="4208"/>
                </a:lnTo>
                <a:lnTo>
                  <a:pt x="4996" y="4197"/>
                </a:lnTo>
                <a:lnTo>
                  <a:pt x="5019" y="4184"/>
                </a:lnTo>
                <a:lnTo>
                  <a:pt x="5043" y="4170"/>
                </a:lnTo>
                <a:lnTo>
                  <a:pt x="5067" y="4153"/>
                </a:lnTo>
                <a:lnTo>
                  <a:pt x="5091" y="4137"/>
                </a:lnTo>
                <a:lnTo>
                  <a:pt x="5098" y="4131"/>
                </a:lnTo>
                <a:lnTo>
                  <a:pt x="5117" y="4117"/>
                </a:lnTo>
                <a:lnTo>
                  <a:pt x="5143" y="4093"/>
                </a:lnTo>
                <a:lnTo>
                  <a:pt x="5160" y="4079"/>
                </a:lnTo>
                <a:lnTo>
                  <a:pt x="5176" y="4061"/>
                </a:lnTo>
                <a:lnTo>
                  <a:pt x="5194" y="4043"/>
                </a:lnTo>
                <a:lnTo>
                  <a:pt x="5211" y="4022"/>
                </a:lnTo>
                <a:lnTo>
                  <a:pt x="5228" y="4000"/>
                </a:lnTo>
                <a:lnTo>
                  <a:pt x="5245" y="3976"/>
                </a:lnTo>
                <a:lnTo>
                  <a:pt x="5260" y="3951"/>
                </a:lnTo>
                <a:lnTo>
                  <a:pt x="5275" y="3925"/>
                </a:lnTo>
                <a:lnTo>
                  <a:pt x="5287" y="3897"/>
                </a:lnTo>
                <a:lnTo>
                  <a:pt x="5293" y="3882"/>
                </a:lnTo>
                <a:lnTo>
                  <a:pt x="5298" y="38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7629" y="2082989"/>
            <a:ext cx="2031325" cy="36061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12000" b="1" dirty="0">
                <a:ln w="5715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12000" b="1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12000" b="1" dirty="0">
                <a:ln w="5715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12000" b="1" dirty="0">
              <a:ln w="57150">
                <a:solidFill>
                  <a:schemeClr val="tx1"/>
                </a:solidFill>
              </a:ln>
              <a:solidFill>
                <a:srgbClr val="6DD9FF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9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292589" y="4743899"/>
            <a:ext cx="458855" cy="54082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  <a:sym typeface="+mn-lt"/>
            </a:endParaRPr>
          </a:p>
        </p:txBody>
      </p:sp>
      <p:sp>
        <p:nvSpPr>
          <p:cNvPr id="10" name="MH_Other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345598" y="5511961"/>
            <a:ext cx="458855" cy="54082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1444" y="4832692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4453" y="564387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232452" y="4041913"/>
            <a:ext cx="503583" cy="82064"/>
          </a:xfrm>
          <a:custGeom>
            <a:avLst/>
            <a:gdLst>
              <a:gd name="connsiteX0" fmla="*/ 0 w 503583"/>
              <a:gd name="connsiteY0" fmla="*/ 0 h 82064"/>
              <a:gd name="connsiteX1" fmla="*/ 66261 w 503583"/>
              <a:gd name="connsiteY1" fmla="*/ 13252 h 82064"/>
              <a:gd name="connsiteX2" fmla="*/ 198783 w 503583"/>
              <a:gd name="connsiteY2" fmla="*/ 53009 h 82064"/>
              <a:gd name="connsiteX3" fmla="*/ 357809 w 503583"/>
              <a:gd name="connsiteY3" fmla="*/ 66261 h 82064"/>
              <a:gd name="connsiteX4" fmla="*/ 503583 w 503583"/>
              <a:gd name="connsiteY4" fmla="*/ 79513 h 8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583" h="82064">
                <a:moveTo>
                  <a:pt x="0" y="0"/>
                </a:moveTo>
                <a:cubicBezTo>
                  <a:pt x="22087" y="4417"/>
                  <a:pt x="44530" y="7325"/>
                  <a:pt x="66261" y="13252"/>
                </a:cubicBezTo>
                <a:cubicBezTo>
                  <a:pt x="98789" y="22123"/>
                  <a:pt x="160565" y="48232"/>
                  <a:pt x="198783" y="53009"/>
                </a:cubicBezTo>
                <a:cubicBezTo>
                  <a:pt x="251565" y="59607"/>
                  <a:pt x="304800" y="61844"/>
                  <a:pt x="357809" y="66261"/>
                </a:cubicBezTo>
                <a:cubicBezTo>
                  <a:pt x="431091" y="90688"/>
                  <a:pt x="383596" y="79513"/>
                  <a:pt x="503583" y="7951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rot="21197894">
            <a:off x="1419023" y="4180061"/>
            <a:ext cx="503583" cy="82064"/>
          </a:xfrm>
          <a:custGeom>
            <a:avLst/>
            <a:gdLst>
              <a:gd name="connsiteX0" fmla="*/ 0 w 503583"/>
              <a:gd name="connsiteY0" fmla="*/ 0 h 82064"/>
              <a:gd name="connsiteX1" fmla="*/ 66261 w 503583"/>
              <a:gd name="connsiteY1" fmla="*/ 13252 h 82064"/>
              <a:gd name="connsiteX2" fmla="*/ 198783 w 503583"/>
              <a:gd name="connsiteY2" fmla="*/ 53009 h 82064"/>
              <a:gd name="connsiteX3" fmla="*/ 357809 w 503583"/>
              <a:gd name="connsiteY3" fmla="*/ 66261 h 82064"/>
              <a:gd name="connsiteX4" fmla="*/ 503583 w 503583"/>
              <a:gd name="connsiteY4" fmla="*/ 79513 h 8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583" h="82064">
                <a:moveTo>
                  <a:pt x="0" y="0"/>
                </a:moveTo>
                <a:cubicBezTo>
                  <a:pt x="22087" y="4417"/>
                  <a:pt x="44530" y="7325"/>
                  <a:pt x="66261" y="13252"/>
                </a:cubicBezTo>
                <a:cubicBezTo>
                  <a:pt x="98789" y="22123"/>
                  <a:pt x="160565" y="48232"/>
                  <a:pt x="198783" y="53009"/>
                </a:cubicBezTo>
                <a:cubicBezTo>
                  <a:pt x="251565" y="59607"/>
                  <a:pt x="304800" y="61844"/>
                  <a:pt x="357809" y="66261"/>
                </a:cubicBezTo>
                <a:cubicBezTo>
                  <a:pt x="431091" y="90688"/>
                  <a:pt x="383596" y="79513"/>
                  <a:pt x="503583" y="7951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474242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 animBg="1"/>
      <p:bldP spid="7" grpId="0" animBg="1"/>
      <p:bldP spid="8" grpId="0"/>
      <p:bldP spid="9" grpId="0" animBg="1"/>
      <p:bldP spid="10" grpId="0" animBg="1"/>
      <p:bldP spid="11" grpId="0"/>
      <p:bldP spid="12" grpId="0"/>
      <p:bldP spid="14" grpId="0" animBg="1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03512" y="1452913"/>
            <a:ext cx="1980000" cy="19800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58191" y="3150705"/>
            <a:ext cx="1980000" cy="198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3540" y="1928240"/>
            <a:ext cx="70187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6488" y="3785056"/>
            <a:ext cx="53273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03" y="4557499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6DD9FF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0288" y="141658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14302" y="323425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rot="3680428" flipH="1">
            <a:off x="1839620" y="1261993"/>
            <a:ext cx="753892" cy="691068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tx1"/>
          </a:solidFill>
          <a:ln w="3810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 rot="607459" flipH="1">
            <a:off x="3643340" y="3170074"/>
            <a:ext cx="753892" cy="691068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tx1"/>
          </a:solidFill>
          <a:ln w="3810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413949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8" grpId="0"/>
      <p:bldP spid="9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182" y="578542"/>
            <a:ext cx="5393634" cy="5393634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>
            <a:off x="3617843" y="1341782"/>
            <a:ext cx="4956313" cy="4174435"/>
          </a:xfrm>
          <a:prstGeom prst="hexagon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2678" y="2363748"/>
            <a:ext cx="4532244" cy="2157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5445" y="2722818"/>
            <a:ext cx="40816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381" y="2241922"/>
            <a:ext cx="4576895" cy="240065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F552D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FFF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6DD9FF"/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328" y="4322612"/>
            <a:ext cx="2756452" cy="14968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7071" y="193869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022314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20192" y="2085977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92D050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92D050"/>
              </a:solidFill>
              <a:ea typeface="方正粗谭黑简体" panose="02000000000000000000" pitchFamily="2" charset="-122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37343" y="1361247"/>
            <a:ext cx="2617409" cy="2067753"/>
            <a:chOff x="2175012" y="1682611"/>
            <a:chExt cx="2617409" cy="206775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532" y="1825303"/>
              <a:ext cx="1782367" cy="1782367"/>
            </a:xfrm>
            <a:prstGeom prst="rect">
              <a:avLst/>
            </a:prstGeom>
          </p:spPr>
        </p:pic>
        <p:sp>
          <p:nvSpPr>
            <p:cNvPr id="2" name="KSO_Shape"/>
            <p:cNvSpPr/>
            <p:nvPr/>
          </p:nvSpPr>
          <p:spPr>
            <a:xfrm>
              <a:off x="2175012" y="1682611"/>
              <a:ext cx="2617409" cy="2067753"/>
            </a:xfrm>
            <a:prstGeom prst="wedgeEllipseCallout">
              <a:avLst>
                <a:gd name="adj1" fmla="val -25046"/>
                <a:gd name="adj2" fmla="val 65698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91132" y="3942018"/>
            <a:ext cx="40816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1228" y="422502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1793014" y="4680682"/>
            <a:ext cx="40816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077878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54556" y="1187726"/>
            <a:ext cx="3882887" cy="2733261"/>
            <a:chOff x="1364974" y="2062369"/>
            <a:chExt cx="3882887" cy="27332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243" y="2062369"/>
              <a:ext cx="3644348" cy="2733261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1364974" y="2358887"/>
              <a:ext cx="3882887" cy="2436743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55165" y="4061287"/>
            <a:ext cx="40816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72209" y="2665848"/>
            <a:ext cx="1868556" cy="1265078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051234" y="2665848"/>
            <a:ext cx="1868556" cy="1265078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2359" y="3930926"/>
            <a:ext cx="2528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rgbClr val="FF00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8000" b="1" dirty="0">
              <a:ln w="76200">
                <a:solidFill>
                  <a:schemeClr val="tx1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1384" y="3930926"/>
            <a:ext cx="2528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8000" b="1" dirty="0">
                <a:ln w="76200">
                  <a:solidFill>
                    <a:schemeClr val="tx1"/>
                  </a:solidFill>
                </a:ln>
                <a:solidFill>
                  <a:srgbClr val="92D050"/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8000" b="1" dirty="0">
              <a:ln w="76200">
                <a:solidFill>
                  <a:schemeClr val="tx1"/>
                </a:solidFill>
              </a:ln>
              <a:solidFill>
                <a:srgbClr val="92D050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60559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58" y="666361"/>
            <a:ext cx="8009283" cy="45919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67376" y="951737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2226367" y="4379339"/>
            <a:ext cx="37768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63530" y="4379339"/>
            <a:ext cx="37768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91980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solidFill>
            <a:srgbClr val="F19B61"/>
          </a:solidFill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 rot="10800000">
            <a:off x="3938140" y="2872118"/>
            <a:ext cx="4319794" cy="2442004"/>
          </a:xfrm>
          <a:prstGeom prst="blockArc">
            <a:avLst>
              <a:gd name="adj1" fmla="val 11617310"/>
              <a:gd name="adj2" fmla="val 20764567"/>
              <a:gd name="adj3" fmla="val 155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6517" y="4271113"/>
            <a:ext cx="1838966" cy="1785104"/>
          </a:xfrm>
          <a:prstGeom prst="rect">
            <a:avLst/>
          </a:prstGeom>
          <a:solidFill>
            <a:srgbClr val="F19B6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dirty="0">
                <a:ln w="38100">
                  <a:solidFill>
                    <a:schemeClr val="tx1"/>
                  </a:solidFill>
                </a:ln>
                <a:solidFill>
                  <a:srgbClr val="FEE9E8"/>
                </a:solidFill>
                <a:sym typeface="+mn-lt"/>
              </a:rPr>
              <a:t>03</a:t>
            </a:r>
            <a:endParaRPr lang="zh-CN" altLang="en-US" sz="11000" dirty="0">
              <a:ln w="38100">
                <a:solidFill>
                  <a:schemeClr val="tx1"/>
                </a:solidFill>
              </a:ln>
              <a:solidFill>
                <a:srgbClr val="FEE9E8"/>
              </a:solidFill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7007" y="36919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776" y="613000"/>
            <a:ext cx="4327127" cy="3034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1408" y="1825236"/>
            <a:ext cx="2292148" cy="40354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73959" y="1869264"/>
            <a:ext cx="2292148" cy="40354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73822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6" y="969065"/>
            <a:ext cx="6559826" cy="4919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7462" y="4339582"/>
            <a:ext cx="49165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5626" y="2228671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FC819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F33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chemeClr val="accent2">
                  <a:lumMod val="40000"/>
                  <a:lumOff val="6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0837" y="516592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626304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057" y="1752605"/>
            <a:ext cx="3590925" cy="359092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2861425" y="4869594"/>
            <a:ext cx="1642189" cy="164218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76000" y="-1349563"/>
            <a:ext cx="3240000" cy="324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22066" y="2253444"/>
            <a:ext cx="4180272" cy="742586"/>
            <a:chOff x="4788631" y="1843453"/>
            <a:chExt cx="4180272" cy="7425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71023" y="1561061"/>
              <a:ext cx="742586" cy="130736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096001" y="2014690"/>
              <a:ext cx="287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ea typeface="微软雅黑" panose="020B0503020204020204" pitchFamily="34" charset="-122"/>
                  <a:sym typeface="+mn-lt"/>
                </a:rPr>
                <a:t>01 /  </a:t>
              </a:r>
              <a:r>
                <a:rPr lang="zh-CN" altLang="en-US" sz="2000" dirty="0">
                  <a:ea typeface="微软雅黑" panose="020B0503020204020204" pitchFamily="34" charset="-122"/>
                  <a:sym typeface="+mn-lt"/>
                </a:rPr>
                <a:t>添加您的标题内容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22066" y="3044019"/>
            <a:ext cx="4180272" cy="742586"/>
            <a:chOff x="4788631" y="2634028"/>
            <a:chExt cx="4180272" cy="7425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71023" y="2351636"/>
              <a:ext cx="742586" cy="130736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096001" y="2805265"/>
              <a:ext cx="287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ea typeface="微软雅黑" panose="020B0503020204020204" pitchFamily="34" charset="-122"/>
                  <a:sym typeface="+mn-lt"/>
                </a:rPr>
                <a:t>02 /  </a:t>
              </a:r>
              <a:r>
                <a:rPr lang="zh-CN" altLang="en-US" sz="2000" dirty="0">
                  <a:ea typeface="微软雅黑" panose="020B0503020204020204" pitchFamily="34" charset="-122"/>
                  <a:sym typeface="+mn-lt"/>
                </a:rPr>
                <a:t>添加您的标题内容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2066" y="3834594"/>
            <a:ext cx="4180272" cy="742586"/>
            <a:chOff x="4788631" y="3424603"/>
            <a:chExt cx="4180272" cy="7425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71023" y="3142211"/>
              <a:ext cx="742586" cy="13073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096001" y="3595840"/>
              <a:ext cx="287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ea typeface="微软雅黑" panose="020B0503020204020204" pitchFamily="34" charset="-122"/>
                  <a:sym typeface="+mn-lt"/>
                </a:rPr>
                <a:t>03 /  </a:t>
              </a:r>
              <a:r>
                <a:rPr lang="zh-CN" altLang="en-US" sz="2000" dirty="0">
                  <a:ea typeface="微软雅黑" panose="020B0503020204020204" pitchFamily="34" charset="-122"/>
                  <a:sym typeface="+mn-lt"/>
                </a:rPr>
                <a:t>添加您的标题内容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22066" y="4625169"/>
            <a:ext cx="4180272" cy="742586"/>
            <a:chOff x="4788631" y="4215178"/>
            <a:chExt cx="4180272" cy="74258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71023" y="3932786"/>
              <a:ext cx="742586" cy="130736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096001" y="4386415"/>
              <a:ext cx="287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ea typeface="微软雅黑" panose="020B0503020204020204" pitchFamily="34" charset="-122"/>
                  <a:sym typeface="+mn-lt"/>
                </a:rPr>
                <a:t>04 /  </a:t>
              </a:r>
              <a:r>
                <a:rPr lang="zh-CN" altLang="en-US" sz="2000" dirty="0">
                  <a:ea typeface="微软雅黑" panose="020B0503020204020204" pitchFamily="34" charset="-122"/>
                  <a:sym typeface="+mn-lt"/>
                </a:rPr>
                <a:t>添加您的标题内容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81915" y="944643"/>
            <a:ext cx="162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ea typeface="微软雅黑" panose="020B0503020204020204" pitchFamily="34" charset="-122"/>
                <a:sym typeface="+mn-lt"/>
              </a:rPr>
              <a:t>目录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004288" y="4940005"/>
            <a:ext cx="1356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ln w="28575">
                  <a:solidFill>
                    <a:schemeClr val="tx1"/>
                  </a:solidFill>
                </a:ln>
                <a:solidFill>
                  <a:srgbClr val="49ADC7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4000" b="1" dirty="0">
                <a:ln w="28575">
                  <a:solidFill>
                    <a:schemeClr val="tx1"/>
                  </a:solidFill>
                </a:ln>
                <a:solidFill>
                  <a:srgbClr val="EBE6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4000" b="1" dirty="0">
                <a:ln w="28575">
                  <a:solidFill>
                    <a:schemeClr val="tx1"/>
                  </a:solidFill>
                </a:ln>
                <a:solidFill>
                  <a:srgbClr val="F96F49"/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4000" b="1" dirty="0">
              <a:ln w="28575">
                <a:solidFill>
                  <a:schemeClr val="tx1"/>
                </a:solidFill>
              </a:ln>
              <a:solidFill>
                <a:srgbClr val="F96F49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 rot="2719754">
            <a:off x="2417738" y="87997"/>
            <a:ext cx="2407699" cy="2407699"/>
          </a:xfrm>
          <a:custGeom>
            <a:avLst/>
            <a:gdLst>
              <a:gd name="T0" fmla="*/ 180755 w 10036083"/>
              <a:gd name="T1" fmla="*/ 1049245 h 10027181"/>
              <a:gd name="T2" fmla="*/ 749989 w 10036083"/>
              <a:gd name="T3" fmla="*/ 1617641 h 10027181"/>
              <a:gd name="T4" fmla="*/ 675302 w 10036083"/>
              <a:gd name="T5" fmla="*/ 1691721 h 10027181"/>
              <a:gd name="T6" fmla="*/ 435767 w 10036083"/>
              <a:gd name="T7" fmla="*/ 1798800 h 10027181"/>
              <a:gd name="T8" fmla="*/ 141730 w 10036083"/>
              <a:gd name="T9" fmla="*/ 1657374 h 10027181"/>
              <a:gd name="T10" fmla="*/ 1104 w 10036083"/>
              <a:gd name="T11" fmla="*/ 1388666 h 10027181"/>
              <a:gd name="T12" fmla="*/ 106742 w 10036083"/>
              <a:gd name="T13" fmla="*/ 1123324 h 10027181"/>
              <a:gd name="T14" fmla="*/ 1212175 w 10036083"/>
              <a:gd name="T15" fmla="*/ 496167 h 10027181"/>
              <a:gd name="T16" fmla="*/ 1278105 w 10036083"/>
              <a:gd name="T17" fmla="*/ 523434 h 10027181"/>
              <a:gd name="T18" fmla="*/ 1278105 w 10036083"/>
              <a:gd name="T19" fmla="*/ 654720 h 10027181"/>
              <a:gd name="T20" fmla="*/ 649750 w 10036083"/>
              <a:gd name="T21" fmla="*/ 1282199 h 10027181"/>
              <a:gd name="T22" fmla="*/ 517889 w 10036083"/>
              <a:gd name="T23" fmla="*/ 1150913 h 10027181"/>
              <a:gd name="T24" fmla="*/ 1146245 w 10036083"/>
              <a:gd name="T25" fmla="*/ 523434 h 10027181"/>
              <a:gd name="T26" fmla="*/ 1212175 w 10036083"/>
              <a:gd name="T27" fmla="*/ 496167 h 10027181"/>
              <a:gd name="T28" fmla="*/ 1702318 w 10036083"/>
              <a:gd name="T29" fmla="*/ 142 h 10027181"/>
              <a:gd name="T30" fmla="*/ 1773471 w 10036083"/>
              <a:gd name="T31" fmla="*/ 27606 h 10027181"/>
              <a:gd name="T32" fmla="*/ 1795002 w 10036083"/>
              <a:gd name="T33" fmla="*/ 123910 h 10027181"/>
              <a:gd name="T34" fmla="*/ 1566909 w 10036083"/>
              <a:gd name="T35" fmla="*/ 787935 h 10027181"/>
              <a:gd name="T36" fmla="*/ 1544705 w 10036083"/>
              <a:gd name="T37" fmla="*/ 824301 h 10027181"/>
              <a:gd name="T38" fmla="*/ 867827 w 10036083"/>
              <a:gd name="T39" fmla="*/ 1499775 h 10027181"/>
              <a:gd name="T40" fmla="*/ 735951 w 10036083"/>
              <a:gd name="T41" fmla="*/ 1368452 h 10027181"/>
              <a:gd name="T42" fmla="*/ 1396680 w 10036083"/>
              <a:gd name="T43" fmla="*/ 709141 h 10027181"/>
              <a:gd name="T44" fmla="*/ 1482804 w 10036083"/>
              <a:gd name="T45" fmla="*/ 454575 h 10027181"/>
              <a:gd name="T46" fmla="*/ 1345544 w 10036083"/>
              <a:gd name="T47" fmla="*/ 317191 h 10027181"/>
              <a:gd name="T48" fmla="*/ 1091210 w 10036083"/>
              <a:gd name="T49" fmla="*/ 403393 h 10027181"/>
              <a:gd name="T50" fmla="*/ 430481 w 10036083"/>
              <a:gd name="T51" fmla="*/ 1063377 h 10027181"/>
              <a:gd name="T52" fmla="*/ 298604 w 10036083"/>
              <a:gd name="T53" fmla="*/ 931380 h 10027181"/>
              <a:gd name="T54" fmla="*/ 974809 w 10036083"/>
              <a:gd name="T55" fmla="*/ 255907 h 10027181"/>
              <a:gd name="T56" fmla="*/ 1011815 w 10036083"/>
              <a:gd name="T57" fmla="*/ 233009 h 10027181"/>
              <a:gd name="T58" fmla="*/ 1676582 w 10036083"/>
              <a:gd name="T59" fmla="*/ 5382 h 10027181"/>
              <a:gd name="T60" fmla="*/ 1702318 w 10036083"/>
              <a:gd name="T61" fmla="*/ 142 h 100271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036083" h="10027181">
                <a:moveTo>
                  <a:pt x="1007598" y="5848881"/>
                </a:moveTo>
                <a:cubicBezTo>
                  <a:pt x="1007598" y="5848881"/>
                  <a:pt x="1007598" y="5848881"/>
                  <a:pt x="4180718" y="9017331"/>
                </a:cubicBezTo>
                <a:cubicBezTo>
                  <a:pt x="4180718" y="9017331"/>
                  <a:pt x="4180718" y="9017331"/>
                  <a:pt x="3764387" y="9430281"/>
                </a:cubicBezTo>
                <a:cubicBezTo>
                  <a:pt x="3374311" y="9820705"/>
                  <a:pt x="2912971" y="10027181"/>
                  <a:pt x="2429126" y="10027181"/>
                </a:cubicBezTo>
                <a:cubicBezTo>
                  <a:pt x="1874017" y="10027181"/>
                  <a:pt x="1307657" y="9753131"/>
                  <a:pt x="790055" y="9238821"/>
                </a:cubicBezTo>
                <a:cubicBezTo>
                  <a:pt x="313712" y="8762053"/>
                  <a:pt x="47410" y="8259005"/>
                  <a:pt x="6152" y="7740941"/>
                </a:cubicBezTo>
                <a:cubicBezTo>
                  <a:pt x="-38857" y="7204105"/>
                  <a:pt x="163683" y="6693549"/>
                  <a:pt x="595017" y="6261829"/>
                </a:cubicBezTo>
                <a:lnTo>
                  <a:pt x="1007598" y="5848881"/>
                </a:lnTo>
                <a:close/>
                <a:moveTo>
                  <a:pt x="6757114" y="2765821"/>
                </a:moveTo>
                <a:cubicBezTo>
                  <a:pt x="6890246" y="2765821"/>
                  <a:pt x="7023378" y="2816487"/>
                  <a:pt x="7124633" y="2917817"/>
                </a:cubicBezTo>
                <a:cubicBezTo>
                  <a:pt x="7327144" y="3120479"/>
                  <a:pt x="7327144" y="3446991"/>
                  <a:pt x="7124633" y="3649653"/>
                </a:cubicBezTo>
                <a:cubicBezTo>
                  <a:pt x="7124633" y="3649653"/>
                  <a:pt x="7124633" y="3649653"/>
                  <a:pt x="3621946" y="7147455"/>
                </a:cubicBezTo>
                <a:cubicBezTo>
                  <a:pt x="3621946" y="7147455"/>
                  <a:pt x="3621946" y="7147455"/>
                  <a:pt x="2886906" y="6415619"/>
                </a:cubicBezTo>
                <a:cubicBezTo>
                  <a:pt x="2886906" y="6415619"/>
                  <a:pt x="2886906" y="6415619"/>
                  <a:pt x="6389594" y="2917817"/>
                </a:cubicBezTo>
                <a:cubicBezTo>
                  <a:pt x="6490849" y="2816487"/>
                  <a:pt x="6623982" y="2765821"/>
                  <a:pt x="6757114" y="2765821"/>
                </a:cubicBezTo>
                <a:close/>
                <a:moveTo>
                  <a:pt x="9489353" y="791"/>
                </a:moveTo>
                <a:cubicBezTo>
                  <a:pt x="9634222" y="-7304"/>
                  <a:pt x="9779092" y="46896"/>
                  <a:pt x="9885986" y="153887"/>
                </a:cubicBezTo>
                <a:cubicBezTo>
                  <a:pt x="10024761" y="292788"/>
                  <a:pt x="10073519" y="503016"/>
                  <a:pt x="10006007" y="690720"/>
                </a:cubicBezTo>
                <a:cubicBezTo>
                  <a:pt x="9604686" y="1828207"/>
                  <a:pt x="9143355" y="3149643"/>
                  <a:pt x="8734532" y="4392243"/>
                </a:cubicBezTo>
                <a:cubicBezTo>
                  <a:pt x="8708277" y="4471077"/>
                  <a:pt x="8667020" y="4538651"/>
                  <a:pt x="8610760" y="4594963"/>
                </a:cubicBezTo>
                <a:cubicBezTo>
                  <a:pt x="8610760" y="4594963"/>
                  <a:pt x="8610760" y="4594963"/>
                  <a:pt x="4837593" y="8360305"/>
                </a:cubicBezTo>
                <a:cubicBezTo>
                  <a:pt x="4837593" y="8360305"/>
                  <a:pt x="4837593" y="8360305"/>
                  <a:pt x="4102463" y="7628259"/>
                </a:cubicBezTo>
                <a:cubicBezTo>
                  <a:pt x="4102463" y="7628259"/>
                  <a:pt x="4102463" y="7628259"/>
                  <a:pt x="7785614" y="3953015"/>
                </a:cubicBezTo>
                <a:cubicBezTo>
                  <a:pt x="7943142" y="3483755"/>
                  <a:pt x="8104421" y="3006987"/>
                  <a:pt x="8265699" y="2533973"/>
                </a:cubicBezTo>
                <a:cubicBezTo>
                  <a:pt x="8265699" y="2533973"/>
                  <a:pt x="8265699" y="2533973"/>
                  <a:pt x="7500564" y="1768141"/>
                </a:cubicBezTo>
                <a:cubicBezTo>
                  <a:pt x="7027980" y="1933321"/>
                  <a:pt x="6551646" y="2090991"/>
                  <a:pt x="6082813" y="2248663"/>
                </a:cubicBezTo>
                <a:cubicBezTo>
                  <a:pt x="6082813" y="2248663"/>
                  <a:pt x="6082813" y="2248663"/>
                  <a:pt x="2399661" y="5927661"/>
                </a:cubicBezTo>
                <a:cubicBezTo>
                  <a:pt x="2399661" y="5927661"/>
                  <a:pt x="2399661" y="5927661"/>
                  <a:pt x="1664531" y="5191861"/>
                </a:cubicBezTo>
                <a:cubicBezTo>
                  <a:pt x="1664531" y="5191861"/>
                  <a:pt x="1664531" y="5191861"/>
                  <a:pt x="5433948" y="1426520"/>
                </a:cubicBezTo>
                <a:cubicBezTo>
                  <a:pt x="5493959" y="1370209"/>
                  <a:pt x="5561471" y="1325160"/>
                  <a:pt x="5640235" y="1298881"/>
                </a:cubicBezTo>
                <a:cubicBezTo>
                  <a:pt x="6862951" y="900949"/>
                  <a:pt x="8141927" y="454213"/>
                  <a:pt x="9345890" y="30002"/>
                </a:cubicBezTo>
                <a:cubicBezTo>
                  <a:pt x="9392773" y="13109"/>
                  <a:pt x="9441063" y="3489"/>
                  <a:pt x="9489353" y="79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76200">
            <a:solidFill>
              <a:srgbClr val="000000"/>
            </a:solidFill>
            <a:round/>
            <a:headEnd/>
            <a:tailEnd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735769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5" grpId="0"/>
      <p:bldP spid="17" grpId="0"/>
      <p:bldP spid="22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76" y="458174"/>
            <a:ext cx="3748842" cy="3334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789" y="3525259"/>
            <a:ext cx="6345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7424" y="4859409"/>
            <a:ext cx="6345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95043" y="3078530"/>
            <a:ext cx="1018086" cy="1476581"/>
            <a:chOff x="2248383" y="2525576"/>
            <a:chExt cx="1582738" cy="2295525"/>
          </a:xfrm>
        </p:grpSpPr>
        <p:sp>
          <p:nvSpPr>
            <p:cNvPr id="5" name="MH_Other_1"/>
            <p:cNvSpPr/>
            <p:nvPr>
              <p:custDataLst>
                <p:tags r:id="rId5"/>
              </p:custDataLst>
            </p:nvPr>
          </p:nvSpPr>
          <p:spPr>
            <a:xfrm>
              <a:off x="3650146" y="2528751"/>
              <a:ext cx="107950" cy="890587"/>
            </a:xfrm>
            <a:custGeom>
              <a:avLst/>
              <a:gdLst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  <a:gd name="connsiteX4" fmla="*/ 0 w 63500"/>
                <a:gd name="connsiteY4" fmla="*/ 520097 h 527554"/>
                <a:gd name="connsiteX0" fmla="*/ 0 w 91440"/>
                <a:gd name="connsiteY0" fmla="*/ 520097 h 611537"/>
                <a:gd name="connsiteX1" fmla="*/ 0 w 91440"/>
                <a:gd name="connsiteY1" fmla="*/ 0 h 611537"/>
                <a:gd name="connsiteX2" fmla="*/ 25533 w 91440"/>
                <a:gd name="connsiteY2" fmla="*/ 2021 h 611537"/>
                <a:gd name="connsiteX3" fmla="*/ 58571 w 91440"/>
                <a:gd name="connsiteY3" fmla="*/ 40291 h 611537"/>
                <a:gd name="connsiteX4" fmla="*/ 22339 w 91440"/>
                <a:gd name="connsiteY4" fmla="*/ 527554 h 611537"/>
                <a:gd name="connsiteX5" fmla="*/ 91440 w 91440"/>
                <a:gd name="connsiteY5" fmla="*/ 611537 h 611537"/>
                <a:gd name="connsiteX0" fmla="*/ 0 w 63500"/>
                <a:gd name="connsiteY0" fmla="*/ 520097 h 527554"/>
                <a:gd name="connsiteX1" fmla="*/ 0 w 63500"/>
                <a:gd name="connsiteY1" fmla="*/ 0 h 527554"/>
                <a:gd name="connsiteX2" fmla="*/ 25533 w 63500"/>
                <a:gd name="connsiteY2" fmla="*/ 2021 h 527554"/>
                <a:gd name="connsiteX3" fmla="*/ 58571 w 63500"/>
                <a:gd name="connsiteY3" fmla="*/ 40291 h 527554"/>
                <a:gd name="connsiteX4" fmla="*/ 22339 w 63500"/>
                <a:gd name="connsiteY4" fmla="*/ 527554 h 527554"/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527554">
                  <a:moveTo>
                    <a:pt x="0" y="0"/>
                  </a:moveTo>
                  <a:lnTo>
                    <a:pt x="25533" y="2021"/>
                  </a:lnTo>
                  <a:cubicBezTo>
                    <a:pt x="40994" y="8811"/>
                    <a:pt x="53179" y="21285"/>
                    <a:pt x="58571" y="40291"/>
                  </a:cubicBezTo>
                  <a:cubicBezTo>
                    <a:pt x="80137" y="116318"/>
                    <a:pt x="24064" y="448071"/>
                    <a:pt x="22339" y="527554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sym typeface="+mn-lt"/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6"/>
              </p:custDataLst>
            </p:nvPr>
          </p:nvSpPr>
          <p:spPr>
            <a:xfrm>
              <a:off x="2248383" y="3236776"/>
              <a:ext cx="1582738" cy="1584325"/>
            </a:xfrm>
            <a:prstGeom prst="teardrop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  <a:effectLst>
              <a:outerShdw dist="1016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altLang="zh-CN" sz="4000" dirty="0">
                  <a:sym typeface="+mn-lt"/>
                </a:rPr>
                <a:t>A</a:t>
              </a:r>
              <a:endParaRPr lang="zh-CN" altLang="en-US" sz="4000" dirty="0" err="1">
                <a:sym typeface="+mn-lt"/>
              </a:endParaRPr>
            </a:p>
          </p:txBody>
        </p:sp>
        <p:sp>
          <p:nvSpPr>
            <p:cNvPr id="7" name="MH_Other_2"/>
            <p:cNvSpPr/>
            <p:nvPr>
              <p:custDataLst>
                <p:tags r:id="rId7"/>
              </p:custDataLst>
            </p:nvPr>
          </p:nvSpPr>
          <p:spPr>
            <a:xfrm>
              <a:off x="3514351" y="3293512"/>
              <a:ext cx="261999" cy="26199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</a:ln>
            <a:effectLst>
              <a:innerShdw blurRad="63500">
                <a:srgbClr val="979A9C"/>
              </a:innerShdw>
            </a:effectLst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8" name="MH_Other_3"/>
            <p:cNvSpPr/>
            <p:nvPr>
              <p:custDataLst>
                <p:tags r:id="rId8"/>
              </p:custDataLst>
            </p:nvPr>
          </p:nvSpPr>
          <p:spPr>
            <a:xfrm>
              <a:off x="3481871" y="2525576"/>
              <a:ext cx="184150" cy="866775"/>
            </a:xfrm>
            <a:custGeom>
              <a:avLst/>
              <a:gdLst>
                <a:gd name="connsiteX0" fmla="*/ 82380 w 109537"/>
                <a:gd name="connsiteY0" fmla="*/ 0 h 522247"/>
                <a:gd name="connsiteX1" fmla="*/ 109537 w 109537"/>
                <a:gd name="connsiteY1" fmla="*/ 2150 h 522247"/>
                <a:gd name="connsiteX2" fmla="*/ 109537 w 109537"/>
                <a:gd name="connsiteY2" fmla="*/ 522247 h 522247"/>
                <a:gd name="connsiteX3" fmla="*/ 85292 w 109537"/>
                <a:gd name="connsiteY3" fmla="*/ 514153 h 522247"/>
                <a:gd name="connsiteX4" fmla="*/ 2476 w 109537"/>
                <a:gd name="connsiteY4" fmla="*/ 73543 h 522247"/>
                <a:gd name="connsiteX5" fmla="*/ 82380 w 109537"/>
                <a:gd name="connsiteY5" fmla="*/ 0 h 522247"/>
                <a:gd name="connsiteX0" fmla="*/ 109537 w 200977"/>
                <a:gd name="connsiteY0" fmla="*/ 522247 h 613687"/>
                <a:gd name="connsiteX1" fmla="*/ 85292 w 200977"/>
                <a:gd name="connsiteY1" fmla="*/ 514153 h 613687"/>
                <a:gd name="connsiteX2" fmla="*/ 2476 w 200977"/>
                <a:gd name="connsiteY2" fmla="*/ 73543 h 613687"/>
                <a:gd name="connsiteX3" fmla="*/ 82380 w 200977"/>
                <a:gd name="connsiteY3" fmla="*/ 0 h 613687"/>
                <a:gd name="connsiteX4" fmla="*/ 109537 w 200977"/>
                <a:gd name="connsiteY4" fmla="*/ 2150 h 613687"/>
                <a:gd name="connsiteX5" fmla="*/ 200977 w 200977"/>
                <a:gd name="connsiteY5" fmla="*/ 613687 h 613687"/>
                <a:gd name="connsiteX0" fmla="*/ 109537 w 109537"/>
                <a:gd name="connsiteY0" fmla="*/ 522247 h 522247"/>
                <a:gd name="connsiteX1" fmla="*/ 85292 w 109537"/>
                <a:gd name="connsiteY1" fmla="*/ 514153 h 522247"/>
                <a:gd name="connsiteX2" fmla="*/ 2476 w 109537"/>
                <a:gd name="connsiteY2" fmla="*/ 73543 h 522247"/>
                <a:gd name="connsiteX3" fmla="*/ 82380 w 109537"/>
                <a:gd name="connsiteY3" fmla="*/ 0 h 522247"/>
                <a:gd name="connsiteX4" fmla="*/ 109537 w 109537"/>
                <a:gd name="connsiteY4" fmla="*/ 2150 h 522247"/>
                <a:gd name="connsiteX0" fmla="*/ 85292 w 109537"/>
                <a:gd name="connsiteY0" fmla="*/ 514153 h 514153"/>
                <a:gd name="connsiteX1" fmla="*/ 2476 w 109537"/>
                <a:gd name="connsiteY1" fmla="*/ 73543 h 514153"/>
                <a:gd name="connsiteX2" fmla="*/ 82380 w 109537"/>
                <a:gd name="connsiteY2" fmla="*/ 0 h 514153"/>
                <a:gd name="connsiteX3" fmla="*/ 109537 w 109537"/>
                <a:gd name="connsiteY3" fmla="*/ 2150 h 51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514153">
                  <a:moveTo>
                    <a:pt x="85292" y="514153"/>
                  </a:moveTo>
                  <a:cubicBezTo>
                    <a:pt x="34826" y="320198"/>
                    <a:pt x="-11327" y="152162"/>
                    <a:pt x="2476" y="73543"/>
                  </a:cubicBezTo>
                  <a:cubicBezTo>
                    <a:pt x="9377" y="34234"/>
                    <a:pt x="45393" y="7451"/>
                    <a:pt x="82380" y="0"/>
                  </a:cubicBezTo>
                  <a:lnTo>
                    <a:pt x="109537" y="215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95043" y="4448589"/>
            <a:ext cx="1018086" cy="1476581"/>
            <a:chOff x="2248383" y="2525576"/>
            <a:chExt cx="1582738" cy="2295525"/>
          </a:xfrm>
        </p:grpSpPr>
        <p:sp>
          <p:nvSpPr>
            <p:cNvPr id="11" name="MH_Other_1"/>
            <p:cNvSpPr/>
            <p:nvPr>
              <p:custDataLst>
                <p:tags r:id="rId1"/>
              </p:custDataLst>
            </p:nvPr>
          </p:nvSpPr>
          <p:spPr>
            <a:xfrm>
              <a:off x="3650146" y="2528751"/>
              <a:ext cx="107950" cy="890587"/>
            </a:xfrm>
            <a:custGeom>
              <a:avLst/>
              <a:gdLst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  <a:gd name="connsiteX4" fmla="*/ 0 w 63500"/>
                <a:gd name="connsiteY4" fmla="*/ 520097 h 527554"/>
                <a:gd name="connsiteX0" fmla="*/ 0 w 91440"/>
                <a:gd name="connsiteY0" fmla="*/ 520097 h 611537"/>
                <a:gd name="connsiteX1" fmla="*/ 0 w 91440"/>
                <a:gd name="connsiteY1" fmla="*/ 0 h 611537"/>
                <a:gd name="connsiteX2" fmla="*/ 25533 w 91440"/>
                <a:gd name="connsiteY2" fmla="*/ 2021 h 611537"/>
                <a:gd name="connsiteX3" fmla="*/ 58571 w 91440"/>
                <a:gd name="connsiteY3" fmla="*/ 40291 h 611537"/>
                <a:gd name="connsiteX4" fmla="*/ 22339 w 91440"/>
                <a:gd name="connsiteY4" fmla="*/ 527554 h 611537"/>
                <a:gd name="connsiteX5" fmla="*/ 91440 w 91440"/>
                <a:gd name="connsiteY5" fmla="*/ 611537 h 611537"/>
                <a:gd name="connsiteX0" fmla="*/ 0 w 63500"/>
                <a:gd name="connsiteY0" fmla="*/ 520097 h 527554"/>
                <a:gd name="connsiteX1" fmla="*/ 0 w 63500"/>
                <a:gd name="connsiteY1" fmla="*/ 0 h 527554"/>
                <a:gd name="connsiteX2" fmla="*/ 25533 w 63500"/>
                <a:gd name="connsiteY2" fmla="*/ 2021 h 527554"/>
                <a:gd name="connsiteX3" fmla="*/ 58571 w 63500"/>
                <a:gd name="connsiteY3" fmla="*/ 40291 h 527554"/>
                <a:gd name="connsiteX4" fmla="*/ 22339 w 63500"/>
                <a:gd name="connsiteY4" fmla="*/ 527554 h 527554"/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527554">
                  <a:moveTo>
                    <a:pt x="0" y="0"/>
                  </a:moveTo>
                  <a:lnTo>
                    <a:pt x="25533" y="2021"/>
                  </a:lnTo>
                  <a:cubicBezTo>
                    <a:pt x="40994" y="8811"/>
                    <a:pt x="53179" y="21285"/>
                    <a:pt x="58571" y="40291"/>
                  </a:cubicBezTo>
                  <a:cubicBezTo>
                    <a:pt x="80137" y="116318"/>
                    <a:pt x="24064" y="448071"/>
                    <a:pt x="22339" y="527554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sym typeface="+mn-lt"/>
              </a:endParaRPr>
            </a:p>
          </p:txBody>
        </p:sp>
        <p:sp>
          <p:nvSpPr>
            <p:cNvPr id="12" name="MH_SubTitle_1"/>
            <p:cNvSpPr/>
            <p:nvPr>
              <p:custDataLst>
                <p:tags r:id="rId2"/>
              </p:custDataLst>
            </p:nvPr>
          </p:nvSpPr>
          <p:spPr>
            <a:xfrm>
              <a:off x="2248383" y="3236776"/>
              <a:ext cx="1582738" cy="1584325"/>
            </a:xfrm>
            <a:prstGeom prst="teardrop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  <a:effectLst>
              <a:outerShdw dist="1016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altLang="zh-CN" sz="4000" dirty="0">
                  <a:sym typeface="+mn-lt"/>
                </a:rPr>
                <a:t>B</a:t>
              </a:r>
              <a:endParaRPr lang="zh-CN" altLang="en-US" sz="4000" dirty="0" err="1">
                <a:sym typeface="+mn-lt"/>
              </a:endParaRPr>
            </a:p>
          </p:txBody>
        </p:sp>
        <p:sp>
          <p:nvSpPr>
            <p:cNvPr id="13" name="MH_Other_2"/>
            <p:cNvSpPr/>
            <p:nvPr>
              <p:custDataLst>
                <p:tags r:id="rId3"/>
              </p:custDataLst>
            </p:nvPr>
          </p:nvSpPr>
          <p:spPr>
            <a:xfrm>
              <a:off x="3514351" y="3293512"/>
              <a:ext cx="261999" cy="26199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</a:ln>
            <a:effectLst>
              <a:innerShdw blurRad="63500">
                <a:srgbClr val="979A9C"/>
              </a:innerShdw>
            </a:effectLst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4" name="MH_Other_3"/>
            <p:cNvSpPr/>
            <p:nvPr>
              <p:custDataLst>
                <p:tags r:id="rId4"/>
              </p:custDataLst>
            </p:nvPr>
          </p:nvSpPr>
          <p:spPr>
            <a:xfrm>
              <a:off x="3481871" y="2525576"/>
              <a:ext cx="184150" cy="866775"/>
            </a:xfrm>
            <a:custGeom>
              <a:avLst/>
              <a:gdLst>
                <a:gd name="connsiteX0" fmla="*/ 82380 w 109537"/>
                <a:gd name="connsiteY0" fmla="*/ 0 h 522247"/>
                <a:gd name="connsiteX1" fmla="*/ 109537 w 109537"/>
                <a:gd name="connsiteY1" fmla="*/ 2150 h 522247"/>
                <a:gd name="connsiteX2" fmla="*/ 109537 w 109537"/>
                <a:gd name="connsiteY2" fmla="*/ 522247 h 522247"/>
                <a:gd name="connsiteX3" fmla="*/ 85292 w 109537"/>
                <a:gd name="connsiteY3" fmla="*/ 514153 h 522247"/>
                <a:gd name="connsiteX4" fmla="*/ 2476 w 109537"/>
                <a:gd name="connsiteY4" fmla="*/ 73543 h 522247"/>
                <a:gd name="connsiteX5" fmla="*/ 82380 w 109537"/>
                <a:gd name="connsiteY5" fmla="*/ 0 h 522247"/>
                <a:gd name="connsiteX0" fmla="*/ 109537 w 200977"/>
                <a:gd name="connsiteY0" fmla="*/ 522247 h 613687"/>
                <a:gd name="connsiteX1" fmla="*/ 85292 w 200977"/>
                <a:gd name="connsiteY1" fmla="*/ 514153 h 613687"/>
                <a:gd name="connsiteX2" fmla="*/ 2476 w 200977"/>
                <a:gd name="connsiteY2" fmla="*/ 73543 h 613687"/>
                <a:gd name="connsiteX3" fmla="*/ 82380 w 200977"/>
                <a:gd name="connsiteY3" fmla="*/ 0 h 613687"/>
                <a:gd name="connsiteX4" fmla="*/ 109537 w 200977"/>
                <a:gd name="connsiteY4" fmla="*/ 2150 h 613687"/>
                <a:gd name="connsiteX5" fmla="*/ 200977 w 200977"/>
                <a:gd name="connsiteY5" fmla="*/ 613687 h 613687"/>
                <a:gd name="connsiteX0" fmla="*/ 109537 w 109537"/>
                <a:gd name="connsiteY0" fmla="*/ 522247 h 522247"/>
                <a:gd name="connsiteX1" fmla="*/ 85292 w 109537"/>
                <a:gd name="connsiteY1" fmla="*/ 514153 h 522247"/>
                <a:gd name="connsiteX2" fmla="*/ 2476 w 109537"/>
                <a:gd name="connsiteY2" fmla="*/ 73543 h 522247"/>
                <a:gd name="connsiteX3" fmla="*/ 82380 w 109537"/>
                <a:gd name="connsiteY3" fmla="*/ 0 h 522247"/>
                <a:gd name="connsiteX4" fmla="*/ 109537 w 109537"/>
                <a:gd name="connsiteY4" fmla="*/ 2150 h 522247"/>
                <a:gd name="connsiteX0" fmla="*/ 85292 w 109537"/>
                <a:gd name="connsiteY0" fmla="*/ 514153 h 514153"/>
                <a:gd name="connsiteX1" fmla="*/ 2476 w 109537"/>
                <a:gd name="connsiteY1" fmla="*/ 73543 h 514153"/>
                <a:gd name="connsiteX2" fmla="*/ 82380 w 109537"/>
                <a:gd name="connsiteY2" fmla="*/ 0 h 514153"/>
                <a:gd name="connsiteX3" fmla="*/ 109537 w 109537"/>
                <a:gd name="connsiteY3" fmla="*/ 2150 h 51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514153">
                  <a:moveTo>
                    <a:pt x="85292" y="514153"/>
                  </a:moveTo>
                  <a:cubicBezTo>
                    <a:pt x="34826" y="320198"/>
                    <a:pt x="-11327" y="152162"/>
                    <a:pt x="2476" y="73543"/>
                  </a:cubicBezTo>
                  <a:cubicBezTo>
                    <a:pt x="9377" y="34234"/>
                    <a:pt x="45393" y="7451"/>
                    <a:pt x="82380" y="0"/>
                  </a:cubicBezTo>
                  <a:lnTo>
                    <a:pt x="109537" y="2150"/>
                  </a:ln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4700" y="18640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38160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02" y="422199"/>
            <a:ext cx="6316631" cy="4008872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矩形 2"/>
          <p:cNvSpPr/>
          <p:nvPr/>
        </p:nvSpPr>
        <p:spPr>
          <a:xfrm>
            <a:off x="2909010" y="4806401"/>
            <a:ext cx="6345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17982" y="1346635"/>
            <a:ext cx="2160000" cy="216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634053" y="1346635"/>
            <a:ext cx="2160000" cy="21600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 rot="20205867">
            <a:off x="1205658" y="3263966"/>
            <a:ext cx="3406702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b="1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1000" b="1" dirty="0">
              <a:ln w="57150">
                <a:solidFill>
                  <a:schemeClr val="tx1"/>
                </a:solidFill>
              </a:ln>
              <a:solidFill>
                <a:srgbClr val="FFFF00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rot="2066545">
            <a:off x="7711421" y="3263965"/>
            <a:ext cx="316144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b="1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a typeface="方正粗谭黑简体" panose="02000000000000000000" pitchFamily="2" charset="-122"/>
                <a:sym typeface="+mn-lt"/>
              </a:rPr>
              <a:t>ABC</a:t>
            </a:r>
            <a:endParaRPr lang="zh-CN" altLang="en-US" sz="11000" b="1" dirty="0">
              <a:ln w="57150">
                <a:solidFill>
                  <a:schemeClr val="tx1"/>
                </a:solidFill>
              </a:ln>
              <a:solidFill>
                <a:srgbClr val="FFFF00"/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906504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696" y="1106433"/>
            <a:ext cx="4996070" cy="374705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0924" y="209893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1858861" y="2703626"/>
            <a:ext cx="41046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23621" y="4502910"/>
            <a:ext cx="3243263" cy="1671637"/>
            <a:chOff x="3477193" y="4714945"/>
            <a:chExt cx="3243263" cy="1671637"/>
          </a:xfrm>
        </p:grpSpPr>
        <p:sp>
          <p:nvSpPr>
            <p:cNvPr id="6" name="MH_Other_1"/>
            <p:cNvSpPr/>
            <p:nvPr>
              <p:custDataLst>
                <p:tags r:id="rId1"/>
              </p:custDataLst>
            </p:nvPr>
          </p:nvSpPr>
          <p:spPr>
            <a:xfrm rot="14988520" flipH="1">
              <a:off x="3893118" y="4299020"/>
              <a:ext cx="1162050" cy="1993900"/>
            </a:xfrm>
            <a:custGeom>
              <a:avLst/>
              <a:gdLst>
                <a:gd name="connsiteX0" fmla="*/ 1420316 w 1420316"/>
                <a:gd name="connsiteY0" fmla="*/ 1608204 h 2434416"/>
                <a:gd name="connsiteX1" fmla="*/ 1102447 w 1420316"/>
                <a:gd name="connsiteY1" fmla="*/ 1610790 h 2434416"/>
                <a:gd name="connsiteX2" fmla="*/ 1102447 w 1420316"/>
                <a:gd name="connsiteY2" fmla="*/ 684863 h 2434416"/>
                <a:gd name="connsiteX3" fmla="*/ 735452 w 1420316"/>
                <a:gd name="connsiteY3" fmla="*/ 317868 h 2434416"/>
                <a:gd name="connsiteX4" fmla="*/ 684863 w 1420316"/>
                <a:gd name="connsiteY4" fmla="*/ 317868 h 2434416"/>
                <a:gd name="connsiteX5" fmla="*/ 317868 w 1420316"/>
                <a:gd name="connsiteY5" fmla="*/ 684863 h 2434416"/>
                <a:gd name="connsiteX6" fmla="*/ 317868 w 1420316"/>
                <a:gd name="connsiteY6" fmla="*/ 2434416 h 2434416"/>
                <a:gd name="connsiteX7" fmla="*/ 0 w 1420316"/>
                <a:gd name="connsiteY7" fmla="*/ 2434416 h 2434416"/>
                <a:gd name="connsiteX8" fmla="*/ 0 w 1420316"/>
                <a:gd name="connsiteY8" fmla="*/ 684863 h 2434416"/>
                <a:gd name="connsiteX9" fmla="*/ 684863 w 1420316"/>
                <a:gd name="connsiteY9" fmla="*/ 0 h 2434416"/>
                <a:gd name="connsiteX10" fmla="*/ 735453 w 1420316"/>
                <a:gd name="connsiteY10" fmla="*/ 0 h 2434416"/>
                <a:gd name="connsiteX11" fmla="*/ 1420316 w 1420316"/>
                <a:gd name="connsiteY11" fmla="*/ 684863 h 243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316" h="2434416">
                  <a:moveTo>
                    <a:pt x="1420316" y="1608204"/>
                  </a:moveTo>
                  <a:lnTo>
                    <a:pt x="1102447" y="1610790"/>
                  </a:lnTo>
                  <a:lnTo>
                    <a:pt x="1102447" y="684863"/>
                  </a:lnTo>
                  <a:cubicBezTo>
                    <a:pt x="1102447" y="482177"/>
                    <a:pt x="938138" y="317868"/>
                    <a:pt x="735452" y="317868"/>
                  </a:cubicBezTo>
                  <a:lnTo>
                    <a:pt x="684863" y="317868"/>
                  </a:lnTo>
                  <a:cubicBezTo>
                    <a:pt x="482177" y="317868"/>
                    <a:pt x="317868" y="482177"/>
                    <a:pt x="317868" y="684863"/>
                  </a:cubicBezTo>
                  <a:lnTo>
                    <a:pt x="317868" y="2434416"/>
                  </a:lnTo>
                  <a:lnTo>
                    <a:pt x="0" y="2434416"/>
                  </a:lnTo>
                  <a:lnTo>
                    <a:pt x="0" y="684863"/>
                  </a:lnTo>
                  <a:cubicBezTo>
                    <a:pt x="0" y="306624"/>
                    <a:pt x="306624" y="0"/>
                    <a:pt x="684863" y="0"/>
                  </a:cubicBezTo>
                  <a:lnTo>
                    <a:pt x="735453" y="0"/>
                  </a:lnTo>
                  <a:cubicBezTo>
                    <a:pt x="1113692" y="0"/>
                    <a:pt x="1420316" y="306624"/>
                    <a:pt x="1420316" y="684863"/>
                  </a:cubicBezTo>
                  <a:close/>
                </a:path>
              </a:pathLst>
            </a:custGeom>
            <a:solidFill>
              <a:srgbClr val="00B0F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7" name="MH_Other_2"/>
            <p:cNvSpPr/>
            <p:nvPr>
              <p:custDataLst>
                <p:tags r:id="rId2"/>
              </p:custDataLst>
            </p:nvPr>
          </p:nvSpPr>
          <p:spPr>
            <a:xfrm rot="20557937">
              <a:off x="3782960" y="5189125"/>
              <a:ext cx="538162" cy="536575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8" name="MH_Other_3"/>
            <p:cNvSpPr/>
            <p:nvPr>
              <p:custDataLst>
                <p:tags r:id="rId3"/>
              </p:custDataLst>
            </p:nvPr>
          </p:nvSpPr>
          <p:spPr>
            <a:xfrm rot="14988520" flipV="1">
              <a:off x="5141687" y="4807814"/>
              <a:ext cx="1163637" cy="1993900"/>
            </a:xfrm>
            <a:custGeom>
              <a:avLst/>
              <a:gdLst>
                <a:gd name="connsiteX0" fmla="*/ 1420316 w 1420316"/>
                <a:gd name="connsiteY0" fmla="*/ 1608204 h 2434416"/>
                <a:gd name="connsiteX1" fmla="*/ 1102447 w 1420316"/>
                <a:gd name="connsiteY1" fmla="*/ 1610790 h 2434416"/>
                <a:gd name="connsiteX2" fmla="*/ 1102447 w 1420316"/>
                <a:gd name="connsiteY2" fmla="*/ 684863 h 2434416"/>
                <a:gd name="connsiteX3" fmla="*/ 735452 w 1420316"/>
                <a:gd name="connsiteY3" fmla="*/ 317868 h 2434416"/>
                <a:gd name="connsiteX4" fmla="*/ 684863 w 1420316"/>
                <a:gd name="connsiteY4" fmla="*/ 317868 h 2434416"/>
                <a:gd name="connsiteX5" fmla="*/ 317868 w 1420316"/>
                <a:gd name="connsiteY5" fmla="*/ 684863 h 2434416"/>
                <a:gd name="connsiteX6" fmla="*/ 317868 w 1420316"/>
                <a:gd name="connsiteY6" fmla="*/ 2434416 h 2434416"/>
                <a:gd name="connsiteX7" fmla="*/ 0 w 1420316"/>
                <a:gd name="connsiteY7" fmla="*/ 2434416 h 2434416"/>
                <a:gd name="connsiteX8" fmla="*/ 0 w 1420316"/>
                <a:gd name="connsiteY8" fmla="*/ 684863 h 2434416"/>
                <a:gd name="connsiteX9" fmla="*/ 684863 w 1420316"/>
                <a:gd name="connsiteY9" fmla="*/ 0 h 2434416"/>
                <a:gd name="connsiteX10" fmla="*/ 735453 w 1420316"/>
                <a:gd name="connsiteY10" fmla="*/ 0 h 2434416"/>
                <a:gd name="connsiteX11" fmla="*/ 1420316 w 1420316"/>
                <a:gd name="connsiteY11" fmla="*/ 684863 h 243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316" h="2434416">
                  <a:moveTo>
                    <a:pt x="1420316" y="1608204"/>
                  </a:moveTo>
                  <a:lnTo>
                    <a:pt x="1102447" y="1610790"/>
                  </a:lnTo>
                  <a:lnTo>
                    <a:pt x="1102447" y="684863"/>
                  </a:lnTo>
                  <a:cubicBezTo>
                    <a:pt x="1102447" y="482177"/>
                    <a:pt x="938138" y="317868"/>
                    <a:pt x="735452" y="317868"/>
                  </a:cubicBezTo>
                  <a:lnTo>
                    <a:pt x="684863" y="317868"/>
                  </a:lnTo>
                  <a:cubicBezTo>
                    <a:pt x="482177" y="317868"/>
                    <a:pt x="317868" y="482177"/>
                    <a:pt x="317868" y="684863"/>
                  </a:cubicBezTo>
                  <a:lnTo>
                    <a:pt x="317868" y="2434416"/>
                  </a:lnTo>
                  <a:lnTo>
                    <a:pt x="0" y="2434416"/>
                  </a:lnTo>
                  <a:lnTo>
                    <a:pt x="0" y="684863"/>
                  </a:lnTo>
                  <a:cubicBezTo>
                    <a:pt x="0" y="306624"/>
                    <a:pt x="306624" y="0"/>
                    <a:pt x="684863" y="0"/>
                  </a:cubicBezTo>
                  <a:lnTo>
                    <a:pt x="735453" y="0"/>
                  </a:lnTo>
                  <a:cubicBezTo>
                    <a:pt x="1113692" y="0"/>
                    <a:pt x="1420316" y="306624"/>
                    <a:pt x="1420316" y="684863"/>
                  </a:cubicBezTo>
                  <a:close/>
                </a:path>
              </a:pathLst>
            </a:custGeom>
            <a:solidFill>
              <a:srgbClr val="00B0F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MH_Other_4"/>
            <p:cNvSpPr/>
            <p:nvPr>
              <p:custDataLst>
                <p:tags r:id="rId4"/>
              </p:custDataLst>
            </p:nvPr>
          </p:nvSpPr>
          <p:spPr>
            <a:xfrm rot="20557937">
              <a:off x="5876526" y="5374242"/>
              <a:ext cx="538162" cy="536575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455300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410" y="1971261"/>
            <a:ext cx="1918252" cy="1918252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158" y="1971261"/>
            <a:ext cx="1918252" cy="1918252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905" y="1971261"/>
            <a:ext cx="1918252" cy="191825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4575660" y="94599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1973161" y="4015591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1045" y="4015591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8851" y="4015591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8865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65" y="1537252"/>
            <a:ext cx="2291066" cy="40750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34" y="1537251"/>
            <a:ext cx="2291066" cy="40750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4600" y="4411965"/>
            <a:ext cx="49262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1183" y="2215419"/>
            <a:ext cx="457689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D8D538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D8D538"/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4600" y="1418165"/>
            <a:ext cx="49262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4110530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834" y="1732721"/>
            <a:ext cx="2088322" cy="2088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973" y="1732721"/>
            <a:ext cx="2088322" cy="2088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112" y="1732721"/>
            <a:ext cx="2088322" cy="208832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50970" y="367594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81788" y="367594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12605" y="367594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1973161" y="4095103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92883" y="4095103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12605" y="4095103"/>
            <a:ext cx="2575996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78892" y="13252"/>
            <a:ext cx="36984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0" b="1" dirty="0">
                <a:ln w="76200">
                  <a:solidFill>
                    <a:schemeClr val="tx1"/>
                  </a:solidFill>
                </a:ln>
                <a:solidFill>
                  <a:schemeClr val="tx2">
                    <a:lumMod val="20000"/>
                    <a:lumOff val="8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2000" b="1" dirty="0">
              <a:ln w="76200">
                <a:solidFill>
                  <a:schemeClr val="tx1"/>
                </a:solidFill>
              </a:ln>
              <a:solidFill>
                <a:schemeClr val="tx2">
                  <a:lumMod val="20000"/>
                  <a:lumOff val="8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404245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solidFill>
            <a:srgbClr val="FFFF93"/>
          </a:solidFill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 rot="10800000">
            <a:off x="3938140" y="2872118"/>
            <a:ext cx="4319794" cy="2442004"/>
          </a:xfrm>
          <a:prstGeom prst="blockArc">
            <a:avLst>
              <a:gd name="adj1" fmla="val 11617310"/>
              <a:gd name="adj2" fmla="val 20764567"/>
              <a:gd name="adj3" fmla="val 155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6517" y="4271113"/>
            <a:ext cx="1838966" cy="1785104"/>
          </a:xfrm>
          <a:prstGeom prst="rect">
            <a:avLst/>
          </a:prstGeom>
          <a:solidFill>
            <a:srgbClr val="FFFF9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dirty="0">
                <a:ln w="38100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sym typeface="+mn-lt"/>
              </a:rPr>
              <a:t>04</a:t>
            </a:r>
            <a:endParaRPr lang="zh-CN" altLang="en-US" sz="11000" dirty="0">
              <a:ln w="38100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7007" y="36919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776" y="817519"/>
            <a:ext cx="4327127" cy="26250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1408" y="1825236"/>
            <a:ext cx="2292148" cy="40354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73959" y="1869264"/>
            <a:ext cx="2292148" cy="40354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05594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102" y="1278835"/>
            <a:ext cx="3472069" cy="26040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499" y="3322685"/>
            <a:ext cx="2395002" cy="21305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5288" y="2119196"/>
            <a:ext cx="6345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3874" y="4231113"/>
            <a:ext cx="34720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0979" y="3882887"/>
            <a:ext cx="457689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65072" y="16676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00622" y="389883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22642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252895"/>
            <a:ext cx="63500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8453" y="4650362"/>
            <a:ext cx="6345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35158" y="711675"/>
            <a:ext cx="1417788" cy="2363664"/>
            <a:chOff x="1735158" y="711675"/>
            <a:chExt cx="1417788" cy="2363664"/>
          </a:xfrm>
        </p:grpSpPr>
        <p:sp>
          <p:nvSpPr>
            <p:cNvPr id="4" name="等腰三角形 3"/>
            <p:cNvSpPr/>
            <p:nvPr/>
          </p:nvSpPr>
          <p:spPr>
            <a:xfrm rot="8446264">
              <a:off x="2281317" y="1140712"/>
              <a:ext cx="871629" cy="1934627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FF33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等腰三角形 3"/>
            <p:cNvSpPr/>
            <p:nvPr/>
          </p:nvSpPr>
          <p:spPr>
            <a:xfrm rot="19288576">
              <a:off x="1871611" y="711675"/>
              <a:ext cx="278194" cy="61746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等腰三角形 3"/>
            <p:cNvSpPr/>
            <p:nvPr/>
          </p:nvSpPr>
          <p:spPr>
            <a:xfrm rot="19288576">
              <a:off x="1735158" y="993490"/>
              <a:ext cx="228626" cy="50744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8396154">
            <a:off x="1747264" y="2712475"/>
            <a:ext cx="954103" cy="1590632"/>
            <a:chOff x="1735158" y="711675"/>
            <a:chExt cx="1417788" cy="2363664"/>
          </a:xfrm>
        </p:grpSpPr>
        <p:sp>
          <p:nvSpPr>
            <p:cNvPr id="11" name="等腰三角形 3"/>
            <p:cNvSpPr/>
            <p:nvPr/>
          </p:nvSpPr>
          <p:spPr>
            <a:xfrm rot="8446264">
              <a:off x="2281317" y="1140712"/>
              <a:ext cx="871629" cy="1934627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FF33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等腰三角形 3"/>
            <p:cNvSpPr/>
            <p:nvPr/>
          </p:nvSpPr>
          <p:spPr>
            <a:xfrm rot="19288576">
              <a:off x="1871611" y="711675"/>
              <a:ext cx="278194" cy="61746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等腰三角形 3"/>
            <p:cNvSpPr/>
            <p:nvPr/>
          </p:nvSpPr>
          <p:spPr>
            <a:xfrm rot="19288576">
              <a:off x="1735158" y="993490"/>
              <a:ext cx="228626" cy="50744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16200000">
            <a:off x="2000694" y="3812198"/>
            <a:ext cx="954103" cy="1590632"/>
            <a:chOff x="1735158" y="711675"/>
            <a:chExt cx="1417788" cy="2363664"/>
          </a:xfrm>
        </p:grpSpPr>
        <p:sp>
          <p:nvSpPr>
            <p:cNvPr id="15" name="等腰三角形 3"/>
            <p:cNvSpPr/>
            <p:nvPr/>
          </p:nvSpPr>
          <p:spPr>
            <a:xfrm rot="8446264">
              <a:off x="2281317" y="1140712"/>
              <a:ext cx="871629" cy="1934627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FF33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等腰三角形 3"/>
            <p:cNvSpPr/>
            <p:nvPr/>
          </p:nvSpPr>
          <p:spPr>
            <a:xfrm rot="19288576">
              <a:off x="1871611" y="711675"/>
              <a:ext cx="278194" cy="61746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等腰三角形 3"/>
            <p:cNvSpPr/>
            <p:nvPr/>
          </p:nvSpPr>
          <p:spPr>
            <a:xfrm rot="19288576">
              <a:off x="1735158" y="993490"/>
              <a:ext cx="228626" cy="507448"/>
            </a:xfrm>
            <a:custGeom>
              <a:avLst/>
              <a:gdLst>
                <a:gd name="connsiteX0" fmla="*/ 0 w 861391"/>
                <a:gd name="connsiteY0" fmla="*/ 1802295 h 1802295"/>
                <a:gd name="connsiteX1" fmla="*/ 430696 w 861391"/>
                <a:gd name="connsiteY1" fmla="*/ 0 h 1802295"/>
                <a:gd name="connsiteX2" fmla="*/ 861391 w 861391"/>
                <a:gd name="connsiteY2" fmla="*/ 1802295 h 1802295"/>
                <a:gd name="connsiteX3" fmla="*/ 0 w 861391"/>
                <a:gd name="connsiteY3" fmla="*/ 1802295 h 1802295"/>
                <a:gd name="connsiteX0" fmla="*/ 0 w 861391"/>
                <a:gd name="connsiteY0" fmla="*/ 1802295 h 1862355"/>
                <a:gd name="connsiteX1" fmla="*/ 430696 w 861391"/>
                <a:gd name="connsiteY1" fmla="*/ 0 h 1862355"/>
                <a:gd name="connsiteX2" fmla="*/ 861391 w 861391"/>
                <a:gd name="connsiteY2" fmla="*/ 1802295 h 1862355"/>
                <a:gd name="connsiteX3" fmla="*/ 0 w 861391"/>
                <a:gd name="connsiteY3" fmla="*/ 1802295 h 1862355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0 w 861391"/>
                <a:gd name="connsiteY0" fmla="*/ 1802295 h 1893791"/>
                <a:gd name="connsiteX1" fmla="*/ 430696 w 861391"/>
                <a:gd name="connsiteY1" fmla="*/ 0 h 1893791"/>
                <a:gd name="connsiteX2" fmla="*/ 861391 w 861391"/>
                <a:gd name="connsiteY2" fmla="*/ 1802295 h 1893791"/>
                <a:gd name="connsiteX3" fmla="*/ 0 w 861391"/>
                <a:gd name="connsiteY3" fmla="*/ 1802295 h 1893791"/>
                <a:gd name="connsiteX0" fmla="*/ 7091 w 868482"/>
                <a:gd name="connsiteY0" fmla="*/ 1802295 h 1893791"/>
                <a:gd name="connsiteX1" fmla="*/ 437787 w 868482"/>
                <a:gd name="connsiteY1" fmla="*/ 0 h 1893791"/>
                <a:gd name="connsiteX2" fmla="*/ 868482 w 868482"/>
                <a:gd name="connsiteY2" fmla="*/ 1802295 h 1893791"/>
                <a:gd name="connsiteX3" fmla="*/ 7091 w 868482"/>
                <a:gd name="connsiteY3" fmla="*/ 1802295 h 1893791"/>
                <a:gd name="connsiteX0" fmla="*/ 7091 w 870680"/>
                <a:gd name="connsiteY0" fmla="*/ 1802295 h 1893791"/>
                <a:gd name="connsiteX1" fmla="*/ 437787 w 870680"/>
                <a:gd name="connsiteY1" fmla="*/ 0 h 1893791"/>
                <a:gd name="connsiteX2" fmla="*/ 868482 w 870680"/>
                <a:gd name="connsiteY2" fmla="*/ 1802295 h 1893791"/>
                <a:gd name="connsiteX3" fmla="*/ 7091 w 870680"/>
                <a:gd name="connsiteY3" fmla="*/ 1802295 h 1893791"/>
                <a:gd name="connsiteX0" fmla="*/ 7091 w 871629"/>
                <a:gd name="connsiteY0" fmla="*/ 1802295 h 1893791"/>
                <a:gd name="connsiteX1" fmla="*/ 437787 w 871629"/>
                <a:gd name="connsiteY1" fmla="*/ 0 h 1893791"/>
                <a:gd name="connsiteX2" fmla="*/ 868482 w 871629"/>
                <a:gd name="connsiteY2" fmla="*/ 1802295 h 1893791"/>
                <a:gd name="connsiteX3" fmla="*/ 7091 w 871629"/>
                <a:gd name="connsiteY3" fmla="*/ 1802295 h 1893791"/>
                <a:gd name="connsiteX0" fmla="*/ 7091 w 871629"/>
                <a:gd name="connsiteY0" fmla="*/ 1802295 h 1897196"/>
                <a:gd name="connsiteX1" fmla="*/ 437787 w 871629"/>
                <a:gd name="connsiteY1" fmla="*/ 0 h 1897196"/>
                <a:gd name="connsiteX2" fmla="*/ 868482 w 871629"/>
                <a:gd name="connsiteY2" fmla="*/ 1802295 h 1897196"/>
                <a:gd name="connsiteX3" fmla="*/ 7091 w 871629"/>
                <a:gd name="connsiteY3" fmla="*/ 1802295 h 1897196"/>
                <a:gd name="connsiteX0" fmla="*/ 7091 w 871629"/>
                <a:gd name="connsiteY0" fmla="*/ 1802295 h 1935548"/>
                <a:gd name="connsiteX1" fmla="*/ 437787 w 871629"/>
                <a:gd name="connsiteY1" fmla="*/ 0 h 1935548"/>
                <a:gd name="connsiteX2" fmla="*/ 868482 w 871629"/>
                <a:gd name="connsiteY2" fmla="*/ 1802295 h 1935548"/>
                <a:gd name="connsiteX3" fmla="*/ 7091 w 871629"/>
                <a:gd name="connsiteY3" fmla="*/ 1802295 h 1935548"/>
                <a:gd name="connsiteX0" fmla="*/ 7091 w 871629"/>
                <a:gd name="connsiteY0" fmla="*/ 1802295 h 1934627"/>
                <a:gd name="connsiteX1" fmla="*/ 437787 w 871629"/>
                <a:gd name="connsiteY1" fmla="*/ 0 h 1934627"/>
                <a:gd name="connsiteX2" fmla="*/ 868482 w 871629"/>
                <a:gd name="connsiteY2" fmla="*/ 1802295 h 1934627"/>
                <a:gd name="connsiteX3" fmla="*/ 7091 w 871629"/>
                <a:gd name="connsiteY3" fmla="*/ 1802295 h 1934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629" h="1934627">
                  <a:moveTo>
                    <a:pt x="7091" y="1802295"/>
                  </a:moveTo>
                  <a:cubicBezTo>
                    <a:pt x="-41263" y="1352783"/>
                    <a:pt x="163696" y="613956"/>
                    <a:pt x="437787" y="0"/>
                  </a:cubicBezTo>
                  <a:cubicBezTo>
                    <a:pt x="736176" y="641628"/>
                    <a:pt x="896504" y="1221861"/>
                    <a:pt x="868482" y="1802295"/>
                  </a:cubicBezTo>
                  <a:cubicBezTo>
                    <a:pt x="753138" y="2010976"/>
                    <a:pt x="110683" y="1943283"/>
                    <a:pt x="7091" y="1802295"/>
                  </a:cubicBezTo>
                  <a:close/>
                </a:path>
              </a:pathLst>
            </a:custGeom>
            <a:solidFill>
              <a:srgbClr val="92D05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2449781" y="1514400"/>
            <a:ext cx="397565" cy="145808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615561" y="1649544"/>
            <a:ext cx="397565" cy="145808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748517" y="1806772"/>
            <a:ext cx="397565" cy="145808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rot="18468300">
            <a:off x="2023489" y="3189873"/>
            <a:ext cx="397565" cy="145808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18468300">
            <a:off x="2137786" y="3223194"/>
            <a:ext cx="397565" cy="145808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14552180" flipV="1">
            <a:off x="2179200" y="4247831"/>
            <a:ext cx="397565" cy="175005"/>
          </a:xfrm>
          <a:custGeom>
            <a:avLst/>
            <a:gdLst>
              <a:gd name="connsiteX0" fmla="*/ 0 w 397565"/>
              <a:gd name="connsiteY0" fmla="*/ 145808 h 145808"/>
              <a:gd name="connsiteX1" fmla="*/ 66260 w 397565"/>
              <a:gd name="connsiteY1" fmla="*/ 119304 h 145808"/>
              <a:gd name="connsiteX2" fmla="*/ 106017 w 397565"/>
              <a:gd name="connsiteY2" fmla="*/ 106052 h 145808"/>
              <a:gd name="connsiteX3" fmla="*/ 159026 w 397565"/>
              <a:gd name="connsiteY3" fmla="*/ 79548 h 145808"/>
              <a:gd name="connsiteX4" fmla="*/ 304800 w 397565"/>
              <a:gd name="connsiteY4" fmla="*/ 26539 h 145808"/>
              <a:gd name="connsiteX5" fmla="*/ 344556 w 397565"/>
              <a:gd name="connsiteY5" fmla="*/ 13287 h 145808"/>
              <a:gd name="connsiteX6" fmla="*/ 397565 w 397565"/>
              <a:gd name="connsiteY6" fmla="*/ 35 h 14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565" h="145808">
                <a:moveTo>
                  <a:pt x="0" y="145808"/>
                </a:moveTo>
                <a:cubicBezTo>
                  <a:pt x="22087" y="136973"/>
                  <a:pt x="43987" y="127656"/>
                  <a:pt x="66260" y="119304"/>
                </a:cubicBezTo>
                <a:cubicBezTo>
                  <a:pt x="79340" y="114399"/>
                  <a:pt x="93177" y="111555"/>
                  <a:pt x="106017" y="106052"/>
                </a:cubicBezTo>
                <a:cubicBezTo>
                  <a:pt x="124175" y="98270"/>
                  <a:pt x="140973" y="87571"/>
                  <a:pt x="159026" y="79548"/>
                </a:cubicBezTo>
                <a:cubicBezTo>
                  <a:pt x="214355" y="54957"/>
                  <a:pt x="246022" y="46132"/>
                  <a:pt x="304800" y="26539"/>
                </a:cubicBezTo>
                <a:lnTo>
                  <a:pt x="344556" y="13287"/>
                </a:lnTo>
                <a:cubicBezTo>
                  <a:pt x="388503" y="-1362"/>
                  <a:pt x="370344" y="35"/>
                  <a:pt x="397565" y="3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609980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55" y="2088409"/>
            <a:ext cx="5746967" cy="42527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83" y="755897"/>
            <a:ext cx="2551043" cy="23379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08249" y="2557670"/>
            <a:ext cx="457689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689A0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F689A0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0174" y="4634018"/>
            <a:ext cx="56879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170" y="226528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476597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solidFill>
            <a:srgbClr val="BDEEFF"/>
          </a:solidFill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 rot="10800000">
            <a:off x="3938140" y="2872118"/>
            <a:ext cx="4319794" cy="2442004"/>
          </a:xfrm>
          <a:prstGeom prst="blockArc">
            <a:avLst>
              <a:gd name="adj1" fmla="val 11617310"/>
              <a:gd name="adj2" fmla="val 20764567"/>
              <a:gd name="adj3" fmla="val 155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6517" y="4271113"/>
            <a:ext cx="1838965" cy="1785104"/>
          </a:xfrm>
          <a:prstGeom prst="rect">
            <a:avLst/>
          </a:prstGeom>
          <a:solidFill>
            <a:srgbClr val="BDEE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0" dirty="0">
                <a:ln w="38100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sym typeface="+mn-lt"/>
              </a:rPr>
              <a:t>01</a:t>
            </a:r>
            <a:endParaRPr lang="zh-CN" altLang="en-US" sz="11000" dirty="0">
              <a:ln w="38100">
                <a:solidFill>
                  <a:schemeClr val="tx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58" y="632792"/>
            <a:ext cx="2118267" cy="29961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57007" y="36919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1408" y="1825236"/>
            <a:ext cx="2292148" cy="40354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73959" y="1869264"/>
            <a:ext cx="2292148" cy="403547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255619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3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722" y="3787863"/>
            <a:ext cx="1720678" cy="17206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69" y="4043012"/>
            <a:ext cx="1510749" cy="12010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84" y="891539"/>
            <a:ext cx="3210032" cy="23121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72561" y="82443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95622" y="342900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80804" y="342900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1590264" y="5326545"/>
            <a:ext cx="37088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000" dirty="0"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9828" y="5339033"/>
            <a:ext cx="37088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000" dirty="0"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13283" y="3191785"/>
            <a:ext cx="223654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000" dirty="0"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740467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487" y="843978"/>
            <a:ext cx="7779026" cy="34590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6487" y="4491659"/>
            <a:ext cx="7779026" cy="526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000" dirty="0"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000" dirty="0"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000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8860" y="4890052"/>
            <a:ext cx="3113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>
                <a:ln w="57150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0000" b="1" dirty="0">
              <a:ln w="57150">
                <a:solidFill>
                  <a:schemeClr val="tx1"/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7974">
            <a:off x="10096655" y="-602666"/>
            <a:ext cx="1808199" cy="31834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526796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9328" y="-80210"/>
            <a:ext cx="3895344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33694" y="-1"/>
            <a:ext cx="389534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95238" y="4758179"/>
            <a:ext cx="1014211" cy="1785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68259" y="5458104"/>
            <a:ext cx="1014211" cy="17855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92855" y="1415958"/>
            <a:ext cx="505365" cy="8897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8853" y="2783708"/>
            <a:ext cx="46378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ln w="38100">
                  <a:solidFill>
                    <a:schemeClr val="tx1"/>
                  </a:solidFill>
                </a:ln>
                <a:solidFill>
                  <a:srgbClr val="FFC000"/>
                </a:solidFill>
                <a:ea typeface="方正正大黑简体" panose="02000000000000000000" pitchFamily="2" charset="-122"/>
                <a:sym typeface="+mn-lt"/>
              </a:rPr>
              <a:t>THANKS</a:t>
            </a:r>
            <a:endParaRPr lang="zh-CN" altLang="en-US" sz="8000" b="1" dirty="0">
              <a:ln w="38100">
                <a:solidFill>
                  <a:schemeClr val="tx1"/>
                </a:solidFill>
              </a:ln>
              <a:solidFill>
                <a:srgbClr val="FFC000"/>
              </a:solidFill>
              <a:ea typeface="方正正大黑简体" panose="02000000000000000000" pitchFamily="2" charset="-122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6416">
            <a:off x="9065706" y="-784241"/>
            <a:ext cx="1624316" cy="22975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6416">
            <a:off x="2660035" y="5344738"/>
            <a:ext cx="1624316" cy="229750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713818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64" y="1235762"/>
            <a:ext cx="4030317" cy="26868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6449" y="3856527"/>
            <a:ext cx="71031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7326" y="1717936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49ADC7"/>
                </a:solidFill>
                <a:ea typeface="方正粗谭黑简体" panose="02000000000000000000" pitchFamily="2" charset="-122"/>
                <a:sym typeface="+mn-lt"/>
              </a:rPr>
              <a:t>M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EBE600"/>
                </a:solidFill>
                <a:ea typeface="方正粗谭黑简体" panose="02000000000000000000" pitchFamily="2" charset="-122"/>
                <a:sym typeface="+mn-lt"/>
              </a:rPr>
              <a:t>B</a:t>
            </a:r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96F49"/>
                </a:solidFill>
                <a:ea typeface="方正粗谭黑简体" panose="02000000000000000000" pitchFamily="2" charset="-122"/>
                <a:sym typeface="+mn-lt"/>
              </a:rPr>
              <a:t>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F96F49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213829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35" y="662606"/>
            <a:ext cx="3004930" cy="3004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1917" y="3375224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6DD9FF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6DD9FF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3903148"/>
            <a:ext cx="36708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48800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513" y="291547"/>
            <a:ext cx="3790122" cy="2842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2331" y="2690336"/>
            <a:ext cx="36708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769" y="3478696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331" y="4594899"/>
            <a:ext cx="1292087" cy="9690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01080" y="1366994"/>
            <a:ext cx="24383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5827" y="205449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方正正大黑简体" panose="02000000000000000000" pitchFamily="2" charset="-122"/>
                <a:sym typeface="+mn-lt"/>
              </a:rPr>
              <a:t>添加您的标题内容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853289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E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8783" y="212035"/>
            <a:ext cx="11767930" cy="6453809"/>
          </a:xfrm>
          <a:prstGeom prst="roundRect">
            <a:avLst>
              <a:gd name="adj" fmla="val 2704"/>
            </a:avLst>
          </a:prstGeom>
          <a:noFill/>
          <a:ln w="76200">
            <a:solidFill>
              <a:srgbClr val="001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189" y="1664804"/>
            <a:ext cx="4013100" cy="35283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86331" y="5035971"/>
            <a:ext cx="36708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8071" y="2895600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rgbClr val="FEE9E8"/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rgbClr val="FEE9E8"/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635684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939" y="314738"/>
            <a:ext cx="5314122" cy="3985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7775" y="3657746"/>
            <a:ext cx="64140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 rot="16200000">
            <a:off x="1228999" y="3164890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775" y="4839207"/>
            <a:ext cx="1603513" cy="1202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641" y="4839207"/>
            <a:ext cx="1603513" cy="12026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506" y="4839207"/>
            <a:ext cx="1603513" cy="12026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813089" y="5857176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6848233" y="5857176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8883376" y="5857176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雅黑" panose="020B0503020204020204" pitchFamily="34" charset="-122"/>
                <a:sym typeface="+mn-lt"/>
              </a:rPr>
              <a:t>添加您的标题内容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39814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71" y="2812593"/>
            <a:ext cx="1925542" cy="19515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776" y="2812593"/>
            <a:ext cx="1925542" cy="19515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880" y="2812593"/>
            <a:ext cx="1925542" cy="19515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0670" y="4764156"/>
            <a:ext cx="1008887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风格也许没有多少人听过，就像长阴影风格流行前夕，也曾不为人知。随着人们的审美情趣日渐上升，人们越发对当下潮流审美产生疲劳。从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Metro style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，扁平化，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low poly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，长阴影，到今天要谈到的</a:t>
            </a:r>
            <a:r>
              <a:rPr lang="en-US" altLang="zh-CN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MBE</a:t>
            </a:r>
            <a:r>
              <a:rPr lang="zh-CN" altLang="en-US" sz="1200" dirty="0">
                <a:solidFill>
                  <a:srgbClr val="434343"/>
                </a:solidFill>
                <a:ea typeface="Microsoft Yahei" panose="020B0503020204020204" pitchFamily="34" charset="-122"/>
                <a:sym typeface="+mn-lt"/>
              </a:rPr>
              <a:t>风格，也许会掀起一场新的潮流。</a:t>
            </a:r>
            <a:endParaRPr lang="zh-CN" altLang="en-US" sz="1200" dirty="0"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7203" y="748748"/>
            <a:ext cx="457689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b="1" dirty="0">
                <a:ln w="76200">
                  <a:solidFill>
                    <a:schemeClr val="tx1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a typeface="方正粗谭黑简体" panose="02000000000000000000" pitchFamily="2" charset="-122"/>
                <a:sym typeface="+mn-lt"/>
              </a:rPr>
              <a:t>MBE</a:t>
            </a:r>
            <a:endParaRPr lang="zh-CN" altLang="en-US" sz="15000" b="1" dirty="0">
              <a:ln w="76200">
                <a:solidFill>
                  <a:schemeClr val="tx1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48674" y="614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ym typeface="+mn-lt"/>
              </a:rPr>
              <a:t>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848861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0074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4218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4218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4218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4218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0074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5113431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 panose="020F0302020204030204"/>
        <a:ea typeface="方正黑体_GBK"/>
        <a:cs typeface=""/>
      </a:majorFont>
      <a:minorFont>
        <a:latin typeface="微软雅黑" panose="020F0502020204030204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2915</Words>
  <Application>Microsoft Office PowerPoint</Application>
  <PresentationFormat>宽屏</PresentationFormat>
  <Paragraphs>138</Paragraphs>
  <Slides>32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Microsoft Yahei</vt:lpstr>
      <vt:lpstr>方正粗谭黑简体</vt:lpstr>
      <vt:lpstr>方正黑体_GBK</vt:lpstr>
      <vt:lpstr>方正正大黑简体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zhen</dc:creator>
  <cp:lastModifiedBy>Administrator</cp:lastModifiedBy>
  <cp:revision>64</cp:revision>
  <dcterms:created xsi:type="dcterms:W3CDTF">2018-04-24T08:10:43Z</dcterms:created>
  <dcterms:modified xsi:type="dcterms:W3CDTF">2018-06-19T08:06:04Z</dcterms:modified>
</cp:coreProperties>
</file>