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81" r:id="rId14"/>
    <p:sldId id="282" r:id="rId15"/>
    <p:sldId id="283" r:id="rId16"/>
    <p:sldId id="284" r:id="rId17"/>
    <p:sldId id="285" r:id="rId18"/>
    <p:sldId id="286" r:id="rId19"/>
    <p:sldId id="287" r:id="rId20"/>
    <p:sldId id="288" r:id="rId21"/>
    <p:sldId id="289" r:id="rId22"/>
    <p:sldId id="29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7193"/>
    <a:srgbClr val="62C1C7"/>
    <a:srgbClr val="FBF7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4" d="100"/>
          <a:sy n="104" d="100"/>
        </p:scale>
        <p:origin x="60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9F805-F404-4057-9447-428C1BE360EC}"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EBBEB9-0086-4109-8BFE-61741B4441AD}" type="slidenum">
              <a:rPr lang="zh-CN" altLang="en-US" smtClean="0"/>
              <a:t>‹#›</a:t>
            </a:fld>
            <a:endParaRPr lang="zh-CN" altLang="en-US"/>
          </a:p>
        </p:txBody>
      </p:sp>
    </p:spTree>
    <p:extLst>
      <p:ext uri="{BB962C8B-B14F-4D97-AF65-F5344CB8AC3E}">
        <p14:creationId xmlns:p14="http://schemas.microsoft.com/office/powerpoint/2010/main" val="2564732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359E82-3E6D-4565-B3E4-D727678AF214}" type="slidenum">
              <a:rPr lang="zh-CN" altLang="en-US" smtClean="0"/>
              <a:t>8</a:t>
            </a:fld>
            <a:endParaRPr lang="zh-CN" altLang="en-US"/>
          </a:p>
        </p:txBody>
      </p:sp>
    </p:spTree>
    <p:extLst>
      <p:ext uri="{BB962C8B-B14F-4D97-AF65-F5344CB8AC3E}">
        <p14:creationId xmlns:p14="http://schemas.microsoft.com/office/powerpoint/2010/main" val="1343150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359E82-3E6D-4565-B3E4-D727678AF214}" type="slidenum">
              <a:rPr lang="zh-CN" altLang="en-US" smtClean="0"/>
              <a:t>9</a:t>
            </a:fld>
            <a:endParaRPr lang="zh-CN" altLang="en-US"/>
          </a:p>
        </p:txBody>
      </p:sp>
    </p:spTree>
    <p:extLst>
      <p:ext uri="{BB962C8B-B14F-4D97-AF65-F5344CB8AC3E}">
        <p14:creationId xmlns:p14="http://schemas.microsoft.com/office/powerpoint/2010/main" val="1143029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359E82-3E6D-4565-B3E4-D727678AF214}" type="slidenum">
              <a:rPr lang="zh-CN" altLang="en-US" smtClean="0"/>
              <a:t>10</a:t>
            </a:fld>
            <a:endParaRPr lang="zh-CN" altLang="en-US"/>
          </a:p>
        </p:txBody>
      </p:sp>
    </p:spTree>
    <p:extLst>
      <p:ext uri="{BB962C8B-B14F-4D97-AF65-F5344CB8AC3E}">
        <p14:creationId xmlns:p14="http://schemas.microsoft.com/office/powerpoint/2010/main" val="2994599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77359E82-3E6D-4565-B3E4-D727678AF214}" type="slidenum">
              <a:rPr lang="zh-CN" altLang="en-US" smtClean="0"/>
              <a:t>11</a:t>
            </a:fld>
            <a:endParaRPr lang="zh-CN" altLang="en-US"/>
          </a:p>
        </p:txBody>
      </p:sp>
    </p:spTree>
    <p:extLst>
      <p:ext uri="{BB962C8B-B14F-4D97-AF65-F5344CB8AC3E}">
        <p14:creationId xmlns:p14="http://schemas.microsoft.com/office/powerpoint/2010/main" val="1248990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359E82-3E6D-4565-B3E4-D727678AF214}" type="slidenum">
              <a:rPr lang="zh-CN" altLang="en-US" smtClean="0"/>
              <a:t>12</a:t>
            </a:fld>
            <a:endParaRPr lang="zh-CN" altLang="en-US"/>
          </a:p>
        </p:txBody>
      </p:sp>
    </p:spTree>
    <p:extLst>
      <p:ext uri="{BB962C8B-B14F-4D97-AF65-F5344CB8AC3E}">
        <p14:creationId xmlns:p14="http://schemas.microsoft.com/office/powerpoint/2010/main" val="3196995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2314048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3927062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2161903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6360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3179437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1105171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1575889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3699920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97042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3283362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2110379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4FA405-C845-41CF-83F5-4BB48F41947C}"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948526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4FA405-C845-41CF-83F5-4BB48F41947C}" type="datetimeFigureOut">
              <a:rPr lang="zh-CN" altLang="en-US" smtClean="0"/>
              <a:t>2017/11/29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39B66C-4562-4728-87EA-C6B967745090}" type="slidenum">
              <a:rPr lang="zh-CN" altLang="en-US" smtClean="0"/>
              <a:t>‹#›</a:t>
            </a:fld>
            <a:endParaRPr lang="zh-CN" altLang="en-US"/>
          </a:p>
        </p:txBody>
      </p:sp>
    </p:spTree>
    <p:extLst>
      <p:ext uri="{BB962C8B-B14F-4D97-AF65-F5344CB8AC3E}">
        <p14:creationId xmlns:p14="http://schemas.microsoft.com/office/powerpoint/2010/main" val="475512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7193"/>
              </a:solidFill>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390524" y="312480"/>
            <a:ext cx="2732668" cy="265668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957916" y="4912745"/>
            <a:ext cx="2337918" cy="2037329"/>
          </a:xfrm>
          <a:prstGeom prst="rect">
            <a:avLst/>
          </a:prstGeom>
        </p:spPr>
      </p:pic>
      <p:sp>
        <p:nvSpPr>
          <p:cNvPr id="12" name="文本框 11"/>
          <p:cNvSpPr txBox="1"/>
          <p:nvPr/>
        </p:nvSpPr>
        <p:spPr>
          <a:xfrm>
            <a:off x="2456180" y="2026920"/>
            <a:ext cx="7280910" cy="922020"/>
          </a:xfrm>
          <a:prstGeom prst="rect">
            <a:avLst/>
          </a:prstGeom>
          <a:noFill/>
        </p:spPr>
        <p:txBody>
          <a:bodyPr wrap="square" rtlCol="0">
            <a:spAutoFit/>
          </a:bodyPr>
          <a:lstStyle/>
          <a:p>
            <a:pPr algn="ctr"/>
            <a:r>
              <a:rPr lang="zh-CN" altLang="en-US" sz="5400" dirty="0" smtClean="0">
                <a:solidFill>
                  <a:srgbClr val="307193"/>
                </a:solidFill>
                <a:latin typeface="方正宋刻本秀楷简体" panose="02000000000000000000" charset="-122"/>
                <a:ea typeface="方正宋刻本秀楷简体" panose="02000000000000000000" charset="-122"/>
              </a:rPr>
              <a:t>日式和风商务模板</a:t>
            </a:r>
            <a:endParaRPr lang="zh-CN" altLang="en-US" sz="5400" dirty="0">
              <a:solidFill>
                <a:srgbClr val="307193"/>
              </a:solidFill>
              <a:latin typeface="方正宋刻本秀楷简体" panose="02000000000000000000" charset="-122"/>
              <a:ea typeface="方正宋刻本秀楷简体" panose="02000000000000000000" charset="-122"/>
            </a:endParaRPr>
          </a:p>
        </p:txBody>
      </p:sp>
      <p:sp>
        <p:nvSpPr>
          <p:cNvPr id="13" name="文本框 12"/>
          <p:cNvSpPr txBox="1"/>
          <p:nvPr/>
        </p:nvSpPr>
        <p:spPr>
          <a:xfrm>
            <a:off x="2954020" y="3363595"/>
            <a:ext cx="6285230" cy="645160"/>
          </a:xfrm>
          <a:prstGeom prst="rect">
            <a:avLst/>
          </a:prstGeom>
          <a:noFill/>
        </p:spPr>
        <p:txBody>
          <a:bodyPr wrap="square" rtlCol="0">
            <a:spAutoFit/>
          </a:bodyPr>
          <a:lstStyle/>
          <a:p>
            <a:pPr algn="ctr" fontAlgn="auto">
              <a:lnSpc>
                <a:spcPct val="15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cxnSp>
        <p:nvCxnSpPr>
          <p:cNvPr id="14" name="直接连接符 13"/>
          <p:cNvCxnSpPr/>
          <p:nvPr/>
        </p:nvCxnSpPr>
        <p:spPr>
          <a:xfrm flipV="1">
            <a:off x="3104515" y="3148965"/>
            <a:ext cx="5984875" cy="635"/>
          </a:xfrm>
          <a:prstGeom prst="line">
            <a:avLst/>
          </a:prstGeom>
          <a:ln w="12700">
            <a:solidFill>
              <a:srgbClr val="307193"/>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554855" y="4293235"/>
            <a:ext cx="3081020" cy="476250"/>
            <a:chOff x="7175" y="6731"/>
            <a:chExt cx="4852" cy="750"/>
          </a:xfrm>
          <a:solidFill>
            <a:srgbClr val="307193"/>
          </a:solidFill>
        </p:grpSpPr>
        <p:sp>
          <p:nvSpPr>
            <p:cNvPr id="16" name="圆角矩形 15"/>
            <p:cNvSpPr/>
            <p:nvPr/>
          </p:nvSpPr>
          <p:spPr>
            <a:xfrm>
              <a:off x="7175" y="6731"/>
              <a:ext cx="4853" cy="7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438" y="6747"/>
              <a:ext cx="4328" cy="628"/>
            </a:xfrm>
            <a:prstGeom prst="rect">
              <a:avLst/>
            </a:prstGeom>
            <a:grpFill/>
          </p:spPr>
          <p:txBody>
            <a:bodyPr wrap="square" rtlCol="0">
              <a:spAutoFit/>
            </a:bodyPr>
            <a:lstStyle/>
            <a:p>
              <a:pPr algn="ctr"/>
              <a:r>
                <a:rPr lang="zh-CN" altLang="en-US" sz="2000" b="1">
                  <a:solidFill>
                    <a:schemeClr val="bg1"/>
                  </a:solidFill>
                  <a:latin typeface="微软雅黑" panose="020B0503020204020204" charset="-122"/>
                  <a:ea typeface="微软雅黑" panose="020B0503020204020204" charset="-122"/>
                </a:rPr>
                <a:t>单击此处输入公司名称</a:t>
              </a:r>
            </a:p>
          </p:txBody>
        </p:sp>
      </p:grpSp>
    </p:spTree>
    <p:extLst>
      <p:ext uri="{BB962C8B-B14F-4D97-AF65-F5344CB8AC3E}">
        <p14:creationId xmlns:p14="http://schemas.microsoft.com/office/powerpoint/2010/main" val="673456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3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85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3834" y="-1938"/>
            <a:ext cx="12192000" cy="6861877"/>
            <a:chOff x="0" y="-1938"/>
            <a:chExt cx="12192000" cy="6861877"/>
          </a:xfrm>
        </p:grpSpPr>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2033" y="-1142032"/>
              <a:ext cx="6859938" cy="9144003"/>
            </a:xfrm>
            <a:prstGeom prst="rect">
              <a:avLst/>
            </a:prstGeom>
          </p:spPr>
        </p:pic>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41" name="矩形 40"/>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43" name="图片 42"/>
          <p:cNvPicPr>
            <a:picLocks noChangeAspect="1"/>
          </p:cNvPicPr>
          <p:nvPr/>
        </p:nvPicPr>
        <p:blipFill rotWithShape="1">
          <a:blip r:embed="rId5"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44" name="文本框 43"/>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grpSp>
        <p:nvGrpSpPr>
          <p:cNvPr id="6" name="组合 5"/>
          <p:cNvGrpSpPr/>
          <p:nvPr/>
        </p:nvGrpSpPr>
        <p:grpSpPr>
          <a:xfrm>
            <a:off x="1388960" y="1555330"/>
            <a:ext cx="9463676" cy="2190663"/>
            <a:chOff x="1211490" y="1465413"/>
            <a:chExt cx="9826343" cy="2274614"/>
          </a:xfrm>
        </p:grpSpPr>
        <p:sp>
          <p:nvSpPr>
            <p:cNvPr id="18" name="Oval 5"/>
            <p:cNvSpPr/>
            <p:nvPr/>
          </p:nvSpPr>
          <p:spPr>
            <a:xfrm>
              <a:off x="1211490" y="1465419"/>
              <a:ext cx="928914" cy="928914"/>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latin typeface="微软雅黑" panose="020B0503020204020204" charset="-122"/>
                  <a:ea typeface="微软雅黑" panose="020B0503020204020204" charset="-122"/>
                </a:rPr>
                <a:t>01</a:t>
              </a:r>
            </a:p>
          </p:txBody>
        </p:sp>
        <p:sp>
          <p:nvSpPr>
            <p:cNvPr id="19" name="Oval 6"/>
            <p:cNvSpPr/>
            <p:nvPr/>
          </p:nvSpPr>
          <p:spPr>
            <a:xfrm>
              <a:off x="6378575" y="1465419"/>
              <a:ext cx="928914" cy="928914"/>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latin typeface="微软雅黑" panose="020B0503020204020204" charset="-122"/>
                  <a:ea typeface="微软雅黑" panose="020B0503020204020204" charset="-122"/>
                </a:rPr>
                <a:t>02</a:t>
              </a:r>
            </a:p>
          </p:txBody>
        </p:sp>
        <p:sp>
          <p:nvSpPr>
            <p:cNvPr id="21" name="Oval 8"/>
            <p:cNvSpPr/>
            <p:nvPr/>
          </p:nvSpPr>
          <p:spPr>
            <a:xfrm>
              <a:off x="1211490" y="2811113"/>
              <a:ext cx="928914" cy="928914"/>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latin typeface="微软雅黑" panose="020B0503020204020204" charset="-122"/>
                  <a:ea typeface="微软雅黑" panose="020B0503020204020204" charset="-122"/>
                </a:rPr>
                <a:t>03</a:t>
              </a:r>
            </a:p>
          </p:txBody>
        </p:sp>
        <p:sp>
          <p:nvSpPr>
            <p:cNvPr id="22" name="Oval 9"/>
            <p:cNvSpPr/>
            <p:nvPr/>
          </p:nvSpPr>
          <p:spPr>
            <a:xfrm>
              <a:off x="6378575" y="2811113"/>
              <a:ext cx="928914" cy="928914"/>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800" b="1" dirty="0">
                  <a:latin typeface="微软雅黑" panose="020B0503020204020204" charset="-122"/>
                  <a:ea typeface="微软雅黑" panose="020B0503020204020204" charset="-122"/>
                </a:rPr>
                <a:t>04</a:t>
              </a:r>
            </a:p>
          </p:txBody>
        </p:sp>
        <p:grpSp>
          <p:nvGrpSpPr>
            <p:cNvPr id="23" name="组合 22"/>
            <p:cNvGrpSpPr/>
            <p:nvPr/>
          </p:nvGrpSpPr>
          <p:grpSpPr>
            <a:xfrm>
              <a:off x="2203501" y="1465413"/>
              <a:ext cx="3580161" cy="854124"/>
              <a:chOff x="2022526" y="1732113"/>
              <a:chExt cx="3580161" cy="854124"/>
            </a:xfrm>
          </p:grpSpPr>
          <p:sp>
            <p:nvSpPr>
              <p:cNvPr id="24" name="矩形 46"/>
              <p:cNvSpPr/>
              <p:nvPr/>
            </p:nvSpPr>
            <p:spPr>
              <a:xfrm>
                <a:off x="2022526" y="2039237"/>
                <a:ext cx="3580161" cy="547000"/>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75000"/>
                      <a:lumOff val="25000"/>
                    </a:schemeClr>
                  </a:solidFill>
                  <a:latin typeface="+mn-ea"/>
                </a:endParaRPr>
              </a:p>
            </p:txBody>
          </p:sp>
          <p:sp>
            <p:nvSpPr>
              <p:cNvPr id="25" name="矩形 4"/>
              <p:cNvSpPr/>
              <p:nvPr/>
            </p:nvSpPr>
            <p:spPr>
              <a:xfrm>
                <a:off x="2022547" y="1732113"/>
                <a:ext cx="1605280"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grpSp>
        <p:grpSp>
          <p:nvGrpSpPr>
            <p:cNvPr id="26" name="组合 25"/>
            <p:cNvGrpSpPr/>
            <p:nvPr/>
          </p:nvGrpSpPr>
          <p:grpSpPr>
            <a:xfrm>
              <a:off x="7457672" y="1465413"/>
              <a:ext cx="3580161" cy="854124"/>
              <a:chOff x="7276697" y="1732113"/>
              <a:chExt cx="3580161" cy="854124"/>
            </a:xfrm>
          </p:grpSpPr>
          <p:sp>
            <p:nvSpPr>
              <p:cNvPr id="27" name="矩形 46"/>
              <p:cNvSpPr/>
              <p:nvPr/>
            </p:nvSpPr>
            <p:spPr>
              <a:xfrm>
                <a:off x="7276697" y="2039237"/>
                <a:ext cx="3580161" cy="547000"/>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75000"/>
                      <a:lumOff val="25000"/>
                    </a:schemeClr>
                  </a:solidFill>
                  <a:latin typeface="+mn-ea"/>
                </a:endParaRPr>
              </a:p>
            </p:txBody>
          </p:sp>
          <p:sp>
            <p:nvSpPr>
              <p:cNvPr id="28" name="矩形 4"/>
              <p:cNvSpPr/>
              <p:nvPr/>
            </p:nvSpPr>
            <p:spPr>
              <a:xfrm>
                <a:off x="7276718" y="1732113"/>
                <a:ext cx="1605280"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grpSp>
        <p:grpSp>
          <p:nvGrpSpPr>
            <p:cNvPr id="29" name="组合 28"/>
            <p:cNvGrpSpPr/>
            <p:nvPr/>
          </p:nvGrpSpPr>
          <p:grpSpPr>
            <a:xfrm>
              <a:off x="2203501" y="2810960"/>
              <a:ext cx="3580161" cy="854124"/>
              <a:chOff x="2022526" y="3077660"/>
              <a:chExt cx="3580161" cy="854124"/>
            </a:xfrm>
          </p:grpSpPr>
          <p:sp>
            <p:nvSpPr>
              <p:cNvPr id="30" name="矩形 46"/>
              <p:cNvSpPr/>
              <p:nvPr/>
            </p:nvSpPr>
            <p:spPr>
              <a:xfrm>
                <a:off x="2022526" y="3384784"/>
                <a:ext cx="3580161" cy="547000"/>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75000"/>
                      <a:lumOff val="25000"/>
                    </a:schemeClr>
                  </a:solidFill>
                  <a:latin typeface="+mn-ea"/>
                </a:endParaRPr>
              </a:p>
            </p:txBody>
          </p:sp>
          <p:sp>
            <p:nvSpPr>
              <p:cNvPr id="31" name="矩形 4"/>
              <p:cNvSpPr/>
              <p:nvPr/>
            </p:nvSpPr>
            <p:spPr>
              <a:xfrm>
                <a:off x="2022547" y="3077660"/>
                <a:ext cx="1605280"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grpSp>
        <p:grpSp>
          <p:nvGrpSpPr>
            <p:cNvPr id="32" name="组合 31"/>
            <p:cNvGrpSpPr/>
            <p:nvPr/>
          </p:nvGrpSpPr>
          <p:grpSpPr>
            <a:xfrm>
              <a:off x="7457672" y="2810960"/>
              <a:ext cx="3580161" cy="854124"/>
              <a:chOff x="7276697" y="3077660"/>
              <a:chExt cx="3580161" cy="854124"/>
            </a:xfrm>
          </p:grpSpPr>
          <p:sp>
            <p:nvSpPr>
              <p:cNvPr id="33" name="矩形 46"/>
              <p:cNvSpPr/>
              <p:nvPr/>
            </p:nvSpPr>
            <p:spPr>
              <a:xfrm>
                <a:off x="7276697" y="3384784"/>
                <a:ext cx="3580161" cy="547000"/>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75000"/>
                      <a:lumOff val="25000"/>
                    </a:schemeClr>
                  </a:solidFill>
                  <a:latin typeface="+mn-ea"/>
                </a:endParaRPr>
              </a:p>
            </p:txBody>
          </p:sp>
          <p:sp>
            <p:nvSpPr>
              <p:cNvPr id="35" name="矩形 4"/>
              <p:cNvSpPr/>
              <p:nvPr/>
            </p:nvSpPr>
            <p:spPr>
              <a:xfrm>
                <a:off x="7276718" y="3077660"/>
                <a:ext cx="1605280"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grpSp>
      </p:grpSp>
      <p:cxnSp>
        <p:nvCxnSpPr>
          <p:cNvPr id="4" name="直接连接符 3"/>
          <p:cNvCxnSpPr/>
          <p:nvPr/>
        </p:nvCxnSpPr>
        <p:spPr>
          <a:xfrm>
            <a:off x="1096010" y="4263390"/>
            <a:ext cx="10000615" cy="0"/>
          </a:xfrm>
          <a:prstGeom prst="line">
            <a:avLst/>
          </a:prstGeom>
          <a:ln w="15875" cmpd="sng">
            <a:solidFill>
              <a:srgbClr val="307193"/>
            </a:solidFill>
            <a:prstDash val="sysDot"/>
          </a:ln>
        </p:spPr>
        <p:style>
          <a:lnRef idx="1">
            <a:schemeClr val="accent1"/>
          </a:lnRef>
          <a:fillRef idx="0">
            <a:schemeClr val="accent1"/>
          </a:fillRef>
          <a:effectRef idx="0">
            <a:schemeClr val="accent1"/>
          </a:effectRef>
          <a:fontRef idx="minor">
            <a:schemeClr val="tx1"/>
          </a:fontRef>
        </p:style>
      </p:cxnSp>
      <p:sp>
        <p:nvSpPr>
          <p:cNvPr id="37" name="TextBox 41"/>
          <p:cNvSpPr txBox="1"/>
          <p:nvPr/>
        </p:nvSpPr>
        <p:spPr>
          <a:xfrm>
            <a:off x="5293649" y="4479000"/>
            <a:ext cx="1605280" cy="306705"/>
          </a:xfrm>
          <a:prstGeom prst="rect">
            <a:avLst/>
          </a:prstGeom>
          <a:noFill/>
        </p:spPr>
        <p:txBody>
          <a:bodyPr wrap="none" rtlCol="0">
            <a:spAutoFit/>
          </a:bodyPr>
          <a:lstStyle/>
          <a:p>
            <a:pPr algn="l"/>
            <a:r>
              <a:rPr lang="zh-CN" altLang="en-US" sz="1400" b="1">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38" name="TextBox 42"/>
          <p:cNvSpPr txBox="1"/>
          <p:nvPr/>
        </p:nvSpPr>
        <p:spPr>
          <a:xfrm>
            <a:off x="1789430" y="4862195"/>
            <a:ext cx="8614410" cy="526811"/>
          </a:xfrm>
          <a:prstGeom prst="rect">
            <a:avLst/>
          </a:prstGeom>
          <a:noFill/>
        </p:spPr>
        <p:txBody>
          <a:bodyPr wrap="square" rtlCol="0">
            <a:spAutoFit/>
          </a:bodyPr>
          <a:lstStyle/>
          <a:p>
            <a:pPr algn="ctr">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pt-BR" sz="10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38754750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000"/>
                            </p:stCondLst>
                            <p:childTnLst>
                              <p:par>
                                <p:cTn id="16" presetID="12" presetClass="entr" presetSubtype="1"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p:tgtEl>
                                          <p:spTgt spid="44"/>
                                        </p:tgtEl>
                                        <p:attrNameLst>
                                          <p:attrName>ppt_y</p:attrName>
                                        </p:attrNameLst>
                                      </p:cBhvr>
                                      <p:tavLst>
                                        <p:tav tm="0">
                                          <p:val>
                                            <p:strVal val="#ppt_y-#ppt_h*1.125000"/>
                                          </p:val>
                                        </p:tav>
                                        <p:tav tm="100000">
                                          <p:val>
                                            <p:strVal val="#ppt_y"/>
                                          </p:val>
                                        </p:tav>
                                      </p:tavLst>
                                    </p:anim>
                                    <p:animEffect transition="in" filter="wipe(down)">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3834" y="-1938"/>
            <a:ext cx="12192000" cy="6861877"/>
            <a:chOff x="0" y="-1938"/>
            <a:chExt cx="12192000" cy="6861877"/>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2033" y="-1142032"/>
              <a:ext cx="6859938" cy="9144003"/>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21" name="矩形 20"/>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7188"/>
          <a:stretch/>
        </p:blipFill>
        <p:spPr bwMode="auto">
          <a:xfrm>
            <a:off x="1147446" y="2081955"/>
            <a:ext cx="2655240" cy="179556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4">
            <a:extLst>
              <a:ext uri="{28A0092B-C50C-407E-A947-70E740481C1C}">
                <a14:useLocalDpi xmlns:a14="http://schemas.microsoft.com/office/drawing/2010/main" val="0"/>
              </a:ext>
            </a:extLst>
          </a:blip>
          <a:srcRect r="17188"/>
          <a:stretch/>
        </p:blipFill>
        <p:spPr bwMode="auto">
          <a:xfrm>
            <a:off x="4512451" y="1777875"/>
            <a:ext cx="3252024" cy="21991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7188"/>
          <a:stretch/>
        </p:blipFill>
        <p:spPr bwMode="auto">
          <a:xfrm>
            <a:off x="8418533" y="2081955"/>
            <a:ext cx="2655240" cy="1795564"/>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24" name="文本框 23"/>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4" name="矩形 3"/>
          <p:cNvSpPr/>
          <p:nvPr/>
        </p:nvSpPr>
        <p:spPr>
          <a:xfrm>
            <a:off x="1499235" y="401129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dirty="0">
                <a:solidFill>
                  <a:srgbClr val="307193"/>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307193"/>
              </a:solidFill>
              <a:effectLst/>
              <a:uLnTx/>
              <a:uFillTx/>
              <a:latin typeface="微软雅黑" panose="020B0503020204020204" charset="-122"/>
              <a:ea typeface="微软雅黑" panose="020B0503020204020204" charset="-122"/>
              <a:cs typeface="+mn-cs"/>
              <a:sym typeface="+mn-ea"/>
            </a:endParaRPr>
          </a:p>
        </p:txBody>
      </p:sp>
      <p:sp>
        <p:nvSpPr>
          <p:cNvPr id="6" name="矩形 5"/>
          <p:cNvSpPr/>
          <p:nvPr/>
        </p:nvSpPr>
        <p:spPr>
          <a:xfrm>
            <a:off x="1148080" y="4349750"/>
            <a:ext cx="2621915" cy="955675"/>
          </a:xfrm>
          <a:prstGeom prst="rect">
            <a:avLst/>
          </a:prstGeom>
        </p:spPr>
        <p:txBody>
          <a:bodyPr wrap="square">
            <a:norm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zh-CN" altLang="en-US" sz="1000" b="0"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sym typeface="+mn-ea"/>
            </a:endParaRPr>
          </a:p>
        </p:txBody>
      </p:sp>
      <p:sp>
        <p:nvSpPr>
          <p:cNvPr id="11" name="矩形 10"/>
          <p:cNvSpPr/>
          <p:nvPr/>
        </p:nvSpPr>
        <p:spPr>
          <a:xfrm>
            <a:off x="5167630" y="4150360"/>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dirty="0">
                <a:solidFill>
                  <a:srgbClr val="307193"/>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307193"/>
              </a:solidFill>
              <a:effectLst/>
              <a:uLnTx/>
              <a:uFillTx/>
              <a:latin typeface="微软雅黑" panose="020B0503020204020204" charset="-122"/>
              <a:ea typeface="微软雅黑" panose="020B0503020204020204" charset="-122"/>
              <a:cs typeface="+mn-cs"/>
              <a:sym typeface="+mn-ea"/>
            </a:endParaRPr>
          </a:p>
        </p:txBody>
      </p:sp>
      <p:sp>
        <p:nvSpPr>
          <p:cNvPr id="12" name="矩形 11"/>
          <p:cNvSpPr/>
          <p:nvPr/>
        </p:nvSpPr>
        <p:spPr>
          <a:xfrm>
            <a:off x="4816475" y="4488815"/>
            <a:ext cx="2621915" cy="955675"/>
          </a:xfrm>
          <a:prstGeom prst="rect">
            <a:avLst/>
          </a:prstGeom>
        </p:spPr>
        <p:txBody>
          <a:bodyPr wrap="square">
            <a:norm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zh-CN" altLang="en-US" sz="1000" b="0"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sym typeface="+mn-ea"/>
            </a:endParaRPr>
          </a:p>
        </p:txBody>
      </p:sp>
      <p:sp>
        <p:nvSpPr>
          <p:cNvPr id="13" name="矩形 12"/>
          <p:cNvSpPr/>
          <p:nvPr/>
        </p:nvSpPr>
        <p:spPr>
          <a:xfrm>
            <a:off x="8636635" y="401129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dirty="0">
                <a:solidFill>
                  <a:srgbClr val="307193"/>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307193"/>
              </a:solidFill>
              <a:effectLst/>
              <a:uLnTx/>
              <a:uFillTx/>
              <a:latin typeface="微软雅黑" panose="020B0503020204020204" charset="-122"/>
              <a:ea typeface="微软雅黑" panose="020B0503020204020204" charset="-122"/>
              <a:cs typeface="+mn-cs"/>
              <a:sym typeface="+mn-ea"/>
            </a:endParaRPr>
          </a:p>
        </p:txBody>
      </p:sp>
      <p:sp>
        <p:nvSpPr>
          <p:cNvPr id="14" name="矩形 13"/>
          <p:cNvSpPr/>
          <p:nvPr/>
        </p:nvSpPr>
        <p:spPr>
          <a:xfrm>
            <a:off x="8420735" y="4349750"/>
            <a:ext cx="2621280" cy="955675"/>
          </a:xfrm>
          <a:prstGeom prst="rect">
            <a:avLst/>
          </a:prstGeom>
        </p:spPr>
        <p:txBody>
          <a:bodyPr wrap="square">
            <a:norm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zh-CN" altLang="en-US" sz="1000" b="0"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sym typeface="+mn-ea"/>
            </a:endParaRPr>
          </a:p>
        </p:txBody>
      </p:sp>
    </p:spTree>
    <p:extLst>
      <p:ext uri="{BB962C8B-B14F-4D97-AF65-F5344CB8AC3E}">
        <p14:creationId xmlns:p14="http://schemas.microsoft.com/office/powerpoint/2010/main" val="33930026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up)">
                                      <p:cBhvr>
                                        <p:cTn id="30" dur="500"/>
                                        <p:tgtEl>
                                          <p:spTgt spid="14"/>
                                        </p:tgtEl>
                                      </p:cBhvr>
                                    </p:animEffect>
                                  </p:childTnLst>
                                </p:cTn>
                              </p:par>
                            </p:childTnLst>
                          </p:cTn>
                        </p:par>
                        <p:par>
                          <p:cTn id="31" fill="hold">
                            <p:stCondLst>
                              <p:cond delay="1500"/>
                            </p:stCondLst>
                            <p:childTnLst>
                              <p:par>
                                <p:cTn id="32" presetID="1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p:tgtEl>
                                          <p:spTgt spid="24"/>
                                        </p:tgtEl>
                                        <p:attrNameLst>
                                          <p:attrName>ppt_y</p:attrName>
                                        </p:attrNameLst>
                                      </p:cBhvr>
                                      <p:tavLst>
                                        <p:tav tm="0">
                                          <p:val>
                                            <p:strVal val="#ppt_y-#ppt_h*1.125000"/>
                                          </p:val>
                                        </p:tav>
                                        <p:tav tm="100000">
                                          <p:val>
                                            <p:strVal val="#ppt_y"/>
                                          </p:val>
                                        </p:tav>
                                      </p:tavLst>
                                    </p:anim>
                                    <p:animEffect transition="in" filter="wipe(down)">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6"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03834" y="-1938"/>
            <a:ext cx="12192000" cy="6861877"/>
            <a:chOff x="0" y="-1938"/>
            <a:chExt cx="12192000" cy="6861877"/>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2033" y="-1142032"/>
              <a:ext cx="6859938" cy="9144003"/>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48" name="矩形 47"/>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4"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51" name="图片 50"/>
          <p:cNvPicPr>
            <a:picLocks noChangeAspect="1"/>
          </p:cNvPicPr>
          <p:nvPr/>
        </p:nvPicPr>
        <p:blipFill rotWithShape="1">
          <a:blip r:embed="rId5"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52" name="文本框 51"/>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grpSp>
        <p:nvGrpSpPr>
          <p:cNvPr id="104" name="组合 103"/>
          <p:cNvGrpSpPr/>
          <p:nvPr/>
        </p:nvGrpSpPr>
        <p:grpSpPr>
          <a:xfrm>
            <a:off x="4324985" y="1911350"/>
            <a:ext cx="3535680" cy="3366135"/>
            <a:chOff x="6811" y="3394"/>
            <a:chExt cx="5568" cy="5301"/>
          </a:xfrm>
          <a:solidFill>
            <a:srgbClr val="62C1C7"/>
          </a:solidFill>
        </p:grpSpPr>
        <p:sp>
          <p:nvSpPr>
            <p:cNvPr id="19" name="Freeform 108"/>
            <p:cNvSpPr/>
            <p:nvPr/>
          </p:nvSpPr>
          <p:spPr bwMode="auto">
            <a:xfrm>
              <a:off x="8754" y="3394"/>
              <a:ext cx="1690" cy="1631"/>
            </a:xfrm>
            <a:custGeom>
              <a:avLst/>
              <a:gdLst>
                <a:gd name="T0" fmla="*/ 46 w 155"/>
                <a:gd name="T1" fmla="*/ 149 h 149"/>
                <a:gd name="T2" fmla="*/ 46 w 155"/>
                <a:gd name="T3" fmla="*/ 120 h 149"/>
                <a:gd name="T4" fmla="*/ 25 w 155"/>
                <a:gd name="T5" fmla="*/ 78 h 149"/>
                <a:gd name="T6" fmla="*/ 77 w 155"/>
                <a:gd name="T7" fmla="*/ 25 h 149"/>
                <a:gd name="T8" fmla="*/ 130 w 155"/>
                <a:gd name="T9" fmla="*/ 78 h 149"/>
                <a:gd name="T10" fmla="*/ 109 w 155"/>
                <a:gd name="T11" fmla="*/ 120 h 149"/>
                <a:gd name="T12" fmla="*/ 109 w 155"/>
                <a:gd name="T13" fmla="*/ 149 h 149"/>
                <a:gd name="T14" fmla="*/ 155 w 155"/>
                <a:gd name="T15" fmla="*/ 78 h 149"/>
                <a:gd name="T16" fmla="*/ 77 w 155"/>
                <a:gd name="T17" fmla="*/ 0 h 149"/>
                <a:gd name="T18" fmla="*/ 0 w 155"/>
                <a:gd name="T19" fmla="*/ 78 h 149"/>
                <a:gd name="T20" fmla="*/ 46 w 155"/>
                <a:gd name="T21"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9">
                  <a:moveTo>
                    <a:pt x="46" y="149"/>
                  </a:moveTo>
                  <a:cubicBezTo>
                    <a:pt x="46" y="120"/>
                    <a:pt x="46" y="120"/>
                    <a:pt x="46" y="120"/>
                  </a:cubicBezTo>
                  <a:cubicBezTo>
                    <a:pt x="33" y="110"/>
                    <a:pt x="25" y="95"/>
                    <a:pt x="25" y="78"/>
                  </a:cubicBezTo>
                  <a:cubicBezTo>
                    <a:pt x="25" y="49"/>
                    <a:pt x="48" y="25"/>
                    <a:pt x="77" y="25"/>
                  </a:cubicBezTo>
                  <a:cubicBezTo>
                    <a:pt x="106" y="25"/>
                    <a:pt x="130" y="49"/>
                    <a:pt x="130" y="78"/>
                  </a:cubicBezTo>
                  <a:cubicBezTo>
                    <a:pt x="130" y="95"/>
                    <a:pt x="121" y="110"/>
                    <a:pt x="109" y="120"/>
                  </a:cubicBezTo>
                  <a:cubicBezTo>
                    <a:pt x="109" y="149"/>
                    <a:pt x="109" y="149"/>
                    <a:pt x="109" y="149"/>
                  </a:cubicBezTo>
                  <a:cubicBezTo>
                    <a:pt x="136" y="137"/>
                    <a:pt x="155" y="110"/>
                    <a:pt x="155" y="78"/>
                  </a:cubicBezTo>
                  <a:cubicBezTo>
                    <a:pt x="155" y="35"/>
                    <a:pt x="120" y="0"/>
                    <a:pt x="77" y="0"/>
                  </a:cubicBezTo>
                  <a:cubicBezTo>
                    <a:pt x="34" y="0"/>
                    <a:pt x="0" y="35"/>
                    <a:pt x="0" y="78"/>
                  </a:cubicBezTo>
                  <a:cubicBezTo>
                    <a:pt x="0" y="110"/>
                    <a:pt x="19" y="137"/>
                    <a:pt x="46" y="149"/>
                  </a:cubicBezTo>
                  <a:close/>
                </a:path>
              </a:pathLst>
            </a:custGeom>
            <a:grpFill/>
            <a:ln>
              <a:noFill/>
            </a:ln>
          </p:spPr>
          <p:txBody>
            <a:bodyPr vert="horz" wrap="square" lIns="91440" tIns="45720" rIns="91440" bIns="45720" numCol="1" anchor="t" anchorCtr="0" compatLnSpc="1"/>
            <a:lstStyle/>
            <a:p>
              <a:endParaRPr lang="en-US"/>
            </a:p>
          </p:txBody>
        </p:sp>
        <p:grpSp>
          <p:nvGrpSpPr>
            <p:cNvPr id="20" name="Group 31"/>
            <p:cNvGrpSpPr/>
            <p:nvPr/>
          </p:nvGrpSpPr>
          <p:grpSpPr>
            <a:xfrm>
              <a:off x="9301" y="3941"/>
              <a:ext cx="597" cy="2228"/>
              <a:chOff x="4385314" y="1623469"/>
              <a:chExt cx="379204" cy="1414725"/>
            </a:xfrm>
            <a:grpFill/>
          </p:grpSpPr>
          <p:sp>
            <p:nvSpPr>
              <p:cNvPr id="21" name="Rectangle 109"/>
              <p:cNvSpPr>
                <a:spLocks noChangeArrowheads="1"/>
              </p:cNvSpPr>
              <p:nvPr/>
            </p:nvSpPr>
            <p:spPr bwMode="auto">
              <a:xfrm>
                <a:off x="4461155" y="1818906"/>
                <a:ext cx="221689" cy="1219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Oval 110"/>
              <p:cNvSpPr>
                <a:spLocks noChangeArrowheads="1"/>
              </p:cNvSpPr>
              <p:nvPr/>
            </p:nvSpPr>
            <p:spPr bwMode="auto">
              <a:xfrm>
                <a:off x="4385314" y="1623469"/>
                <a:ext cx="379204" cy="39087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9" name="Freeform 112"/>
            <p:cNvSpPr/>
            <p:nvPr/>
          </p:nvSpPr>
          <p:spPr bwMode="auto">
            <a:xfrm>
              <a:off x="6811" y="4621"/>
              <a:ext cx="1801" cy="1865"/>
            </a:xfrm>
            <a:custGeom>
              <a:avLst/>
              <a:gdLst>
                <a:gd name="T0" fmla="*/ 145 w 165"/>
                <a:gd name="T1" fmla="*/ 139 h 171"/>
                <a:gd name="T2" fmla="*/ 118 w 165"/>
                <a:gd name="T3" fmla="*/ 130 h 171"/>
                <a:gd name="T4" fmla="*/ 71 w 165"/>
                <a:gd name="T5" fmla="*/ 137 h 171"/>
                <a:gd name="T6" fmla="*/ 37 w 165"/>
                <a:gd name="T7" fmla="*/ 71 h 171"/>
                <a:gd name="T8" fmla="*/ 104 w 165"/>
                <a:gd name="T9" fmla="*/ 37 h 171"/>
                <a:gd name="T10" fmla="*/ 137 w 165"/>
                <a:gd name="T11" fmla="*/ 71 h 171"/>
                <a:gd name="T12" fmla="*/ 165 w 165"/>
                <a:gd name="T13" fmla="*/ 80 h 171"/>
                <a:gd name="T14" fmla="*/ 111 w 165"/>
                <a:gd name="T15" fmla="*/ 14 h 171"/>
                <a:gd name="T16" fmla="*/ 14 w 165"/>
                <a:gd name="T17" fmla="*/ 63 h 171"/>
                <a:gd name="T18" fmla="*/ 63 w 165"/>
                <a:gd name="T19" fmla="*/ 161 h 171"/>
                <a:gd name="T20" fmla="*/ 145 w 165"/>
                <a:gd name="T21"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71">
                  <a:moveTo>
                    <a:pt x="145" y="139"/>
                  </a:moveTo>
                  <a:cubicBezTo>
                    <a:pt x="118" y="130"/>
                    <a:pt x="118" y="130"/>
                    <a:pt x="118" y="130"/>
                  </a:cubicBezTo>
                  <a:cubicBezTo>
                    <a:pt x="105" y="139"/>
                    <a:pt x="88" y="143"/>
                    <a:pt x="71" y="137"/>
                  </a:cubicBezTo>
                  <a:cubicBezTo>
                    <a:pt x="44" y="128"/>
                    <a:pt x="28" y="99"/>
                    <a:pt x="37" y="71"/>
                  </a:cubicBezTo>
                  <a:cubicBezTo>
                    <a:pt x="46" y="44"/>
                    <a:pt x="76" y="28"/>
                    <a:pt x="104" y="37"/>
                  </a:cubicBezTo>
                  <a:cubicBezTo>
                    <a:pt x="120" y="43"/>
                    <a:pt x="132" y="55"/>
                    <a:pt x="137" y="71"/>
                  </a:cubicBezTo>
                  <a:cubicBezTo>
                    <a:pt x="165" y="80"/>
                    <a:pt x="165" y="80"/>
                    <a:pt x="165" y="80"/>
                  </a:cubicBezTo>
                  <a:cubicBezTo>
                    <a:pt x="162" y="50"/>
                    <a:pt x="142" y="23"/>
                    <a:pt x="111" y="14"/>
                  </a:cubicBezTo>
                  <a:cubicBezTo>
                    <a:pt x="71" y="0"/>
                    <a:pt x="27" y="23"/>
                    <a:pt x="14" y="63"/>
                  </a:cubicBezTo>
                  <a:cubicBezTo>
                    <a:pt x="0" y="104"/>
                    <a:pt x="23" y="148"/>
                    <a:pt x="63" y="161"/>
                  </a:cubicBezTo>
                  <a:cubicBezTo>
                    <a:pt x="94" y="171"/>
                    <a:pt x="125" y="161"/>
                    <a:pt x="145" y="139"/>
                  </a:cubicBezTo>
                  <a:close/>
                </a:path>
              </a:pathLst>
            </a:custGeom>
            <a:grpFill/>
            <a:ln>
              <a:noFill/>
            </a:ln>
          </p:spPr>
          <p:txBody>
            <a:bodyPr vert="horz" wrap="square" lIns="91440" tIns="45720" rIns="91440" bIns="45720" numCol="1" anchor="t" anchorCtr="0" compatLnSpc="1"/>
            <a:lstStyle/>
            <a:p>
              <a:endParaRPr lang="en-US"/>
            </a:p>
          </p:txBody>
        </p:sp>
        <p:grpSp>
          <p:nvGrpSpPr>
            <p:cNvPr id="74" name="Group 30"/>
            <p:cNvGrpSpPr/>
            <p:nvPr/>
          </p:nvGrpSpPr>
          <p:grpSpPr>
            <a:xfrm>
              <a:off x="7422" y="5231"/>
              <a:ext cx="2228" cy="1102"/>
              <a:chOff x="3192280" y="2443134"/>
              <a:chExt cx="1414724" cy="700070"/>
            </a:xfrm>
            <a:grpFill/>
          </p:grpSpPr>
          <p:sp>
            <p:nvSpPr>
              <p:cNvPr id="75" name="Freeform 113"/>
              <p:cNvSpPr/>
              <p:nvPr/>
            </p:nvSpPr>
            <p:spPr bwMode="auto">
              <a:xfrm>
                <a:off x="3373131" y="2553979"/>
                <a:ext cx="1233873" cy="589225"/>
              </a:xfrm>
              <a:custGeom>
                <a:avLst/>
                <a:gdLst>
                  <a:gd name="T0" fmla="*/ 399 w 423"/>
                  <a:gd name="T1" fmla="*/ 202 h 202"/>
                  <a:gd name="T2" fmla="*/ 423 w 423"/>
                  <a:gd name="T3" fmla="*/ 131 h 202"/>
                  <a:gd name="T4" fmla="*/ 23 w 423"/>
                  <a:gd name="T5" fmla="*/ 0 h 202"/>
                  <a:gd name="T6" fmla="*/ 0 w 423"/>
                  <a:gd name="T7" fmla="*/ 71 h 202"/>
                  <a:gd name="T8" fmla="*/ 399 w 423"/>
                  <a:gd name="T9" fmla="*/ 202 h 202"/>
                </a:gdLst>
                <a:ahLst/>
                <a:cxnLst>
                  <a:cxn ang="0">
                    <a:pos x="T0" y="T1"/>
                  </a:cxn>
                  <a:cxn ang="0">
                    <a:pos x="T2" y="T3"/>
                  </a:cxn>
                  <a:cxn ang="0">
                    <a:pos x="T4" y="T5"/>
                  </a:cxn>
                  <a:cxn ang="0">
                    <a:pos x="T6" y="T7"/>
                  </a:cxn>
                  <a:cxn ang="0">
                    <a:pos x="T8" y="T9"/>
                  </a:cxn>
                </a:cxnLst>
                <a:rect l="0" t="0" r="r" b="b"/>
                <a:pathLst>
                  <a:path w="423" h="202">
                    <a:moveTo>
                      <a:pt x="399" y="202"/>
                    </a:moveTo>
                    <a:lnTo>
                      <a:pt x="423" y="131"/>
                    </a:lnTo>
                    <a:lnTo>
                      <a:pt x="23" y="0"/>
                    </a:lnTo>
                    <a:lnTo>
                      <a:pt x="0" y="71"/>
                    </a:lnTo>
                    <a:lnTo>
                      <a:pt x="399"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114"/>
              <p:cNvSpPr/>
              <p:nvPr/>
            </p:nvSpPr>
            <p:spPr bwMode="auto">
              <a:xfrm>
                <a:off x="3192280" y="2443134"/>
                <a:ext cx="437543" cy="437543"/>
              </a:xfrm>
              <a:custGeom>
                <a:avLst/>
                <a:gdLst>
                  <a:gd name="T0" fmla="*/ 23 w 63"/>
                  <a:gd name="T1" fmla="*/ 58 h 63"/>
                  <a:gd name="T2" fmla="*/ 5 w 63"/>
                  <a:gd name="T3" fmla="*/ 23 h 63"/>
                  <a:gd name="T4" fmla="*/ 40 w 63"/>
                  <a:gd name="T5" fmla="*/ 5 h 63"/>
                  <a:gd name="T6" fmla="*/ 58 w 63"/>
                  <a:gd name="T7" fmla="*/ 40 h 63"/>
                  <a:gd name="T8" fmla="*/ 23 w 63"/>
                  <a:gd name="T9" fmla="*/ 58 h 63"/>
                </a:gdLst>
                <a:ahLst/>
                <a:cxnLst>
                  <a:cxn ang="0">
                    <a:pos x="T0" y="T1"/>
                  </a:cxn>
                  <a:cxn ang="0">
                    <a:pos x="T2" y="T3"/>
                  </a:cxn>
                  <a:cxn ang="0">
                    <a:pos x="T4" y="T5"/>
                  </a:cxn>
                  <a:cxn ang="0">
                    <a:pos x="T6" y="T7"/>
                  </a:cxn>
                  <a:cxn ang="0">
                    <a:pos x="T8" y="T9"/>
                  </a:cxn>
                </a:cxnLst>
                <a:rect l="0" t="0" r="r" b="b"/>
                <a:pathLst>
                  <a:path w="63" h="63">
                    <a:moveTo>
                      <a:pt x="23" y="58"/>
                    </a:moveTo>
                    <a:cubicBezTo>
                      <a:pt x="8" y="53"/>
                      <a:pt x="0" y="37"/>
                      <a:pt x="5" y="23"/>
                    </a:cubicBezTo>
                    <a:cubicBezTo>
                      <a:pt x="10" y="8"/>
                      <a:pt x="25" y="0"/>
                      <a:pt x="40" y="5"/>
                    </a:cubicBezTo>
                    <a:cubicBezTo>
                      <a:pt x="55" y="10"/>
                      <a:pt x="63" y="25"/>
                      <a:pt x="58" y="40"/>
                    </a:cubicBezTo>
                    <a:cubicBezTo>
                      <a:pt x="53" y="55"/>
                      <a:pt x="37" y="63"/>
                      <a:pt x="2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7" name="Freeform 116"/>
            <p:cNvSpPr/>
            <p:nvPr/>
          </p:nvSpPr>
          <p:spPr bwMode="auto">
            <a:xfrm>
              <a:off x="7496" y="6839"/>
              <a:ext cx="1856" cy="1856"/>
            </a:xfrm>
            <a:custGeom>
              <a:avLst/>
              <a:gdLst>
                <a:gd name="T0" fmla="*/ 155 w 170"/>
                <a:gd name="T1" fmla="*/ 43 h 170"/>
                <a:gd name="T2" fmla="*/ 138 w 170"/>
                <a:gd name="T3" fmla="*/ 66 h 170"/>
                <a:gd name="T4" fmla="*/ 130 w 170"/>
                <a:gd name="T5" fmla="*/ 113 h 170"/>
                <a:gd name="T6" fmla="*/ 57 w 170"/>
                <a:gd name="T7" fmla="*/ 124 h 170"/>
                <a:gd name="T8" fmla="*/ 45 w 170"/>
                <a:gd name="T9" fmla="*/ 51 h 170"/>
                <a:gd name="T10" fmla="*/ 87 w 170"/>
                <a:gd name="T11" fmla="*/ 29 h 170"/>
                <a:gd name="T12" fmla="*/ 104 w 170"/>
                <a:gd name="T13" fmla="*/ 6 h 170"/>
                <a:gd name="T14" fmla="*/ 25 w 170"/>
                <a:gd name="T15" fmla="*/ 36 h 170"/>
                <a:gd name="T16" fmla="*/ 42 w 170"/>
                <a:gd name="T17" fmla="*/ 145 h 170"/>
                <a:gd name="T18" fmla="*/ 151 w 170"/>
                <a:gd name="T19" fmla="*/ 127 h 170"/>
                <a:gd name="T20" fmla="*/ 155 w 170"/>
                <a:gd name="T21"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155" y="43"/>
                  </a:moveTo>
                  <a:cubicBezTo>
                    <a:pt x="138" y="66"/>
                    <a:pt x="138" y="66"/>
                    <a:pt x="138" y="66"/>
                  </a:cubicBezTo>
                  <a:cubicBezTo>
                    <a:pt x="143" y="81"/>
                    <a:pt x="140" y="99"/>
                    <a:pt x="130" y="113"/>
                  </a:cubicBezTo>
                  <a:cubicBezTo>
                    <a:pt x="113" y="136"/>
                    <a:pt x="80" y="141"/>
                    <a:pt x="57" y="124"/>
                  </a:cubicBezTo>
                  <a:cubicBezTo>
                    <a:pt x="33" y="107"/>
                    <a:pt x="28" y="74"/>
                    <a:pt x="45" y="51"/>
                  </a:cubicBezTo>
                  <a:cubicBezTo>
                    <a:pt x="55" y="37"/>
                    <a:pt x="71" y="29"/>
                    <a:pt x="87" y="29"/>
                  </a:cubicBezTo>
                  <a:cubicBezTo>
                    <a:pt x="104" y="6"/>
                    <a:pt x="104" y="6"/>
                    <a:pt x="104" y="6"/>
                  </a:cubicBezTo>
                  <a:cubicBezTo>
                    <a:pt x="75" y="0"/>
                    <a:pt x="44" y="10"/>
                    <a:pt x="25" y="36"/>
                  </a:cubicBezTo>
                  <a:cubicBezTo>
                    <a:pt x="0" y="71"/>
                    <a:pt x="7" y="119"/>
                    <a:pt x="42" y="145"/>
                  </a:cubicBezTo>
                  <a:cubicBezTo>
                    <a:pt x="77" y="170"/>
                    <a:pt x="125" y="162"/>
                    <a:pt x="151" y="127"/>
                  </a:cubicBezTo>
                  <a:cubicBezTo>
                    <a:pt x="169" y="102"/>
                    <a:pt x="170" y="68"/>
                    <a:pt x="155" y="43"/>
                  </a:cubicBezTo>
                  <a:close/>
                </a:path>
              </a:pathLst>
            </a:custGeom>
            <a:grpFill/>
            <a:ln>
              <a:noFill/>
            </a:ln>
          </p:spPr>
          <p:txBody>
            <a:bodyPr vert="horz" wrap="square" lIns="91440" tIns="45720" rIns="91440" bIns="45720" numCol="1" anchor="t" anchorCtr="0" compatLnSpc="1"/>
            <a:lstStyle/>
            <a:p>
              <a:endParaRPr lang="en-US"/>
            </a:p>
          </p:txBody>
        </p:sp>
        <p:grpSp>
          <p:nvGrpSpPr>
            <p:cNvPr id="78" name="Group 34"/>
            <p:cNvGrpSpPr/>
            <p:nvPr/>
          </p:nvGrpSpPr>
          <p:grpSpPr>
            <a:xfrm>
              <a:off x="8111" y="6072"/>
              <a:ext cx="1612" cy="1998"/>
              <a:chOff x="3629823" y="2976936"/>
              <a:chExt cx="1023850" cy="1268877"/>
            </a:xfrm>
            <a:grpFill/>
          </p:grpSpPr>
          <p:sp>
            <p:nvSpPr>
              <p:cNvPr id="79" name="Freeform 117"/>
              <p:cNvSpPr/>
              <p:nvPr/>
            </p:nvSpPr>
            <p:spPr bwMode="auto">
              <a:xfrm>
                <a:off x="3761085" y="2976936"/>
                <a:ext cx="892588" cy="1117195"/>
              </a:xfrm>
              <a:custGeom>
                <a:avLst/>
                <a:gdLst>
                  <a:gd name="T0" fmla="*/ 306 w 306"/>
                  <a:gd name="T1" fmla="*/ 43 h 383"/>
                  <a:gd name="T2" fmla="*/ 247 w 306"/>
                  <a:gd name="T3" fmla="*/ 0 h 383"/>
                  <a:gd name="T4" fmla="*/ 0 w 306"/>
                  <a:gd name="T5" fmla="*/ 338 h 383"/>
                  <a:gd name="T6" fmla="*/ 61 w 306"/>
                  <a:gd name="T7" fmla="*/ 383 h 383"/>
                  <a:gd name="T8" fmla="*/ 306 w 306"/>
                  <a:gd name="T9" fmla="*/ 43 h 383"/>
                </a:gdLst>
                <a:ahLst/>
                <a:cxnLst>
                  <a:cxn ang="0">
                    <a:pos x="T0" y="T1"/>
                  </a:cxn>
                  <a:cxn ang="0">
                    <a:pos x="T2" y="T3"/>
                  </a:cxn>
                  <a:cxn ang="0">
                    <a:pos x="T4" y="T5"/>
                  </a:cxn>
                  <a:cxn ang="0">
                    <a:pos x="T6" y="T7"/>
                  </a:cxn>
                  <a:cxn ang="0">
                    <a:pos x="T8" y="T9"/>
                  </a:cxn>
                </a:cxnLst>
                <a:rect l="0" t="0" r="r" b="b"/>
                <a:pathLst>
                  <a:path w="306" h="383">
                    <a:moveTo>
                      <a:pt x="306" y="43"/>
                    </a:moveTo>
                    <a:lnTo>
                      <a:pt x="247" y="0"/>
                    </a:lnTo>
                    <a:lnTo>
                      <a:pt x="0" y="338"/>
                    </a:lnTo>
                    <a:lnTo>
                      <a:pt x="61" y="383"/>
                    </a:lnTo>
                    <a:lnTo>
                      <a:pt x="306"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118"/>
              <p:cNvSpPr/>
              <p:nvPr/>
            </p:nvSpPr>
            <p:spPr bwMode="auto">
              <a:xfrm>
                <a:off x="3629823" y="3808270"/>
                <a:ext cx="434627" cy="437543"/>
              </a:xfrm>
              <a:custGeom>
                <a:avLst/>
                <a:gdLst>
                  <a:gd name="T0" fmla="*/ 54 w 63"/>
                  <a:gd name="T1" fmla="*/ 48 h 63"/>
                  <a:gd name="T2" fmla="*/ 15 w 63"/>
                  <a:gd name="T3" fmla="*/ 54 h 63"/>
                  <a:gd name="T4" fmla="*/ 9 w 63"/>
                  <a:gd name="T5" fmla="*/ 15 h 63"/>
                  <a:gd name="T6" fmla="*/ 48 w 63"/>
                  <a:gd name="T7" fmla="*/ 9 h 63"/>
                  <a:gd name="T8" fmla="*/ 54 w 63"/>
                  <a:gd name="T9" fmla="*/ 48 h 63"/>
                </a:gdLst>
                <a:ahLst/>
                <a:cxnLst>
                  <a:cxn ang="0">
                    <a:pos x="T0" y="T1"/>
                  </a:cxn>
                  <a:cxn ang="0">
                    <a:pos x="T2" y="T3"/>
                  </a:cxn>
                  <a:cxn ang="0">
                    <a:pos x="T4" y="T5"/>
                  </a:cxn>
                  <a:cxn ang="0">
                    <a:pos x="T6" y="T7"/>
                  </a:cxn>
                  <a:cxn ang="0">
                    <a:pos x="T8" y="T9"/>
                  </a:cxn>
                </a:cxnLst>
                <a:rect l="0" t="0" r="r" b="b"/>
                <a:pathLst>
                  <a:path w="63" h="63">
                    <a:moveTo>
                      <a:pt x="54" y="48"/>
                    </a:moveTo>
                    <a:cubicBezTo>
                      <a:pt x="45" y="60"/>
                      <a:pt x="28" y="63"/>
                      <a:pt x="15" y="54"/>
                    </a:cubicBezTo>
                    <a:cubicBezTo>
                      <a:pt x="3" y="45"/>
                      <a:pt x="0" y="28"/>
                      <a:pt x="9" y="15"/>
                    </a:cubicBezTo>
                    <a:cubicBezTo>
                      <a:pt x="18" y="3"/>
                      <a:pt x="36" y="0"/>
                      <a:pt x="48" y="9"/>
                    </a:cubicBezTo>
                    <a:cubicBezTo>
                      <a:pt x="60" y="18"/>
                      <a:pt x="63" y="36"/>
                      <a:pt x="5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1" name="Freeform 120"/>
            <p:cNvSpPr/>
            <p:nvPr/>
          </p:nvSpPr>
          <p:spPr bwMode="auto">
            <a:xfrm>
              <a:off x="9834" y="6839"/>
              <a:ext cx="1856" cy="1856"/>
            </a:xfrm>
            <a:custGeom>
              <a:avLst/>
              <a:gdLst>
                <a:gd name="T0" fmla="*/ 66 w 170"/>
                <a:gd name="T1" fmla="*/ 6 h 170"/>
                <a:gd name="T2" fmla="*/ 83 w 170"/>
                <a:gd name="T3" fmla="*/ 30 h 170"/>
                <a:gd name="T4" fmla="*/ 125 w 170"/>
                <a:gd name="T5" fmla="*/ 51 h 170"/>
                <a:gd name="T6" fmla="*/ 113 w 170"/>
                <a:gd name="T7" fmla="*/ 125 h 170"/>
                <a:gd name="T8" fmla="*/ 40 w 170"/>
                <a:gd name="T9" fmla="*/ 113 h 170"/>
                <a:gd name="T10" fmla="*/ 32 w 170"/>
                <a:gd name="T11" fmla="*/ 67 h 170"/>
                <a:gd name="T12" fmla="*/ 15 w 170"/>
                <a:gd name="T13" fmla="*/ 43 h 170"/>
                <a:gd name="T14" fmla="*/ 19 w 170"/>
                <a:gd name="T15" fmla="*/ 128 h 170"/>
                <a:gd name="T16" fmla="*/ 128 w 170"/>
                <a:gd name="T17" fmla="*/ 145 h 170"/>
                <a:gd name="T18" fmla="*/ 145 w 170"/>
                <a:gd name="T19" fmla="*/ 37 h 170"/>
                <a:gd name="T20" fmla="*/ 66 w 170"/>
                <a:gd name="T21"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66" y="6"/>
                  </a:moveTo>
                  <a:cubicBezTo>
                    <a:pt x="83" y="30"/>
                    <a:pt x="83" y="30"/>
                    <a:pt x="83" y="30"/>
                  </a:cubicBezTo>
                  <a:cubicBezTo>
                    <a:pt x="99" y="30"/>
                    <a:pt x="114" y="37"/>
                    <a:pt x="125" y="51"/>
                  </a:cubicBezTo>
                  <a:cubicBezTo>
                    <a:pt x="142" y="75"/>
                    <a:pt x="136" y="108"/>
                    <a:pt x="113" y="125"/>
                  </a:cubicBezTo>
                  <a:cubicBezTo>
                    <a:pt x="89" y="142"/>
                    <a:pt x="57" y="137"/>
                    <a:pt x="40" y="113"/>
                  </a:cubicBezTo>
                  <a:cubicBezTo>
                    <a:pt x="29" y="99"/>
                    <a:pt x="27" y="82"/>
                    <a:pt x="32" y="67"/>
                  </a:cubicBezTo>
                  <a:cubicBezTo>
                    <a:pt x="15" y="43"/>
                    <a:pt x="15" y="43"/>
                    <a:pt x="15" y="43"/>
                  </a:cubicBezTo>
                  <a:cubicBezTo>
                    <a:pt x="0" y="69"/>
                    <a:pt x="1" y="102"/>
                    <a:pt x="19" y="128"/>
                  </a:cubicBezTo>
                  <a:cubicBezTo>
                    <a:pt x="44" y="163"/>
                    <a:pt x="93" y="170"/>
                    <a:pt x="128" y="145"/>
                  </a:cubicBezTo>
                  <a:cubicBezTo>
                    <a:pt x="162" y="120"/>
                    <a:pt x="170" y="71"/>
                    <a:pt x="145" y="37"/>
                  </a:cubicBezTo>
                  <a:cubicBezTo>
                    <a:pt x="126" y="11"/>
                    <a:pt x="95" y="0"/>
                    <a:pt x="66" y="6"/>
                  </a:cubicBezTo>
                  <a:close/>
                </a:path>
              </a:pathLst>
            </a:custGeom>
            <a:grpFill/>
            <a:ln>
              <a:noFill/>
            </a:ln>
          </p:spPr>
          <p:txBody>
            <a:bodyPr vert="horz" wrap="square" lIns="91440" tIns="45720" rIns="91440" bIns="45720" numCol="1" anchor="t" anchorCtr="0" compatLnSpc="1"/>
            <a:lstStyle/>
            <a:p>
              <a:endParaRPr lang="en-US"/>
            </a:p>
          </p:txBody>
        </p:sp>
        <p:grpSp>
          <p:nvGrpSpPr>
            <p:cNvPr id="82" name="Group 33"/>
            <p:cNvGrpSpPr/>
            <p:nvPr/>
          </p:nvGrpSpPr>
          <p:grpSpPr>
            <a:xfrm>
              <a:off x="9453" y="6072"/>
              <a:ext cx="1626" cy="2012"/>
              <a:chOff x="4481574" y="2976936"/>
              <a:chExt cx="1032602" cy="1277627"/>
            </a:xfrm>
            <a:grpFill/>
          </p:grpSpPr>
          <p:sp>
            <p:nvSpPr>
              <p:cNvPr id="83" name="Freeform 121"/>
              <p:cNvSpPr/>
              <p:nvPr/>
            </p:nvSpPr>
            <p:spPr bwMode="auto">
              <a:xfrm>
                <a:off x="4481574" y="2976936"/>
                <a:ext cx="901340" cy="1123029"/>
              </a:xfrm>
              <a:custGeom>
                <a:avLst/>
                <a:gdLst>
                  <a:gd name="T0" fmla="*/ 62 w 309"/>
                  <a:gd name="T1" fmla="*/ 0 h 385"/>
                  <a:gd name="T2" fmla="*/ 0 w 309"/>
                  <a:gd name="T3" fmla="*/ 45 h 385"/>
                  <a:gd name="T4" fmla="*/ 247 w 309"/>
                  <a:gd name="T5" fmla="*/ 385 h 385"/>
                  <a:gd name="T6" fmla="*/ 309 w 309"/>
                  <a:gd name="T7" fmla="*/ 340 h 385"/>
                  <a:gd name="T8" fmla="*/ 62 w 309"/>
                  <a:gd name="T9" fmla="*/ 0 h 385"/>
                </a:gdLst>
                <a:ahLst/>
                <a:cxnLst>
                  <a:cxn ang="0">
                    <a:pos x="T0" y="T1"/>
                  </a:cxn>
                  <a:cxn ang="0">
                    <a:pos x="T2" y="T3"/>
                  </a:cxn>
                  <a:cxn ang="0">
                    <a:pos x="T4" y="T5"/>
                  </a:cxn>
                  <a:cxn ang="0">
                    <a:pos x="T6" y="T7"/>
                  </a:cxn>
                  <a:cxn ang="0">
                    <a:pos x="T8" y="T9"/>
                  </a:cxn>
                </a:cxnLst>
                <a:rect l="0" t="0" r="r" b="b"/>
                <a:pathLst>
                  <a:path w="309" h="385">
                    <a:moveTo>
                      <a:pt x="62" y="0"/>
                    </a:moveTo>
                    <a:lnTo>
                      <a:pt x="0" y="45"/>
                    </a:lnTo>
                    <a:lnTo>
                      <a:pt x="247" y="385"/>
                    </a:lnTo>
                    <a:lnTo>
                      <a:pt x="309" y="340"/>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122"/>
              <p:cNvSpPr/>
              <p:nvPr/>
            </p:nvSpPr>
            <p:spPr bwMode="auto">
              <a:xfrm>
                <a:off x="5076633" y="3817020"/>
                <a:ext cx="437543" cy="437543"/>
              </a:xfrm>
              <a:custGeom>
                <a:avLst/>
                <a:gdLst>
                  <a:gd name="T0" fmla="*/ 54 w 63"/>
                  <a:gd name="T1" fmla="*/ 15 h 63"/>
                  <a:gd name="T2" fmla="*/ 47 w 63"/>
                  <a:gd name="T3" fmla="*/ 54 h 63"/>
                  <a:gd name="T4" fmla="*/ 9 w 63"/>
                  <a:gd name="T5" fmla="*/ 48 h 63"/>
                  <a:gd name="T6" fmla="*/ 15 w 63"/>
                  <a:gd name="T7" fmla="*/ 9 h 63"/>
                  <a:gd name="T8" fmla="*/ 54 w 63"/>
                  <a:gd name="T9" fmla="*/ 15 h 63"/>
                </a:gdLst>
                <a:ahLst/>
                <a:cxnLst>
                  <a:cxn ang="0">
                    <a:pos x="T0" y="T1"/>
                  </a:cxn>
                  <a:cxn ang="0">
                    <a:pos x="T2" y="T3"/>
                  </a:cxn>
                  <a:cxn ang="0">
                    <a:pos x="T4" y="T5"/>
                  </a:cxn>
                  <a:cxn ang="0">
                    <a:pos x="T6" y="T7"/>
                  </a:cxn>
                  <a:cxn ang="0">
                    <a:pos x="T8" y="T9"/>
                  </a:cxn>
                </a:cxnLst>
                <a:rect l="0" t="0" r="r" b="b"/>
                <a:pathLst>
                  <a:path w="63" h="63">
                    <a:moveTo>
                      <a:pt x="54" y="15"/>
                    </a:moveTo>
                    <a:cubicBezTo>
                      <a:pt x="63" y="27"/>
                      <a:pt x="60" y="45"/>
                      <a:pt x="47" y="54"/>
                    </a:cubicBezTo>
                    <a:cubicBezTo>
                      <a:pt x="35" y="63"/>
                      <a:pt x="18" y="60"/>
                      <a:pt x="9" y="48"/>
                    </a:cubicBezTo>
                    <a:cubicBezTo>
                      <a:pt x="0" y="35"/>
                      <a:pt x="2" y="18"/>
                      <a:pt x="15" y="9"/>
                    </a:cubicBezTo>
                    <a:cubicBezTo>
                      <a:pt x="27" y="0"/>
                      <a:pt x="45" y="3"/>
                      <a:pt x="5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5" name="Freeform 124"/>
            <p:cNvSpPr/>
            <p:nvPr/>
          </p:nvSpPr>
          <p:spPr bwMode="auto">
            <a:xfrm>
              <a:off x="10587" y="4621"/>
              <a:ext cx="1792" cy="1865"/>
            </a:xfrm>
            <a:custGeom>
              <a:avLst/>
              <a:gdLst>
                <a:gd name="T0" fmla="*/ 0 w 164"/>
                <a:gd name="T1" fmla="*/ 80 h 171"/>
                <a:gd name="T2" fmla="*/ 27 w 164"/>
                <a:gd name="T3" fmla="*/ 71 h 171"/>
                <a:gd name="T4" fmla="*/ 61 w 164"/>
                <a:gd name="T5" fmla="*/ 37 h 171"/>
                <a:gd name="T6" fmla="*/ 127 w 164"/>
                <a:gd name="T7" fmla="*/ 71 h 171"/>
                <a:gd name="T8" fmla="*/ 93 w 164"/>
                <a:gd name="T9" fmla="*/ 137 h 171"/>
                <a:gd name="T10" fmla="*/ 47 w 164"/>
                <a:gd name="T11" fmla="*/ 130 h 171"/>
                <a:gd name="T12" fmla="*/ 19 w 164"/>
                <a:gd name="T13" fmla="*/ 139 h 171"/>
                <a:gd name="T14" fmla="*/ 101 w 164"/>
                <a:gd name="T15" fmla="*/ 161 h 171"/>
                <a:gd name="T16" fmla="*/ 151 w 164"/>
                <a:gd name="T17" fmla="*/ 63 h 171"/>
                <a:gd name="T18" fmla="*/ 53 w 164"/>
                <a:gd name="T19" fmla="*/ 14 h 171"/>
                <a:gd name="T20" fmla="*/ 0 w 164"/>
                <a:gd name="T21" fmla="*/ 8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71">
                  <a:moveTo>
                    <a:pt x="0" y="80"/>
                  </a:moveTo>
                  <a:cubicBezTo>
                    <a:pt x="27" y="71"/>
                    <a:pt x="27" y="71"/>
                    <a:pt x="27" y="71"/>
                  </a:cubicBezTo>
                  <a:cubicBezTo>
                    <a:pt x="33" y="55"/>
                    <a:pt x="45" y="43"/>
                    <a:pt x="61" y="37"/>
                  </a:cubicBezTo>
                  <a:cubicBezTo>
                    <a:pt x="89" y="28"/>
                    <a:pt x="118" y="44"/>
                    <a:pt x="127" y="71"/>
                  </a:cubicBezTo>
                  <a:cubicBezTo>
                    <a:pt x="136" y="99"/>
                    <a:pt x="121" y="128"/>
                    <a:pt x="93" y="137"/>
                  </a:cubicBezTo>
                  <a:cubicBezTo>
                    <a:pt x="77" y="143"/>
                    <a:pt x="60" y="139"/>
                    <a:pt x="47" y="130"/>
                  </a:cubicBezTo>
                  <a:cubicBezTo>
                    <a:pt x="19" y="139"/>
                    <a:pt x="19" y="139"/>
                    <a:pt x="19" y="139"/>
                  </a:cubicBezTo>
                  <a:cubicBezTo>
                    <a:pt x="39" y="161"/>
                    <a:pt x="71" y="171"/>
                    <a:pt x="101" y="161"/>
                  </a:cubicBezTo>
                  <a:cubicBezTo>
                    <a:pt x="142" y="148"/>
                    <a:pt x="164" y="104"/>
                    <a:pt x="151" y="63"/>
                  </a:cubicBezTo>
                  <a:cubicBezTo>
                    <a:pt x="138" y="23"/>
                    <a:pt x="94" y="0"/>
                    <a:pt x="53" y="14"/>
                  </a:cubicBezTo>
                  <a:cubicBezTo>
                    <a:pt x="23" y="23"/>
                    <a:pt x="3" y="50"/>
                    <a:pt x="0" y="80"/>
                  </a:cubicBezTo>
                  <a:close/>
                </a:path>
              </a:pathLst>
            </a:custGeom>
            <a:grpFill/>
            <a:ln>
              <a:noFill/>
            </a:ln>
          </p:spPr>
          <p:txBody>
            <a:bodyPr vert="horz" wrap="square" lIns="91440" tIns="45720" rIns="91440" bIns="45720" numCol="1" anchor="t" anchorCtr="0" compatLnSpc="1"/>
            <a:lstStyle/>
            <a:p>
              <a:endParaRPr lang="en-US"/>
            </a:p>
          </p:txBody>
        </p:sp>
        <p:grpSp>
          <p:nvGrpSpPr>
            <p:cNvPr id="86" name="Group 32"/>
            <p:cNvGrpSpPr/>
            <p:nvPr/>
          </p:nvGrpSpPr>
          <p:grpSpPr>
            <a:xfrm>
              <a:off x="9326" y="5231"/>
              <a:ext cx="2442" cy="1217"/>
              <a:chOff x="4401359" y="2443134"/>
              <a:chExt cx="1550361" cy="772993"/>
            </a:xfrm>
            <a:grpFill/>
          </p:grpSpPr>
          <p:sp>
            <p:nvSpPr>
              <p:cNvPr id="87" name="Freeform 125"/>
              <p:cNvSpPr/>
              <p:nvPr/>
            </p:nvSpPr>
            <p:spPr bwMode="auto">
              <a:xfrm>
                <a:off x="4401359" y="2626902"/>
                <a:ext cx="1233873" cy="589225"/>
              </a:xfrm>
              <a:custGeom>
                <a:avLst/>
                <a:gdLst>
                  <a:gd name="T0" fmla="*/ 0 w 423"/>
                  <a:gd name="T1" fmla="*/ 131 h 202"/>
                  <a:gd name="T2" fmla="*/ 24 w 423"/>
                  <a:gd name="T3" fmla="*/ 202 h 202"/>
                  <a:gd name="T4" fmla="*/ 423 w 423"/>
                  <a:gd name="T5" fmla="*/ 71 h 202"/>
                  <a:gd name="T6" fmla="*/ 399 w 423"/>
                  <a:gd name="T7" fmla="*/ 0 h 202"/>
                  <a:gd name="T8" fmla="*/ 0 w 423"/>
                  <a:gd name="T9" fmla="*/ 131 h 202"/>
                </a:gdLst>
                <a:ahLst/>
                <a:cxnLst>
                  <a:cxn ang="0">
                    <a:pos x="T0" y="T1"/>
                  </a:cxn>
                  <a:cxn ang="0">
                    <a:pos x="T2" y="T3"/>
                  </a:cxn>
                  <a:cxn ang="0">
                    <a:pos x="T4" y="T5"/>
                  </a:cxn>
                  <a:cxn ang="0">
                    <a:pos x="T6" y="T7"/>
                  </a:cxn>
                  <a:cxn ang="0">
                    <a:pos x="T8" y="T9"/>
                  </a:cxn>
                </a:cxnLst>
                <a:rect l="0" t="0" r="r" b="b"/>
                <a:pathLst>
                  <a:path w="423" h="202">
                    <a:moveTo>
                      <a:pt x="0" y="131"/>
                    </a:moveTo>
                    <a:lnTo>
                      <a:pt x="24" y="202"/>
                    </a:lnTo>
                    <a:lnTo>
                      <a:pt x="423" y="71"/>
                    </a:lnTo>
                    <a:lnTo>
                      <a:pt x="399"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126"/>
              <p:cNvSpPr/>
              <p:nvPr/>
            </p:nvSpPr>
            <p:spPr bwMode="auto">
              <a:xfrm>
                <a:off x="5520011" y="2443134"/>
                <a:ext cx="431709" cy="437543"/>
              </a:xfrm>
              <a:custGeom>
                <a:avLst/>
                <a:gdLst>
                  <a:gd name="T0" fmla="*/ 23 w 62"/>
                  <a:gd name="T1" fmla="*/ 5 h 63"/>
                  <a:gd name="T2" fmla="*/ 58 w 62"/>
                  <a:gd name="T3" fmla="*/ 23 h 63"/>
                  <a:gd name="T4" fmla="*/ 40 w 62"/>
                  <a:gd name="T5" fmla="*/ 58 h 63"/>
                  <a:gd name="T6" fmla="*/ 5 w 62"/>
                  <a:gd name="T7" fmla="*/ 40 h 63"/>
                  <a:gd name="T8" fmla="*/ 23 w 62"/>
                  <a:gd name="T9" fmla="*/ 5 h 63"/>
                </a:gdLst>
                <a:ahLst/>
                <a:cxnLst>
                  <a:cxn ang="0">
                    <a:pos x="T0" y="T1"/>
                  </a:cxn>
                  <a:cxn ang="0">
                    <a:pos x="T2" y="T3"/>
                  </a:cxn>
                  <a:cxn ang="0">
                    <a:pos x="T4" y="T5"/>
                  </a:cxn>
                  <a:cxn ang="0">
                    <a:pos x="T6" y="T7"/>
                  </a:cxn>
                  <a:cxn ang="0">
                    <a:pos x="T8" y="T9"/>
                  </a:cxn>
                </a:cxnLst>
                <a:rect l="0" t="0" r="r" b="b"/>
                <a:pathLst>
                  <a:path w="62" h="63">
                    <a:moveTo>
                      <a:pt x="23" y="5"/>
                    </a:moveTo>
                    <a:cubicBezTo>
                      <a:pt x="37" y="0"/>
                      <a:pt x="53" y="8"/>
                      <a:pt x="58" y="23"/>
                    </a:cubicBezTo>
                    <a:cubicBezTo>
                      <a:pt x="62" y="37"/>
                      <a:pt x="54" y="53"/>
                      <a:pt x="40" y="58"/>
                    </a:cubicBezTo>
                    <a:cubicBezTo>
                      <a:pt x="25" y="63"/>
                      <a:pt x="10" y="55"/>
                      <a:pt x="5" y="40"/>
                    </a:cubicBezTo>
                    <a:cubicBezTo>
                      <a:pt x="0" y="25"/>
                      <a:pt x="8" y="10"/>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9" name="Freeform 127"/>
            <p:cNvSpPr/>
            <p:nvPr/>
          </p:nvSpPr>
          <p:spPr bwMode="auto">
            <a:xfrm>
              <a:off x="8743" y="5326"/>
              <a:ext cx="1681" cy="1686"/>
            </a:xfrm>
            <a:custGeom>
              <a:avLst/>
              <a:gdLst>
                <a:gd name="T0" fmla="*/ 56 w 154"/>
                <a:gd name="T1" fmla="*/ 12 h 154"/>
                <a:gd name="T2" fmla="*/ 143 w 154"/>
                <a:gd name="T3" fmla="*/ 56 h 154"/>
                <a:gd name="T4" fmla="*/ 99 w 154"/>
                <a:gd name="T5" fmla="*/ 142 h 154"/>
                <a:gd name="T6" fmla="*/ 12 w 154"/>
                <a:gd name="T7" fmla="*/ 98 h 154"/>
                <a:gd name="T8" fmla="*/ 56 w 154"/>
                <a:gd name="T9" fmla="*/ 12 h 154"/>
              </a:gdLst>
              <a:ahLst/>
              <a:cxnLst>
                <a:cxn ang="0">
                  <a:pos x="T0" y="T1"/>
                </a:cxn>
                <a:cxn ang="0">
                  <a:pos x="T2" y="T3"/>
                </a:cxn>
                <a:cxn ang="0">
                  <a:pos x="T4" y="T5"/>
                </a:cxn>
                <a:cxn ang="0">
                  <a:pos x="T6" y="T7"/>
                </a:cxn>
                <a:cxn ang="0">
                  <a:pos x="T8" y="T9"/>
                </a:cxn>
              </a:cxnLst>
              <a:rect l="0" t="0" r="r" b="b"/>
              <a:pathLst>
                <a:path w="154" h="154">
                  <a:moveTo>
                    <a:pt x="56" y="12"/>
                  </a:moveTo>
                  <a:cubicBezTo>
                    <a:pt x="92" y="0"/>
                    <a:pt x="131" y="20"/>
                    <a:pt x="143" y="56"/>
                  </a:cubicBezTo>
                  <a:cubicBezTo>
                    <a:pt x="154" y="92"/>
                    <a:pt x="135" y="131"/>
                    <a:pt x="99" y="142"/>
                  </a:cubicBezTo>
                  <a:cubicBezTo>
                    <a:pt x="62" y="154"/>
                    <a:pt x="24" y="134"/>
                    <a:pt x="12" y="98"/>
                  </a:cubicBezTo>
                  <a:cubicBezTo>
                    <a:pt x="0" y="62"/>
                    <a:pt x="20" y="23"/>
                    <a:pt x="56" y="12"/>
                  </a:cubicBezTo>
                  <a:close/>
                </a:path>
              </a:pathLst>
            </a:custGeom>
            <a:grpFill/>
            <a:ln>
              <a:noFill/>
            </a:ln>
          </p:spPr>
          <p:txBody>
            <a:bodyPr vert="horz" wrap="square" lIns="91440" tIns="45720" rIns="91440" bIns="45720" numCol="1" anchor="t" anchorCtr="0" compatLnSpc="1"/>
            <a:lstStyle/>
            <a:p>
              <a:endParaRPr lang="en-US"/>
            </a:p>
          </p:txBody>
        </p:sp>
        <p:grpSp>
          <p:nvGrpSpPr>
            <p:cNvPr id="90" name="Group 35"/>
            <p:cNvGrpSpPr/>
            <p:nvPr/>
          </p:nvGrpSpPr>
          <p:grpSpPr>
            <a:xfrm>
              <a:off x="9199" y="5784"/>
              <a:ext cx="770" cy="770"/>
              <a:chOff x="6757988" y="4581525"/>
              <a:chExt cx="503237" cy="503238"/>
            </a:xfrm>
            <a:grpFill/>
          </p:grpSpPr>
          <p:sp>
            <p:nvSpPr>
              <p:cNvPr id="91" name="Freeform 36"/>
              <p:cNvSpPr>
                <a:spLocks noEditPoints="1"/>
              </p:cNvSpPr>
              <p:nvPr/>
            </p:nvSpPr>
            <p:spPr bwMode="auto">
              <a:xfrm>
                <a:off x="6757988" y="4581525"/>
                <a:ext cx="503237" cy="503238"/>
              </a:xfrm>
              <a:custGeom>
                <a:avLst/>
                <a:gdLst>
                  <a:gd name="T0" fmla="*/ 119 w 134"/>
                  <a:gd name="T1" fmla="*/ 54 h 134"/>
                  <a:gd name="T2" fmla="*/ 111 w 134"/>
                  <a:gd name="T3" fmla="*/ 45 h 134"/>
                  <a:gd name="T4" fmla="*/ 114 w 134"/>
                  <a:gd name="T5" fmla="*/ 39 h 134"/>
                  <a:gd name="T6" fmla="*/ 112 w 134"/>
                  <a:gd name="T7" fmla="*/ 17 h 134"/>
                  <a:gd name="T8" fmla="*/ 95 w 134"/>
                  <a:gd name="T9" fmla="*/ 21 h 134"/>
                  <a:gd name="T10" fmla="*/ 83 w 134"/>
                  <a:gd name="T11" fmla="*/ 21 h 134"/>
                  <a:gd name="T12" fmla="*/ 80 w 134"/>
                  <a:gd name="T13" fmla="*/ 9 h 134"/>
                  <a:gd name="T14" fmla="*/ 54 w 134"/>
                  <a:gd name="T15" fmla="*/ 9 h 134"/>
                  <a:gd name="T16" fmla="*/ 54 w 134"/>
                  <a:gd name="T17" fmla="*/ 15 h 134"/>
                  <a:gd name="T18" fmla="*/ 54 w 134"/>
                  <a:gd name="T19" fmla="*/ 16 h 134"/>
                  <a:gd name="T20" fmla="*/ 53 w 134"/>
                  <a:gd name="T21" fmla="*/ 18 h 134"/>
                  <a:gd name="T22" fmla="*/ 53 w 134"/>
                  <a:gd name="T23" fmla="*/ 18 h 134"/>
                  <a:gd name="T24" fmla="*/ 40 w 134"/>
                  <a:gd name="T25" fmla="*/ 21 h 134"/>
                  <a:gd name="T26" fmla="*/ 23 w 134"/>
                  <a:gd name="T27" fmla="*/ 17 h 134"/>
                  <a:gd name="T28" fmla="*/ 21 w 134"/>
                  <a:gd name="T29" fmla="*/ 40 h 134"/>
                  <a:gd name="T30" fmla="*/ 22 w 134"/>
                  <a:gd name="T31" fmla="*/ 40 h 134"/>
                  <a:gd name="T32" fmla="*/ 22 w 134"/>
                  <a:gd name="T33" fmla="*/ 42 h 134"/>
                  <a:gd name="T34" fmla="*/ 23 w 134"/>
                  <a:gd name="T35" fmla="*/ 43 h 134"/>
                  <a:gd name="T36" fmla="*/ 23 w 134"/>
                  <a:gd name="T37" fmla="*/ 44 h 134"/>
                  <a:gd name="T38" fmla="*/ 20 w 134"/>
                  <a:gd name="T39" fmla="*/ 52 h 134"/>
                  <a:gd name="T40" fmla="*/ 9 w 134"/>
                  <a:gd name="T41" fmla="*/ 54 h 134"/>
                  <a:gd name="T42" fmla="*/ 9 w 134"/>
                  <a:gd name="T43" fmla="*/ 80 h 134"/>
                  <a:gd name="T44" fmla="*/ 16 w 134"/>
                  <a:gd name="T45" fmla="*/ 81 h 134"/>
                  <a:gd name="T46" fmla="*/ 23 w 134"/>
                  <a:gd name="T47" fmla="*/ 89 h 134"/>
                  <a:gd name="T48" fmla="*/ 19 w 134"/>
                  <a:gd name="T49" fmla="*/ 96 h 134"/>
                  <a:gd name="T50" fmla="*/ 22 w 134"/>
                  <a:gd name="T51" fmla="*/ 117 h 134"/>
                  <a:gd name="T52" fmla="*/ 40 w 134"/>
                  <a:gd name="T53" fmla="*/ 113 h 134"/>
                  <a:gd name="T54" fmla="*/ 40 w 134"/>
                  <a:gd name="T55" fmla="*/ 113 h 134"/>
                  <a:gd name="T56" fmla="*/ 42 w 134"/>
                  <a:gd name="T57" fmla="*/ 112 h 134"/>
                  <a:gd name="T58" fmla="*/ 42 w 134"/>
                  <a:gd name="T59" fmla="*/ 112 h 134"/>
                  <a:gd name="T60" fmla="*/ 44 w 134"/>
                  <a:gd name="T61" fmla="*/ 111 h 134"/>
                  <a:gd name="T62" fmla="*/ 51 w 134"/>
                  <a:gd name="T63" fmla="*/ 114 h 134"/>
                  <a:gd name="T64" fmla="*/ 54 w 134"/>
                  <a:gd name="T65" fmla="*/ 125 h 134"/>
                  <a:gd name="T66" fmla="*/ 80 w 134"/>
                  <a:gd name="T67" fmla="*/ 125 h 134"/>
                  <a:gd name="T68" fmla="*/ 80 w 134"/>
                  <a:gd name="T69" fmla="*/ 119 h 134"/>
                  <a:gd name="T70" fmla="*/ 82 w 134"/>
                  <a:gd name="T71" fmla="*/ 114 h 134"/>
                  <a:gd name="T72" fmla="*/ 85 w 134"/>
                  <a:gd name="T73" fmla="*/ 112 h 134"/>
                  <a:gd name="T74" fmla="*/ 85 w 134"/>
                  <a:gd name="T75" fmla="*/ 112 h 134"/>
                  <a:gd name="T76" fmla="*/ 89 w 134"/>
                  <a:gd name="T77" fmla="*/ 111 h 134"/>
                  <a:gd name="T78" fmla="*/ 93 w 134"/>
                  <a:gd name="T79" fmla="*/ 113 h 134"/>
                  <a:gd name="T80" fmla="*/ 99 w 134"/>
                  <a:gd name="T81" fmla="*/ 118 h 134"/>
                  <a:gd name="T82" fmla="*/ 117 w 134"/>
                  <a:gd name="T83" fmla="*/ 99 h 134"/>
                  <a:gd name="T84" fmla="*/ 113 w 134"/>
                  <a:gd name="T85" fmla="*/ 95 h 134"/>
                  <a:gd name="T86" fmla="*/ 119 w 134"/>
                  <a:gd name="T87" fmla="*/ 81 h 134"/>
                  <a:gd name="T88" fmla="*/ 134 w 134"/>
                  <a:gd name="T89" fmla="*/ 72 h 134"/>
                  <a:gd name="T90" fmla="*/ 67 w 134"/>
                  <a:gd name="T91" fmla="*/ 109 h 134"/>
                  <a:gd name="T92" fmla="*/ 109 w 134"/>
                  <a:gd name="T93" fmla="*/ 6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34">
                    <a:moveTo>
                      <a:pt x="125" y="54"/>
                    </a:moveTo>
                    <a:cubicBezTo>
                      <a:pt x="119" y="54"/>
                      <a:pt x="119" y="54"/>
                      <a:pt x="119" y="54"/>
                    </a:cubicBezTo>
                    <a:cubicBezTo>
                      <a:pt x="119" y="54"/>
                      <a:pt x="119" y="54"/>
                      <a:pt x="119" y="54"/>
                    </a:cubicBezTo>
                    <a:cubicBezTo>
                      <a:pt x="118" y="54"/>
                      <a:pt x="116" y="54"/>
                      <a:pt x="115" y="53"/>
                    </a:cubicBezTo>
                    <a:cubicBezTo>
                      <a:pt x="115" y="53"/>
                      <a:pt x="115" y="53"/>
                      <a:pt x="115" y="53"/>
                    </a:cubicBezTo>
                    <a:cubicBezTo>
                      <a:pt x="113" y="51"/>
                      <a:pt x="111" y="49"/>
                      <a:pt x="111" y="45"/>
                    </a:cubicBezTo>
                    <a:cubicBezTo>
                      <a:pt x="111" y="45"/>
                      <a:pt x="111" y="44"/>
                      <a:pt x="112" y="43"/>
                    </a:cubicBezTo>
                    <a:cubicBezTo>
                      <a:pt x="112" y="42"/>
                      <a:pt x="112" y="41"/>
                      <a:pt x="113" y="40"/>
                    </a:cubicBezTo>
                    <a:cubicBezTo>
                      <a:pt x="114" y="39"/>
                      <a:pt x="114" y="39"/>
                      <a:pt x="114" y="39"/>
                    </a:cubicBezTo>
                    <a:cubicBezTo>
                      <a:pt x="118" y="36"/>
                      <a:pt x="118" y="36"/>
                      <a:pt x="118" y="36"/>
                    </a:cubicBezTo>
                    <a:cubicBezTo>
                      <a:pt x="120" y="32"/>
                      <a:pt x="120" y="27"/>
                      <a:pt x="117" y="23"/>
                    </a:cubicBezTo>
                    <a:cubicBezTo>
                      <a:pt x="112" y="17"/>
                      <a:pt x="112" y="17"/>
                      <a:pt x="112" y="17"/>
                    </a:cubicBezTo>
                    <a:cubicBezTo>
                      <a:pt x="108" y="14"/>
                      <a:pt x="103" y="14"/>
                      <a:pt x="99" y="17"/>
                    </a:cubicBezTo>
                    <a:cubicBezTo>
                      <a:pt x="95" y="21"/>
                      <a:pt x="95" y="21"/>
                      <a:pt x="95" y="21"/>
                    </a:cubicBezTo>
                    <a:cubicBezTo>
                      <a:pt x="95" y="21"/>
                      <a:pt x="95" y="21"/>
                      <a:pt x="95" y="21"/>
                    </a:cubicBezTo>
                    <a:cubicBezTo>
                      <a:pt x="95" y="21"/>
                      <a:pt x="95" y="21"/>
                      <a:pt x="95" y="21"/>
                    </a:cubicBezTo>
                    <a:cubicBezTo>
                      <a:pt x="92" y="23"/>
                      <a:pt x="88" y="24"/>
                      <a:pt x="85" y="23"/>
                    </a:cubicBezTo>
                    <a:cubicBezTo>
                      <a:pt x="85" y="22"/>
                      <a:pt x="84" y="22"/>
                      <a:pt x="83" y="21"/>
                    </a:cubicBezTo>
                    <a:cubicBezTo>
                      <a:pt x="81" y="19"/>
                      <a:pt x="81" y="17"/>
                      <a:pt x="80" y="16"/>
                    </a:cubicBezTo>
                    <a:cubicBezTo>
                      <a:pt x="80" y="13"/>
                      <a:pt x="80" y="13"/>
                      <a:pt x="80" y="13"/>
                    </a:cubicBezTo>
                    <a:cubicBezTo>
                      <a:pt x="80" y="9"/>
                      <a:pt x="80" y="9"/>
                      <a:pt x="80" y="9"/>
                    </a:cubicBezTo>
                    <a:cubicBezTo>
                      <a:pt x="80" y="5"/>
                      <a:pt x="76" y="1"/>
                      <a:pt x="71" y="0"/>
                    </a:cubicBezTo>
                    <a:cubicBezTo>
                      <a:pt x="63" y="0"/>
                      <a:pt x="63" y="0"/>
                      <a:pt x="63" y="0"/>
                    </a:cubicBezTo>
                    <a:cubicBezTo>
                      <a:pt x="58" y="1"/>
                      <a:pt x="55" y="5"/>
                      <a:pt x="54" y="9"/>
                    </a:cubicBezTo>
                    <a:cubicBezTo>
                      <a:pt x="54" y="13"/>
                      <a:pt x="54" y="13"/>
                      <a:pt x="54" y="13"/>
                    </a:cubicBezTo>
                    <a:cubicBezTo>
                      <a:pt x="54" y="15"/>
                      <a:pt x="54" y="15"/>
                      <a:pt x="54" y="15"/>
                    </a:cubicBezTo>
                    <a:cubicBezTo>
                      <a:pt x="54" y="15"/>
                      <a:pt x="54" y="15"/>
                      <a:pt x="54" y="15"/>
                    </a:cubicBezTo>
                    <a:cubicBezTo>
                      <a:pt x="54" y="15"/>
                      <a:pt x="54" y="15"/>
                      <a:pt x="54" y="15"/>
                    </a:cubicBezTo>
                    <a:cubicBezTo>
                      <a:pt x="54" y="16"/>
                      <a:pt x="54" y="16"/>
                      <a:pt x="54" y="16"/>
                    </a:cubicBezTo>
                    <a:cubicBezTo>
                      <a:pt x="54" y="16"/>
                      <a:pt x="54" y="16"/>
                      <a:pt x="54" y="16"/>
                    </a:cubicBezTo>
                    <a:cubicBezTo>
                      <a:pt x="54" y="16"/>
                      <a:pt x="54" y="17"/>
                      <a:pt x="54" y="17"/>
                    </a:cubicBezTo>
                    <a:cubicBezTo>
                      <a:pt x="54" y="17"/>
                      <a:pt x="54" y="17"/>
                      <a:pt x="54" y="17"/>
                    </a:cubicBezTo>
                    <a:cubicBezTo>
                      <a:pt x="54" y="17"/>
                      <a:pt x="53" y="17"/>
                      <a:pt x="53" y="18"/>
                    </a:cubicBezTo>
                    <a:cubicBezTo>
                      <a:pt x="53" y="18"/>
                      <a:pt x="53" y="18"/>
                      <a:pt x="53" y="18"/>
                    </a:cubicBezTo>
                    <a:cubicBezTo>
                      <a:pt x="53" y="18"/>
                      <a:pt x="53" y="18"/>
                      <a:pt x="53" y="18"/>
                    </a:cubicBezTo>
                    <a:cubicBezTo>
                      <a:pt x="53" y="18"/>
                      <a:pt x="53" y="18"/>
                      <a:pt x="53" y="18"/>
                    </a:cubicBezTo>
                    <a:cubicBezTo>
                      <a:pt x="53" y="19"/>
                      <a:pt x="52" y="20"/>
                      <a:pt x="51" y="21"/>
                    </a:cubicBezTo>
                    <a:cubicBezTo>
                      <a:pt x="49" y="22"/>
                      <a:pt x="47" y="23"/>
                      <a:pt x="45" y="23"/>
                    </a:cubicBezTo>
                    <a:cubicBezTo>
                      <a:pt x="43" y="23"/>
                      <a:pt x="41" y="22"/>
                      <a:pt x="40" y="21"/>
                    </a:cubicBezTo>
                    <a:cubicBezTo>
                      <a:pt x="38" y="20"/>
                      <a:pt x="38" y="20"/>
                      <a:pt x="38" y="20"/>
                    </a:cubicBezTo>
                    <a:cubicBezTo>
                      <a:pt x="35" y="17"/>
                      <a:pt x="35" y="17"/>
                      <a:pt x="35" y="17"/>
                    </a:cubicBezTo>
                    <a:cubicBezTo>
                      <a:pt x="32" y="14"/>
                      <a:pt x="26" y="14"/>
                      <a:pt x="23" y="17"/>
                    </a:cubicBezTo>
                    <a:cubicBezTo>
                      <a:pt x="17" y="23"/>
                      <a:pt x="17" y="23"/>
                      <a:pt x="17" y="23"/>
                    </a:cubicBezTo>
                    <a:cubicBezTo>
                      <a:pt x="14" y="26"/>
                      <a:pt x="14" y="32"/>
                      <a:pt x="17" y="35"/>
                    </a:cubicBezTo>
                    <a:cubicBezTo>
                      <a:pt x="21" y="40"/>
                      <a:pt x="21" y="40"/>
                      <a:pt x="21" y="40"/>
                    </a:cubicBezTo>
                    <a:cubicBezTo>
                      <a:pt x="21" y="40"/>
                      <a:pt x="21" y="40"/>
                      <a:pt x="21" y="40"/>
                    </a:cubicBezTo>
                    <a:cubicBezTo>
                      <a:pt x="21" y="40"/>
                      <a:pt x="21" y="40"/>
                      <a:pt x="21" y="40"/>
                    </a:cubicBezTo>
                    <a:cubicBezTo>
                      <a:pt x="21" y="40"/>
                      <a:pt x="22" y="40"/>
                      <a:pt x="22" y="40"/>
                    </a:cubicBezTo>
                    <a:cubicBezTo>
                      <a:pt x="22" y="41"/>
                      <a:pt x="22" y="41"/>
                      <a:pt x="22" y="41"/>
                    </a:cubicBezTo>
                    <a:cubicBezTo>
                      <a:pt x="22" y="41"/>
                      <a:pt x="22" y="41"/>
                      <a:pt x="22" y="41"/>
                    </a:cubicBezTo>
                    <a:cubicBezTo>
                      <a:pt x="22" y="41"/>
                      <a:pt x="22" y="41"/>
                      <a:pt x="22" y="42"/>
                    </a:cubicBezTo>
                    <a:cubicBezTo>
                      <a:pt x="22" y="42"/>
                      <a:pt x="22" y="42"/>
                      <a:pt x="22" y="42"/>
                    </a:cubicBezTo>
                    <a:cubicBezTo>
                      <a:pt x="22" y="42"/>
                      <a:pt x="22" y="42"/>
                      <a:pt x="22" y="42"/>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7"/>
                      <a:pt x="22" y="50"/>
                      <a:pt x="20" y="52"/>
                    </a:cubicBezTo>
                    <a:cubicBezTo>
                      <a:pt x="20" y="52"/>
                      <a:pt x="20" y="52"/>
                      <a:pt x="20" y="52"/>
                    </a:cubicBezTo>
                    <a:cubicBezTo>
                      <a:pt x="19" y="53"/>
                      <a:pt x="17" y="54"/>
                      <a:pt x="15" y="54"/>
                    </a:cubicBezTo>
                    <a:cubicBezTo>
                      <a:pt x="13" y="54"/>
                      <a:pt x="13" y="54"/>
                      <a:pt x="13" y="54"/>
                    </a:cubicBezTo>
                    <a:cubicBezTo>
                      <a:pt x="9" y="54"/>
                      <a:pt x="9" y="54"/>
                      <a:pt x="9" y="54"/>
                    </a:cubicBezTo>
                    <a:cubicBezTo>
                      <a:pt x="4" y="55"/>
                      <a:pt x="1" y="58"/>
                      <a:pt x="0" y="63"/>
                    </a:cubicBezTo>
                    <a:cubicBezTo>
                      <a:pt x="0" y="71"/>
                      <a:pt x="0" y="71"/>
                      <a:pt x="0" y="71"/>
                    </a:cubicBezTo>
                    <a:cubicBezTo>
                      <a:pt x="1" y="76"/>
                      <a:pt x="4" y="80"/>
                      <a:pt x="9" y="80"/>
                    </a:cubicBezTo>
                    <a:cubicBezTo>
                      <a:pt x="15" y="80"/>
                      <a:pt x="15" y="80"/>
                      <a:pt x="15" y="80"/>
                    </a:cubicBezTo>
                    <a:cubicBezTo>
                      <a:pt x="15" y="80"/>
                      <a:pt x="16" y="80"/>
                      <a:pt x="16" y="80"/>
                    </a:cubicBezTo>
                    <a:cubicBezTo>
                      <a:pt x="16" y="81"/>
                      <a:pt x="16" y="81"/>
                      <a:pt x="16" y="81"/>
                    </a:cubicBezTo>
                    <a:cubicBezTo>
                      <a:pt x="16" y="81"/>
                      <a:pt x="16" y="81"/>
                      <a:pt x="17" y="81"/>
                    </a:cubicBezTo>
                    <a:cubicBezTo>
                      <a:pt x="20" y="82"/>
                      <a:pt x="23" y="85"/>
                      <a:pt x="23" y="89"/>
                    </a:cubicBezTo>
                    <a:cubicBezTo>
                      <a:pt x="23" y="89"/>
                      <a:pt x="23" y="89"/>
                      <a:pt x="23" y="89"/>
                    </a:cubicBezTo>
                    <a:cubicBezTo>
                      <a:pt x="23" y="91"/>
                      <a:pt x="22" y="93"/>
                      <a:pt x="21" y="95"/>
                    </a:cubicBezTo>
                    <a:cubicBezTo>
                      <a:pt x="19" y="96"/>
                      <a:pt x="19" y="96"/>
                      <a:pt x="19" y="96"/>
                    </a:cubicBezTo>
                    <a:cubicBezTo>
                      <a:pt x="19" y="96"/>
                      <a:pt x="19" y="96"/>
                      <a:pt x="19" y="96"/>
                    </a:cubicBezTo>
                    <a:cubicBezTo>
                      <a:pt x="17" y="99"/>
                      <a:pt x="17" y="99"/>
                      <a:pt x="17" y="99"/>
                    </a:cubicBezTo>
                    <a:cubicBezTo>
                      <a:pt x="14" y="103"/>
                      <a:pt x="14" y="108"/>
                      <a:pt x="17" y="112"/>
                    </a:cubicBezTo>
                    <a:cubicBezTo>
                      <a:pt x="22" y="117"/>
                      <a:pt x="22" y="117"/>
                      <a:pt x="22" y="117"/>
                    </a:cubicBezTo>
                    <a:cubicBezTo>
                      <a:pt x="26" y="120"/>
                      <a:pt x="31" y="120"/>
                      <a:pt x="35" y="118"/>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1" y="113"/>
                      <a:pt x="41" y="112"/>
                      <a:pt x="41" y="112"/>
                    </a:cubicBezTo>
                    <a:cubicBezTo>
                      <a:pt x="41" y="112"/>
                      <a:pt x="41" y="112"/>
                      <a:pt x="41" y="112"/>
                    </a:cubicBezTo>
                    <a:cubicBezTo>
                      <a:pt x="41" y="112"/>
                      <a:pt x="41" y="112"/>
                      <a:pt x="42" y="112"/>
                    </a:cubicBezTo>
                    <a:cubicBezTo>
                      <a:pt x="42" y="112"/>
                      <a:pt x="42" y="112"/>
                      <a:pt x="42" y="112"/>
                    </a:cubicBezTo>
                    <a:cubicBezTo>
                      <a:pt x="42" y="112"/>
                      <a:pt x="42" y="112"/>
                      <a:pt x="42" y="112"/>
                    </a:cubicBezTo>
                    <a:cubicBezTo>
                      <a:pt x="42" y="112"/>
                      <a:pt x="42" y="112"/>
                      <a:pt x="42" y="112"/>
                    </a:cubicBezTo>
                    <a:cubicBezTo>
                      <a:pt x="43" y="112"/>
                      <a:pt x="43" y="112"/>
                      <a:pt x="43" y="112"/>
                    </a:cubicBezTo>
                    <a:cubicBezTo>
                      <a:pt x="43" y="112"/>
                      <a:pt x="43" y="112"/>
                      <a:pt x="43" y="112"/>
                    </a:cubicBezTo>
                    <a:cubicBezTo>
                      <a:pt x="43" y="111"/>
                      <a:pt x="44" y="111"/>
                      <a:pt x="44" y="111"/>
                    </a:cubicBezTo>
                    <a:cubicBezTo>
                      <a:pt x="44" y="111"/>
                      <a:pt x="44" y="111"/>
                      <a:pt x="44" y="111"/>
                    </a:cubicBezTo>
                    <a:cubicBezTo>
                      <a:pt x="44" y="111"/>
                      <a:pt x="44" y="111"/>
                      <a:pt x="45" y="111"/>
                    </a:cubicBezTo>
                    <a:cubicBezTo>
                      <a:pt x="47" y="111"/>
                      <a:pt x="49" y="112"/>
                      <a:pt x="51" y="114"/>
                    </a:cubicBezTo>
                    <a:cubicBezTo>
                      <a:pt x="53" y="115"/>
                      <a:pt x="53" y="117"/>
                      <a:pt x="54" y="119"/>
                    </a:cubicBezTo>
                    <a:cubicBezTo>
                      <a:pt x="54" y="121"/>
                      <a:pt x="54" y="121"/>
                      <a:pt x="54" y="121"/>
                    </a:cubicBezTo>
                    <a:cubicBezTo>
                      <a:pt x="54" y="125"/>
                      <a:pt x="54" y="125"/>
                      <a:pt x="54" y="125"/>
                    </a:cubicBezTo>
                    <a:cubicBezTo>
                      <a:pt x="54" y="130"/>
                      <a:pt x="58" y="134"/>
                      <a:pt x="63" y="134"/>
                    </a:cubicBezTo>
                    <a:cubicBezTo>
                      <a:pt x="71" y="134"/>
                      <a:pt x="71" y="134"/>
                      <a:pt x="71" y="134"/>
                    </a:cubicBezTo>
                    <a:cubicBezTo>
                      <a:pt x="76" y="134"/>
                      <a:pt x="79" y="130"/>
                      <a:pt x="80" y="125"/>
                    </a:cubicBezTo>
                    <a:cubicBezTo>
                      <a:pt x="80" y="121"/>
                      <a:pt x="80" y="121"/>
                      <a:pt x="80" y="121"/>
                    </a:cubicBezTo>
                    <a:cubicBezTo>
                      <a:pt x="80" y="119"/>
                      <a:pt x="80" y="119"/>
                      <a:pt x="80" y="119"/>
                    </a:cubicBezTo>
                    <a:cubicBezTo>
                      <a:pt x="80" y="119"/>
                      <a:pt x="80" y="119"/>
                      <a:pt x="80" y="119"/>
                    </a:cubicBezTo>
                    <a:cubicBezTo>
                      <a:pt x="80" y="118"/>
                      <a:pt x="81" y="116"/>
                      <a:pt x="82" y="115"/>
                    </a:cubicBezTo>
                    <a:cubicBezTo>
                      <a:pt x="82" y="115"/>
                      <a:pt x="82" y="115"/>
                      <a:pt x="82" y="115"/>
                    </a:cubicBezTo>
                    <a:cubicBezTo>
                      <a:pt x="82" y="114"/>
                      <a:pt x="82" y="114"/>
                      <a:pt x="82" y="114"/>
                    </a:cubicBezTo>
                    <a:cubicBezTo>
                      <a:pt x="83" y="114"/>
                      <a:pt x="83" y="113"/>
                      <a:pt x="84" y="113"/>
                    </a:cubicBezTo>
                    <a:cubicBezTo>
                      <a:pt x="84" y="113"/>
                      <a:pt x="84" y="113"/>
                      <a:pt x="84" y="113"/>
                    </a:cubicBezTo>
                    <a:cubicBezTo>
                      <a:pt x="84" y="113"/>
                      <a:pt x="84" y="113"/>
                      <a:pt x="85" y="112"/>
                    </a:cubicBezTo>
                    <a:cubicBezTo>
                      <a:pt x="85" y="112"/>
                      <a:pt x="85" y="112"/>
                      <a:pt x="85" y="112"/>
                    </a:cubicBezTo>
                    <a:cubicBezTo>
                      <a:pt x="85" y="112"/>
                      <a:pt x="85" y="112"/>
                      <a:pt x="85" y="112"/>
                    </a:cubicBezTo>
                    <a:cubicBezTo>
                      <a:pt x="85" y="112"/>
                      <a:pt x="85" y="112"/>
                      <a:pt x="85" y="112"/>
                    </a:cubicBezTo>
                    <a:cubicBezTo>
                      <a:pt x="85" y="112"/>
                      <a:pt x="86" y="112"/>
                      <a:pt x="86" y="112"/>
                    </a:cubicBezTo>
                    <a:cubicBezTo>
                      <a:pt x="86" y="112"/>
                      <a:pt x="86" y="112"/>
                      <a:pt x="86" y="112"/>
                    </a:cubicBezTo>
                    <a:cubicBezTo>
                      <a:pt x="87" y="112"/>
                      <a:pt x="88" y="111"/>
                      <a:pt x="89" y="111"/>
                    </a:cubicBezTo>
                    <a:cubicBezTo>
                      <a:pt x="89" y="111"/>
                      <a:pt x="89" y="111"/>
                      <a:pt x="89" y="111"/>
                    </a:cubicBezTo>
                    <a:cubicBezTo>
                      <a:pt x="89" y="111"/>
                      <a:pt x="89" y="111"/>
                      <a:pt x="90" y="111"/>
                    </a:cubicBezTo>
                    <a:cubicBezTo>
                      <a:pt x="91" y="112"/>
                      <a:pt x="92" y="112"/>
                      <a:pt x="93" y="113"/>
                    </a:cubicBezTo>
                    <a:cubicBezTo>
                      <a:pt x="94" y="113"/>
                      <a:pt x="94" y="113"/>
                      <a:pt x="94" y="113"/>
                    </a:cubicBezTo>
                    <a:cubicBezTo>
                      <a:pt x="96" y="115"/>
                      <a:pt x="96" y="115"/>
                      <a:pt x="96" y="115"/>
                    </a:cubicBezTo>
                    <a:cubicBezTo>
                      <a:pt x="99" y="118"/>
                      <a:pt x="99" y="118"/>
                      <a:pt x="99" y="118"/>
                    </a:cubicBezTo>
                    <a:cubicBezTo>
                      <a:pt x="102" y="121"/>
                      <a:pt x="108" y="121"/>
                      <a:pt x="111" y="118"/>
                    </a:cubicBezTo>
                    <a:cubicBezTo>
                      <a:pt x="117" y="112"/>
                      <a:pt x="117" y="112"/>
                      <a:pt x="117" y="112"/>
                    </a:cubicBezTo>
                    <a:cubicBezTo>
                      <a:pt x="120" y="108"/>
                      <a:pt x="120" y="103"/>
                      <a:pt x="117" y="99"/>
                    </a:cubicBezTo>
                    <a:cubicBezTo>
                      <a:pt x="114" y="96"/>
                      <a:pt x="114" y="96"/>
                      <a:pt x="114" y="96"/>
                    </a:cubicBezTo>
                    <a:cubicBezTo>
                      <a:pt x="113" y="95"/>
                      <a:pt x="113" y="95"/>
                      <a:pt x="113" y="95"/>
                    </a:cubicBezTo>
                    <a:cubicBezTo>
                      <a:pt x="113" y="95"/>
                      <a:pt x="113" y="95"/>
                      <a:pt x="113" y="95"/>
                    </a:cubicBezTo>
                    <a:cubicBezTo>
                      <a:pt x="110" y="91"/>
                      <a:pt x="110" y="86"/>
                      <a:pt x="114" y="83"/>
                    </a:cubicBezTo>
                    <a:cubicBezTo>
                      <a:pt x="114" y="82"/>
                      <a:pt x="115" y="82"/>
                      <a:pt x="117" y="81"/>
                    </a:cubicBezTo>
                    <a:cubicBezTo>
                      <a:pt x="117" y="81"/>
                      <a:pt x="118" y="81"/>
                      <a:pt x="119" y="81"/>
                    </a:cubicBezTo>
                    <a:cubicBezTo>
                      <a:pt x="121" y="81"/>
                      <a:pt x="121" y="81"/>
                      <a:pt x="121" y="81"/>
                    </a:cubicBezTo>
                    <a:cubicBezTo>
                      <a:pt x="125" y="81"/>
                      <a:pt x="125" y="81"/>
                      <a:pt x="125" y="81"/>
                    </a:cubicBezTo>
                    <a:cubicBezTo>
                      <a:pt x="130" y="80"/>
                      <a:pt x="133" y="76"/>
                      <a:pt x="134" y="72"/>
                    </a:cubicBezTo>
                    <a:cubicBezTo>
                      <a:pt x="134" y="63"/>
                      <a:pt x="134" y="63"/>
                      <a:pt x="134" y="63"/>
                    </a:cubicBezTo>
                    <a:cubicBezTo>
                      <a:pt x="133" y="59"/>
                      <a:pt x="130" y="55"/>
                      <a:pt x="125" y="54"/>
                    </a:cubicBezTo>
                    <a:close/>
                    <a:moveTo>
                      <a:pt x="67" y="109"/>
                    </a:moveTo>
                    <a:cubicBezTo>
                      <a:pt x="44" y="109"/>
                      <a:pt x="25" y="90"/>
                      <a:pt x="25" y="67"/>
                    </a:cubicBezTo>
                    <a:cubicBezTo>
                      <a:pt x="25" y="44"/>
                      <a:pt x="44" y="26"/>
                      <a:pt x="67" y="26"/>
                    </a:cubicBezTo>
                    <a:cubicBezTo>
                      <a:pt x="90" y="26"/>
                      <a:pt x="109" y="44"/>
                      <a:pt x="109" y="67"/>
                    </a:cubicBezTo>
                    <a:cubicBezTo>
                      <a:pt x="109" y="90"/>
                      <a:pt x="90" y="109"/>
                      <a:pt x="6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37"/>
              <p:cNvSpPr/>
              <p:nvPr/>
            </p:nvSpPr>
            <p:spPr bwMode="auto">
              <a:xfrm>
                <a:off x="6904038" y="4829175"/>
                <a:ext cx="209550" cy="173038"/>
              </a:xfrm>
              <a:custGeom>
                <a:avLst/>
                <a:gdLst>
                  <a:gd name="T0" fmla="*/ 53 w 56"/>
                  <a:gd name="T1" fmla="*/ 36 h 46"/>
                  <a:gd name="T2" fmla="*/ 55 w 56"/>
                  <a:gd name="T3" fmla="*/ 12 h 46"/>
                  <a:gd name="T4" fmla="*/ 41 w 56"/>
                  <a:gd name="T5" fmla="*/ 0 h 46"/>
                  <a:gd name="T6" fmla="*/ 33 w 56"/>
                  <a:gd name="T7" fmla="*/ 0 h 46"/>
                  <a:gd name="T8" fmla="*/ 31 w 56"/>
                  <a:gd name="T9" fmla="*/ 5 h 46"/>
                  <a:gd name="T10" fmla="*/ 33 w 56"/>
                  <a:gd name="T11" fmla="*/ 26 h 46"/>
                  <a:gd name="T12" fmla="*/ 28 w 56"/>
                  <a:gd name="T13" fmla="*/ 33 h 46"/>
                  <a:gd name="T14" fmla="*/ 23 w 56"/>
                  <a:gd name="T15" fmla="*/ 26 h 46"/>
                  <a:gd name="T16" fmla="*/ 26 w 56"/>
                  <a:gd name="T17" fmla="*/ 5 h 46"/>
                  <a:gd name="T18" fmla="*/ 24 w 56"/>
                  <a:gd name="T19" fmla="*/ 0 h 46"/>
                  <a:gd name="T20" fmla="*/ 15 w 56"/>
                  <a:gd name="T21" fmla="*/ 0 h 46"/>
                  <a:gd name="T22" fmla="*/ 15 w 56"/>
                  <a:gd name="T23" fmla="*/ 0 h 46"/>
                  <a:gd name="T24" fmla="*/ 1 w 56"/>
                  <a:gd name="T25" fmla="*/ 12 h 46"/>
                  <a:gd name="T26" fmla="*/ 3 w 56"/>
                  <a:gd name="T27" fmla="*/ 36 h 46"/>
                  <a:gd name="T28" fmla="*/ 28 w 56"/>
                  <a:gd name="T29" fmla="*/ 46 h 46"/>
                  <a:gd name="T30" fmla="*/ 53 w 56"/>
                  <a:gd name="T31"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46">
                    <a:moveTo>
                      <a:pt x="53" y="36"/>
                    </a:moveTo>
                    <a:cubicBezTo>
                      <a:pt x="55" y="12"/>
                      <a:pt x="55" y="12"/>
                      <a:pt x="55" y="12"/>
                    </a:cubicBezTo>
                    <a:cubicBezTo>
                      <a:pt x="56" y="5"/>
                      <a:pt x="48" y="0"/>
                      <a:pt x="41" y="0"/>
                    </a:cubicBezTo>
                    <a:cubicBezTo>
                      <a:pt x="33" y="0"/>
                      <a:pt x="33" y="0"/>
                      <a:pt x="33" y="0"/>
                    </a:cubicBezTo>
                    <a:cubicBezTo>
                      <a:pt x="33" y="0"/>
                      <a:pt x="33" y="3"/>
                      <a:pt x="31" y="5"/>
                    </a:cubicBezTo>
                    <a:cubicBezTo>
                      <a:pt x="31" y="5"/>
                      <a:pt x="34" y="21"/>
                      <a:pt x="33" y="26"/>
                    </a:cubicBezTo>
                    <a:cubicBezTo>
                      <a:pt x="32" y="28"/>
                      <a:pt x="30" y="33"/>
                      <a:pt x="28" y="33"/>
                    </a:cubicBezTo>
                    <a:cubicBezTo>
                      <a:pt x="25" y="33"/>
                      <a:pt x="23" y="28"/>
                      <a:pt x="23" y="26"/>
                    </a:cubicBezTo>
                    <a:cubicBezTo>
                      <a:pt x="22" y="21"/>
                      <a:pt x="26" y="5"/>
                      <a:pt x="26" y="5"/>
                    </a:cubicBezTo>
                    <a:cubicBezTo>
                      <a:pt x="25" y="5"/>
                      <a:pt x="24" y="4"/>
                      <a:pt x="24" y="0"/>
                    </a:cubicBezTo>
                    <a:cubicBezTo>
                      <a:pt x="15" y="0"/>
                      <a:pt x="15" y="0"/>
                      <a:pt x="15" y="0"/>
                    </a:cubicBezTo>
                    <a:cubicBezTo>
                      <a:pt x="15" y="0"/>
                      <a:pt x="15" y="0"/>
                      <a:pt x="15" y="0"/>
                    </a:cubicBezTo>
                    <a:cubicBezTo>
                      <a:pt x="8" y="0"/>
                      <a:pt x="0" y="5"/>
                      <a:pt x="1" y="12"/>
                    </a:cubicBezTo>
                    <a:cubicBezTo>
                      <a:pt x="3" y="36"/>
                      <a:pt x="3" y="36"/>
                      <a:pt x="3" y="36"/>
                    </a:cubicBezTo>
                    <a:cubicBezTo>
                      <a:pt x="9" y="42"/>
                      <a:pt x="19" y="46"/>
                      <a:pt x="28" y="46"/>
                    </a:cubicBezTo>
                    <a:cubicBezTo>
                      <a:pt x="37" y="46"/>
                      <a:pt x="48" y="41"/>
                      <a:pt x="5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Oval 38"/>
              <p:cNvSpPr>
                <a:spLocks noChangeArrowheads="1"/>
              </p:cNvSpPr>
              <p:nvPr/>
            </p:nvSpPr>
            <p:spPr bwMode="auto">
              <a:xfrm>
                <a:off x="6956425" y="4705350"/>
                <a:ext cx="104775"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94" name="TextBox 3"/>
          <p:cNvSpPr txBox="1">
            <a:spLocks noChangeArrowheads="1"/>
          </p:cNvSpPr>
          <p:nvPr/>
        </p:nvSpPr>
        <p:spPr bwMode="auto">
          <a:xfrm>
            <a:off x="6631779" y="151678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Heiti SC Light" panose="02010600030101010101" charset="0"/>
              <a:sym typeface="+mn-ea"/>
            </a:endParaRPr>
          </a:p>
        </p:txBody>
      </p:sp>
      <p:sp>
        <p:nvSpPr>
          <p:cNvPr id="95" name="矩形 94"/>
          <p:cNvSpPr/>
          <p:nvPr/>
        </p:nvSpPr>
        <p:spPr>
          <a:xfrm>
            <a:off x="6722745" y="1804670"/>
            <a:ext cx="3816350" cy="295978"/>
          </a:xfrm>
          <a:prstGeom prst="rect">
            <a:avLst/>
          </a:prstGeom>
        </p:spPr>
        <p:txBody>
          <a:bodyPr wrap="square">
            <a:spAutoFit/>
          </a:bodyPr>
          <a:lstStyle/>
          <a:p>
            <a:pPr lvl="0"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6" name="TextBox 3"/>
          <p:cNvSpPr txBox="1">
            <a:spLocks noChangeArrowheads="1"/>
          </p:cNvSpPr>
          <p:nvPr/>
        </p:nvSpPr>
        <p:spPr bwMode="auto">
          <a:xfrm>
            <a:off x="7952579" y="274360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Heiti SC Light" panose="02010600030101010101" charset="0"/>
              <a:sym typeface="+mn-ea"/>
            </a:endParaRPr>
          </a:p>
        </p:txBody>
      </p:sp>
      <p:sp>
        <p:nvSpPr>
          <p:cNvPr id="97" name="矩形 96"/>
          <p:cNvSpPr/>
          <p:nvPr/>
        </p:nvSpPr>
        <p:spPr>
          <a:xfrm>
            <a:off x="8043545" y="3031490"/>
            <a:ext cx="3025140" cy="526811"/>
          </a:xfrm>
          <a:prstGeom prst="rect">
            <a:avLst/>
          </a:prstGeom>
        </p:spPr>
        <p:txBody>
          <a:bodyPr wrap="square">
            <a:spAutoFit/>
          </a:bodyPr>
          <a:lstStyle/>
          <a:p>
            <a:pPr lvl="0"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8" name="TextBox 3"/>
          <p:cNvSpPr txBox="1">
            <a:spLocks noChangeArrowheads="1"/>
          </p:cNvSpPr>
          <p:nvPr/>
        </p:nvSpPr>
        <p:spPr bwMode="auto">
          <a:xfrm>
            <a:off x="7472519" y="444286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Heiti SC Light" panose="02010600030101010101" charset="0"/>
              <a:sym typeface="+mn-ea"/>
            </a:endParaRPr>
          </a:p>
        </p:txBody>
      </p:sp>
      <p:sp>
        <p:nvSpPr>
          <p:cNvPr id="99" name="矩形 98"/>
          <p:cNvSpPr/>
          <p:nvPr/>
        </p:nvSpPr>
        <p:spPr>
          <a:xfrm>
            <a:off x="7563485" y="4730750"/>
            <a:ext cx="3025140" cy="526811"/>
          </a:xfrm>
          <a:prstGeom prst="rect">
            <a:avLst/>
          </a:prstGeom>
        </p:spPr>
        <p:txBody>
          <a:bodyPr wrap="square">
            <a:spAutoFit/>
          </a:bodyPr>
          <a:lstStyle/>
          <a:p>
            <a:pPr lvl="0"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0" name="TextBox 3"/>
          <p:cNvSpPr txBox="1">
            <a:spLocks noChangeArrowheads="1"/>
          </p:cNvSpPr>
          <p:nvPr/>
        </p:nvSpPr>
        <p:spPr bwMode="auto">
          <a:xfrm>
            <a:off x="2080734" y="274360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Heiti SC Light" panose="02010600030101010101" charset="0"/>
              <a:sym typeface="+mn-ea"/>
            </a:endParaRPr>
          </a:p>
        </p:txBody>
      </p:sp>
      <p:sp>
        <p:nvSpPr>
          <p:cNvPr id="101" name="矩形 100"/>
          <p:cNvSpPr/>
          <p:nvPr/>
        </p:nvSpPr>
        <p:spPr>
          <a:xfrm>
            <a:off x="1130300" y="3022600"/>
            <a:ext cx="2915285" cy="526811"/>
          </a:xfrm>
          <a:prstGeom prst="rect">
            <a:avLst/>
          </a:prstGeom>
        </p:spPr>
        <p:txBody>
          <a:bodyPr wrap="square">
            <a:spAutoFit/>
          </a:bodyPr>
          <a:lstStyle/>
          <a:p>
            <a:pPr lvl="0"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2" name="TextBox 3"/>
          <p:cNvSpPr txBox="1">
            <a:spLocks noChangeArrowheads="1"/>
          </p:cNvSpPr>
          <p:nvPr/>
        </p:nvSpPr>
        <p:spPr bwMode="auto">
          <a:xfrm>
            <a:off x="2555079" y="444286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Heiti SC Light" panose="02010600030101010101" charset="0"/>
              <a:sym typeface="+mn-ea"/>
            </a:endParaRPr>
          </a:p>
        </p:txBody>
      </p:sp>
      <p:sp>
        <p:nvSpPr>
          <p:cNvPr id="103" name="矩形 102"/>
          <p:cNvSpPr/>
          <p:nvPr/>
        </p:nvSpPr>
        <p:spPr>
          <a:xfrm>
            <a:off x="1604645" y="4721860"/>
            <a:ext cx="2915285" cy="526811"/>
          </a:xfrm>
          <a:prstGeom prst="rect">
            <a:avLst/>
          </a:prstGeom>
        </p:spPr>
        <p:txBody>
          <a:bodyPr wrap="square">
            <a:spAutoFit/>
          </a:bodyPr>
          <a:lstStyle/>
          <a:p>
            <a:pPr lvl="0"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extLst>
      <p:ext uri="{BB962C8B-B14F-4D97-AF65-F5344CB8AC3E}">
        <p14:creationId xmlns:p14="http://schemas.microsoft.com/office/powerpoint/2010/main" val="251048569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anim calcmode="lin" valueType="num">
                                      <p:cBhvr>
                                        <p:cTn id="8" dur="500" fill="hold"/>
                                        <p:tgtEl>
                                          <p:spTgt spid="104"/>
                                        </p:tgtEl>
                                        <p:attrNameLst>
                                          <p:attrName>style.rotation</p:attrName>
                                        </p:attrNameLst>
                                      </p:cBhvr>
                                      <p:tavLst>
                                        <p:tav tm="0">
                                          <p:val>
                                            <p:fltVal val="720"/>
                                          </p:val>
                                        </p:tav>
                                        <p:tav tm="100000">
                                          <p:val>
                                            <p:fltVal val="0"/>
                                          </p:val>
                                        </p:tav>
                                      </p:tavLst>
                                    </p:anim>
                                    <p:anim calcmode="lin" valueType="num">
                                      <p:cBhvr>
                                        <p:cTn id="9" dur="500" fill="hold"/>
                                        <p:tgtEl>
                                          <p:spTgt spid="104"/>
                                        </p:tgtEl>
                                        <p:attrNameLst>
                                          <p:attrName>ppt_h</p:attrName>
                                        </p:attrNameLst>
                                      </p:cBhvr>
                                      <p:tavLst>
                                        <p:tav tm="0">
                                          <p:val>
                                            <p:fltVal val="0"/>
                                          </p:val>
                                        </p:tav>
                                        <p:tav tm="100000">
                                          <p:val>
                                            <p:strVal val="#ppt_h"/>
                                          </p:val>
                                        </p:tav>
                                      </p:tavLst>
                                    </p:anim>
                                    <p:anim calcmode="lin" valueType="num">
                                      <p:cBhvr>
                                        <p:cTn id="10" dur="500" fill="hold"/>
                                        <p:tgtEl>
                                          <p:spTgt spid="104"/>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94"/>
                                        </p:tgtEl>
                                        <p:attrNameLst>
                                          <p:attrName>style.visibility</p:attrName>
                                        </p:attrNameLst>
                                      </p:cBhvr>
                                      <p:to>
                                        <p:strVal val="visible"/>
                                      </p:to>
                                    </p:set>
                                    <p:anim calcmode="lin" valueType="num">
                                      <p:cBhvr additive="base">
                                        <p:cTn id="14" dur="500"/>
                                        <p:tgtEl>
                                          <p:spTgt spid="94"/>
                                        </p:tgtEl>
                                        <p:attrNameLst>
                                          <p:attrName>ppt_y</p:attrName>
                                        </p:attrNameLst>
                                      </p:cBhvr>
                                      <p:tavLst>
                                        <p:tav tm="0">
                                          <p:val>
                                            <p:strVal val="#ppt_y+#ppt_h*1.125000"/>
                                          </p:val>
                                        </p:tav>
                                        <p:tav tm="100000">
                                          <p:val>
                                            <p:strVal val="#ppt_y"/>
                                          </p:val>
                                        </p:tav>
                                      </p:tavLst>
                                    </p:anim>
                                    <p:animEffect transition="in" filter="wipe(up)">
                                      <p:cBhvr>
                                        <p:cTn id="15" dur="500"/>
                                        <p:tgtEl>
                                          <p:spTgt spid="94"/>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95"/>
                                        </p:tgtEl>
                                        <p:attrNameLst>
                                          <p:attrName>style.visibility</p:attrName>
                                        </p:attrNameLst>
                                      </p:cBhvr>
                                      <p:to>
                                        <p:strVal val="visible"/>
                                      </p:to>
                                    </p:set>
                                    <p:anim calcmode="lin" valueType="num">
                                      <p:cBhvr additive="base">
                                        <p:cTn id="18" dur="500"/>
                                        <p:tgtEl>
                                          <p:spTgt spid="95"/>
                                        </p:tgtEl>
                                        <p:attrNameLst>
                                          <p:attrName>ppt_y</p:attrName>
                                        </p:attrNameLst>
                                      </p:cBhvr>
                                      <p:tavLst>
                                        <p:tav tm="0">
                                          <p:val>
                                            <p:strVal val="#ppt_y+#ppt_h*1.125000"/>
                                          </p:val>
                                        </p:tav>
                                        <p:tav tm="100000">
                                          <p:val>
                                            <p:strVal val="#ppt_y"/>
                                          </p:val>
                                        </p:tav>
                                      </p:tavLst>
                                    </p:anim>
                                    <p:animEffect transition="in" filter="wipe(up)">
                                      <p:cBhvr>
                                        <p:cTn id="19" dur="500"/>
                                        <p:tgtEl>
                                          <p:spTgt spid="95"/>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p:tgtEl>
                                          <p:spTgt spid="96"/>
                                        </p:tgtEl>
                                        <p:attrNameLst>
                                          <p:attrName>ppt_y</p:attrName>
                                        </p:attrNameLst>
                                      </p:cBhvr>
                                      <p:tavLst>
                                        <p:tav tm="0">
                                          <p:val>
                                            <p:strVal val="#ppt_y+#ppt_h*1.125000"/>
                                          </p:val>
                                        </p:tav>
                                        <p:tav tm="100000">
                                          <p:val>
                                            <p:strVal val="#ppt_y"/>
                                          </p:val>
                                        </p:tav>
                                      </p:tavLst>
                                    </p:anim>
                                    <p:animEffect transition="in" filter="wipe(up)">
                                      <p:cBhvr>
                                        <p:cTn id="24" dur="500"/>
                                        <p:tgtEl>
                                          <p:spTgt spid="9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p:tgtEl>
                                          <p:spTgt spid="97"/>
                                        </p:tgtEl>
                                        <p:attrNameLst>
                                          <p:attrName>ppt_y</p:attrName>
                                        </p:attrNameLst>
                                      </p:cBhvr>
                                      <p:tavLst>
                                        <p:tav tm="0">
                                          <p:val>
                                            <p:strVal val="#ppt_y+#ppt_h*1.125000"/>
                                          </p:val>
                                        </p:tav>
                                        <p:tav tm="100000">
                                          <p:val>
                                            <p:strVal val="#ppt_y"/>
                                          </p:val>
                                        </p:tav>
                                      </p:tavLst>
                                    </p:anim>
                                    <p:animEffect transition="in" filter="wipe(up)">
                                      <p:cBhvr>
                                        <p:cTn id="28" dur="500"/>
                                        <p:tgtEl>
                                          <p:spTgt spid="97"/>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98"/>
                                        </p:tgtEl>
                                        <p:attrNameLst>
                                          <p:attrName>style.visibility</p:attrName>
                                        </p:attrNameLst>
                                      </p:cBhvr>
                                      <p:to>
                                        <p:strVal val="visible"/>
                                      </p:to>
                                    </p:set>
                                    <p:anim calcmode="lin" valueType="num">
                                      <p:cBhvr additive="base">
                                        <p:cTn id="32" dur="500"/>
                                        <p:tgtEl>
                                          <p:spTgt spid="98"/>
                                        </p:tgtEl>
                                        <p:attrNameLst>
                                          <p:attrName>ppt_y</p:attrName>
                                        </p:attrNameLst>
                                      </p:cBhvr>
                                      <p:tavLst>
                                        <p:tav tm="0">
                                          <p:val>
                                            <p:strVal val="#ppt_y+#ppt_h*1.125000"/>
                                          </p:val>
                                        </p:tav>
                                        <p:tav tm="100000">
                                          <p:val>
                                            <p:strVal val="#ppt_y"/>
                                          </p:val>
                                        </p:tav>
                                      </p:tavLst>
                                    </p:anim>
                                    <p:animEffect transition="in" filter="wipe(up)">
                                      <p:cBhvr>
                                        <p:cTn id="33" dur="500"/>
                                        <p:tgtEl>
                                          <p:spTgt spid="98"/>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additive="base">
                                        <p:cTn id="36" dur="500"/>
                                        <p:tgtEl>
                                          <p:spTgt spid="99"/>
                                        </p:tgtEl>
                                        <p:attrNameLst>
                                          <p:attrName>ppt_y</p:attrName>
                                        </p:attrNameLst>
                                      </p:cBhvr>
                                      <p:tavLst>
                                        <p:tav tm="0">
                                          <p:val>
                                            <p:strVal val="#ppt_y+#ppt_h*1.125000"/>
                                          </p:val>
                                        </p:tav>
                                        <p:tav tm="100000">
                                          <p:val>
                                            <p:strVal val="#ppt_y"/>
                                          </p:val>
                                        </p:tav>
                                      </p:tavLst>
                                    </p:anim>
                                    <p:animEffect transition="in" filter="wipe(up)">
                                      <p:cBhvr>
                                        <p:cTn id="37" dur="500"/>
                                        <p:tgtEl>
                                          <p:spTgt spid="99"/>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102"/>
                                        </p:tgtEl>
                                        <p:attrNameLst>
                                          <p:attrName>style.visibility</p:attrName>
                                        </p:attrNameLst>
                                      </p:cBhvr>
                                      <p:to>
                                        <p:strVal val="visible"/>
                                      </p:to>
                                    </p:set>
                                    <p:anim calcmode="lin" valueType="num">
                                      <p:cBhvr additive="base">
                                        <p:cTn id="41" dur="500"/>
                                        <p:tgtEl>
                                          <p:spTgt spid="102"/>
                                        </p:tgtEl>
                                        <p:attrNameLst>
                                          <p:attrName>ppt_y</p:attrName>
                                        </p:attrNameLst>
                                      </p:cBhvr>
                                      <p:tavLst>
                                        <p:tav tm="0">
                                          <p:val>
                                            <p:strVal val="#ppt_y+#ppt_h*1.125000"/>
                                          </p:val>
                                        </p:tav>
                                        <p:tav tm="100000">
                                          <p:val>
                                            <p:strVal val="#ppt_y"/>
                                          </p:val>
                                        </p:tav>
                                      </p:tavLst>
                                    </p:anim>
                                    <p:animEffect transition="in" filter="wipe(up)">
                                      <p:cBhvr>
                                        <p:cTn id="42" dur="500"/>
                                        <p:tgtEl>
                                          <p:spTgt spid="102"/>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p:tgtEl>
                                          <p:spTgt spid="103"/>
                                        </p:tgtEl>
                                        <p:attrNameLst>
                                          <p:attrName>ppt_y</p:attrName>
                                        </p:attrNameLst>
                                      </p:cBhvr>
                                      <p:tavLst>
                                        <p:tav tm="0">
                                          <p:val>
                                            <p:strVal val="#ppt_y+#ppt_h*1.125000"/>
                                          </p:val>
                                        </p:tav>
                                        <p:tav tm="100000">
                                          <p:val>
                                            <p:strVal val="#ppt_y"/>
                                          </p:val>
                                        </p:tav>
                                      </p:tavLst>
                                    </p:anim>
                                    <p:animEffect transition="in" filter="wipe(up)">
                                      <p:cBhvr>
                                        <p:cTn id="46" dur="500"/>
                                        <p:tgtEl>
                                          <p:spTgt spid="103"/>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100"/>
                                        </p:tgtEl>
                                        <p:attrNameLst>
                                          <p:attrName>style.visibility</p:attrName>
                                        </p:attrNameLst>
                                      </p:cBhvr>
                                      <p:to>
                                        <p:strVal val="visible"/>
                                      </p:to>
                                    </p:set>
                                    <p:anim calcmode="lin" valueType="num">
                                      <p:cBhvr additive="base">
                                        <p:cTn id="50" dur="500"/>
                                        <p:tgtEl>
                                          <p:spTgt spid="100"/>
                                        </p:tgtEl>
                                        <p:attrNameLst>
                                          <p:attrName>ppt_y</p:attrName>
                                        </p:attrNameLst>
                                      </p:cBhvr>
                                      <p:tavLst>
                                        <p:tav tm="0">
                                          <p:val>
                                            <p:strVal val="#ppt_y+#ppt_h*1.125000"/>
                                          </p:val>
                                        </p:tav>
                                        <p:tav tm="100000">
                                          <p:val>
                                            <p:strVal val="#ppt_y"/>
                                          </p:val>
                                        </p:tav>
                                      </p:tavLst>
                                    </p:anim>
                                    <p:animEffect transition="in" filter="wipe(up)">
                                      <p:cBhvr>
                                        <p:cTn id="51" dur="500"/>
                                        <p:tgtEl>
                                          <p:spTgt spid="100"/>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101"/>
                                        </p:tgtEl>
                                        <p:attrNameLst>
                                          <p:attrName>style.visibility</p:attrName>
                                        </p:attrNameLst>
                                      </p:cBhvr>
                                      <p:to>
                                        <p:strVal val="visible"/>
                                      </p:to>
                                    </p:set>
                                    <p:anim calcmode="lin" valueType="num">
                                      <p:cBhvr additive="base">
                                        <p:cTn id="54" dur="500"/>
                                        <p:tgtEl>
                                          <p:spTgt spid="101"/>
                                        </p:tgtEl>
                                        <p:attrNameLst>
                                          <p:attrName>ppt_y</p:attrName>
                                        </p:attrNameLst>
                                      </p:cBhvr>
                                      <p:tavLst>
                                        <p:tav tm="0">
                                          <p:val>
                                            <p:strVal val="#ppt_y+#ppt_h*1.125000"/>
                                          </p:val>
                                        </p:tav>
                                        <p:tav tm="100000">
                                          <p:val>
                                            <p:strVal val="#ppt_y"/>
                                          </p:val>
                                        </p:tav>
                                      </p:tavLst>
                                    </p:anim>
                                    <p:animEffect transition="in" filter="wipe(up)">
                                      <p:cBhvr>
                                        <p:cTn id="55" dur="500"/>
                                        <p:tgtEl>
                                          <p:spTgt spid="101"/>
                                        </p:tgtEl>
                                      </p:cBhvr>
                                    </p:animEffect>
                                  </p:childTnLst>
                                </p:cTn>
                              </p:par>
                            </p:childTnLst>
                          </p:cTn>
                        </p:par>
                        <p:par>
                          <p:cTn id="56" fill="hold">
                            <p:stCondLst>
                              <p:cond delay="3000"/>
                            </p:stCondLst>
                            <p:childTnLst>
                              <p:par>
                                <p:cTn id="57" presetID="12" presetClass="entr" presetSubtype="1"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ppt_y</p:attrName>
                                        </p:attrNameLst>
                                      </p:cBhvr>
                                      <p:tavLst>
                                        <p:tav tm="0">
                                          <p:val>
                                            <p:strVal val="#ppt_y-#ppt_h*1.125000"/>
                                          </p:val>
                                        </p:tav>
                                        <p:tav tm="100000">
                                          <p:val>
                                            <p:strVal val="#ppt_y"/>
                                          </p:val>
                                        </p:tav>
                                      </p:tavLst>
                                    </p:anim>
                                    <p:animEffect transition="in" filter="wipe(down)">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94" grpId="0"/>
      <p:bldP spid="95" grpId="0"/>
      <p:bldP spid="96" grpId="0"/>
      <p:bldP spid="97" grpId="0"/>
      <p:bldP spid="98" grpId="0"/>
      <p:bldP spid="99" grpId="0"/>
      <p:bldP spid="100" grpId="0"/>
      <p:bldP spid="101" grpId="0"/>
      <p:bldP spid="102" grpId="0"/>
      <p:bldP spid="10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353848" y="1206501"/>
            <a:ext cx="3408110" cy="2474912"/>
            <a:chOff x="1340102" y="2174082"/>
            <a:chExt cx="3408110" cy="2474912"/>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102" y="2174082"/>
              <a:ext cx="3408110" cy="2474912"/>
            </a:xfrm>
            <a:prstGeom prst="rect">
              <a:avLst/>
            </a:prstGeom>
          </p:spPr>
        </p:pic>
        <p:sp>
          <p:nvSpPr>
            <p:cNvPr id="8" name="文本框 7"/>
            <p:cNvSpPr txBox="1"/>
            <p:nvPr/>
          </p:nvSpPr>
          <p:spPr>
            <a:xfrm>
              <a:off x="2592742" y="4008014"/>
              <a:ext cx="972938" cy="369332"/>
            </a:xfrm>
            <a:prstGeom prst="rect">
              <a:avLst/>
            </a:prstGeom>
            <a:noFill/>
          </p:spPr>
          <p:txBody>
            <a:bodyPr wrap="square" rtlCol="0">
              <a:spAutoFit/>
            </a:bodyPr>
            <a:lstStyle/>
            <a:p>
              <a:pPr algn="ctr"/>
              <a:r>
                <a:rPr lang="zh-CN" altLang="en-US" b="1" dirty="0" smtClean="0">
                  <a:solidFill>
                    <a:schemeClr val="bg1"/>
                  </a:solidFill>
                  <a:latin typeface="方正宋刻本秀楷简体" panose="02000000000000000000" charset="-122"/>
                  <a:ea typeface="方正宋刻本秀楷简体" panose="02000000000000000000" charset="-122"/>
                </a:rPr>
                <a:t>第</a:t>
              </a:r>
              <a:r>
                <a:rPr lang="zh-CN" altLang="en-US" b="1" dirty="0">
                  <a:solidFill>
                    <a:schemeClr val="bg1"/>
                  </a:solidFill>
                  <a:latin typeface="方正宋刻本秀楷简体" panose="02000000000000000000" charset="-122"/>
                  <a:ea typeface="方正宋刻本秀楷简体" panose="02000000000000000000" charset="-122"/>
                </a:rPr>
                <a:t>二</a:t>
              </a:r>
              <a:r>
                <a:rPr lang="zh-CN" altLang="en-US" b="1" dirty="0" smtClean="0">
                  <a:solidFill>
                    <a:schemeClr val="bg1"/>
                  </a:solidFill>
                  <a:latin typeface="方正宋刻本秀楷简体" panose="02000000000000000000" charset="-122"/>
                  <a:ea typeface="方正宋刻本秀楷简体" panose="02000000000000000000" charset="-122"/>
                </a:rPr>
                <a:t>章</a:t>
              </a:r>
              <a:endParaRPr lang="zh-CN" altLang="en-US" b="1" dirty="0">
                <a:solidFill>
                  <a:schemeClr val="bg1"/>
                </a:solidFill>
                <a:latin typeface="方正宋刻本秀楷简体" panose="02000000000000000000" charset="-122"/>
                <a:ea typeface="方正宋刻本秀楷简体" panose="02000000000000000000" charset="-122"/>
              </a:endParaRPr>
            </a:p>
          </p:txBody>
        </p:sp>
        <p:sp>
          <p:nvSpPr>
            <p:cNvPr id="20" name="椭圆 19"/>
            <p:cNvSpPr/>
            <p:nvPr/>
          </p:nvSpPr>
          <p:spPr>
            <a:xfrm>
              <a:off x="2432206"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716473"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4220845" y="4121150"/>
            <a:ext cx="3750310" cy="460375"/>
          </a:xfrm>
          <a:prstGeom prst="rect">
            <a:avLst/>
          </a:prstGeom>
          <a:noFill/>
        </p:spPr>
        <p:txBody>
          <a:bodyPr wrap="square" rtlCol="0">
            <a:spAutoFit/>
          </a:bodyPr>
          <a:lstStyle/>
          <a:p>
            <a:pPr algn="dist" fontAlgn="auto">
              <a:lnSpc>
                <a:spcPct val="100000"/>
              </a:lnSpc>
            </a:pPr>
            <a:r>
              <a:rPr lang="zh-CN" altLang="en-US" sz="2400" dirty="0">
                <a:solidFill>
                  <a:srgbClr val="307193"/>
                </a:solidFill>
                <a:latin typeface="方正宋刻本秀楷简体" panose="02000000000000000000" charset="-122"/>
                <a:ea typeface="方正宋刻本秀楷简体" panose="02000000000000000000" charset="-122"/>
              </a:rPr>
              <a:t>单击此处输入标题文本</a:t>
            </a:r>
          </a:p>
        </p:txBody>
      </p:sp>
      <p:sp>
        <p:nvSpPr>
          <p:cNvPr id="24" name="文本框 23"/>
          <p:cNvSpPr txBox="1"/>
          <p:nvPr/>
        </p:nvSpPr>
        <p:spPr>
          <a:xfrm>
            <a:off x="3027045" y="4702810"/>
            <a:ext cx="6137275" cy="645160"/>
          </a:xfrm>
          <a:prstGeom prst="rect">
            <a:avLst/>
          </a:prstGeom>
          <a:noFill/>
        </p:spPr>
        <p:txBody>
          <a:bodyPr wrap="square" rtlCol="0">
            <a:spAutoFit/>
          </a:bodyPr>
          <a:lstStyle/>
          <a:p>
            <a:pPr algn="ctr" fontAlgn="auto">
              <a:lnSpc>
                <a:spcPct val="15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spTree>
    <p:extLst>
      <p:ext uri="{BB962C8B-B14F-4D97-AF65-F5344CB8AC3E}">
        <p14:creationId xmlns:p14="http://schemas.microsoft.com/office/powerpoint/2010/main" val="371252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000"/>
                                        <p:tgtEl>
                                          <p:spTgt spid="2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16" name="Rectangle 31"/>
          <p:cNvSpPr/>
          <p:nvPr/>
        </p:nvSpPr>
        <p:spPr>
          <a:xfrm>
            <a:off x="3212465" y="3846830"/>
            <a:ext cx="1865630" cy="376555"/>
          </a:xfrm>
          <a:prstGeom prst="rect">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7" name="Rectangle 30"/>
          <p:cNvSpPr/>
          <p:nvPr/>
        </p:nvSpPr>
        <p:spPr>
          <a:xfrm>
            <a:off x="3194050" y="4223385"/>
            <a:ext cx="1866265" cy="1015663"/>
          </a:xfrm>
          <a:prstGeom prst="rect">
            <a:avLst/>
          </a:prstGeom>
        </p:spPr>
        <p:txBody>
          <a:bodyPr wrap="square">
            <a:sp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ms-MY" sz="10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18" name="Group 40"/>
          <p:cNvGrpSpPr/>
          <p:nvPr/>
        </p:nvGrpSpPr>
        <p:grpSpPr>
          <a:xfrm>
            <a:off x="3845560" y="3086735"/>
            <a:ext cx="565150" cy="414655"/>
            <a:chOff x="2141517" y="2373325"/>
            <a:chExt cx="476251" cy="314325"/>
          </a:xfrm>
          <a:solidFill>
            <a:srgbClr val="307193"/>
          </a:solidFill>
        </p:grpSpPr>
        <p:sp>
          <p:nvSpPr>
            <p:cNvPr id="19"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5"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9"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0"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2"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3" name="Rectangle 26"/>
          <p:cNvSpPr/>
          <p:nvPr/>
        </p:nvSpPr>
        <p:spPr>
          <a:xfrm>
            <a:off x="1261745" y="4317365"/>
            <a:ext cx="1865630" cy="376555"/>
          </a:xfrm>
          <a:prstGeom prst="rect">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4" name="Rectangle 29"/>
          <p:cNvSpPr/>
          <p:nvPr/>
        </p:nvSpPr>
        <p:spPr>
          <a:xfrm>
            <a:off x="1261745" y="4693920"/>
            <a:ext cx="1864995" cy="1015663"/>
          </a:xfrm>
          <a:prstGeom prst="rect">
            <a:avLst/>
          </a:prstGeom>
        </p:spPr>
        <p:txBody>
          <a:bodyPr wrap="square">
            <a:spAutoFit/>
          </a:bodyPr>
          <a:lstStyle/>
          <a:p>
            <a:pPr marL="0" lvl="0" algn="ctr" defTabSz="914400" rtl="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ms-MY" sz="10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35" name="Group 50"/>
          <p:cNvGrpSpPr/>
          <p:nvPr/>
        </p:nvGrpSpPr>
        <p:grpSpPr>
          <a:xfrm>
            <a:off x="1968500" y="3607435"/>
            <a:ext cx="452120" cy="481330"/>
            <a:chOff x="1003288" y="2254241"/>
            <a:chExt cx="381000" cy="365126"/>
          </a:xfrm>
          <a:solidFill>
            <a:srgbClr val="307193"/>
          </a:solidFill>
        </p:grpSpPr>
        <p:sp>
          <p:nvSpPr>
            <p:cNvPr id="36"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7"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8"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9" name="Rectangle 34"/>
          <p:cNvSpPr/>
          <p:nvPr/>
        </p:nvSpPr>
        <p:spPr>
          <a:xfrm>
            <a:off x="5163185" y="3375660"/>
            <a:ext cx="1865630" cy="376555"/>
          </a:xfrm>
          <a:prstGeom prst="rect">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40" name="Rectangle 32"/>
          <p:cNvSpPr/>
          <p:nvPr/>
        </p:nvSpPr>
        <p:spPr>
          <a:xfrm>
            <a:off x="5152390" y="3752215"/>
            <a:ext cx="1864995" cy="1015663"/>
          </a:xfrm>
          <a:prstGeom prst="rect">
            <a:avLst/>
          </a:prstGeom>
        </p:spPr>
        <p:txBody>
          <a:bodyPr wrap="square">
            <a:sp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ms-MY" sz="10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42" name="Freeform 13"/>
          <p:cNvSpPr>
            <a:spLocks noEditPoints="1"/>
          </p:cNvSpPr>
          <p:nvPr/>
        </p:nvSpPr>
        <p:spPr bwMode="auto">
          <a:xfrm>
            <a:off x="5654040" y="2651531"/>
            <a:ext cx="337142" cy="374588"/>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solidFill>
            <a:srgbClr val="30719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Freeform 14"/>
          <p:cNvSpPr>
            <a:spLocks noEditPoints="1"/>
          </p:cNvSpPr>
          <p:nvPr/>
        </p:nvSpPr>
        <p:spPr bwMode="auto">
          <a:xfrm>
            <a:off x="5989298" y="2852427"/>
            <a:ext cx="216600" cy="240658"/>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solidFill>
            <a:srgbClr val="30719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15"/>
          <p:cNvSpPr>
            <a:spLocks noEditPoints="1"/>
          </p:cNvSpPr>
          <p:nvPr/>
        </p:nvSpPr>
        <p:spPr bwMode="auto">
          <a:xfrm>
            <a:off x="5983648" y="2576195"/>
            <a:ext cx="226017" cy="25112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solidFill>
            <a:srgbClr val="30719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Rectangle 35"/>
          <p:cNvSpPr/>
          <p:nvPr/>
        </p:nvSpPr>
        <p:spPr>
          <a:xfrm>
            <a:off x="7113270" y="2904490"/>
            <a:ext cx="1865630" cy="376555"/>
          </a:xfrm>
          <a:prstGeom prst="rect">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46" name="Rectangle 33"/>
          <p:cNvSpPr/>
          <p:nvPr/>
        </p:nvSpPr>
        <p:spPr>
          <a:xfrm>
            <a:off x="7112635" y="3281045"/>
            <a:ext cx="1866265" cy="1015663"/>
          </a:xfrm>
          <a:prstGeom prst="rect">
            <a:avLst/>
          </a:prstGeom>
        </p:spPr>
        <p:txBody>
          <a:bodyPr wrap="square">
            <a:sp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ms-MY" sz="10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47" name="Group 52"/>
          <p:cNvGrpSpPr/>
          <p:nvPr/>
        </p:nvGrpSpPr>
        <p:grpSpPr>
          <a:xfrm>
            <a:off x="7658100" y="2185670"/>
            <a:ext cx="520065" cy="455295"/>
            <a:chOff x="1058564" y="1781841"/>
            <a:chExt cx="649993" cy="512092"/>
          </a:xfrm>
          <a:solidFill>
            <a:srgbClr val="307193"/>
          </a:solidFill>
        </p:grpSpPr>
        <p:sp>
          <p:nvSpPr>
            <p:cNvPr id="48"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49"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50" name="Rectangle 37"/>
          <p:cNvSpPr/>
          <p:nvPr/>
        </p:nvSpPr>
        <p:spPr>
          <a:xfrm>
            <a:off x="9063990" y="2433320"/>
            <a:ext cx="1865630" cy="376555"/>
          </a:xfrm>
          <a:prstGeom prst="rect">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51" name="Rectangle 36"/>
          <p:cNvSpPr/>
          <p:nvPr/>
        </p:nvSpPr>
        <p:spPr>
          <a:xfrm>
            <a:off x="9063355" y="2809875"/>
            <a:ext cx="1866265" cy="988476"/>
          </a:xfrm>
          <a:prstGeom prst="rect">
            <a:avLst/>
          </a:prstGeom>
        </p:spPr>
        <p:txBody>
          <a:bodyPr wrap="square">
            <a:spAutoFit/>
          </a:bodyPr>
          <a:lstStyle/>
          <a:p>
            <a:pPr marL="0" lvl="0" algn="ctr" defTabSz="914400" rtl="0" eaLnBrk="1" latinLnBrk="0" hangingPunct="1">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kumimoji="0" lang="ms-MY" sz="10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52" name="Freeform 15"/>
          <p:cNvSpPr>
            <a:spLocks noEditPoints="1"/>
          </p:cNvSpPr>
          <p:nvPr/>
        </p:nvSpPr>
        <p:spPr bwMode="auto">
          <a:xfrm>
            <a:off x="9794875" y="1741170"/>
            <a:ext cx="403225" cy="44704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307193"/>
          </a:solidFill>
          <a:ln>
            <a:noFill/>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
        <p:nvSpPr>
          <p:cNvPr id="53" name="文本框 11"/>
          <p:cNvSpPr txBox="1"/>
          <p:nvPr/>
        </p:nvSpPr>
        <p:spPr>
          <a:xfrm>
            <a:off x="9194032" y="1267521"/>
            <a:ext cx="1620957" cy="307777"/>
          </a:xfrm>
          <a:prstGeom prst="rect">
            <a:avLst/>
          </a:prstGeom>
          <a:noFill/>
        </p:spPr>
        <p:txBody>
          <a:bodyPr wrap="none" rtlCol="0">
            <a:spAutoFit/>
          </a:bodyPr>
          <a:lstStyle/>
          <a:p>
            <a:pPr algn="l"/>
            <a:r>
              <a:rPr lang="zh-CN" altLang="en-US" sz="1400" b="1">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sym typeface="+mn-ea"/>
            </a:endParaRPr>
          </a:p>
        </p:txBody>
      </p:sp>
      <p:sp>
        <p:nvSpPr>
          <p:cNvPr id="54" name="文本框 11"/>
          <p:cNvSpPr txBox="1"/>
          <p:nvPr/>
        </p:nvSpPr>
        <p:spPr>
          <a:xfrm>
            <a:off x="7243312" y="1741231"/>
            <a:ext cx="1620957" cy="307777"/>
          </a:xfrm>
          <a:prstGeom prst="rect">
            <a:avLst/>
          </a:prstGeom>
          <a:noFill/>
        </p:spPr>
        <p:txBody>
          <a:bodyPr wrap="none" rtlCol="0">
            <a:spAutoFit/>
          </a:bodyPr>
          <a:lstStyle/>
          <a:p>
            <a:pPr algn="l"/>
            <a:r>
              <a:rPr lang="zh-CN" altLang="en-US" sz="1400" b="1">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sym typeface="+mn-ea"/>
            </a:endParaRPr>
          </a:p>
        </p:txBody>
      </p:sp>
      <p:sp>
        <p:nvSpPr>
          <p:cNvPr id="55" name="文本框 11"/>
          <p:cNvSpPr txBox="1"/>
          <p:nvPr/>
        </p:nvSpPr>
        <p:spPr>
          <a:xfrm>
            <a:off x="5294497" y="2176841"/>
            <a:ext cx="1620957" cy="307777"/>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56" name="文本框 11"/>
          <p:cNvSpPr txBox="1"/>
          <p:nvPr/>
        </p:nvSpPr>
        <p:spPr>
          <a:xfrm>
            <a:off x="3248527" y="2585146"/>
            <a:ext cx="1620957" cy="307777"/>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57" name="文本框 11"/>
          <p:cNvSpPr txBox="1"/>
          <p:nvPr/>
        </p:nvSpPr>
        <p:spPr>
          <a:xfrm>
            <a:off x="1318762" y="3036631"/>
            <a:ext cx="1620957" cy="307777"/>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Tree>
    <p:extLst>
      <p:ext uri="{BB962C8B-B14F-4D97-AF65-F5344CB8AC3E}">
        <p14:creationId xmlns:p14="http://schemas.microsoft.com/office/powerpoint/2010/main" val="252862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childTnLst>
                          </p:cTn>
                        </p:par>
                        <p:par>
                          <p:cTn id="50" fill="hold">
                            <p:stCondLst>
                              <p:cond delay="3500"/>
                            </p:stCondLst>
                            <p:childTnLst>
                              <p:par>
                                <p:cTn id="51" presetID="12" presetClass="entr" presetSubtype="1"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p:tgtEl>
                                          <p:spTgt spid="57"/>
                                        </p:tgtEl>
                                        <p:attrNameLst>
                                          <p:attrName>ppt_y</p:attrName>
                                        </p:attrNameLst>
                                      </p:cBhvr>
                                      <p:tavLst>
                                        <p:tav tm="0">
                                          <p:val>
                                            <p:strVal val="#ppt_y-#ppt_h*1.125000"/>
                                          </p:val>
                                        </p:tav>
                                        <p:tav tm="100000">
                                          <p:val>
                                            <p:strVal val="#ppt_y"/>
                                          </p:val>
                                        </p:tav>
                                      </p:tavLst>
                                    </p:anim>
                                    <p:animEffect transition="in" filter="wipe(down)">
                                      <p:cBhvr>
                                        <p:cTn id="54" dur="500"/>
                                        <p:tgtEl>
                                          <p:spTgt spid="57"/>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p:tgtEl>
                                          <p:spTgt spid="56"/>
                                        </p:tgtEl>
                                        <p:attrNameLst>
                                          <p:attrName>ppt_y</p:attrName>
                                        </p:attrNameLst>
                                      </p:cBhvr>
                                      <p:tavLst>
                                        <p:tav tm="0">
                                          <p:val>
                                            <p:strVal val="#ppt_y-#ppt_h*1.125000"/>
                                          </p:val>
                                        </p:tav>
                                        <p:tav tm="100000">
                                          <p:val>
                                            <p:strVal val="#ppt_y"/>
                                          </p:val>
                                        </p:tav>
                                      </p:tavLst>
                                    </p:anim>
                                    <p:animEffect transition="in" filter="wipe(down)">
                                      <p:cBhvr>
                                        <p:cTn id="58" dur="500"/>
                                        <p:tgtEl>
                                          <p:spTgt spid="56"/>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p:tgtEl>
                                          <p:spTgt spid="55"/>
                                        </p:tgtEl>
                                        <p:attrNameLst>
                                          <p:attrName>ppt_y</p:attrName>
                                        </p:attrNameLst>
                                      </p:cBhvr>
                                      <p:tavLst>
                                        <p:tav tm="0">
                                          <p:val>
                                            <p:strVal val="#ppt_y-#ppt_h*1.125000"/>
                                          </p:val>
                                        </p:tav>
                                        <p:tav tm="100000">
                                          <p:val>
                                            <p:strVal val="#ppt_y"/>
                                          </p:val>
                                        </p:tav>
                                      </p:tavLst>
                                    </p:anim>
                                    <p:animEffect transition="in" filter="wipe(down)">
                                      <p:cBhvr>
                                        <p:cTn id="62" dur="500"/>
                                        <p:tgtEl>
                                          <p:spTgt spid="55"/>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p:tgtEl>
                                          <p:spTgt spid="54"/>
                                        </p:tgtEl>
                                        <p:attrNameLst>
                                          <p:attrName>ppt_y</p:attrName>
                                        </p:attrNameLst>
                                      </p:cBhvr>
                                      <p:tavLst>
                                        <p:tav tm="0">
                                          <p:val>
                                            <p:strVal val="#ppt_y-#ppt_h*1.125000"/>
                                          </p:val>
                                        </p:tav>
                                        <p:tav tm="100000">
                                          <p:val>
                                            <p:strVal val="#ppt_y"/>
                                          </p:val>
                                        </p:tav>
                                      </p:tavLst>
                                    </p:anim>
                                    <p:animEffect transition="in" filter="wipe(down)">
                                      <p:cBhvr>
                                        <p:cTn id="66" dur="500"/>
                                        <p:tgtEl>
                                          <p:spTgt spid="54"/>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p:tgtEl>
                                          <p:spTgt spid="53"/>
                                        </p:tgtEl>
                                        <p:attrNameLst>
                                          <p:attrName>ppt_y</p:attrName>
                                        </p:attrNameLst>
                                      </p:cBhvr>
                                      <p:tavLst>
                                        <p:tav tm="0">
                                          <p:val>
                                            <p:strVal val="#ppt_y-#ppt_h*1.125000"/>
                                          </p:val>
                                        </p:tav>
                                        <p:tav tm="100000">
                                          <p:val>
                                            <p:strVal val="#ppt_y"/>
                                          </p:val>
                                        </p:tav>
                                      </p:tavLst>
                                    </p:anim>
                                    <p:animEffect transition="in" filter="wipe(down)">
                                      <p:cBhvr>
                                        <p:cTn id="70" dur="500"/>
                                        <p:tgtEl>
                                          <p:spTgt spid="53"/>
                                        </p:tgtEl>
                                      </p:cBhvr>
                                    </p:animEffect>
                                  </p:childTnLst>
                                </p:cTn>
                              </p:par>
                            </p:childTnLst>
                          </p:cTn>
                        </p:par>
                        <p:par>
                          <p:cTn id="71" fill="hold">
                            <p:stCondLst>
                              <p:cond delay="4000"/>
                            </p:stCondLst>
                            <p:childTnLst>
                              <p:par>
                                <p:cTn id="72" presetID="12" presetClass="entr" presetSubtype="4"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500"/>
                                        <p:tgtEl>
                                          <p:spTgt spid="34"/>
                                        </p:tgtEl>
                                        <p:attrNameLst>
                                          <p:attrName>ppt_y</p:attrName>
                                        </p:attrNameLst>
                                      </p:cBhvr>
                                      <p:tavLst>
                                        <p:tav tm="0">
                                          <p:val>
                                            <p:strVal val="#ppt_y+#ppt_h*1.125000"/>
                                          </p:val>
                                        </p:tav>
                                        <p:tav tm="100000">
                                          <p:val>
                                            <p:strVal val="#ppt_y"/>
                                          </p:val>
                                        </p:tav>
                                      </p:tavLst>
                                    </p:anim>
                                    <p:animEffect transition="in" filter="wipe(up)">
                                      <p:cBhvr>
                                        <p:cTn id="75" dur="500"/>
                                        <p:tgtEl>
                                          <p:spTgt spid="34"/>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ppt_y</p:attrName>
                                        </p:attrNameLst>
                                      </p:cBhvr>
                                      <p:tavLst>
                                        <p:tav tm="0">
                                          <p:val>
                                            <p:strVal val="#ppt_y+#ppt_h*1.125000"/>
                                          </p:val>
                                        </p:tav>
                                        <p:tav tm="100000">
                                          <p:val>
                                            <p:strVal val="#ppt_y"/>
                                          </p:val>
                                        </p:tav>
                                      </p:tavLst>
                                    </p:anim>
                                    <p:animEffect transition="in" filter="wipe(up)">
                                      <p:cBhvr>
                                        <p:cTn id="79" dur="500"/>
                                        <p:tgtEl>
                                          <p:spTgt spid="17"/>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p:tgtEl>
                                          <p:spTgt spid="40"/>
                                        </p:tgtEl>
                                        <p:attrNameLst>
                                          <p:attrName>ppt_y</p:attrName>
                                        </p:attrNameLst>
                                      </p:cBhvr>
                                      <p:tavLst>
                                        <p:tav tm="0">
                                          <p:val>
                                            <p:strVal val="#ppt_y+#ppt_h*1.125000"/>
                                          </p:val>
                                        </p:tav>
                                        <p:tav tm="100000">
                                          <p:val>
                                            <p:strVal val="#ppt_y"/>
                                          </p:val>
                                        </p:tav>
                                      </p:tavLst>
                                    </p:anim>
                                    <p:animEffect transition="in" filter="wipe(up)">
                                      <p:cBhvr>
                                        <p:cTn id="83" dur="500"/>
                                        <p:tgtEl>
                                          <p:spTgt spid="40"/>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 calcmode="lin" valueType="num">
                                      <p:cBhvr additive="base">
                                        <p:cTn id="86" dur="500"/>
                                        <p:tgtEl>
                                          <p:spTgt spid="46"/>
                                        </p:tgtEl>
                                        <p:attrNameLst>
                                          <p:attrName>ppt_y</p:attrName>
                                        </p:attrNameLst>
                                      </p:cBhvr>
                                      <p:tavLst>
                                        <p:tav tm="0">
                                          <p:val>
                                            <p:strVal val="#ppt_y+#ppt_h*1.125000"/>
                                          </p:val>
                                        </p:tav>
                                        <p:tav tm="100000">
                                          <p:val>
                                            <p:strVal val="#ppt_y"/>
                                          </p:val>
                                        </p:tav>
                                      </p:tavLst>
                                    </p:anim>
                                    <p:animEffect transition="in" filter="wipe(up)">
                                      <p:cBhvr>
                                        <p:cTn id="87" dur="500"/>
                                        <p:tgtEl>
                                          <p:spTgt spid="46"/>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additive="base">
                                        <p:cTn id="90" dur="500"/>
                                        <p:tgtEl>
                                          <p:spTgt spid="51"/>
                                        </p:tgtEl>
                                        <p:attrNameLst>
                                          <p:attrName>ppt_y</p:attrName>
                                        </p:attrNameLst>
                                      </p:cBhvr>
                                      <p:tavLst>
                                        <p:tav tm="0">
                                          <p:val>
                                            <p:strVal val="#ppt_y+#ppt_h*1.125000"/>
                                          </p:val>
                                        </p:tav>
                                        <p:tav tm="100000">
                                          <p:val>
                                            <p:strVal val="#ppt_y"/>
                                          </p:val>
                                        </p:tav>
                                      </p:tavLst>
                                    </p:anim>
                                    <p:animEffect transition="in" filter="wipe(up)">
                                      <p:cBhvr>
                                        <p:cTn id="9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ldLvl="0" animBg="1"/>
      <p:bldP spid="17" grpId="0"/>
      <p:bldP spid="33" grpId="0" bldLvl="0" animBg="1"/>
      <p:bldP spid="34" grpId="0"/>
      <p:bldP spid="39" grpId="0" bldLvl="0" animBg="1"/>
      <p:bldP spid="40" grpId="0"/>
      <p:bldP spid="45" grpId="0" bldLvl="0" animBg="1"/>
      <p:bldP spid="46" grpId="0"/>
      <p:bldP spid="50" grpId="0" bldLvl="0" animBg="1"/>
      <p:bldP spid="51" grpId="0"/>
      <p:bldP spid="52" grpId="0" bldLvl="0" animBg="1"/>
      <p:bldP spid="53" grpId="0"/>
      <p:bldP spid="54" grpId="0"/>
      <p:bldP spid="55"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9" name="Oval 14"/>
          <p:cNvSpPr>
            <a:spLocks noChangeAspect="1"/>
          </p:cNvSpPr>
          <p:nvPr/>
        </p:nvSpPr>
        <p:spPr>
          <a:xfrm>
            <a:off x="1254760" y="2362200"/>
            <a:ext cx="1132840" cy="1132840"/>
          </a:xfrm>
          <a:prstGeom prst="ellipse">
            <a:avLst/>
          </a:prstGeom>
          <a:solidFill>
            <a:srgbClr val="30719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rPr>
              <a:t>单击此处输入文本</a:t>
            </a:r>
          </a:p>
        </p:txBody>
      </p:sp>
      <p:sp>
        <p:nvSpPr>
          <p:cNvPr id="10" name="任意多边形 9"/>
          <p:cNvSpPr/>
          <p:nvPr/>
        </p:nvSpPr>
        <p:spPr>
          <a:xfrm>
            <a:off x="2387600" y="3054985"/>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rgbClr val="30719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 name="Oval 14"/>
          <p:cNvSpPr>
            <a:spLocks noChangeAspect="1"/>
          </p:cNvSpPr>
          <p:nvPr/>
        </p:nvSpPr>
        <p:spPr>
          <a:xfrm>
            <a:off x="5217160" y="3054985"/>
            <a:ext cx="1132840" cy="1132840"/>
          </a:xfrm>
          <a:prstGeom prst="ellipse">
            <a:avLst/>
          </a:prstGeom>
          <a:solidFill>
            <a:srgbClr val="30719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sym typeface="+mn-ea"/>
              </a:rPr>
              <a:t>单击此处输入文本</a:t>
            </a:r>
            <a:endParaRPr lang="en-US" sz="2000" dirty="0">
              <a:solidFill>
                <a:schemeClr val="bg1"/>
              </a:solidFill>
              <a:latin typeface="微软雅黑 Light" panose="020B0502040204020203" pitchFamily="34" charset="-122"/>
            </a:endParaRPr>
          </a:p>
        </p:txBody>
      </p:sp>
      <p:sp>
        <p:nvSpPr>
          <p:cNvPr id="12" name="Oval 14"/>
          <p:cNvSpPr>
            <a:spLocks noChangeAspect="1"/>
          </p:cNvSpPr>
          <p:nvPr/>
        </p:nvSpPr>
        <p:spPr>
          <a:xfrm>
            <a:off x="8950325" y="1840230"/>
            <a:ext cx="1132840" cy="1132840"/>
          </a:xfrm>
          <a:prstGeom prst="ellipse">
            <a:avLst/>
          </a:prstGeom>
          <a:solidFill>
            <a:srgbClr val="30719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sym typeface="+mn-ea"/>
              </a:rPr>
              <a:t>单击此处输入文本</a:t>
            </a:r>
            <a:endParaRPr lang="en-US" sz="2000" dirty="0">
              <a:solidFill>
                <a:schemeClr val="bg1"/>
              </a:solidFill>
              <a:latin typeface="微软雅黑 Light" panose="020B0502040204020203" pitchFamily="34" charset="-122"/>
            </a:endParaRPr>
          </a:p>
        </p:txBody>
      </p:sp>
      <p:sp>
        <p:nvSpPr>
          <p:cNvPr id="13" name="任意多边形 12"/>
          <p:cNvSpPr/>
          <p:nvPr/>
        </p:nvSpPr>
        <p:spPr>
          <a:xfrm>
            <a:off x="6169025" y="2179320"/>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rgbClr val="307193"/>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TextBox 153"/>
          <p:cNvSpPr txBox="1"/>
          <p:nvPr/>
        </p:nvSpPr>
        <p:spPr>
          <a:xfrm>
            <a:off x="2419350" y="1967230"/>
            <a:ext cx="3749675"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16" name="TextBox 153"/>
          <p:cNvSpPr txBox="1"/>
          <p:nvPr/>
        </p:nvSpPr>
        <p:spPr>
          <a:xfrm>
            <a:off x="3707765" y="4309110"/>
            <a:ext cx="3740150"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17" name="TextBox 153"/>
          <p:cNvSpPr txBox="1"/>
          <p:nvPr/>
        </p:nvSpPr>
        <p:spPr>
          <a:xfrm>
            <a:off x="7555230" y="3083560"/>
            <a:ext cx="3923665"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Tree>
    <p:extLst>
      <p:ext uri="{BB962C8B-B14F-4D97-AF65-F5344CB8AC3E}">
        <p14:creationId xmlns:p14="http://schemas.microsoft.com/office/powerpoint/2010/main" val="1566975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000"/>
                                        <p:tgtEl>
                                          <p:spTgt spid="10"/>
                                        </p:tgtEl>
                                      </p:cBhvr>
                                    </p:animEffect>
                                  </p:childTnLst>
                                </p:cTn>
                              </p:par>
                            </p:childTnLst>
                          </p:cTn>
                        </p:par>
                        <p:par>
                          <p:cTn id="23" fill="hold">
                            <p:stCondLst>
                              <p:cond delay="2500"/>
                            </p:stCondLst>
                            <p:childTnLst>
                              <p:par>
                                <p:cTn id="24" presetID="15"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 calcmode="lin" valueType="num">
                                      <p:cBhvr>
                                        <p:cTn id="28"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1000"/>
                                        <p:tgtEl>
                                          <p:spTgt spid="13"/>
                                        </p:tgtEl>
                                      </p:cBhvr>
                                    </p:animEffect>
                                  </p:childTnLst>
                                </p:cTn>
                              </p:par>
                            </p:childTnLst>
                          </p:cTn>
                        </p:par>
                        <p:par>
                          <p:cTn id="37" fill="hold">
                            <p:stCondLst>
                              <p:cond delay="4500"/>
                            </p:stCondLst>
                            <p:childTnLst>
                              <p:par>
                                <p:cTn id="38" presetID="15"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1000" fill="hold"/>
                                        <p:tgtEl>
                                          <p:spTgt spid="12"/>
                                        </p:tgtEl>
                                        <p:attrNameLst>
                                          <p:attrName>ppt_w</p:attrName>
                                        </p:attrNameLst>
                                      </p:cBhvr>
                                      <p:tavLst>
                                        <p:tav tm="0">
                                          <p:val>
                                            <p:fltVal val="0"/>
                                          </p:val>
                                        </p:tav>
                                        <p:tav tm="100000">
                                          <p:val>
                                            <p:strVal val="#ppt_w"/>
                                          </p:val>
                                        </p:tav>
                                      </p:tavLst>
                                    </p:anim>
                                    <p:anim calcmode="lin" valueType="num">
                                      <p:cBhvr>
                                        <p:cTn id="41" dur="1000" fill="hold"/>
                                        <p:tgtEl>
                                          <p:spTgt spid="12"/>
                                        </p:tgtEl>
                                        <p:attrNameLst>
                                          <p:attrName>ppt_h</p:attrName>
                                        </p:attrNameLst>
                                      </p:cBhvr>
                                      <p:tavLst>
                                        <p:tav tm="0">
                                          <p:val>
                                            <p:fltVal val="0"/>
                                          </p:val>
                                        </p:tav>
                                        <p:tav tm="100000">
                                          <p:val>
                                            <p:strVal val="#ppt_h"/>
                                          </p:val>
                                        </p:tav>
                                      </p:tavLst>
                                    </p:anim>
                                    <p:anim calcmode="lin" valueType="num">
                                      <p:cBhvr>
                                        <p:cTn id="4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bldLvl="0" animBg="1"/>
      <p:bldP spid="10" grpId="0" bldLvl="0" animBg="1"/>
      <p:bldP spid="11" grpId="0" bldLvl="0" animBg="1"/>
      <p:bldP spid="12" grpId="0" bldLvl="0" animBg="1"/>
      <p:bldP spid="13" grpId="0" bldLvl="0" animBg="1"/>
      <p:bldP spid="14"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grpSp>
        <p:nvGrpSpPr>
          <p:cNvPr id="9" name="Group 74"/>
          <p:cNvGrpSpPr/>
          <p:nvPr/>
        </p:nvGrpSpPr>
        <p:grpSpPr>
          <a:xfrm>
            <a:off x="7684135" y="2031366"/>
            <a:ext cx="3424555" cy="1061690"/>
            <a:chOff x="-1282465" y="2984337"/>
            <a:chExt cx="4092920" cy="796474"/>
          </a:xfrm>
        </p:grpSpPr>
        <p:sp>
          <p:nvSpPr>
            <p:cNvPr id="10" name="文本框 9"/>
            <p:cNvSpPr txBox="1"/>
            <p:nvPr/>
          </p:nvSpPr>
          <p:spPr>
            <a:xfrm>
              <a:off x="-1282465" y="2984337"/>
              <a:ext cx="2174171" cy="230088"/>
            </a:xfrm>
            <a:prstGeom prst="rect">
              <a:avLst/>
            </a:prstGeom>
            <a:noFill/>
          </p:spPr>
          <p:txBody>
            <a:bodyPr wrap="squar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1" name="矩形 9"/>
            <p:cNvSpPr/>
            <p:nvPr/>
          </p:nvSpPr>
          <p:spPr>
            <a:xfrm>
              <a:off x="-1282465" y="3192036"/>
              <a:ext cx="4092920" cy="588775"/>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12" name="Group 74"/>
          <p:cNvGrpSpPr/>
          <p:nvPr/>
        </p:nvGrpSpPr>
        <p:grpSpPr>
          <a:xfrm>
            <a:off x="900430" y="1756409"/>
            <a:ext cx="3424555" cy="833516"/>
            <a:chOff x="-1282465" y="2961947"/>
            <a:chExt cx="4092920" cy="625299"/>
          </a:xfrm>
        </p:grpSpPr>
        <p:sp>
          <p:nvSpPr>
            <p:cNvPr id="13" name="文本框 11"/>
            <p:cNvSpPr txBox="1"/>
            <p:nvPr/>
          </p:nvSpPr>
          <p:spPr>
            <a:xfrm>
              <a:off x="636115" y="2961947"/>
              <a:ext cx="2174171" cy="230088"/>
            </a:xfrm>
            <a:prstGeom prst="rect">
              <a:avLst/>
            </a:prstGeom>
            <a:noFill/>
          </p:spPr>
          <p:txBody>
            <a:bodyPr wrap="squar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4" name="矩形 9"/>
            <p:cNvSpPr/>
            <p:nvPr/>
          </p:nvSpPr>
          <p:spPr>
            <a:xfrm>
              <a:off x="-1282465" y="3192036"/>
              <a:ext cx="4092920" cy="395210"/>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16" name="Group 74"/>
          <p:cNvGrpSpPr/>
          <p:nvPr/>
        </p:nvGrpSpPr>
        <p:grpSpPr>
          <a:xfrm>
            <a:off x="900430" y="3185159"/>
            <a:ext cx="3424555" cy="833516"/>
            <a:chOff x="-1282465" y="2961947"/>
            <a:chExt cx="4092920" cy="625299"/>
          </a:xfrm>
        </p:grpSpPr>
        <p:sp>
          <p:nvSpPr>
            <p:cNvPr id="17" name="文本框 11"/>
            <p:cNvSpPr txBox="1"/>
            <p:nvPr/>
          </p:nvSpPr>
          <p:spPr>
            <a:xfrm>
              <a:off x="636115" y="2961947"/>
              <a:ext cx="2174171" cy="230088"/>
            </a:xfrm>
            <a:prstGeom prst="rect">
              <a:avLst/>
            </a:prstGeom>
            <a:noFill/>
          </p:spPr>
          <p:txBody>
            <a:bodyPr wrap="squar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8" name="矩形 9"/>
            <p:cNvSpPr/>
            <p:nvPr/>
          </p:nvSpPr>
          <p:spPr>
            <a:xfrm>
              <a:off x="-1282465" y="3192036"/>
              <a:ext cx="4092920" cy="395210"/>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pic>
        <p:nvPicPr>
          <p:cNvPr id="22"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7188"/>
          <a:stretch/>
        </p:blipFill>
        <p:spPr bwMode="auto">
          <a:xfrm>
            <a:off x="7685229" y="3494086"/>
            <a:ext cx="2655240" cy="179556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5">
            <a:extLst>
              <a:ext uri="{28A0092B-C50C-407E-A947-70E740481C1C}">
                <a14:useLocalDpi xmlns:a14="http://schemas.microsoft.com/office/drawing/2010/main" val="0"/>
              </a:ext>
            </a:extLst>
          </a:blip>
          <a:srcRect l="-1" r="61704"/>
          <a:stretch/>
        </p:blipFill>
        <p:spPr bwMode="auto">
          <a:xfrm>
            <a:off x="4808750" y="1582890"/>
            <a:ext cx="2529600" cy="3699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49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9"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9" name="PA_文本框 6"/>
          <p:cNvSpPr txBox="1"/>
          <p:nvPr>
            <p:custDataLst>
              <p:tags r:id="rId1"/>
            </p:custDataLst>
          </p:nvPr>
        </p:nvSpPr>
        <p:spPr>
          <a:xfrm>
            <a:off x="6082030" y="1794510"/>
            <a:ext cx="4371340"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10" name="PA_文本框 6"/>
          <p:cNvSpPr txBox="1"/>
          <p:nvPr>
            <p:custDataLst>
              <p:tags r:id="rId2"/>
            </p:custDataLst>
          </p:nvPr>
        </p:nvSpPr>
        <p:spPr>
          <a:xfrm>
            <a:off x="6082030" y="3297555"/>
            <a:ext cx="3956050"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11" name="PA_文本框 6"/>
          <p:cNvSpPr txBox="1"/>
          <p:nvPr>
            <p:custDataLst>
              <p:tags r:id="rId3"/>
            </p:custDataLst>
          </p:nvPr>
        </p:nvSpPr>
        <p:spPr>
          <a:xfrm>
            <a:off x="5387975" y="4702175"/>
            <a:ext cx="3956050" cy="526811"/>
          </a:xfrm>
          <a:prstGeom prst="rect">
            <a:avLst/>
          </a:prstGeom>
          <a:noFill/>
        </p:spPr>
        <p:txBody>
          <a:bodyPr wrap="square" rtlCol="0">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grpSp>
        <p:nvGrpSpPr>
          <p:cNvPr id="12" name="PA_组合 6"/>
          <p:cNvGrpSpPr/>
          <p:nvPr>
            <p:custDataLst>
              <p:tags r:id="rId4"/>
            </p:custDataLst>
          </p:nvPr>
        </p:nvGrpSpPr>
        <p:grpSpPr>
          <a:xfrm>
            <a:off x="4817110" y="1934210"/>
            <a:ext cx="1125220" cy="1125220"/>
            <a:chOff x="4202439" y="1314688"/>
            <a:chExt cx="938032" cy="938032"/>
          </a:xfrm>
          <a:solidFill>
            <a:srgbClr val="62C1C7"/>
          </a:solidFill>
        </p:grpSpPr>
        <p:sp>
          <p:nvSpPr>
            <p:cNvPr id="13" name="饼形 12"/>
            <p:cNvSpPr/>
            <p:nvPr/>
          </p:nvSpPr>
          <p:spPr>
            <a:xfrm rot="18000000">
              <a:off x="4202439" y="1314688"/>
              <a:ext cx="938032" cy="938032"/>
            </a:xfrm>
            <a:prstGeom prst="pie">
              <a:avLst>
                <a:gd name="adj1" fmla="val 16200000"/>
                <a:gd name="adj2" fmla="val 180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文本框 4506"/>
            <p:cNvSpPr txBox="1"/>
            <p:nvPr/>
          </p:nvSpPr>
          <p:spPr>
            <a:xfrm>
              <a:off x="4428440" y="1364266"/>
              <a:ext cx="486030" cy="320794"/>
            </a:xfrm>
            <a:prstGeom prst="rect">
              <a:avLst/>
            </a:prstGeom>
            <a:grpFill/>
          </p:spPr>
          <p:txBody>
            <a:bodyPr wrap="square" rtlCol="0">
              <a:spAutoFit/>
            </a:bodyPr>
            <a:lstStyle/>
            <a:p>
              <a:pPr algn="ctr"/>
              <a:r>
                <a:rPr lang="en-US" altLang="zh-CN" b="1" dirty="0" smtClean="0">
                  <a:solidFill>
                    <a:schemeClr val="bg1"/>
                  </a:solidFill>
                  <a:latin typeface="微软雅黑" panose="020B0503020204020204" charset="-122"/>
                  <a:ea typeface="微软雅黑" panose="020B0503020204020204" charset="-122"/>
                  <a:cs typeface="Arial" panose="020B0604020202020204" pitchFamily="34" charset="0"/>
                </a:rPr>
                <a:t>01</a:t>
              </a:r>
              <a:endParaRPr lang="zh-CN" altLang="en-US" b="1"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16" name="PA_组合 9"/>
          <p:cNvGrpSpPr/>
          <p:nvPr>
            <p:custDataLst>
              <p:tags r:id="rId5"/>
            </p:custDataLst>
          </p:nvPr>
        </p:nvGrpSpPr>
        <p:grpSpPr>
          <a:xfrm>
            <a:off x="1450975" y="1691640"/>
            <a:ext cx="2722245" cy="2722245"/>
            <a:chOff x="1007238" y="1114728"/>
            <a:chExt cx="2268618" cy="2268618"/>
          </a:xfrm>
        </p:grpSpPr>
        <p:sp>
          <p:nvSpPr>
            <p:cNvPr id="17" name="饼形 16"/>
            <p:cNvSpPr/>
            <p:nvPr/>
          </p:nvSpPr>
          <p:spPr>
            <a:xfrm rot="18000000">
              <a:off x="1007238" y="1114728"/>
              <a:ext cx="2268618" cy="2268618"/>
            </a:xfrm>
            <a:prstGeom prst="pie">
              <a:avLst>
                <a:gd name="adj1" fmla="val 16200000"/>
                <a:gd name="adj2" fmla="val 1800000"/>
              </a:avLst>
            </a:prstGeom>
            <a:solidFill>
              <a:srgbClr val="30719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文本框 62"/>
            <p:cNvSpPr txBox="1"/>
            <p:nvPr/>
          </p:nvSpPr>
          <p:spPr>
            <a:xfrm>
              <a:off x="1690141" y="1174095"/>
              <a:ext cx="902811" cy="774727"/>
            </a:xfrm>
            <a:prstGeom prst="rect">
              <a:avLst/>
            </a:prstGeom>
            <a:noFill/>
          </p:spPr>
          <p:txBody>
            <a:bodyPr wrap="square" rtlCol="0">
              <a:spAutoFit/>
            </a:bodyPr>
            <a:lstStyle/>
            <a:p>
              <a:pPr algn="ctr">
                <a:lnSpc>
                  <a:spcPct val="150000"/>
                </a:lnSpc>
              </a:pPr>
              <a:r>
                <a:rPr lang="en-US" altLang="zh-CN" b="1" dirty="0" smtClean="0">
                  <a:solidFill>
                    <a:schemeClr val="bg1"/>
                  </a:solidFill>
                  <a:latin typeface="微软雅黑" panose="020B0503020204020204" charset="-122"/>
                  <a:ea typeface="微软雅黑" panose="020B0503020204020204" charset="-122"/>
                </a:rPr>
                <a:t>01</a:t>
              </a:r>
            </a:p>
            <a:p>
              <a:pPr algn="ctr"/>
              <a:r>
                <a:rPr lang="zh-CN" altLang="en-US" sz="1400" b="1" dirty="0">
                  <a:solidFill>
                    <a:schemeClr val="bg1"/>
                  </a:solidFill>
                  <a:latin typeface="微软雅黑" panose="020B0503020204020204" charset="-122"/>
                  <a:ea typeface="微软雅黑" panose="020B0503020204020204" charset="-122"/>
                </a:rPr>
                <a:t>单击此处输入文本</a:t>
              </a:r>
            </a:p>
          </p:txBody>
        </p:sp>
      </p:grpSp>
      <p:grpSp>
        <p:nvGrpSpPr>
          <p:cNvPr id="19" name="PA_组合 7"/>
          <p:cNvGrpSpPr/>
          <p:nvPr>
            <p:custDataLst>
              <p:tags r:id="rId6"/>
            </p:custDataLst>
          </p:nvPr>
        </p:nvGrpSpPr>
        <p:grpSpPr>
          <a:xfrm>
            <a:off x="4817110" y="3437255"/>
            <a:ext cx="1125220" cy="1125220"/>
            <a:chOff x="4102984" y="2467893"/>
            <a:chExt cx="938032" cy="938032"/>
          </a:xfrm>
          <a:solidFill>
            <a:srgbClr val="62C1C7"/>
          </a:solidFill>
        </p:grpSpPr>
        <p:sp>
          <p:nvSpPr>
            <p:cNvPr id="20" name="饼形 19"/>
            <p:cNvSpPr/>
            <p:nvPr/>
          </p:nvSpPr>
          <p:spPr>
            <a:xfrm rot="18000000">
              <a:off x="4102984" y="2467893"/>
              <a:ext cx="938032" cy="938032"/>
            </a:xfrm>
            <a:prstGeom prst="pie">
              <a:avLst>
                <a:gd name="adj1" fmla="val 16200000"/>
                <a:gd name="adj2" fmla="val 180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文本框 4506"/>
            <p:cNvSpPr txBox="1"/>
            <p:nvPr/>
          </p:nvSpPr>
          <p:spPr>
            <a:xfrm>
              <a:off x="4328985" y="2517471"/>
              <a:ext cx="486030" cy="320794"/>
            </a:xfrm>
            <a:prstGeom prst="rect">
              <a:avLst/>
            </a:prstGeom>
            <a:grpFill/>
          </p:spPr>
          <p:txBody>
            <a:bodyPr wrap="square" rtlCol="0">
              <a:spAutoFit/>
            </a:bodyPr>
            <a:lstStyle/>
            <a:p>
              <a:pPr algn="ctr"/>
              <a:r>
                <a:rPr lang="en-US" altLang="zh-CN" b="1" dirty="0" smtClean="0">
                  <a:solidFill>
                    <a:schemeClr val="bg1"/>
                  </a:solidFill>
                  <a:latin typeface="微软雅黑" panose="020B0503020204020204" charset="-122"/>
                  <a:ea typeface="微软雅黑" panose="020B0503020204020204" charset="-122"/>
                  <a:cs typeface="Arial" panose="020B0604020202020204" pitchFamily="34" charset="0"/>
                </a:rPr>
                <a:t>02</a:t>
              </a:r>
            </a:p>
          </p:txBody>
        </p:sp>
      </p:grpSp>
      <p:grpSp>
        <p:nvGrpSpPr>
          <p:cNvPr id="22" name="PA_组合 8"/>
          <p:cNvGrpSpPr/>
          <p:nvPr>
            <p:custDataLst>
              <p:tags r:id="rId7"/>
            </p:custDataLst>
          </p:nvPr>
        </p:nvGrpSpPr>
        <p:grpSpPr>
          <a:xfrm>
            <a:off x="4056380" y="4841875"/>
            <a:ext cx="1125220" cy="1125220"/>
            <a:chOff x="3184797" y="3705507"/>
            <a:chExt cx="938032" cy="938032"/>
          </a:xfrm>
          <a:solidFill>
            <a:srgbClr val="62C1C7"/>
          </a:solidFill>
        </p:grpSpPr>
        <p:sp>
          <p:nvSpPr>
            <p:cNvPr id="23" name="饼形 22"/>
            <p:cNvSpPr/>
            <p:nvPr/>
          </p:nvSpPr>
          <p:spPr>
            <a:xfrm rot="18000000">
              <a:off x="3184797" y="3705507"/>
              <a:ext cx="938032" cy="938032"/>
            </a:xfrm>
            <a:prstGeom prst="pie">
              <a:avLst>
                <a:gd name="adj1" fmla="val 16200000"/>
                <a:gd name="adj2" fmla="val 180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文本框 4506"/>
            <p:cNvSpPr txBox="1"/>
            <p:nvPr/>
          </p:nvSpPr>
          <p:spPr>
            <a:xfrm>
              <a:off x="3410798" y="3755085"/>
              <a:ext cx="486030" cy="320794"/>
            </a:xfrm>
            <a:prstGeom prst="rect">
              <a:avLst/>
            </a:prstGeom>
            <a:grpFill/>
          </p:spPr>
          <p:txBody>
            <a:bodyPr wrap="square" rtlCol="0">
              <a:spAutoFit/>
            </a:bodyPr>
            <a:lstStyle/>
            <a:p>
              <a:pPr algn="ctr"/>
              <a:r>
                <a:rPr lang="en-US" altLang="zh-CN" b="1" dirty="0" smtClean="0">
                  <a:solidFill>
                    <a:schemeClr val="bg1"/>
                  </a:solidFill>
                  <a:latin typeface="微软雅黑" panose="020B0503020204020204" charset="-122"/>
                  <a:ea typeface="微软雅黑" panose="020B0503020204020204" charset="-122"/>
                  <a:cs typeface="Arial" panose="020B0604020202020204" pitchFamily="34" charset="0"/>
                </a:rPr>
                <a:t>03</a:t>
              </a:r>
            </a:p>
          </p:txBody>
        </p:sp>
      </p:grpSp>
      <p:pic>
        <p:nvPicPr>
          <p:cNvPr id="25" name="图片 24"/>
          <p:cNvPicPr>
            <a:picLocks noChangeAspect="1"/>
          </p:cNvPicPr>
          <p:nvPr/>
        </p:nvPicPr>
        <p:blipFill rotWithShape="1">
          <a:blip r:embed="rId10"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6" name="图片 25"/>
          <p:cNvPicPr>
            <a:picLocks noChangeAspect="1"/>
          </p:cNvPicPr>
          <p:nvPr/>
        </p:nvPicPr>
        <p:blipFill rotWithShape="1">
          <a:blip r:embed="rId11"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Tree>
    <p:extLst>
      <p:ext uri="{BB962C8B-B14F-4D97-AF65-F5344CB8AC3E}">
        <p14:creationId xmlns:p14="http://schemas.microsoft.com/office/powerpoint/2010/main" val="116930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par>
                                <p:cTn id="9" presetID="2" presetClass="entr" presetSubtype="1" fill="hold" nodeType="withEffect">
                                  <p:stCondLst>
                                    <p:cond delay="1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2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2" presetClass="entr" presetSubtype="8" fill="hold" grpId="0" nodeType="withEffect">
                                  <p:stCondLst>
                                    <p:cond delay="25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 presetClass="entr" presetSubtype="6" fill="hold" nodeType="withEffect">
                                  <p:stCondLst>
                                    <p:cond delay="30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par>
                                <p:cTn id="24" presetID="22" presetClass="entr" presetSubtype="8" fill="hold" grpId="0" nodeType="withEffect">
                                  <p:stCondLst>
                                    <p:cond delay="350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 presetClass="entr" presetSubtype="6" fill="hold" nodeType="withEffect">
                                  <p:stCondLst>
                                    <p:cond delay="40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par>
                                <p:cTn id="31" presetID="22" presetClass="entr" presetSubtype="8" fill="hold" grpId="0" nodeType="withEffect">
                                  <p:stCondLst>
                                    <p:cond delay="450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53848" y="1206501"/>
            <a:ext cx="3408110" cy="2474912"/>
            <a:chOff x="1340102" y="2174082"/>
            <a:chExt cx="3408110" cy="2474912"/>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102" y="2174082"/>
              <a:ext cx="3408110" cy="2474912"/>
            </a:xfrm>
            <a:prstGeom prst="rect">
              <a:avLst/>
            </a:prstGeom>
          </p:spPr>
        </p:pic>
        <p:sp>
          <p:nvSpPr>
            <p:cNvPr id="11" name="文本框 10"/>
            <p:cNvSpPr txBox="1"/>
            <p:nvPr/>
          </p:nvSpPr>
          <p:spPr>
            <a:xfrm>
              <a:off x="2592742" y="4008014"/>
              <a:ext cx="972938" cy="369332"/>
            </a:xfrm>
            <a:prstGeom prst="rect">
              <a:avLst/>
            </a:prstGeom>
            <a:noFill/>
          </p:spPr>
          <p:txBody>
            <a:bodyPr wrap="square" rtlCol="0">
              <a:spAutoFit/>
            </a:bodyPr>
            <a:lstStyle/>
            <a:p>
              <a:pPr algn="ctr"/>
              <a:r>
                <a:rPr lang="zh-CN" altLang="en-US" b="1" dirty="0" smtClean="0">
                  <a:solidFill>
                    <a:schemeClr val="bg1"/>
                  </a:solidFill>
                  <a:latin typeface="方正宋刻本秀楷简体" panose="02000000000000000000" charset="-122"/>
                  <a:ea typeface="方正宋刻本秀楷简体" panose="02000000000000000000" charset="-122"/>
                </a:rPr>
                <a:t>第</a:t>
              </a:r>
              <a:r>
                <a:rPr lang="zh-CN" altLang="en-US" b="1" dirty="0">
                  <a:solidFill>
                    <a:schemeClr val="bg1"/>
                  </a:solidFill>
                  <a:latin typeface="方正宋刻本秀楷简体" panose="02000000000000000000" charset="-122"/>
                  <a:ea typeface="方正宋刻本秀楷简体" panose="02000000000000000000" charset="-122"/>
                </a:rPr>
                <a:t>三</a:t>
              </a:r>
              <a:r>
                <a:rPr lang="zh-CN" altLang="en-US" b="1" dirty="0" smtClean="0">
                  <a:solidFill>
                    <a:schemeClr val="bg1"/>
                  </a:solidFill>
                  <a:latin typeface="方正宋刻本秀楷简体" panose="02000000000000000000" charset="-122"/>
                  <a:ea typeface="方正宋刻本秀楷简体" panose="02000000000000000000" charset="-122"/>
                </a:rPr>
                <a:t>章</a:t>
              </a:r>
              <a:endParaRPr lang="zh-CN" altLang="en-US" b="1" dirty="0">
                <a:solidFill>
                  <a:schemeClr val="bg1"/>
                </a:solidFill>
                <a:latin typeface="方正宋刻本秀楷简体" panose="02000000000000000000" charset="-122"/>
                <a:ea typeface="方正宋刻本秀楷简体" panose="02000000000000000000" charset="-122"/>
              </a:endParaRPr>
            </a:p>
          </p:txBody>
        </p:sp>
        <p:sp>
          <p:nvSpPr>
            <p:cNvPr id="12" name="椭圆 11"/>
            <p:cNvSpPr/>
            <p:nvPr/>
          </p:nvSpPr>
          <p:spPr>
            <a:xfrm>
              <a:off x="2432206"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716473"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220845" y="4121150"/>
            <a:ext cx="3750310" cy="460375"/>
          </a:xfrm>
          <a:prstGeom prst="rect">
            <a:avLst/>
          </a:prstGeom>
          <a:noFill/>
        </p:spPr>
        <p:txBody>
          <a:bodyPr wrap="square" rtlCol="0">
            <a:spAutoFit/>
          </a:bodyPr>
          <a:lstStyle/>
          <a:p>
            <a:pPr algn="dist" fontAlgn="auto">
              <a:lnSpc>
                <a:spcPct val="100000"/>
              </a:lnSpc>
            </a:pPr>
            <a:r>
              <a:rPr lang="zh-CN" altLang="en-US" sz="2400" dirty="0">
                <a:solidFill>
                  <a:srgbClr val="307193"/>
                </a:solidFill>
                <a:latin typeface="方正宋刻本秀楷简体" panose="02000000000000000000" charset="-122"/>
                <a:ea typeface="方正宋刻本秀楷简体" panose="02000000000000000000" charset="-122"/>
              </a:rPr>
              <a:t>单击此处输入标题文本</a:t>
            </a:r>
          </a:p>
        </p:txBody>
      </p:sp>
      <p:sp>
        <p:nvSpPr>
          <p:cNvPr id="16" name="文本框 15"/>
          <p:cNvSpPr txBox="1"/>
          <p:nvPr/>
        </p:nvSpPr>
        <p:spPr>
          <a:xfrm>
            <a:off x="3027045" y="4702810"/>
            <a:ext cx="6137275" cy="645160"/>
          </a:xfrm>
          <a:prstGeom prst="rect">
            <a:avLst/>
          </a:prstGeom>
          <a:noFill/>
        </p:spPr>
        <p:txBody>
          <a:bodyPr wrap="square" rtlCol="0">
            <a:spAutoFit/>
          </a:bodyPr>
          <a:lstStyle/>
          <a:p>
            <a:pPr algn="ctr" fontAlgn="auto">
              <a:lnSpc>
                <a:spcPct val="15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spTree>
    <p:extLst>
      <p:ext uri="{BB962C8B-B14F-4D97-AF65-F5344CB8AC3E}">
        <p14:creationId xmlns:p14="http://schemas.microsoft.com/office/powerpoint/2010/main" val="311551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27" name="Oval 7"/>
          <p:cNvSpPr/>
          <p:nvPr/>
        </p:nvSpPr>
        <p:spPr>
          <a:xfrm>
            <a:off x="1765004" y="3092931"/>
            <a:ext cx="809181" cy="809181"/>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00" b="1" dirty="0">
                <a:solidFill>
                  <a:schemeClr val="bg1"/>
                </a:solidFill>
                <a:latin typeface="微软雅黑" panose="020B0503020204020204" charset="-122"/>
                <a:ea typeface="微软雅黑" panose="020B0503020204020204" charset="-122"/>
              </a:rPr>
              <a:t>输入文本</a:t>
            </a:r>
          </a:p>
        </p:txBody>
      </p:sp>
      <p:sp>
        <p:nvSpPr>
          <p:cNvPr id="28" name="Oval 23"/>
          <p:cNvSpPr/>
          <p:nvPr/>
        </p:nvSpPr>
        <p:spPr>
          <a:xfrm>
            <a:off x="3713084" y="3092931"/>
            <a:ext cx="809181" cy="809181"/>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00" b="1">
                <a:solidFill>
                  <a:schemeClr val="bg1"/>
                </a:solidFill>
                <a:latin typeface="微软雅黑" panose="020B0503020204020204" charset="-122"/>
                <a:ea typeface="微软雅黑" panose="020B0503020204020204" charset="-122"/>
                <a:sym typeface="+mn-ea"/>
              </a:rPr>
              <a:t>输入文本</a:t>
            </a:r>
            <a:endParaRPr lang="en-US" sz="1400" b="1">
              <a:solidFill>
                <a:schemeClr val="bg1"/>
              </a:solidFill>
              <a:latin typeface="微软雅黑" panose="020B0503020204020204" charset="-122"/>
              <a:ea typeface="微软雅黑" panose="020B0503020204020204" charset="-122"/>
            </a:endParaRPr>
          </a:p>
        </p:txBody>
      </p:sp>
      <p:sp>
        <p:nvSpPr>
          <p:cNvPr id="29" name="Oval 30"/>
          <p:cNvSpPr/>
          <p:nvPr/>
        </p:nvSpPr>
        <p:spPr>
          <a:xfrm>
            <a:off x="5661164" y="3092931"/>
            <a:ext cx="809181" cy="809181"/>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00" b="1">
                <a:solidFill>
                  <a:schemeClr val="bg1"/>
                </a:solidFill>
                <a:latin typeface="微软雅黑" panose="020B0503020204020204" charset="-122"/>
                <a:ea typeface="微软雅黑" panose="020B0503020204020204" charset="-122"/>
                <a:sym typeface="+mn-ea"/>
              </a:rPr>
              <a:t>输入文本</a:t>
            </a:r>
            <a:endParaRPr lang="en-US" sz="1400" b="1">
              <a:solidFill>
                <a:schemeClr val="bg1"/>
              </a:solidFill>
              <a:latin typeface="微软雅黑" panose="020B0503020204020204" charset="-122"/>
              <a:ea typeface="微软雅黑" panose="020B0503020204020204" charset="-122"/>
            </a:endParaRPr>
          </a:p>
        </p:txBody>
      </p:sp>
      <p:sp>
        <p:nvSpPr>
          <p:cNvPr id="30" name="Oval 31"/>
          <p:cNvSpPr/>
          <p:nvPr/>
        </p:nvSpPr>
        <p:spPr>
          <a:xfrm>
            <a:off x="7609244" y="3092931"/>
            <a:ext cx="809181" cy="809181"/>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00" b="1">
                <a:solidFill>
                  <a:schemeClr val="bg1"/>
                </a:solidFill>
                <a:latin typeface="微软雅黑" panose="020B0503020204020204" charset="-122"/>
                <a:ea typeface="微软雅黑" panose="020B0503020204020204" charset="-122"/>
                <a:sym typeface="+mn-ea"/>
              </a:rPr>
              <a:t>输入文本</a:t>
            </a:r>
            <a:endParaRPr lang="en-US" sz="1400" b="1">
              <a:solidFill>
                <a:schemeClr val="bg1"/>
              </a:solidFill>
              <a:latin typeface="微软雅黑" panose="020B0503020204020204" charset="-122"/>
              <a:ea typeface="微软雅黑" panose="020B0503020204020204" charset="-122"/>
            </a:endParaRPr>
          </a:p>
        </p:txBody>
      </p:sp>
      <p:sp>
        <p:nvSpPr>
          <p:cNvPr id="31" name="Oval 32"/>
          <p:cNvSpPr/>
          <p:nvPr/>
        </p:nvSpPr>
        <p:spPr>
          <a:xfrm>
            <a:off x="9557325" y="3092931"/>
            <a:ext cx="809181" cy="809181"/>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00" b="1">
                <a:solidFill>
                  <a:schemeClr val="bg1"/>
                </a:solidFill>
                <a:latin typeface="微软雅黑" panose="020B0503020204020204" charset="-122"/>
                <a:ea typeface="微软雅黑" panose="020B0503020204020204" charset="-122"/>
                <a:sym typeface="+mn-ea"/>
              </a:rPr>
              <a:t>输入文本</a:t>
            </a:r>
            <a:endParaRPr lang="en-US" sz="1400" b="1">
              <a:solidFill>
                <a:schemeClr val="bg1"/>
              </a:solidFill>
              <a:latin typeface="微软雅黑" panose="020B0503020204020204" charset="-122"/>
              <a:ea typeface="微软雅黑" panose="020B0503020204020204" charset="-122"/>
            </a:endParaRPr>
          </a:p>
        </p:txBody>
      </p:sp>
      <p:sp>
        <p:nvSpPr>
          <p:cNvPr id="32" name="Rectangle 38"/>
          <p:cNvSpPr/>
          <p:nvPr/>
        </p:nvSpPr>
        <p:spPr>
          <a:xfrm>
            <a:off x="890105" y="4441436"/>
            <a:ext cx="2565072" cy="877163"/>
          </a:xfrm>
          <a:prstGeom prst="rect">
            <a:avLst/>
          </a:prstGeom>
        </p:spPr>
        <p:txBody>
          <a:bodyPr wrap="square">
            <a:spAutoFit/>
          </a:bodyPr>
          <a:lstStyle/>
          <a:p>
            <a:pPr algn="ctr" defTabSz="913765">
              <a:lnSpc>
                <a:spcPct val="150000"/>
              </a:lnSpc>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a:p>
            <a:pPr algn="ctr" defTabSz="91440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3" name="Rectangle 46"/>
          <p:cNvSpPr/>
          <p:nvPr/>
        </p:nvSpPr>
        <p:spPr>
          <a:xfrm>
            <a:off x="4782584" y="4441436"/>
            <a:ext cx="2565072" cy="849976"/>
          </a:xfrm>
          <a:prstGeom prst="rect">
            <a:avLst/>
          </a:prstGeom>
        </p:spPr>
        <p:txBody>
          <a:bodyPr wrap="square">
            <a:spAutoFit/>
          </a:bodyPr>
          <a:lstStyle/>
          <a:p>
            <a:pPr algn="ctr" defTabSz="913765">
              <a:lnSpc>
                <a:spcPct val="150000"/>
              </a:lnSpc>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a:p>
            <a:pPr algn="ctr" defTabSz="91440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4" name="Rectangle 47"/>
          <p:cNvSpPr/>
          <p:nvPr/>
        </p:nvSpPr>
        <p:spPr>
          <a:xfrm>
            <a:off x="8676968" y="4441436"/>
            <a:ext cx="2565072" cy="877163"/>
          </a:xfrm>
          <a:prstGeom prst="rect">
            <a:avLst/>
          </a:prstGeom>
        </p:spPr>
        <p:txBody>
          <a:bodyPr wrap="square">
            <a:spAutoFit/>
          </a:bodyPr>
          <a:lstStyle/>
          <a:p>
            <a:pPr algn="ctr" defTabSz="913765">
              <a:lnSpc>
                <a:spcPct val="150000"/>
              </a:lnSpc>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a:p>
            <a:pPr algn="ctr" defTabSz="91440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5" name="Rectangle 48"/>
          <p:cNvSpPr/>
          <p:nvPr/>
        </p:nvSpPr>
        <p:spPr>
          <a:xfrm>
            <a:off x="6731299" y="1410218"/>
            <a:ext cx="2565072" cy="877163"/>
          </a:xfrm>
          <a:prstGeom prst="rect">
            <a:avLst/>
          </a:prstGeom>
        </p:spPr>
        <p:txBody>
          <a:bodyPr wrap="square">
            <a:spAutoFit/>
          </a:bodyPr>
          <a:lstStyle/>
          <a:p>
            <a:pPr algn="ctr" defTabSz="913765">
              <a:lnSpc>
                <a:spcPct val="150000"/>
              </a:lnSpc>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a:p>
            <a:pPr algn="ctr" defTabSz="91440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36" name="Rectangle 49"/>
          <p:cNvSpPr/>
          <p:nvPr/>
        </p:nvSpPr>
        <p:spPr>
          <a:xfrm>
            <a:off x="2835139" y="1410218"/>
            <a:ext cx="2565072" cy="877163"/>
          </a:xfrm>
          <a:prstGeom prst="rect">
            <a:avLst/>
          </a:prstGeom>
        </p:spPr>
        <p:txBody>
          <a:bodyPr wrap="square">
            <a:spAutoFit/>
          </a:bodyPr>
          <a:lstStyle/>
          <a:p>
            <a:pPr algn="ctr" defTabSz="913765">
              <a:lnSpc>
                <a:spcPct val="150000"/>
              </a:lnSpc>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a:p>
            <a:pPr algn="ctr" defTabSz="914400">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cxnSp>
        <p:nvCxnSpPr>
          <p:cNvPr id="37" name="Straight Connector 52"/>
          <p:cNvCxnSpPr>
            <a:stCxn id="28" idx="0"/>
            <a:endCxn id="36" idx="2"/>
          </p:cNvCxnSpPr>
          <p:nvPr/>
        </p:nvCxnSpPr>
        <p:spPr>
          <a:xfrm flipV="1">
            <a:off x="4117675" y="2287381"/>
            <a:ext cx="0" cy="805550"/>
          </a:xfrm>
          <a:prstGeom prst="line">
            <a:avLst/>
          </a:prstGeom>
          <a:ln>
            <a:solidFill>
              <a:srgbClr val="307193"/>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58"/>
          <p:cNvCxnSpPr>
            <a:stCxn id="27" idx="4"/>
            <a:endCxn id="32" idx="0"/>
          </p:cNvCxnSpPr>
          <p:nvPr/>
        </p:nvCxnSpPr>
        <p:spPr>
          <a:xfrm>
            <a:off x="2169595" y="3902112"/>
            <a:ext cx="3046" cy="539324"/>
          </a:xfrm>
          <a:prstGeom prst="line">
            <a:avLst/>
          </a:prstGeom>
          <a:ln>
            <a:solidFill>
              <a:srgbClr val="307193"/>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60"/>
          <p:cNvCxnSpPr>
            <a:stCxn id="29" idx="4"/>
            <a:endCxn id="33" idx="0"/>
          </p:cNvCxnSpPr>
          <p:nvPr/>
        </p:nvCxnSpPr>
        <p:spPr>
          <a:xfrm flipH="1">
            <a:off x="6065120" y="3902112"/>
            <a:ext cx="635" cy="539324"/>
          </a:xfrm>
          <a:prstGeom prst="line">
            <a:avLst/>
          </a:prstGeom>
          <a:ln>
            <a:solidFill>
              <a:srgbClr val="307193"/>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62"/>
          <p:cNvCxnSpPr>
            <a:stCxn id="31" idx="4"/>
            <a:endCxn id="34" idx="0"/>
          </p:cNvCxnSpPr>
          <p:nvPr/>
        </p:nvCxnSpPr>
        <p:spPr>
          <a:xfrm flipH="1">
            <a:off x="9959504" y="3902112"/>
            <a:ext cx="2412" cy="539324"/>
          </a:xfrm>
          <a:prstGeom prst="line">
            <a:avLst/>
          </a:prstGeom>
          <a:ln>
            <a:solidFill>
              <a:srgbClr val="307193"/>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64"/>
          <p:cNvCxnSpPr>
            <a:stCxn id="30" idx="0"/>
            <a:endCxn id="35" idx="2"/>
          </p:cNvCxnSpPr>
          <p:nvPr/>
        </p:nvCxnSpPr>
        <p:spPr>
          <a:xfrm flipV="1">
            <a:off x="8013835" y="2287381"/>
            <a:ext cx="0" cy="805550"/>
          </a:xfrm>
          <a:prstGeom prst="line">
            <a:avLst/>
          </a:prstGeom>
          <a:ln>
            <a:solidFill>
              <a:srgbClr val="307193"/>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66"/>
          <p:cNvCxnSpPr>
            <a:stCxn id="27" idx="6"/>
            <a:endCxn id="28" idx="2"/>
          </p:cNvCxnSpPr>
          <p:nvPr/>
        </p:nvCxnSpPr>
        <p:spPr>
          <a:xfrm>
            <a:off x="2574185" y="3484187"/>
            <a:ext cx="1138555" cy="0"/>
          </a:xfrm>
          <a:prstGeom prst="line">
            <a:avLst/>
          </a:prstGeom>
          <a:ln>
            <a:solidFill>
              <a:srgbClr val="5DA798"/>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68"/>
          <p:cNvCxnSpPr>
            <a:stCxn id="28" idx="6"/>
            <a:endCxn id="29" idx="2"/>
          </p:cNvCxnSpPr>
          <p:nvPr/>
        </p:nvCxnSpPr>
        <p:spPr>
          <a:xfrm>
            <a:off x="4521630" y="3484187"/>
            <a:ext cx="1139190" cy="0"/>
          </a:xfrm>
          <a:prstGeom prst="line">
            <a:avLst/>
          </a:prstGeom>
          <a:ln>
            <a:solidFill>
              <a:srgbClr val="5DA798"/>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70"/>
          <p:cNvCxnSpPr>
            <a:stCxn id="29" idx="6"/>
            <a:endCxn id="30" idx="2"/>
          </p:cNvCxnSpPr>
          <p:nvPr/>
        </p:nvCxnSpPr>
        <p:spPr>
          <a:xfrm>
            <a:off x="6469710" y="3484187"/>
            <a:ext cx="1139190" cy="0"/>
          </a:xfrm>
          <a:prstGeom prst="line">
            <a:avLst/>
          </a:prstGeom>
          <a:ln>
            <a:solidFill>
              <a:srgbClr val="5DA798"/>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72"/>
          <p:cNvCxnSpPr>
            <a:stCxn id="30" idx="6"/>
            <a:endCxn id="31" idx="2"/>
          </p:cNvCxnSpPr>
          <p:nvPr/>
        </p:nvCxnSpPr>
        <p:spPr>
          <a:xfrm>
            <a:off x="8418425" y="3484187"/>
            <a:ext cx="1139190" cy="0"/>
          </a:xfrm>
          <a:prstGeom prst="line">
            <a:avLst/>
          </a:prstGeom>
          <a:ln>
            <a:solidFill>
              <a:srgbClr val="5DA79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10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500"/>
                                        <p:tgtEl>
                                          <p:spTgt spid="38"/>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ppt_y</p:attrName>
                                        </p:attrNameLst>
                                      </p:cBhvr>
                                      <p:tavLst>
                                        <p:tav tm="0">
                                          <p:val>
                                            <p:strVal val="#ppt_y+#ppt_h*1.125000"/>
                                          </p:val>
                                        </p:tav>
                                        <p:tav tm="100000">
                                          <p:val>
                                            <p:strVal val="#ppt_y"/>
                                          </p:val>
                                        </p:tav>
                                      </p:tavLst>
                                    </p:anim>
                                    <p:animEffect transition="in" filter="wipe(up)">
                                      <p:cBhvr>
                                        <p:cTn id="23" dur="500"/>
                                        <p:tgtEl>
                                          <p:spTgt spid="32"/>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par>
                          <p:cTn id="38" fill="hold">
                            <p:stCondLst>
                              <p:cond delay="3500"/>
                            </p:stCondLst>
                            <p:childTnLst>
                              <p:par>
                                <p:cTn id="39" presetID="12" presetClass="entr" presetSubtype="1"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up)">
                                      <p:cBhvr>
                                        <p:cTn id="56" dur="500"/>
                                        <p:tgtEl>
                                          <p:spTgt spid="39"/>
                                        </p:tgtEl>
                                      </p:cBhvr>
                                    </p:animEffect>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p:tgtEl>
                                          <p:spTgt spid="33"/>
                                        </p:tgtEl>
                                        <p:attrNameLst>
                                          <p:attrName>ppt_y</p:attrName>
                                        </p:attrNameLst>
                                      </p:cBhvr>
                                      <p:tavLst>
                                        <p:tav tm="0">
                                          <p:val>
                                            <p:strVal val="#ppt_y+#ppt_h*1.125000"/>
                                          </p:val>
                                        </p:tav>
                                        <p:tav tm="100000">
                                          <p:val>
                                            <p:strVal val="#ppt_y"/>
                                          </p:val>
                                        </p:tav>
                                      </p:tavLst>
                                    </p:anim>
                                    <p:animEffect transition="in" filter="wipe(up)">
                                      <p:cBhvr>
                                        <p:cTn id="61" dur="500"/>
                                        <p:tgtEl>
                                          <p:spTgt spid="33"/>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childTnLst>
                          </p:cTn>
                        </p:par>
                        <p:par>
                          <p:cTn id="72" fill="hold">
                            <p:stCondLst>
                              <p:cond delay="7000"/>
                            </p:stCondLst>
                            <p:childTnLst>
                              <p:par>
                                <p:cTn id="73" presetID="22" presetClass="entr" presetSubtype="4"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down)">
                                      <p:cBhvr>
                                        <p:cTn id="75" dur="500"/>
                                        <p:tgtEl>
                                          <p:spTgt spid="41"/>
                                        </p:tgtEl>
                                      </p:cBhvr>
                                    </p:animEffect>
                                  </p:childTnLst>
                                </p:cTn>
                              </p:par>
                            </p:childTnLst>
                          </p:cTn>
                        </p:par>
                        <p:par>
                          <p:cTn id="76" fill="hold">
                            <p:stCondLst>
                              <p:cond delay="7500"/>
                            </p:stCondLst>
                            <p:childTnLst>
                              <p:par>
                                <p:cTn id="77" presetID="1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p:tgtEl>
                                          <p:spTgt spid="35"/>
                                        </p:tgtEl>
                                        <p:attrNameLst>
                                          <p:attrName>ppt_y</p:attrName>
                                        </p:attrNameLst>
                                      </p:cBhvr>
                                      <p:tavLst>
                                        <p:tav tm="0">
                                          <p:val>
                                            <p:strVal val="#ppt_y-#ppt_h*1.125000"/>
                                          </p:val>
                                        </p:tav>
                                        <p:tav tm="100000">
                                          <p:val>
                                            <p:strVal val="#ppt_y"/>
                                          </p:val>
                                        </p:tav>
                                      </p:tavLst>
                                    </p:anim>
                                    <p:animEffect transition="in" filter="wipe(down)">
                                      <p:cBhvr>
                                        <p:cTn id="80" dur="500"/>
                                        <p:tgtEl>
                                          <p:spTgt spid="35"/>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left)">
                                      <p:cBhvr>
                                        <p:cTn id="84" dur="500"/>
                                        <p:tgtEl>
                                          <p:spTgt spid="45"/>
                                        </p:tgtEl>
                                      </p:cBhvr>
                                    </p:animEffect>
                                  </p:childTnLst>
                                </p:cTn>
                              </p:par>
                            </p:childTnLst>
                          </p:cTn>
                        </p:par>
                        <p:par>
                          <p:cTn id="85" fill="hold">
                            <p:stCondLst>
                              <p:cond delay="8500"/>
                            </p:stCondLst>
                            <p:childTnLst>
                              <p:par>
                                <p:cTn id="86" presetID="53" presetClass="entr" presetSubtype="16"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childTnLst>
                          </p:cTn>
                        </p:par>
                        <p:par>
                          <p:cTn id="91" fill="hold">
                            <p:stCondLst>
                              <p:cond delay="9000"/>
                            </p:stCondLst>
                            <p:childTnLst>
                              <p:par>
                                <p:cTn id="92" presetID="22" presetClass="entr" presetSubtype="1" fill="hold" nodeType="after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wipe(up)">
                                      <p:cBhvr>
                                        <p:cTn id="94" dur="500"/>
                                        <p:tgtEl>
                                          <p:spTgt spid="40"/>
                                        </p:tgtEl>
                                      </p:cBhvr>
                                    </p:animEffect>
                                  </p:childTnLst>
                                </p:cTn>
                              </p:par>
                            </p:childTnLst>
                          </p:cTn>
                        </p:par>
                        <p:par>
                          <p:cTn id="95" fill="hold">
                            <p:stCondLst>
                              <p:cond delay="9500"/>
                            </p:stCondLst>
                            <p:childTnLst>
                              <p:par>
                                <p:cTn id="96" presetID="12" presetClass="entr" presetSubtype="4"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p:tgtEl>
                                          <p:spTgt spid="34"/>
                                        </p:tgtEl>
                                        <p:attrNameLst>
                                          <p:attrName>ppt_y</p:attrName>
                                        </p:attrNameLst>
                                      </p:cBhvr>
                                      <p:tavLst>
                                        <p:tav tm="0">
                                          <p:val>
                                            <p:strVal val="#ppt_y+#ppt_h*1.125000"/>
                                          </p:val>
                                        </p:tav>
                                        <p:tav tm="100000">
                                          <p:val>
                                            <p:strVal val="#ppt_y"/>
                                          </p:val>
                                        </p:tav>
                                      </p:tavLst>
                                    </p:anim>
                                    <p:animEffect transition="in" filter="wipe(up)">
                                      <p:cBhvr>
                                        <p:cTn id="9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bldLvl="0" animBg="1"/>
      <p:bldP spid="28" grpId="0" bldLvl="0" animBg="1"/>
      <p:bldP spid="29" grpId="0" bldLvl="0" animBg="1"/>
      <p:bldP spid="30" grpId="0" bldLvl="0" animBg="1"/>
      <p:bldP spid="31" grpId="0" bldLvl="0" animBg="1"/>
      <p:bldP spid="32"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000750" y="1369060"/>
            <a:ext cx="854075" cy="706755"/>
          </a:xfrm>
          <a:prstGeom prst="rect">
            <a:avLst/>
          </a:prstGeom>
          <a:noFill/>
        </p:spPr>
        <p:txBody>
          <a:bodyPr wrap="square" rtlCol="0">
            <a:spAutoFit/>
          </a:bodyPr>
          <a:lstStyle/>
          <a:p>
            <a:pPr algn="r"/>
            <a:r>
              <a:rPr lang="en-US" altLang="zh-CN" sz="4000" dirty="0">
                <a:solidFill>
                  <a:srgbClr val="307193"/>
                </a:solidFill>
                <a:latin typeface="方正宋刻本秀楷简体" panose="02000000000000000000" charset="-122"/>
                <a:ea typeface="方正宋刻本秀楷简体" panose="02000000000000000000" charset="-122"/>
              </a:rPr>
              <a:t>01</a:t>
            </a:r>
          </a:p>
        </p:txBody>
      </p:sp>
      <p:sp>
        <p:nvSpPr>
          <p:cNvPr id="13" name="文本框 12"/>
          <p:cNvSpPr txBox="1"/>
          <p:nvPr/>
        </p:nvSpPr>
        <p:spPr>
          <a:xfrm>
            <a:off x="7043420" y="1369060"/>
            <a:ext cx="3961130" cy="681990"/>
          </a:xfrm>
          <a:prstGeom prst="rect">
            <a:avLst/>
          </a:prstGeom>
          <a:noFill/>
        </p:spPr>
        <p:txBody>
          <a:bodyPr wrap="square" rtlCol="0">
            <a:spAutoFit/>
          </a:bodyPr>
          <a:lstStyle/>
          <a:p>
            <a:pPr algn="l" fontAlgn="auto">
              <a:lnSpc>
                <a:spcPct val="120000"/>
              </a:lnSpc>
            </a:pPr>
            <a:r>
              <a:rPr lang="zh-CN" altLang="en-US" b="1" dirty="0">
                <a:solidFill>
                  <a:srgbClr val="307193"/>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20000"/>
              </a:lnSpc>
            </a:pPr>
            <a:r>
              <a:rPr lang="zh-CN" altLang="en-US" sz="1400" dirty="0">
                <a:solidFill>
                  <a:srgbClr val="307193"/>
                </a:solidFill>
                <a:latin typeface="方正宋刻本秀楷简体" panose="02000000000000000000" charset="-122"/>
                <a:ea typeface="方正宋刻本秀楷简体" panose="02000000000000000000" charset="-122"/>
                <a:sym typeface="+mn-ea"/>
              </a:rPr>
              <a:t>When a cigarette falls in love with a match</a:t>
            </a:r>
            <a:r>
              <a:rPr lang="en-US" altLang="zh-CN" sz="1400" dirty="0">
                <a:solidFill>
                  <a:srgbClr val="307193"/>
                </a:solidFill>
                <a:latin typeface="方正宋刻本秀楷简体" panose="02000000000000000000" charset="-122"/>
                <a:ea typeface="方正宋刻本秀楷简体" panose="02000000000000000000" charset="-122"/>
                <a:sym typeface="+mn-ea"/>
              </a:rPr>
              <a:t>.</a:t>
            </a:r>
          </a:p>
        </p:txBody>
      </p:sp>
      <p:sp>
        <p:nvSpPr>
          <p:cNvPr id="14" name="文本框 13"/>
          <p:cNvSpPr txBox="1"/>
          <p:nvPr/>
        </p:nvSpPr>
        <p:spPr>
          <a:xfrm>
            <a:off x="6000750" y="2495550"/>
            <a:ext cx="854075" cy="706755"/>
          </a:xfrm>
          <a:prstGeom prst="rect">
            <a:avLst/>
          </a:prstGeom>
          <a:noFill/>
        </p:spPr>
        <p:txBody>
          <a:bodyPr wrap="square" rtlCol="0">
            <a:spAutoFit/>
          </a:bodyPr>
          <a:lstStyle/>
          <a:p>
            <a:pPr algn="r"/>
            <a:r>
              <a:rPr lang="en-US" altLang="zh-CN" sz="4000">
                <a:solidFill>
                  <a:srgbClr val="307193"/>
                </a:solidFill>
                <a:latin typeface="方正宋刻本秀楷简体" panose="02000000000000000000" charset="-122"/>
                <a:ea typeface="方正宋刻本秀楷简体" panose="02000000000000000000" charset="-122"/>
              </a:rPr>
              <a:t>02</a:t>
            </a:r>
          </a:p>
        </p:txBody>
      </p:sp>
      <p:sp>
        <p:nvSpPr>
          <p:cNvPr id="15" name="文本框 14"/>
          <p:cNvSpPr txBox="1"/>
          <p:nvPr/>
        </p:nvSpPr>
        <p:spPr>
          <a:xfrm>
            <a:off x="7043420" y="2495550"/>
            <a:ext cx="3961130" cy="681990"/>
          </a:xfrm>
          <a:prstGeom prst="rect">
            <a:avLst/>
          </a:prstGeom>
          <a:noFill/>
        </p:spPr>
        <p:txBody>
          <a:bodyPr wrap="square" rtlCol="0">
            <a:spAutoFit/>
          </a:bodyPr>
          <a:lstStyle/>
          <a:p>
            <a:pPr algn="l" fontAlgn="auto">
              <a:lnSpc>
                <a:spcPct val="120000"/>
              </a:lnSpc>
            </a:pPr>
            <a:r>
              <a:rPr lang="zh-CN" altLang="en-US" b="1">
                <a:solidFill>
                  <a:srgbClr val="307193"/>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20000"/>
              </a:lnSpc>
            </a:pPr>
            <a:r>
              <a:rPr lang="zh-CN" altLang="en-US" sz="1400">
                <a:solidFill>
                  <a:srgbClr val="307193"/>
                </a:solidFill>
                <a:latin typeface="方正宋刻本秀楷简体" panose="02000000000000000000" charset="-122"/>
                <a:ea typeface="方正宋刻本秀楷简体" panose="02000000000000000000" charset="-122"/>
                <a:sym typeface="+mn-ea"/>
              </a:rPr>
              <a:t>When a cigarette falls in love with a match</a:t>
            </a:r>
            <a:r>
              <a:rPr lang="en-US" altLang="zh-CN" sz="1400">
                <a:solidFill>
                  <a:srgbClr val="307193"/>
                </a:solidFill>
                <a:latin typeface="方正宋刻本秀楷简体" panose="02000000000000000000" charset="-122"/>
                <a:ea typeface="方正宋刻本秀楷简体" panose="02000000000000000000" charset="-122"/>
                <a:sym typeface="+mn-ea"/>
              </a:rPr>
              <a:t>.</a:t>
            </a:r>
          </a:p>
        </p:txBody>
      </p:sp>
      <p:sp>
        <p:nvSpPr>
          <p:cNvPr id="16" name="文本框 15"/>
          <p:cNvSpPr txBox="1"/>
          <p:nvPr/>
        </p:nvSpPr>
        <p:spPr>
          <a:xfrm>
            <a:off x="6000750" y="3622040"/>
            <a:ext cx="854075" cy="706755"/>
          </a:xfrm>
          <a:prstGeom prst="rect">
            <a:avLst/>
          </a:prstGeom>
          <a:noFill/>
        </p:spPr>
        <p:txBody>
          <a:bodyPr wrap="square" rtlCol="0">
            <a:spAutoFit/>
          </a:bodyPr>
          <a:lstStyle/>
          <a:p>
            <a:pPr algn="r"/>
            <a:r>
              <a:rPr lang="en-US" altLang="zh-CN" sz="4000">
                <a:solidFill>
                  <a:srgbClr val="307193"/>
                </a:solidFill>
                <a:latin typeface="方正宋刻本秀楷简体" panose="02000000000000000000" charset="-122"/>
                <a:ea typeface="方正宋刻本秀楷简体" panose="02000000000000000000" charset="-122"/>
              </a:rPr>
              <a:t>03</a:t>
            </a:r>
          </a:p>
        </p:txBody>
      </p:sp>
      <p:sp>
        <p:nvSpPr>
          <p:cNvPr id="17" name="文本框 16"/>
          <p:cNvSpPr txBox="1"/>
          <p:nvPr/>
        </p:nvSpPr>
        <p:spPr>
          <a:xfrm>
            <a:off x="7043420" y="3622040"/>
            <a:ext cx="3961130" cy="681990"/>
          </a:xfrm>
          <a:prstGeom prst="rect">
            <a:avLst/>
          </a:prstGeom>
          <a:noFill/>
        </p:spPr>
        <p:txBody>
          <a:bodyPr wrap="square" rtlCol="0">
            <a:spAutoFit/>
          </a:bodyPr>
          <a:lstStyle/>
          <a:p>
            <a:pPr algn="l" fontAlgn="auto">
              <a:lnSpc>
                <a:spcPct val="120000"/>
              </a:lnSpc>
            </a:pPr>
            <a:r>
              <a:rPr lang="zh-CN" altLang="en-US" b="1">
                <a:solidFill>
                  <a:srgbClr val="307193"/>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20000"/>
              </a:lnSpc>
            </a:pPr>
            <a:r>
              <a:rPr lang="zh-CN" altLang="en-US" sz="1400">
                <a:solidFill>
                  <a:srgbClr val="307193"/>
                </a:solidFill>
                <a:latin typeface="方正宋刻本秀楷简体" panose="02000000000000000000" charset="-122"/>
                <a:ea typeface="方正宋刻本秀楷简体" panose="02000000000000000000" charset="-122"/>
                <a:sym typeface="+mn-ea"/>
              </a:rPr>
              <a:t>When a cigarette falls in love with a match</a:t>
            </a:r>
            <a:r>
              <a:rPr lang="en-US" altLang="zh-CN" sz="1400">
                <a:solidFill>
                  <a:srgbClr val="307193"/>
                </a:solidFill>
                <a:latin typeface="方正宋刻本秀楷简体" panose="02000000000000000000" charset="-122"/>
                <a:ea typeface="方正宋刻本秀楷简体" panose="02000000000000000000" charset="-122"/>
                <a:sym typeface="+mn-ea"/>
              </a:rPr>
              <a:t>.</a:t>
            </a:r>
          </a:p>
        </p:txBody>
      </p:sp>
      <p:sp>
        <p:nvSpPr>
          <p:cNvPr id="18" name="文本框 17"/>
          <p:cNvSpPr txBox="1"/>
          <p:nvPr/>
        </p:nvSpPr>
        <p:spPr>
          <a:xfrm>
            <a:off x="6000750" y="4748530"/>
            <a:ext cx="854075" cy="706755"/>
          </a:xfrm>
          <a:prstGeom prst="rect">
            <a:avLst/>
          </a:prstGeom>
          <a:noFill/>
        </p:spPr>
        <p:txBody>
          <a:bodyPr wrap="square" rtlCol="0">
            <a:spAutoFit/>
          </a:bodyPr>
          <a:lstStyle/>
          <a:p>
            <a:pPr algn="r"/>
            <a:r>
              <a:rPr lang="en-US" altLang="zh-CN" sz="4000">
                <a:solidFill>
                  <a:srgbClr val="307193"/>
                </a:solidFill>
                <a:latin typeface="方正宋刻本秀楷简体" panose="02000000000000000000" charset="-122"/>
                <a:ea typeface="方正宋刻本秀楷简体" panose="02000000000000000000" charset="-122"/>
              </a:rPr>
              <a:t>04</a:t>
            </a:r>
          </a:p>
        </p:txBody>
      </p:sp>
      <p:sp>
        <p:nvSpPr>
          <p:cNvPr id="19" name="文本框 18"/>
          <p:cNvSpPr txBox="1"/>
          <p:nvPr/>
        </p:nvSpPr>
        <p:spPr>
          <a:xfrm>
            <a:off x="7043420" y="4748530"/>
            <a:ext cx="3961130" cy="681990"/>
          </a:xfrm>
          <a:prstGeom prst="rect">
            <a:avLst/>
          </a:prstGeom>
          <a:noFill/>
        </p:spPr>
        <p:txBody>
          <a:bodyPr wrap="square" rtlCol="0">
            <a:spAutoFit/>
          </a:bodyPr>
          <a:lstStyle/>
          <a:p>
            <a:pPr algn="l" fontAlgn="auto">
              <a:lnSpc>
                <a:spcPct val="120000"/>
              </a:lnSpc>
            </a:pPr>
            <a:r>
              <a:rPr lang="zh-CN" altLang="en-US" b="1">
                <a:solidFill>
                  <a:srgbClr val="307193"/>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20000"/>
              </a:lnSpc>
            </a:pPr>
            <a:r>
              <a:rPr lang="zh-CN" altLang="en-US" sz="1400">
                <a:solidFill>
                  <a:srgbClr val="307193"/>
                </a:solidFill>
                <a:latin typeface="方正宋刻本秀楷简体" panose="02000000000000000000" charset="-122"/>
                <a:ea typeface="方正宋刻本秀楷简体" panose="02000000000000000000" charset="-122"/>
                <a:sym typeface="+mn-ea"/>
              </a:rPr>
              <a:t>When a cigarette falls in love with a match</a:t>
            </a:r>
            <a:r>
              <a:rPr lang="en-US" altLang="zh-CN" sz="1400">
                <a:solidFill>
                  <a:srgbClr val="307193"/>
                </a:solidFill>
                <a:latin typeface="方正宋刻本秀楷简体" panose="02000000000000000000" charset="-122"/>
                <a:ea typeface="方正宋刻本秀楷简体" panose="02000000000000000000" charset="-122"/>
                <a:sym typeface="+mn-ea"/>
              </a:rPr>
              <a:t>.</a:t>
            </a:r>
          </a:p>
        </p:txBody>
      </p:sp>
      <p:grpSp>
        <p:nvGrpSpPr>
          <p:cNvPr id="22" name="组合 21"/>
          <p:cNvGrpSpPr/>
          <p:nvPr/>
        </p:nvGrpSpPr>
        <p:grpSpPr>
          <a:xfrm>
            <a:off x="1340102" y="2174082"/>
            <a:ext cx="3408110" cy="2474912"/>
            <a:chOff x="1340102" y="2174082"/>
            <a:chExt cx="3408110" cy="2474912"/>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102" y="2174082"/>
              <a:ext cx="3408110" cy="2474912"/>
            </a:xfrm>
            <a:prstGeom prst="rect">
              <a:avLst/>
            </a:prstGeom>
          </p:spPr>
        </p:pic>
        <p:sp>
          <p:nvSpPr>
            <p:cNvPr id="8" name="文本框 7"/>
            <p:cNvSpPr txBox="1"/>
            <p:nvPr/>
          </p:nvSpPr>
          <p:spPr>
            <a:xfrm>
              <a:off x="2685342" y="4008014"/>
              <a:ext cx="717630" cy="369332"/>
            </a:xfrm>
            <a:prstGeom prst="rect">
              <a:avLst/>
            </a:prstGeom>
            <a:noFill/>
          </p:spPr>
          <p:txBody>
            <a:bodyPr wrap="square" rtlCol="0">
              <a:spAutoFit/>
            </a:bodyPr>
            <a:lstStyle/>
            <a:p>
              <a:pPr algn="ctr"/>
              <a:r>
                <a:rPr lang="zh-CN" altLang="en-US" b="1" dirty="0">
                  <a:solidFill>
                    <a:schemeClr val="bg1"/>
                  </a:solidFill>
                  <a:latin typeface="方正宋刻本秀楷简体" panose="02000000000000000000" charset="-122"/>
                  <a:ea typeface="方正宋刻本秀楷简体" panose="02000000000000000000" charset="-122"/>
                </a:rPr>
                <a:t>目录</a:t>
              </a:r>
            </a:p>
          </p:txBody>
        </p:sp>
        <p:sp>
          <p:nvSpPr>
            <p:cNvPr id="20" name="椭圆 19"/>
            <p:cNvSpPr/>
            <p:nvPr/>
          </p:nvSpPr>
          <p:spPr>
            <a:xfrm>
              <a:off x="2432206"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716473"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7723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2"/>
                                        </p:tgtEl>
                                        <p:attrNameLst>
                                          <p:attrName>ppt_x</p:attrName>
                                          <p:attrName>ppt_y</p:attrName>
                                        </p:attrNameLst>
                                      </p:cBhvr>
                                    </p:animMotion>
                                    <p:animEffect transition="in" filter="fade">
                                      <p:cBhvr>
                                        <p:cTn id="9" dur="500"/>
                                        <p:tgtEl>
                                          <p:spTgt spid="1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Scale>
                                      <p:cBhvr>
                                        <p:cTn id="16"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14"/>
                                        </p:tgtEl>
                                        <p:attrNameLst>
                                          <p:attrName>ppt_x</p:attrName>
                                          <p:attrName>ppt_y</p:attrName>
                                        </p:attrNameLst>
                                      </p:cBhvr>
                                    </p:animMotion>
                                    <p:animEffect transition="in" filter="fade">
                                      <p:cBhvr>
                                        <p:cTn id="18" dur="500"/>
                                        <p:tgtEl>
                                          <p:spTgt spid="1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000"/>
                            </p:stCondLst>
                            <p:childTnLst>
                              <p:par>
                                <p:cTn id="23" presetID="5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Scale>
                                      <p:cBhvr>
                                        <p:cTn id="25"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6"/>
                                        </p:tgtEl>
                                        <p:attrNameLst>
                                          <p:attrName>ppt_x</p:attrName>
                                          <p:attrName>ppt_y</p:attrName>
                                        </p:attrNameLst>
                                      </p:cBhvr>
                                    </p:animMotion>
                                    <p:animEffect transition="in" filter="fade">
                                      <p:cBhvr>
                                        <p:cTn id="27" dur="500"/>
                                        <p:tgtEl>
                                          <p:spTgt spid="1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1500"/>
                            </p:stCondLst>
                            <p:childTnLst>
                              <p:par>
                                <p:cTn id="32" presetID="52"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Scale>
                                      <p:cBhvr>
                                        <p:cTn id="34"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18"/>
                                        </p:tgtEl>
                                        <p:attrNameLst>
                                          <p:attrName>ppt_x</p:attrName>
                                          <p:attrName>ppt_y</p:attrName>
                                        </p:attrNameLst>
                                      </p:cBhvr>
                                    </p:animMotion>
                                    <p:animEffect transition="in" filter="fade">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cxnSp>
        <p:nvCxnSpPr>
          <p:cNvPr id="27" name="Straight Connector 36"/>
          <p:cNvCxnSpPr/>
          <p:nvPr/>
        </p:nvCxnSpPr>
        <p:spPr>
          <a:xfrm>
            <a:off x="3517265" y="2165350"/>
            <a:ext cx="0" cy="2036445"/>
          </a:xfrm>
          <a:prstGeom prst="line">
            <a:avLst/>
          </a:prstGeom>
          <a:noFill/>
          <a:ln w="12700" cap="flat" cmpd="sng" algn="ctr">
            <a:solidFill>
              <a:srgbClr val="5DA798"/>
            </a:solidFill>
            <a:prstDash val="solid"/>
            <a:miter lim="800000"/>
          </a:ln>
          <a:effectLst/>
        </p:spPr>
      </p:cxnSp>
      <p:grpSp>
        <p:nvGrpSpPr>
          <p:cNvPr id="28" name="Group 22"/>
          <p:cNvGrpSpPr/>
          <p:nvPr/>
        </p:nvGrpSpPr>
        <p:grpSpPr>
          <a:xfrm>
            <a:off x="9521190" y="1791970"/>
            <a:ext cx="914400" cy="914400"/>
            <a:chOff x="9521484" y="1810084"/>
            <a:chExt cx="914400" cy="914400"/>
          </a:xfrm>
        </p:grpSpPr>
        <p:sp>
          <p:nvSpPr>
            <p:cNvPr id="29" name="Oval 21"/>
            <p:cNvSpPr/>
            <p:nvPr/>
          </p:nvSpPr>
          <p:spPr>
            <a:xfrm>
              <a:off x="9521484" y="1810084"/>
              <a:ext cx="914400" cy="914400"/>
            </a:xfrm>
            <a:prstGeom prst="ellipse">
              <a:avLst/>
            </a:prstGeom>
            <a:noFill/>
            <a:ln w="3175" cap="flat" cmpd="sng" algn="ctr">
              <a:solidFill>
                <a:srgbClr val="307193"/>
              </a:solidFill>
              <a:prstDash val="solid"/>
              <a:miter lim="800000"/>
            </a:ln>
            <a:effectLst/>
            <a:extLst>
              <a:ext uri="{909E8E84-426E-40DD-AFC4-6F175D3DCCD1}">
                <a14:hiddenFill xmlns:a14="http://schemas.microsoft.com/office/drawing/2010/main">
                  <a:solidFill>
                    <a:srgbClr val="E23761"/>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0"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30719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31" name="Group 17"/>
          <p:cNvGrpSpPr/>
          <p:nvPr/>
        </p:nvGrpSpPr>
        <p:grpSpPr>
          <a:xfrm>
            <a:off x="6932930" y="1791970"/>
            <a:ext cx="914400" cy="914400"/>
            <a:chOff x="6933028" y="1810084"/>
            <a:chExt cx="914400" cy="914400"/>
          </a:xfrm>
        </p:grpSpPr>
        <p:sp>
          <p:nvSpPr>
            <p:cNvPr id="32" name="Oval 20"/>
            <p:cNvSpPr/>
            <p:nvPr/>
          </p:nvSpPr>
          <p:spPr>
            <a:xfrm>
              <a:off x="6933028" y="1810084"/>
              <a:ext cx="914400" cy="914400"/>
            </a:xfrm>
            <a:prstGeom prst="ellipse">
              <a:avLst/>
            </a:prstGeom>
            <a:noFill/>
            <a:ln w="3175" cap="flat" cmpd="sng" algn="ctr">
              <a:solidFill>
                <a:srgbClr val="307193"/>
              </a:solidFill>
              <a:prstDash val="solid"/>
              <a:miter lim="800000"/>
            </a:ln>
            <a:effectLst/>
            <a:extLst>
              <a:ext uri="{909E8E84-426E-40DD-AFC4-6F175D3DCCD1}">
                <a14:hiddenFill xmlns:a14="http://schemas.microsoft.com/office/drawing/2010/main">
                  <a:solidFill>
                    <a:srgbClr val="F39C11"/>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3"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0719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34" name="Group 15"/>
          <p:cNvGrpSpPr/>
          <p:nvPr/>
        </p:nvGrpSpPr>
        <p:grpSpPr>
          <a:xfrm>
            <a:off x="1756410" y="1791970"/>
            <a:ext cx="914400" cy="914400"/>
            <a:chOff x="1756116" y="1810084"/>
            <a:chExt cx="914400" cy="914400"/>
          </a:xfrm>
        </p:grpSpPr>
        <p:sp>
          <p:nvSpPr>
            <p:cNvPr id="35" name="Oval 18"/>
            <p:cNvSpPr/>
            <p:nvPr/>
          </p:nvSpPr>
          <p:spPr>
            <a:xfrm>
              <a:off x="1756116" y="1810084"/>
              <a:ext cx="914400" cy="914400"/>
            </a:xfrm>
            <a:prstGeom prst="ellipse">
              <a:avLst/>
            </a:prstGeom>
            <a:noFill/>
            <a:ln w="3175" cap="flat" cmpd="sng" algn="ctr">
              <a:solidFill>
                <a:srgbClr val="307193"/>
              </a:solidFill>
              <a:prstDash val="solid"/>
              <a:miter lim="800000"/>
            </a:ln>
            <a:effectLst/>
            <a:extLst>
              <a:ext uri="{909E8E84-426E-40DD-AFC4-6F175D3DCCD1}">
                <a14:hiddenFill xmlns:a14="http://schemas.microsoft.com/office/drawing/2010/main">
                  <a:solidFill>
                    <a:srgbClr val="00A39E"/>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0719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37" name="Group 16"/>
          <p:cNvGrpSpPr/>
          <p:nvPr/>
        </p:nvGrpSpPr>
        <p:grpSpPr>
          <a:xfrm>
            <a:off x="4344670" y="1791970"/>
            <a:ext cx="914400" cy="914400"/>
            <a:chOff x="4344572" y="1810084"/>
            <a:chExt cx="914400" cy="914400"/>
          </a:xfrm>
        </p:grpSpPr>
        <p:sp>
          <p:nvSpPr>
            <p:cNvPr id="38" name="Oval 19"/>
            <p:cNvSpPr/>
            <p:nvPr/>
          </p:nvSpPr>
          <p:spPr>
            <a:xfrm>
              <a:off x="4344572" y="1810084"/>
              <a:ext cx="914400" cy="914400"/>
            </a:xfrm>
            <a:prstGeom prst="ellipse">
              <a:avLst/>
            </a:prstGeom>
            <a:noFill/>
            <a:ln w="3175" cap="flat" cmpd="sng" algn="ctr">
              <a:solidFill>
                <a:srgbClr val="307193"/>
              </a:solidFill>
              <a:prstDash val="solid"/>
              <a:miter lim="800000"/>
            </a:ln>
            <a:effectLst/>
            <a:extLst>
              <a:ext uri="{909E8E84-426E-40DD-AFC4-6F175D3DCCD1}">
                <a14:hiddenFill xmlns:a14="http://schemas.microsoft.com/office/drawing/2010/main">
                  <a:solidFill>
                    <a:srgbClr val="82B732"/>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9"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30719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cxnSp>
        <p:nvCxnSpPr>
          <p:cNvPr id="40" name="Straight Connector 37"/>
          <p:cNvCxnSpPr/>
          <p:nvPr/>
        </p:nvCxnSpPr>
        <p:spPr>
          <a:xfrm>
            <a:off x="6096000" y="2165985"/>
            <a:ext cx="0" cy="2036445"/>
          </a:xfrm>
          <a:prstGeom prst="line">
            <a:avLst/>
          </a:prstGeom>
          <a:noFill/>
          <a:ln w="12700" cap="flat" cmpd="sng" algn="ctr">
            <a:solidFill>
              <a:srgbClr val="5DA798"/>
            </a:solidFill>
            <a:prstDash val="solid"/>
            <a:miter lim="800000"/>
          </a:ln>
          <a:effectLst/>
        </p:spPr>
      </p:cxnSp>
      <p:cxnSp>
        <p:nvCxnSpPr>
          <p:cNvPr id="41" name="Straight Connector 38"/>
          <p:cNvCxnSpPr/>
          <p:nvPr/>
        </p:nvCxnSpPr>
        <p:spPr>
          <a:xfrm>
            <a:off x="8698230" y="2165985"/>
            <a:ext cx="0" cy="2036445"/>
          </a:xfrm>
          <a:prstGeom prst="line">
            <a:avLst/>
          </a:prstGeom>
          <a:noFill/>
          <a:ln w="12700" cap="flat" cmpd="sng" algn="ctr">
            <a:solidFill>
              <a:srgbClr val="5DA798"/>
            </a:solidFill>
            <a:prstDash val="solid"/>
            <a:miter lim="800000"/>
          </a:ln>
          <a:effectLst/>
        </p:spPr>
      </p:cxnSp>
      <p:sp>
        <p:nvSpPr>
          <p:cNvPr id="42" name="矩形 41"/>
          <p:cNvSpPr/>
          <p:nvPr/>
        </p:nvSpPr>
        <p:spPr>
          <a:xfrm>
            <a:off x="1229360" y="3044190"/>
            <a:ext cx="1968500" cy="757643"/>
          </a:xfrm>
          <a:prstGeom prst="rect">
            <a:avLst/>
          </a:prstGeom>
        </p:spPr>
        <p:txBody>
          <a:bodyPr wrap="square">
            <a:sp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3" name="矩形 42"/>
          <p:cNvSpPr/>
          <p:nvPr/>
        </p:nvSpPr>
        <p:spPr>
          <a:xfrm>
            <a:off x="1396365" y="2809240"/>
            <a:ext cx="1634490" cy="319405"/>
          </a:xfrm>
          <a:prstGeom prst="rect">
            <a:avLst/>
          </a:prstGeom>
        </p:spPr>
        <p:txBody>
          <a:bodyPr wrap="square">
            <a:spAutoFit/>
          </a:bodyPr>
          <a:lstStyle/>
          <a:p>
            <a:pPr algn="ct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Arial" panose="020B0604020202020204" pitchFamily="34" charset="0"/>
              <a:sym typeface="+mn-ea"/>
            </a:endParaRPr>
          </a:p>
        </p:txBody>
      </p:sp>
      <p:sp>
        <p:nvSpPr>
          <p:cNvPr id="44" name="矩形 43"/>
          <p:cNvSpPr/>
          <p:nvPr/>
        </p:nvSpPr>
        <p:spPr>
          <a:xfrm>
            <a:off x="3817620" y="3044190"/>
            <a:ext cx="1968500" cy="757643"/>
          </a:xfrm>
          <a:prstGeom prst="rect">
            <a:avLst/>
          </a:prstGeom>
        </p:spPr>
        <p:txBody>
          <a:bodyPr wrap="square">
            <a:sp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45" name="矩形 44"/>
          <p:cNvSpPr/>
          <p:nvPr/>
        </p:nvSpPr>
        <p:spPr>
          <a:xfrm>
            <a:off x="3984625" y="2809240"/>
            <a:ext cx="1634490" cy="319405"/>
          </a:xfrm>
          <a:prstGeom prst="rect">
            <a:avLst/>
          </a:prstGeom>
        </p:spPr>
        <p:txBody>
          <a:bodyPr wrap="square">
            <a:spAutoFit/>
          </a:bodyPr>
          <a:lstStyle/>
          <a:p>
            <a:pPr algn="ct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Arial" panose="020B0604020202020204" pitchFamily="34" charset="0"/>
              <a:sym typeface="+mn-ea"/>
            </a:endParaRPr>
          </a:p>
        </p:txBody>
      </p:sp>
      <p:sp>
        <p:nvSpPr>
          <p:cNvPr id="46" name="矩形 45"/>
          <p:cNvSpPr/>
          <p:nvPr/>
        </p:nvSpPr>
        <p:spPr>
          <a:xfrm>
            <a:off x="6405880" y="3044190"/>
            <a:ext cx="1968500" cy="757643"/>
          </a:xfrm>
          <a:prstGeom prst="rect">
            <a:avLst/>
          </a:prstGeom>
        </p:spPr>
        <p:txBody>
          <a:bodyPr wrap="square">
            <a:sp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47" name="矩形 46"/>
          <p:cNvSpPr/>
          <p:nvPr/>
        </p:nvSpPr>
        <p:spPr>
          <a:xfrm>
            <a:off x="6572885" y="2809240"/>
            <a:ext cx="1634490" cy="319405"/>
          </a:xfrm>
          <a:prstGeom prst="rect">
            <a:avLst/>
          </a:prstGeom>
        </p:spPr>
        <p:txBody>
          <a:bodyPr wrap="square">
            <a:spAutoFit/>
          </a:bodyPr>
          <a:lstStyle/>
          <a:p>
            <a:pPr algn="ct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Arial" panose="020B0604020202020204" pitchFamily="34" charset="0"/>
              <a:sym typeface="+mn-ea"/>
            </a:endParaRPr>
          </a:p>
        </p:txBody>
      </p:sp>
      <p:sp>
        <p:nvSpPr>
          <p:cNvPr id="48" name="矩形 47"/>
          <p:cNvSpPr/>
          <p:nvPr/>
        </p:nvSpPr>
        <p:spPr>
          <a:xfrm>
            <a:off x="8994140" y="3044190"/>
            <a:ext cx="1968500" cy="757643"/>
          </a:xfrm>
          <a:prstGeom prst="rect">
            <a:avLst/>
          </a:prstGeom>
        </p:spPr>
        <p:txBody>
          <a:bodyPr wrap="square">
            <a:sp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49" name="矩形 48"/>
          <p:cNvSpPr/>
          <p:nvPr/>
        </p:nvSpPr>
        <p:spPr>
          <a:xfrm>
            <a:off x="9161145" y="2809240"/>
            <a:ext cx="1634490" cy="319405"/>
          </a:xfrm>
          <a:prstGeom prst="rect">
            <a:avLst/>
          </a:prstGeom>
        </p:spPr>
        <p:txBody>
          <a:bodyPr wrap="square">
            <a:spAutoFit/>
          </a:bodyPr>
          <a:lstStyle/>
          <a:p>
            <a:pPr algn="ct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Arial" panose="020B0604020202020204" pitchFamily="34" charset="0"/>
              <a:sym typeface="+mn-ea"/>
            </a:endParaRPr>
          </a:p>
        </p:txBody>
      </p:sp>
      <p:sp>
        <p:nvSpPr>
          <p:cNvPr id="50" name="文本框 49"/>
          <p:cNvSpPr txBox="1"/>
          <p:nvPr/>
        </p:nvSpPr>
        <p:spPr>
          <a:xfrm>
            <a:off x="1780540" y="4788535"/>
            <a:ext cx="8631555" cy="526811"/>
          </a:xfrm>
          <a:prstGeom prst="rect">
            <a:avLst/>
          </a:prstGeom>
          <a:noFill/>
        </p:spPr>
        <p:txBody>
          <a:bodyPr wrap="square" rtlCol="0">
            <a:spAutoFit/>
          </a:bodyPr>
          <a:lstStyle/>
          <a:p>
            <a:pPr algn="ctr">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1902175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35"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anim calcmode="lin" valueType="num">
                                      <p:cBhvr>
                                        <p:cTn id="13" dur="500" fill="hold"/>
                                        <p:tgtEl>
                                          <p:spTgt spid="34"/>
                                        </p:tgtEl>
                                        <p:attrNameLst>
                                          <p:attrName>style.rotation</p:attrName>
                                        </p:attrNameLst>
                                      </p:cBhvr>
                                      <p:tavLst>
                                        <p:tav tm="0">
                                          <p:val>
                                            <p:fltVal val="720"/>
                                          </p:val>
                                        </p:tav>
                                        <p:tav tm="100000">
                                          <p:val>
                                            <p:fltVal val="0"/>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 calcmode="lin" valueType="num">
                                      <p:cBhvr>
                                        <p:cTn id="15" dur="500" fill="hold"/>
                                        <p:tgtEl>
                                          <p:spTgt spid="34"/>
                                        </p:tgtEl>
                                        <p:attrNameLst>
                                          <p:attrName>ppt_w</p:attrName>
                                        </p:attrNameLst>
                                      </p:cBhvr>
                                      <p:tavLst>
                                        <p:tav tm="0">
                                          <p:val>
                                            <p:fltVal val="0"/>
                                          </p:val>
                                        </p:tav>
                                        <p:tav tm="100000">
                                          <p:val>
                                            <p:strVal val="#ppt_w"/>
                                          </p:val>
                                        </p:tav>
                                      </p:tavLst>
                                    </p:anim>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p:tgtEl>
                                          <p:spTgt spid="43"/>
                                        </p:tgtEl>
                                        <p:attrNameLst>
                                          <p:attrName>ppt_y</p:attrName>
                                        </p:attrNameLst>
                                      </p:cBhvr>
                                      <p:tavLst>
                                        <p:tav tm="0">
                                          <p:val>
                                            <p:strVal val="#ppt_y+#ppt_h*1.125000"/>
                                          </p:val>
                                        </p:tav>
                                        <p:tav tm="100000">
                                          <p:val>
                                            <p:strVal val="#ppt_y"/>
                                          </p:val>
                                        </p:tav>
                                      </p:tavLst>
                                    </p:anim>
                                    <p:animEffect transition="in" filter="wipe(up)">
                                      <p:cBhvr>
                                        <p:cTn id="23" dur="500"/>
                                        <p:tgtEl>
                                          <p:spTgt spid="43"/>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p:tgtEl>
                                          <p:spTgt spid="42"/>
                                        </p:tgtEl>
                                        <p:attrNameLst>
                                          <p:attrName>ppt_y</p:attrName>
                                        </p:attrNameLst>
                                      </p:cBhvr>
                                      <p:tavLst>
                                        <p:tav tm="0">
                                          <p:val>
                                            <p:strVal val="#ppt_y+#ppt_h*1.125000"/>
                                          </p:val>
                                        </p:tav>
                                        <p:tav tm="100000">
                                          <p:val>
                                            <p:strVal val="#ppt_y"/>
                                          </p:val>
                                        </p:tav>
                                      </p:tavLst>
                                    </p:anim>
                                    <p:animEffect transition="in" filter="wipe(up)">
                                      <p:cBhvr>
                                        <p:cTn id="27" dur="500"/>
                                        <p:tgtEl>
                                          <p:spTgt spid="42"/>
                                        </p:tgtEl>
                                      </p:cBhvr>
                                    </p:animEffect>
                                  </p:childTnLst>
                                </p:cTn>
                              </p:par>
                            </p:childTnLst>
                          </p:cTn>
                        </p:par>
                        <p:par>
                          <p:cTn id="28" fill="hold">
                            <p:stCondLst>
                              <p:cond delay="1500"/>
                            </p:stCondLst>
                            <p:childTnLst>
                              <p:par>
                                <p:cTn id="29" presetID="35"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style.rotation</p:attrName>
                                        </p:attrNameLst>
                                      </p:cBhvr>
                                      <p:tavLst>
                                        <p:tav tm="0">
                                          <p:val>
                                            <p:fltVal val="720"/>
                                          </p:val>
                                        </p:tav>
                                        <p:tav tm="100000">
                                          <p:val>
                                            <p:fltVal val="0"/>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 calcmode="lin" valueType="num">
                                      <p:cBhvr>
                                        <p:cTn id="34" dur="500" fill="hold"/>
                                        <p:tgtEl>
                                          <p:spTgt spid="37"/>
                                        </p:tgtEl>
                                        <p:attrNameLst>
                                          <p:attrName>ppt_w</p:attrName>
                                        </p:attrNameLst>
                                      </p:cBhvr>
                                      <p:tavLst>
                                        <p:tav tm="0">
                                          <p:val>
                                            <p:fltVal val="0"/>
                                          </p:val>
                                        </p:tav>
                                        <p:tav tm="100000">
                                          <p:val>
                                            <p:strVal val="#ppt_w"/>
                                          </p:val>
                                        </p:tav>
                                      </p:tavLst>
                                    </p:anim>
                                  </p:childTnLst>
                                </p:cTn>
                              </p:par>
                            </p:childTnLst>
                          </p:cTn>
                        </p:par>
                        <p:par>
                          <p:cTn id="35" fill="hold">
                            <p:stCondLst>
                              <p:cond delay="2000"/>
                            </p:stCondLst>
                            <p:childTnLst>
                              <p:par>
                                <p:cTn id="36" presetID="22" presetClass="entr" presetSubtype="1"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up)">
                                      <p:cBhvr>
                                        <p:cTn id="38" dur="500"/>
                                        <p:tgtEl>
                                          <p:spTgt spid="4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p:tgtEl>
                                          <p:spTgt spid="45"/>
                                        </p:tgtEl>
                                        <p:attrNameLst>
                                          <p:attrName>ppt_y</p:attrName>
                                        </p:attrNameLst>
                                      </p:cBhvr>
                                      <p:tavLst>
                                        <p:tav tm="0">
                                          <p:val>
                                            <p:strVal val="#ppt_y+#ppt_h*1.125000"/>
                                          </p:val>
                                        </p:tav>
                                        <p:tav tm="100000">
                                          <p:val>
                                            <p:strVal val="#ppt_y"/>
                                          </p:val>
                                        </p:tav>
                                      </p:tavLst>
                                    </p:anim>
                                    <p:animEffect transition="in" filter="wipe(up)">
                                      <p:cBhvr>
                                        <p:cTn id="42" dur="500"/>
                                        <p:tgtEl>
                                          <p:spTgt spid="45"/>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p:tgtEl>
                                          <p:spTgt spid="44"/>
                                        </p:tgtEl>
                                        <p:attrNameLst>
                                          <p:attrName>ppt_y</p:attrName>
                                        </p:attrNameLst>
                                      </p:cBhvr>
                                      <p:tavLst>
                                        <p:tav tm="0">
                                          <p:val>
                                            <p:strVal val="#ppt_y+#ppt_h*1.125000"/>
                                          </p:val>
                                        </p:tav>
                                        <p:tav tm="100000">
                                          <p:val>
                                            <p:strVal val="#ppt_y"/>
                                          </p:val>
                                        </p:tav>
                                      </p:tavLst>
                                    </p:anim>
                                    <p:animEffect transition="in" filter="wipe(up)">
                                      <p:cBhvr>
                                        <p:cTn id="46" dur="500"/>
                                        <p:tgtEl>
                                          <p:spTgt spid="44"/>
                                        </p:tgtEl>
                                      </p:cBhvr>
                                    </p:animEffect>
                                  </p:childTnLst>
                                </p:cTn>
                              </p:par>
                            </p:childTnLst>
                          </p:cTn>
                        </p:par>
                        <p:par>
                          <p:cTn id="47" fill="hold">
                            <p:stCondLst>
                              <p:cond delay="2500"/>
                            </p:stCondLst>
                            <p:childTnLst>
                              <p:par>
                                <p:cTn id="48" presetID="35" presetClass="entr" presetSubtype="0"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style.rotation</p:attrName>
                                        </p:attrNameLst>
                                      </p:cBhvr>
                                      <p:tavLst>
                                        <p:tav tm="0">
                                          <p:val>
                                            <p:fltVal val="720"/>
                                          </p:val>
                                        </p:tav>
                                        <p:tav tm="100000">
                                          <p:val>
                                            <p:fltVal val="0"/>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 calcmode="lin" valueType="num">
                                      <p:cBhvr>
                                        <p:cTn id="53" dur="500" fill="hold"/>
                                        <p:tgtEl>
                                          <p:spTgt spid="31"/>
                                        </p:tgtEl>
                                        <p:attrNameLst>
                                          <p:attrName>ppt_w</p:attrName>
                                        </p:attrNameLst>
                                      </p:cBhvr>
                                      <p:tavLst>
                                        <p:tav tm="0">
                                          <p:val>
                                            <p:fltVal val="0"/>
                                          </p:val>
                                        </p:tav>
                                        <p:tav tm="100000">
                                          <p:val>
                                            <p:strVal val="#ppt_w"/>
                                          </p:val>
                                        </p:tav>
                                      </p:tavLst>
                                    </p:anim>
                                  </p:childTnLst>
                                </p:cTn>
                              </p:par>
                            </p:childTnLst>
                          </p:cTn>
                        </p:par>
                        <p:par>
                          <p:cTn id="54" fill="hold">
                            <p:stCondLst>
                              <p:cond delay="3000"/>
                            </p:stCondLst>
                            <p:childTnLst>
                              <p:par>
                                <p:cTn id="55" presetID="22" presetClass="entr" presetSubtype="1"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500"/>
                                        <p:tgtEl>
                                          <p:spTgt spid="4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p:tgtEl>
                                          <p:spTgt spid="47"/>
                                        </p:tgtEl>
                                        <p:attrNameLst>
                                          <p:attrName>ppt_y</p:attrName>
                                        </p:attrNameLst>
                                      </p:cBhvr>
                                      <p:tavLst>
                                        <p:tav tm="0">
                                          <p:val>
                                            <p:strVal val="#ppt_y+#ppt_h*1.125000"/>
                                          </p:val>
                                        </p:tav>
                                        <p:tav tm="100000">
                                          <p:val>
                                            <p:strVal val="#ppt_y"/>
                                          </p:val>
                                        </p:tav>
                                      </p:tavLst>
                                    </p:anim>
                                    <p:animEffect transition="in" filter="wipe(up)">
                                      <p:cBhvr>
                                        <p:cTn id="61" dur="500"/>
                                        <p:tgtEl>
                                          <p:spTgt spid="47"/>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p:tgtEl>
                                          <p:spTgt spid="46"/>
                                        </p:tgtEl>
                                        <p:attrNameLst>
                                          <p:attrName>ppt_y</p:attrName>
                                        </p:attrNameLst>
                                      </p:cBhvr>
                                      <p:tavLst>
                                        <p:tav tm="0">
                                          <p:val>
                                            <p:strVal val="#ppt_y+#ppt_h*1.125000"/>
                                          </p:val>
                                        </p:tav>
                                        <p:tav tm="100000">
                                          <p:val>
                                            <p:strVal val="#ppt_y"/>
                                          </p:val>
                                        </p:tav>
                                      </p:tavLst>
                                    </p:anim>
                                    <p:animEffect transition="in" filter="wipe(up)">
                                      <p:cBhvr>
                                        <p:cTn id="65" dur="500"/>
                                        <p:tgtEl>
                                          <p:spTgt spid="46"/>
                                        </p:tgtEl>
                                      </p:cBhvr>
                                    </p:animEffect>
                                  </p:childTnLst>
                                </p:cTn>
                              </p:par>
                            </p:childTnLst>
                          </p:cTn>
                        </p:par>
                        <p:par>
                          <p:cTn id="66" fill="hold">
                            <p:stCondLst>
                              <p:cond delay="3500"/>
                            </p:stCondLst>
                            <p:childTnLst>
                              <p:par>
                                <p:cTn id="67" presetID="35" presetClass="entr" presetSubtype="0"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anim calcmode="lin" valueType="num">
                                      <p:cBhvr>
                                        <p:cTn id="70" dur="500" fill="hold"/>
                                        <p:tgtEl>
                                          <p:spTgt spid="28"/>
                                        </p:tgtEl>
                                        <p:attrNameLst>
                                          <p:attrName>style.rotation</p:attrName>
                                        </p:attrNameLst>
                                      </p:cBhvr>
                                      <p:tavLst>
                                        <p:tav tm="0">
                                          <p:val>
                                            <p:fltVal val="720"/>
                                          </p:val>
                                        </p:tav>
                                        <p:tav tm="100000">
                                          <p:val>
                                            <p:fltVal val="0"/>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 calcmode="lin" valueType="num">
                                      <p:cBhvr>
                                        <p:cTn id="72" dur="500" fill="hold"/>
                                        <p:tgtEl>
                                          <p:spTgt spid="28"/>
                                        </p:tgtEl>
                                        <p:attrNameLst>
                                          <p:attrName>ppt_w</p:attrName>
                                        </p:attrNameLst>
                                      </p:cBhvr>
                                      <p:tavLst>
                                        <p:tav tm="0">
                                          <p:val>
                                            <p:fltVal val="0"/>
                                          </p:val>
                                        </p:tav>
                                        <p:tav tm="100000">
                                          <p:val>
                                            <p:strVal val="#ppt_w"/>
                                          </p:val>
                                        </p:tav>
                                      </p:tavLst>
                                    </p:anim>
                                  </p:childTnLst>
                                </p:cTn>
                              </p:par>
                            </p:childTnLst>
                          </p:cTn>
                        </p:par>
                        <p:par>
                          <p:cTn id="73" fill="hold">
                            <p:stCondLst>
                              <p:cond delay="4000"/>
                            </p:stCondLst>
                            <p:childTnLst>
                              <p:par>
                                <p:cTn id="74" presetID="12" presetClass="entr" presetSubtype="4" fill="hold" grpId="0" nodeType="after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additive="base">
                                        <p:cTn id="76" dur="500"/>
                                        <p:tgtEl>
                                          <p:spTgt spid="49"/>
                                        </p:tgtEl>
                                        <p:attrNameLst>
                                          <p:attrName>ppt_y</p:attrName>
                                        </p:attrNameLst>
                                      </p:cBhvr>
                                      <p:tavLst>
                                        <p:tav tm="0">
                                          <p:val>
                                            <p:strVal val="#ppt_y+#ppt_h*1.125000"/>
                                          </p:val>
                                        </p:tav>
                                        <p:tav tm="100000">
                                          <p:val>
                                            <p:strVal val="#ppt_y"/>
                                          </p:val>
                                        </p:tav>
                                      </p:tavLst>
                                    </p:anim>
                                    <p:animEffect transition="in" filter="wipe(up)">
                                      <p:cBhvr>
                                        <p:cTn id="77" dur="500"/>
                                        <p:tgtEl>
                                          <p:spTgt spid="49"/>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p:tgtEl>
                                          <p:spTgt spid="48"/>
                                        </p:tgtEl>
                                        <p:attrNameLst>
                                          <p:attrName>ppt_y</p:attrName>
                                        </p:attrNameLst>
                                      </p:cBhvr>
                                      <p:tavLst>
                                        <p:tav tm="0">
                                          <p:val>
                                            <p:strVal val="#ppt_y+#ppt_h*1.125000"/>
                                          </p:val>
                                        </p:tav>
                                        <p:tav tm="100000">
                                          <p:val>
                                            <p:strVal val="#ppt_y"/>
                                          </p:val>
                                        </p:tav>
                                      </p:tavLst>
                                    </p:anim>
                                    <p:animEffect transition="in" filter="wipe(up)">
                                      <p:cBhvr>
                                        <p:cTn id="81" dur="500"/>
                                        <p:tgtEl>
                                          <p:spTgt spid="48"/>
                                        </p:tgtEl>
                                      </p:cBhvr>
                                    </p:animEffect>
                                  </p:childTnLst>
                                </p:cTn>
                              </p:par>
                            </p:childTnLst>
                          </p:cTn>
                        </p:par>
                        <p:par>
                          <p:cTn id="82" fill="hold">
                            <p:stCondLst>
                              <p:cond delay="4500"/>
                            </p:stCondLst>
                            <p:childTnLst>
                              <p:par>
                                <p:cTn id="83" presetID="14" presetClass="entr" presetSubtype="10"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randombar(horizontal)">
                                      <p:cBhvr>
                                        <p:cTn id="8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2" grpId="0"/>
      <p:bldP spid="43" grpId="0"/>
      <p:bldP spid="44" grpId="0"/>
      <p:bldP spid="45" grpId="0"/>
      <p:bldP spid="46" grpId="0"/>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12" name="Line 9"/>
          <p:cNvSpPr>
            <a:spLocks noChangeShapeType="1"/>
          </p:cNvSpPr>
          <p:nvPr/>
        </p:nvSpPr>
        <p:spPr bwMode="auto">
          <a:xfrm flipV="1">
            <a:off x="8394700" y="4518025"/>
            <a:ext cx="635" cy="1306195"/>
          </a:xfrm>
          <a:prstGeom prst="line">
            <a:avLst/>
          </a:prstGeom>
          <a:noFill/>
          <a:ln w="12700" cap="flat">
            <a:solidFill>
              <a:srgbClr val="30719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Rectangle 24"/>
          <p:cNvSpPr>
            <a:spLocks noChangeArrowheads="1"/>
          </p:cNvSpPr>
          <p:nvPr/>
        </p:nvSpPr>
        <p:spPr bwMode="auto">
          <a:xfrm>
            <a:off x="6426835" y="4727575"/>
            <a:ext cx="1819275"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rgbClr val="307193"/>
                </a:solidFill>
                <a:latin typeface="微软雅黑" panose="020B0503020204020204" charset="-122"/>
                <a:ea typeface="微软雅黑" panose="020B0503020204020204" charset="-122"/>
                <a:sym typeface="+mn-ea"/>
              </a:rPr>
              <a:t>单击此处输入标题</a:t>
            </a:r>
          </a:p>
        </p:txBody>
      </p:sp>
      <p:sp>
        <p:nvSpPr>
          <p:cNvPr id="14" name="矩形 13"/>
          <p:cNvSpPr/>
          <p:nvPr/>
        </p:nvSpPr>
        <p:spPr>
          <a:xfrm>
            <a:off x="2459355" y="5132070"/>
            <a:ext cx="5786755"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6" name="矩形 15"/>
          <p:cNvSpPr/>
          <p:nvPr/>
        </p:nvSpPr>
        <p:spPr>
          <a:xfrm>
            <a:off x="8404225" y="1560195"/>
            <a:ext cx="2400935" cy="2957830"/>
          </a:xfrm>
          <a:prstGeom prst="rect">
            <a:avLst/>
          </a:prstGeom>
          <a:solidFill>
            <a:srgbClr val="307193">
              <a:alpha val="70000"/>
            </a:srgb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7" name="Rectangle 24"/>
          <p:cNvSpPr>
            <a:spLocks noChangeArrowheads="1"/>
          </p:cNvSpPr>
          <p:nvPr/>
        </p:nvSpPr>
        <p:spPr bwMode="auto">
          <a:xfrm>
            <a:off x="8514715" y="2728595"/>
            <a:ext cx="2179955" cy="66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sz="1000" dirty="0" err="1" smtClean="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b="1" dirty="0">
              <a:solidFill>
                <a:schemeClr val="bg1"/>
              </a:solidFill>
              <a:latin typeface="微软雅黑" panose="020B0503020204020204" charset="-122"/>
              <a:ea typeface="微软雅黑" panose="020B0503020204020204" charset="-122"/>
              <a:sym typeface="+mn-ea"/>
            </a:endParaRPr>
          </a:p>
        </p:txBody>
      </p:sp>
      <p:sp>
        <p:nvSpPr>
          <p:cNvPr id="18" name="Freeform 103"/>
          <p:cNvSpPr>
            <a:spLocks noEditPoints="1"/>
          </p:cNvSpPr>
          <p:nvPr/>
        </p:nvSpPr>
        <p:spPr bwMode="auto">
          <a:xfrm>
            <a:off x="9311005" y="2070735"/>
            <a:ext cx="588010" cy="48260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charset="-122"/>
            </a:endParaRPr>
          </a:p>
        </p:txBody>
      </p:sp>
      <p:pic>
        <p:nvPicPr>
          <p:cNvPr id="19"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18" b="19130"/>
          <a:stretch/>
        </p:blipFill>
        <p:spPr bwMode="auto">
          <a:xfrm>
            <a:off x="1886219" y="1560194"/>
            <a:ext cx="6518005" cy="2964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8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750"/>
                                        <p:tgtEl>
                                          <p:spTgt spid="12"/>
                                        </p:tgtEl>
                                      </p:cBhvr>
                                    </p:animEffect>
                                  </p:childTnLst>
                                </p:cTn>
                              </p:par>
                            </p:childTnLst>
                          </p:cTn>
                        </p:par>
                        <p:par>
                          <p:cTn id="13" fill="hold">
                            <p:stCondLst>
                              <p:cond delay="1250"/>
                            </p:stCondLst>
                            <p:childTnLst>
                              <p:par>
                                <p:cTn id="14" presetID="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750"/>
                                        <p:tgtEl>
                                          <p:spTgt spid="16"/>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750"/>
                                        <p:tgtEl>
                                          <p:spTgt spid="17"/>
                                        </p:tgtEl>
                                      </p:cBhvr>
                                    </p:animEffect>
                                    <p:anim calcmode="lin" valueType="num">
                                      <p:cBhvr>
                                        <p:cTn id="30" dur="750" fill="hold"/>
                                        <p:tgtEl>
                                          <p:spTgt spid="17"/>
                                        </p:tgtEl>
                                        <p:attrNameLst>
                                          <p:attrName>ppt_x</p:attrName>
                                        </p:attrNameLst>
                                      </p:cBhvr>
                                      <p:tavLst>
                                        <p:tav tm="0">
                                          <p:val>
                                            <p:strVal val="#ppt_x"/>
                                          </p:val>
                                        </p:tav>
                                        <p:tav tm="100000">
                                          <p:val>
                                            <p:strVal val="#ppt_x"/>
                                          </p:val>
                                        </p:tav>
                                      </p:tavLst>
                                    </p:anim>
                                    <p:anim calcmode="lin" valueType="num">
                                      <p:cBhvr>
                                        <p:cTn id="31" dur="75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bldLvl="0" animBg="1"/>
      <p:bldP spid="13" grpId="0"/>
      <p:bldP spid="14" grpId="0"/>
      <p:bldP spid="16" grpId="0" bldLvl="0" animBg="1"/>
      <p:bldP spid="17" grpId="0"/>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11" name="文本框 10"/>
          <p:cNvSpPr txBox="1"/>
          <p:nvPr/>
        </p:nvSpPr>
        <p:spPr>
          <a:xfrm>
            <a:off x="2796540" y="2184400"/>
            <a:ext cx="6597650" cy="1322070"/>
          </a:xfrm>
          <a:prstGeom prst="rect">
            <a:avLst/>
          </a:prstGeom>
          <a:noFill/>
        </p:spPr>
        <p:txBody>
          <a:bodyPr wrap="square" rtlCol="0">
            <a:spAutoFit/>
          </a:bodyPr>
          <a:lstStyle/>
          <a:p>
            <a:pPr algn="ctr"/>
            <a:r>
              <a:rPr lang="en-US" altLang="zh-CN" sz="8000" dirty="0">
                <a:solidFill>
                  <a:srgbClr val="307193"/>
                </a:solidFill>
                <a:latin typeface="方正宋刻本秀楷简体" panose="02000000000000000000" charset="-122"/>
                <a:ea typeface="方正宋刻本秀楷简体" panose="02000000000000000000" charset="-122"/>
              </a:rPr>
              <a:t>THANK YOU</a:t>
            </a:r>
          </a:p>
        </p:txBody>
      </p:sp>
      <p:sp>
        <p:nvSpPr>
          <p:cNvPr id="12" name="文本框 11"/>
          <p:cNvSpPr txBox="1"/>
          <p:nvPr/>
        </p:nvSpPr>
        <p:spPr>
          <a:xfrm>
            <a:off x="2966085" y="3527425"/>
            <a:ext cx="6258560" cy="92202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much.For our ever-lasting friendship, send sincere blessings and warm greetings to my friends whom I miss so much.</a:t>
            </a:r>
          </a:p>
        </p:txBody>
      </p:sp>
    </p:spTree>
    <p:extLst>
      <p:ext uri="{BB962C8B-B14F-4D97-AF65-F5344CB8AC3E}">
        <p14:creationId xmlns:p14="http://schemas.microsoft.com/office/powerpoint/2010/main" val="274290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par>
                          <p:cTn id="17" fill="hold">
                            <p:stCondLst>
                              <p:cond delay="135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353848" y="1206501"/>
            <a:ext cx="3408110" cy="2474912"/>
            <a:chOff x="1340102" y="2174082"/>
            <a:chExt cx="3408110" cy="2474912"/>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102" y="2174082"/>
              <a:ext cx="3408110" cy="2474912"/>
            </a:xfrm>
            <a:prstGeom prst="rect">
              <a:avLst/>
            </a:prstGeom>
          </p:spPr>
        </p:pic>
        <p:sp>
          <p:nvSpPr>
            <p:cNvPr id="8" name="文本框 7"/>
            <p:cNvSpPr txBox="1"/>
            <p:nvPr/>
          </p:nvSpPr>
          <p:spPr>
            <a:xfrm>
              <a:off x="2592742" y="4008014"/>
              <a:ext cx="972938" cy="369332"/>
            </a:xfrm>
            <a:prstGeom prst="rect">
              <a:avLst/>
            </a:prstGeom>
            <a:noFill/>
          </p:spPr>
          <p:txBody>
            <a:bodyPr wrap="square" rtlCol="0">
              <a:spAutoFit/>
            </a:bodyPr>
            <a:lstStyle/>
            <a:p>
              <a:pPr algn="ctr"/>
              <a:r>
                <a:rPr lang="zh-CN" altLang="en-US" b="1" dirty="0" smtClean="0">
                  <a:solidFill>
                    <a:schemeClr val="bg1"/>
                  </a:solidFill>
                  <a:latin typeface="方正宋刻本秀楷简体" panose="02000000000000000000" charset="-122"/>
                  <a:ea typeface="方正宋刻本秀楷简体" panose="02000000000000000000" charset="-122"/>
                </a:rPr>
                <a:t>第一章</a:t>
              </a:r>
              <a:endParaRPr lang="zh-CN" altLang="en-US" b="1" dirty="0">
                <a:solidFill>
                  <a:schemeClr val="bg1"/>
                </a:solidFill>
                <a:latin typeface="方正宋刻本秀楷简体" panose="02000000000000000000" charset="-122"/>
                <a:ea typeface="方正宋刻本秀楷简体" panose="02000000000000000000" charset="-122"/>
              </a:endParaRPr>
            </a:p>
          </p:txBody>
        </p:sp>
        <p:sp>
          <p:nvSpPr>
            <p:cNvPr id="20" name="椭圆 19"/>
            <p:cNvSpPr/>
            <p:nvPr/>
          </p:nvSpPr>
          <p:spPr>
            <a:xfrm>
              <a:off x="2432206"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716473" y="4146381"/>
              <a:ext cx="92598" cy="925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4220845" y="4121150"/>
            <a:ext cx="3750310" cy="460375"/>
          </a:xfrm>
          <a:prstGeom prst="rect">
            <a:avLst/>
          </a:prstGeom>
          <a:noFill/>
        </p:spPr>
        <p:txBody>
          <a:bodyPr wrap="square" rtlCol="0">
            <a:spAutoFit/>
          </a:bodyPr>
          <a:lstStyle/>
          <a:p>
            <a:pPr algn="dist" fontAlgn="auto">
              <a:lnSpc>
                <a:spcPct val="100000"/>
              </a:lnSpc>
            </a:pPr>
            <a:r>
              <a:rPr lang="zh-CN" altLang="en-US" sz="2400" dirty="0">
                <a:solidFill>
                  <a:srgbClr val="307193"/>
                </a:solidFill>
                <a:latin typeface="方正宋刻本秀楷简体" panose="02000000000000000000" charset="-122"/>
                <a:ea typeface="方正宋刻本秀楷简体" panose="02000000000000000000" charset="-122"/>
              </a:rPr>
              <a:t>单击此处输入标题文本</a:t>
            </a:r>
          </a:p>
        </p:txBody>
      </p:sp>
      <p:sp>
        <p:nvSpPr>
          <p:cNvPr id="24" name="文本框 23"/>
          <p:cNvSpPr txBox="1"/>
          <p:nvPr/>
        </p:nvSpPr>
        <p:spPr>
          <a:xfrm>
            <a:off x="3027045" y="4702810"/>
            <a:ext cx="6137275" cy="645160"/>
          </a:xfrm>
          <a:prstGeom prst="rect">
            <a:avLst/>
          </a:prstGeom>
          <a:noFill/>
        </p:spPr>
        <p:txBody>
          <a:bodyPr wrap="square" rtlCol="0">
            <a:spAutoFit/>
          </a:bodyPr>
          <a:lstStyle/>
          <a:p>
            <a:pPr algn="ctr" fontAlgn="auto">
              <a:lnSpc>
                <a:spcPct val="15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spTree>
    <p:extLst>
      <p:ext uri="{BB962C8B-B14F-4D97-AF65-F5344CB8AC3E}">
        <p14:creationId xmlns:p14="http://schemas.microsoft.com/office/powerpoint/2010/main" val="120526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000"/>
                                        <p:tgtEl>
                                          <p:spTgt spid="2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390524" y="312480"/>
            <a:ext cx="2732668" cy="265668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957916" y="4912745"/>
            <a:ext cx="2337918" cy="2037329"/>
          </a:xfrm>
          <a:prstGeom prst="rect">
            <a:avLst/>
          </a:prstGeom>
        </p:spPr>
      </p:pic>
      <p:sp>
        <p:nvSpPr>
          <p:cNvPr id="12" name="文本框 11"/>
          <p:cNvSpPr txBox="1"/>
          <p:nvPr/>
        </p:nvSpPr>
        <p:spPr>
          <a:xfrm>
            <a:off x="8822638"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13" name="Content Placeholder 2"/>
          <p:cNvSpPr txBox="1"/>
          <p:nvPr/>
        </p:nvSpPr>
        <p:spPr bwMode="auto">
          <a:xfrm>
            <a:off x="1773555" y="2592070"/>
            <a:ext cx="2357755" cy="764540"/>
          </a:xfrm>
          <a:prstGeom prst="rect">
            <a:avLst/>
          </a:prstGeom>
          <a:noFill/>
          <a:ln>
            <a:noFill/>
          </a:ln>
        </p:spPr>
        <p:txBody>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4" name="Content Placeholder 2"/>
          <p:cNvSpPr txBox="1"/>
          <p:nvPr/>
        </p:nvSpPr>
        <p:spPr bwMode="auto">
          <a:xfrm>
            <a:off x="4849495" y="2592070"/>
            <a:ext cx="2487930" cy="764540"/>
          </a:xfrm>
          <a:prstGeom prst="rect">
            <a:avLst/>
          </a:prstGeom>
          <a:noFill/>
          <a:ln>
            <a:noFill/>
          </a:ln>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5" name="Content Placeholder 2"/>
          <p:cNvSpPr txBox="1"/>
          <p:nvPr/>
        </p:nvSpPr>
        <p:spPr bwMode="auto">
          <a:xfrm>
            <a:off x="4926330" y="4765675"/>
            <a:ext cx="2341245" cy="764540"/>
          </a:xfrm>
          <a:prstGeom prst="rect">
            <a:avLst/>
          </a:prstGeom>
          <a:noFill/>
          <a:ln>
            <a:noFill/>
          </a:ln>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6" name="Content Placeholder 2"/>
          <p:cNvSpPr txBox="1"/>
          <p:nvPr/>
        </p:nvSpPr>
        <p:spPr bwMode="auto">
          <a:xfrm>
            <a:off x="1733550" y="4765675"/>
            <a:ext cx="2437765" cy="765175"/>
          </a:xfrm>
          <a:prstGeom prst="rect">
            <a:avLst/>
          </a:prstGeom>
          <a:noFill/>
          <a:ln>
            <a:noFill/>
          </a:ln>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7" name="Content Placeholder 2"/>
          <p:cNvSpPr txBox="1"/>
          <p:nvPr/>
        </p:nvSpPr>
        <p:spPr bwMode="auto">
          <a:xfrm>
            <a:off x="8064500" y="2592070"/>
            <a:ext cx="2379980" cy="800735"/>
          </a:xfrm>
          <a:prstGeom prst="rect">
            <a:avLst/>
          </a:prstGeom>
          <a:noFill/>
          <a:ln>
            <a:noFill/>
          </a:ln>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8" name="Content Placeholder 2"/>
          <p:cNvSpPr txBox="1"/>
          <p:nvPr/>
        </p:nvSpPr>
        <p:spPr bwMode="auto">
          <a:xfrm>
            <a:off x="8040370" y="4765675"/>
            <a:ext cx="2418715" cy="775335"/>
          </a:xfrm>
          <a:prstGeom prst="rect">
            <a:avLst/>
          </a:prstGeom>
          <a:noFill/>
          <a:ln>
            <a:noFill/>
          </a:ln>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0" name="Round Diagonal Corner Rectangle 55"/>
          <p:cNvSpPr/>
          <p:nvPr/>
        </p:nvSpPr>
        <p:spPr bwMode="auto">
          <a:xfrm>
            <a:off x="8976388" y="3823747"/>
            <a:ext cx="556538" cy="556683"/>
          </a:xfrm>
          <a:prstGeom prst="round2DiagRect">
            <a:avLst>
              <a:gd name="adj1" fmla="val 33570"/>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1" name="Freeform 102"/>
          <p:cNvSpPr>
            <a:spLocks noEditPoints="1"/>
          </p:cNvSpPr>
          <p:nvPr/>
        </p:nvSpPr>
        <p:spPr bwMode="auto">
          <a:xfrm>
            <a:off x="9087712" y="3935447"/>
            <a:ext cx="325369" cy="32536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3" name="Round Diagonal Corner Rectangle 43"/>
          <p:cNvSpPr/>
          <p:nvPr/>
        </p:nvSpPr>
        <p:spPr bwMode="auto">
          <a:xfrm>
            <a:off x="2668167" y="3819940"/>
            <a:ext cx="556538" cy="556683"/>
          </a:xfrm>
          <a:prstGeom prst="round2DiagRect">
            <a:avLst>
              <a:gd name="adj1" fmla="val 33570"/>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24" name="Group 46"/>
          <p:cNvGrpSpPr/>
          <p:nvPr/>
        </p:nvGrpSpPr>
        <p:grpSpPr>
          <a:xfrm>
            <a:off x="2819260" y="3949849"/>
            <a:ext cx="254350" cy="291212"/>
            <a:chOff x="9953626" y="3624263"/>
            <a:chExt cx="328613" cy="376238"/>
          </a:xfrm>
          <a:solidFill>
            <a:schemeClr val="bg1"/>
          </a:solidFill>
        </p:grpSpPr>
        <p:sp>
          <p:nvSpPr>
            <p:cNvPr id="25" name="Freeform 98"/>
            <p:cNvSpPr>
              <a:spLocks noEditPoints="1"/>
            </p:cNvSpPr>
            <p:nvPr/>
          </p:nvSpPr>
          <p:spPr bwMode="auto">
            <a:xfrm>
              <a:off x="10023476" y="3624263"/>
              <a:ext cx="188913" cy="9366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6" name="Freeform 99"/>
            <p:cNvSpPr>
              <a:spLocks noEditPoints="1"/>
            </p:cNvSpPr>
            <p:nvPr/>
          </p:nvSpPr>
          <p:spPr bwMode="auto">
            <a:xfrm>
              <a:off x="9953626" y="3671888"/>
              <a:ext cx="328613" cy="328613"/>
            </a:xfrm>
            <a:custGeom>
              <a:avLst/>
              <a:gdLst>
                <a:gd name="T0" fmla="*/ 178 w 207"/>
                <a:gd name="T1" fmla="*/ 0 h 207"/>
                <a:gd name="T2" fmla="*/ 178 w 207"/>
                <a:gd name="T3" fmla="*/ 44 h 207"/>
                <a:gd name="T4" fmla="*/ 29 w 207"/>
                <a:gd name="T5" fmla="*/ 44 h 207"/>
                <a:gd name="T6" fmla="*/ 29 w 207"/>
                <a:gd name="T7" fmla="*/ 0 h 207"/>
                <a:gd name="T8" fmla="*/ 0 w 207"/>
                <a:gd name="T9" fmla="*/ 0 h 207"/>
                <a:gd name="T10" fmla="*/ 0 w 207"/>
                <a:gd name="T11" fmla="*/ 207 h 207"/>
                <a:gd name="T12" fmla="*/ 207 w 207"/>
                <a:gd name="T13" fmla="*/ 207 h 207"/>
                <a:gd name="T14" fmla="*/ 207 w 207"/>
                <a:gd name="T15" fmla="*/ 0 h 207"/>
                <a:gd name="T16" fmla="*/ 178 w 207"/>
                <a:gd name="T17" fmla="*/ 0 h 207"/>
                <a:gd name="T18" fmla="*/ 96 w 207"/>
                <a:gd name="T19" fmla="*/ 174 h 207"/>
                <a:gd name="T20" fmla="*/ 85 w 207"/>
                <a:gd name="T21" fmla="*/ 166 h 207"/>
                <a:gd name="T22" fmla="*/ 44 w 207"/>
                <a:gd name="T23" fmla="*/ 122 h 207"/>
                <a:gd name="T24" fmla="*/ 67 w 207"/>
                <a:gd name="T25" fmla="*/ 103 h 207"/>
                <a:gd name="T26" fmla="*/ 96 w 207"/>
                <a:gd name="T27" fmla="*/ 133 h 207"/>
                <a:gd name="T28" fmla="*/ 155 w 207"/>
                <a:gd name="T29" fmla="*/ 74 h 207"/>
                <a:gd name="T30" fmla="*/ 178 w 207"/>
                <a:gd name="T31" fmla="*/ 96 h 207"/>
                <a:gd name="T32" fmla="*/ 96 w 207"/>
                <a:gd name="T33" fmla="*/ 17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207">
                  <a:moveTo>
                    <a:pt x="178" y="0"/>
                  </a:moveTo>
                  <a:lnTo>
                    <a:pt x="178" y="44"/>
                  </a:lnTo>
                  <a:lnTo>
                    <a:pt x="29" y="44"/>
                  </a:lnTo>
                  <a:lnTo>
                    <a:pt x="29" y="0"/>
                  </a:lnTo>
                  <a:lnTo>
                    <a:pt x="0" y="0"/>
                  </a:lnTo>
                  <a:lnTo>
                    <a:pt x="0" y="207"/>
                  </a:lnTo>
                  <a:lnTo>
                    <a:pt x="207" y="207"/>
                  </a:lnTo>
                  <a:lnTo>
                    <a:pt x="207" y="0"/>
                  </a:lnTo>
                  <a:lnTo>
                    <a:pt x="178" y="0"/>
                  </a:lnTo>
                  <a:close/>
                  <a:moveTo>
                    <a:pt x="96" y="174"/>
                  </a:moveTo>
                  <a:lnTo>
                    <a:pt x="85" y="166"/>
                  </a:lnTo>
                  <a:lnTo>
                    <a:pt x="44" y="122"/>
                  </a:lnTo>
                  <a:lnTo>
                    <a:pt x="67" y="103"/>
                  </a:lnTo>
                  <a:lnTo>
                    <a:pt x="96" y="133"/>
                  </a:lnTo>
                  <a:lnTo>
                    <a:pt x="155" y="74"/>
                  </a:lnTo>
                  <a:lnTo>
                    <a:pt x="178" y="96"/>
                  </a:lnTo>
                  <a:lnTo>
                    <a:pt x="96" y="174"/>
                  </a:ln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28" name="Round Diagonal Corner Rectangle 37"/>
          <p:cNvSpPr/>
          <p:nvPr/>
        </p:nvSpPr>
        <p:spPr bwMode="auto">
          <a:xfrm>
            <a:off x="5815454" y="3823750"/>
            <a:ext cx="556538" cy="556683"/>
          </a:xfrm>
          <a:prstGeom prst="round2DiagRect">
            <a:avLst>
              <a:gd name="adj1" fmla="val 30831"/>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29" name="Group 49"/>
          <p:cNvGrpSpPr/>
          <p:nvPr/>
        </p:nvGrpSpPr>
        <p:grpSpPr>
          <a:xfrm>
            <a:off x="5950553" y="3934668"/>
            <a:ext cx="288408" cy="330021"/>
            <a:chOff x="1833563" y="2932113"/>
            <a:chExt cx="319087" cy="365126"/>
          </a:xfrm>
          <a:solidFill>
            <a:schemeClr val="bg1"/>
          </a:solidFill>
        </p:grpSpPr>
        <p:sp>
          <p:nvSpPr>
            <p:cNvPr id="30" name="Freeform 34"/>
            <p:cNvSpPr>
              <a:spLocks noEditPoints="1"/>
            </p:cNvSpPr>
            <p:nvPr/>
          </p:nvSpPr>
          <p:spPr bwMode="auto">
            <a:xfrm>
              <a:off x="1833563" y="2932113"/>
              <a:ext cx="319087" cy="182563"/>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31" name="Freeform 35"/>
            <p:cNvSpPr/>
            <p:nvPr/>
          </p:nvSpPr>
          <p:spPr bwMode="auto">
            <a:xfrm>
              <a:off x="1833563" y="3136901"/>
              <a:ext cx="319087" cy="160338"/>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33" name="Round Diagonal Corner Rectangle 26"/>
          <p:cNvSpPr/>
          <p:nvPr/>
        </p:nvSpPr>
        <p:spPr bwMode="auto">
          <a:xfrm>
            <a:off x="2668167" y="1644919"/>
            <a:ext cx="556538" cy="556683"/>
          </a:xfrm>
          <a:prstGeom prst="round2DiagRect">
            <a:avLst>
              <a:gd name="adj1" fmla="val 30831"/>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34" name="Freeform 93"/>
          <p:cNvSpPr>
            <a:spLocks noEditPoints="1"/>
          </p:cNvSpPr>
          <p:nvPr/>
        </p:nvSpPr>
        <p:spPr bwMode="auto">
          <a:xfrm>
            <a:off x="2788614" y="1765441"/>
            <a:ext cx="315637" cy="315637"/>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36" name="Round Diagonal Corner Rectangle 33"/>
          <p:cNvSpPr/>
          <p:nvPr/>
        </p:nvSpPr>
        <p:spPr bwMode="auto">
          <a:xfrm>
            <a:off x="5817668" y="1644919"/>
            <a:ext cx="556538" cy="556683"/>
          </a:xfrm>
          <a:prstGeom prst="round2DiagRect">
            <a:avLst>
              <a:gd name="adj1" fmla="val 33570"/>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37" name="AutoShape 19"/>
          <p:cNvSpPr>
            <a:spLocks noChangeAspect="1"/>
          </p:cNvSpPr>
          <p:nvPr/>
        </p:nvSpPr>
        <p:spPr bwMode="auto">
          <a:xfrm>
            <a:off x="5921901" y="1755488"/>
            <a:ext cx="343134" cy="34322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tx1">
                  <a:lumMod val="65000"/>
                  <a:lumOff val="35000"/>
                </a:schemeClr>
              </a:solidFill>
              <a:effectLst>
                <a:outerShdw blurRad="38100" dist="38100" dir="2700000" algn="tl">
                  <a:srgbClr val="000000"/>
                </a:outerShdw>
              </a:effectLst>
              <a:latin typeface="微软雅黑" panose="020B0503020204020204" charset="-122"/>
              <a:ea typeface="微软雅黑" panose="020B0503020204020204" charset="-122"/>
              <a:cs typeface="微软雅黑" panose="020B0503020204020204" charset="-122"/>
              <a:sym typeface="Gill Sans" charset="0"/>
            </a:endParaRPr>
          </a:p>
        </p:txBody>
      </p:sp>
      <p:sp>
        <p:nvSpPr>
          <p:cNvPr id="39" name="Round Diagonal Corner Rectangle 51"/>
          <p:cNvSpPr/>
          <p:nvPr/>
        </p:nvSpPr>
        <p:spPr bwMode="auto">
          <a:xfrm>
            <a:off x="8976292" y="1644919"/>
            <a:ext cx="556538" cy="556683"/>
          </a:xfrm>
          <a:prstGeom prst="round2DiagRect">
            <a:avLst>
              <a:gd name="adj1" fmla="val 36308"/>
              <a:gd name="adj2" fmla="val 0"/>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a:defRPr/>
            </a:pPr>
            <a:endParaRPr lang="en-US" sz="9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0" name="Freeform 106"/>
          <p:cNvSpPr>
            <a:spLocks noChangeAspect="1" noChangeArrowheads="1"/>
          </p:cNvSpPr>
          <p:nvPr/>
        </p:nvSpPr>
        <p:spPr bwMode="auto">
          <a:xfrm>
            <a:off x="9073199" y="1761674"/>
            <a:ext cx="373309" cy="323076"/>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wrap="none" lIns="243785" tIns="121892" rIns="243785" bIns="121892" anchor="ctr"/>
          <a:lstStyle/>
          <a:p>
            <a:pPr>
              <a:defRPr/>
            </a:pPr>
            <a:endParaRPr lang="en-US" sz="2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1" name="Rectangle 1"/>
          <p:cNvSpPr/>
          <p:nvPr/>
        </p:nvSpPr>
        <p:spPr>
          <a:xfrm>
            <a:off x="2149776" y="2285452"/>
            <a:ext cx="1605280" cy="306705"/>
          </a:xfrm>
          <a:prstGeom prst="rect">
            <a:avLst/>
          </a:prstGeom>
        </p:spPr>
        <p:txBody>
          <a:bodyPr wrap="none">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42" name="Rectangle 54"/>
          <p:cNvSpPr/>
          <p:nvPr/>
        </p:nvSpPr>
        <p:spPr>
          <a:xfrm>
            <a:off x="2149779" y="4459222"/>
            <a:ext cx="1605280" cy="306705"/>
          </a:xfrm>
          <a:prstGeom prst="rect">
            <a:avLst/>
          </a:prstGeom>
        </p:spPr>
        <p:txBody>
          <a:bodyPr wrap="none">
            <a:spAutoFit/>
          </a:bodyPr>
          <a:lstStyle/>
          <a:p>
            <a:pPr algn="ctr">
              <a:spcBef>
                <a:spcPct val="20000"/>
              </a:spcBef>
              <a:buFont typeface="Arial" panose="020B0604020202020204" pitchFamily="34" charset="0"/>
              <a:buNone/>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43" name="Rectangle 57"/>
          <p:cNvSpPr/>
          <p:nvPr/>
        </p:nvSpPr>
        <p:spPr>
          <a:xfrm>
            <a:off x="5293888" y="4458988"/>
            <a:ext cx="1605280" cy="306705"/>
          </a:xfrm>
          <a:prstGeom prst="rect">
            <a:avLst/>
          </a:prstGeom>
        </p:spPr>
        <p:txBody>
          <a:bodyPr wrap="none">
            <a:spAutoFit/>
          </a:bodyPr>
          <a:lstStyle/>
          <a:p>
            <a:pPr algn="ctr">
              <a:spcBef>
                <a:spcPct val="20000"/>
              </a:spcBef>
              <a:buFont typeface="Arial" panose="020B0604020202020204" pitchFamily="34" charset="0"/>
              <a:buNone/>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44" name="Rectangle 58"/>
          <p:cNvSpPr/>
          <p:nvPr/>
        </p:nvSpPr>
        <p:spPr>
          <a:xfrm>
            <a:off x="5293918" y="2285407"/>
            <a:ext cx="1605280" cy="306705"/>
          </a:xfrm>
          <a:prstGeom prst="rect">
            <a:avLst/>
          </a:prstGeom>
        </p:spPr>
        <p:txBody>
          <a:bodyPr wrap="none">
            <a:spAutoFit/>
          </a:bodyPr>
          <a:lstStyle/>
          <a:p>
            <a:pPr algn="ctr">
              <a:spcBef>
                <a:spcPct val="20000"/>
              </a:spcBef>
              <a:buFont typeface="Arial" panose="020B0604020202020204" pitchFamily="34" charset="0"/>
              <a:buNone/>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45" name="Rectangle 59"/>
          <p:cNvSpPr/>
          <p:nvPr/>
        </p:nvSpPr>
        <p:spPr>
          <a:xfrm>
            <a:off x="8457849" y="2285611"/>
            <a:ext cx="1605280" cy="306705"/>
          </a:xfrm>
          <a:prstGeom prst="rect">
            <a:avLst/>
          </a:prstGeom>
        </p:spPr>
        <p:txBody>
          <a:bodyPr wrap="none">
            <a:spAutoFit/>
          </a:bodyPr>
          <a:lstStyle/>
          <a:p>
            <a:pPr algn="ctr">
              <a:spcBef>
                <a:spcPct val="20000"/>
              </a:spcBef>
              <a:buFont typeface="Arial" panose="020B0604020202020204" pitchFamily="34" charset="0"/>
              <a:buNone/>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
        <p:nvSpPr>
          <p:cNvPr id="46" name="Rectangle 62"/>
          <p:cNvSpPr/>
          <p:nvPr/>
        </p:nvSpPr>
        <p:spPr>
          <a:xfrm>
            <a:off x="8457310" y="4459273"/>
            <a:ext cx="1605280" cy="306705"/>
          </a:xfrm>
          <a:prstGeom prst="rect">
            <a:avLst/>
          </a:prstGeom>
        </p:spPr>
        <p:txBody>
          <a:bodyPr wrap="none">
            <a:spAutoFit/>
          </a:bodyPr>
          <a:lstStyle/>
          <a:p>
            <a:pPr algn="ctr">
              <a:spcBef>
                <a:spcPct val="20000"/>
              </a:spcBef>
              <a:buFont typeface="Arial" panose="020B0604020202020204" pitchFamily="34" charset="0"/>
              <a:buNone/>
            </a:pPr>
            <a:r>
              <a:rPr lang="zh-CN" altLang="en-US" sz="1400" b="1" dirty="0">
                <a:solidFill>
                  <a:srgbClr val="307193"/>
                </a:solidFill>
                <a:latin typeface="微软雅黑" panose="020B0503020204020204" charset="-122"/>
                <a:ea typeface="微软雅黑" panose="020B0503020204020204" charset="-122"/>
                <a:sym typeface="+mn-ea"/>
              </a:rPr>
              <a:t>单击此处输入标题</a:t>
            </a:r>
            <a:endParaRPr lang="zh-CN" altLang="en-US" sz="1400" b="1" dirty="0">
              <a:solidFill>
                <a:srgbClr val="307193"/>
              </a:solidFill>
              <a:latin typeface="微软雅黑" panose="020B0503020204020204"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376369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41" grpId="0"/>
      <p:bldP spid="42" grpId="0"/>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390524" y="312480"/>
            <a:ext cx="2732668" cy="265668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957916" y="4912745"/>
            <a:ext cx="2337918" cy="2037329"/>
          </a:xfrm>
          <a:prstGeom prst="rect">
            <a:avLst/>
          </a:prstGeom>
        </p:spPr>
      </p:pic>
      <p:sp>
        <p:nvSpPr>
          <p:cNvPr id="12" name="文本框 11"/>
          <p:cNvSpPr txBox="1"/>
          <p:nvPr/>
        </p:nvSpPr>
        <p:spPr>
          <a:xfrm>
            <a:off x="8822638"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
        <p:nvSpPr>
          <p:cNvPr id="14" name="椭圆 13"/>
          <p:cNvSpPr/>
          <p:nvPr/>
        </p:nvSpPr>
        <p:spPr>
          <a:xfrm>
            <a:off x="1838325" y="1410335"/>
            <a:ext cx="907415" cy="907415"/>
          </a:xfrm>
          <a:prstGeom prst="ellipse">
            <a:avLst/>
          </a:prstGeom>
          <a:noFill/>
          <a:ln w="12700">
            <a:solidFill>
              <a:srgbClr val="307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耳机"/>
          <p:cNvSpPr/>
          <p:nvPr/>
        </p:nvSpPr>
        <p:spPr bwMode="auto">
          <a:xfrm>
            <a:off x="2055495" y="1656080"/>
            <a:ext cx="473075" cy="415925"/>
          </a:xfrm>
          <a:custGeom>
            <a:avLst/>
            <a:gdLst>
              <a:gd name="T0" fmla="*/ 320675 w 1422400"/>
              <a:gd name="T1" fmla="*/ 979488 h 1123950"/>
              <a:gd name="T2" fmla="*/ 800398 w 1422400"/>
              <a:gd name="T3" fmla="*/ 7714 h 1123950"/>
              <a:gd name="T4" fmla="*/ 931644 w 1422400"/>
              <a:gd name="T5" fmla="*/ 45376 h 1123950"/>
              <a:gd name="T6" fmla="*/ 1047249 w 1422400"/>
              <a:gd name="T7" fmla="*/ 108447 h 1123950"/>
              <a:gd name="T8" fmla="*/ 1101652 w 1422400"/>
              <a:gd name="T9" fmla="*/ 222567 h 1123950"/>
              <a:gd name="T10" fmla="*/ 1154921 w 1422400"/>
              <a:gd name="T11" fmla="*/ 288361 h 1123950"/>
              <a:gd name="T12" fmla="*/ 1197536 w 1422400"/>
              <a:gd name="T13" fmla="*/ 364819 h 1123950"/>
              <a:gd name="T14" fmla="*/ 1227004 w 1422400"/>
              <a:gd name="T15" fmla="*/ 452393 h 1123950"/>
              <a:gd name="T16" fmla="*/ 1253526 w 1422400"/>
              <a:gd name="T17" fmla="*/ 517280 h 1123950"/>
              <a:gd name="T18" fmla="*/ 1276193 w 1422400"/>
              <a:gd name="T19" fmla="*/ 555849 h 1123950"/>
              <a:gd name="T20" fmla="*/ 1408573 w 1422400"/>
              <a:gd name="T21" fmla="*/ 664297 h 1123950"/>
              <a:gd name="T22" fmla="*/ 1421720 w 1422400"/>
              <a:gd name="T23" fmla="*/ 766618 h 1123950"/>
              <a:gd name="T24" fmla="*/ 1418773 w 1422400"/>
              <a:gd name="T25" fmla="*/ 868713 h 1123950"/>
              <a:gd name="T26" fmla="*/ 1400412 w 1422400"/>
              <a:gd name="T27" fmla="*/ 971035 h 1123950"/>
              <a:gd name="T28" fmla="*/ 1274380 w 1422400"/>
              <a:gd name="T29" fmla="*/ 1072449 h 1123950"/>
              <a:gd name="T30" fmla="*/ 1258966 w 1422400"/>
              <a:gd name="T31" fmla="*/ 1099901 h 1123950"/>
              <a:gd name="T32" fmla="*/ 1233125 w 1422400"/>
              <a:gd name="T33" fmla="*/ 1118278 h 1123950"/>
              <a:gd name="T34" fmla="*/ 1200936 w 1422400"/>
              <a:gd name="T35" fmla="*/ 1123723 h 1123950"/>
              <a:gd name="T36" fmla="*/ 1169882 w 1422400"/>
              <a:gd name="T37" fmla="*/ 1115102 h 1123950"/>
              <a:gd name="T38" fmla="*/ 1146307 w 1422400"/>
              <a:gd name="T39" fmla="*/ 1094683 h 1123950"/>
              <a:gd name="T40" fmla="*/ 1133160 w 1422400"/>
              <a:gd name="T41" fmla="*/ 1065643 h 1123950"/>
              <a:gd name="T42" fmla="*/ 1133613 w 1422400"/>
              <a:gd name="T43" fmla="*/ 555623 h 1123950"/>
              <a:gd name="T44" fmla="*/ 1149027 w 1422400"/>
              <a:gd name="T45" fmla="*/ 524540 h 1123950"/>
              <a:gd name="T46" fmla="*/ 1146307 w 1422400"/>
              <a:gd name="T47" fmla="*/ 462376 h 1123950"/>
              <a:gd name="T48" fmla="*/ 1120239 w 1422400"/>
              <a:gd name="T49" fmla="*/ 389775 h 1123950"/>
              <a:gd name="T50" fmla="*/ 1083291 w 1422400"/>
              <a:gd name="T51" fmla="*/ 326476 h 1123950"/>
              <a:gd name="T52" fmla="*/ 1000327 w 1422400"/>
              <a:gd name="T53" fmla="*/ 304242 h 1123950"/>
              <a:gd name="T54" fmla="*/ 927337 w 1422400"/>
              <a:gd name="T55" fmla="*/ 246616 h 1123950"/>
              <a:gd name="T56" fmla="*/ 842333 w 1422400"/>
              <a:gd name="T57" fmla="*/ 205551 h 1123950"/>
              <a:gd name="T58" fmla="*/ 751209 w 1422400"/>
              <a:gd name="T59" fmla="*/ 183771 h 1123950"/>
              <a:gd name="T60" fmla="*/ 659631 w 1422400"/>
              <a:gd name="T61" fmla="*/ 183998 h 1123950"/>
              <a:gd name="T62" fmla="*/ 564880 w 1422400"/>
              <a:gd name="T63" fmla="*/ 207593 h 1123950"/>
              <a:gd name="T64" fmla="*/ 481236 w 1422400"/>
              <a:gd name="T65" fmla="*/ 251380 h 1123950"/>
              <a:gd name="T66" fmla="*/ 411193 w 1422400"/>
              <a:gd name="T67" fmla="*/ 313771 h 1123950"/>
              <a:gd name="T68" fmla="*/ 338656 w 1422400"/>
              <a:gd name="T69" fmla="*/ 334190 h 1123950"/>
              <a:gd name="T70" fmla="*/ 306015 w 1422400"/>
              <a:gd name="T71" fmla="*/ 400438 h 1123950"/>
              <a:gd name="T72" fmla="*/ 284934 w 1422400"/>
              <a:gd name="T73" fmla="*/ 475535 h 1123950"/>
              <a:gd name="T74" fmla="*/ 285387 w 1422400"/>
              <a:gd name="T75" fmla="*/ 544959 h 1123950"/>
              <a:gd name="T76" fmla="*/ 289920 w 1422400"/>
              <a:gd name="T77" fmla="*/ 1062013 h 1123950"/>
              <a:gd name="T78" fmla="*/ 278133 w 1422400"/>
              <a:gd name="T79" fmla="*/ 1091734 h 1123950"/>
              <a:gd name="T80" fmla="*/ 255239 w 1422400"/>
              <a:gd name="T81" fmla="*/ 1113287 h 1123950"/>
              <a:gd name="T82" fmla="*/ 224864 w 1422400"/>
              <a:gd name="T83" fmla="*/ 1123496 h 1123950"/>
              <a:gd name="T84" fmla="*/ 192676 w 1422400"/>
              <a:gd name="T85" fmla="*/ 1119640 h 1123950"/>
              <a:gd name="T86" fmla="*/ 165928 w 1422400"/>
              <a:gd name="T87" fmla="*/ 1102624 h 1123950"/>
              <a:gd name="T88" fmla="*/ 148927 w 1422400"/>
              <a:gd name="T89" fmla="*/ 1075852 h 1123950"/>
              <a:gd name="T90" fmla="*/ 25161 w 1422400"/>
              <a:gd name="T91" fmla="*/ 982606 h 1123950"/>
              <a:gd name="T92" fmla="*/ 4987 w 1422400"/>
              <a:gd name="T93" fmla="*/ 880057 h 1123950"/>
              <a:gd name="T94" fmla="*/ 454 w 1422400"/>
              <a:gd name="T95" fmla="*/ 777735 h 1123950"/>
              <a:gd name="T96" fmla="*/ 11787 w 1422400"/>
              <a:gd name="T97" fmla="*/ 675641 h 1123950"/>
              <a:gd name="T98" fmla="*/ 145754 w 1422400"/>
              <a:gd name="T99" fmla="*/ 559026 h 1123950"/>
              <a:gd name="T100" fmla="*/ 172955 w 1422400"/>
              <a:gd name="T101" fmla="*/ 513650 h 1123950"/>
              <a:gd name="T102" fmla="*/ 205823 w 1422400"/>
              <a:gd name="T103" fmla="*/ 460561 h 1123950"/>
              <a:gd name="T104" fmla="*/ 228944 w 1422400"/>
              <a:gd name="T105" fmla="*/ 376843 h 1123950"/>
              <a:gd name="T106" fmla="*/ 263626 w 1422400"/>
              <a:gd name="T107" fmla="*/ 302654 h 1123950"/>
              <a:gd name="T108" fmla="*/ 308961 w 1422400"/>
              <a:gd name="T109" fmla="*/ 237541 h 1123950"/>
              <a:gd name="T110" fmla="*/ 352937 w 1422400"/>
              <a:gd name="T111" fmla="*/ 120245 h 1123950"/>
              <a:gd name="T112" fmla="*/ 471262 w 1422400"/>
              <a:gd name="T113" fmla="*/ 49686 h 1123950"/>
              <a:gd name="T114" fmla="*/ 606362 w 1422400"/>
              <a:gd name="T115" fmla="*/ 8621 h 1123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2400" h="1123950">
                <a:moveTo>
                  <a:pt x="1101725" y="628650"/>
                </a:moveTo>
                <a:lnTo>
                  <a:pt x="1101725" y="979488"/>
                </a:lnTo>
                <a:lnTo>
                  <a:pt x="1066800" y="947759"/>
                </a:lnTo>
                <a:lnTo>
                  <a:pt x="1066800" y="667859"/>
                </a:lnTo>
                <a:lnTo>
                  <a:pt x="1101725" y="628650"/>
                </a:lnTo>
                <a:close/>
                <a:moveTo>
                  <a:pt x="320675" y="628650"/>
                </a:moveTo>
                <a:lnTo>
                  <a:pt x="355600" y="667859"/>
                </a:lnTo>
                <a:lnTo>
                  <a:pt x="355600" y="947759"/>
                </a:lnTo>
                <a:lnTo>
                  <a:pt x="320675" y="979488"/>
                </a:lnTo>
                <a:lnTo>
                  <a:pt x="320675" y="628650"/>
                </a:lnTo>
                <a:close/>
                <a:moveTo>
                  <a:pt x="699300" y="0"/>
                </a:moveTo>
                <a:lnTo>
                  <a:pt x="714714" y="0"/>
                </a:lnTo>
                <a:lnTo>
                  <a:pt x="728768" y="227"/>
                </a:lnTo>
                <a:lnTo>
                  <a:pt x="742822" y="908"/>
                </a:lnTo>
                <a:lnTo>
                  <a:pt x="757329" y="2042"/>
                </a:lnTo>
                <a:lnTo>
                  <a:pt x="771610" y="3630"/>
                </a:lnTo>
                <a:lnTo>
                  <a:pt x="785890" y="5445"/>
                </a:lnTo>
                <a:lnTo>
                  <a:pt x="800398" y="7714"/>
                </a:lnTo>
                <a:lnTo>
                  <a:pt x="815132" y="10436"/>
                </a:lnTo>
                <a:lnTo>
                  <a:pt x="829639" y="13613"/>
                </a:lnTo>
                <a:lnTo>
                  <a:pt x="844146" y="17016"/>
                </a:lnTo>
                <a:lnTo>
                  <a:pt x="859107" y="20646"/>
                </a:lnTo>
                <a:lnTo>
                  <a:pt x="873614" y="24957"/>
                </a:lnTo>
                <a:lnTo>
                  <a:pt x="888122" y="29267"/>
                </a:lnTo>
                <a:lnTo>
                  <a:pt x="902629" y="34485"/>
                </a:lnTo>
                <a:lnTo>
                  <a:pt x="917363" y="39930"/>
                </a:lnTo>
                <a:lnTo>
                  <a:pt x="931644" y="45376"/>
                </a:lnTo>
                <a:lnTo>
                  <a:pt x="945925" y="51728"/>
                </a:lnTo>
                <a:lnTo>
                  <a:pt x="959072" y="57627"/>
                </a:lnTo>
                <a:lnTo>
                  <a:pt x="971992" y="63979"/>
                </a:lnTo>
                <a:lnTo>
                  <a:pt x="984913" y="70559"/>
                </a:lnTo>
                <a:lnTo>
                  <a:pt x="997380" y="77365"/>
                </a:lnTo>
                <a:lnTo>
                  <a:pt x="1010074" y="84625"/>
                </a:lnTo>
                <a:lnTo>
                  <a:pt x="1022768" y="92339"/>
                </a:lnTo>
                <a:lnTo>
                  <a:pt x="1035235" y="100053"/>
                </a:lnTo>
                <a:lnTo>
                  <a:pt x="1047249" y="108447"/>
                </a:lnTo>
                <a:lnTo>
                  <a:pt x="1059490" y="117069"/>
                </a:lnTo>
                <a:lnTo>
                  <a:pt x="1071277" y="126144"/>
                </a:lnTo>
                <a:lnTo>
                  <a:pt x="1083291" y="135446"/>
                </a:lnTo>
                <a:lnTo>
                  <a:pt x="1094852" y="145202"/>
                </a:lnTo>
                <a:lnTo>
                  <a:pt x="1106412" y="155184"/>
                </a:lnTo>
                <a:lnTo>
                  <a:pt x="1117519" y="165620"/>
                </a:lnTo>
                <a:lnTo>
                  <a:pt x="1128400" y="176284"/>
                </a:lnTo>
                <a:lnTo>
                  <a:pt x="1139054" y="187174"/>
                </a:lnTo>
                <a:lnTo>
                  <a:pt x="1101652" y="222567"/>
                </a:lnTo>
                <a:lnTo>
                  <a:pt x="1107999" y="229373"/>
                </a:lnTo>
                <a:lnTo>
                  <a:pt x="1114346" y="236179"/>
                </a:lnTo>
                <a:lnTo>
                  <a:pt x="1120466" y="243439"/>
                </a:lnTo>
                <a:lnTo>
                  <a:pt x="1126360" y="250473"/>
                </a:lnTo>
                <a:lnTo>
                  <a:pt x="1132480" y="257733"/>
                </a:lnTo>
                <a:lnTo>
                  <a:pt x="1138374" y="265220"/>
                </a:lnTo>
                <a:lnTo>
                  <a:pt x="1144040" y="272707"/>
                </a:lnTo>
                <a:lnTo>
                  <a:pt x="1149481" y="280647"/>
                </a:lnTo>
                <a:lnTo>
                  <a:pt x="1154921" y="288361"/>
                </a:lnTo>
                <a:lnTo>
                  <a:pt x="1160135" y="296302"/>
                </a:lnTo>
                <a:lnTo>
                  <a:pt x="1165348" y="304469"/>
                </a:lnTo>
                <a:lnTo>
                  <a:pt x="1170335" y="312637"/>
                </a:lnTo>
                <a:lnTo>
                  <a:pt x="1175322" y="320805"/>
                </a:lnTo>
                <a:lnTo>
                  <a:pt x="1180082" y="329426"/>
                </a:lnTo>
                <a:lnTo>
                  <a:pt x="1184842" y="338274"/>
                </a:lnTo>
                <a:lnTo>
                  <a:pt x="1189149" y="346895"/>
                </a:lnTo>
                <a:lnTo>
                  <a:pt x="1193456" y="355971"/>
                </a:lnTo>
                <a:lnTo>
                  <a:pt x="1197536" y="364819"/>
                </a:lnTo>
                <a:lnTo>
                  <a:pt x="1201617" y="374121"/>
                </a:lnTo>
                <a:lnTo>
                  <a:pt x="1205470" y="383423"/>
                </a:lnTo>
                <a:lnTo>
                  <a:pt x="1209097" y="392952"/>
                </a:lnTo>
                <a:lnTo>
                  <a:pt x="1212497" y="402253"/>
                </a:lnTo>
                <a:lnTo>
                  <a:pt x="1215670" y="412009"/>
                </a:lnTo>
                <a:lnTo>
                  <a:pt x="1218844" y="421992"/>
                </a:lnTo>
                <a:lnTo>
                  <a:pt x="1221791" y="431974"/>
                </a:lnTo>
                <a:lnTo>
                  <a:pt x="1224511" y="442184"/>
                </a:lnTo>
                <a:lnTo>
                  <a:pt x="1227004" y="452393"/>
                </a:lnTo>
                <a:lnTo>
                  <a:pt x="1229498" y="462830"/>
                </a:lnTo>
                <a:lnTo>
                  <a:pt x="1231538" y="473720"/>
                </a:lnTo>
                <a:lnTo>
                  <a:pt x="1233578" y="484383"/>
                </a:lnTo>
                <a:lnTo>
                  <a:pt x="1235618" y="495046"/>
                </a:lnTo>
                <a:lnTo>
                  <a:pt x="1236978" y="505936"/>
                </a:lnTo>
                <a:lnTo>
                  <a:pt x="1241512" y="508432"/>
                </a:lnTo>
                <a:lnTo>
                  <a:pt x="1245819" y="511155"/>
                </a:lnTo>
                <a:lnTo>
                  <a:pt x="1249899" y="513877"/>
                </a:lnTo>
                <a:lnTo>
                  <a:pt x="1253526" y="517280"/>
                </a:lnTo>
                <a:lnTo>
                  <a:pt x="1257152" y="520683"/>
                </a:lnTo>
                <a:lnTo>
                  <a:pt x="1260553" y="524540"/>
                </a:lnTo>
                <a:lnTo>
                  <a:pt x="1263726" y="528397"/>
                </a:lnTo>
                <a:lnTo>
                  <a:pt x="1266446" y="532481"/>
                </a:lnTo>
                <a:lnTo>
                  <a:pt x="1269166" y="536792"/>
                </a:lnTo>
                <a:lnTo>
                  <a:pt x="1271206" y="541556"/>
                </a:lnTo>
                <a:lnTo>
                  <a:pt x="1273247" y="546094"/>
                </a:lnTo>
                <a:lnTo>
                  <a:pt x="1274833" y="550858"/>
                </a:lnTo>
                <a:lnTo>
                  <a:pt x="1276193" y="555849"/>
                </a:lnTo>
                <a:lnTo>
                  <a:pt x="1277100" y="560841"/>
                </a:lnTo>
                <a:lnTo>
                  <a:pt x="1277553" y="566286"/>
                </a:lnTo>
                <a:lnTo>
                  <a:pt x="1277780" y="571504"/>
                </a:lnTo>
                <a:lnTo>
                  <a:pt x="1277780" y="586932"/>
                </a:lnTo>
                <a:lnTo>
                  <a:pt x="1397239" y="618694"/>
                </a:lnTo>
                <a:lnTo>
                  <a:pt x="1400412" y="630265"/>
                </a:lnTo>
                <a:lnTo>
                  <a:pt x="1403359" y="641609"/>
                </a:lnTo>
                <a:lnTo>
                  <a:pt x="1406079" y="652726"/>
                </a:lnTo>
                <a:lnTo>
                  <a:pt x="1408573" y="664297"/>
                </a:lnTo>
                <a:lnTo>
                  <a:pt x="1410613" y="675641"/>
                </a:lnTo>
                <a:lnTo>
                  <a:pt x="1412653" y="686984"/>
                </a:lnTo>
                <a:lnTo>
                  <a:pt x="1414466" y="698328"/>
                </a:lnTo>
                <a:lnTo>
                  <a:pt x="1416280" y="709672"/>
                </a:lnTo>
                <a:lnTo>
                  <a:pt x="1417640" y="721243"/>
                </a:lnTo>
                <a:lnTo>
                  <a:pt x="1419000" y="732360"/>
                </a:lnTo>
                <a:lnTo>
                  <a:pt x="1419907" y="743704"/>
                </a:lnTo>
                <a:lnTo>
                  <a:pt x="1420813" y="755275"/>
                </a:lnTo>
                <a:lnTo>
                  <a:pt x="1421720" y="766618"/>
                </a:lnTo>
                <a:lnTo>
                  <a:pt x="1422174" y="777735"/>
                </a:lnTo>
                <a:lnTo>
                  <a:pt x="1422400" y="789306"/>
                </a:lnTo>
                <a:lnTo>
                  <a:pt x="1422400" y="800650"/>
                </a:lnTo>
                <a:lnTo>
                  <a:pt x="1422174" y="811994"/>
                </a:lnTo>
                <a:lnTo>
                  <a:pt x="1421947" y="823338"/>
                </a:lnTo>
                <a:lnTo>
                  <a:pt x="1421267" y="834682"/>
                </a:lnTo>
                <a:lnTo>
                  <a:pt x="1420587" y="846025"/>
                </a:lnTo>
                <a:lnTo>
                  <a:pt x="1419680" y="857596"/>
                </a:lnTo>
                <a:lnTo>
                  <a:pt x="1418773" y="868713"/>
                </a:lnTo>
                <a:lnTo>
                  <a:pt x="1417413" y="880057"/>
                </a:lnTo>
                <a:lnTo>
                  <a:pt x="1416053" y="891628"/>
                </a:lnTo>
                <a:lnTo>
                  <a:pt x="1414240" y="902972"/>
                </a:lnTo>
                <a:lnTo>
                  <a:pt x="1412426" y="914089"/>
                </a:lnTo>
                <a:lnTo>
                  <a:pt x="1410386" y="925659"/>
                </a:lnTo>
                <a:lnTo>
                  <a:pt x="1408346" y="937003"/>
                </a:lnTo>
                <a:lnTo>
                  <a:pt x="1405853" y="948574"/>
                </a:lnTo>
                <a:lnTo>
                  <a:pt x="1403133" y="959691"/>
                </a:lnTo>
                <a:lnTo>
                  <a:pt x="1400412" y="971035"/>
                </a:lnTo>
                <a:lnTo>
                  <a:pt x="1397239" y="982606"/>
                </a:lnTo>
                <a:lnTo>
                  <a:pt x="1277780" y="1021629"/>
                </a:lnTo>
                <a:lnTo>
                  <a:pt x="1277780" y="1050896"/>
                </a:lnTo>
                <a:lnTo>
                  <a:pt x="1277780" y="1054753"/>
                </a:lnTo>
                <a:lnTo>
                  <a:pt x="1277327" y="1058383"/>
                </a:lnTo>
                <a:lnTo>
                  <a:pt x="1277100" y="1062013"/>
                </a:lnTo>
                <a:lnTo>
                  <a:pt x="1276420" y="1065643"/>
                </a:lnTo>
                <a:lnTo>
                  <a:pt x="1275513" y="1069046"/>
                </a:lnTo>
                <a:lnTo>
                  <a:pt x="1274380" y="1072449"/>
                </a:lnTo>
                <a:lnTo>
                  <a:pt x="1273473" y="1075852"/>
                </a:lnTo>
                <a:lnTo>
                  <a:pt x="1271886" y="1079255"/>
                </a:lnTo>
                <a:lnTo>
                  <a:pt x="1270526" y="1082432"/>
                </a:lnTo>
                <a:lnTo>
                  <a:pt x="1269166" y="1085608"/>
                </a:lnTo>
                <a:lnTo>
                  <a:pt x="1267126" y="1088784"/>
                </a:lnTo>
                <a:lnTo>
                  <a:pt x="1265313" y="1091734"/>
                </a:lnTo>
                <a:lnTo>
                  <a:pt x="1263273" y="1094683"/>
                </a:lnTo>
                <a:lnTo>
                  <a:pt x="1261006" y="1097406"/>
                </a:lnTo>
                <a:lnTo>
                  <a:pt x="1258966" y="1099901"/>
                </a:lnTo>
                <a:lnTo>
                  <a:pt x="1256472" y="1102624"/>
                </a:lnTo>
                <a:lnTo>
                  <a:pt x="1253752" y="1104892"/>
                </a:lnTo>
                <a:lnTo>
                  <a:pt x="1251032" y="1107161"/>
                </a:lnTo>
                <a:lnTo>
                  <a:pt x="1248312" y="1109430"/>
                </a:lnTo>
                <a:lnTo>
                  <a:pt x="1245592" y="1111472"/>
                </a:lnTo>
                <a:lnTo>
                  <a:pt x="1242645" y="1113287"/>
                </a:lnTo>
                <a:lnTo>
                  <a:pt x="1239472" y="1115102"/>
                </a:lnTo>
                <a:lnTo>
                  <a:pt x="1236298" y="1116690"/>
                </a:lnTo>
                <a:lnTo>
                  <a:pt x="1233125" y="1118278"/>
                </a:lnTo>
                <a:lnTo>
                  <a:pt x="1229724" y="1119640"/>
                </a:lnTo>
                <a:lnTo>
                  <a:pt x="1226324" y="1120547"/>
                </a:lnTo>
                <a:lnTo>
                  <a:pt x="1222924" y="1121681"/>
                </a:lnTo>
                <a:lnTo>
                  <a:pt x="1219524" y="1122589"/>
                </a:lnTo>
                <a:lnTo>
                  <a:pt x="1215897" y="1123043"/>
                </a:lnTo>
                <a:lnTo>
                  <a:pt x="1212270" y="1123496"/>
                </a:lnTo>
                <a:lnTo>
                  <a:pt x="1208644" y="1123723"/>
                </a:lnTo>
                <a:lnTo>
                  <a:pt x="1204790" y="1123950"/>
                </a:lnTo>
                <a:lnTo>
                  <a:pt x="1200936" y="1123723"/>
                </a:lnTo>
                <a:lnTo>
                  <a:pt x="1197310" y="1123496"/>
                </a:lnTo>
                <a:lnTo>
                  <a:pt x="1193683" y="1123043"/>
                </a:lnTo>
                <a:lnTo>
                  <a:pt x="1190056" y="1122589"/>
                </a:lnTo>
                <a:lnTo>
                  <a:pt x="1186429" y="1121681"/>
                </a:lnTo>
                <a:lnTo>
                  <a:pt x="1183029" y="1120547"/>
                </a:lnTo>
                <a:lnTo>
                  <a:pt x="1179629" y="1119640"/>
                </a:lnTo>
                <a:lnTo>
                  <a:pt x="1176455" y="1118278"/>
                </a:lnTo>
                <a:lnTo>
                  <a:pt x="1173055" y="1116690"/>
                </a:lnTo>
                <a:lnTo>
                  <a:pt x="1169882" y="1115102"/>
                </a:lnTo>
                <a:lnTo>
                  <a:pt x="1166935" y="1113287"/>
                </a:lnTo>
                <a:lnTo>
                  <a:pt x="1164215" y="1111472"/>
                </a:lnTo>
                <a:lnTo>
                  <a:pt x="1161268" y="1109430"/>
                </a:lnTo>
                <a:lnTo>
                  <a:pt x="1158321" y="1107161"/>
                </a:lnTo>
                <a:lnTo>
                  <a:pt x="1155601" y="1104892"/>
                </a:lnTo>
                <a:lnTo>
                  <a:pt x="1153108" y="1102624"/>
                </a:lnTo>
                <a:lnTo>
                  <a:pt x="1150841" y="1099901"/>
                </a:lnTo>
                <a:lnTo>
                  <a:pt x="1148574" y="1097406"/>
                </a:lnTo>
                <a:lnTo>
                  <a:pt x="1146307" y="1094683"/>
                </a:lnTo>
                <a:lnTo>
                  <a:pt x="1144267" y="1091734"/>
                </a:lnTo>
                <a:lnTo>
                  <a:pt x="1142227" y="1088784"/>
                </a:lnTo>
                <a:lnTo>
                  <a:pt x="1140640" y="1085608"/>
                </a:lnTo>
                <a:lnTo>
                  <a:pt x="1138827" y="1082432"/>
                </a:lnTo>
                <a:lnTo>
                  <a:pt x="1137467" y="1079255"/>
                </a:lnTo>
                <a:lnTo>
                  <a:pt x="1136107" y="1075852"/>
                </a:lnTo>
                <a:lnTo>
                  <a:pt x="1134973" y="1072449"/>
                </a:lnTo>
                <a:lnTo>
                  <a:pt x="1134067" y="1069046"/>
                </a:lnTo>
                <a:lnTo>
                  <a:pt x="1133160" y="1065643"/>
                </a:lnTo>
                <a:lnTo>
                  <a:pt x="1132480" y="1062013"/>
                </a:lnTo>
                <a:lnTo>
                  <a:pt x="1132027" y="1058383"/>
                </a:lnTo>
                <a:lnTo>
                  <a:pt x="1131800" y="1054753"/>
                </a:lnTo>
                <a:lnTo>
                  <a:pt x="1131800" y="1050896"/>
                </a:lnTo>
                <a:lnTo>
                  <a:pt x="1131800" y="571504"/>
                </a:lnTo>
                <a:lnTo>
                  <a:pt x="1131800" y="567420"/>
                </a:lnTo>
                <a:lnTo>
                  <a:pt x="1132027" y="563336"/>
                </a:lnTo>
                <a:lnTo>
                  <a:pt x="1132707" y="559479"/>
                </a:lnTo>
                <a:lnTo>
                  <a:pt x="1133613" y="555623"/>
                </a:lnTo>
                <a:lnTo>
                  <a:pt x="1134520" y="551766"/>
                </a:lnTo>
                <a:lnTo>
                  <a:pt x="1135653" y="547682"/>
                </a:lnTo>
                <a:lnTo>
                  <a:pt x="1137240" y="544052"/>
                </a:lnTo>
                <a:lnTo>
                  <a:pt x="1138600" y="540422"/>
                </a:lnTo>
                <a:lnTo>
                  <a:pt x="1140414" y="537019"/>
                </a:lnTo>
                <a:lnTo>
                  <a:pt x="1142227" y="533615"/>
                </a:lnTo>
                <a:lnTo>
                  <a:pt x="1144494" y="530439"/>
                </a:lnTo>
                <a:lnTo>
                  <a:pt x="1146534" y="527263"/>
                </a:lnTo>
                <a:lnTo>
                  <a:pt x="1149027" y="524540"/>
                </a:lnTo>
                <a:lnTo>
                  <a:pt x="1151748" y="521591"/>
                </a:lnTo>
                <a:lnTo>
                  <a:pt x="1154468" y="518868"/>
                </a:lnTo>
                <a:lnTo>
                  <a:pt x="1157414" y="516146"/>
                </a:lnTo>
                <a:lnTo>
                  <a:pt x="1155828" y="506844"/>
                </a:lnTo>
                <a:lnTo>
                  <a:pt x="1154468" y="497769"/>
                </a:lnTo>
                <a:lnTo>
                  <a:pt x="1152428" y="488694"/>
                </a:lnTo>
                <a:lnTo>
                  <a:pt x="1150841" y="479846"/>
                </a:lnTo>
                <a:lnTo>
                  <a:pt x="1148574" y="471224"/>
                </a:lnTo>
                <a:lnTo>
                  <a:pt x="1146307" y="462376"/>
                </a:lnTo>
                <a:lnTo>
                  <a:pt x="1144267" y="453981"/>
                </a:lnTo>
                <a:lnTo>
                  <a:pt x="1141774" y="445360"/>
                </a:lnTo>
                <a:lnTo>
                  <a:pt x="1139054" y="437193"/>
                </a:lnTo>
                <a:lnTo>
                  <a:pt x="1136107" y="428798"/>
                </a:lnTo>
                <a:lnTo>
                  <a:pt x="1133160" y="420857"/>
                </a:lnTo>
                <a:lnTo>
                  <a:pt x="1130213" y="413144"/>
                </a:lnTo>
                <a:lnTo>
                  <a:pt x="1127040" y="404976"/>
                </a:lnTo>
                <a:lnTo>
                  <a:pt x="1123640" y="397262"/>
                </a:lnTo>
                <a:lnTo>
                  <a:pt x="1120239" y="389775"/>
                </a:lnTo>
                <a:lnTo>
                  <a:pt x="1116613" y="382288"/>
                </a:lnTo>
                <a:lnTo>
                  <a:pt x="1112759" y="374801"/>
                </a:lnTo>
                <a:lnTo>
                  <a:pt x="1108905" y="367541"/>
                </a:lnTo>
                <a:lnTo>
                  <a:pt x="1105052" y="360508"/>
                </a:lnTo>
                <a:lnTo>
                  <a:pt x="1100972" y="353475"/>
                </a:lnTo>
                <a:lnTo>
                  <a:pt x="1096665" y="346442"/>
                </a:lnTo>
                <a:lnTo>
                  <a:pt x="1092131" y="339862"/>
                </a:lnTo>
                <a:lnTo>
                  <a:pt x="1087825" y="333056"/>
                </a:lnTo>
                <a:lnTo>
                  <a:pt x="1083291" y="326476"/>
                </a:lnTo>
                <a:lnTo>
                  <a:pt x="1078531" y="319897"/>
                </a:lnTo>
                <a:lnTo>
                  <a:pt x="1073771" y="313544"/>
                </a:lnTo>
                <a:lnTo>
                  <a:pt x="1068784" y="307646"/>
                </a:lnTo>
                <a:lnTo>
                  <a:pt x="1064023" y="301520"/>
                </a:lnTo>
                <a:lnTo>
                  <a:pt x="1059036" y="295394"/>
                </a:lnTo>
                <a:lnTo>
                  <a:pt x="1053823" y="289495"/>
                </a:lnTo>
                <a:lnTo>
                  <a:pt x="1043169" y="278152"/>
                </a:lnTo>
                <a:lnTo>
                  <a:pt x="1007581" y="311729"/>
                </a:lnTo>
                <a:lnTo>
                  <a:pt x="1000327" y="304242"/>
                </a:lnTo>
                <a:lnTo>
                  <a:pt x="992847" y="296756"/>
                </a:lnTo>
                <a:lnTo>
                  <a:pt x="985366" y="289722"/>
                </a:lnTo>
                <a:lnTo>
                  <a:pt x="977659" y="282916"/>
                </a:lnTo>
                <a:lnTo>
                  <a:pt x="969499" y="276337"/>
                </a:lnTo>
                <a:lnTo>
                  <a:pt x="961339" y="269757"/>
                </a:lnTo>
                <a:lnTo>
                  <a:pt x="952952" y="263858"/>
                </a:lnTo>
                <a:lnTo>
                  <a:pt x="944564" y="257733"/>
                </a:lnTo>
                <a:lnTo>
                  <a:pt x="935951" y="252061"/>
                </a:lnTo>
                <a:lnTo>
                  <a:pt x="927337" y="246616"/>
                </a:lnTo>
                <a:lnTo>
                  <a:pt x="918497" y="241171"/>
                </a:lnTo>
                <a:lnTo>
                  <a:pt x="909430" y="235952"/>
                </a:lnTo>
                <a:lnTo>
                  <a:pt x="900589" y="231188"/>
                </a:lnTo>
                <a:lnTo>
                  <a:pt x="891295" y="226650"/>
                </a:lnTo>
                <a:lnTo>
                  <a:pt x="882002" y="222113"/>
                </a:lnTo>
                <a:lnTo>
                  <a:pt x="872934" y="218029"/>
                </a:lnTo>
                <a:lnTo>
                  <a:pt x="862734" y="213718"/>
                </a:lnTo>
                <a:lnTo>
                  <a:pt x="852534" y="209635"/>
                </a:lnTo>
                <a:lnTo>
                  <a:pt x="842333" y="205551"/>
                </a:lnTo>
                <a:lnTo>
                  <a:pt x="832133" y="202148"/>
                </a:lnTo>
                <a:lnTo>
                  <a:pt x="821705" y="198745"/>
                </a:lnTo>
                <a:lnTo>
                  <a:pt x="811505" y="196022"/>
                </a:lnTo>
                <a:lnTo>
                  <a:pt x="801078" y="193300"/>
                </a:lnTo>
                <a:lnTo>
                  <a:pt x="790877" y="190804"/>
                </a:lnTo>
                <a:lnTo>
                  <a:pt x="781130" y="188535"/>
                </a:lnTo>
                <a:lnTo>
                  <a:pt x="771156" y="186720"/>
                </a:lnTo>
                <a:lnTo>
                  <a:pt x="760956" y="184905"/>
                </a:lnTo>
                <a:lnTo>
                  <a:pt x="751209" y="183771"/>
                </a:lnTo>
                <a:lnTo>
                  <a:pt x="741235" y="182636"/>
                </a:lnTo>
                <a:lnTo>
                  <a:pt x="731715" y="181729"/>
                </a:lnTo>
                <a:lnTo>
                  <a:pt x="721967" y="181275"/>
                </a:lnTo>
                <a:lnTo>
                  <a:pt x="712447" y="181048"/>
                </a:lnTo>
                <a:lnTo>
                  <a:pt x="702020" y="181048"/>
                </a:lnTo>
                <a:lnTo>
                  <a:pt x="691366" y="181275"/>
                </a:lnTo>
                <a:lnTo>
                  <a:pt x="680939" y="182183"/>
                </a:lnTo>
                <a:lnTo>
                  <a:pt x="670285" y="182863"/>
                </a:lnTo>
                <a:lnTo>
                  <a:pt x="659631" y="183998"/>
                </a:lnTo>
                <a:lnTo>
                  <a:pt x="648977" y="185586"/>
                </a:lnTo>
                <a:lnTo>
                  <a:pt x="638323" y="187174"/>
                </a:lnTo>
                <a:lnTo>
                  <a:pt x="627670" y="189443"/>
                </a:lnTo>
                <a:lnTo>
                  <a:pt x="617016" y="191484"/>
                </a:lnTo>
                <a:lnTo>
                  <a:pt x="606589" y="194207"/>
                </a:lnTo>
                <a:lnTo>
                  <a:pt x="595935" y="197156"/>
                </a:lnTo>
                <a:lnTo>
                  <a:pt x="585508" y="200333"/>
                </a:lnTo>
                <a:lnTo>
                  <a:pt x="575081" y="203963"/>
                </a:lnTo>
                <a:lnTo>
                  <a:pt x="564880" y="207593"/>
                </a:lnTo>
                <a:lnTo>
                  <a:pt x="554680" y="211677"/>
                </a:lnTo>
                <a:lnTo>
                  <a:pt x="544479" y="216214"/>
                </a:lnTo>
                <a:lnTo>
                  <a:pt x="534959" y="220525"/>
                </a:lnTo>
                <a:lnTo>
                  <a:pt x="525665" y="224835"/>
                </a:lnTo>
                <a:lnTo>
                  <a:pt x="516371" y="229827"/>
                </a:lnTo>
                <a:lnTo>
                  <a:pt x="507531" y="234818"/>
                </a:lnTo>
                <a:lnTo>
                  <a:pt x="498464" y="240036"/>
                </a:lnTo>
                <a:lnTo>
                  <a:pt x="489850" y="245481"/>
                </a:lnTo>
                <a:lnTo>
                  <a:pt x="481236" y="251380"/>
                </a:lnTo>
                <a:lnTo>
                  <a:pt x="472849" y="257279"/>
                </a:lnTo>
                <a:lnTo>
                  <a:pt x="464462" y="263631"/>
                </a:lnTo>
                <a:lnTo>
                  <a:pt x="456302" y="269984"/>
                </a:lnTo>
                <a:lnTo>
                  <a:pt x="448141" y="276563"/>
                </a:lnTo>
                <a:lnTo>
                  <a:pt x="440434" y="283597"/>
                </a:lnTo>
                <a:lnTo>
                  <a:pt x="432954" y="291084"/>
                </a:lnTo>
                <a:lnTo>
                  <a:pt x="425700" y="298344"/>
                </a:lnTo>
                <a:lnTo>
                  <a:pt x="418447" y="306058"/>
                </a:lnTo>
                <a:lnTo>
                  <a:pt x="411193" y="313771"/>
                </a:lnTo>
                <a:lnTo>
                  <a:pt x="375831" y="283370"/>
                </a:lnTo>
                <a:lnTo>
                  <a:pt x="370618" y="289269"/>
                </a:lnTo>
                <a:lnTo>
                  <a:pt x="365857" y="295394"/>
                </a:lnTo>
                <a:lnTo>
                  <a:pt x="361097" y="301747"/>
                </a:lnTo>
                <a:lnTo>
                  <a:pt x="356337" y="308099"/>
                </a:lnTo>
                <a:lnTo>
                  <a:pt x="351803" y="314452"/>
                </a:lnTo>
                <a:lnTo>
                  <a:pt x="347270" y="320805"/>
                </a:lnTo>
                <a:lnTo>
                  <a:pt x="342736" y="327384"/>
                </a:lnTo>
                <a:lnTo>
                  <a:pt x="338656" y="334190"/>
                </a:lnTo>
                <a:lnTo>
                  <a:pt x="334576" y="341223"/>
                </a:lnTo>
                <a:lnTo>
                  <a:pt x="330496" y="348030"/>
                </a:lnTo>
                <a:lnTo>
                  <a:pt x="326416" y="355517"/>
                </a:lnTo>
                <a:lnTo>
                  <a:pt x="322789" y="362550"/>
                </a:lnTo>
                <a:lnTo>
                  <a:pt x="319162" y="370037"/>
                </a:lnTo>
                <a:lnTo>
                  <a:pt x="315762" y="377297"/>
                </a:lnTo>
                <a:lnTo>
                  <a:pt x="312362" y="384784"/>
                </a:lnTo>
                <a:lnTo>
                  <a:pt x="309188" y="392725"/>
                </a:lnTo>
                <a:lnTo>
                  <a:pt x="306015" y="400438"/>
                </a:lnTo>
                <a:lnTo>
                  <a:pt x="303294" y="408379"/>
                </a:lnTo>
                <a:lnTo>
                  <a:pt x="300348" y="416547"/>
                </a:lnTo>
                <a:lnTo>
                  <a:pt x="297628" y="424487"/>
                </a:lnTo>
                <a:lnTo>
                  <a:pt x="295134" y="432655"/>
                </a:lnTo>
                <a:lnTo>
                  <a:pt x="292641" y="441049"/>
                </a:lnTo>
                <a:lnTo>
                  <a:pt x="290601" y="449444"/>
                </a:lnTo>
                <a:lnTo>
                  <a:pt x="288560" y="458065"/>
                </a:lnTo>
                <a:lnTo>
                  <a:pt x="286747" y="466914"/>
                </a:lnTo>
                <a:lnTo>
                  <a:pt x="284934" y="475535"/>
                </a:lnTo>
                <a:lnTo>
                  <a:pt x="283574" y="484610"/>
                </a:lnTo>
                <a:lnTo>
                  <a:pt x="281987" y="493458"/>
                </a:lnTo>
                <a:lnTo>
                  <a:pt x="280853" y="502760"/>
                </a:lnTo>
                <a:lnTo>
                  <a:pt x="279720" y="512062"/>
                </a:lnTo>
                <a:lnTo>
                  <a:pt x="278813" y="521364"/>
                </a:lnTo>
                <a:lnTo>
                  <a:pt x="278133" y="530666"/>
                </a:lnTo>
                <a:lnTo>
                  <a:pt x="280853" y="535204"/>
                </a:lnTo>
                <a:lnTo>
                  <a:pt x="283574" y="539968"/>
                </a:lnTo>
                <a:lnTo>
                  <a:pt x="285387" y="544959"/>
                </a:lnTo>
                <a:lnTo>
                  <a:pt x="287427" y="549951"/>
                </a:lnTo>
                <a:lnTo>
                  <a:pt x="288787" y="555169"/>
                </a:lnTo>
                <a:lnTo>
                  <a:pt x="289920" y="560387"/>
                </a:lnTo>
                <a:lnTo>
                  <a:pt x="290601" y="566059"/>
                </a:lnTo>
                <a:lnTo>
                  <a:pt x="290601" y="571504"/>
                </a:lnTo>
                <a:lnTo>
                  <a:pt x="290601" y="1050896"/>
                </a:lnTo>
                <a:lnTo>
                  <a:pt x="290601" y="1054753"/>
                </a:lnTo>
                <a:lnTo>
                  <a:pt x="290374" y="1058383"/>
                </a:lnTo>
                <a:lnTo>
                  <a:pt x="289920" y="1062013"/>
                </a:lnTo>
                <a:lnTo>
                  <a:pt x="289014" y="1065643"/>
                </a:lnTo>
                <a:lnTo>
                  <a:pt x="288334" y="1069046"/>
                </a:lnTo>
                <a:lnTo>
                  <a:pt x="287427" y="1072449"/>
                </a:lnTo>
                <a:lnTo>
                  <a:pt x="286294" y="1075852"/>
                </a:lnTo>
                <a:lnTo>
                  <a:pt x="284934" y="1079255"/>
                </a:lnTo>
                <a:lnTo>
                  <a:pt x="283574" y="1082432"/>
                </a:lnTo>
                <a:lnTo>
                  <a:pt x="281760" y="1085608"/>
                </a:lnTo>
                <a:lnTo>
                  <a:pt x="280173" y="1088784"/>
                </a:lnTo>
                <a:lnTo>
                  <a:pt x="278133" y="1091734"/>
                </a:lnTo>
                <a:lnTo>
                  <a:pt x="276093" y="1094683"/>
                </a:lnTo>
                <a:lnTo>
                  <a:pt x="274053" y="1097406"/>
                </a:lnTo>
                <a:lnTo>
                  <a:pt x="271560" y="1099901"/>
                </a:lnTo>
                <a:lnTo>
                  <a:pt x="269293" y="1102624"/>
                </a:lnTo>
                <a:lnTo>
                  <a:pt x="266799" y="1104892"/>
                </a:lnTo>
                <a:lnTo>
                  <a:pt x="264079" y="1107161"/>
                </a:lnTo>
                <a:lnTo>
                  <a:pt x="261132" y="1109430"/>
                </a:lnTo>
                <a:lnTo>
                  <a:pt x="258412" y="1111472"/>
                </a:lnTo>
                <a:lnTo>
                  <a:pt x="255239" y="1113287"/>
                </a:lnTo>
                <a:lnTo>
                  <a:pt x="252519" y="1115102"/>
                </a:lnTo>
                <a:lnTo>
                  <a:pt x="249345" y="1116690"/>
                </a:lnTo>
                <a:lnTo>
                  <a:pt x="245945" y="1118278"/>
                </a:lnTo>
                <a:lnTo>
                  <a:pt x="242772" y="1119640"/>
                </a:lnTo>
                <a:lnTo>
                  <a:pt x="239371" y="1120547"/>
                </a:lnTo>
                <a:lnTo>
                  <a:pt x="235971" y="1121681"/>
                </a:lnTo>
                <a:lnTo>
                  <a:pt x="232344" y="1122589"/>
                </a:lnTo>
                <a:lnTo>
                  <a:pt x="228718" y="1123043"/>
                </a:lnTo>
                <a:lnTo>
                  <a:pt x="224864" y="1123496"/>
                </a:lnTo>
                <a:lnTo>
                  <a:pt x="221237" y="1123723"/>
                </a:lnTo>
                <a:lnTo>
                  <a:pt x="217610" y="1123950"/>
                </a:lnTo>
                <a:lnTo>
                  <a:pt x="213757" y="1123723"/>
                </a:lnTo>
                <a:lnTo>
                  <a:pt x="210130" y="1123496"/>
                </a:lnTo>
                <a:lnTo>
                  <a:pt x="206503" y="1123043"/>
                </a:lnTo>
                <a:lnTo>
                  <a:pt x="202876" y="1122589"/>
                </a:lnTo>
                <a:lnTo>
                  <a:pt x="199476" y="1121681"/>
                </a:lnTo>
                <a:lnTo>
                  <a:pt x="196076" y="1120547"/>
                </a:lnTo>
                <a:lnTo>
                  <a:pt x="192676" y="1119640"/>
                </a:lnTo>
                <a:lnTo>
                  <a:pt x="189276" y="1118278"/>
                </a:lnTo>
                <a:lnTo>
                  <a:pt x="186102" y="1116690"/>
                </a:lnTo>
                <a:lnTo>
                  <a:pt x="182929" y="1115102"/>
                </a:lnTo>
                <a:lnTo>
                  <a:pt x="179755" y="1113287"/>
                </a:lnTo>
                <a:lnTo>
                  <a:pt x="176809" y="1111472"/>
                </a:lnTo>
                <a:lnTo>
                  <a:pt x="173862" y="1109430"/>
                </a:lnTo>
                <a:lnTo>
                  <a:pt x="171368" y="1107161"/>
                </a:lnTo>
                <a:lnTo>
                  <a:pt x="168648" y="1104892"/>
                </a:lnTo>
                <a:lnTo>
                  <a:pt x="165928" y="1102624"/>
                </a:lnTo>
                <a:lnTo>
                  <a:pt x="163435" y="1099901"/>
                </a:lnTo>
                <a:lnTo>
                  <a:pt x="161394" y="1097406"/>
                </a:lnTo>
                <a:lnTo>
                  <a:pt x="159128" y="1094683"/>
                </a:lnTo>
                <a:lnTo>
                  <a:pt x="157314" y="1091734"/>
                </a:lnTo>
                <a:lnTo>
                  <a:pt x="155274" y="1088784"/>
                </a:lnTo>
                <a:lnTo>
                  <a:pt x="153234" y="1085608"/>
                </a:lnTo>
                <a:lnTo>
                  <a:pt x="151874" y="1082432"/>
                </a:lnTo>
                <a:lnTo>
                  <a:pt x="150287" y="1079255"/>
                </a:lnTo>
                <a:lnTo>
                  <a:pt x="148927" y="1075852"/>
                </a:lnTo>
                <a:lnTo>
                  <a:pt x="148021" y="1072449"/>
                </a:lnTo>
                <a:lnTo>
                  <a:pt x="146887" y="1069046"/>
                </a:lnTo>
                <a:lnTo>
                  <a:pt x="145980" y="1065643"/>
                </a:lnTo>
                <a:lnTo>
                  <a:pt x="145527" y="1062013"/>
                </a:lnTo>
                <a:lnTo>
                  <a:pt x="145074" y="1058383"/>
                </a:lnTo>
                <a:lnTo>
                  <a:pt x="144847" y="1054753"/>
                </a:lnTo>
                <a:lnTo>
                  <a:pt x="144620" y="1050896"/>
                </a:lnTo>
                <a:lnTo>
                  <a:pt x="144620" y="1021629"/>
                </a:lnTo>
                <a:lnTo>
                  <a:pt x="25161" y="982606"/>
                </a:lnTo>
                <a:lnTo>
                  <a:pt x="21988" y="971035"/>
                </a:lnTo>
                <a:lnTo>
                  <a:pt x="19268" y="959691"/>
                </a:lnTo>
                <a:lnTo>
                  <a:pt x="16548" y="948574"/>
                </a:lnTo>
                <a:lnTo>
                  <a:pt x="14054" y="937003"/>
                </a:lnTo>
                <a:lnTo>
                  <a:pt x="12014" y="925659"/>
                </a:lnTo>
                <a:lnTo>
                  <a:pt x="9974" y="914089"/>
                </a:lnTo>
                <a:lnTo>
                  <a:pt x="7934" y="902972"/>
                </a:lnTo>
                <a:lnTo>
                  <a:pt x="6347" y="891628"/>
                </a:lnTo>
                <a:lnTo>
                  <a:pt x="4987" y="880057"/>
                </a:lnTo>
                <a:lnTo>
                  <a:pt x="3627" y="868713"/>
                </a:lnTo>
                <a:lnTo>
                  <a:pt x="2720" y="857596"/>
                </a:lnTo>
                <a:lnTo>
                  <a:pt x="1814" y="846025"/>
                </a:lnTo>
                <a:lnTo>
                  <a:pt x="907" y="834682"/>
                </a:lnTo>
                <a:lnTo>
                  <a:pt x="454" y="823338"/>
                </a:lnTo>
                <a:lnTo>
                  <a:pt x="227" y="811994"/>
                </a:lnTo>
                <a:lnTo>
                  <a:pt x="0" y="800650"/>
                </a:lnTo>
                <a:lnTo>
                  <a:pt x="0" y="789306"/>
                </a:lnTo>
                <a:lnTo>
                  <a:pt x="454" y="777735"/>
                </a:lnTo>
                <a:lnTo>
                  <a:pt x="680" y="766618"/>
                </a:lnTo>
                <a:lnTo>
                  <a:pt x="1587" y="755275"/>
                </a:lnTo>
                <a:lnTo>
                  <a:pt x="2494" y="743704"/>
                </a:lnTo>
                <a:lnTo>
                  <a:pt x="3400" y="732360"/>
                </a:lnTo>
                <a:lnTo>
                  <a:pt x="4534" y="721243"/>
                </a:lnTo>
                <a:lnTo>
                  <a:pt x="6121" y="709672"/>
                </a:lnTo>
                <a:lnTo>
                  <a:pt x="7707" y="698328"/>
                </a:lnTo>
                <a:lnTo>
                  <a:pt x="9747" y="686984"/>
                </a:lnTo>
                <a:lnTo>
                  <a:pt x="11787" y="675641"/>
                </a:lnTo>
                <a:lnTo>
                  <a:pt x="13828" y="664297"/>
                </a:lnTo>
                <a:lnTo>
                  <a:pt x="16321" y="652726"/>
                </a:lnTo>
                <a:lnTo>
                  <a:pt x="19041" y="641609"/>
                </a:lnTo>
                <a:lnTo>
                  <a:pt x="21988" y="630265"/>
                </a:lnTo>
                <a:lnTo>
                  <a:pt x="25161" y="618694"/>
                </a:lnTo>
                <a:lnTo>
                  <a:pt x="144620" y="586932"/>
                </a:lnTo>
                <a:lnTo>
                  <a:pt x="144620" y="571504"/>
                </a:lnTo>
                <a:lnTo>
                  <a:pt x="144847" y="565378"/>
                </a:lnTo>
                <a:lnTo>
                  <a:pt x="145754" y="559026"/>
                </a:lnTo>
                <a:lnTo>
                  <a:pt x="146887" y="552900"/>
                </a:lnTo>
                <a:lnTo>
                  <a:pt x="148701" y="547001"/>
                </a:lnTo>
                <a:lnTo>
                  <a:pt x="151194" y="541556"/>
                </a:lnTo>
                <a:lnTo>
                  <a:pt x="153914" y="536111"/>
                </a:lnTo>
                <a:lnTo>
                  <a:pt x="156861" y="530893"/>
                </a:lnTo>
                <a:lnTo>
                  <a:pt x="160261" y="526128"/>
                </a:lnTo>
                <a:lnTo>
                  <a:pt x="164341" y="521818"/>
                </a:lnTo>
                <a:lnTo>
                  <a:pt x="168648" y="517280"/>
                </a:lnTo>
                <a:lnTo>
                  <a:pt x="172955" y="513650"/>
                </a:lnTo>
                <a:lnTo>
                  <a:pt x="177942" y="510020"/>
                </a:lnTo>
                <a:lnTo>
                  <a:pt x="183155" y="507071"/>
                </a:lnTo>
                <a:lnTo>
                  <a:pt x="188596" y="504575"/>
                </a:lnTo>
                <a:lnTo>
                  <a:pt x="194036" y="502306"/>
                </a:lnTo>
                <a:lnTo>
                  <a:pt x="199930" y="500491"/>
                </a:lnTo>
                <a:lnTo>
                  <a:pt x="201063" y="490282"/>
                </a:lnTo>
                <a:lnTo>
                  <a:pt x="202650" y="480526"/>
                </a:lnTo>
                <a:lnTo>
                  <a:pt x="204010" y="470544"/>
                </a:lnTo>
                <a:lnTo>
                  <a:pt x="205823" y="460561"/>
                </a:lnTo>
                <a:lnTo>
                  <a:pt x="207637" y="450805"/>
                </a:lnTo>
                <a:lnTo>
                  <a:pt x="209903" y="441049"/>
                </a:lnTo>
                <a:lnTo>
                  <a:pt x="212170" y="431521"/>
                </a:lnTo>
                <a:lnTo>
                  <a:pt x="214437" y="422219"/>
                </a:lnTo>
                <a:lnTo>
                  <a:pt x="216930" y="412917"/>
                </a:lnTo>
                <a:lnTo>
                  <a:pt x="219651" y="403842"/>
                </a:lnTo>
                <a:lnTo>
                  <a:pt x="222597" y="394540"/>
                </a:lnTo>
                <a:lnTo>
                  <a:pt x="225771" y="385918"/>
                </a:lnTo>
                <a:lnTo>
                  <a:pt x="228944" y="376843"/>
                </a:lnTo>
                <a:lnTo>
                  <a:pt x="232118" y="367995"/>
                </a:lnTo>
                <a:lnTo>
                  <a:pt x="235518" y="359601"/>
                </a:lnTo>
                <a:lnTo>
                  <a:pt x="239145" y="350979"/>
                </a:lnTo>
                <a:lnTo>
                  <a:pt x="242998" y="342812"/>
                </a:lnTo>
                <a:lnTo>
                  <a:pt x="246852" y="334417"/>
                </a:lnTo>
                <a:lnTo>
                  <a:pt x="250705" y="326250"/>
                </a:lnTo>
                <a:lnTo>
                  <a:pt x="254786" y="318309"/>
                </a:lnTo>
                <a:lnTo>
                  <a:pt x="259319" y="310368"/>
                </a:lnTo>
                <a:lnTo>
                  <a:pt x="263626" y="302654"/>
                </a:lnTo>
                <a:lnTo>
                  <a:pt x="268159" y="294941"/>
                </a:lnTo>
                <a:lnTo>
                  <a:pt x="272920" y="287454"/>
                </a:lnTo>
                <a:lnTo>
                  <a:pt x="277680" y="279740"/>
                </a:lnTo>
                <a:lnTo>
                  <a:pt x="282440" y="272480"/>
                </a:lnTo>
                <a:lnTo>
                  <a:pt x="287654" y="265220"/>
                </a:lnTo>
                <a:lnTo>
                  <a:pt x="292641" y="258186"/>
                </a:lnTo>
                <a:lnTo>
                  <a:pt x="298081" y="251153"/>
                </a:lnTo>
                <a:lnTo>
                  <a:pt x="303521" y="244347"/>
                </a:lnTo>
                <a:lnTo>
                  <a:pt x="308961" y="237541"/>
                </a:lnTo>
                <a:lnTo>
                  <a:pt x="314628" y="230961"/>
                </a:lnTo>
                <a:lnTo>
                  <a:pt x="273600" y="196022"/>
                </a:lnTo>
                <a:lnTo>
                  <a:pt x="284254" y="183998"/>
                </a:lnTo>
                <a:lnTo>
                  <a:pt x="294907" y="172654"/>
                </a:lnTo>
                <a:lnTo>
                  <a:pt x="305788" y="161310"/>
                </a:lnTo>
                <a:lnTo>
                  <a:pt x="317348" y="150420"/>
                </a:lnTo>
                <a:lnTo>
                  <a:pt x="328909" y="139983"/>
                </a:lnTo>
                <a:lnTo>
                  <a:pt x="340923" y="130001"/>
                </a:lnTo>
                <a:lnTo>
                  <a:pt x="352937" y="120245"/>
                </a:lnTo>
                <a:lnTo>
                  <a:pt x="365404" y="111170"/>
                </a:lnTo>
                <a:lnTo>
                  <a:pt x="377871" y="102095"/>
                </a:lnTo>
                <a:lnTo>
                  <a:pt x="390565" y="93247"/>
                </a:lnTo>
                <a:lnTo>
                  <a:pt x="403486" y="85306"/>
                </a:lnTo>
                <a:lnTo>
                  <a:pt x="416860" y="77365"/>
                </a:lnTo>
                <a:lnTo>
                  <a:pt x="430234" y="69878"/>
                </a:lnTo>
                <a:lnTo>
                  <a:pt x="443608" y="62618"/>
                </a:lnTo>
                <a:lnTo>
                  <a:pt x="457435" y="56039"/>
                </a:lnTo>
                <a:lnTo>
                  <a:pt x="471262" y="49686"/>
                </a:lnTo>
                <a:lnTo>
                  <a:pt x="485543" y="43561"/>
                </a:lnTo>
                <a:lnTo>
                  <a:pt x="500504" y="37662"/>
                </a:lnTo>
                <a:lnTo>
                  <a:pt x="515238" y="32217"/>
                </a:lnTo>
                <a:lnTo>
                  <a:pt x="530425" y="27452"/>
                </a:lnTo>
                <a:lnTo>
                  <a:pt x="545386" y="22915"/>
                </a:lnTo>
                <a:lnTo>
                  <a:pt x="560346" y="18604"/>
                </a:lnTo>
                <a:lnTo>
                  <a:pt x="575761" y="14747"/>
                </a:lnTo>
                <a:lnTo>
                  <a:pt x="591175" y="11571"/>
                </a:lnTo>
                <a:lnTo>
                  <a:pt x="606362" y="8621"/>
                </a:lnTo>
                <a:lnTo>
                  <a:pt x="622003" y="6126"/>
                </a:lnTo>
                <a:lnTo>
                  <a:pt x="637417" y="4084"/>
                </a:lnTo>
                <a:lnTo>
                  <a:pt x="652831" y="2269"/>
                </a:lnTo>
                <a:lnTo>
                  <a:pt x="668245" y="1134"/>
                </a:lnTo>
                <a:lnTo>
                  <a:pt x="683886" y="227"/>
                </a:lnTo>
                <a:lnTo>
                  <a:pt x="699300" y="0"/>
                </a:lnTo>
                <a:close/>
              </a:path>
            </a:pathLst>
          </a:custGeom>
          <a:solidFill>
            <a:srgbClr val="307193"/>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椭圆 15"/>
          <p:cNvSpPr/>
          <p:nvPr/>
        </p:nvSpPr>
        <p:spPr>
          <a:xfrm>
            <a:off x="1838325" y="3039745"/>
            <a:ext cx="907415" cy="907415"/>
          </a:xfrm>
          <a:prstGeom prst="ellipse">
            <a:avLst/>
          </a:prstGeom>
          <a:noFill/>
          <a:ln w="12700">
            <a:solidFill>
              <a:srgbClr val="307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房子"/>
          <p:cNvSpPr/>
          <p:nvPr/>
        </p:nvSpPr>
        <p:spPr bwMode="auto">
          <a:xfrm>
            <a:off x="2055495" y="3293110"/>
            <a:ext cx="473075" cy="416560"/>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rgbClr val="307193"/>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8" name="椭圆 17"/>
          <p:cNvSpPr/>
          <p:nvPr/>
        </p:nvSpPr>
        <p:spPr>
          <a:xfrm>
            <a:off x="1838325" y="4817745"/>
            <a:ext cx="907415" cy="907415"/>
          </a:xfrm>
          <a:prstGeom prst="ellipse">
            <a:avLst/>
          </a:prstGeom>
          <a:noFill/>
          <a:ln w="12700">
            <a:solidFill>
              <a:srgbClr val="3071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费城"/>
          <p:cNvSpPr/>
          <p:nvPr/>
        </p:nvSpPr>
        <p:spPr bwMode="auto">
          <a:xfrm>
            <a:off x="2055495" y="5063490"/>
            <a:ext cx="473075" cy="415925"/>
          </a:xfrm>
          <a:custGeom>
            <a:avLst/>
            <a:gdLst>
              <a:gd name="T0" fmla="*/ 278874 w 1620838"/>
              <a:gd name="T1" fmla="*/ 1642874 h 1811338"/>
              <a:gd name="T2" fmla="*/ 1499121 w 1620838"/>
              <a:gd name="T3" fmla="*/ 1140440 h 1811338"/>
              <a:gd name="T4" fmla="*/ 1489663 w 1620838"/>
              <a:gd name="T5" fmla="*/ 1173549 h 1811338"/>
              <a:gd name="T6" fmla="*/ 1468520 w 1620838"/>
              <a:gd name="T7" fmla="*/ 1140440 h 1811338"/>
              <a:gd name="T8" fmla="*/ 1440424 w 1620838"/>
              <a:gd name="T9" fmla="*/ 1165480 h 1811338"/>
              <a:gd name="T10" fmla="*/ 1434860 w 1620838"/>
              <a:gd name="T11" fmla="*/ 1147118 h 1811338"/>
              <a:gd name="T12" fmla="*/ 1404539 w 1620838"/>
              <a:gd name="T13" fmla="*/ 1160751 h 1811338"/>
              <a:gd name="T14" fmla="*/ 1395637 w 1620838"/>
              <a:gd name="T15" fmla="*/ 1158526 h 1811338"/>
              <a:gd name="T16" fmla="*/ 1364480 w 1620838"/>
              <a:gd name="T17" fmla="*/ 1153517 h 1811338"/>
              <a:gd name="T18" fmla="*/ 1341948 w 1620838"/>
              <a:gd name="T19" fmla="*/ 1163255 h 1811338"/>
              <a:gd name="T20" fmla="*/ 1312739 w 1620838"/>
              <a:gd name="T21" fmla="*/ 1142388 h 1811338"/>
              <a:gd name="T22" fmla="*/ 1306897 w 1620838"/>
              <a:gd name="T23" fmla="*/ 1169932 h 1811338"/>
              <a:gd name="T24" fmla="*/ 1291598 w 1620838"/>
              <a:gd name="T25" fmla="*/ 1140163 h 1811338"/>
              <a:gd name="T26" fmla="*/ 1264614 w 1620838"/>
              <a:gd name="T27" fmla="*/ 1173549 h 1811338"/>
              <a:gd name="T28" fmla="*/ 1257938 w 1620838"/>
              <a:gd name="T29" fmla="*/ 1141275 h 1811338"/>
              <a:gd name="T30" fmla="*/ 1213150 w 1620838"/>
              <a:gd name="T31" fmla="*/ 1163255 h 1811338"/>
              <a:gd name="T32" fmla="*/ 1206752 w 1620838"/>
              <a:gd name="T33" fmla="*/ 1153517 h 1811338"/>
              <a:gd name="T34" fmla="*/ 1175317 w 1620838"/>
              <a:gd name="T35" fmla="*/ 1158526 h 1811338"/>
              <a:gd name="T36" fmla="*/ 1167807 w 1620838"/>
              <a:gd name="T37" fmla="*/ 1160751 h 1811338"/>
              <a:gd name="T38" fmla="*/ 1136372 w 1620838"/>
              <a:gd name="T39" fmla="*/ 1147118 h 1811338"/>
              <a:gd name="T40" fmla="*/ 1131087 w 1620838"/>
              <a:gd name="T41" fmla="*/ 1165480 h 1811338"/>
              <a:gd name="T42" fmla="*/ 1093810 w 1620838"/>
              <a:gd name="T43" fmla="*/ 1140440 h 1811338"/>
              <a:gd name="T44" fmla="*/ 1083795 w 1620838"/>
              <a:gd name="T45" fmla="*/ 1173549 h 1811338"/>
              <a:gd name="T46" fmla="*/ 1072390 w 1620838"/>
              <a:gd name="T47" fmla="*/ 1140163 h 1811338"/>
              <a:gd name="T48" fmla="*/ 646494 w 1620838"/>
              <a:gd name="T49" fmla="*/ 1166316 h 1811338"/>
              <a:gd name="T50" fmla="*/ 639818 w 1620838"/>
              <a:gd name="T51" fmla="*/ 1143780 h 1811338"/>
              <a:gd name="T52" fmla="*/ 610608 w 1620838"/>
              <a:gd name="T53" fmla="*/ 1162420 h 1811338"/>
              <a:gd name="T54" fmla="*/ 588632 w 1620838"/>
              <a:gd name="T55" fmla="*/ 1156578 h 1811338"/>
              <a:gd name="T56" fmla="*/ 557198 w 1620838"/>
              <a:gd name="T57" fmla="*/ 1156578 h 1811338"/>
              <a:gd name="T58" fmla="*/ 549965 w 1620838"/>
              <a:gd name="T59" fmla="*/ 1162420 h 1811338"/>
              <a:gd name="T60" fmla="*/ 520756 w 1620838"/>
              <a:gd name="T61" fmla="*/ 1143780 h 1811338"/>
              <a:gd name="T62" fmla="*/ 514636 w 1620838"/>
              <a:gd name="T63" fmla="*/ 1166316 h 1811338"/>
              <a:gd name="T64" fmla="*/ 486540 w 1620838"/>
              <a:gd name="T65" fmla="*/ 1140163 h 1811338"/>
              <a:gd name="T66" fmla="*/ 462616 w 1620838"/>
              <a:gd name="T67" fmla="*/ 1173549 h 1811338"/>
              <a:gd name="T68" fmla="*/ 452880 w 1620838"/>
              <a:gd name="T69" fmla="*/ 1140440 h 1811338"/>
              <a:gd name="T70" fmla="*/ 424505 w 1620838"/>
              <a:gd name="T71" fmla="*/ 1165480 h 1811338"/>
              <a:gd name="T72" fmla="*/ 418942 w 1620838"/>
              <a:gd name="T73" fmla="*/ 1147118 h 1811338"/>
              <a:gd name="T74" fmla="*/ 387785 w 1620838"/>
              <a:gd name="T75" fmla="*/ 1160751 h 1811338"/>
              <a:gd name="T76" fmla="*/ 379162 w 1620838"/>
              <a:gd name="T77" fmla="*/ 1160195 h 1811338"/>
              <a:gd name="T78" fmla="*/ 339382 w 1620838"/>
              <a:gd name="T79" fmla="*/ 1150178 h 1811338"/>
              <a:gd name="T80" fmla="*/ 333818 w 1620838"/>
              <a:gd name="T81" fmla="*/ 1164368 h 1811338"/>
              <a:gd name="T82" fmla="*/ 304887 w 1620838"/>
              <a:gd name="T83" fmla="*/ 1141275 h 1811338"/>
              <a:gd name="T84" fmla="*/ 298211 w 1620838"/>
              <a:gd name="T85" fmla="*/ 1173549 h 1811338"/>
              <a:gd name="T86" fmla="*/ 283745 w 1620838"/>
              <a:gd name="T87" fmla="*/ 1140163 h 1811338"/>
              <a:gd name="T88" fmla="*/ 255649 w 1620838"/>
              <a:gd name="T89" fmla="*/ 1166316 h 1811338"/>
              <a:gd name="T90" fmla="*/ 250642 w 1620838"/>
              <a:gd name="T91" fmla="*/ 1143780 h 1811338"/>
              <a:gd name="T92" fmla="*/ 206967 w 1620838"/>
              <a:gd name="T93" fmla="*/ 1162420 h 1811338"/>
              <a:gd name="T94" fmla="*/ 788089 w 1620838"/>
              <a:gd name="T95" fmla="*/ 512211 h 1811338"/>
              <a:gd name="T96" fmla="*/ 870986 w 1620838"/>
              <a:gd name="T97" fmla="*/ 353901 h 1811338"/>
              <a:gd name="T98" fmla="*/ 857077 w 1620838"/>
              <a:gd name="T99" fmla="*/ 18085 h 1811338"/>
              <a:gd name="T100" fmla="*/ 857356 w 1620838"/>
              <a:gd name="T101" fmla="*/ 141059 h 1811338"/>
              <a:gd name="T102" fmla="*/ 934969 w 1620838"/>
              <a:gd name="T103" fmla="*/ 450167 h 1811338"/>
              <a:gd name="T104" fmla="*/ 978643 w 1620838"/>
              <a:gd name="T105" fmla="*/ 641584 h 1811338"/>
              <a:gd name="T106" fmla="*/ 992274 w 1620838"/>
              <a:gd name="T107" fmla="*/ 739520 h 1811338"/>
              <a:gd name="T108" fmla="*/ 1030107 w 1620838"/>
              <a:gd name="T109" fmla="*/ 964881 h 1811338"/>
              <a:gd name="T110" fmla="*/ 1071834 w 1620838"/>
              <a:gd name="T111" fmla="*/ 1015518 h 1811338"/>
              <a:gd name="T112" fmla="*/ 657065 w 1620838"/>
              <a:gd name="T113" fmla="*/ 990478 h 1811338"/>
              <a:gd name="T114" fmla="*/ 678207 w 1620838"/>
              <a:gd name="T115" fmla="*/ 968220 h 1811338"/>
              <a:gd name="T116" fmla="*/ 694341 w 1620838"/>
              <a:gd name="T117" fmla="*/ 729504 h 1811338"/>
              <a:gd name="T118" fmla="*/ 731061 w 1620838"/>
              <a:gd name="T119" fmla="*/ 644645 h 1811338"/>
              <a:gd name="T120" fmla="*/ 776405 w 1620838"/>
              <a:gd name="T121" fmla="*/ 434030 h 1811338"/>
              <a:gd name="T122" fmla="*/ 852070 w 1620838"/>
              <a:gd name="T123" fmla="*/ 114907 h 1811338"/>
              <a:gd name="T124" fmla="*/ 850402 w 1620838"/>
              <a:gd name="T125" fmla="*/ 21980 h 18113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20838" h="1811338">
                <a:moveTo>
                  <a:pt x="1452562" y="1762125"/>
                </a:moveTo>
                <a:lnTo>
                  <a:pt x="1452562" y="1800225"/>
                </a:lnTo>
                <a:lnTo>
                  <a:pt x="1525587" y="1800225"/>
                </a:lnTo>
                <a:lnTo>
                  <a:pt x="1525587" y="1762125"/>
                </a:lnTo>
                <a:lnTo>
                  <a:pt x="1452562" y="1762125"/>
                </a:lnTo>
                <a:close/>
                <a:moveTo>
                  <a:pt x="1282700" y="1762125"/>
                </a:moveTo>
                <a:lnTo>
                  <a:pt x="1282700" y="1800225"/>
                </a:lnTo>
                <a:lnTo>
                  <a:pt x="1355725" y="1800225"/>
                </a:lnTo>
                <a:lnTo>
                  <a:pt x="1355725" y="1762125"/>
                </a:lnTo>
                <a:lnTo>
                  <a:pt x="1282700" y="1762125"/>
                </a:lnTo>
                <a:close/>
                <a:moveTo>
                  <a:pt x="1096962" y="1762125"/>
                </a:moveTo>
                <a:lnTo>
                  <a:pt x="1096962" y="1800225"/>
                </a:lnTo>
                <a:lnTo>
                  <a:pt x="1169987" y="1800225"/>
                </a:lnTo>
                <a:lnTo>
                  <a:pt x="1169987" y="1762125"/>
                </a:lnTo>
                <a:lnTo>
                  <a:pt x="1096962" y="1762125"/>
                </a:lnTo>
                <a:close/>
                <a:moveTo>
                  <a:pt x="450850" y="1762125"/>
                </a:moveTo>
                <a:lnTo>
                  <a:pt x="450850" y="1800225"/>
                </a:lnTo>
                <a:lnTo>
                  <a:pt x="523875" y="1800225"/>
                </a:lnTo>
                <a:lnTo>
                  <a:pt x="523875" y="1762125"/>
                </a:lnTo>
                <a:lnTo>
                  <a:pt x="450850" y="1762125"/>
                </a:lnTo>
                <a:close/>
                <a:moveTo>
                  <a:pt x="266700" y="1762125"/>
                </a:moveTo>
                <a:lnTo>
                  <a:pt x="266700" y="1800225"/>
                </a:lnTo>
                <a:lnTo>
                  <a:pt x="338138" y="1800225"/>
                </a:lnTo>
                <a:lnTo>
                  <a:pt x="338138" y="1762125"/>
                </a:lnTo>
                <a:lnTo>
                  <a:pt x="266700" y="1762125"/>
                </a:lnTo>
                <a:close/>
                <a:moveTo>
                  <a:pt x="96837" y="1762125"/>
                </a:moveTo>
                <a:lnTo>
                  <a:pt x="96837" y="1800225"/>
                </a:lnTo>
                <a:lnTo>
                  <a:pt x="168275" y="1800225"/>
                </a:lnTo>
                <a:lnTo>
                  <a:pt x="168275" y="1762125"/>
                </a:lnTo>
                <a:lnTo>
                  <a:pt x="96837" y="1762125"/>
                </a:lnTo>
                <a:close/>
                <a:moveTo>
                  <a:pt x="1450975" y="1562100"/>
                </a:moveTo>
                <a:lnTo>
                  <a:pt x="1450975" y="1692275"/>
                </a:lnTo>
                <a:lnTo>
                  <a:pt x="1525588" y="1692275"/>
                </a:lnTo>
                <a:lnTo>
                  <a:pt x="1525588" y="1562100"/>
                </a:lnTo>
                <a:lnTo>
                  <a:pt x="1450975" y="1562100"/>
                </a:lnTo>
                <a:close/>
                <a:moveTo>
                  <a:pt x="1281112" y="1562100"/>
                </a:moveTo>
                <a:lnTo>
                  <a:pt x="1281112" y="1692275"/>
                </a:lnTo>
                <a:lnTo>
                  <a:pt x="1355725" y="1692275"/>
                </a:lnTo>
                <a:lnTo>
                  <a:pt x="1355725" y="1562100"/>
                </a:lnTo>
                <a:lnTo>
                  <a:pt x="1281112" y="1562100"/>
                </a:lnTo>
                <a:close/>
                <a:moveTo>
                  <a:pt x="1096962" y="1562100"/>
                </a:moveTo>
                <a:lnTo>
                  <a:pt x="1096962" y="1692275"/>
                </a:lnTo>
                <a:lnTo>
                  <a:pt x="1171575" y="1692275"/>
                </a:lnTo>
                <a:lnTo>
                  <a:pt x="1171575" y="1562100"/>
                </a:lnTo>
                <a:lnTo>
                  <a:pt x="1096962" y="1562100"/>
                </a:lnTo>
                <a:close/>
                <a:moveTo>
                  <a:pt x="927100" y="1562100"/>
                </a:moveTo>
                <a:lnTo>
                  <a:pt x="927100" y="1692275"/>
                </a:lnTo>
                <a:lnTo>
                  <a:pt x="1001713" y="1692275"/>
                </a:lnTo>
                <a:lnTo>
                  <a:pt x="1001713" y="1562100"/>
                </a:lnTo>
                <a:lnTo>
                  <a:pt x="927100" y="1562100"/>
                </a:lnTo>
                <a:close/>
                <a:moveTo>
                  <a:pt x="620712" y="1562100"/>
                </a:moveTo>
                <a:lnTo>
                  <a:pt x="620712" y="1692275"/>
                </a:lnTo>
                <a:lnTo>
                  <a:pt x="693737" y="1692275"/>
                </a:lnTo>
                <a:lnTo>
                  <a:pt x="693737" y="1562100"/>
                </a:lnTo>
                <a:lnTo>
                  <a:pt x="620712" y="1562100"/>
                </a:lnTo>
                <a:close/>
                <a:moveTo>
                  <a:pt x="450850" y="1562100"/>
                </a:moveTo>
                <a:lnTo>
                  <a:pt x="450850" y="1692275"/>
                </a:lnTo>
                <a:lnTo>
                  <a:pt x="523875" y="1692275"/>
                </a:lnTo>
                <a:lnTo>
                  <a:pt x="523875" y="1562100"/>
                </a:lnTo>
                <a:lnTo>
                  <a:pt x="450850" y="1562100"/>
                </a:lnTo>
                <a:close/>
                <a:moveTo>
                  <a:pt x="265112" y="1562100"/>
                </a:moveTo>
                <a:lnTo>
                  <a:pt x="265112" y="1692275"/>
                </a:lnTo>
                <a:lnTo>
                  <a:pt x="339725" y="1692275"/>
                </a:lnTo>
                <a:lnTo>
                  <a:pt x="339725" y="1562100"/>
                </a:lnTo>
                <a:lnTo>
                  <a:pt x="265112" y="1562100"/>
                </a:lnTo>
                <a:close/>
                <a:moveTo>
                  <a:pt x="95250" y="1562100"/>
                </a:moveTo>
                <a:lnTo>
                  <a:pt x="95250" y="1692275"/>
                </a:lnTo>
                <a:lnTo>
                  <a:pt x="169863" y="1692275"/>
                </a:lnTo>
                <a:lnTo>
                  <a:pt x="169863" y="1562100"/>
                </a:lnTo>
                <a:lnTo>
                  <a:pt x="95250" y="1562100"/>
                </a:lnTo>
                <a:close/>
                <a:moveTo>
                  <a:pt x="758825" y="1558925"/>
                </a:moveTo>
                <a:lnTo>
                  <a:pt x="758825" y="1803400"/>
                </a:lnTo>
                <a:lnTo>
                  <a:pt x="862013" y="1803400"/>
                </a:lnTo>
                <a:lnTo>
                  <a:pt x="862013" y="1558925"/>
                </a:lnTo>
                <a:lnTo>
                  <a:pt x="758825" y="1558925"/>
                </a:lnTo>
                <a:close/>
                <a:moveTo>
                  <a:pt x="1450975" y="1260475"/>
                </a:moveTo>
                <a:lnTo>
                  <a:pt x="1450975" y="1392238"/>
                </a:lnTo>
                <a:lnTo>
                  <a:pt x="1525588" y="1392238"/>
                </a:lnTo>
                <a:lnTo>
                  <a:pt x="1525588" y="1260475"/>
                </a:lnTo>
                <a:lnTo>
                  <a:pt x="1450975" y="1260475"/>
                </a:lnTo>
                <a:close/>
                <a:moveTo>
                  <a:pt x="1281112" y="1260475"/>
                </a:moveTo>
                <a:lnTo>
                  <a:pt x="1281112" y="1392238"/>
                </a:lnTo>
                <a:lnTo>
                  <a:pt x="1355725" y="1392238"/>
                </a:lnTo>
                <a:lnTo>
                  <a:pt x="1355725" y="1260475"/>
                </a:lnTo>
                <a:lnTo>
                  <a:pt x="1281112" y="1260475"/>
                </a:lnTo>
                <a:close/>
                <a:moveTo>
                  <a:pt x="1096962" y="1260475"/>
                </a:moveTo>
                <a:lnTo>
                  <a:pt x="1096962" y="1392238"/>
                </a:lnTo>
                <a:lnTo>
                  <a:pt x="1171575" y="1392238"/>
                </a:lnTo>
                <a:lnTo>
                  <a:pt x="1171575" y="1260475"/>
                </a:lnTo>
                <a:lnTo>
                  <a:pt x="1096962" y="1260475"/>
                </a:lnTo>
                <a:close/>
                <a:moveTo>
                  <a:pt x="927100" y="1260475"/>
                </a:moveTo>
                <a:lnTo>
                  <a:pt x="927100" y="1392238"/>
                </a:lnTo>
                <a:lnTo>
                  <a:pt x="1001713" y="1392238"/>
                </a:lnTo>
                <a:lnTo>
                  <a:pt x="1001713" y="1260475"/>
                </a:lnTo>
                <a:lnTo>
                  <a:pt x="927100" y="1260475"/>
                </a:lnTo>
                <a:close/>
                <a:moveTo>
                  <a:pt x="773112" y="1260475"/>
                </a:moveTo>
                <a:lnTo>
                  <a:pt x="773112" y="1392238"/>
                </a:lnTo>
                <a:lnTo>
                  <a:pt x="847725" y="1392238"/>
                </a:lnTo>
                <a:lnTo>
                  <a:pt x="847725" y="1260475"/>
                </a:lnTo>
                <a:lnTo>
                  <a:pt x="773112" y="1260475"/>
                </a:lnTo>
                <a:close/>
                <a:moveTo>
                  <a:pt x="620712" y="1260475"/>
                </a:moveTo>
                <a:lnTo>
                  <a:pt x="620712" y="1392238"/>
                </a:lnTo>
                <a:lnTo>
                  <a:pt x="693737" y="1392238"/>
                </a:lnTo>
                <a:lnTo>
                  <a:pt x="693737" y="1260475"/>
                </a:lnTo>
                <a:lnTo>
                  <a:pt x="620712" y="1260475"/>
                </a:lnTo>
                <a:close/>
                <a:moveTo>
                  <a:pt x="450850" y="1260475"/>
                </a:moveTo>
                <a:lnTo>
                  <a:pt x="450850" y="1392238"/>
                </a:lnTo>
                <a:lnTo>
                  <a:pt x="523875" y="1392238"/>
                </a:lnTo>
                <a:lnTo>
                  <a:pt x="523875" y="1260475"/>
                </a:lnTo>
                <a:lnTo>
                  <a:pt x="450850" y="1260475"/>
                </a:lnTo>
                <a:close/>
                <a:moveTo>
                  <a:pt x="265112" y="1260475"/>
                </a:moveTo>
                <a:lnTo>
                  <a:pt x="265112" y="1392238"/>
                </a:lnTo>
                <a:lnTo>
                  <a:pt x="339725" y="1392238"/>
                </a:lnTo>
                <a:lnTo>
                  <a:pt x="339725" y="1260475"/>
                </a:lnTo>
                <a:lnTo>
                  <a:pt x="265112" y="1260475"/>
                </a:lnTo>
                <a:close/>
                <a:moveTo>
                  <a:pt x="95250" y="1260475"/>
                </a:moveTo>
                <a:lnTo>
                  <a:pt x="95250" y="1392238"/>
                </a:lnTo>
                <a:lnTo>
                  <a:pt x="169863" y="1392238"/>
                </a:lnTo>
                <a:lnTo>
                  <a:pt x="169863" y="1260475"/>
                </a:lnTo>
                <a:lnTo>
                  <a:pt x="95250" y="1260475"/>
                </a:lnTo>
                <a:close/>
                <a:moveTo>
                  <a:pt x="1426200" y="1084105"/>
                </a:moveTo>
                <a:lnTo>
                  <a:pt x="1425142" y="1084369"/>
                </a:lnTo>
                <a:lnTo>
                  <a:pt x="1424084" y="1085163"/>
                </a:lnTo>
                <a:lnTo>
                  <a:pt x="1423820" y="1086221"/>
                </a:lnTo>
                <a:lnTo>
                  <a:pt x="1423291" y="1087544"/>
                </a:lnTo>
                <a:lnTo>
                  <a:pt x="1422762" y="1090718"/>
                </a:lnTo>
                <a:lnTo>
                  <a:pt x="1422498" y="1093628"/>
                </a:lnTo>
                <a:lnTo>
                  <a:pt x="1422762" y="1096803"/>
                </a:lnTo>
                <a:lnTo>
                  <a:pt x="1423555" y="1099713"/>
                </a:lnTo>
                <a:lnTo>
                  <a:pt x="1424349" y="1101565"/>
                </a:lnTo>
                <a:lnTo>
                  <a:pt x="1425406" y="1103152"/>
                </a:lnTo>
                <a:lnTo>
                  <a:pt x="1425406" y="1103681"/>
                </a:lnTo>
                <a:lnTo>
                  <a:pt x="1425671" y="1105268"/>
                </a:lnTo>
                <a:lnTo>
                  <a:pt x="1425671" y="1106062"/>
                </a:lnTo>
                <a:lnTo>
                  <a:pt x="1425671" y="1107120"/>
                </a:lnTo>
                <a:lnTo>
                  <a:pt x="1425142" y="1108178"/>
                </a:lnTo>
                <a:lnTo>
                  <a:pt x="1424084" y="1108972"/>
                </a:lnTo>
                <a:lnTo>
                  <a:pt x="1424349" y="1112411"/>
                </a:lnTo>
                <a:lnTo>
                  <a:pt x="1424878" y="1115850"/>
                </a:lnTo>
                <a:lnTo>
                  <a:pt x="1426993" y="1115850"/>
                </a:lnTo>
                <a:lnTo>
                  <a:pt x="1427258" y="1115850"/>
                </a:lnTo>
                <a:lnTo>
                  <a:pt x="1429109" y="1115850"/>
                </a:lnTo>
                <a:lnTo>
                  <a:pt x="1429638" y="1112411"/>
                </a:lnTo>
                <a:lnTo>
                  <a:pt x="1430167" y="1108972"/>
                </a:lnTo>
                <a:lnTo>
                  <a:pt x="1429109" y="1108178"/>
                </a:lnTo>
                <a:lnTo>
                  <a:pt x="1428580" y="1107120"/>
                </a:lnTo>
                <a:lnTo>
                  <a:pt x="1428580" y="1106062"/>
                </a:lnTo>
                <a:lnTo>
                  <a:pt x="1428580" y="1105268"/>
                </a:lnTo>
                <a:lnTo>
                  <a:pt x="1428844" y="1103681"/>
                </a:lnTo>
                <a:lnTo>
                  <a:pt x="1428844" y="1103152"/>
                </a:lnTo>
                <a:lnTo>
                  <a:pt x="1429638" y="1101565"/>
                </a:lnTo>
                <a:lnTo>
                  <a:pt x="1430696" y="1099713"/>
                </a:lnTo>
                <a:lnTo>
                  <a:pt x="1431224" y="1096803"/>
                </a:lnTo>
                <a:lnTo>
                  <a:pt x="1431489" y="1093628"/>
                </a:lnTo>
                <a:lnTo>
                  <a:pt x="1431224" y="1090718"/>
                </a:lnTo>
                <a:lnTo>
                  <a:pt x="1430960" y="1087544"/>
                </a:lnTo>
                <a:lnTo>
                  <a:pt x="1430431" y="1086221"/>
                </a:lnTo>
                <a:lnTo>
                  <a:pt x="1430167" y="1085163"/>
                </a:lnTo>
                <a:lnTo>
                  <a:pt x="1429109" y="1084369"/>
                </a:lnTo>
                <a:lnTo>
                  <a:pt x="1427787" y="1084105"/>
                </a:lnTo>
                <a:lnTo>
                  <a:pt x="1427258" y="1084105"/>
                </a:lnTo>
                <a:lnTo>
                  <a:pt x="1426200" y="1084105"/>
                </a:lnTo>
                <a:close/>
                <a:moveTo>
                  <a:pt x="1414828" y="1084105"/>
                </a:moveTo>
                <a:lnTo>
                  <a:pt x="1413506" y="1084369"/>
                </a:lnTo>
                <a:lnTo>
                  <a:pt x="1412977" y="1085163"/>
                </a:lnTo>
                <a:lnTo>
                  <a:pt x="1412184" y="1086221"/>
                </a:lnTo>
                <a:lnTo>
                  <a:pt x="1411919" y="1087544"/>
                </a:lnTo>
                <a:lnTo>
                  <a:pt x="1411390" y="1090718"/>
                </a:lnTo>
                <a:lnTo>
                  <a:pt x="1411390" y="1093628"/>
                </a:lnTo>
                <a:lnTo>
                  <a:pt x="1411390" y="1096803"/>
                </a:lnTo>
                <a:lnTo>
                  <a:pt x="1412184" y="1099713"/>
                </a:lnTo>
                <a:lnTo>
                  <a:pt x="1412977" y="1101565"/>
                </a:lnTo>
                <a:lnTo>
                  <a:pt x="1413771" y="1103152"/>
                </a:lnTo>
                <a:lnTo>
                  <a:pt x="1414035" y="1103681"/>
                </a:lnTo>
                <a:lnTo>
                  <a:pt x="1414564" y="1105268"/>
                </a:lnTo>
                <a:lnTo>
                  <a:pt x="1414564" y="1106062"/>
                </a:lnTo>
                <a:lnTo>
                  <a:pt x="1414035" y="1107120"/>
                </a:lnTo>
                <a:lnTo>
                  <a:pt x="1413506" y="1108178"/>
                </a:lnTo>
                <a:lnTo>
                  <a:pt x="1412977" y="1108972"/>
                </a:lnTo>
                <a:lnTo>
                  <a:pt x="1412977" y="1112411"/>
                </a:lnTo>
                <a:lnTo>
                  <a:pt x="1413506" y="1115850"/>
                </a:lnTo>
                <a:lnTo>
                  <a:pt x="1415357" y="1115850"/>
                </a:lnTo>
                <a:lnTo>
                  <a:pt x="1416151" y="1115850"/>
                </a:lnTo>
                <a:lnTo>
                  <a:pt x="1418002" y="1115850"/>
                </a:lnTo>
                <a:lnTo>
                  <a:pt x="1418266" y="1112411"/>
                </a:lnTo>
                <a:lnTo>
                  <a:pt x="1418531" y="1108972"/>
                </a:lnTo>
                <a:lnTo>
                  <a:pt x="1417473" y="1108178"/>
                </a:lnTo>
                <a:lnTo>
                  <a:pt x="1417208" y="1107120"/>
                </a:lnTo>
                <a:lnTo>
                  <a:pt x="1416944" y="1106062"/>
                </a:lnTo>
                <a:lnTo>
                  <a:pt x="1416944" y="1105268"/>
                </a:lnTo>
                <a:lnTo>
                  <a:pt x="1417208" y="1103681"/>
                </a:lnTo>
                <a:lnTo>
                  <a:pt x="1417473" y="1103152"/>
                </a:lnTo>
                <a:lnTo>
                  <a:pt x="1418266" y="1101565"/>
                </a:lnTo>
                <a:lnTo>
                  <a:pt x="1419060" y="1099713"/>
                </a:lnTo>
                <a:lnTo>
                  <a:pt x="1419853" y="1096803"/>
                </a:lnTo>
                <a:lnTo>
                  <a:pt x="1420118" y="1093628"/>
                </a:lnTo>
                <a:lnTo>
                  <a:pt x="1419853" y="1090718"/>
                </a:lnTo>
                <a:lnTo>
                  <a:pt x="1419324" y="1087544"/>
                </a:lnTo>
                <a:lnTo>
                  <a:pt x="1419060" y="1086221"/>
                </a:lnTo>
                <a:lnTo>
                  <a:pt x="1418531" y="1085163"/>
                </a:lnTo>
                <a:lnTo>
                  <a:pt x="1417473" y="1084369"/>
                </a:lnTo>
                <a:lnTo>
                  <a:pt x="1416680" y="1084105"/>
                </a:lnTo>
                <a:lnTo>
                  <a:pt x="1416415" y="1084105"/>
                </a:lnTo>
                <a:lnTo>
                  <a:pt x="1415622" y="1084105"/>
                </a:lnTo>
                <a:lnTo>
                  <a:pt x="1414828" y="1084105"/>
                </a:lnTo>
                <a:close/>
                <a:moveTo>
                  <a:pt x="1393143" y="1084105"/>
                </a:moveTo>
                <a:lnTo>
                  <a:pt x="1392350" y="1084369"/>
                </a:lnTo>
                <a:lnTo>
                  <a:pt x="1391292" y="1085163"/>
                </a:lnTo>
                <a:lnTo>
                  <a:pt x="1390763" y="1086221"/>
                </a:lnTo>
                <a:lnTo>
                  <a:pt x="1390499" y="1087544"/>
                </a:lnTo>
                <a:lnTo>
                  <a:pt x="1389970" y="1090718"/>
                </a:lnTo>
                <a:lnTo>
                  <a:pt x="1389970" y="1093628"/>
                </a:lnTo>
                <a:lnTo>
                  <a:pt x="1390234" y="1096803"/>
                </a:lnTo>
                <a:lnTo>
                  <a:pt x="1390763" y="1099713"/>
                </a:lnTo>
                <a:lnTo>
                  <a:pt x="1391292" y="1101565"/>
                </a:lnTo>
                <a:lnTo>
                  <a:pt x="1392350" y="1103152"/>
                </a:lnTo>
                <a:lnTo>
                  <a:pt x="1392614" y="1103681"/>
                </a:lnTo>
                <a:lnTo>
                  <a:pt x="1392879" y="1105268"/>
                </a:lnTo>
                <a:lnTo>
                  <a:pt x="1392879" y="1106062"/>
                </a:lnTo>
                <a:lnTo>
                  <a:pt x="1392614" y="1107120"/>
                </a:lnTo>
                <a:lnTo>
                  <a:pt x="1392085" y="1108178"/>
                </a:lnTo>
                <a:lnTo>
                  <a:pt x="1391292" y="1108972"/>
                </a:lnTo>
                <a:lnTo>
                  <a:pt x="1391292" y="1112411"/>
                </a:lnTo>
                <a:lnTo>
                  <a:pt x="1392085" y="1115850"/>
                </a:lnTo>
                <a:lnTo>
                  <a:pt x="1393936" y="1115850"/>
                </a:lnTo>
                <a:lnTo>
                  <a:pt x="1394466" y="1115850"/>
                </a:lnTo>
                <a:lnTo>
                  <a:pt x="1396317" y="1115850"/>
                </a:lnTo>
                <a:lnTo>
                  <a:pt x="1397110" y="1112411"/>
                </a:lnTo>
                <a:lnTo>
                  <a:pt x="1397110" y="1108972"/>
                </a:lnTo>
                <a:lnTo>
                  <a:pt x="1396317" y="1108178"/>
                </a:lnTo>
                <a:lnTo>
                  <a:pt x="1395788" y="1107120"/>
                </a:lnTo>
                <a:lnTo>
                  <a:pt x="1395523" y="1106062"/>
                </a:lnTo>
                <a:lnTo>
                  <a:pt x="1395523" y="1105268"/>
                </a:lnTo>
                <a:lnTo>
                  <a:pt x="1395788" y="1103681"/>
                </a:lnTo>
                <a:lnTo>
                  <a:pt x="1396052" y="1103152"/>
                </a:lnTo>
                <a:lnTo>
                  <a:pt x="1397110" y="1101565"/>
                </a:lnTo>
                <a:lnTo>
                  <a:pt x="1397639" y="1099713"/>
                </a:lnTo>
                <a:lnTo>
                  <a:pt x="1398168" y="1096803"/>
                </a:lnTo>
                <a:lnTo>
                  <a:pt x="1398697" y="1093628"/>
                </a:lnTo>
                <a:lnTo>
                  <a:pt x="1398697" y="1090718"/>
                </a:lnTo>
                <a:lnTo>
                  <a:pt x="1397903" y="1087544"/>
                </a:lnTo>
                <a:lnTo>
                  <a:pt x="1397639" y="1086221"/>
                </a:lnTo>
                <a:lnTo>
                  <a:pt x="1397110" y="1085163"/>
                </a:lnTo>
                <a:lnTo>
                  <a:pt x="1396052" y="1084369"/>
                </a:lnTo>
                <a:lnTo>
                  <a:pt x="1395259" y="1084105"/>
                </a:lnTo>
                <a:lnTo>
                  <a:pt x="1394201" y="1084105"/>
                </a:lnTo>
                <a:lnTo>
                  <a:pt x="1393143" y="1084105"/>
                </a:lnTo>
                <a:close/>
                <a:moveTo>
                  <a:pt x="1382036" y="1084105"/>
                </a:moveTo>
                <a:lnTo>
                  <a:pt x="1380714" y="1084369"/>
                </a:lnTo>
                <a:lnTo>
                  <a:pt x="1379920" y="1085163"/>
                </a:lnTo>
                <a:lnTo>
                  <a:pt x="1379127" y="1086221"/>
                </a:lnTo>
                <a:lnTo>
                  <a:pt x="1378863" y="1087544"/>
                </a:lnTo>
                <a:lnTo>
                  <a:pt x="1378598" y="1090718"/>
                </a:lnTo>
                <a:lnTo>
                  <a:pt x="1378334" y="1093628"/>
                </a:lnTo>
                <a:lnTo>
                  <a:pt x="1378598" y="1096803"/>
                </a:lnTo>
                <a:lnTo>
                  <a:pt x="1379127" y="1099713"/>
                </a:lnTo>
                <a:lnTo>
                  <a:pt x="1380185" y="1101565"/>
                </a:lnTo>
                <a:lnTo>
                  <a:pt x="1380978" y="1103152"/>
                </a:lnTo>
                <a:lnTo>
                  <a:pt x="1380978" y="1103681"/>
                </a:lnTo>
                <a:lnTo>
                  <a:pt x="1381507" y="1105268"/>
                </a:lnTo>
                <a:lnTo>
                  <a:pt x="1381507" y="1106062"/>
                </a:lnTo>
                <a:lnTo>
                  <a:pt x="1380978" y="1107120"/>
                </a:lnTo>
                <a:lnTo>
                  <a:pt x="1380714" y="1108178"/>
                </a:lnTo>
                <a:lnTo>
                  <a:pt x="1379920" y="1108972"/>
                </a:lnTo>
                <a:lnTo>
                  <a:pt x="1380185" y="1112411"/>
                </a:lnTo>
                <a:lnTo>
                  <a:pt x="1380449" y="1115850"/>
                </a:lnTo>
                <a:lnTo>
                  <a:pt x="1382565" y="1115850"/>
                </a:lnTo>
                <a:lnTo>
                  <a:pt x="1383094" y="1115850"/>
                </a:lnTo>
                <a:lnTo>
                  <a:pt x="1384945" y="1115850"/>
                </a:lnTo>
                <a:lnTo>
                  <a:pt x="1385474" y="1112411"/>
                </a:lnTo>
                <a:lnTo>
                  <a:pt x="1385738" y="1108972"/>
                </a:lnTo>
                <a:lnTo>
                  <a:pt x="1384945" y="1108178"/>
                </a:lnTo>
                <a:lnTo>
                  <a:pt x="1384152" y="1107120"/>
                </a:lnTo>
                <a:lnTo>
                  <a:pt x="1384152" y="1106062"/>
                </a:lnTo>
                <a:lnTo>
                  <a:pt x="1384152" y="1105268"/>
                </a:lnTo>
                <a:lnTo>
                  <a:pt x="1384416" y="1103681"/>
                </a:lnTo>
                <a:lnTo>
                  <a:pt x="1384416" y="1103152"/>
                </a:lnTo>
                <a:lnTo>
                  <a:pt x="1385474" y="1101565"/>
                </a:lnTo>
                <a:lnTo>
                  <a:pt x="1386532" y="1099713"/>
                </a:lnTo>
                <a:lnTo>
                  <a:pt x="1387061" y="1096803"/>
                </a:lnTo>
                <a:lnTo>
                  <a:pt x="1387061" y="1093628"/>
                </a:lnTo>
                <a:lnTo>
                  <a:pt x="1387061" y="1090718"/>
                </a:lnTo>
                <a:lnTo>
                  <a:pt x="1386532" y="1087544"/>
                </a:lnTo>
                <a:lnTo>
                  <a:pt x="1386003" y="1086221"/>
                </a:lnTo>
                <a:lnTo>
                  <a:pt x="1385474" y="1085163"/>
                </a:lnTo>
                <a:lnTo>
                  <a:pt x="1384945" y="1084369"/>
                </a:lnTo>
                <a:lnTo>
                  <a:pt x="1383623" y="1084105"/>
                </a:lnTo>
                <a:lnTo>
                  <a:pt x="1382565" y="1084105"/>
                </a:lnTo>
                <a:lnTo>
                  <a:pt x="1382036" y="1084105"/>
                </a:lnTo>
                <a:close/>
                <a:moveTo>
                  <a:pt x="1370400" y="1084105"/>
                </a:moveTo>
                <a:lnTo>
                  <a:pt x="1369342" y="1084369"/>
                </a:lnTo>
                <a:lnTo>
                  <a:pt x="1368549" y="1085163"/>
                </a:lnTo>
                <a:lnTo>
                  <a:pt x="1368020" y="1086221"/>
                </a:lnTo>
                <a:lnTo>
                  <a:pt x="1367756" y="1087544"/>
                </a:lnTo>
                <a:lnTo>
                  <a:pt x="1366962" y="1090718"/>
                </a:lnTo>
                <a:lnTo>
                  <a:pt x="1366962" y="1093628"/>
                </a:lnTo>
                <a:lnTo>
                  <a:pt x="1366962" y="1096803"/>
                </a:lnTo>
                <a:lnTo>
                  <a:pt x="1368020" y="1099713"/>
                </a:lnTo>
                <a:lnTo>
                  <a:pt x="1368549" y="1101565"/>
                </a:lnTo>
                <a:lnTo>
                  <a:pt x="1369607" y="1103152"/>
                </a:lnTo>
                <a:lnTo>
                  <a:pt x="1369871" y="1103681"/>
                </a:lnTo>
                <a:lnTo>
                  <a:pt x="1370136" y="1105268"/>
                </a:lnTo>
                <a:lnTo>
                  <a:pt x="1370136" y="1106062"/>
                </a:lnTo>
                <a:lnTo>
                  <a:pt x="1369871" y="1107120"/>
                </a:lnTo>
                <a:lnTo>
                  <a:pt x="1369342" y="1108178"/>
                </a:lnTo>
                <a:lnTo>
                  <a:pt x="1368284" y="1108972"/>
                </a:lnTo>
                <a:lnTo>
                  <a:pt x="1368549" y="1112411"/>
                </a:lnTo>
                <a:lnTo>
                  <a:pt x="1369342" y="1115850"/>
                </a:lnTo>
                <a:lnTo>
                  <a:pt x="1371194" y="1115850"/>
                </a:lnTo>
                <a:lnTo>
                  <a:pt x="1371722" y="1115850"/>
                </a:lnTo>
                <a:lnTo>
                  <a:pt x="1373574" y="1115850"/>
                </a:lnTo>
                <a:lnTo>
                  <a:pt x="1373838" y="1112411"/>
                </a:lnTo>
                <a:lnTo>
                  <a:pt x="1374367" y="1108972"/>
                </a:lnTo>
                <a:lnTo>
                  <a:pt x="1373309" y="1108178"/>
                </a:lnTo>
                <a:lnTo>
                  <a:pt x="1373045" y="1107120"/>
                </a:lnTo>
                <a:lnTo>
                  <a:pt x="1372780" y="1106062"/>
                </a:lnTo>
                <a:lnTo>
                  <a:pt x="1372780" y="1105268"/>
                </a:lnTo>
                <a:lnTo>
                  <a:pt x="1373045" y="1103681"/>
                </a:lnTo>
                <a:lnTo>
                  <a:pt x="1373309" y="1103152"/>
                </a:lnTo>
                <a:lnTo>
                  <a:pt x="1373838" y="1101565"/>
                </a:lnTo>
                <a:lnTo>
                  <a:pt x="1374896" y="1099713"/>
                </a:lnTo>
                <a:lnTo>
                  <a:pt x="1375425" y="1096803"/>
                </a:lnTo>
                <a:lnTo>
                  <a:pt x="1375689" y="1093628"/>
                </a:lnTo>
                <a:lnTo>
                  <a:pt x="1375425" y="1090718"/>
                </a:lnTo>
                <a:lnTo>
                  <a:pt x="1375160" y="1087544"/>
                </a:lnTo>
                <a:lnTo>
                  <a:pt x="1374896" y="1086221"/>
                </a:lnTo>
                <a:lnTo>
                  <a:pt x="1374367" y="1085163"/>
                </a:lnTo>
                <a:lnTo>
                  <a:pt x="1373309" y="1084369"/>
                </a:lnTo>
                <a:lnTo>
                  <a:pt x="1371987" y="1084105"/>
                </a:lnTo>
                <a:lnTo>
                  <a:pt x="1371458" y="1084105"/>
                </a:lnTo>
                <a:lnTo>
                  <a:pt x="1370400" y="1084105"/>
                </a:lnTo>
                <a:close/>
                <a:moveTo>
                  <a:pt x="1359029" y="1084105"/>
                </a:moveTo>
                <a:lnTo>
                  <a:pt x="1357706" y="1084369"/>
                </a:lnTo>
                <a:lnTo>
                  <a:pt x="1356913" y="1085163"/>
                </a:lnTo>
                <a:lnTo>
                  <a:pt x="1356120" y="1086221"/>
                </a:lnTo>
                <a:lnTo>
                  <a:pt x="1355855" y="1087544"/>
                </a:lnTo>
                <a:lnTo>
                  <a:pt x="1355591" y="1090718"/>
                </a:lnTo>
                <a:lnTo>
                  <a:pt x="1355326" y="1093628"/>
                </a:lnTo>
                <a:lnTo>
                  <a:pt x="1355591" y="1096803"/>
                </a:lnTo>
                <a:lnTo>
                  <a:pt x="1356120" y="1099713"/>
                </a:lnTo>
                <a:lnTo>
                  <a:pt x="1357178" y="1101565"/>
                </a:lnTo>
                <a:lnTo>
                  <a:pt x="1357706" y="1103152"/>
                </a:lnTo>
                <a:lnTo>
                  <a:pt x="1357971" y="1103681"/>
                </a:lnTo>
                <a:lnTo>
                  <a:pt x="1358235" y="1105268"/>
                </a:lnTo>
                <a:lnTo>
                  <a:pt x="1358235" y="1106062"/>
                </a:lnTo>
                <a:lnTo>
                  <a:pt x="1357971" y="1107120"/>
                </a:lnTo>
                <a:lnTo>
                  <a:pt x="1357706" y="1108178"/>
                </a:lnTo>
                <a:lnTo>
                  <a:pt x="1356913" y="1108972"/>
                </a:lnTo>
                <a:lnTo>
                  <a:pt x="1357178" y="1112411"/>
                </a:lnTo>
                <a:lnTo>
                  <a:pt x="1357442" y="1115850"/>
                </a:lnTo>
                <a:lnTo>
                  <a:pt x="1359293" y="1115850"/>
                </a:lnTo>
                <a:lnTo>
                  <a:pt x="1359822" y="1115850"/>
                </a:lnTo>
                <a:lnTo>
                  <a:pt x="1361673" y="1115850"/>
                </a:lnTo>
                <a:lnTo>
                  <a:pt x="1362466" y="1112411"/>
                </a:lnTo>
                <a:lnTo>
                  <a:pt x="1362731" y="1108972"/>
                </a:lnTo>
                <a:lnTo>
                  <a:pt x="1361673" y="1108178"/>
                </a:lnTo>
                <a:lnTo>
                  <a:pt x="1361144" y="1107120"/>
                </a:lnTo>
                <a:lnTo>
                  <a:pt x="1361144" y="1106062"/>
                </a:lnTo>
                <a:lnTo>
                  <a:pt x="1361144" y="1105268"/>
                </a:lnTo>
                <a:lnTo>
                  <a:pt x="1361144" y="1103681"/>
                </a:lnTo>
                <a:lnTo>
                  <a:pt x="1361409" y="1103152"/>
                </a:lnTo>
                <a:lnTo>
                  <a:pt x="1362466" y="1101565"/>
                </a:lnTo>
                <a:lnTo>
                  <a:pt x="1362996" y="1099713"/>
                </a:lnTo>
                <a:lnTo>
                  <a:pt x="1364053" y="1096803"/>
                </a:lnTo>
                <a:lnTo>
                  <a:pt x="1364053" y="1093628"/>
                </a:lnTo>
                <a:lnTo>
                  <a:pt x="1364053" y="1090718"/>
                </a:lnTo>
                <a:lnTo>
                  <a:pt x="1363260" y="1087544"/>
                </a:lnTo>
                <a:lnTo>
                  <a:pt x="1362996" y="1086221"/>
                </a:lnTo>
                <a:lnTo>
                  <a:pt x="1362466" y="1085163"/>
                </a:lnTo>
                <a:lnTo>
                  <a:pt x="1361673" y="1084369"/>
                </a:lnTo>
                <a:lnTo>
                  <a:pt x="1360615" y="1084105"/>
                </a:lnTo>
                <a:lnTo>
                  <a:pt x="1359558" y="1084105"/>
                </a:lnTo>
                <a:lnTo>
                  <a:pt x="1359029" y="1084105"/>
                </a:lnTo>
                <a:close/>
                <a:moveTo>
                  <a:pt x="1347393" y="1084105"/>
                </a:moveTo>
                <a:lnTo>
                  <a:pt x="1346070" y="1084369"/>
                </a:lnTo>
                <a:lnTo>
                  <a:pt x="1345542" y="1085163"/>
                </a:lnTo>
                <a:lnTo>
                  <a:pt x="1345013" y="1086221"/>
                </a:lnTo>
                <a:lnTo>
                  <a:pt x="1344748" y="1087544"/>
                </a:lnTo>
                <a:lnTo>
                  <a:pt x="1343955" y="1090718"/>
                </a:lnTo>
                <a:lnTo>
                  <a:pt x="1343955" y="1093628"/>
                </a:lnTo>
                <a:lnTo>
                  <a:pt x="1343955" y="1096803"/>
                </a:lnTo>
                <a:lnTo>
                  <a:pt x="1345013" y="1099713"/>
                </a:lnTo>
                <a:lnTo>
                  <a:pt x="1345542" y="1101565"/>
                </a:lnTo>
                <a:lnTo>
                  <a:pt x="1346599" y="1103152"/>
                </a:lnTo>
                <a:lnTo>
                  <a:pt x="1346864" y="1103681"/>
                </a:lnTo>
                <a:lnTo>
                  <a:pt x="1346864" y="1105268"/>
                </a:lnTo>
                <a:lnTo>
                  <a:pt x="1346864" y="1106062"/>
                </a:lnTo>
                <a:lnTo>
                  <a:pt x="1346864" y="1107120"/>
                </a:lnTo>
                <a:lnTo>
                  <a:pt x="1346070" y="1108178"/>
                </a:lnTo>
                <a:lnTo>
                  <a:pt x="1345277" y="1108972"/>
                </a:lnTo>
                <a:lnTo>
                  <a:pt x="1345542" y="1112411"/>
                </a:lnTo>
                <a:lnTo>
                  <a:pt x="1346070" y="1115850"/>
                </a:lnTo>
                <a:lnTo>
                  <a:pt x="1348186" y="1115850"/>
                </a:lnTo>
                <a:lnTo>
                  <a:pt x="1348715" y="1115850"/>
                </a:lnTo>
                <a:lnTo>
                  <a:pt x="1350566" y="1115850"/>
                </a:lnTo>
                <a:lnTo>
                  <a:pt x="1350830" y="1112411"/>
                </a:lnTo>
                <a:lnTo>
                  <a:pt x="1351095" y="1108972"/>
                </a:lnTo>
                <a:lnTo>
                  <a:pt x="1350302" y="1108178"/>
                </a:lnTo>
                <a:lnTo>
                  <a:pt x="1350037" y="1107120"/>
                </a:lnTo>
                <a:lnTo>
                  <a:pt x="1349508" y="1106062"/>
                </a:lnTo>
                <a:lnTo>
                  <a:pt x="1349508" y="1105268"/>
                </a:lnTo>
                <a:lnTo>
                  <a:pt x="1350037" y="1103681"/>
                </a:lnTo>
                <a:lnTo>
                  <a:pt x="1350302" y="1103152"/>
                </a:lnTo>
                <a:lnTo>
                  <a:pt x="1350830" y="1101565"/>
                </a:lnTo>
                <a:lnTo>
                  <a:pt x="1351888" y="1099713"/>
                </a:lnTo>
                <a:lnTo>
                  <a:pt x="1352417" y="1096803"/>
                </a:lnTo>
                <a:lnTo>
                  <a:pt x="1352682" y="1093628"/>
                </a:lnTo>
                <a:lnTo>
                  <a:pt x="1352417" y="1090718"/>
                </a:lnTo>
                <a:lnTo>
                  <a:pt x="1352153" y="1087544"/>
                </a:lnTo>
                <a:lnTo>
                  <a:pt x="1351888" y="1086221"/>
                </a:lnTo>
                <a:lnTo>
                  <a:pt x="1351095" y="1085163"/>
                </a:lnTo>
                <a:lnTo>
                  <a:pt x="1350302" y="1084369"/>
                </a:lnTo>
                <a:lnTo>
                  <a:pt x="1348979" y="1084105"/>
                </a:lnTo>
                <a:lnTo>
                  <a:pt x="1348450" y="1084105"/>
                </a:lnTo>
                <a:lnTo>
                  <a:pt x="1347393" y="1084105"/>
                </a:lnTo>
                <a:close/>
                <a:moveTo>
                  <a:pt x="1336021" y="1084105"/>
                </a:moveTo>
                <a:lnTo>
                  <a:pt x="1334963" y="1084369"/>
                </a:lnTo>
                <a:lnTo>
                  <a:pt x="1333906" y="1085163"/>
                </a:lnTo>
                <a:lnTo>
                  <a:pt x="1333377" y="1086221"/>
                </a:lnTo>
                <a:lnTo>
                  <a:pt x="1333112" y="1087544"/>
                </a:lnTo>
                <a:lnTo>
                  <a:pt x="1332583" y="1090718"/>
                </a:lnTo>
                <a:lnTo>
                  <a:pt x="1332583" y="1093628"/>
                </a:lnTo>
                <a:lnTo>
                  <a:pt x="1332848" y="1096803"/>
                </a:lnTo>
                <a:lnTo>
                  <a:pt x="1333377" y="1099713"/>
                </a:lnTo>
                <a:lnTo>
                  <a:pt x="1333906" y="1101565"/>
                </a:lnTo>
                <a:lnTo>
                  <a:pt x="1334963" y="1103152"/>
                </a:lnTo>
                <a:lnTo>
                  <a:pt x="1335228" y="1103681"/>
                </a:lnTo>
                <a:lnTo>
                  <a:pt x="1335492" y="1105268"/>
                </a:lnTo>
                <a:lnTo>
                  <a:pt x="1335492" y="1106062"/>
                </a:lnTo>
                <a:lnTo>
                  <a:pt x="1335228" y="1107120"/>
                </a:lnTo>
                <a:lnTo>
                  <a:pt x="1334963" y="1108178"/>
                </a:lnTo>
                <a:lnTo>
                  <a:pt x="1333906" y="1108972"/>
                </a:lnTo>
                <a:lnTo>
                  <a:pt x="1333906" y="1112411"/>
                </a:lnTo>
                <a:lnTo>
                  <a:pt x="1334699" y="1115850"/>
                </a:lnTo>
                <a:lnTo>
                  <a:pt x="1336550" y="1115850"/>
                </a:lnTo>
                <a:lnTo>
                  <a:pt x="1337079" y="1115850"/>
                </a:lnTo>
                <a:lnTo>
                  <a:pt x="1338930" y="1115850"/>
                </a:lnTo>
                <a:lnTo>
                  <a:pt x="1339724" y="1112411"/>
                </a:lnTo>
                <a:lnTo>
                  <a:pt x="1339724" y="1108972"/>
                </a:lnTo>
                <a:lnTo>
                  <a:pt x="1338930" y="1108178"/>
                </a:lnTo>
                <a:lnTo>
                  <a:pt x="1338401" y="1107120"/>
                </a:lnTo>
                <a:lnTo>
                  <a:pt x="1338137" y="1106062"/>
                </a:lnTo>
                <a:lnTo>
                  <a:pt x="1338137" y="1105268"/>
                </a:lnTo>
                <a:lnTo>
                  <a:pt x="1338401" y="1103681"/>
                </a:lnTo>
                <a:lnTo>
                  <a:pt x="1338666" y="1103152"/>
                </a:lnTo>
                <a:lnTo>
                  <a:pt x="1339724" y="1101565"/>
                </a:lnTo>
                <a:lnTo>
                  <a:pt x="1340252" y="1099713"/>
                </a:lnTo>
                <a:lnTo>
                  <a:pt x="1340781" y="1096803"/>
                </a:lnTo>
                <a:lnTo>
                  <a:pt x="1341310" y="1093628"/>
                </a:lnTo>
                <a:lnTo>
                  <a:pt x="1341310" y="1090718"/>
                </a:lnTo>
                <a:lnTo>
                  <a:pt x="1340517" y="1087544"/>
                </a:lnTo>
                <a:lnTo>
                  <a:pt x="1340252" y="1086221"/>
                </a:lnTo>
                <a:lnTo>
                  <a:pt x="1339724" y="1085163"/>
                </a:lnTo>
                <a:lnTo>
                  <a:pt x="1338666" y="1084369"/>
                </a:lnTo>
                <a:lnTo>
                  <a:pt x="1337872" y="1084105"/>
                </a:lnTo>
                <a:lnTo>
                  <a:pt x="1336814" y="1084105"/>
                </a:lnTo>
                <a:lnTo>
                  <a:pt x="1336021" y="1084105"/>
                </a:lnTo>
                <a:close/>
                <a:moveTo>
                  <a:pt x="1323327" y="1084105"/>
                </a:moveTo>
                <a:lnTo>
                  <a:pt x="1322270" y="1084369"/>
                </a:lnTo>
                <a:lnTo>
                  <a:pt x="1321476" y="1085163"/>
                </a:lnTo>
                <a:lnTo>
                  <a:pt x="1320947" y="1086221"/>
                </a:lnTo>
                <a:lnTo>
                  <a:pt x="1320683" y="1087544"/>
                </a:lnTo>
                <a:lnTo>
                  <a:pt x="1319890" y="1090718"/>
                </a:lnTo>
                <a:lnTo>
                  <a:pt x="1319890" y="1093628"/>
                </a:lnTo>
                <a:lnTo>
                  <a:pt x="1319890" y="1096803"/>
                </a:lnTo>
                <a:lnTo>
                  <a:pt x="1320683" y="1099713"/>
                </a:lnTo>
                <a:lnTo>
                  <a:pt x="1321476" y="1101565"/>
                </a:lnTo>
                <a:lnTo>
                  <a:pt x="1322534" y="1103152"/>
                </a:lnTo>
                <a:lnTo>
                  <a:pt x="1322798" y="1103681"/>
                </a:lnTo>
                <a:lnTo>
                  <a:pt x="1322798" y="1105268"/>
                </a:lnTo>
                <a:lnTo>
                  <a:pt x="1322798" y="1106062"/>
                </a:lnTo>
                <a:lnTo>
                  <a:pt x="1322798" y="1107120"/>
                </a:lnTo>
                <a:lnTo>
                  <a:pt x="1322270" y="1108178"/>
                </a:lnTo>
                <a:lnTo>
                  <a:pt x="1321212" y="1108972"/>
                </a:lnTo>
                <a:lnTo>
                  <a:pt x="1321476" y="1112411"/>
                </a:lnTo>
                <a:lnTo>
                  <a:pt x="1322270" y="1115850"/>
                </a:lnTo>
                <a:lnTo>
                  <a:pt x="1324121" y="1115850"/>
                </a:lnTo>
                <a:lnTo>
                  <a:pt x="1324385" y="1115850"/>
                </a:lnTo>
                <a:lnTo>
                  <a:pt x="1326501" y="1115850"/>
                </a:lnTo>
                <a:lnTo>
                  <a:pt x="1326765" y="1112411"/>
                </a:lnTo>
                <a:lnTo>
                  <a:pt x="1327294" y="1108972"/>
                </a:lnTo>
                <a:lnTo>
                  <a:pt x="1326236" y="1108178"/>
                </a:lnTo>
                <a:lnTo>
                  <a:pt x="1325972" y="1107120"/>
                </a:lnTo>
                <a:lnTo>
                  <a:pt x="1325708" y="1106062"/>
                </a:lnTo>
                <a:lnTo>
                  <a:pt x="1325708" y="1105268"/>
                </a:lnTo>
                <a:lnTo>
                  <a:pt x="1325972" y="1103681"/>
                </a:lnTo>
                <a:lnTo>
                  <a:pt x="1325972" y="1103152"/>
                </a:lnTo>
                <a:lnTo>
                  <a:pt x="1326765" y="1101565"/>
                </a:lnTo>
                <a:lnTo>
                  <a:pt x="1327823" y="1099713"/>
                </a:lnTo>
                <a:lnTo>
                  <a:pt x="1328352" y="1096803"/>
                </a:lnTo>
                <a:lnTo>
                  <a:pt x="1328616" y="1093628"/>
                </a:lnTo>
                <a:lnTo>
                  <a:pt x="1328352" y="1090718"/>
                </a:lnTo>
                <a:lnTo>
                  <a:pt x="1328088" y="1087544"/>
                </a:lnTo>
                <a:lnTo>
                  <a:pt x="1327823" y="1086221"/>
                </a:lnTo>
                <a:lnTo>
                  <a:pt x="1327294" y="1085163"/>
                </a:lnTo>
                <a:lnTo>
                  <a:pt x="1326236" y="1084369"/>
                </a:lnTo>
                <a:lnTo>
                  <a:pt x="1324914" y="1084105"/>
                </a:lnTo>
                <a:lnTo>
                  <a:pt x="1324385" y="1084105"/>
                </a:lnTo>
                <a:lnTo>
                  <a:pt x="1323327" y="1084105"/>
                </a:lnTo>
                <a:close/>
                <a:moveTo>
                  <a:pt x="1311956" y="1084105"/>
                </a:moveTo>
                <a:lnTo>
                  <a:pt x="1310898" y="1084369"/>
                </a:lnTo>
                <a:lnTo>
                  <a:pt x="1310105" y="1085163"/>
                </a:lnTo>
                <a:lnTo>
                  <a:pt x="1309311" y="1086221"/>
                </a:lnTo>
                <a:lnTo>
                  <a:pt x="1309047" y="1087544"/>
                </a:lnTo>
                <a:lnTo>
                  <a:pt x="1308518" y="1090718"/>
                </a:lnTo>
                <a:lnTo>
                  <a:pt x="1308518" y="1093628"/>
                </a:lnTo>
                <a:lnTo>
                  <a:pt x="1308782" y="1096803"/>
                </a:lnTo>
                <a:lnTo>
                  <a:pt x="1309311" y="1099713"/>
                </a:lnTo>
                <a:lnTo>
                  <a:pt x="1310105" y="1101565"/>
                </a:lnTo>
                <a:lnTo>
                  <a:pt x="1310898" y="1103152"/>
                </a:lnTo>
                <a:lnTo>
                  <a:pt x="1311162" y="1103681"/>
                </a:lnTo>
                <a:lnTo>
                  <a:pt x="1311691" y="1105268"/>
                </a:lnTo>
                <a:lnTo>
                  <a:pt x="1311691" y="1106062"/>
                </a:lnTo>
                <a:lnTo>
                  <a:pt x="1311162" y="1107120"/>
                </a:lnTo>
                <a:lnTo>
                  <a:pt x="1310634" y="1108178"/>
                </a:lnTo>
                <a:lnTo>
                  <a:pt x="1310105" y="1108972"/>
                </a:lnTo>
                <a:lnTo>
                  <a:pt x="1310105" y="1112411"/>
                </a:lnTo>
                <a:lnTo>
                  <a:pt x="1310634" y="1115850"/>
                </a:lnTo>
                <a:lnTo>
                  <a:pt x="1312485" y="1115850"/>
                </a:lnTo>
                <a:lnTo>
                  <a:pt x="1313278" y="1115850"/>
                </a:lnTo>
                <a:lnTo>
                  <a:pt x="1315129" y="1115850"/>
                </a:lnTo>
                <a:lnTo>
                  <a:pt x="1315658" y="1112411"/>
                </a:lnTo>
                <a:lnTo>
                  <a:pt x="1315658" y="1108972"/>
                </a:lnTo>
                <a:lnTo>
                  <a:pt x="1315129" y="1108178"/>
                </a:lnTo>
                <a:lnTo>
                  <a:pt x="1314336" y="1107120"/>
                </a:lnTo>
                <a:lnTo>
                  <a:pt x="1314072" y="1106062"/>
                </a:lnTo>
                <a:lnTo>
                  <a:pt x="1314072" y="1105268"/>
                </a:lnTo>
                <a:lnTo>
                  <a:pt x="1314336" y="1103681"/>
                </a:lnTo>
                <a:lnTo>
                  <a:pt x="1314600" y="1103152"/>
                </a:lnTo>
                <a:lnTo>
                  <a:pt x="1315658" y="1101565"/>
                </a:lnTo>
                <a:lnTo>
                  <a:pt x="1316187" y="1099713"/>
                </a:lnTo>
                <a:lnTo>
                  <a:pt x="1316980" y="1096803"/>
                </a:lnTo>
                <a:lnTo>
                  <a:pt x="1317245" y="1093628"/>
                </a:lnTo>
                <a:lnTo>
                  <a:pt x="1317245" y="1090718"/>
                </a:lnTo>
                <a:lnTo>
                  <a:pt x="1316452" y="1087544"/>
                </a:lnTo>
                <a:lnTo>
                  <a:pt x="1316187" y="1086221"/>
                </a:lnTo>
                <a:lnTo>
                  <a:pt x="1315658" y="1085163"/>
                </a:lnTo>
                <a:lnTo>
                  <a:pt x="1314600" y="1084369"/>
                </a:lnTo>
                <a:lnTo>
                  <a:pt x="1313807" y="1084105"/>
                </a:lnTo>
                <a:lnTo>
                  <a:pt x="1312749" y="1084105"/>
                </a:lnTo>
                <a:lnTo>
                  <a:pt x="1311956" y="1084105"/>
                </a:lnTo>
                <a:close/>
                <a:moveTo>
                  <a:pt x="1300584" y="1084105"/>
                </a:moveTo>
                <a:lnTo>
                  <a:pt x="1299526" y="1084369"/>
                </a:lnTo>
                <a:lnTo>
                  <a:pt x="1298469" y="1085163"/>
                </a:lnTo>
                <a:lnTo>
                  <a:pt x="1297940" y="1086221"/>
                </a:lnTo>
                <a:lnTo>
                  <a:pt x="1297675" y="1087544"/>
                </a:lnTo>
                <a:lnTo>
                  <a:pt x="1297146" y="1090718"/>
                </a:lnTo>
                <a:lnTo>
                  <a:pt x="1296882" y="1093628"/>
                </a:lnTo>
                <a:lnTo>
                  <a:pt x="1297146" y="1096803"/>
                </a:lnTo>
                <a:lnTo>
                  <a:pt x="1297940" y="1099713"/>
                </a:lnTo>
                <a:lnTo>
                  <a:pt x="1298733" y="1101565"/>
                </a:lnTo>
                <a:lnTo>
                  <a:pt x="1299526" y="1103152"/>
                </a:lnTo>
                <a:lnTo>
                  <a:pt x="1299791" y="1103681"/>
                </a:lnTo>
                <a:lnTo>
                  <a:pt x="1300055" y="1105268"/>
                </a:lnTo>
                <a:lnTo>
                  <a:pt x="1300055" y="1106062"/>
                </a:lnTo>
                <a:lnTo>
                  <a:pt x="1299791" y="1107120"/>
                </a:lnTo>
                <a:lnTo>
                  <a:pt x="1299526" y="1108178"/>
                </a:lnTo>
                <a:lnTo>
                  <a:pt x="1298469" y="1108972"/>
                </a:lnTo>
                <a:lnTo>
                  <a:pt x="1298733" y="1112411"/>
                </a:lnTo>
                <a:lnTo>
                  <a:pt x="1298998" y="1115850"/>
                </a:lnTo>
                <a:lnTo>
                  <a:pt x="1301378" y="1115850"/>
                </a:lnTo>
                <a:lnTo>
                  <a:pt x="1301642" y="1115850"/>
                </a:lnTo>
                <a:lnTo>
                  <a:pt x="1303493" y="1115850"/>
                </a:lnTo>
                <a:lnTo>
                  <a:pt x="1304022" y="1112411"/>
                </a:lnTo>
                <a:lnTo>
                  <a:pt x="1304551" y="1108972"/>
                </a:lnTo>
                <a:lnTo>
                  <a:pt x="1303493" y="1108178"/>
                </a:lnTo>
                <a:lnTo>
                  <a:pt x="1302964" y="1107120"/>
                </a:lnTo>
                <a:lnTo>
                  <a:pt x="1302964" y="1106062"/>
                </a:lnTo>
                <a:lnTo>
                  <a:pt x="1302964" y="1105268"/>
                </a:lnTo>
                <a:lnTo>
                  <a:pt x="1302964" y="1103681"/>
                </a:lnTo>
                <a:lnTo>
                  <a:pt x="1303229" y="1103152"/>
                </a:lnTo>
                <a:lnTo>
                  <a:pt x="1304022" y="1101565"/>
                </a:lnTo>
                <a:lnTo>
                  <a:pt x="1304816" y="1099713"/>
                </a:lnTo>
                <a:lnTo>
                  <a:pt x="1305609" y="1096803"/>
                </a:lnTo>
                <a:lnTo>
                  <a:pt x="1305609" y="1093628"/>
                </a:lnTo>
                <a:lnTo>
                  <a:pt x="1305609" y="1090718"/>
                </a:lnTo>
                <a:lnTo>
                  <a:pt x="1305080" y="1087544"/>
                </a:lnTo>
                <a:lnTo>
                  <a:pt x="1304816" y="1086221"/>
                </a:lnTo>
                <a:lnTo>
                  <a:pt x="1304022" y="1085163"/>
                </a:lnTo>
                <a:lnTo>
                  <a:pt x="1303493" y="1084369"/>
                </a:lnTo>
                <a:lnTo>
                  <a:pt x="1302171" y="1084105"/>
                </a:lnTo>
                <a:lnTo>
                  <a:pt x="1301378" y="1084105"/>
                </a:lnTo>
                <a:lnTo>
                  <a:pt x="1300584" y="1084105"/>
                </a:lnTo>
                <a:close/>
                <a:moveTo>
                  <a:pt x="1273610" y="1084105"/>
                </a:moveTo>
                <a:lnTo>
                  <a:pt x="1272288" y="1084369"/>
                </a:lnTo>
                <a:lnTo>
                  <a:pt x="1271494" y="1085163"/>
                </a:lnTo>
                <a:lnTo>
                  <a:pt x="1270966" y="1086221"/>
                </a:lnTo>
                <a:lnTo>
                  <a:pt x="1270701" y="1087544"/>
                </a:lnTo>
                <a:lnTo>
                  <a:pt x="1270172" y="1090718"/>
                </a:lnTo>
                <a:lnTo>
                  <a:pt x="1269908" y="1093628"/>
                </a:lnTo>
                <a:lnTo>
                  <a:pt x="1270172" y="1096803"/>
                </a:lnTo>
                <a:lnTo>
                  <a:pt x="1270701" y="1099713"/>
                </a:lnTo>
                <a:lnTo>
                  <a:pt x="1271759" y="1101565"/>
                </a:lnTo>
                <a:lnTo>
                  <a:pt x="1272552" y="1103152"/>
                </a:lnTo>
                <a:lnTo>
                  <a:pt x="1272552" y="1103681"/>
                </a:lnTo>
                <a:lnTo>
                  <a:pt x="1272817" y="1105268"/>
                </a:lnTo>
                <a:lnTo>
                  <a:pt x="1272817" y="1106062"/>
                </a:lnTo>
                <a:lnTo>
                  <a:pt x="1272817" y="1107120"/>
                </a:lnTo>
                <a:lnTo>
                  <a:pt x="1272288" y="1108178"/>
                </a:lnTo>
                <a:lnTo>
                  <a:pt x="1271494" y="1108972"/>
                </a:lnTo>
                <a:lnTo>
                  <a:pt x="1271759" y="1112411"/>
                </a:lnTo>
                <a:lnTo>
                  <a:pt x="1272288" y="1115850"/>
                </a:lnTo>
                <a:lnTo>
                  <a:pt x="1274139" y="1115850"/>
                </a:lnTo>
                <a:lnTo>
                  <a:pt x="1274403" y="1115850"/>
                </a:lnTo>
                <a:lnTo>
                  <a:pt x="1276784" y="1115850"/>
                </a:lnTo>
                <a:lnTo>
                  <a:pt x="1277048" y="1112411"/>
                </a:lnTo>
                <a:lnTo>
                  <a:pt x="1277312" y="1108972"/>
                </a:lnTo>
                <a:lnTo>
                  <a:pt x="1276254" y="1108178"/>
                </a:lnTo>
                <a:lnTo>
                  <a:pt x="1275990" y="1107120"/>
                </a:lnTo>
                <a:lnTo>
                  <a:pt x="1275726" y="1106062"/>
                </a:lnTo>
                <a:lnTo>
                  <a:pt x="1275726" y="1105268"/>
                </a:lnTo>
                <a:lnTo>
                  <a:pt x="1275990" y="1103681"/>
                </a:lnTo>
                <a:lnTo>
                  <a:pt x="1275990" y="1103152"/>
                </a:lnTo>
                <a:lnTo>
                  <a:pt x="1277048" y="1101565"/>
                </a:lnTo>
                <a:lnTo>
                  <a:pt x="1277841" y="1099713"/>
                </a:lnTo>
                <a:lnTo>
                  <a:pt x="1278635" y="1096803"/>
                </a:lnTo>
                <a:lnTo>
                  <a:pt x="1278899" y="1093628"/>
                </a:lnTo>
                <a:lnTo>
                  <a:pt x="1278635" y="1090718"/>
                </a:lnTo>
                <a:lnTo>
                  <a:pt x="1278106" y="1087544"/>
                </a:lnTo>
                <a:lnTo>
                  <a:pt x="1277577" y="1086221"/>
                </a:lnTo>
                <a:lnTo>
                  <a:pt x="1277312" y="1085163"/>
                </a:lnTo>
                <a:lnTo>
                  <a:pt x="1276254" y="1084369"/>
                </a:lnTo>
                <a:lnTo>
                  <a:pt x="1275197" y="1084105"/>
                </a:lnTo>
                <a:lnTo>
                  <a:pt x="1274403" y="1084105"/>
                </a:lnTo>
                <a:lnTo>
                  <a:pt x="1273610" y="1084105"/>
                </a:lnTo>
                <a:close/>
                <a:moveTo>
                  <a:pt x="1261974" y="1084105"/>
                </a:moveTo>
                <a:lnTo>
                  <a:pt x="1260652" y="1084369"/>
                </a:lnTo>
                <a:lnTo>
                  <a:pt x="1260123" y="1085163"/>
                </a:lnTo>
                <a:lnTo>
                  <a:pt x="1259594" y="1086221"/>
                </a:lnTo>
                <a:lnTo>
                  <a:pt x="1259330" y="1087544"/>
                </a:lnTo>
                <a:lnTo>
                  <a:pt x="1258536" y="1090718"/>
                </a:lnTo>
                <a:lnTo>
                  <a:pt x="1258536" y="1093628"/>
                </a:lnTo>
                <a:lnTo>
                  <a:pt x="1258801" y="1096803"/>
                </a:lnTo>
                <a:lnTo>
                  <a:pt x="1259594" y="1099713"/>
                </a:lnTo>
                <a:lnTo>
                  <a:pt x="1260123" y="1101565"/>
                </a:lnTo>
                <a:lnTo>
                  <a:pt x="1261181" y="1103152"/>
                </a:lnTo>
                <a:lnTo>
                  <a:pt x="1261445" y="1103681"/>
                </a:lnTo>
                <a:lnTo>
                  <a:pt x="1261710" y="1105268"/>
                </a:lnTo>
                <a:lnTo>
                  <a:pt x="1261710" y="1106062"/>
                </a:lnTo>
                <a:lnTo>
                  <a:pt x="1261445" y="1107120"/>
                </a:lnTo>
                <a:lnTo>
                  <a:pt x="1260652" y="1108178"/>
                </a:lnTo>
                <a:lnTo>
                  <a:pt x="1260123" y="1108972"/>
                </a:lnTo>
                <a:lnTo>
                  <a:pt x="1260123" y="1112411"/>
                </a:lnTo>
                <a:lnTo>
                  <a:pt x="1260652" y="1115850"/>
                </a:lnTo>
                <a:lnTo>
                  <a:pt x="1262767" y="1115850"/>
                </a:lnTo>
                <a:lnTo>
                  <a:pt x="1263296" y="1115850"/>
                </a:lnTo>
                <a:lnTo>
                  <a:pt x="1265148" y="1115850"/>
                </a:lnTo>
                <a:lnTo>
                  <a:pt x="1265676" y="1112411"/>
                </a:lnTo>
                <a:lnTo>
                  <a:pt x="1265676" y="1108972"/>
                </a:lnTo>
                <a:lnTo>
                  <a:pt x="1264883" y="1108178"/>
                </a:lnTo>
                <a:lnTo>
                  <a:pt x="1264619" y="1107120"/>
                </a:lnTo>
                <a:lnTo>
                  <a:pt x="1264090" y="1106062"/>
                </a:lnTo>
                <a:lnTo>
                  <a:pt x="1264090" y="1105268"/>
                </a:lnTo>
                <a:lnTo>
                  <a:pt x="1264619" y="1103681"/>
                </a:lnTo>
                <a:lnTo>
                  <a:pt x="1264883" y="1103152"/>
                </a:lnTo>
                <a:lnTo>
                  <a:pt x="1265676" y="1101565"/>
                </a:lnTo>
                <a:lnTo>
                  <a:pt x="1266470" y="1099713"/>
                </a:lnTo>
                <a:lnTo>
                  <a:pt x="1266999" y="1096803"/>
                </a:lnTo>
                <a:lnTo>
                  <a:pt x="1267263" y="1093628"/>
                </a:lnTo>
                <a:lnTo>
                  <a:pt x="1267263" y="1090718"/>
                </a:lnTo>
                <a:lnTo>
                  <a:pt x="1266734" y="1087544"/>
                </a:lnTo>
                <a:lnTo>
                  <a:pt x="1266470" y="1086221"/>
                </a:lnTo>
                <a:lnTo>
                  <a:pt x="1265676" y="1085163"/>
                </a:lnTo>
                <a:lnTo>
                  <a:pt x="1264883" y="1084369"/>
                </a:lnTo>
                <a:lnTo>
                  <a:pt x="1263825" y="1084105"/>
                </a:lnTo>
                <a:lnTo>
                  <a:pt x="1263032" y="1084105"/>
                </a:lnTo>
                <a:lnTo>
                  <a:pt x="1261974" y="1084105"/>
                </a:lnTo>
                <a:close/>
                <a:moveTo>
                  <a:pt x="1250867" y="1084105"/>
                </a:moveTo>
                <a:lnTo>
                  <a:pt x="1249545" y="1084369"/>
                </a:lnTo>
                <a:lnTo>
                  <a:pt x="1248751" y="1085163"/>
                </a:lnTo>
                <a:lnTo>
                  <a:pt x="1247958" y="1086221"/>
                </a:lnTo>
                <a:lnTo>
                  <a:pt x="1247694" y="1087544"/>
                </a:lnTo>
                <a:lnTo>
                  <a:pt x="1247429" y="1090718"/>
                </a:lnTo>
                <a:lnTo>
                  <a:pt x="1247165" y="1093628"/>
                </a:lnTo>
                <a:lnTo>
                  <a:pt x="1247429" y="1096803"/>
                </a:lnTo>
                <a:lnTo>
                  <a:pt x="1247958" y="1099713"/>
                </a:lnTo>
                <a:lnTo>
                  <a:pt x="1249016" y="1101565"/>
                </a:lnTo>
                <a:lnTo>
                  <a:pt x="1249545" y="1103152"/>
                </a:lnTo>
                <a:lnTo>
                  <a:pt x="1249809" y="1103681"/>
                </a:lnTo>
                <a:lnTo>
                  <a:pt x="1250074" y="1105268"/>
                </a:lnTo>
                <a:lnTo>
                  <a:pt x="1250074" y="1106062"/>
                </a:lnTo>
                <a:lnTo>
                  <a:pt x="1249809" y="1107120"/>
                </a:lnTo>
                <a:lnTo>
                  <a:pt x="1249545" y="1108178"/>
                </a:lnTo>
                <a:lnTo>
                  <a:pt x="1248751" y="1108972"/>
                </a:lnTo>
                <a:lnTo>
                  <a:pt x="1249016" y="1112411"/>
                </a:lnTo>
                <a:lnTo>
                  <a:pt x="1249280" y="1115850"/>
                </a:lnTo>
                <a:lnTo>
                  <a:pt x="1251131" y="1115850"/>
                </a:lnTo>
                <a:lnTo>
                  <a:pt x="1251660" y="1115850"/>
                </a:lnTo>
                <a:lnTo>
                  <a:pt x="1253512" y="1115850"/>
                </a:lnTo>
                <a:lnTo>
                  <a:pt x="1254305" y="1112411"/>
                </a:lnTo>
                <a:lnTo>
                  <a:pt x="1254569" y="1108972"/>
                </a:lnTo>
                <a:lnTo>
                  <a:pt x="1253512" y="1108178"/>
                </a:lnTo>
                <a:lnTo>
                  <a:pt x="1252983" y="1107120"/>
                </a:lnTo>
                <a:lnTo>
                  <a:pt x="1252983" y="1106062"/>
                </a:lnTo>
                <a:lnTo>
                  <a:pt x="1252718" y="1105268"/>
                </a:lnTo>
                <a:lnTo>
                  <a:pt x="1252983" y="1103681"/>
                </a:lnTo>
                <a:lnTo>
                  <a:pt x="1253247" y="1103152"/>
                </a:lnTo>
                <a:lnTo>
                  <a:pt x="1254305" y="1101565"/>
                </a:lnTo>
                <a:lnTo>
                  <a:pt x="1254834" y="1099713"/>
                </a:lnTo>
                <a:lnTo>
                  <a:pt x="1255892" y="1096803"/>
                </a:lnTo>
                <a:lnTo>
                  <a:pt x="1255892" y="1093628"/>
                </a:lnTo>
                <a:lnTo>
                  <a:pt x="1255892" y="1090718"/>
                </a:lnTo>
                <a:lnTo>
                  <a:pt x="1255098" y="1087544"/>
                </a:lnTo>
                <a:lnTo>
                  <a:pt x="1254834" y="1086221"/>
                </a:lnTo>
                <a:lnTo>
                  <a:pt x="1254305" y="1085163"/>
                </a:lnTo>
                <a:lnTo>
                  <a:pt x="1253512" y="1084369"/>
                </a:lnTo>
                <a:lnTo>
                  <a:pt x="1252454" y="1084105"/>
                </a:lnTo>
                <a:lnTo>
                  <a:pt x="1251396" y="1084105"/>
                </a:lnTo>
                <a:lnTo>
                  <a:pt x="1250867" y="1084105"/>
                </a:lnTo>
                <a:close/>
                <a:moveTo>
                  <a:pt x="1238966" y="1084105"/>
                </a:moveTo>
                <a:lnTo>
                  <a:pt x="1237644" y="1084369"/>
                </a:lnTo>
                <a:lnTo>
                  <a:pt x="1237115" y="1085163"/>
                </a:lnTo>
                <a:lnTo>
                  <a:pt x="1236586" y="1086221"/>
                </a:lnTo>
                <a:lnTo>
                  <a:pt x="1236058" y="1087544"/>
                </a:lnTo>
                <a:lnTo>
                  <a:pt x="1235529" y="1090718"/>
                </a:lnTo>
                <a:lnTo>
                  <a:pt x="1235529" y="1093628"/>
                </a:lnTo>
                <a:lnTo>
                  <a:pt x="1235529" y="1096803"/>
                </a:lnTo>
                <a:lnTo>
                  <a:pt x="1236586" y="1099713"/>
                </a:lnTo>
                <a:lnTo>
                  <a:pt x="1237115" y="1101565"/>
                </a:lnTo>
                <a:lnTo>
                  <a:pt x="1237909" y="1103152"/>
                </a:lnTo>
                <a:lnTo>
                  <a:pt x="1238438" y="1103681"/>
                </a:lnTo>
                <a:lnTo>
                  <a:pt x="1238702" y="1105268"/>
                </a:lnTo>
                <a:lnTo>
                  <a:pt x="1238702" y="1106062"/>
                </a:lnTo>
                <a:lnTo>
                  <a:pt x="1238438" y="1107120"/>
                </a:lnTo>
                <a:lnTo>
                  <a:pt x="1237644" y="1108178"/>
                </a:lnTo>
                <a:lnTo>
                  <a:pt x="1237115" y="1108972"/>
                </a:lnTo>
                <a:lnTo>
                  <a:pt x="1237115" y="1112411"/>
                </a:lnTo>
                <a:lnTo>
                  <a:pt x="1237644" y="1115850"/>
                </a:lnTo>
                <a:lnTo>
                  <a:pt x="1239496" y="1115850"/>
                </a:lnTo>
                <a:lnTo>
                  <a:pt x="1240289" y="1115850"/>
                </a:lnTo>
                <a:lnTo>
                  <a:pt x="1242140" y="1115850"/>
                </a:lnTo>
                <a:lnTo>
                  <a:pt x="1242404" y="1112411"/>
                </a:lnTo>
                <a:lnTo>
                  <a:pt x="1242669" y="1108972"/>
                </a:lnTo>
                <a:lnTo>
                  <a:pt x="1241876" y="1108178"/>
                </a:lnTo>
                <a:lnTo>
                  <a:pt x="1241347" y="1107120"/>
                </a:lnTo>
                <a:lnTo>
                  <a:pt x="1241082" y="1106062"/>
                </a:lnTo>
                <a:lnTo>
                  <a:pt x="1241082" y="1105268"/>
                </a:lnTo>
                <a:lnTo>
                  <a:pt x="1241347" y="1103681"/>
                </a:lnTo>
                <a:lnTo>
                  <a:pt x="1241876" y="1103152"/>
                </a:lnTo>
                <a:lnTo>
                  <a:pt x="1242669" y="1101565"/>
                </a:lnTo>
                <a:lnTo>
                  <a:pt x="1243198" y="1099713"/>
                </a:lnTo>
                <a:lnTo>
                  <a:pt x="1243991" y="1096803"/>
                </a:lnTo>
                <a:lnTo>
                  <a:pt x="1244256" y="1093628"/>
                </a:lnTo>
                <a:lnTo>
                  <a:pt x="1243991" y="1090718"/>
                </a:lnTo>
                <a:lnTo>
                  <a:pt x="1243727" y="1087544"/>
                </a:lnTo>
                <a:lnTo>
                  <a:pt x="1243198" y="1086221"/>
                </a:lnTo>
                <a:lnTo>
                  <a:pt x="1242669" y="1085163"/>
                </a:lnTo>
                <a:lnTo>
                  <a:pt x="1241876" y="1084369"/>
                </a:lnTo>
                <a:lnTo>
                  <a:pt x="1240818" y="1084105"/>
                </a:lnTo>
                <a:lnTo>
                  <a:pt x="1239760" y="1084105"/>
                </a:lnTo>
                <a:lnTo>
                  <a:pt x="1238966" y="1084105"/>
                </a:lnTo>
                <a:close/>
                <a:moveTo>
                  <a:pt x="1227860" y="1084105"/>
                </a:moveTo>
                <a:lnTo>
                  <a:pt x="1226537" y="1084369"/>
                </a:lnTo>
                <a:lnTo>
                  <a:pt x="1225479" y="1085163"/>
                </a:lnTo>
                <a:lnTo>
                  <a:pt x="1224950" y="1086221"/>
                </a:lnTo>
                <a:lnTo>
                  <a:pt x="1224686" y="1087544"/>
                </a:lnTo>
                <a:lnTo>
                  <a:pt x="1224422" y="1090718"/>
                </a:lnTo>
                <a:lnTo>
                  <a:pt x="1223893" y="1093628"/>
                </a:lnTo>
                <a:lnTo>
                  <a:pt x="1224422" y="1096803"/>
                </a:lnTo>
                <a:lnTo>
                  <a:pt x="1224950" y="1099713"/>
                </a:lnTo>
                <a:lnTo>
                  <a:pt x="1225744" y="1101565"/>
                </a:lnTo>
                <a:lnTo>
                  <a:pt x="1226537" y="1103152"/>
                </a:lnTo>
                <a:lnTo>
                  <a:pt x="1226802" y="1103681"/>
                </a:lnTo>
                <a:lnTo>
                  <a:pt x="1227066" y="1105268"/>
                </a:lnTo>
                <a:lnTo>
                  <a:pt x="1227066" y="1106062"/>
                </a:lnTo>
                <a:lnTo>
                  <a:pt x="1226802" y="1107120"/>
                </a:lnTo>
                <a:lnTo>
                  <a:pt x="1226537" y="1108178"/>
                </a:lnTo>
                <a:lnTo>
                  <a:pt x="1225479" y="1108972"/>
                </a:lnTo>
                <a:lnTo>
                  <a:pt x="1225744" y="1112411"/>
                </a:lnTo>
                <a:lnTo>
                  <a:pt x="1226273" y="1115850"/>
                </a:lnTo>
                <a:lnTo>
                  <a:pt x="1228124" y="1115850"/>
                </a:lnTo>
                <a:lnTo>
                  <a:pt x="1228653" y="1115850"/>
                </a:lnTo>
                <a:lnTo>
                  <a:pt x="1230504" y="1115850"/>
                </a:lnTo>
                <a:lnTo>
                  <a:pt x="1231033" y="1112411"/>
                </a:lnTo>
                <a:lnTo>
                  <a:pt x="1231033" y="1108972"/>
                </a:lnTo>
                <a:lnTo>
                  <a:pt x="1230504" y="1108178"/>
                </a:lnTo>
                <a:lnTo>
                  <a:pt x="1229975" y="1107120"/>
                </a:lnTo>
                <a:lnTo>
                  <a:pt x="1229711" y="1106062"/>
                </a:lnTo>
                <a:lnTo>
                  <a:pt x="1229711" y="1105268"/>
                </a:lnTo>
                <a:lnTo>
                  <a:pt x="1229975" y="1103681"/>
                </a:lnTo>
                <a:lnTo>
                  <a:pt x="1230240" y="1103152"/>
                </a:lnTo>
                <a:lnTo>
                  <a:pt x="1231033" y="1101565"/>
                </a:lnTo>
                <a:lnTo>
                  <a:pt x="1231826" y="1099713"/>
                </a:lnTo>
                <a:lnTo>
                  <a:pt x="1232620" y="1096803"/>
                </a:lnTo>
                <a:lnTo>
                  <a:pt x="1232620" y="1093628"/>
                </a:lnTo>
                <a:lnTo>
                  <a:pt x="1232620" y="1090718"/>
                </a:lnTo>
                <a:lnTo>
                  <a:pt x="1232091" y="1087544"/>
                </a:lnTo>
                <a:lnTo>
                  <a:pt x="1231826" y="1086221"/>
                </a:lnTo>
                <a:lnTo>
                  <a:pt x="1231033" y="1085163"/>
                </a:lnTo>
                <a:lnTo>
                  <a:pt x="1230504" y="1084369"/>
                </a:lnTo>
                <a:lnTo>
                  <a:pt x="1229182" y="1084105"/>
                </a:lnTo>
                <a:lnTo>
                  <a:pt x="1228388" y="1084105"/>
                </a:lnTo>
                <a:lnTo>
                  <a:pt x="1227860" y="1084105"/>
                </a:lnTo>
                <a:close/>
                <a:moveTo>
                  <a:pt x="1216224" y="1084105"/>
                </a:moveTo>
                <a:lnTo>
                  <a:pt x="1214901" y="1084369"/>
                </a:lnTo>
                <a:lnTo>
                  <a:pt x="1214108" y="1085163"/>
                </a:lnTo>
                <a:lnTo>
                  <a:pt x="1213579" y="1086221"/>
                </a:lnTo>
                <a:lnTo>
                  <a:pt x="1213314" y="1087544"/>
                </a:lnTo>
                <a:lnTo>
                  <a:pt x="1212786" y="1090718"/>
                </a:lnTo>
                <a:lnTo>
                  <a:pt x="1212521" y="1093628"/>
                </a:lnTo>
                <a:lnTo>
                  <a:pt x="1212786" y="1096803"/>
                </a:lnTo>
                <a:lnTo>
                  <a:pt x="1213314" y="1099713"/>
                </a:lnTo>
                <a:lnTo>
                  <a:pt x="1214372" y="1101565"/>
                </a:lnTo>
                <a:lnTo>
                  <a:pt x="1215166" y="1103152"/>
                </a:lnTo>
                <a:lnTo>
                  <a:pt x="1215166" y="1103681"/>
                </a:lnTo>
                <a:lnTo>
                  <a:pt x="1215695" y="1105268"/>
                </a:lnTo>
                <a:lnTo>
                  <a:pt x="1215695" y="1106062"/>
                </a:lnTo>
                <a:lnTo>
                  <a:pt x="1215695" y="1107120"/>
                </a:lnTo>
                <a:lnTo>
                  <a:pt x="1214901" y="1108178"/>
                </a:lnTo>
                <a:lnTo>
                  <a:pt x="1214108" y="1108972"/>
                </a:lnTo>
                <a:lnTo>
                  <a:pt x="1214372" y="1112411"/>
                </a:lnTo>
                <a:lnTo>
                  <a:pt x="1214901" y="1115850"/>
                </a:lnTo>
                <a:lnTo>
                  <a:pt x="1216752" y="1115850"/>
                </a:lnTo>
                <a:lnTo>
                  <a:pt x="1217017" y="1115850"/>
                </a:lnTo>
                <a:lnTo>
                  <a:pt x="1219397" y="1115850"/>
                </a:lnTo>
                <a:lnTo>
                  <a:pt x="1219661" y="1112411"/>
                </a:lnTo>
                <a:lnTo>
                  <a:pt x="1219926" y="1108972"/>
                </a:lnTo>
                <a:lnTo>
                  <a:pt x="1219132" y="1108178"/>
                </a:lnTo>
                <a:lnTo>
                  <a:pt x="1218339" y="1107120"/>
                </a:lnTo>
                <a:lnTo>
                  <a:pt x="1218339" y="1106062"/>
                </a:lnTo>
                <a:lnTo>
                  <a:pt x="1218339" y="1105268"/>
                </a:lnTo>
                <a:lnTo>
                  <a:pt x="1218604" y="1103681"/>
                </a:lnTo>
                <a:lnTo>
                  <a:pt x="1218604" y="1103152"/>
                </a:lnTo>
                <a:lnTo>
                  <a:pt x="1219661" y="1101565"/>
                </a:lnTo>
                <a:lnTo>
                  <a:pt x="1220455" y="1099713"/>
                </a:lnTo>
                <a:lnTo>
                  <a:pt x="1221248" y="1096803"/>
                </a:lnTo>
                <a:lnTo>
                  <a:pt x="1221513" y="1093628"/>
                </a:lnTo>
                <a:lnTo>
                  <a:pt x="1221248" y="1090718"/>
                </a:lnTo>
                <a:lnTo>
                  <a:pt x="1220984" y="1087544"/>
                </a:lnTo>
                <a:lnTo>
                  <a:pt x="1220190" y="1086221"/>
                </a:lnTo>
                <a:lnTo>
                  <a:pt x="1219926" y="1085163"/>
                </a:lnTo>
                <a:lnTo>
                  <a:pt x="1219132" y="1084369"/>
                </a:lnTo>
                <a:lnTo>
                  <a:pt x="1217810" y="1084105"/>
                </a:lnTo>
                <a:lnTo>
                  <a:pt x="1217017" y="1084105"/>
                </a:lnTo>
                <a:lnTo>
                  <a:pt x="1216224" y="1084105"/>
                </a:lnTo>
                <a:close/>
                <a:moveTo>
                  <a:pt x="1203794" y="1084105"/>
                </a:moveTo>
                <a:lnTo>
                  <a:pt x="1202472" y="1084369"/>
                </a:lnTo>
                <a:lnTo>
                  <a:pt x="1201678" y="1085163"/>
                </a:lnTo>
                <a:lnTo>
                  <a:pt x="1200885" y="1086221"/>
                </a:lnTo>
                <a:lnTo>
                  <a:pt x="1200621" y="1087544"/>
                </a:lnTo>
                <a:lnTo>
                  <a:pt x="1200356" y="1090718"/>
                </a:lnTo>
                <a:lnTo>
                  <a:pt x="1200092" y="1093628"/>
                </a:lnTo>
                <a:lnTo>
                  <a:pt x="1200356" y="1096803"/>
                </a:lnTo>
                <a:lnTo>
                  <a:pt x="1200885" y="1099713"/>
                </a:lnTo>
                <a:lnTo>
                  <a:pt x="1201943" y="1101565"/>
                </a:lnTo>
                <a:lnTo>
                  <a:pt x="1202472" y="1103152"/>
                </a:lnTo>
                <a:lnTo>
                  <a:pt x="1202736" y="1103681"/>
                </a:lnTo>
                <a:lnTo>
                  <a:pt x="1203001" y="1105268"/>
                </a:lnTo>
                <a:lnTo>
                  <a:pt x="1203001" y="1106062"/>
                </a:lnTo>
                <a:lnTo>
                  <a:pt x="1202736" y="1107120"/>
                </a:lnTo>
                <a:lnTo>
                  <a:pt x="1202472" y="1108178"/>
                </a:lnTo>
                <a:lnTo>
                  <a:pt x="1201678" y="1108972"/>
                </a:lnTo>
                <a:lnTo>
                  <a:pt x="1201943" y="1112411"/>
                </a:lnTo>
                <a:lnTo>
                  <a:pt x="1202208" y="1115850"/>
                </a:lnTo>
                <a:lnTo>
                  <a:pt x="1204059" y="1115850"/>
                </a:lnTo>
                <a:lnTo>
                  <a:pt x="1204588" y="1115850"/>
                </a:lnTo>
                <a:lnTo>
                  <a:pt x="1206439" y="1115850"/>
                </a:lnTo>
                <a:lnTo>
                  <a:pt x="1207232" y="1112411"/>
                </a:lnTo>
                <a:lnTo>
                  <a:pt x="1207232" y="1108972"/>
                </a:lnTo>
                <a:lnTo>
                  <a:pt x="1206439" y="1108178"/>
                </a:lnTo>
                <a:lnTo>
                  <a:pt x="1205910" y="1107120"/>
                </a:lnTo>
                <a:lnTo>
                  <a:pt x="1205645" y="1106062"/>
                </a:lnTo>
                <a:lnTo>
                  <a:pt x="1205645" y="1105268"/>
                </a:lnTo>
                <a:lnTo>
                  <a:pt x="1205910" y="1103681"/>
                </a:lnTo>
                <a:lnTo>
                  <a:pt x="1206174" y="1103152"/>
                </a:lnTo>
                <a:lnTo>
                  <a:pt x="1207232" y="1101565"/>
                </a:lnTo>
                <a:lnTo>
                  <a:pt x="1207761" y="1099713"/>
                </a:lnTo>
                <a:lnTo>
                  <a:pt x="1208819" y="1096803"/>
                </a:lnTo>
                <a:lnTo>
                  <a:pt x="1208819" y="1093628"/>
                </a:lnTo>
                <a:lnTo>
                  <a:pt x="1208819" y="1090718"/>
                </a:lnTo>
                <a:lnTo>
                  <a:pt x="1208026" y="1087544"/>
                </a:lnTo>
                <a:lnTo>
                  <a:pt x="1207761" y="1086221"/>
                </a:lnTo>
                <a:lnTo>
                  <a:pt x="1207232" y="1085163"/>
                </a:lnTo>
                <a:lnTo>
                  <a:pt x="1206439" y="1084369"/>
                </a:lnTo>
                <a:lnTo>
                  <a:pt x="1205381" y="1084105"/>
                </a:lnTo>
                <a:lnTo>
                  <a:pt x="1204323" y="1084105"/>
                </a:lnTo>
                <a:lnTo>
                  <a:pt x="1203794" y="1084105"/>
                </a:lnTo>
                <a:close/>
                <a:moveTo>
                  <a:pt x="1192158" y="1084105"/>
                </a:moveTo>
                <a:lnTo>
                  <a:pt x="1190836" y="1084369"/>
                </a:lnTo>
                <a:lnTo>
                  <a:pt x="1190043" y="1085163"/>
                </a:lnTo>
                <a:lnTo>
                  <a:pt x="1189778" y="1086221"/>
                </a:lnTo>
                <a:lnTo>
                  <a:pt x="1189514" y="1087544"/>
                </a:lnTo>
                <a:lnTo>
                  <a:pt x="1188720" y="1090718"/>
                </a:lnTo>
                <a:lnTo>
                  <a:pt x="1188456" y="1093628"/>
                </a:lnTo>
                <a:lnTo>
                  <a:pt x="1188720" y="1096803"/>
                </a:lnTo>
                <a:lnTo>
                  <a:pt x="1189514" y="1099713"/>
                </a:lnTo>
                <a:lnTo>
                  <a:pt x="1190307" y="1101565"/>
                </a:lnTo>
                <a:lnTo>
                  <a:pt x="1191365" y="1103152"/>
                </a:lnTo>
                <a:lnTo>
                  <a:pt x="1191365" y="1103681"/>
                </a:lnTo>
                <a:lnTo>
                  <a:pt x="1191629" y="1105268"/>
                </a:lnTo>
                <a:lnTo>
                  <a:pt x="1191629" y="1106062"/>
                </a:lnTo>
                <a:lnTo>
                  <a:pt x="1191629" y="1107120"/>
                </a:lnTo>
                <a:lnTo>
                  <a:pt x="1190836" y="1108178"/>
                </a:lnTo>
                <a:lnTo>
                  <a:pt x="1190043" y="1108972"/>
                </a:lnTo>
                <a:lnTo>
                  <a:pt x="1190307" y="1112411"/>
                </a:lnTo>
                <a:lnTo>
                  <a:pt x="1190836" y="1115850"/>
                </a:lnTo>
                <a:lnTo>
                  <a:pt x="1192952" y="1115850"/>
                </a:lnTo>
                <a:lnTo>
                  <a:pt x="1193216" y="1115850"/>
                </a:lnTo>
                <a:lnTo>
                  <a:pt x="1195332" y="1115850"/>
                </a:lnTo>
                <a:lnTo>
                  <a:pt x="1195596" y="1112411"/>
                </a:lnTo>
                <a:lnTo>
                  <a:pt x="1195861" y="1108972"/>
                </a:lnTo>
                <a:lnTo>
                  <a:pt x="1195067" y="1108178"/>
                </a:lnTo>
                <a:lnTo>
                  <a:pt x="1194274" y="1107120"/>
                </a:lnTo>
                <a:lnTo>
                  <a:pt x="1194274" y="1106062"/>
                </a:lnTo>
                <a:lnTo>
                  <a:pt x="1194274" y="1105268"/>
                </a:lnTo>
                <a:lnTo>
                  <a:pt x="1194803" y="1103681"/>
                </a:lnTo>
                <a:lnTo>
                  <a:pt x="1194803" y="1103152"/>
                </a:lnTo>
                <a:lnTo>
                  <a:pt x="1195596" y="1101565"/>
                </a:lnTo>
                <a:lnTo>
                  <a:pt x="1196654" y="1099713"/>
                </a:lnTo>
                <a:lnTo>
                  <a:pt x="1197183" y="1096803"/>
                </a:lnTo>
                <a:lnTo>
                  <a:pt x="1197447" y="1093628"/>
                </a:lnTo>
                <a:lnTo>
                  <a:pt x="1197183" y="1090718"/>
                </a:lnTo>
                <a:lnTo>
                  <a:pt x="1196918" y="1087544"/>
                </a:lnTo>
                <a:lnTo>
                  <a:pt x="1196125" y="1086221"/>
                </a:lnTo>
                <a:lnTo>
                  <a:pt x="1195861" y="1085163"/>
                </a:lnTo>
                <a:lnTo>
                  <a:pt x="1195067" y="1084369"/>
                </a:lnTo>
                <a:lnTo>
                  <a:pt x="1193745" y="1084105"/>
                </a:lnTo>
                <a:lnTo>
                  <a:pt x="1193216" y="1084105"/>
                </a:lnTo>
                <a:lnTo>
                  <a:pt x="1192158" y="1084105"/>
                </a:lnTo>
                <a:close/>
                <a:moveTo>
                  <a:pt x="1180787" y="1084105"/>
                </a:moveTo>
                <a:lnTo>
                  <a:pt x="1179464" y="1084369"/>
                </a:lnTo>
                <a:lnTo>
                  <a:pt x="1178671" y="1085163"/>
                </a:lnTo>
                <a:lnTo>
                  <a:pt x="1178142" y="1086221"/>
                </a:lnTo>
                <a:lnTo>
                  <a:pt x="1177878" y="1087544"/>
                </a:lnTo>
                <a:lnTo>
                  <a:pt x="1177349" y="1090718"/>
                </a:lnTo>
                <a:lnTo>
                  <a:pt x="1177349" y="1093628"/>
                </a:lnTo>
                <a:lnTo>
                  <a:pt x="1177349" y="1096803"/>
                </a:lnTo>
                <a:lnTo>
                  <a:pt x="1178142" y="1099713"/>
                </a:lnTo>
                <a:lnTo>
                  <a:pt x="1178671" y="1101565"/>
                </a:lnTo>
                <a:lnTo>
                  <a:pt x="1179729" y="1103152"/>
                </a:lnTo>
                <a:lnTo>
                  <a:pt x="1179993" y="1103681"/>
                </a:lnTo>
                <a:lnTo>
                  <a:pt x="1180258" y="1105268"/>
                </a:lnTo>
                <a:lnTo>
                  <a:pt x="1180258" y="1106062"/>
                </a:lnTo>
                <a:lnTo>
                  <a:pt x="1179993" y="1107120"/>
                </a:lnTo>
                <a:lnTo>
                  <a:pt x="1179464" y="1108178"/>
                </a:lnTo>
                <a:lnTo>
                  <a:pt x="1178671" y="1108972"/>
                </a:lnTo>
                <a:lnTo>
                  <a:pt x="1178671" y="1112411"/>
                </a:lnTo>
                <a:lnTo>
                  <a:pt x="1179464" y="1115850"/>
                </a:lnTo>
                <a:lnTo>
                  <a:pt x="1181316" y="1115850"/>
                </a:lnTo>
                <a:lnTo>
                  <a:pt x="1181844" y="1115850"/>
                </a:lnTo>
                <a:lnTo>
                  <a:pt x="1183696" y="1115850"/>
                </a:lnTo>
                <a:lnTo>
                  <a:pt x="1183960" y="1112411"/>
                </a:lnTo>
                <a:lnTo>
                  <a:pt x="1184489" y="1108972"/>
                </a:lnTo>
                <a:lnTo>
                  <a:pt x="1183431" y="1108178"/>
                </a:lnTo>
                <a:lnTo>
                  <a:pt x="1183167" y="1107120"/>
                </a:lnTo>
                <a:lnTo>
                  <a:pt x="1182902" y="1106062"/>
                </a:lnTo>
                <a:lnTo>
                  <a:pt x="1182902" y="1105268"/>
                </a:lnTo>
                <a:lnTo>
                  <a:pt x="1183167" y="1103681"/>
                </a:lnTo>
                <a:lnTo>
                  <a:pt x="1183431" y="1103152"/>
                </a:lnTo>
                <a:lnTo>
                  <a:pt x="1183960" y="1101565"/>
                </a:lnTo>
                <a:lnTo>
                  <a:pt x="1185018" y="1099713"/>
                </a:lnTo>
                <a:lnTo>
                  <a:pt x="1185547" y="1096803"/>
                </a:lnTo>
                <a:lnTo>
                  <a:pt x="1186076" y="1093628"/>
                </a:lnTo>
                <a:lnTo>
                  <a:pt x="1185547" y="1090718"/>
                </a:lnTo>
                <a:lnTo>
                  <a:pt x="1185282" y="1087544"/>
                </a:lnTo>
                <a:lnTo>
                  <a:pt x="1185018" y="1086221"/>
                </a:lnTo>
                <a:lnTo>
                  <a:pt x="1184489" y="1085163"/>
                </a:lnTo>
                <a:lnTo>
                  <a:pt x="1183431" y="1084369"/>
                </a:lnTo>
                <a:lnTo>
                  <a:pt x="1182638" y="1084105"/>
                </a:lnTo>
                <a:lnTo>
                  <a:pt x="1182109" y="1084105"/>
                </a:lnTo>
                <a:lnTo>
                  <a:pt x="1181580" y="1084105"/>
                </a:lnTo>
                <a:lnTo>
                  <a:pt x="1180787" y="1084105"/>
                </a:lnTo>
                <a:close/>
                <a:moveTo>
                  <a:pt x="1153548" y="1084105"/>
                </a:moveTo>
                <a:lnTo>
                  <a:pt x="1152490" y="1084369"/>
                </a:lnTo>
                <a:lnTo>
                  <a:pt x="1151697" y="1085163"/>
                </a:lnTo>
                <a:lnTo>
                  <a:pt x="1151168" y="1086221"/>
                </a:lnTo>
                <a:lnTo>
                  <a:pt x="1150639" y="1087544"/>
                </a:lnTo>
                <a:lnTo>
                  <a:pt x="1150374" y="1090718"/>
                </a:lnTo>
                <a:lnTo>
                  <a:pt x="1150110" y="1093628"/>
                </a:lnTo>
                <a:lnTo>
                  <a:pt x="1150374" y="1096803"/>
                </a:lnTo>
                <a:lnTo>
                  <a:pt x="1151168" y="1099713"/>
                </a:lnTo>
                <a:lnTo>
                  <a:pt x="1151697" y="1101565"/>
                </a:lnTo>
                <a:lnTo>
                  <a:pt x="1152490" y="1103152"/>
                </a:lnTo>
                <a:lnTo>
                  <a:pt x="1153019" y="1103681"/>
                </a:lnTo>
                <a:lnTo>
                  <a:pt x="1153284" y="1105268"/>
                </a:lnTo>
                <a:lnTo>
                  <a:pt x="1153284" y="1106062"/>
                </a:lnTo>
                <a:lnTo>
                  <a:pt x="1153019" y="1107120"/>
                </a:lnTo>
                <a:lnTo>
                  <a:pt x="1152490" y="1108178"/>
                </a:lnTo>
                <a:lnTo>
                  <a:pt x="1151697" y="1108972"/>
                </a:lnTo>
                <a:lnTo>
                  <a:pt x="1151961" y="1112411"/>
                </a:lnTo>
                <a:lnTo>
                  <a:pt x="1152226" y="1115850"/>
                </a:lnTo>
                <a:lnTo>
                  <a:pt x="1154077" y="1115850"/>
                </a:lnTo>
                <a:lnTo>
                  <a:pt x="1154870" y="1115850"/>
                </a:lnTo>
                <a:lnTo>
                  <a:pt x="1156721" y="1115850"/>
                </a:lnTo>
                <a:lnTo>
                  <a:pt x="1157250" y="1112411"/>
                </a:lnTo>
                <a:lnTo>
                  <a:pt x="1157250" y="1108972"/>
                </a:lnTo>
                <a:lnTo>
                  <a:pt x="1156721" y="1108178"/>
                </a:lnTo>
                <a:lnTo>
                  <a:pt x="1155928" y="1107120"/>
                </a:lnTo>
                <a:lnTo>
                  <a:pt x="1155664" y="1106062"/>
                </a:lnTo>
                <a:lnTo>
                  <a:pt x="1155664" y="1105268"/>
                </a:lnTo>
                <a:lnTo>
                  <a:pt x="1155928" y="1103681"/>
                </a:lnTo>
                <a:lnTo>
                  <a:pt x="1156457" y="1103152"/>
                </a:lnTo>
                <a:lnTo>
                  <a:pt x="1157250" y="1101565"/>
                </a:lnTo>
                <a:lnTo>
                  <a:pt x="1157779" y="1099713"/>
                </a:lnTo>
                <a:lnTo>
                  <a:pt x="1158573" y="1096803"/>
                </a:lnTo>
                <a:lnTo>
                  <a:pt x="1158837" y="1093628"/>
                </a:lnTo>
                <a:lnTo>
                  <a:pt x="1158837" y="1090718"/>
                </a:lnTo>
                <a:lnTo>
                  <a:pt x="1158308" y="1087544"/>
                </a:lnTo>
                <a:lnTo>
                  <a:pt x="1157779" y="1086221"/>
                </a:lnTo>
                <a:lnTo>
                  <a:pt x="1157250" y="1085163"/>
                </a:lnTo>
                <a:lnTo>
                  <a:pt x="1156721" y="1084369"/>
                </a:lnTo>
                <a:lnTo>
                  <a:pt x="1155399" y="1084105"/>
                </a:lnTo>
                <a:lnTo>
                  <a:pt x="1154606" y="1084105"/>
                </a:lnTo>
                <a:lnTo>
                  <a:pt x="1153548" y="1084105"/>
                </a:lnTo>
                <a:close/>
                <a:moveTo>
                  <a:pt x="1142441" y="1084105"/>
                </a:moveTo>
                <a:lnTo>
                  <a:pt x="1141119" y="1084369"/>
                </a:lnTo>
                <a:lnTo>
                  <a:pt x="1140061" y="1085163"/>
                </a:lnTo>
                <a:lnTo>
                  <a:pt x="1139796" y="1086221"/>
                </a:lnTo>
                <a:lnTo>
                  <a:pt x="1139267" y="1087544"/>
                </a:lnTo>
                <a:lnTo>
                  <a:pt x="1139003" y="1090718"/>
                </a:lnTo>
                <a:lnTo>
                  <a:pt x="1138474" y="1093628"/>
                </a:lnTo>
                <a:lnTo>
                  <a:pt x="1139003" y="1096803"/>
                </a:lnTo>
                <a:lnTo>
                  <a:pt x="1139532" y="1099713"/>
                </a:lnTo>
                <a:lnTo>
                  <a:pt x="1140325" y="1101565"/>
                </a:lnTo>
                <a:lnTo>
                  <a:pt x="1141383" y="1103152"/>
                </a:lnTo>
                <a:lnTo>
                  <a:pt x="1141383" y="1103681"/>
                </a:lnTo>
                <a:lnTo>
                  <a:pt x="1141648" y="1105268"/>
                </a:lnTo>
                <a:lnTo>
                  <a:pt x="1141648" y="1106062"/>
                </a:lnTo>
                <a:lnTo>
                  <a:pt x="1141648" y="1107120"/>
                </a:lnTo>
                <a:lnTo>
                  <a:pt x="1141119" y="1108178"/>
                </a:lnTo>
                <a:lnTo>
                  <a:pt x="1140061" y="1108972"/>
                </a:lnTo>
                <a:lnTo>
                  <a:pt x="1140325" y="1112411"/>
                </a:lnTo>
                <a:lnTo>
                  <a:pt x="1140854" y="1115850"/>
                </a:lnTo>
                <a:lnTo>
                  <a:pt x="1142970" y="1115850"/>
                </a:lnTo>
                <a:lnTo>
                  <a:pt x="1143234" y="1115850"/>
                </a:lnTo>
                <a:lnTo>
                  <a:pt x="1145085" y="1115850"/>
                </a:lnTo>
                <a:lnTo>
                  <a:pt x="1145879" y="1112411"/>
                </a:lnTo>
                <a:lnTo>
                  <a:pt x="1146143" y="1108972"/>
                </a:lnTo>
                <a:lnTo>
                  <a:pt x="1145085" y="1108178"/>
                </a:lnTo>
                <a:lnTo>
                  <a:pt x="1144556" y="1107120"/>
                </a:lnTo>
                <a:lnTo>
                  <a:pt x="1144556" y="1106062"/>
                </a:lnTo>
                <a:lnTo>
                  <a:pt x="1144556" y="1105268"/>
                </a:lnTo>
                <a:lnTo>
                  <a:pt x="1144821" y="1103681"/>
                </a:lnTo>
                <a:lnTo>
                  <a:pt x="1144821" y="1103152"/>
                </a:lnTo>
                <a:lnTo>
                  <a:pt x="1145879" y="1101565"/>
                </a:lnTo>
                <a:lnTo>
                  <a:pt x="1146672" y="1099713"/>
                </a:lnTo>
                <a:lnTo>
                  <a:pt x="1147201" y="1096803"/>
                </a:lnTo>
                <a:lnTo>
                  <a:pt x="1147730" y="1093628"/>
                </a:lnTo>
                <a:lnTo>
                  <a:pt x="1147201" y="1090718"/>
                </a:lnTo>
                <a:lnTo>
                  <a:pt x="1146672" y="1087544"/>
                </a:lnTo>
                <a:lnTo>
                  <a:pt x="1146408" y="1086221"/>
                </a:lnTo>
                <a:lnTo>
                  <a:pt x="1146143" y="1085163"/>
                </a:lnTo>
                <a:lnTo>
                  <a:pt x="1145085" y="1084369"/>
                </a:lnTo>
                <a:lnTo>
                  <a:pt x="1143763" y="1084105"/>
                </a:lnTo>
                <a:lnTo>
                  <a:pt x="1142970" y="1084105"/>
                </a:lnTo>
                <a:lnTo>
                  <a:pt x="1142441" y="1084105"/>
                </a:lnTo>
                <a:close/>
                <a:moveTo>
                  <a:pt x="1130805" y="1084105"/>
                </a:moveTo>
                <a:lnTo>
                  <a:pt x="1129483" y="1084369"/>
                </a:lnTo>
                <a:lnTo>
                  <a:pt x="1128954" y="1085163"/>
                </a:lnTo>
                <a:lnTo>
                  <a:pt x="1128160" y="1086221"/>
                </a:lnTo>
                <a:lnTo>
                  <a:pt x="1127896" y="1087544"/>
                </a:lnTo>
                <a:lnTo>
                  <a:pt x="1127367" y="1090718"/>
                </a:lnTo>
                <a:lnTo>
                  <a:pt x="1127367" y="1093628"/>
                </a:lnTo>
                <a:lnTo>
                  <a:pt x="1127367" y="1096803"/>
                </a:lnTo>
                <a:lnTo>
                  <a:pt x="1128160" y="1099713"/>
                </a:lnTo>
                <a:lnTo>
                  <a:pt x="1128954" y="1101565"/>
                </a:lnTo>
                <a:lnTo>
                  <a:pt x="1129747" y="1103152"/>
                </a:lnTo>
                <a:lnTo>
                  <a:pt x="1130276" y="1103681"/>
                </a:lnTo>
                <a:lnTo>
                  <a:pt x="1130540" y="1105268"/>
                </a:lnTo>
                <a:lnTo>
                  <a:pt x="1130540" y="1106062"/>
                </a:lnTo>
                <a:lnTo>
                  <a:pt x="1130276" y="1107120"/>
                </a:lnTo>
                <a:lnTo>
                  <a:pt x="1129483" y="1108178"/>
                </a:lnTo>
                <a:lnTo>
                  <a:pt x="1128954" y="1108972"/>
                </a:lnTo>
                <a:lnTo>
                  <a:pt x="1128954" y="1112411"/>
                </a:lnTo>
                <a:lnTo>
                  <a:pt x="1129483" y="1115850"/>
                </a:lnTo>
                <a:lnTo>
                  <a:pt x="1131334" y="1115850"/>
                </a:lnTo>
                <a:lnTo>
                  <a:pt x="1132127" y="1115850"/>
                </a:lnTo>
                <a:lnTo>
                  <a:pt x="1133978" y="1115850"/>
                </a:lnTo>
                <a:lnTo>
                  <a:pt x="1134243" y="1112411"/>
                </a:lnTo>
                <a:lnTo>
                  <a:pt x="1134507" y="1108972"/>
                </a:lnTo>
                <a:lnTo>
                  <a:pt x="1133714" y="1108178"/>
                </a:lnTo>
                <a:lnTo>
                  <a:pt x="1133185" y="1107120"/>
                </a:lnTo>
                <a:lnTo>
                  <a:pt x="1132920" y="1106062"/>
                </a:lnTo>
                <a:lnTo>
                  <a:pt x="1132920" y="1105268"/>
                </a:lnTo>
                <a:lnTo>
                  <a:pt x="1133185" y="1103681"/>
                </a:lnTo>
                <a:lnTo>
                  <a:pt x="1133714" y="1103152"/>
                </a:lnTo>
                <a:lnTo>
                  <a:pt x="1134243" y="1101565"/>
                </a:lnTo>
                <a:lnTo>
                  <a:pt x="1135036" y="1099713"/>
                </a:lnTo>
                <a:lnTo>
                  <a:pt x="1135830" y="1096803"/>
                </a:lnTo>
                <a:lnTo>
                  <a:pt x="1136094" y="1093628"/>
                </a:lnTo>
                <a:lnTo>
                  <a:pt x="1135830" y="1090718"/>
                </a:lnTo>
                <a:lnTo>
                  <a:pt x="1135565" y="1087544"/>
                </a:lnTo>
                <a:lnTo>
                  <a:pt x="1135036" y="1086221"/>
                </a:lnTo>
                <a:lnTo>
                  <a:pt x="1134507" y="1085163"/>
                </a:lnTo>
                <a:lnTo>
                  <a:pt x="1133714" y="1084369"/>
                </a:lnTo>
                <a:lnTo>
                  <a:pt x="1132392" y="1084105"/>
                </a:lnTo>
                <a:lnTo>
                  <a:pt x="1131598" y="1084105"/>
                </a:lnTo>
                <a:lnTo>
                  <a:pt x="1130805" y="1084105"/>
                </a:lnTo>
                <a:close/>
                <a:moveTo>
                  <a:pt x="1119169" y="1084105"/>
                </a:moveTo>
                <a:lnTo>
                  <a:pt x="1118111" y="1084369"/>
                </a:lnTo>
                <a:lnTo>
                  <a:pt x="1117053" y="1085163"/>
                </a:lnTo>
                <a:lnTo>
                  <a:pt x="1116789" y="1086221"/>
                </a:lnTo>
                <a:lnTo>
                  <a:pt x="1116260" y="1087544"/>
                </a:lnTo>
                <a:lnTo>
                  <a:pt x="1115731" y="1090718"/>
                </a:lnTo>
                <a:lnTo>
                  <a:pt x="1115467" y="1093628"/>
                </a:lnTo>
                <a:lnTo>
                  <a:pt x="1115731" y="1096803"/>
                </a:lnTo>
                <a:lnTo>
                  <a:pt x="1116524" y="1099713"/>
                </a:lnTo>
                <a:lnTo>
                  <a:pt x="1117318" y="1101565"/>
                </a:lnTo>
                <a:lnTo>
                  <a:pt x="1118111" y="1103152"/>
                </a:lnTo>
                <a:lnTo>
                  <a:pt x="1118376" y="1103681"/>
                </a:lnTo>
                <a:lnTo>
                  <a:pt x="1118640" y="1105268"/>
                </a:lnTo>
                <a:lnTo>
                  <a:pt x="1118640" y="1106062"/>
                </a:lnTo>
                <a:lnTo>
                  <a:pt x="1118376" y="1107120"/>
                </a:lnTo>
                <a:lnTo>
                  <a:pt x="1118111" y="1108178"/>
                </a:lnTo>
                <a:lnTo>
                  <a:pt x="1117053" y="1108972"/>
                </a:lnTo>
                <a:lnTo>
                  <a:pt x="1117318" y="1112411"/>
                </a:lnTo>
                <a:lnTo>
                  <a:pt x="1117582" y="1115850"/>
                </a:lnTo>
                <a:lnTo>
                  <a:pt x="1119962" y="1115850"/>
                </a:lnTo>
                <a:lnTo>
                  <a:pt x="1120227" y="1115850"/>
                </a:lnTo>
                <a:lnTo>
                  <a:pt x="1122078" y="1115850"/>
                </a:lnTo>
                <a:lnTo>
                  <a:pt x="1122607" y="1112411"/>
                </a:lnTo>
                <a:lnTo>
                  <a:pt x="1122871" y="1108972"/>
                </a:lnTo>
                <a:lnTo>
                  <a:pt x="1122078" y="1108178"/>
                </a:lnTo>
                <a:lnTo>
                  <a:pt x="1121549" y="1107120"/>
                </a:lnTo>
                <a:lnTo>
                  <a:pt x="1121549" y="1106062"/>
                </a:lnTo>
                <a:lnTo>
                  <a:pt x="1121549" y="1105268"/>
                </a:lnTo>
                <a:lnTo>
                  <a:pt x="1121814" y="1103681"/>
                </a:lnTo>
                <a:lnTo>
                  <a:pt x="1121814" y="1103152"/>
                </a:lnTo>
                <a:lnTo>
                  <a:pt x="1122607" y="1101565"/>
                </a:lnTo>
                <a:lnTo>
                  <a:pt x="1123665" y="1099713"/>
                </a:lnTo>
                <a:lnTo>
                  <a:pt x="1124194" y="1096803"/>
                </a:lnTo>
                <a:lnTo>
                  <a:pt x="1124458" y="1093628"/>
                </a:lnTo>
                <a:lnTo>
                  <a:pt x="1124194" y="1090718"/>
                </a:lnTo>
                <a:lnTo>
                  <a:pt x="1123665" y="1087544"/>
                </a:lnTo>
                <a:lnTo>
                  <a:pt x="1123400" y="1086221"/>
                </a:lnTo>
                <a:lnTo>
                  <a:pt x="1122871" y="1085163"/>
                </a:lnTo>
                <a:lnTo>
                  <a:pt x="1122078" y="1084369"/>
                </a:lnTo>
                <a:lnTo>
                  <a:pt x="1120756" y="1084105"/>
                </a:lnTo>
                <a:lnTo>
                  <a:pt x="1119962" y="1084105"/>
                </a:lnTo>
                <a:lnTo>
                  <a:pt x="1119169" y="1084105"/>
                </a:lnTo>
                <a:close/>
                <a:moveTo>
                  <a:pt x="1107797" y="1084105"/>
                </a:moveTo>
                <a:lnTo>
                  <a:pt x="1106475" y="1084369"/>
                </a:lnTo>
                <a:lnTo>
                  <a:pt x="1105946" y="1085163"/>
                </a:lnTo>
                <a:lnTo>
                  <a:pt x="1105153" y="1086221"/>
                </a:lnTo>
                <a:lnTo>
                  <a:pt x="1104888" y="1087544"/>
                </a:lnTo>
                <a:lnTo>
                  <a:pt x="1104360" y="1090718"/>
                </a:lnTo>
                <a:lnTo>
                  <a:pt x="1104360" y="1093628"/>
                </a:lnTo>
                <a:lnTo>
                  <a:pt x="1104360" y="1096803"/>
                </a:lnTo>
                <a:lnTo>
                  <a:pt x="1105153" y="1099713"/>
                </a:lnTo>
                <a:lnTo>
                  <a:pt x="1105946" y="1101565"/>
                </a:lnTo>
                <a:lnTo>
                  <a:pt x="1106740" y="1103152"/>
                </a:lnTo>
                <a:lnTo>
                  <a:pt x="1107004" y="1103681"/>
                </a:lnTo>
                <a:lnTo>
                  <a:pt x="1107533" y="1105268"/>
                </a:lnTo>
                <a:lnTo>
                  <a:pt x="1107533" y="1106062"/>
                </a:lnTo>
                <a:lnTo>
                  <a:pt x="1107004" y="1107120"/>
                </a:lnTo>
                <a:lnTo>
                  <a:pt x="1106475" y="1108178"/>
                </a:lnTo>
                <a:lnTo>
                  <a:pt x="1105946" y="1108972"/>
                </a:lnTo>
                <a:lnTo>
                  <a:pt x="1105946" y="1112411"/>
                </a:lnTo>
                <a:lnTo>
                  <a:pt x="1106475" y="1115850"/>
                </a:lnTo>
                <a:lnTo>
                  <a:pt x="1108326" y="1115850"/>
                </a:lnTo>
                <a:lnTo>
                  <a:pt x="1108855" y="1115850"/>
                </a:lnTo>
                <a:lnTo>
                  <a:pt x="1110706" y="1115850"/>
                </a:lnTo>
                <a:lnTo>
                  <a:pt x="1111235" y="1112411"/>
                </a:lnTo>
                <a:lnTo>
                  <a:pt x="1111500" y="1108972"/>
                </a:lnTo>
                <a:lnTo>
                  <a:pt x="1110442" y="1108178"/>
                </a:lnTo>
                <a:lnTo>
                  <a:pt x="1110178" y="1107120"/>
                </a:lnTo>
                <a:lnTo>
                  <a:pt x="1109913" y="1106062"/>
                </a:lnTo>
                <a:lnTo>
                  <a:pt x="1109913" y="1105268"/>
                </a:lnTo>
                <a:lnTo>
                  <a:pt x="1110178" y="1103681"/>
                </a:lnTo>
                <a:lnTo>
                  <a:pt x="1110442" y="1103152"/>
                </a:lnTo>
                <a:lnTo>
                  <a:pt x="1111235" y="1101565"/>
                </a:lnTo>
                <a:lnTo>
                  <a:pt x="1112029" y="1099713"/>
                </a:lnTo>
                <a:lnTo>
                  <a:pt x="1112822" y="1096803"/>
                </a:lnTo>
                <a:lnTo>
                  <a:pt x="1113086" y="1093628"/>
                </a:lnTo>
                <a:lnTo>
                  <a:pt x="1112822" y="1090718"/>
                </a:lnTo>
                <a:lnTo>
                  <a:pt x="1112293" y="1087544"/>
                </a:lnTo>
                <a:lnTo>
                  <a:pt x="1112029" y="1086221"/>
                </a:lnTo>
                <a:lnTo>
                  <a:pt x="1111500" y="1085163"/>
                </a:lnTo>
                <a:lnTo>
                  <a:pt x="1110442" y="1084369"/>
                </a:lnTo>
                <a:lnTo>
                  <a:pt x="1109384" y="1084105"/>
                </a:lnTo>
                <a:lnTo>
                  <a:pt x="1108591" y="1084105"/>
                </a:lnTo>
                <a:lnTo>
                  <a:pt x="1107797" y="1084105"/>
                </a:lnTo>
                <a:close/>
                <a:moveTo>
                  <a:pt x="1096162" y="1084105"/>
                </a:moveTo>
                <a:lnTo>
                  <a:pt x="1095368" y="1084369"/>
                </a:lnTo>
                <a:lnTo>
                  <a:pt x="1094310" y="1085163"/>
                </a:lnTo>
                <a:lnTo>
                  <a:pt x="1093781" y="1086221"/>
                </a:lnTo>
                <a:lnTo>
                  <a:pt x="1093252" y="1087544"/>
                </a:lnTo>
                <a:lnTo>
                  <a:pt x="1092988" y="1090718"/>
                </a:lnTo>
                <a:lnTo>
                  <a:pt x="1092724" y="1093628"/>
                </a:lnTo>
                <a:lnTo>
                  <a:pt x="1092988" y="1096803"/>
                </a:lnTo>
                <a:lnTo>
                  <a:pt x="1093781" y="1099713"/>
                </a:lnTo>
                <a:lnTo>
                  <a:pt x="1094310" y="1101565"/>
                </a:lnTo>
                <a:lnTo>
                  <a:pt x="1095368" y="1103152"/>
                </a:lnTo>
                <a:lnTo>
                  <a:pt x="1095632" y="1103681"/>
                </a:lnTo>
                <a:lnTo>
                  <a:pt x="1095897" y="1105268"/>
                </a:lnTo>
                <a:lnTo>
                  <a:pt x="1095897" y="1106062"/>
                </a:lnTo>
                <a:lnTo>
                  <a:pt x="1095632" y="1107120"/>
                </a:lnTo>
                <a:lnTo>
                  <a:pt x="1095368" y="1108178"/>
                </a:lnTo>
                <a:lnTo>
                  <a:pt x="1094310" y="1108972"/>
                </a:lnTo>
                <a:lnTo>
                  <a:pt x="1094310" y="1112411"/>
                </a:lnTo>
                <a:lnTo>
                  <a:pt x="1094839" y="1115850"/>
                </a:lnTo>
                <a:lnTo>
                  <a:pt x="1096690" y="1115850"/>
                </a:lnTo>
                <a:lnTo>
                  <a:pt x="1097484" y="1115850"/>
                </a:lnTo>
                <a:lnTo>
                  <a:pt x="1099335" y="1115850"/>
                </a:lnTo>
                <a:lnTo>
                  <a:pt x="1099864" y="1112411"/>
                </a:lnTo>
                <a:lnTo>
                  <a:pt x="1099864" y="1108972"/>
                </a:lnTo>
                <a:lnTo>
                  <a:pt x="1099335" y="1108178"/>
                </a:lnTo>
                <a:lnTo>
                  <a:pt x="1098806" y="1107120"/>
                </a:lnTo>
                <a:lnTo>
                  <a:pt x="1098277" y="1106062"/>
                </a:lnTo>
                <a:lnTo>
                  <a:pt x="1098277" y="1105268"/>
                </a:lnTo>
                <a:lnTo>
                  <a:pt x="1098806" y="1103681"/>
                </a:lnTo>
                <a:lnTo>
                  <a:pt x="1099070" y="1103152"/>
                </a:lnTo>
                <a:lnTo>
                  <a:pt x="1099864" y="1101565"/>
                </a:lnTo>
                <a:lnTo>
                  <a:pt x="1100657" y="1099713"/>
                </a:lnTo>
                <a:lnTo>
                  <a:pt x="1101186" y="1096803"/>
                </a:lnTo>
                <a:lnTo>
                  <a:pt x="1101450" y="1093628"/>
                </a:lnTo>
                <a:lnTo>
                  <a:pt x="1101450" y="1090718"/>
                </a:lnTo>
                <a:lnTo>
                  <a:pt x="1100922" y="1087544"/>
                </a:lnTo>
                <a:lnTo>
                  <a:pt x="1100657" y="1086221"/>
                </a:lnTo>
                <a:lnTo>
                  <a:pt x="1099864" y="1085163"/>
                </a:lnTo>
                <a:lnTo>
                  <a:pt x="1099335" y="1084369"/>
                </a:lnTo>
                <a:lnTo>
                  <a:pt x="1098013" y="1084105"/>
                </a:lnTo>
                <a:lnTo>
                  <a:pt x="1097219" y="1084105"/>
                </a:lnTo>
                <a:lnTo>
                  <a:pt x="1096162" y="1084105"/>
                </a:lnTo>
                <a:close/>
                <a:moveTo>
                  <a:pt x="1083732" y="1084105"/>
                </a:moveTo>
                <a:lnTo>
                  <a:pt x="1082410" y="1084369"/>
                </a:lnTo>
                <a:lnTo>
                  <a:pt x="1081881" y="1085163"/>
                </a:lnTo>
                <a:lnTo>
                  <a:pt x="1081088" y="1086221"/>
                </a:lnTo>
                <a:lnTo>
                  <a:pt x="1080823" y="1087544"/>
                </a:lnTo>
                <a:lnTo>
                  <a:pt x="1080294" y="1090718"/>
                </a:lnTo>
                <a:lnTo>
                  <a:pt x="1080294" y="1093628"/>
                </a:lnTo>
                <a:lnTo>
                  <a:pt x="1080294" y="1096803"/>
                </a:lnTo>
                <a:lnTo>
                  <a:pt x="1081088" y="1099713"/>
                </a:lnTo>
                <a:lnTo>
                  <a:pt x="1081881" y="1101565"/>
                </a:lnTo>
                <a:lnTo>
                  <a:pt x="1082674" y="1103152"/>
                </a:lnTo>
                <a:lnTo>
                  <a:pt x="1083203" y="1103681"/>
                </a:lnTo>
                <a:lnTo>
                  <a:pt x="1083468" y="1105268"/>
                </a:lnTo>
                <a:lnTo>
                  <a:pt x="1083203" y="1106062"/>
                </a:lnTo>
                <a:lnTo>
                  <a:pt x="1083203" y="1107120"/>
                </a:lnTo>
                <a:lnTo>
                  <a:pt x="1082410" y="1108178"/>
                </a:lnTo>
                <a:lnTo>
                  <a:pt x="1081616" y="1108972"/>
                </a:lnTo>
                <a:lnTo>
                  <a:pt x="1081881" y="1112411"/>
                </a:lnTo>
                <a:lnTo>
                  <a:pt x="1082410" y="1115850"/>
                </a:lnTo>
                <a:lnTo>
                  <a:pt x="1084261" y="1115850"/>
                </a:lnTo>
                <a:lnTo>
                  <a:pt x="1085054" y="1115850"/>
                </a:lnTo>
                <a:lnTo>
                  <a:pt x="1086906" y="1115850"/>
                </a:lnTo>
                <a:lnTo>
                  <a:pt x="1087170" y="1112411"/>
                </a:lnTo>
                <a:lnTo>
                  <a:pt x="1087434" y="1108972"/>
                </a:lnTo>
                <a:lnTo>
                  <a:pt x="1086641" y="1108178"/>
                </a:lnTo>
                <a:lnTo>
                  <a:pt x="1086112" y="1107120"/>
                </a:lnTo>
                <a:lnTo>
                  <a:pt x="1085848" y="1106062"/>
                </a:lnTo>
                <a:lnTo>
                  <a:pt x="1085848" y="1105268"/>
                </a:lnTo>
                <a:lnTo>
                  <a:pt x="1086112" y="1103681"/>
                </a:lnTo>
                <a:lnTo>
                  <a:pt x="1086641" y="1103152"/>
                </a:lnTo>
                <a:lnTo>
                  <a:pt x="1087170" y="1101565"/>
                </a:lnTo>
                <a:lnTo>
                  <a:pt x="1087963" y="1099713"/>
                </a:lnTo>
                <a:lnTo>
                  <a:pt x="1088757" y="1096803"/>
                </a:lnTo>
                <a:lnTo>
                  <a:pt x="1089021" y="1093628"/>
                </a:lnTo>
                <a:lnTo>
                  <a:pt x="1088757" y="1090718"/>
                </a:lnTo>
                <a:lnTo>
                  <a:pt x="1088492" y="1087544"/>
                </a:lnTo>
                <a:lnTo>
                  <a:pt x="1087963" y="1086221"/>
                </a:lnTo>
                <a:lnTo>
                  <a:pt x="1087434" y="1085163"/>
                </a:lnTo>
                <a:lnTo>
                  <a:pt x="1086641" y="1084369"/>
                </a:lnTo>
                <a:lnTo>
                  <a:pt x="1085319" y="1084105"/>
                </a:lnTo>
                <a:lnTo>
                  <a:pt x="1084526" y="1084105"/>
                </a:lnTo>
                <a:lnTo>
                  <a:pt x="1083732" y="1084105"/>
                </a:lnTo>
                <a:close/>
                <a:moveTo>
                  <a:pt x="1072096" y="1084105"/>
                </a:moveTo>
                <a:lnTo>
                  <a:pt x="1071303" y="1084369"/>
                </a:lnTo>
                <a:lnTo>
                  <a:pt x="1070245" y="1085163"/>
                </a:lnTo>
                <a:lnTo>
                  <a:pt x="1069716" y="1086221"/>
                </a:lnTo>
                <a:lnTo>
                  <a:pt x="1069452" y="1087544"/>
                </a:lnTo>
                <a:lnTo>
                  <a:pt x="1068658" y="1090718"/>
                </a:lnTo>
                <a:lnTo>
                  <a:pt x="1068658" y="1093628"/>
                </a:lnTo>
                <a:lnTo>
                  <a:pt x="1069187" y="1096803"/>
                </a:lnTo>
                <a:lnTo>
                  <a:pt x="1069716" y="1099713"/>
                </a:lnTo>
                <a:lnTo>
                  <a:pt x="1070245" y="1101565"/>
                </a:lnTo>
                <a:lnTo>
                  <a:pt x="1071303" y="1103152"/>
                </a:lnTo>
                <a:lnTo>
                  <a:pt x="1071567" y="1103681"/>
                </a:lnTo>
                <a:lnTo>
                  <a:pt x="1071832" y="1105268"/>
                </a:lnTo>
                <a:lnTo>
                  <a:pt x="1071832" y="1106062"/>
                </a:lnTo>
                <a:lnTo>
                  <a:pt x="1071567" y="1107120"/>
                </a:lnTo>
                <a:lnTo>
                  <a:pt x="1071303" y="1108178"/>
                </a:lnTo>
                <a:lnTo>
                  <a:pt x="1070245" y="1108972"/>
                </a:lnTo>
                <a:lnTo>
                  <a:pt x="1070245" y="1112411"/>
                </a:lnTo>
                <a:lnTo>
                  <a:pt x="1071038" y="1115850"/>
                </a:lnTo>
                <a:lnTo>
                  <a:pt x="1072890" y="1115850"/>
                </a:lnTo>
                <a:lnTo>
                  <a:pt x="1073418" y="1115850"/>
                </a:lnTo>
                <a:lnTo>
                  <a:pt x="1075270" y="1115850"/>
                </a:lnTo>
                <a:lnTo>
                  <a:pt x="1075798" y="1112411"/>
                </a:lnTo>
                <a:lnTo>
                  <a:pt x="1075798" y="1108972"/>
                </a:lnTo>
                <a:lnTo>
                  <a:pt x="1075270" y="1108178"/>
                </a:lnTo>
                <a:lnTo>
                  <a:pt x="1074741" y="1107120"/>
                </a:lnTo>
                <a:lnTo>
                  <a:pt x="1074476" y="1106062"/>
                </a:lnTo>
                <a:lnTo>
                  <a:pt x="1074476" y="1105268"/>
                </a:lnTo>
                <a:lnTo>
                  <a:pt x="1074741" y="1103681"/>
                </a:lnTo>
                <a:lnTo>
                  <a:pt x="1075005" y="1103152"/>
                </a:lnTo>
                <a:lnTo>
                  <a:pt x="1075798" y="1101565"/>
                </a:lnTo>
                <a:lnTo>
                  <a:pt x="1076592" y="1099713"/>
                </a:lnTo>
                <a:lnTo>
                  <a:pt x="1077121" y="1096803"/>
                </a:lnTo>
                <a:lnTo>
                  <a:pt x="1077385" y="1093628"/>
                </a:lnTo>
                <a:lnTo>
                  <a:pt x="1077385" y="1090718"/>
                </a:lnTo>
                <a:lnTo>
                  <a:pt x="1076856" y="1087544"/>
                </a:lnTo>
                <a:lnTo>
                  <a:pt x="1076592" y="1086221"/>
                </a:lnTo>
                <a:lnTo>
                  <a:pt x="1075798" y="1085163"/>
                </a:lnTo>
                <a:lnTo>
                  <a:pt x="1075005" y="1084369"/>
                </a:lnTo>
                <a:lnTo>
                  <a:pt x="1073947" y="1084105"/>
                </a:lnTo>
                <a:lnTo>
                  <a:pt x="1073154" y="1084105"/>
                </a:lnTo>
                <a:lnTo>
                  <a:pt x="1072096" y="1084105"/>
                </a:lnTo>
                <a:close/>
                <a:moveTo>
                  <a:pt x="1060989" y="1084105"/>
                </a:moveTo>
                <a:lnTo>
                  <a:pt x="1059667" y="1084369"/>
                </a:lnTo>
                <a:lnTo>
                  <a:pt x="1058874" y="1085163"/>
                </a:lnTo>
                <a:lnTo>
                  <a:pt x="1058344" y="1086221"/>
                </a:lnTo>
                <a:lnTo>
                  <a:pt x="1057816" y="1087544"/>
                </a:lnTo>
                <a:lnTo>
                  <a:pt x="1057551" y="1090718"/>
                </a:lnTo>
                <a:lnTo>
                  <a:pt x="1057287" y="1093628"/>
                </a:lnTo>
                <a:lnTo>
                  <a:pt x="1057551" y="1096803"/>
                </a:lnTo>
                <a:lnTo>
                  <a:pt x="1058080" y="1099713"/>
                </a:lnTo>
                <a:lnTo>
                  <a:pt x="1059138" y="1101565"/>
                </a:lnTo>
                <a:lnTo>
                  <a:pt x="1059931" y="1103152"/>
                </a:lnTo>
                <a:lnTo>
                  <a:pt x="1059931" y="1103681"/>
                </a:lnTo>
                <a:lnTo>
                  <a:pt x="1060460" y="1105268"/>
                </a:lnTo>
                <a:lnTo>
                  <a:pt x="1060460" y="1106062"/>
                </a:lnTo>
                <a:lnTo>
                  <a:pt x="1059931" y="1107120"/>
                </a:lnTo>
                <a:lnTo>
                  <a:pt x="1059667" y="1108178"/>
                </a:lnTo>
                <a:lnTo>
                  <a:pt x="1058874" y="1108972"/>
                </a:lnTo>
                <a:lnTo>
                  <a:pt x="1059138" y="1112411"/>
                </a:lnTo>
                <a:lnTo>
                  <a:pt x="1059402" y="1115850"/>
                </a:lnTo>
                <a:lnTo>
                  <a:pt x="1061518" y="1115850"/>
                </a:lnTo>
                <a:lnTo>
                  <a:pt x="1061782" y="1115850"/>
                </a:lnTo>
                <a:lnTo>
                  <a:pt x="1063634" y="1115850"/>
                </a:lnTo>
                <a:lnTo>
                  <a:pt x="1064427" y="1112411"/>
                </a:lnTo>
                <a:lnTo>
                  <a:pt x="1064691" y="1108972"/>
                </a:lnTo>
                <a:lnTo>
                  <a:pt x="1063634" y="1108178"/>
                </a:lnTo>
                <a:lnTo>
                  <a:pt x="1063105" y="1107120"/>
                </a:lnTo>
                <a:lnTo>
                  <a:pt x="1063105" y="1106062"/>
                </a:lnTo>
                <a:lnTo>
                  <a:pt x="1063105" y="1105268"/>
                </a:lnTo>
                <a:lnTo>
                  <a:pt x="1063369" y="1103681"/>
                </a:lnTo>
                <a:lnTo>
                  <a:pt x="1063369" y="1103152"/>
                </a:lnTo>
                <a:lnTo>
                  <a:pt x="1064427" y="1101565"/>
                </a:lnTo>
                <a:lnTo>
                  <a:pt x="1065220" y="1099713"/>
                </a:lnTo>
                <a:lnTo>
                  <a:pt x="1066014" y="1096803"/>
                </a:lnTo>
                <a:lnTo>
                  <a:pt x="1066278" y="1093628"/>
                </a:lnTo>
                <a:lnTo>
                  <a:pt x="1066014" y="1090718"/>
                </a:lnTo>
                <a:lnTo>
                  <a:pt x="1065220" y="1087544"/>
                </a:lnTo>
                <a:lnTo>
                  <a:pt x="1064956" y="1086221"/>
                </a:lnTo>
                <a:lnTo>
                  <a:pt x="1064427" y="1085163"/>
                </a:lnTo>
                <a:lnTo>
                  <a:pt x="1063634" y="1084369"/>
                </a:lnTo>
                <a:lnTo>
                  <a:pt x="1062576" y="1084105"/>
                </a:lnTo>
                <a:lnTo>
                  <a:pt x="1061518" y="1084105"/>
                </a:lnTo>
                <a:lnTo>
                  <a:pt x="1060989" y="1084105"/>
                </a:lnTo>
                <a:close/>
                <a:moveTo>
                  <a:pt x="1040626" y="1084105"/>
                </a:moveTo>
                <a:lnTo>
                  <a:pt x="1039833" y="1084369"/>
                </a:lnTo>
                <a:lnTo>
                  <a:pt x="1038775" y="1085163"/>
                </a:lnTo>
                <a:lnTo>
                  <a:pt x="1038246" y="1086221"/>
                </a:lnTo>
                <a:lnTo>
                  <a:pt x="1037982" y="1087544"/>
                </a:lnTo>
                <a:lnTo>
                  <a:pt x="1037188" y="1090718"/>
                </a:lnTo>
                <a:lnTo>
                  <a:pt x="1037188" y="1093628"/>
                </a:lnTo>
                <a:lnTo>
                  <a:pt x="1037453" y="1096803"/>
                </a:lnTo>
                <a:lnTo>
                  <a:pt x="1038246" y="1099713"/>
                </a:lnTo>
                <a:lnTo>
                  <a:pt x="1038775" y="1101565"/>
                </a:lnTo>
                <a:lnTo>
                  <a:pt x="1039833" y="1103152"/>
                </a:lnTo>
                <a:lnTo>
                  <a:pt x="1040097" y="1103681"/>
                </a:lnTo>
                <a:lnTo>
                  <a:pt x="1040362" y="1105268"/>
                </a:lnTo>
                <a:lnTo>
                  <a:pt x="1040362" y="1106062"/>
                </a:lnTo>
                <a:lnTo>
                  <a:pt x="1040097" y="1107120"/>
                </a:lnTo>
                <a:lnTo>
                  <a:pt x="1039833" y="1108178"/>
                </a:lnTo>
                <a:lnTo>
                  <a:pt x="1038775" y="1108972"/>
                </a:lnTo>
                <a:lnTo>
                  <a:pt x="1038775" y="1112411"/>
                </a:lnTo>
                <a:lnTo>
                  <a:pt x="1039568" y="1115850"/>
                </a:lnTo>
                <a:lnTo>
                  <a:pt x="1041420" y="1115850"/>
                </a:lnTo>
                <a:lnTo>
                  <a:pt x="1041948" y="1115850"/>
                </a:lnTo>
                <a:lnTo>
                  <a:pt x="1043800" y="1115850"/>
                </a:lnTo>
                <a:lnTo>
                  <a:pt x="1044328" y="1112411"/>
                </a:lnTo>
                <a:lnTo>
                  <a:pt x="1044328" y="1108972"/>
                </a:lnTo>
                <a:lnTo>
                  <a:pt x="1043800" y="1108178"/>
                </a:lnTo>
                <a:lnTo>
                  <a:pt x="1043271" y="1107120"/>
                </a:lnTo>
                <a:lnTo>
                  <a:pt x="1042742" y="1106062"/>
                </a:lnTo>
                <a:lnTo>
                  <a:pt x="1042742" y="1105268"/>
                </a:lnTo>
                <a:lnTo>
                  <a:pt x="1043271" y="1103681"/>
                </a:lnTo>
                <a:lnTo>
                  <a:pt x="1043535" y="1103152"/>
                </a:lnTo>
                <a:lnTo>
                  <a:pt x="1044328" y="1101565"/>
                </a:lnTo>
                <a:lnTo>
                  <a:pt x="1045122" y="1099713"/>
                </a:lnTo>
                <a:lnTo>
                  <a:pt x="1045651" y="1096803"/>
                </a:lnTo>
                <a:lnTo>
                  <a:pt x="1045915" y="1093628"/>
                </a:lnTo>
                <a:lnTo>
                  <a:pt x="1045915" y="1090718"/>
                </a:lnTo>
                <a:lnTo>
                  <a:pt x="1045386" y="1087544"/>
                </a:lnTo>
                <a:lnTo>
                  <a:pt x="1045122" y="1086221"/>
                </a:lnTo>
                <a:lnTo>
                  <a:pt x="1044328" y="1085163"/>
                </a:lnTo>
                <a:lnTo>
                  <a:pt x="1043800" y="1084369"/>
                </a:lnTo>
                <a:lnTo>
                  <a:pt x="1042477" y="1084105"/>
                </a:lnTo>
                <a:lnTo>
                  <a:pt x="1041684" y="1084105"/>
                </a:lnTo>
                <a:lnTo>
                  <a:pt x="1040626" y="1084105"/>
                </a:lnTo>
                <a:close/>
                <a:moveTo>
                  <a:pt x="1029519" y="1084105"/>
                </a:moveTo>
                <a:lnTo>
                  <a:pt x="1028197" y="1084369"/>
                </a:lnTo>
                <a:lnTo>
                  <a:pt x="1027403" y="1085163"/>
                </a:lnTo>
                <a:lnTo>
                  <a:pt x="1026874" y="1086221"/>
                </a:lnTo>
                <a:lnTo>
                  <a:pt x="1026346" y="1087544"/>
                </a:lnTo>
                <a:lnTo>
                  <a:pt x="1026081" y="1090718"/>
                </a:lnTo>
                <a:lnTo>
                  <a:pt x="1025817" y="1093628"/>
                </a:lnTo>
                <a:lnTo>
                  <a:pt x="1026081" y="1096803"/>
                </a:lnTo>
                <a:lnTo>
                  <a:pt x="1026610" y="1099713"/>
                </a:lnTo>
                <a:lnTo>
                  <a:pt x="1027668" y="1101565"/>
                </a:lnTo>
                <a:lnTo>
                  <a:pt x="1028461" y="1103152"/>
                </a:lnTo>
                <a:lnTo>
                  <a:pt x="1028461" y="1103681"/>
                </a:lnTo>
                <a:lnTo>
                  <a:pt x="1028726" y="1105268"/>
                </a:lnTo>
                <a:lnTo>
                  <a:pt x="1028726" y="1106062"/>
                </a:lnTo>
                <a:lnTo>
                  <a:pt x="1028461" y="1107120"/>
                </a:lnTo>
                <a:lnTo>
                  <a:pt x="1028197" y="1108178"/>
                </a:lnTo>
                <a:lnTo>
                  <a:pt x="1027403" y="1108972"/>
                </a:lnTo>
                <a:lnTo>
                  <a:pt x="1027668" y="1112411"/>
                </a:lnTo>
                <a:lnTo>
                  <a:pt x="1027932" y="1115850"/>
                </a:lnTo>
                <a:lnTo>
                  <a:pt x="1030048" y="1115850"/>
                </a:lnTo>
                <a:lnTo>
                  <a:pt x="1030312" y="1115850"/>
                </a:lnTo>
                <a:lnTo>
                  <a:pt x="1032164" y="1115850"/>
                </a:lnTo>
                <a:lnTo>
                  <a:pt x="1032957" y="1112411"/>
                </a:lnTo>
                <a:lnTo>
                  <a:pt x="1033221" y="1108972"/>
                </a:lnTo>
                <a:lnTo>
                  <a:pt x="1032164" y="1108178"/>
                </a:lnTo>
                <a:lnTo>
                  <a:pt x="1031635" y="1107120"/>
                </a:lnTo>
                <a:lnTo>
                  <a:pt x="1031635" y="1106062"/>
                </a:lnTo>
                <a:lnTo>
                  <a:pt x="1031635" y="1105268"/>
                </a:lnTo>
                <a:lnTo>
                  <a:pt x="1031899" y="1103681"/>
                </a:lnTo>
                <a:lnTo>
                  <a:pt x="1031899" y="1103152"/>
                </a:lnTo>
                <a:lnTo>
                  <a:pt x="1032957" y="1101565"/>
                </a:lnTo>
                <a:lnTo>
                  <a:pt x="1033750" y="1099713"/>
                </a:lnTo>
                <a:lnTo>
                  <a:pt x="1034544" y="1096803"/>
                </a:lnTo>
                <a:lnTo>
                  <a:pt x="1034808" y="1093628"/>
                </a:lnTo>
                <a:lnTo>
                  <a:pt x="1034544" y="1090718"/>
                </a:lnTo>
                <a:lnTo>
                  <a:pt x="1033750" y="1087544"/>
                </a:lnTo>
                <a:lnTo>
                  <a:pt x="1033486" y="1086221"/>
                </a:lnTo>
                <a:lnTo>
                  <a:pt x="1033221" y="1085163"/>
                </a:lnTo>
                <a:lnTo>
                  <a:pt x="1032164" y="1084369"/>
                </a:lnTo>
                <a:lnTo>
                  <a:pt x="1031106" y="1084105"/>
                </a:lnTo>
                <a:lnTo>
                  <a:pt x="1030048" y="1084105"/>
                </a:lnTo>
                <a:lnTo>
                  <a:pt x="1029519" y="1084105"/>
                </a:lnTo>
                <a:close/>
                <a:moveTo>
                  <a:pt x="1017883" y="1084105"/>
                </a:moveTo>
                <a:lnTo>
                  <a:pt x="1016561" y="1084369"/>
                </a:lnTo>
                <a:lnTo>
                  <a:pt x="1016032" y="1085163"/>
                </a:lnTo>
                <a:lnTo>
                  <a:pt x="1015503" y="1086221"/>
                </a:lnTo>
                <a:lnTo>
                  <a:pt x="1015239" y="1087544"/>
                </a:lnTo>
                <a:lnTo>
                  <a:pt x="1014445" y="1090718"/>
                </a:lnTo>
                <a:lnTo>
                  <a:pt x="1014445" y="1093628"/>
                </a:lnTo>
                <a:lnTo>
                  <a:pt x="1014445" y="1096803"/>
                </a:lnTo>
                <a:lnTo>
                  <a:pt x="1015503" y="1099713"/>
                </a:lnTo>
                <a:lnTo>
                  <a:pt x="1016032" y="1101565"/>
                </a:lnTo>
                <a:lnTo>
                  <a:pt x="1017090" y="1103152"/>
                </a:lnTo>
                <a:lnTo>
                  <a:pt x="1017354" y="1103681"/>
                </a:lnTo>
                <a:lnTo>
                  <a:pt x="1017619" y="1105268"/>
                </a:lnTo>
                <a:lnTo>
                  <a:pt x="1017619" y="1106062"/>
                </a:lnTo>
                <a:lnTo>
                  <a:pt x="1017354" y="1107120"/>
                </a:lnTo>
                <a:lnTo>
                  <a:pt x="1016561" y="1108178"/>
                </a:lnTo>
                <a:lnTo>
                  <a:pt x="1016032" y="1108972"/>
                </a:lnTo>
                <a:lnTo>
                  <a:pt x="1016032" y="1112411"/>
                </a:lnTo>
                <a:lnTo>
                  <a:pt x="1016561" y="1115850"/>
                </a:lnTo>
                <a:lnTo>
                  <a:pt x="1018676" y="1115850"/>
                </a:lnTo>
                <a:lnTo>
                  <a:pt x="1019205" y="1115850"/>
                </a:lnTo>
                <a:lnTo>
                  <a:pt x="1021057" y="1115850"/>
                </a:lnTo>
                <a:lnTo>
                  <a:pt x="1021321" y="1112411"/>
                </a:lnTo>
                <a:lnTo>
                  <a:pt x="1021585" y="1108972"/>
                </a:lnTo>
                <a:lnTo>
                  <a:pt x="1020792" y="1108178"/>
                </a:lnTo>
                <a:lnTo>
                  <a:pt x="1020528" y="1107120"/>
                </a:lnTo>
                <a:lnTo>
                  <a:pt x="1019999" y="1106062"/>
                </a:lnTo>
                <a:lnTo>
                  <a:pt x="1019999" y="1105268"/>
                </a:lnTo>
                <a:lnTo>
                  <a:pt x="1020528" y="1103681"/>
                </a:lnTo>
                <a:lnTo>
                  <a:pt x="1020792" y="1103152"/>
                </a:lnTo>
                <a:lnTo>
                  <a:pt x="1021321" y="1101565"/>
                </a:lnTo>
                <a:lnTo>
                  <a:pt x="1022379" y="1099713"/>
                </a:lnTo>
                <a:lnTo>
                  <a:pt x="1022908" y="1096803"/>
                </a:lnTo>
                <a:lnTo>
                  <a:pt x="1023172" y="1093628"/>
                </a:lnTo>
                <a:lnTo>
                  <a:pt x="1022908" y="1090718"/>
                </a:lnTo>
                <a:lnTo>
                  <a:pt x="1022643" y="1087544"/>
                </a:lnTo>
                <a:lnTo>
                  <a:pt x="1022379" y="1086221"/>
                </a:lnTo>
                <a:lnTo>
                  <a:pt x="1021585" y="1085163"/>
                </a:lnTo>
                <a:lnTo>
                  <a:pt x="1020792" y="1084369"/>
                </a:lnTo>
                <a:lnTo>
                  <a:pt x="1019470" y="1084105"/>
                </a:lnTo>
                <a:lnTo>
                  <a:pt x="1018941" y="1084105"/>
                </a:lnTo>
                <a:lnTo>
                  <a:pt x="1017883" y="1084105"/>
                </a:lnTo>
                <a:close/>
                <a:moveTo>
                  <a:pt x="1005454" y="1084105"/>
                </a:moveTo>
                <a:lnTo>
                  <a:pt x="1004132" y="1084369"/>
                </a:lnTo>
                <a:lnTo>
                  <a:pt x="1003338" y="1085163"/>
                </a:lnTo>
                <a:lnTo>
                  <a:pt x="1003074" y="1086221"/>
                </a:lnTo>
                <a:lnTo>
                  <a:pt x="1002280" y="1087544"/>
                </a:lnTo>
                <a:lnTo>
                  <a:pt x="1002016" y="1090718"/>
                </a:lnTo>
                <a:lnTo>
                  <a:pt x="1001751" y="1093628"/>
                </a:lnTo>
                <a:lnTo>
                  <a:pt x="1002016" y="1096803"/>
                </a:lnTo>
                <a:lnTo>
                  <a:pt x="1002545" y="1099713"/>
                </a:lnTo>
                <a:lnTo>
                  <a:pt x="1003603" y="1101565"/>
                </a:lnTo>
                <a:lnTo>
                  <a:pt x="1004660" y="1103152"/>
                </a:lnTo>
                <a:lnTo>
                  <a:pt x="1004660" y="1103681"/>
                </a:lnTo>
                <a:lnTo>
                  <a:pt x="1004925" y="1105268"/>
                </a:lnTo>
                <a:lnTo>
                  <a:pt x="1004925" y="1106062"/>
                </a:lnTo>
                <a:lnTo>
                  <a:pt x="1004660" y="1107120"/>
                </a:lnTo>
                <a:lnTo>
                  <a:pt x="1004132" y="1108178"/>
                </a:lnTo>
                <a:lnTo>
                  <a:pt x="1003338" y="1108972"/>
                </a:lnTo>
                <a:lnTo>
                  <a:pt x="1003603" y="1112411"/>
                </a:lnTo>
                <a:lnTo>
                  <a:pt x="1003867" y="1115850"/>
                </a:lnTo>
                <a:lnTo>
                  <a:pt x="1005983" y="1115850"/>
                </a:lnTo>
                <a:lnTo>
                  <a:pt x="1006512" y="1115850"/>
                </a:lnTo>
                <a:lnTo>
                  <a:pt x="1008363" y="1115850"/>
                </a:lnTo>
                <a:lnTo>
                  <a:pt x="1008892" y="1112411"/>
                </a:lnTo>
                <a:lnTo>
                  <a:pt x="1009156" y="1108972"/>
                </a:lnTo>
                <a:lnTo>
                  <a:pt x="1008363" y="1108178"/>
                </a:lnTo>
                <a:lnTo>
                  <a:pt x="1007569" y="1107120"/>
                </a:lnTo>
                <a:lnTo>
                  <a:pt x="1007569" y="1106062"/>
                </a:lnTo>
                <a:lnTo>
                  <a:pt x="1007569" y="1105268"/>
                </a:lnTo>
                <a:lnTo>
                  <a:pt x="1007834" y="1103681"/>
                </a:lnTo>
                <a:lnTo>
                  <a:pt x="1007834" y="1103152"/>
                </a:lnTo>
                <a:lnTo>
                  <a:pt x="1008892" y="1101565"/>
                </a:lnTo>
                <a:lnTo>
                  <a:pt x="1009950" y="1099713"/>
                </a:lnTo>
                <a:lnTo>
                  <a:pt x="1010478" y="1096803"/>
                </a:lnTo>
                <a:lnTo>
                  <a:pt x="1010743" y="1093628"/>
                </a:lnTo>
                <a:lnTo>
                  <a:pt x="1010478" y="1090718"/>
                </a:lnTo>
                <a:lnTo>
                  <a:pt x="1009950" y="1087544"/>
                </a:lnTo>
                <a:lnTo>
                  <a:pt x="1009421" y="1086221"/>
                </a:lnTo>
                <a:lnTo>
                  <a:pt x="1008892" y="1085163"/>
                </a:lnTo>
                <a:lnTo>
                  <a:pt x="1008363" y="1084369"/>
                </a:lnTo>
                <a:lnTo>
                  <a:pt x="1007040" y="1084105"/>
                </a:lnTo>
                <a:lnTo>
                  <a:pt x="1005983" y="1084105"/>
                </a:lnTo>
                <a:lnTo>
                  <a:pt x="1005454" y="1084105"/>
                </a:lnTo>
                <a:close/>
                <a:moveTo>
                  <a:pt x="616442" y="1084105"/>
                </a:moveTo>
                <a:lnTo>
                  <a:pt x="615120" y="1084369"/>
                </a:lnTo>
                <a:lnTo>
                  <a:pt x="614591" y="1085163"/>
                </a:lnTo>
                <a:lnTo>
                  <a:pt x="613798" y="1086221"/>
                </a:lnTo>
                <a:lnTo>
                  <a:pt x="613533" y="1087544"/>
                </a:lnTo>
                <a:lnTo>
                  <a:pt x="613004" y="1090718"/>
                </a:lnTo>
                <a:lnTo>
                  <a:pt x="613004" y="1093628"/>
                </a:lnTo>
                <a:lnTo>
                  <a:pt x="613004" y="1096803"/>
                </a:lnTo>
                <a:lnTo>
                  <a:pt x="613798" y="1099713"/>
                </a:lnTo>
                <a:lnTo>
                  <a:pt x="614591" y="1101565"/>
                </a:lnTo>
                <a:lnTo>
                  <a:pt x="615384" y="1103152"/>
                </a:lnTo>
                <a:lnTo>
                  <a:pt x="615913" y="1103681"/>
                </a:lnTo>
                <a:lnTo>
                  <a:pt x="616178" y="1105268"/>
                </a:lnTo>
                <a:lnTo>
                  <a:pt x="616178" y="1106062"/>
                </a:lnTo>
                <a:lnTo>
                  <a:pt x="615913" y="1107120"/>
                </a:lnTo>
                <a:lnTo>
                  <a:pt x="615120" y="1108178"/>
                </a:lnTo>
                <a:lnTo>
                  <a:pt x="614591" y="1108972"/>
                </a:lnTo>
                <a:lnTo>
                  <a:pt x="614591" y="1112411"/>
                </a:lnTo>
                <a:lnTo>
                  <a:pt x="615120" y="1115850"/>
                </a:lnTo>
                <a:lnTo>
                  <a:pt x="616971" y="1115850"/>
                </a:lnTo>
                <a:lnTo>
                  <a:pt x="617764" y="1115850"/>
                </a:lnTo>
                <a:lnTo>
                  <a:pt x="619616" y="1115850"/>
                </a:lnTo>
                <a:lnTo>
                  <a:pt x="619880" y="1112411"/>
                </a:lnTo>
                <a:lnTo>
                  <a:pt x="620144" y="1108972"/>
                </a:lnTo>
                <a:lnTo>
                  <a:pt x="619351" y="1108178"/>
                </a:lnTo>
                <a:lnTo>
                  <a:pt x="618822" y="1107120"/>
                </a:lnTo>
                <a:lnTo>
                  <a:pt x="618558" y="1106062"/>
                </a:lnTo>
                <a:lnTo>
                  <a:pt x="618558" y="1105268"/>
                </a:lnTo>
                <a:lnTo>
                  <a:pt x="618822" y="1103681"/>
                </a:lnTo>
                <a:lnTo>
                  <a:pt x="619351" y="1103152"/>
                </a:lnTo>
                <a:lnTo>
                  <a:pt x="619880" y="1101565"/>
                </a:lnTo>
                <a:lnTo>
                  <a:pt x="620673" y="1099713"/>
                </a:lnTo>
                <a:lnTo>
                  <a:pt x="621467" y="1096803"/>
                </a:lnTo>
                <a:lnTo>
                  <a:pt x="621731" y="1093628"/>
                </a:lnTo>
                <a:lnTo>
                  <a:pt x="621467" y="1090718"/>
                </a:lnTo>
                <a:lnTo>
                  <a:pt x="621202" y="1087544"/>
                </a:lnTo>
                <a:lnTo>
                  <a:pt x="620673" y="1086221"/>
                </a:lnTo>
                <a:lnTo>
                  <a:pt x="620144" y="1085163"/>
                </a:lnTo>
                <a:lnTo>
                  <a:pt x="619351" y="1084369"/>
                </a:lnTo>
                <a:lnTo>
                  <a:pt x="618029" y="1084105"/>
                </a:lnTo>
                <a:lnTo>
                  <a:pt x="617235" y="1084105"/>
                </a:lnTo>
                <a:lnTo>
                  <a:pt x="616442" y="1084105"/>
                </a:lnTo>
                <a:close/>
                <a:moveTo>
                  <a:pt x="604013" y="1084105"/>
                </a:moveTo>
                <a:lnTo>
                  <a:pt x="602690" y="1084369"/>
                </a:lnTo>
                <a:lnTo>
                  <a:pt x="601897" y="1085163"/>
                </a:lnTo>
                <a:lnTo>
                  <a:pt x="601104" y="1086221"/>
                </a:lnTo>
                <a:lnTo>
                  <a:pt x="600839" y="1087544"/>
                </a:lnTo>
                <a:lnTo>
                  <a:pt x="600575" y="1090718"/>
                </a:lnTo>
                <a:lnTo>
                  <a:pt x="600310" y="1093628"/>
                </a:lnTo>
                <a:lnTo>
                  <a:pt x="600575" y="1096803"/>
                </a:lnTo>
                <a:lnTo>
                  <a:pt x="601104" y="1099713"/>
                </a:lnTo>
                <a:lnTo>
                  <a:pt x="602162" y="1101565"/>
                </a:lnTo>
                <a:lnTo>
                  <a:pt x="602690" y="1103152"/>
                </a:lnTo>
                <a:lnTo>
                  <a:pt x="602955" y="1103681"/>
                </a:lnTo>
                <a:lnTo>
                  <a:pt x="603219" y="1105268"/>
                </a:lnTo>
                <a:lnTo>
                  <a:pt x="603219" y="1106062"/>
                </a:lnTo>
                <a:lnTo>
                  <a:pt x="602955" y="1107120"/>
                </a:lnTo>
                <a:lnTo>
                  <a:pt x="602690" y="1108178"/>
                </a:lnTo>
                <a:lnTo>
                  <a:pt x="601897" y="1108972"/>
                </a:lnTo>
                <a:lnTo>
                  <a:pt x="602162" y="1112411"/>
                </a:lnTo>
                <a:lnTo>
                  <a:pt x="602426" y="1115850"/>
                </a:lnTo>
                <a:lnTo>
                  <a:pt x="604277" y="1115850"/>
                </a:lnTo>
                <a:lnTo>
                  <a:pt x="604806" y="1115850"/>
                </a:lnTo>
                <a:lnTo>
                  <a:pt x="606657" y="1115850"/>
                </a:lnTo>
                <a:lnTo>
                  <a:pt x="607451" y="1112411"/>
                </a:lnTo>
                <a:lnTo>
                  <a:pt x="607715" y="1108972"/>
                </a:lnTo>
                <a:lnTo>
                  <a:pt x="606657" y="1108178"/>
                </a:lnTo>
                <a:lnTo>
                  <a:pt x="606128" y="1107120"/>
                </a:lnTo>
                <a:lnTo>
                  <a:pt x="606128" y="1106062"/>
                </a:lnTo>
                <a:lnTo>
                  <a:pt x="606128" y="1105268"/>
                </a:lnTo>
                <a:lnTo>
                  <a:pt x="606128" y="1103681"/>
                </a:lnTo>
                <a:lnTo>
                  <a:pt x="606393" y="1103152"/>
                </a:lnTo>
                <a:lnTo>
                  <a:pt x="607451" y="1101565"/>
                </a:lnTo>
                <a:lnTo>
                  <a:pt x="607980" y="1099713"/>
                </a:lnTo>
                <a:lnTo>
                  <a:pt x="609037" y="1096803"/>
                </a:lnTo>
                <a:lnTo>
                  <a:pt x="609037" y="1093628"/>
                </a:lnTo>
                <a:lnTo>
                  <a:pt x="609037" y="1090718"/>
                </a:lnTo>
                <a:lnTo>
                  <a:pt x="608244" y="1087544"/>
                </a:lnTo>
                <a:lnTo>
                  <a:pt x="607980" y="1086221"/>
                </a:lnTo>
                <a:lnTo>
                  <a:pt x="607451" y="1085163"/>
                </a:lnTo>
                <a:lnTo>
                  <a:pt x="606657" y="1084369"/>
                </a:lnTo>
                <a:lnTo>
                  <a:pt x="605599" y="1084105"/>
                </a:lnTo>
                <a:lnTo>
                  <a:pt x="604542" y="1084105"/>
                </a:lnTo>
                <a:lnTo>
                  <a:pt x="604013" y="1084105"/>
                </a:lnTo>
                <a:close/>
                <a:moveTo>
                  <a:pt x="592377" y="1084105"/>
                </a:moveTo>
                <a:lnTo>
                  <a:pt x="591054" y="1084369"/>
                </a:lnTo>
                <a:lnTo>
                  <a:pt x="590526" y="1085163"/>
                </a:lnTo>
                <a:lnTo>
                  <a:pt x="589997" y="1086221"/>
                </a:lnTo>
                <a:lnTo>
                  <a:pt x="589732" y="1087544"/>
                </a:lnTo>
                <a:lnTo>
                  <a:pt x="588939" y="1090718"/>
                </a:lnTo>
                <a:lnTo>
                  <a:pt x="588939" y="1093628"/>
                </a:lnTo>
                <a:lnTo>
                  <a:pt x="588939" y="1096803"/>
                </a:lnTo>
                <a:lnTo>
                  <a:pt x="589997" y="1099713"/>
                </a:lnTo>
                <a:lnTo>
                  <a:pt x="590526" y="1101565"/>
                </a:lnTo>
                <a:lnTo>
                  <a:pt x="591583" y="1103152"/>
                </a:lnTo>
                <a:lnTo>
                  <a:pt x="591848" y="1103681"/>
                </a:lnTo>
                <a:lnTo>
                  <a:pt x="592112" y="1105268"/>
                </a:lnTo>
                <a:lnTo>
                  <a:pt x="591848" y="1106062"/>
                </a:lnTo>
                <a:lnTo>
                  <a:pt x="591848" y="1107120"/>
                </a:lnTo>
                <a:lnTo>
                  <a:pt x="591054" y="1108178"/>
                </a:lnTo>
                <a:lnTo>
                  <a:pt x="590261" y="1108972"/>
                </a:lnTo>
                <a:lnTo>
                  <a:pt x="590526" y="1112411"/>
                </a:lnTo>
                <a:lnTo>
                  <a:pt x="591054" y="1115850"/>
                </a:lnTo>
                <a:lnTo>
                  <a:pt x="592906" y="1115850"/>
                </a:lnTo>
                <a:lnTo>
                  <a:pt x="593699" y="1115850"/>
                </a:lnTo>
                <a:lnTo>
                  <a:pt x="595550" y="1115850"/>
                </a:lnTo>
                <a:lnTo>
                  <a:pt x="595815" y="1112411"/>
                </a:lnTo>
                <a:lnTo>
                  <a:pt x="596079" y="1108972"/>
                </a:lnTo>
                <a:lnTo>
                  <a:pt x="595286" y="1108178"/>
                </a:lnTo>
                <a:lnTo>
                  <a:pt x="595021" y="1107120"/>
                </a:lnTo>
                <a:lnTo>
                  <a:pt x="594492" y="1106062"/>
                </a:lnTo>
                <a:lnTo>
                  <a:pt x="594492" y="1105268"/>
                </a:lnTo>
                <a:lnTo>
                  <a:pt x="595021" y="1103681"/>
                </a:lnTo>
                <a:lnTo>
                  <a:pt x="595286" y="1103152"/>
                </a:lnTo>
                <a:lnTo>
                  <a:pt x="595815" y="1101565"/>
                </a:lnTo>
                <a:lnTo>
                  <a:pt x="596872" y="1099713"/>
                </a:lnTo>
                <a:lnTo>
                  <a:pt x="597401" y="1096803"/>
                </a:lnTo>
                <a:lnTo>
                  <a:pt x="597666" y="1093628"/>
                </a:lnTo>
                <a:lnTo>
                  <a:pt x="597401" y="1090718"/>
                </a:lnTo>
                <a:lnTo>
                  <a:pt x="597137" y="1087544"/>
                </a:lnTo>
                <a:lnTo>
                  <a:pt x="596872" y="1086221"/>
                </a:lnTo>
                <a:lnTo>
                  <a:pt x="596079" y="1085163"/>
                </a:lnTo>
                <a:lnTo>
                  <a:pt x="595286" y="1084369"/>
                </a:lnTo>
                <a:lnTo>
                  <a:pt x="593964" y="1084105"/>
                </a:lnTo>
                <a:lnTo>
                  <a:pt x="593435" y="1084105"/>
                </a:lnTo>
                <a:lnTo>
                  <a:pt x="592377" y="1084105"/>
                </a:lnTo>
                <a:close/>
                <a:moveTo>
                  <a:pt x="581005" y="1084105"/>
                </a:moveTo>
                <a:lnTo>
                  <a:pt x="579947" y="1084369"/>
                </a:lnTo>
                <a:lnTo>
                  <a:pt x="578890" y="1085163"/>
                </a:lnTo>
                <a:lnTo>
                  <a:pt x="578361" y="1086221"/>
                </a:lnTo>
                <a:lnTo>
                  <a:pt x="578096" y="1087544"/>
                </a:lnTo>
                <a:lnTo>
                  <a:pt x="577567" y="1090718"/>
                </a:lnTo>
                <a:lnTo>
                  <a:pt x="577567" y="1093628"/>
                </a:lnTo>
                <a:lnTo>
                  <a:pt x="577832" y="1096803"/>
                </a:lnTo>
                <a:lnTo>
                  <a:pt x="578361" y="1099713"/>
                </a:lnTo>
                <a:lnTo>
                  <a:pt x="578890" y="1101565"/>
                </a:lnTo>
                <a:lnTo>
                  <a:pt x="579947" y="1103152"/>
                </a:lnTo>
                <a:lnTo>
                  <a:pt x="580212" y="1103681"/>
                </a:lnTo>
                <a:lnTo>
                  <a:pt x="580476" y="1105268"/>
                </a:lnTo>
                <a:lnTo>
                  <a:pt x="580476" y="1106062"/>
                </a:lnTo>
                <a:lnTo>
                  <a:pt x="580212" y="1107120"/>
                </a:lnTo>
                <a:lnTo>
                  <a:pt x="579947" y="1108178"/>
                </a:lnTo>
                <a:lnTo>
                  <a:pt x="578890" y="1108972"/>
                </a:lnTo>
                <a:lnTo>
                  <a:pt x="578890" y="1112411"/>
                </a:lnTo>
                <a:lnTo>
                  <a:pt x="579683" y="1115850"/>
                </a:lnTo>
                <a:lnTo>
                  <a:pt x="581534" y="1115850"/>
                </a:lnTo>
                <a:lnTo>
                  <a:pt x="582063" y="1115850"/>
                </a:lnTo>
                <a:lnTo>
                  <a:pt x="583914" y="1115850"/>
                </a:lnTo>
                <a:lnTo>
                  <a:pt x="584708" y="1112411"/>
                </a:lnTo>
                <a:lnTo>
                  <a:pt x="584708" y="1108972"/>
                </a:lnTo>
                <a:lnTo>
                  <a:pt x="583914" y="1108178"/>
                </a:lnTo>
                <a:lnTo>
                  <a:pt x="583385" y="1107120"/>
                </a:lnTo>
                <a:lnTo>
                  <a:pt x="583121" y="1106062"/>
                </a:lnTo>
                <a:lnTo>
                  <a:pt x="583121" y="1105268"/>
                </a:lnTo>
                <a:lnTo>
                  <a:pt x="583385" y="1103681"/>
                </a:lnTo>
                <a:lnTo>
                  <a:pt x="583650" y="1103152"/>
                </a:lnTo>
                <a:lnTo>
                  <a:pt x="584708" y="1101565"/>
                </a:lnTo>
                <a:lnTo>
                  <a:pt x="585236" y="1099713"/>
                </a:lnTo>
                <a:lnTo>
                  <a:pt x="585765" y="1096803"/>
                </a:lnTo>
                <a:lnTo>
                  <a:pt x="586294" y="1093628"/>
                </a:lnTo>
                <a:lnTo>
                  <a:pt x="586294" y="1090718"/>
                </a:lnTo>
                <a:lnTo>
                  <a:pt x="585501" y="1087544"/>
                </a:lnTo>
                <a:lnTo>
                  <a:pt x="585236" y="1086221"/>
                </a:lnTo>
                <a:lnTo>
                  <a:pt x="584708" y="1085163"/>
                </a:lnTo>
                <a:lnTo>
                  <a:pt x="583650" y="1084369"/>
                </a:lnTo>
                <a:lnTo>
                  <a:pt x="582856" y="1084105"/>
                </a:lnTo>
                <a:lnTo>
                  <a:pt x="581799" y="1084105"/>
                </a:lnTo>
                <a:lnTo>
                  <a:pt x="581005" y="1084105"/>
                </a:lnTo>
                <a:close/>
                <a:moveTo>
                  <a:pt x="555353" y="1084105"/>
                </a:moveTo>
                <a:lnTo>
                  <a:pt x="554031" y="1084369"/>
                </a:lnTo>
                <a:lnTo>
                  <a:pt x="553502" y="1085163"/>
                </a:lnTo>
                <a:lnTo>
                  <a:pt x="552709" y="1086221"/>
                </a:lnTo>
                <a:lnTo>
                  <a:pt x="552444" y="1087544"/>
                </a:lnTo>
                <a:lnTo>
                  <a:pt x="551915" y="1090718"/>
                </a:lnTo>
                <a:lnTo>
                  <a:pt x="551915" y="1093628"/>
                </a:lnTo>
                <a:lnTo>
                  <a:pt x="551915" y="1096803"/>
                </a:lnTo>
                <a:lnTo>
                  <a:pt x="552709" y="1099713"/>
                </a:lnTo>
                <a:lnTo>
                  <a:pt x="553502" y="1101565"/>
                </a:lnTo>
                <a:lnTo>
                  <a:pt x="554295" y="1103152"/>
                </a:lnTo>
                <a:lnTo>
                  <a:pt x="554824" y="1103681"/>
                </a:lnTo>
                <a:lnTo>
                  <a:pt x="555089" y="1105268"/>
                </a:lnTo>
                <a:lnTo>
                  <a:pt x="555089" y="1106062"/>
                </a:lnTo>
                <a:lnTo>
                  <a:pt x="554824" y="1107120"/>
                </a:lnTo>
                <a:lnTo>
                  <a:pt x="554031" y="1108178"/>
                </a:lnTo>
                <a:lnTo>
                  <a:pt x="553502" y="1108972"/>
                </a:lnTo>
                <a:lnTo>
                  <a:pt x="553502" y="1112411"/>
                </a:lnTo>
                <a:lnTo>
                  <a:pt x="554031" y="1115850"/>
                </a:lnTo>
                <a:lnTo>
                  <a:pt x="555882" y="1115850"/>
                </a:lnTo>
                <a:lnTo>
                  <a:pt x="556676" y="1115850"/>
                </a:lnTo>
                <a:lnTo>
                  <a:pt x="558527" y="1115850"/>
                </a:lnTo>
                <a:lnTo>
                  <a:pt x="558791" y="1112411"/>
                </a:lnTo>
                <a:lnTo>
                  <a:pt x="559056" y="1108972"/>
                </a:lnTo>
                <a:lnTo>
                  <a:pt x="557998" y="1108178"/>
                </a:lnTo>
                <a:lnTo>
                  <a:pt x="557733" y="1107120"/>
                </a:lnTo>
                <a:lnTo>
                  <a:pt x="557469" y="1106062"/>
                </a:lnTo>
                <a:lnTo>
                  <a:pt x="557469" y="1105268"/>
                </a:lnTo>
                <a:lnTo>
                  <a:pt x="557733" y="1103681"/>
                </a:lnTo>
                <a:lnTo>
                  <a:pt x="557998" y="1103152"/>
                </a:lnTo>
                <a:lnTo>
                  <a:pt x="558791" y="1101565"/>
                </a:lnTo>
                <a:lnTo>
                  <a:pt x="559584" y="1099713"/>
                </a:lnTo>
                <a:lnTo>
                  <a:pt x="560378" y="1096803"/>
                </a:lnTo>
                <a:lnTo>
                  <a:pt x="560642" y="1093628"/>
                </a:lnTo>
                <a:lnTo>
                  <a:pt x="560378" y="1090718"/>
                </a:lnTo>
                <a:lnTo>
                  <a:pt x="560113" y="1087544"/>
                </a:lnTo>
                <a:lnTo>
                  <a:pt x="559584" y="1086221"/>
                </a:lnTo>
                <a:lnTo>
                  <a:pt x="559056" y="1085163"/>
                </a:lnTo>
                <a:lnTo>
                  <a:pt x="557998" y="1084369"/>
                </a:lnTo>
                <a:lnTo>
                  <a:pt x="556940" y="1084105"/>
                </a:lnTo>
                <a:lnTo>
                  <a:pt x="556147" y="1084105"/>
                </a:lnTo>
                <a:lnTo>
                  <a:pt x="555353" y="1084105"/>
                </a:lnTo>
                <a:close/>
                <a:moveTo>
                  <a:pt x="543717" y="1084105"/>
                </a:moveTo>
                <a:lnTo>
                  <a:pt x="542924" y="1084369"/>
                </a:lnTo>
                <a:lnTo>
                  <a:pt x="541866" y="1085163"/>
                </a:lnTo>
                <a:lnTo>
                  <a:pt x="541337" y="1086221"/>
                </a:lnTo>
                <a:lnTo>
                  <a:pt x="541073" y="1087544"/>
                </a:lnTo>
                <a:lnTo>
                  <a:pt x="540544" y="1090718"/>
                </a:lnTo>
                <a:lnTo>
                  <a:pt x="540279" y="1093628"/>
                </a:lnTo>
                <a:lnTo>
                  <a:pt x="540544" y="1096803"/>
                </a:lnTo>
                <a:lnTo>
                  <a:pt x="541337" y="1099713"/>
                </a:lnTo>
                <a:lnTo>
                  <a:pt x="541866" y="1101565"/>
                </a:lnTo>
                <a:lnTo>
                  <a:pt x="542924" y="1103152"/>
                </a:lnTo>
                <a:lnTo>
                  <a:pt x="543188" y="1103681"/>
                </a:lnTo>
                <a:lnTo>
                  <a:pt x="543453" y="1105268"/>
                </a:lnTo>
                <a:lnTo>
                  <a:pt x="543453" y="1106062"/>
                </a:lnTo>
                <a:lnTo>
                  <a:pt x="543188" y="1107120"/>
                </a:lnTo>
                <a:lnTo>
                  <a:pt x="542924" y="1108178"/>
                </a:lnTo>
                <a:lnTo>
                  <a:pt x="541866" y="1108972"/>
                </a:lnTo>
                <a:lnTo>
                  <a:pt x="542130" y="1112411"/>
                </a:lnTo>
                <a:lnTo>
                  <a:pt x="542659" y="1115850"/>
                </a:lnTo>
                <a:lnTo>
                  <a:pt x="544511" y="1115850"/>
                </a:lnTo>
                <a:lnTo>
                  <a:pt x="545040" y="1115850"/>
                </a:lnTo>
                <a:lnTo>
                  <a:pt x="546891" y="1115850"/>
                </a:lnTo>
                <a:lnTo>
                  <a:pt x="547420" y="1112411"/>
                </a:lnTo>
                <a:lnTo>
                  <a:pt x="547420" y="1108972"/>
                </a:lnTo>
                <a:lnTo>
                  <a:pt x="546891" y="1108178"/>
                </a:lnTo>
                <a:lnTo>
                  <a:pt x="546362" y="1107120"/>
                </a:lnTo>
                <a:lnTo>
                  <a:pt x="545833" y="1106062"/>
                </a:lnTo>
                <a:lnTo>
                  <a:pt x="545833" y="1105268"/>
                </a:lnTo>
                <a:lnTo>
                  <a:pt x="546362" y="1103681"/>
                </a:lnTo>
                <a:lnTo>
                  <a:pt x="546626" y="1103152"/>
                </a:lnTo>
                <a:lnTo>
                  <a:pt x="547420" y="1101565"/>
                </a:lnTo>
                <a:lnTo>
                  <a:pt x="548213" y="1099713"/>
                </a:lnTo>
                <a:lnTo>
                  <a:pt x="548742" y="1096803"/>
                </a:lnTo>
                <a:lnTo>
                  <a:pt x="549006" y="1093628"/>
                </a:lnTo>
                <a:lnTo>
                  <a:pt x="549006" y="1090718"/>
                </a:lnTo>
                <a:lnTo>
                  <a:pt x="548477" y="1087544"/>
                </a:lnTo>
                <a:lnTo>
                  <a:pt x="548213" y="1086221"/>
                </a:lnTo>
                <a:lnTo>
                  <a:pt x="547420" y="1085163"/>
                </a:lnTo>
                <a:lnTo>
                  <a:pt x="546891" y="1084369"/>
                </a:lnTo>
                <a:lnTo>
                  <a:pt x="545568" y="1084105"/>
                </a:lnTo>
                <a:lnTo>
                  <a:pt x="544775" y="1084105"/>
                </a:lnTo>
                <a:lnTo>
                  <a:pt x="543717" y="1084105"/>
                </a:lnTo>
                <a:close/>
                <a:moveTo>
                  <a:pt x="532610" y="1084105"/>
                </a:moveTo>
                <a:lnTo>
                  <a:pt x="531288" y="1084369"/>
                </a:lnTo>
                <a:lnTo>
                  <a:pt x="530495" y="1085163"/>
                </a:lnTo>
                <a:lnTo>
                  <a:pt x="529966" y="1086221"/>
                </a:lnTo>
                <a:lnTo>
                  <a:pt x="529437" y="1087544"/>
                </a:lnTo>
                <a:lnTo>
                  <a:pt x="529172" y="1090718"/>
                </a:lnTo>
                <a:lnTo>
                  <a:pt x="528908" y="1093628"/>
                </a:lnTo>
                <a:lnTo>
                  <a:pt x="529172" y="1096803"/>
                </a:lnTo>
                <a:lnTo>
                  <a:pt x="529701" y="1099713"/>
                </a:lnTo>
                <a:lnTo>
                  <a:pt x="530759" y="1101565"/>
                </a:lnTo>
                <a:lnTo>
                  <a:pt x="531552" y="1103152"/>
                </a:lnTo>
                <a:lnTo>
                  <a:pt x="531552" y="1103681"/>
                </a:lnTo>
                <a:lnTo>
                  <a:pt x="531817" y="1105268"/>
                </a:lnTo>
                <a:lnTo>
                  <a:pt x="531817" y="1106062"/>
                </a:lnTo>
                <a:lnTo>
                  <a:pt x="531817" y="1107120"/>
                </a:lnTo>
                <a:lnTo>
                  <a:pt x="531288" y="1108178"/>
                </a:lnTo>
                <a:lnTo>
                  <a:pt x="530495" y="1108972"/>
                </a:lnTo>
                <a:lnTo>
                  <a:pt x="530759" y="1112411"/>
                </a:lnTo>
                <a:lnTo>
                  <a:pt x="531023" y="1115850"/>
                </a:lnTo>
                <a:lnTo>
                  <a:pt x="533139" y="1115850"/>
                </a:lnTo>
                <a:lnTo>
                  <a:pt x="533404" y="1115850"/>
                </a:lnTo>
                <a:lnTo>
                  <a:pt x="535255" y="1115850"/>
                </a:lnTo>
                <a:lnTo>
                  <a:pt x="536048" y="1112411"/>
                </a:lnTo>
                <a:lnTo>
                  <a:pt x="536312" y="1108972"/>
                </a:lnTo>
                <a:lnTo>
                  <a:pt x="535255" y="1108178"/>
                </a:lnTo>
                <a:lnTo>
                  <a:pt x="534726" y="1107120"/>
                </a:lnTo>
                <a:lnTo>
                  <a:pt x="534726" y="1106062"/>
                </a:lnTo>
                <a:lnTo>
                  <a:pt x="534726" y="1105268"/>
                </a:lnTo>
                <a:lnTo>
                  <a:pt x="534990" y="1103681"/>
                </a:lnTo>
                <a:lnTo>
                  <a:pt x="534990" y="1103152"/>
                </a:lnTo>
                <a:lnTo>
                  <a:pt x="536048" y="1101565"/>
                </a:lnTo>
                <a:lnTo>
                  <a:pt x="536841" y="1099713"/>
                </a:lnTo>
                <a:lnTo>
                  <a:pt x="537635" y="1096803"/>
                </a:lnTo>
                <a:lnTo>
                  <a:pt x="537899" y="1093628"/>
                </a:lnTo>
                <a:lnTo>
                  <a:pt x="537635" y="1090718"/>
                </a:lnTo>
                <a:lnTo>
                  <a:pt x="536841" y="1087544"/>
                </a:lnTo>
                <a:lnTo>
                  <a:pt x="536577" y="1086221"/>
                </a:lnTo>
                <a:lnTo>
                  <a:pt x="536312" y="1085163"/>
                </a:lnTo>
                <a:lnTo>
                  <a:pt x="535255" y="1084369"/>
                </a:lnTo>
                <a:lnTo>
                  <a:pt x="534197" y="1084105"/>
                </a:lnTo>
                <a:lnTo>
                  <a:pt x="533139" y="1084105"/>
                </a:lnTo>
                <a:lnTo>
                  <a:pt x="532610" y="1084105"/>
                </a:lnTo>
                <a:close/>
                <a:moveTo>
                  <a:pt x="520710" y="1084105"/>
                </a:moveTo>
                <a:lnTo>
                  <a:pt x="519652" y="1084369"/>
                </a:lnTo>
                <a:lnTo>
                  <a:pt x="518859" y="1085163"/>
                </a:lnTo>
                <a:lnTo>
                  <a:pt x="518330" y="1086221"/>
                </a:lnTo>
                <a:lnTo>
                  <a:pt x="517801" y="1087544"/>
                </a:lnTo>
                <a:lnTo>
                  <a:pt x="517272" y="1090718"/>
                </a:lnTo>
                <a:lnTo>
                  <a:pt x="517272" y="1093628"/>
                </a:lnTo>
                <a:lnTo>
                  <a:pt x="517536" y="1096803"/>
                </a:lnTo>
                <a:lnTo>
                  <a:pt x="518330" y="1099713"/>
                </a:lnTo>
                <a:lnTo>
                  <a:pt x="518859" y="1101565"/>
                </a:lnTo>
                <a:lnTo>
                  <a:pt x="519652" y="1103152"/>
                </a:lnTo>
                <a:lnTo>
                  <a:pt x="520181" y="1103681"/>
                </a:lnTo>
                <a:lnTo>
                  <a:pt x="520445" y="1105268"/>
                </a:lnTo>
                <a:lnTo>
                  <a:pt x="520445" y="1106062"/>
                </a:lnTo>
                <a:lnTo>
                  <a:pt x="520181" y="1107120"/>
                </a:lnTo>
                <a:lnTo>
                  <a:pt x="519652" y="1108178"/>
                </a:lnTo>
                <a:lnTo>
                  <a:pt x="518859" y="1108972"/>
                </a:lnTo>
                <a:lnTo>
                  <a:pt x="518859" y="1112411"/>
                </a:lnTo>
                <a:lnTo>
                  <a:pt x="519387" y="1115850"/>
                </a:lnTo>
                <a:lnTo>
                  <a:pt x="521239" y="1115850"/>
                </a:lnTo>
                <a:lnTo>
                  <a:pt x="522032" y="1115850"/>
                </a:lnTo>
                <a:lnTo>
                  <a:pt x="523883" y="1115850"/>
                </a:lnTo>
                <a:lnTo>
                  <a:pt x="524412" y="1112411"/>
                </a:lnTo>
                <a:lnTo>
                  <a:pt x="524412" y="1108972"/>
                </a:lnTo>
                <a:lnTo>
                  <a:pt x="523883" y="1108178"/>
                </a:lnTo>
                <a:lnTo>
                  <a:pt x="523090" y="1107120"/>
                </a:lnTo>
                <a:lnTo>
                  <a:pt x="522825" y="1106062"/>
                </a:lnTo>
                <a:lnTo>
                  <a:pt x="522825" y="1105268"/>
                </a:lnTo>
                <a:lnTo>
                  <a:pt x="523090" y="1103681"/>
                </a:lnTo>
                <a:lnTo>
                  <a:pt x="523619" y="1103152"/>
                </a:lnTo>
                <a:lnTo>
                  <a:pt x="524412" y="1101565"/>
                </a:lnTo>
                <a:lnTo>
                  <a:pt x="525205" y="1099713"/>
                </a:lnTo>
                <a:lnTo>
                  <a:pt x="525734" y="1096803"/>
                </a:lnTo>
                <a:lnTo>
                  <a:pt x="525999" y="1093628"/>
                </a:lnTo>
                <a:lnTo>
                  <a:pt x="525999" y="1090718"/>
                </a:lnTo>
                <a:lnTo>
                  <a:pt x="525470" y="1087544"/>
                </a:lnTo>
                <a:lnTo>
                  <a:pt x="525205" y="1086221"/>
                </a:lnTo>
                <a:lnTo>
                  <a:pt x="524412" y="1085163"/>
                </a:lnTo>
                <a:lnTo>
                  <a:pt x="523883" y="1084369"/>
                </a:lnTo>
                <a:lnTo>
                  <a:pt x="522561" y="1084105"/>
                </a:lnTo>
                <a:lnTo>
                  <a:pt x="521768" y="1084105"/>
                </a:lnTo>
                <a:lnTo>
                  <a:pt x="520710" y="1084105"/>
                </a:lnTo>
                <a:close/>
                <a:moveTo>
                  <a:pt x="509603" y="1084105"/>
                </a:moveTo>
                <a:lnTo>
                  <a:pt x="508280" y="1084369"/>
                </a:lnTo>
                <a:lnTo>
                  <a:pt x="507223" y="1085163"/>
                </a:lnTo>
                <a:lnTo>
                  <a:pt x="506958" y="1086221"/>
                </a:lnTo>
                <a:lnTo>
                  <a:pt x="506429" y="1087544"/>
                </a:lnTo>
                <a:lnTo>
                  <a:pt x="506165" y="1090718"/>
                </a:lnTo>
                <a:lnTo>
                  <a:pt x="505636" y="1093628"/>
                </a:lnTo>
                <a:lnTo>
                  <a:pt x="506165" y="1096803"/>
                </a:lnTo>
                <a:lnTo>
                  <a:pt x="506694" y="1099713"/>
                </a:lnTo>
                <a:lnTo>
                  <a:pt x="507752" y="1101565"/>
                </a:lnTo>
                <a:lnTo>
                  <a:pt x="508545" y="1103152"/>
                </a:lnTo>
                <a:lnTo>
                  <a:pt x="508545" y="1103681"/>
                </a:lnTo>
                <a:lnTo>
                  <a:pt x="508809" y="1105268"/>
                </a:lnTo>
                <a:lnTo>
                  <a:pt x="508809" y="1106062"/>
                </a:lnTo>
                <a:lnTo>
                  <a:pt x="508545" y="1107120"/>
                </a:lnTo>
                <a:lnTo>
                  <a:pt x="508280" y="1108178"/>
                </a:lnTo>
                <a:lnTo>
                  <a:pt x="507223" y="1108972"/>
                </a:lnTo>
                <a:lnTo>
                  <a:pt x="507752" y="1112411"/>
                </a:lnTo>
                <a:lnTo>
                  <a:pt x="508016" y="1115850"/>
                </a:lnTo>
                <a:lnTo>
                  <a:pt x="510132" y="1115850"/>
                </a:lnTo>
                <a:lnTo>
                  <a:pt x="510396" y="1115850"/>
                </a:lnTo>
                <a:lnTo>
                  <a:pt x="512247" y="1115850"/>
                </a:lnTo>
                <a:lnTo>
                  <a:pt x="513041" y="1112411"/>
                </a:lnTo>
                <a:lnTo>
                  <a:pt x="513305" y="1108972"/>
                </a:lnTo>
                <a:lnTo>
                  <a:pt x="512247" y="1108178"/>
                </a:lnTo>
                <a:lnTo>
                  <a:pt x="511718" y="1107120"/>
                </a:lnTo>
                <a:lnTo>
                  <a:pt x="511718" y="1106062"/>
                </a:lnTo>
                <a:lnTo>
                  <a:pt x="511718" y="1105268"/>
                </a:lnTo>
                <a:lnTo>
                  <a:pt x="511983" y="1103681"/>
                </a:lnTo>
                <a:lnTo>
                  <a:pt x="511983" y="1103152"/>
                </a:lnTo>
                <a:lnTo>
                  <a:pt x="513041" y="1101565"/>
                </a:lnTo>
                <a:lnTo>
                  <a:pt x="513834" y="1099713"/>
                </a:lnTo>
                <a:lnTo>
                  <a:pt x="514363" y="1096803"/>
                </a:lnTo>
                <a:lnTo>
                  <a:pt x="514892" y="1093628"/>
                </a:lnTo>
                <a:lnTo>
                  <a:pt x="514363" y="1090718"/>
                </a:lnTo>
                <a:lnTo>
                  <a:pt x="513834" y="1087544"/>
                </a:lnTo>
                <a:lnTo>
                  <a:pt x="513570" y="1086221"/>
                </a:lnTo>
                <a:lnTo>
                  <a:pt x="513305" y="1085163"/>
                </a:lnTo>
                <a:lnTo>
                  <a:pt x="512247" y="1084369"/>
                </a:lnTo>
                <a:lnTo>
                  <a:pt x="510925" y="1084105"/>
                </a:lnTo>
                <a:lnTo>
                  <a:pt x="510132" y="1084105"/>
                </a:lnTo>
                <a:lnTo>
                  <a:pt x="509603" y="1084105"/>
                </a:lnTo>
                <a:close/>
                <a:moveTo>
                  <a:pt x="497967" y="1084105"/>
                </a:moveTo>
                <a:lnTo>
                  <a:pt x="496644" y="1084369"/>
                </a:lnTo>
                <a:lnTo>
                  <a:pt x="496116" y="1085163"/>
                </a:lnTo>
                <a:lnTo>
                  <a:pt x="495587" y="1086221"/>
                </a:lnTo>
                <a:lnTo>
                  <a:pt x="495058" y="1087544"/>
                </a:lnTo>
                <a:lnTo>
                  <a:pt x="494529" y="1090718"/>
                </a:lnTo>
                <a:lnTo>
                  <a:pt x="494529" y="1093628"/>
                </a:lnTo>
                <a:lnTo>
                  <a:pt x="494529" y="1096803"/>
                </a:lnTo>
                <a:lnTo>
                  <a:pt x="495587" y="1099713"/>
                </a:lnTo>
                <a:lnTo>
                  <a:pt x="496116" y="1101565"/>
                </a:lnTo>
                <a:lnTo>
                  <a:pt x="496909" y="1103152"/>
                </a:lnTo>
                <a:lnTo>
                  <a:pt x="497438" y="1103681"/>
                </a:lnTo>
                <a:lnTo>
                  <a:pt x="497702" y="1105268"/>
                </a:lnTo>
                <a:lnTo>
                  <a:pt x="497702" y="1106062"/>
                </a:lnTo>
                <a:lnTo>
                  <a:pt x="497438" y="1107120"/>
                </a:lnTo>
                <a:lnTo>
                  <a:pt x="496644" y="1108178"/>
                </a:lnTo>
                <a:lnTo>
                  <a:pt x="496116" y="1108972"/>
                </a:lnTo>
                <a:lnTo>
                  <a:pt x="496116" y="1112411"/>
                </a:lnTo>
                <a:lnTo>
                  <a:pt x="496644" y="1115850"/>
                </a:lnTo>
                <a:lnTo>
                  <a:pt x="498496" y="1115850"/>
                </a:lnTo>
                <a:lnTo>
                  <a:pt x="499289" y="1115850"/>
                </a:lnTo>
                <a:lnTo>
                  <a:pt x="501140" y="1115850"/>
                </a:lnTo>
                <a:lnTo>
                  <a:pt x="501405" y="1112411"/>
                </a:lnTo>
                <a:lnTo>
                  <a:pt x="501669" y="1108972"/>
                </a:lnTo>
                <a:lnTo>
                  <a:pt x="500876" y="1108178"/>
                </a:lnTo>
                <a:lnTo>
                  <a:pt x="500347" y="1107120"/>
                </a:lnTo>
                <a:lnTo>
                  <a:pt x="500082" y="1106062"/>
                </a:lnTo>
                <a:lnTo>
                  <a:pt x="500082" y="1105268"/>
                </a:lnTo>
                <a:lnTo>
                  <a:pt x="500347" y="1103681"/>
                </a:lnTo>
                <a:lnTo>
                  <a:pt x="500876" y="1103152"/>
                </a:lnTo>
                <a:lnTo>
                  <a:pt x="501405" y="1101565"/>
                </a:lnTo>
                <a:lnTo>
                  <a:pt x="502198" y="1099713"/>
                </a:lnTo>
                <a:lnTo>
                  <a:pt x="502991" y="1096803"/>
                </a:lnTo>
                <a:lnTo>
                  <a:pt x="503256" y="1093628"/>
                </a:lnTo>
                <a:lnTo>
                  <a:pt x="502991" y="1090718"/>
                </a:lnTo>
                <a:lnTo>
                  <a:pt x="502727" y="1087544"/>
                </a:lnTo>
                <a:lnTo>
                  <a:pt x="502198" y="1086221"/>
                </a:lnTo>
                <a:lnTo>
                  <a:pt x="501669" y="1085163"/>
                </a:lnTo>
                <a:lnTo>
                  <a:pt x="500876" y="1084369"/>
                </a:lnTo>
                <a:lnTo>
                  <a:pt x="499553" y="1084105"/>
                </a:lnTo>
                <a:lnTo>
                  <a:pt x="498760" y="1084105"/>
                </a:lnTo>
                <a:lnTo>
                  <a:pt x="497967" y="1084105"/>
                </a:lnTo>
                <a:close/>
                <a:moveTo>
                  <a:pt x="485537" y="1084105"/>
                </a:moveTo>
                <a:lnTo>
                  <a:pt x="484215" y="1084369"/>
                </a:lnTo>
                <a:lnTo>
                  <a:pt x="483422" y="1085163"/>
                </a:lnTo>
                <a:lnTo>
                  <a:pt x="482628" y="1086221"/>
                </a:lnTo>
                <a:lnTo>
                  <a:pt x="482364" y="1087544"/>
                </a:lnTo>
                <a:lnTo>
                  <a:pt x="482099" y="1090718"/>
                </a:lnTo>
                <a:lnTo>
                  <a:pt x="481835" y="1093628"/>
                </a:lnTo>
                <a:lnTo>
                  <a:pt x="482099" y="1096803"/>
                </a:lnTo>
                <a:lnTo>
                  <a:pt x="482628" y="1099713"/>
                </a:lnTo>
                <a:lnTo>
                  <a:pt x="483686" y="1101565"/>
                </a:lnTo>
                <a:lnTo>
                  <a:pt x="484215" y="1103152"/>
                </a:lnTo>
                <a:lnTo>
                  <a:pt x="484480" y="1103681"/>
                </a:lnTo>
                <a:lnTo>
                  <a:pt x="484744" y="1105268"/>
                </a:lnTo>
                <a:lnTo>
                  <a:pt x="484744" y="1106062"/>
                </a:lnTo>
                <a:lnTo>
                  <a:pt x="484480" y="1107120"/>
                </a:lnTo>
                <a:lnTo>
                  <a:pt x="484215" y="1108178"/>
                </a:lnTo>
                <a:lnTo>
                  <a:pt x="483422" y="1108972"/>
                </a:lnTo>
                <a:lnTo>
                  <a:pt x="483686" y="1112411"/>
                </a:lnTo>
                <a:lnTo>
                  <a:pt x="483951" y="1115850"/>
                </a:lnTo>
                <a:lnTo>
                  <a:pt x="486066" y="1115850"/>
                </a:lnTo>
                <a:lnTo>
                  <a:pt x="486331" y="1115850"/>
                </a:lnTo>
                <a:lnTo>
                  <a:pt x="488182" y="1115850"/>
                </a:lnTo>
                <a:lnTo>
                  <a:pt x="488975" y="1112411"/>
                </a:lnTo>
                <a:lnTo>
                  <a:pt x="489240" y="1108972"/>
                </a:lnTo>
                <a:lnTo>
                  <a:pt x="488182" y="1108178"/>
                </a:lnTo>
                <a:lnTo>
                  <a:pt x="487653" y="1107120"/>
                </a:lnTo>
                <a:lnTo>
                  <a:pt x="487653" y="1106062"/>
                </a:lnTo>
                <a:lnTo>
                  <a:pt x="487653" y="1105268"/>
                </a:lnTo>
                <a:lnTo>
                  <a:pt x="487917" y="1103681"/>
                </a:lnTo>
                <a:lnTo>
                  <a:pt x="487917" y="1103152"/>
                </a:lnTo>
                <a:lnTo>
                  <a:pt x="488975" y="1101565"/>
                </a:lnTo>
                <a:lnTo>
                  <a:pt x="489769" y="1099713"/>
                </a:lnTo>
                <a:lnTo>
                  <a:pt x="490562" y="1096803"/>
                </a:lnTo>
                <a:lnTo>
                  <a:pt x="490562" y="1093628"/>
                </a:lnTo>
                <a:lnTo>
                  <a:pt x="490562" y="1090718"/>
                </a:lnTo>
                <a:lnTo>
                  <a:pt x="489769" y="1087544"/>
                </a:lnTo>
                <a:lnTo>
                  <a:pt x="489504" y="1086221"/>
                </a:lnTo>
                <a:lnTo>
                  <a:pt x="488975" y="1085163"/>
                </a:lnTo>
                <a:lnTo>
                  <a:pt x="488182" y="1084369"/>
                </a:lnTo>
                <a:lnTo>
                  <a:pt x="487124" y="1084105"/>
                </a:lnTo>
                <a:lnTo>
                  <a:pt x="486066" y="1084105"/>
                </a:lnTo>
                <a:lnTo>
                  <a:pt x="485537" y="1084105"/>
                </a:lnTo>
                <a:close/>
                <a:moveTo>
                  <a:pt x="473901" y="1084105"/>
                </a:moveTo>
                <a:lnTo>
                  <a:pt x="472579" y="1084369"/>
                </a:lnTo>
                <a:lnTo>
                  <a:pt x="472050" y="1085163"/>
                </a:lnTo>
                <a:lnTo>
                  <a:pt x="471521" y="1086221"/>
                </a:lnTo>
                <a:lnTo>
                  <a:pt x="471257" y="1087544"/>
                </a:lnTo>
                <a:lnTo>
                  <a:pt x="470464" y="1090718"/>
                </a:lnTo>
                <a:lnTo>
                  <a:pt x="470464" y="1093628"/>
                </a:lnTo>
                <a:lnTo>
                  <a:pt x="470464" y="1096803"/>
                </a:lnTo>
                <a:lnTo>
                  <a:pt x="471521" y="1099713"/>
                </a:lnTo>
                <a:lnTo>
                  <a:pt x="472050" y="1101565"/>
                </a:lnTo>
                <a:lnTo>
                  <a:pt x="473108" y="1103152"/>
                </a:lnTo>
                <a:lnTo>
                  <a:pt x="473372" y="1103681"/>
                </a:lnTo>
                <a:lnTo>
                  <a:pt x="473637" y="1105268"/>
                </a:lnTo>
                <a:lnTo>
                  <a:pt x="473372" y="1106062"/>
                </a:lnTo>
                <a:lnTo>
                  <a:pt x="473372" y="1107120"/>
                </a:lnTo>
                <a:lnTo>
                  <a:pt x="472579" y="1108178"/>
                </a:lnTo>
                <a:lnTo>
                  <a:pt x="471786" y="1108972"/>
                </a:lnTo>
                <a:lnTo>
                  <a:pt x="472050" y="1112411"/>
                </a:lnTo>
                <a:lnTo>
                  <a:pt x="472579" y="1115850"/>
                </a:lnTo>
                <a:lnTo>
                  <a:pt x="474695" y="1115850"/>
                </a:lnTo>
                <a:lnTo>
                  <a:pt x="475224" y="1115850"/>
                </a:lnTo>
                <a:lnTo>
                  <a:pt x="477075" y="1115850"/>
                </a:lnTo>
                <a:lnTo>
                  <a:pt x="477339" y="1112411"/>
                </a:lnTo>
                <a:lnTo>
                  <a:pt x="477604" y="1108972"/>
                </a:lnTo>
                <a:lnTo>
                  <a:pt x="476810" y="1108178"/>
                </a:lnTo>
                <a:lnTo>
                  <a:pt x="476546" y="1107120"/>
                </a:lnTo>
                <a:lnTo>
                  <a:pt x="476017" y="1106062"/>
                </a:lnTo>
                <a:lnTo>
                  <a:pt x="476017" y="1105268"/>
                </a:lnTo>
                <a:lnTo>
                  <a:pt x="476546" y="1103681"/>
                </a:lnTo>
                <a:lnTo>
                  <a:pt x="476810" y="1103152"/>
                </a:lnTo>
                <a:lnTo>
                  <a:pt x="477339" y="1101565"/>
                </a:lnTo>
                <a:lnTo>
                  <a:pt x="478397" y="1099713"/>
                </a:lnTo>
                <a:lnTo>
                  <a:pt x="478926" y="1096803"/>
                </a:lnTo>
                <a:lnTo>
                  <a:pt x="479190" y="1093628"/>
                </a:lnTo>
                <a:lnTo>
                  <a:pt x="478926" y="1090718"/>
                </a:lnTo>
                <a:lnTo>
                  <a:pt x="478662" y="1087544"/>
                </a:lnTo>
                <a:lnTo>
                  <a:pt x="478397" y="1086221"/>
                </a:lnTo>
                <a:lnTo>
                  <a:pt x="477604" y="1085163"/>
                </a:lnTo>
                <a:lnTo>
                  <a:pt x="476810" y="1084369"/>
                </a:lnTo>
                <a:lnTo>
                  <a:pt x="475488" y="1084105"/>
                </a:lnTo>
                <a:lnTo>
                  <a:pt x="474959" y="1084105"/>
                </a:lnTo>
                <a:lnTo>
                  <a:pt x="473901" y="1084105"/>
                </a:lnTo>
                <a:close/>
                <a:moveTo>
                  <a:pt x="462530" y="1084105"/>
                </a:moveTo>
                <a:lnTo>
                  <a:pt x="461472" y="1084369"/>
                </a:lnTo>
                <a:lnTo>
                  <a:pt x="460679" y="1085163"/>
                </a:lnTo>
                <a:lnTo>
                  <a:pt x="459885" y="1086221"/>
                </a:lnTo>
                <a:lnTo>
                  <a:pt x="459621" y="1087544"/>
                </a:lnTo>
                <a:lnTo>
                  <a:pt x="459092" y="1090718"/>
                </a:lnTo>
                <a:lnTo>
                  <a:pt x="459092" y="1093628"/>
                </a:lnTo>
                <a:lnTo>
                  <a:pt x="459356" y="1096803"/>
                </a:lnTo>
                <a:lnTo>
                  <a:pt x="459885" y="1099713"/>
                </a:lnTo>
                <a:lnTo>
                  <a:pt x="460679" y="1101565"/>
                </a:lnTo>
                <a:lnTo>
                  <a:pt x="461472" y="1103152"/>
                </a:lnTo>
                <a:lnTo>
                  <a:pt x="461737" y="1103681"/>
                </a:lnTo>
                <a:lnTo>
                  <a:pt x="462001" y="1105268"/>
                </a:lnTo>
                <a:lnTo>
                  <a:pt x="462001" y="1106062"/>
                </a:lnTo>
                <a:lnTo>
                  <a:pt x="461737" y="1107120"/>
                </a:lnTo>
                <a:lnTo>
                  <a:pt x="461472" y="1108178"/>
                </a:lnTo>
                <a:lnTo>
                  <a:pt x="460679" y="1108972"/>
                </a:lnTo>
                <a:lnTo>
                  <a:pt x="460679" y="1112411"/>
                </a:lnTo>
                <a:lnTo>
                  <a:pt x="461208" y="1115850"/>
                </a:lnTo>
                <a:lnTo>
                  <a:pt x="463059" y="1115850"/>
                </a:lnTo>
                <a:lnTo>
                  <a:pt x="463588" y="1115850"/>
                </a:lnTo>
                <a:lnTo>
                  <a:pt x="465439" y="1115850"/>
                </a:lnTo>
                <a:lnTo>
                  <a:pt x="466232" y="1112411"/>
                </a:lnTo>
                <a:lnTo>
                  <a:pt x="466232" y="1108972"/>
                </a:lnTo>
                <a:lnTo>
                  <a:pt x="465439" y="1108178"/>
                </a:lnTo>
                <a:lnTo>
                  <a:pt x="464910" y="1107120"/>
                </a:lnTo>
                <a:lnTo>
                  <a:pt x="464646" y="1106062"/>
                </a:lnTo>
                <a:lnTo>
                  <a:pt x="464646" y="1105268"/>
                </a:lnTo>
                <a:lnTo>
                  <a:pt x="464910" y="1103681"/>
                </a:lnTo>
                <a:lnTo>
                  <a:pt x="465174" y="1103152"/>
                </a:lnTo>
                <a:lnTo>
                  <a:pt x="466232" y="1101565"/>
                </a:lnTo>
                <a:lnTo>
                  <a:pt x="466761" y="1099713"/>
                </a:lnTo>
                <a:lnTo>
                  <a:pt x="467290" y="1096803"/>
                </a:lnTo>
                <a:lnTo>
                  <a:pt x="467819" y="1093628"/>
                </a:lnTo>
                <a:lnTo>
                  <a:pt x="467819" y="1090718"/>
                </a:lnTo>
                <a:lnTo>
                  <a:pt x="467026" y="1087544"/>
                </a:lnTo>
                <a:lnTo>
                  <a:pt x="466761" y="1086221"/>
                </a:lnTo>
                <a:lnTo>
                  <a:pt x="466232" y="1085163"/>
                </a:lnTo>
                <a:lnTo>
                  <a:pt x="465174" y="1084369"/>
                </a:lnTo>
                <a:lnTo>
                  <a:pt x="464381" y="1084105"/>
                </a:lnTo>
                <a:lnTo>
                  <a:pt x="463323" y="1084105"/>
                </a:lnTo>
                <a:lnTo>
                  <a:pt x="462530" y="1084105"/>
                </a:lnTo>
                <a:close/>
                <a:moveTo>
                  <a:pt x="439258" y="1084105"/>
                </a:moveTo>
                <a:lnTo>
                  <a:pt x="438200" y="1084369"/>
                </a:lnTo>
                <a:lnTo>
                  <a:pt x="437142" y="1085163"/>
                </a:lnTo>
                <a:lnTo>
                  <a:pt x="436613" y="1086221"/>
                </a:lnTo>
                <a:lnTo>
                  <a:pt x="436349" y="1087544"/>
                </a:lnTo>
                <a:lnTo>
                  <a:pt x="435820" y="1090718"/>
                </a:lnTo>
                <a:lnTo>
                  <a:pt x="435556" y="1093628"/>
                </a:lnTo>
                <a:lnTo>
                  <a:pt x="435820" y="1096803"/>
                </a:lnTo>
                <a:lnTo>
                  <a:pt x="436613" y="1099713"/>
                </a:lnTo>
                <a:lnTo>
                  <a:pt x="437407" y="1101565"/>
                </a:lnTo>
                <a:lnTo>
                  <a:pt x="438200" y="1103152"/>
                </a:lnTo>
                <a:lnTo>
                  <a:pt x="438465" y="1103681"/>
                </a:lnTo>
                <a:lnTo>
                  <a:pt x="438729" y="1105268"/>
                </a:lnTo>
                <a:lnTo>
                  <a:pt x="438729" y="1106062"/>
                </a:lnTo>
                <a:lnTo>
                  <a:pt x="438465" y="1107120"/>
                </a:lnTo>
                <a:lnTo>
                  <a:pt x="438200" y="1108178"/>
                </a:lnTo>
                <a:lnTo>
                  <a:pt x="437142" y="1108972"/>
                </a:lnTo>
                <a:lnTo>
                  <a:pt x="437407" y="1112411"/>
                </a:lnTo>
                <a:lnTo>
                  <a:pt x="437671" y="1115850"/>
                </a:lnTo>
                <a:lnTo>
                  <a:pt x="439787" y="1115850"/>
                </a:lnTo>
                <a:lnTo>
                  <a:pt x="440316" y="1115850"/>
                </a:lnTo>
                <a:lnTo>
                  <a:pt x="442167" y="1115850"/>
                </a:lnTo>
                <a:lnTo>
                  <a:pt x="442696" y="1112411"/>
                </a:lnTo>
                <a:lnTo>
                  <a:pt x="442960" y="1108972"/>
                </a:lnTo>
                <a:lnTo>
                  <a:pt x="442167" y="1108178"/>
                </a:lnTo>
                <a:lnTo>
                  <a:pt x="441638" y="1107120"/>
                </a:lnTo>
                <a:lnTo>
                  <a:pt x="441109" y="1106062"/>
                </a:lnTo>
                <a:lnTo>
                  <a:pt x="441109" y="1105268"/>
                </a:lnTo>
                <a:lnTo>
                  <a:pt x="441638" y="1103681"/>
                </a:lnTo>
                <a:lnTo>
                  <a:pt x="441902" y="1103152"/>
                </a:lnTo>
                <a:lnTo>
                  <a:pt x="442696" y="1101565"/>
                </a:lnTo>
                <a:lnTo>
                  <a:pt x="443489" y="1099713"/>
                </a:lnTo>
                <a:lnTo>
                  <a:pt x="444283" y="1096803"/>
                </a:lnTo>
                <a:lnTo>
                  <a:pt x="444283" y="1093628"/>
                </a:lnTo>
                <a:lnTo>
                  <a:pt x="444283" y="1090718"/>
                </a:lnTo>
                <a:lnTo>
                  <a:pt x="443754" y="1087544"/>
                </a:lnTo>
                <a:lnTo>
                  <a:pt x="443489" y="1086221"/>
                </a:lnTo>
                <a:lnTo>
                  <a:pt x="442696" y="1085163"/>
                </a:lnTo>
                <a:lnTo>
                  <a:pt x="442167" y="1084369"/>
                </a:lnTo>
                <a:lnTo>
                  <a:pt x="440845" y="1084105"/>
                </a:lnTo>
                <a:lnTo>
                  <a:pt x="440051" y="1084105"/>
                </a:lnTo>
                <a:lnTo>
                  <a:pt x="439258" y="1084105"/>
                </a:lnTo>
                <a:close/>
                <a:moveTo>
                  <a:pt x="427886" y="1084105"/>
                </a:moveTo>
                <a:lnTo>
                  <a:pt x="426564" y="1084369"/>
                </a:lnTo>
                <a:lnTo>
                  <a:pt x="426035" y="1085163"/>
                </a:lnTo>
                <a:lnTo>
                  <a:pt x="425242" y="1086221"/>
                </a:lnTo>
                <a:lnTo>
                  <a:pt x="424977" y="1087544"/>
                </a:lnTo>
                <a:lnTo>
                  <a:pt x="424449" y="1090718"/>
                </a:lnTo>
                <a:lnTo>
                  <a:pt x="424184" y="1093628"/>
                </a:lnTo>
                <a:lnTo>
                  <a:pt x="424449" y="1096803"/>
                </a:lnTo>
                <a:lnTo>
                  <a:pt x="424977" y="1099713"/>
                </a:lnTo>
                <a:lnTo>
                  <a:pt x="426035" y="1101565"/>
                </a:lnTo>
                <a:lnTo>
                  <a:pt x="426829" y="1103152"/>
                </a:lnTo>
                <a:lnTo>
                  <a:pt x="426829" y="1103681"/>
                </a:lnTo>
                <a:lnTo>
                  <a:pt x="427093" y="1105268"/>
                </a:lnTo>
                <a:lnTo>
                  <a:pt x="427093" y="1106062"/>
                </a:lnTo>
                <a:lnTo>
                  <a:pt x="427093" y="1107120"/>
                </a:lnTo>
                <a:lnTo>
                  <a:pt x="426564" y="1108178"/>
                </a:lnTo>
                <a:lnTo>
                  <a:pt x="425506" y="1108972"/>
                </a:lnTo>
                <a:lnTo>
                  <a:pt x="426035" y="1112411"/>
                </a:lnTo>
                <a:lnTo>
                  <a:pt x="426564" y="1115850"/>
                </a:lnTo>
                <a:lnTo>
                  <a:pt x="428415" y="1115850"/>
                </a:lnTo>
                <a:lnTo>
                  <a:pt x="428680" y="1115850"/>
                </a:lnTo>
                <a:lnTo>
                  <a:pt x="431060" y="1115850"/>
                </a:lnTo>
                <a:lnTo>
                  <a:pt x="431324" y="1112411"/>
                </a:lnTo>
                <a:lnTo>
                  <a:pt x="431589" y="1108972"/>
                </a:lnTo>
                <a:lnTo>
                  <a:pt x="430531" y="1108178"/>
                </a:lnTo>
                <a:lnTo>
                  <a:pt x="430266" y="1107120"/>
                </a:lnTo>
                <a:lnTo>
                  <a:pt x="430002" y="1106062"/>
                </a:lnTo>
                <a:lnTo>
                  <a:pt x="430002" y="1105268"/>
                </a:lnTo>
                <a:lnTo>
                  <a:pt x="430266" y="1103681"/>
                </a:lnTo>
                <a:lnTo>
                  <a:pt x="430266" y="1103152"/>
                </a:lnTo>
                <a:lnTo>
                  <a:pt x="431324" y="1101565"/>
                </a:lnTo>
                <a:lnTo>
                  <a:pt x="432118" y="1099713"/>
                </a:lnTo>
                <a:lnTo>
                  <a:pt x="432911" y="1096803"/>
                </a:lnTo>
                <a:lnTo>
                  <a:pt x="433176" y="1093628"/>
                </a:lnTo>
                <a:lnTo>
                  <a:pt x="432911" y="1090718"/>
                </a:lnTo>
                <a:lnTo>
                  <a:pt x="432382" y="1087544"/>
                </a:lnTo>
                <a:lnTo>
                  <a:pt x="432118" y="1086221"/>
                </a:lnTo>
                <a:lnTo>
                  <a:pt x="431589" y="1085163"/>
                </a:lnTo>
                <a:lnTo>
                  <a:pt x="430531" y="1084369"/>
                </a:lnTo>
                <a:lnTo>
                  <a:pt x="429473" y="1084105"/>
                </a:lnTo>
                <a:lnTo>
                  <a:pt x="428680" y="1084105"/>
                </a:lnTo>
                <a:lnTo>
                  <a:pt x="427886" y="1084105"/>
                </a:lnTo>
                <a:close/>
                <a:moveTo>
                  <a:pt x="416250" y="1084105"/>
                </a:moveTo>
                <a:lnTo>
                  <a:pt x="415457" y="1084369"/>
                </a:lnTo>
                <a:lnTo>
                  <a:pt x="414399" y="1085163"/>
                </a:lnTo>
                <a:lnTo>
                  <a:pt x="413870" y="1086221"/>
                </a:lnTo>
                <a:lnTo>
                  <a:pt x="413606" y="1087544"/>
                </a:lnTo>
                <a:lnTo>
                  <a:pt x="412813" y="1090718"/>
                </a:lnTo>
                <a:lnTo>
                  <a:pt x="412813" y="1093628"/>
                </a:lnTo>
                <a:lnTo>
                  <a:pt x="413077" y="1096803"/>
                </a:lnTo>
                <a:lnTo>
                  <a:pt x="413870" y="1099713"/>
                </a:lnTo>
                <a:lnTo>
                  <a:pt x="414399" y="1101565"/>
                </a:lnTo>
                <a:lnTo>
                  <a:pt x="415457" y="1103152"/>
                </a:lnTo>
                <a:lnTo>
                  <a:pt x="415722" y="1103681"/>
                </a:lnTo>
                <a:lnTo>
                  <a:pt x="415986" y="1105268"/>
                </a:lnTo>
                <a:lnTo>
                  <a:pt x="415986" y="1106062"/>
                </a:lnTo>
                <a:lnTo>
                  <a:pt x="415722" y="1107120"/>
                </a:lnTo>
                <a:lnTo>
                  <a:pt x="414928" y="1108178"/>
                </a:lnTo>
                <a:lnTo>
                  <a:pt x="414399" y="1108972"/>
                </a:lnTo>
                <a:lnTo>
                  <a:pt x="414399" y="1112411"/>
                </a:lnTo>
                <a:lnTo>
                  <a:pt x="414928" y="1115850"/>
                </a:lnTo>
                <a:lnTo>
                  <a:pt x="416779" y="1115850"/>
                </a:lnTo>
                <a:lnTo>
                  <a:pt x="417573" y="1115850"/>
                </a:lnTo>
                <a:lnTo>
                  <a:pt x="419424" y="1115850"/>
                </a:lnTo>
                <a:lnTo>
                  <a:pt x="419953" y="1112411"/>
                </a:lnTo>
                <a:lnTo>
                  <a:pt x="419953" y="1108972"/>
                </a:lnTo>
                <a:lnTo>
                  <a:pt x="419159" y="1108178"/>
                </a:lnTo>
                <a:lnTo>
                  <a:pt x="418895" y="1107120"/>
                </a:lnTo>
                <a:lnTo>
                  <a:pt x="418366" y="1106062"/>
                </a:lnTo>
                <a:lnTo>
                  <a:pt x="418366" y="1105268"/>
                </a:lnTo>
                <a:lnTo>
                  <a:pt x="418895" y="1103681"/>
                </a:lnTo>
                <a:lnTo>
                  <a:pt x="419159" y="1103152"/>
                </a:lnTo>
                <a:lnTo>
                  <a:pt x="419953" y="1101565"/>
                </a:lnTo>
                <a:lnTo>
                  <a:pt x="420746" y="1099713"/>
                </a:lnTo>
                <a:lnTo>
                  <a:pt x="421275" y="1096803"/>
                </a:lnTo>
                <a:lnTo>
                  <a:pt x="421540" y="1093628"/>
                </a:lnTo>
                <a:lnTo>
                  <a:pt x="421540" y="1090718"/>
                </a:lnTo>
                <a:lnTo>
                  <a:pt x="421011" y="1087544"/>
                </a:lnTo>
                <a:lnTo>
                  <a:pt x="420746" y="1086221"/>
                </a:lnTo>
                <a:lnTo>
                  <a:pt x="419953" y="1085163"/>
                </a:lnTo>
                <a:lnTo>
                  <a:pt x="419159" y="1084369"/>
                </a:lnTo>
                <a:lnTo>
                  <a:pt x="418102" y="1084105"/>
                </a:lnTo>
                <a:lnTo>
                  <a:pt x="417308" y="1084105"/>
                </a:lnTo>
                <a:lnTo>
                  <a:pt x="416250" y="1084105"/>
                </a:lnTo>
                <a:close/>
                <a:moveTo>
                  <a:pt x="404879" y="1084105"/>
                </a:moveTo>
                <a:lnTo>
                  <a:pt x="403557" y="1084369"/>
                </a:lnTo>
                <a:lnTo>
                  <a:pt x="402499" y="1085163"/>
                </a:lnTo>
                <a:lnTo>
                  <a:pt x="402234" y="1086221"/>
                </a:lnTo>
                <a:lnTo>
                  <a:pt x="401970" y="1087544"/>
                </a:lnTo>
                <a:lnTo>
                  <a:pt x="401441" y="1090718"/>
                </a:lnTo>
                <a:lnTo>
                  <a:pt x="400912" y="1093628"/>
                </a:lnTo>
                <a:lnTo>
                  <a:pt x="401441" y="1096803"/>
                </a:lnTo>
                <a:lnTo>
                  <a:pt x="401970" y="1099713"/>
                </a:lnTo>
                <a:lnTo>
                  <a:pt x="402763" y="1101565"/>
                </a:lnTo>
                <a:lnTo>
                  <a:pt x="403821" y="1103152"/>
                </a:lnTo>
                <a:lnTo>
                  <a:pt x="403821" y="1103681"/>
                </a:lnTo>
                <a:lnTo>
                  <a:pt x="404086" y="1105268"/>
                </a:lnTo>
                <a:lnTo>
                  <a:pt x="404086" y="1106062"/>
                </a:lnTo>
                <a:lnTo>
                  <a:pt x="404086" y="1107120"/>
                </a:lnTo>
                <a:lnTo>
                  <a:pt x="403557" y="1108178"/>
                </a:lnTo>
                <a:lnTo>
                  <a:pt x="402499" y="1108972"/>
                </a:lnTo>
                <a:lnTo>
                  <a:pt x="402763" y="1112411"/>
                </a:lnTo>
                <a:lnTo>
                  <a:pt x="403557" y="1115850"/>
                </a:lnTo>
                <a:lnTo>
                  <a:pt x="405408" y="1115850"/>
                </a:lnTo>
                <a:lnTo>
                  <a:pt x="405672" y="1115850"/>
                </a:lnTo>
                <a:lnTo>
                  <a:pt x="407788" y="1115850"/>
                </a:lnTo>
                <a:lnTo>
                  <a:pt x="408052" y="1112411"/>
                </a:lnTo>
                <a:lnTo>
                  <a:pt x="408581" y="1108972"/>
                </a:lnTo>
                <a:lnTo>
                  <a:pt x="407523" y="1108178"/>
                </a:lnTo>
                <a:lnTo>
                  <a:pt x="407259" y="1107120"/>
                </a:lnTo>
                <a:lnTo>
                  <a:pt x="406995" y="1106062"/>
                </a:lnTo>
                <a:lnTo>
                  <a:pt x="406995" y="1105268"/>
                </a:lnTo>
                <a:lnTo>
                  <a:pt x="407259" y="1103681"/>
                </a:lnTo>
                <a:lnTo>
                  <a:pt x="407259" y="1103152"/>
                </a:lnTo>
                <a:lnTo>
                  <a:pt x="408052" y="1101565"/>
                </a:lnTo>
                <a:lnTo>
                  <a:pt x="409110" y="1099713"/>
                </a:lnTo>
                <a:lnTo>
                  <a:pt x="409639" y="1096803"/>
                </a:lnTo>
                <a:lnTo>
                  <a:pt x="410168" y="1093628"/>
                </a:lnTo>
                <a:lnTo>
                  <a:pt x="409639" y="1090718"/>
                </a:lnTo>
                <a:lnTo>
                  <a:pt x="409375" y="1087544"/>
                </a:lnTo>
                <a:lnTo>
                  <a:pt x="408846" y="1086221"/>
                </a:lnTo>
                <a:lnTo>
                  <a:pt x="408581" y="1085163"/>
                </a:lnTo>
                <a:lnTo>
                  <a:pt x="407523" y="1084369"/>
                </a:lnTo>
                <a:lnTo>
                  <a:pt x="406201" y="1084105"/>
                </a:lnTo>
                <a:lnTo>
                  <a:pt x="405672" y="1084105"/>
                </a:lnTo>
                <a:lnTo>
                  <a:pt x="404879" y="1084105"/>
                </a:lnTo>
                <a:close/>
                <a:moveTo>
                  <a:pt x="393243" y="1084105"/>
                </a:moveTo>
                <a:lnTo>
                  <a:pt x="391921" y="1084369"/>
                </a:lnTo>
                <a:lnTo>
                  <a:pt x="391392" y="1085163"/>
                </a:lnTo>
                <a:lnTo>
                  <a:pt x="390598" y="1086221"/>
                </a:lnTo>
                <a:lnTo>
                  <a:pt x="390334" y="1087544"/>
                </a:lnTo>
                <a:lnTo>
                  <a:pt x="389805" y="1090718"/>
                </a:lnTo>
                <a:lnTo>
                  <a:pt x="389805" y="1093628"/>
                </a:lnTo>
                <a:lnTo>
                  <a:pt x="390070" y="1096803"/>
                </a:lnTo>
                <a:lnTo>
                  <a:pt x="390598" y="1099713"/>
                </a:lnTo>
                <a:lnTo>
                  <a:pt x="391392" y="1101565"/>
                </a:lnTo>
                <a:lnTo>
                  <a:pt x="392185" y="1103152"/>
                </a:lnTo>
                <a:lnTo>
                  <a:pt x="392714" y="1103681"/>
                </a:lnTo>
                <a:lnTo>
                  <a:pt x="392978" y="1105268"/>
                </a:lnTo>
                <a:lnTo>
                  <a:pt x="392978" y="1106062"/>
                </a:lnTo>
                <a:lnTo>
                  <a:pt x="392714" y="1107120"/>
                </a:lnTo>
                <a:lnTo>
                  <a:pt x="391921" y="1108178"/>
                </a:lnTo>
                <a:lnTo>
                  <a:pt x="391392" y="1108972"/>
                </a:lnTo>
                <a:lnTo>
                  <a:pt x="391392" y="1112411"/>
                </a:lnTo>
                <a:lnTo>
                  <a:pt x="391921" y="1115850"/>
                </a:lnTo>
                <a:lnTo>
                  <a:pt x="393772" y="1115850"/>
                </a:lnTo>
                <a:lnTo>
                  <a:pt x="394565" y="1115850"/>
                </a:lnTo>
                <a:lnTo>
                  <a:pt x="396416" y="1115850"/>
                </a:lnTo>
                <a:lnTo>
                  <a:pt x="396945" y="1112411"/>
                </a:lnTo>
                <a:lnTo>
                  <a:pt x="396945" y="1108972"/>
                </a:lnTo>
                <a:lnTo>
                  <a:pt x="395888" y="1108178"/>
                </a:lnTo>
                <a:lnTo>
                  <a:pt x="395623" y="1107120"/>
                </a:lnTo>
                <a:lnTo>
                  <a:pt x="395359" y="1106062"/>
                </a:lnTo>
                <a:lnTo>
                  <a:pt x="395359" y="1105268"/>
                </a:lnTo>
                <a:lnTo>
                  <a:pt x="395623" y="1103681"/>
                </a:lnTo>
                <a:lnTo>
                  <a:pt x="395888" y="1103152"/>
                </a:lnTo>
                <a:lnTo>
                  <a:pt x="396945" y="1101565"/>
                </a:lnTo>
                <a:lnTo>
                  <a:pt x="397474" y="1099713"/>
                </a:lnTo>
                <a:lnTo>
                  <a:pt x="398268" y="1096803"/>
                </a:lnTo>
                <a:lnTo>
                  <a:pt x="398532" y="1093628"/>
                </a:lnTo>
                <a:lnTo>
                  <a:pt x="398268" y="1090718"/>
                </a:lnTo>
                <a:lnTo>
                  <a:pt x="398003" y="1087544"/>
                </a:lnTo>
                <a:lnTo>
                  <a:pt x="397474" y="1086221"/>
                </a:lnTo>
                <a:lnTo>
                  <a:pt x="396945" y="1085163"/>
                </a:lnTo>
                <a:lnTo>
                  <a:pt x="395888" y="1084369"/>
                </a:lnTo>
                <a:lnTo>
                  <a:pt x="395094" y="1084105"/>
                </a:lnTo>
                <a:lnTo>
                  <a:pt x="394036" y="1084105"/>
                </a:lnTo>
                <a:lnTo>
                  <a:pt x="393243" y="1084105"/>
                </a:lnTo>
                <a:close/>
                <a:moveTo>
                  <a:pt x="381871" y="1084105"/>
                </a:moveTo>
                <a:lnTo>
                  <a:pt x="380814" y="1084369"/>
                </a:lnTo>
                <a:lnTo>
                  <a:pt x="379756" y="1085163"/>
                </a:lnTo>
                <a:lnTo>
                  <a:pt x="379227" y="1086221"/>
                </a:lnTo>
                <a:lnTo>
                  <a:pt x="378962" y="1087544"/>
                </a:lnTo>
                <a:lnTo>
                  <a:pt x="378434" y="1090718"/>
                </a:lnTo>
                <a:lnTo>
                  <a:pt x="378169" y="1093628"/>
                </a:lnTo>
                <a:lnTo>
                  <a:pt x="378434" y="1096803"/>
                </a:lnTo>
                <a:lnTo>
                  <a:pt x="379227" y="1099713"/>
                </a:lnTo>
                <a:lnTo>
                  <a:pt x="380020" y="1101565"/>
                </a:lnTo>
                <a:lnTo>
                  <a:pt x="380814" y="1103152"/>
                </a:lnTo>
                <a:lnTo>
                  <a:pt x="381078" y="1103681"/>
                </a:lnTo>
                <a:lnTo>
                  <a:pt x="381343" y="1105268"/>
                </a:lnTo>
                <a:lnTo>
                  <a:pt x="381343" y="1106062"/>
                </a:lnTo>
                <a:lnTo>
                  <a:pt x="381078" y="1107120"/>
                </a:lnTo>
                <a:lnTo>
                  <a:pt x="380814" y="1108178"/>
                </a:lnTo>
                <a:lnTo>
                  <a:pt x="379756" y="1108972"/>
                </a:lnTo>
                <a:lnTo>
                  <a:pt x="380020" y="1112411"/>
                </a:lnTo>
                <a:lnTo>
                  <a:pt x="380549" y="1115850"/>
                </a:lnTo>
                <a:lnTo>
                  <a:pt x="382400" y="1115850"/>
                </a:lnTo>
                <a:lnTo>
                  <a:pt x="382929" y="1115850"/>
                </a:lnTo>
                <a:lnTo>
                  <a:pt x="384780" y="1115850"/>
                </a:lnTo>
                <a:lnTo>
                  <a:pt x="385309" y="1112411"/>
                </a:lnTo>
                <a:lnTo>
                  <a:pt x="385838" y="1108972"/>
                </a:lnTo>
                <a:lnTo>
                  <a:pt x="384780" y="1108178"/>
                </a:lnTo>
                <a:lnTo>
                  <a:pt x="384252" y="1107120"/>
                </a:lnTo>
                <a:lnTo>
                  <a:pt x="384252" y="1106062"/>
                </a:lnTo>
                <a:lnTo>
                  <a:pt x="383987" y="1105268"/>
                </a:lnTo>
                <a:lnTo>
                  <a:pt x="384252" y="1103681"/>
                </a:lnTo>
                <a:lnTo>
                  <a:pt x="384516" y="1103152"/>
                </a:lnTo>
                <a:lnTo>
                  <a:pt x="385309" y="1101565"/>
                </a:lnTo>
                <a:lnTo>
                  <a:pt x="386103" y="1099713"/>
                </a:lnTo>
                <a:lnTo>
                  <a:pt x="386896" y="1096803"/>
                </a:lnTo>
                <a:lnTo>
                  <a:pt x="386896" y="1093628"/>
                </a:lnTo>
                <a:lnTo>
                  <a:pt x="386896" y="1090718"/>
                </a:lnTo>
                <a:lnTo>
                  <a:pt x="386367" y="1087544"/>
                </a:lnTo>
                <a:lnTo>
                  <a:pt x="386103" y="1086221"/>
                </a:lnTo>
                <a:lnTo>
                  <a:pt x="385309" y="1085163"/>
                </a:lnTo>
                <a:lnTo>
                  <a:pt x="384780" y="1084369"/>
                </a:lnTo>
                <a:lnTo>
                  <a:pt x="383458" y="1084105"/>
                </a:lnTo>
                <a:lnTo>
                  <a:pt x="382665" y="1084105"/>
                </a:lnTo>
                <a:lnTo>
                  <a:pt x="381871" y="1084105"/>
                </a:lnTo>
                <a:close/>
                <a:moveTo>
                  <a:pt x="369178" y="1084105"/>
                </a:moveTo>
                <a:lnTo>
                  <a:pt x="367855" y="1084369"/>
                </a:lnTo>
                <a:lnTo>
                  <a:pt x="367326" y="1085163"/>
                </a:lnTo>
                <a:lnTo>
                  <a:pt x="366798" y="1086221"/>
                </a:lnTo>
                <a:lnTo>
                  <a:pt x="366533" y="1087544"/>
                </a:lnTo>
                <a:lnTo>
                  <a:pt x="365740" y="1090718"/>
                </a:lnTo>
                <a:lnTo>
                  <a:pt x="365740" y="1093628"/>
                </a:lnTo>
                <a:lnTo>
                  <a:pt x="365740" y="1096803"/>
                </a:lnTo>
                <a:lnTo>
                  <a:pt x="366798" y="1099713"/>
                </a:lnTo>
                <a:lnTo>
                  <a:pt x="367326" y="1101565"/>
                </a:lnTo>
                <a:lnTo>
                  <a:pt x="368384" y="1103152"/>
                </a:lnTo>
                <a:lnTo>
                  <a:pt x="368649" y="1103681"/>
                </a:lnTo>
                <a:lnTo>
                  <a:pt x="368913" y="1105268"/>
                </a:lnTo>
                <a:lnTo>
                  <a:pt x="368913" y="1106062"/>
                </a:lnTo>
                <a:lnTo>
                  <a:pt x="368649" y="1107120"/>
                </a:lnTo>
                <a:lnTo>
                  <a:pt x="367855" y="1108178"/>
                </a:lnTo>
                <a:lnTo>
                  <a:pt x="367326" y="1108972"/>
                </a:lnTo>
                <a:lnTo>
                  <a:pt x="367326" y="1112411"/>
                </a:lnTo>
                <a:lnTo>
                  <a:pt x="367855" y="1115850"/>
                </a:lnTo>
                <a:lnTo>
                  <a:pt x="369707" y="1115850"/>
                </a:lnTo>
                <a:lnTo>
                  <a:pt x="370500" y="1115850"/>
                </a:lnTo>
                <a:lnTo>
                  <a:pt x="372351" y="1115850"/>
                </a:lnTo>
                <a:lnTo>
                  <a:pt x="372616" y="1112411"/>
                </a:lnTo>
                <a:lnTo>
                  <a:pt x="372880" y="1108972"/>
                </a:lnTo>
                <a:lnTo>
                  <a:pt x="372087" y="1108178"/>
                </a:lnTo>
                <a:lnTo>
                  <a:pt x="371822" y="1107120"/>
                </a:lnTo>
                <a:lnTo>
                  <a:pt x="371293" y="1106062"/>
                </a:lnTo>
                <a:lnTo>
                  <a:pt x="371293" y="1105268"/>
                </a:lnTo>
                <a:lnTo>
                  <a:pt x="371822" y="1103681"/>
                </a:lnTo>
                <a:lnTo>
                  <a:pt x="372087" y="1103152"/>
                </a:lnTo>
                <a:lnTo>
                  <a:pt x="372880" y="1101565"/>
                </a:lnTo>
                <a:lnTo>
                  <a:pt x="373673" y="1099713"/>
                </a:lnTo>
                <a:lnTo>
                  <a:pt x="374202" y="1096803"/>
                </a:lnTo>
                <a:lnTo>
                  <a:pt x="374467" y="1093628"/>
                </a:lnTo>
                <a:lnTo>
                  <a:pt x="374202" y="1090718"/>
                </a:lnTo>
                <a:lnTo>
                  <a:pt x="373938" y="1087544"/>
                </a:lnTo>
                <a:lnTo>
                  <a:pt x="373673" y="1086221"/>
                </a:lnTo>
                <a:lnTo>
                  <a:pt x="372880" y="1085163"/>
                </a:lnTo>
                <a:lnTo>
                  <a:pt x="372087" y="1084369"/>
                </a:lnTo>
                <a:lnTo>
                  <a:pt x="371029" y="1084105"/>
                </a:lnTo>
                <a:lnTo>
                  <a:pt x="370764" y="1084105"/>
                </a:lnTo>
                <a:lnTo>
                  <a:pt x="370235" y="1084105"/>
                </a:lnTo>
                <a:lnTo>
                  <a:pt x="369178" y="1084105"/>
                </a:lnTo>
                <a:close/>
                <a:moveTo>
                  <a:pt x="358071" y="1084105"/>
                </a:moveTo>
                <a:lnTo>
                  <a:pt x="356748" y="1084369"/>
                </a:lnTo>
                <a:lnTo>
                  <a:pt x="355690" y="1085163"/>
                </a:lnTo>
                <a:lnTo>
                  <a:pt x="355162" y="1086221"/>
                </a:lnTo>
                <a:lnTo>
                  <a:pt x="354897" y="1087544"/>
                </a:lnTo>
                <a:lnTo>
                  <a:pt x="354633" y="1090718"/>
                </a:lnTo>
                <a:lnTo>
                  <a:pt x="354368" y="1093628"/>
                </a:lnTo>
                <a:lnTo>
                  <a:pt x="354633" y="1096803"/>
                </a:lnTo>
                <a:lnTo>
                  <a:pt x="355162" y="1099713"/>
                </a:lnTo>
                <a:lnTo>
                  <a:pt x="356219" y="1101565"/>
                </a:lnTo>
                <a:lnTo>
                  <a:pt x="356748" y="1103152"/>
                </a:lnTo>
                <a:lnTo>
                  <a:pt x="357013" y="1103681"/>
                </a:lnTo>
                <a:lnTo>
                  <a:pt x="357277" y="1105268"/>
                </a:lnTo>
                <a:lnTo>
                  <a:pt x="357277" y="1106062"/>
                </a:lnTo>
                <a:lnTo>
                  <a:pt x="357013" y="1107120"/>
                </a:lnTo>
                <a:lnTo>
                  <a:pt x="356748" y="1108178"/>
                </a:lnTo>
                <a:lnTo>
                  <a:pt x="355690" y="1108972"/>
                </a:lnTo>
                <a:lnTo>
                  <a:pt x="356219" y="1112411"/>
                </a:lnTo>
                <a:lnTo>
                  <a:pt x="356484" y="1115850"/>
                </a:lnTo>
                <a:lnTo>
                  <a:pt x="358335" y="1115850"/>
                </a:lnTo>
                <a:lnTo>
                  <a:pt x="358864" y="1115850"/>
                </a:lnTo>
                <a:lnTo>
                  <a:pt x="360715" y="1115850"/>
                </a:lnTo>
                <a:lnTo>
                  <a:pt x="361508" y="1112411"/>
                </a:lnTo>
                <a:lnTo>
                  <a:pt x="361508" y="1108972"/>
                </a:lnTo>
                <a:lnTo>
                  <a:pt x="360715" y="1108178"/>
                </a:lnTo>
                <a:lnTo>
                  <a:pt x="360186" y="1107120"/>
                </a:lnTo>
                <a:lnTo>
                  <a:pt x="359922" y="1106062"/>
                </a:lnTo>
                <a:lnTo>
                  <a:pt x="359922" y="1105268"/>
                </a:lnTo>
                <a:lnTo>
                  <a:pt x="360186" y="1103681"/>
                </a:lnTo>
                <a:lnTo>
                  <a:pt x="360451" y="1103152"/>
                </a:lnTo>
                <a:lnTo>
                  <a:pt x="361508" y="1101565"/>
                </a:lnTo>
                <a:lnTo>
                  <a:pt x="362037" y="1099713"/>
                </a:lnTo>
                <a:lnTo>
                  <a:pt x="363095" y="1096803"/>
                </a:lnTo>
                <a:lnTo>
                  <a:pt x="363095" y="1093628"/>
                </a:lnTo>
                <a:lnTo>
                  <a:pt x="363095" y="1090718"/>
                </a:lnTo>
                <a:lnTo>
                  <a:pt x="362302" y="1087544"/>
                </a:lnTo>
                <a:lnTo>
                  <a:pt x="362037" y="1086221"/>
                </a:lnTo>
                <a:lnTo>
                  <a:pt x="361508" y="1085163"/>
                </a:lnTo>
                <a:lnTo>
                  <a:pt x="360715" y="1084369"/>
                </a:lnTo>
                <a:lnTo>
                  <a:pt x="359657" y="1084105"/>
                </a:lnTo>
                <a:lnTo>
                  <a:pt x="358600" y="1084105"/>
                </a:lnTo>
                <a:lnTo>
                  <a:pt x="358071" y="1084105"/>
                </a:lnTo>
                <a:close/>
                <a:moveTo>
                  <a:pt x="346435" y="1084105"/>
                </a:moveTo>
                <a:lnTo>
                  <a:pt x="345112" y="1084369"/>
                </a:lnTo>
                <a:lnTo>
                  <a:pt x="344319" y="1085163"/>
                </a:lnTo>
                <a:lnTo>
                  <a:pt x="344055" y="1086221"/>
                </a:lnTo>
                <a:lnTo>
                  <a:pt x="343526" y="1087544"/>
                </a:lnTo>
                <a:lnTo>
                  <a:pt x="342997" y="1090718"/>
                </a:lnTo>
                <a:lnTo>
                  <a:pt x="342732" y="1093628"/>
                </a:lnTo>
                <a:lnTo>
                  <a:pt x="342997" y="1096803"/>
                </a:lnTo>
                <a:lnTo>
                  <a:pt x="343526" y="1099713"/>
                </a:lnTo>
                <a:lnTo>
                  <a:pt x="344583" y="1101565"/>
                </a:lnTo>
                <a:lnTo>
                  <a:pt x="345641" y="1103152"/>
                </a:lnTo>
                <a:lnTo>
                  <a:pt x="345641" y="1103681"/>
                </a:lnTo>
                <a:lnTo>
                  <a:pt x="345906" y="1105268"/>
                </a:lnTo>
                <a:lnTo>
                  <a:pt x="345906" y="1106062"/>
                </a:lnTo>
                <a:lnTo>
                  <a:pt x="345906" y="1107120"/>
                </a:lnTo>
                <a:lnTo>
                  <a:pt x="345112" y="1108178"/>
                </a:lnTo>
                <a:lnTo>
                  <a:pt x="344319" y="1108972"/>
                </a:lnTo>
                <a:lnTo>
                  <a:pt x="344583" y="1112411"/>
                </a:lnTo>
                <a:lnTo>
                  <a:pt x="345112" y="1115850"/>
                </a:lnTo>
                <a:lnTo>
                  <a:pt x="346964" y="1115850"/>
                </a:lnTo>
                <a:lnTo>
                  <a:pt x="347492" y="1115850"/>
                </a:lnTo>
                <a:lnTo>
                  <a:pt x="349608" y="1115850"/>
                </a:lnTo>
                <a:lnTo>
                  <a:pt x="349873" y="1112411"/>
                </a:lnTo>
                <a:lnTo>
                  <a:pt x="350137" y="1108972"/>
                </a:lnTo>
                <a:lnTo>
                  <a:pt x="349344" y="1108178"/>
                </a:lnTo>
                <a:lnTo>
                  <a:pt x="348815" y="1107120"/>
                </a:lnTo>
                <a:lnTo>
                  <a:pt x="348550" y="1106062"/>
                </a:lnTo>
                <a:lnTo>
                  <a:pt x="348550" y="1105268"/>
                </a:lnTo>
                <a:lnTo>
                  <a:pt x="348815" y="1103681"/>
                </a:lnTo>
                <a:lnTo>
                  <a:pt x="348815" y="1103152"/>
                </a:lnTo>
                <a:lnTo>
                  <a:pt x="349873" y="1101565"/>
                </a:lnTo>
                <a:lnTo>
                  <a:pt x="350930" y="1099713"/>
                </a:lnTo>
                <a:lnTo>
                  <a:pt x="351459" y="1096803"/>
                </a:lnTo>
                <a:lnTo>
                  <a:pt x="351724" y="1093628"/>
                </a:lnTo>
                <a:lnTo>
                  <a:pt x="351459" y="1090718"/>
                </a:lnTo>
                <a:lnTo>
                  <a:pt x="351195" y="1087544"/>
                </a:lnTo>
                <a:lnTo>
                  <a:pt x="350401" y="1086221"/>
                </a:lnTo>
                <a:lnTo>
                  <a:pt x="350137" y="1085163"/>
                </a:lnTo>
                <a:lnTo>
                  <a:pt x="349344" y="1084369"/>
                </a:lnTo>
                <a:lnTo>
                  <a:pt x="348021" y="1084105"/>
                </a:lnTo>
                <a:lnTo>
                  <a:pt x="347492" y="1084105"/>
                </a:lnTo>
                <a:lnTo>
                  <a:pt x="346435" y="1084105"/>
                </a:lnTo>
                <a:close/>
                <a:moveTo>
                  <a:pt x="326601" y="1084105"/>
                </a:moveTo>
                <a:lnTo>
                  <a:pt x="325278" y="1084369"/>
                </a:lnTo>
                <a:lnTo>
                  <a:pt x="324220" y="1085163"/>
                </a:lnTo>
                <a:lnTo>
                  <a:pt x="323692" y="1086221"/>
                </a:lnTo>
                <a:lnTo>
                  <a:pt x="323427" y="1087544"/>
                </a:lnTo>
                <a:lnTo>
                  <a:pt x="323163" y="1090718"/>
                </a:lnTo>
                <a:lnTo>
                  <a:pt x="322634" y="1093628"/>
                </a:lnTo>
                <a:lnTo>
                  <a:pt x="323163" y="1096803"/>
                </a:lnTo>
                <a:lnTo>
                  <a:pt x="323692" y="1099713"/>
                </a:lnTo>
                <a:lnTo>
                  <a:pt x="324749" y="1101565"/>
                </a:lnTo>
                <a:lnTo>
                  <a:pt x="325278" y="1103152"/>
                </a:lnTo>
                <a:lnTo>
                  <a:pt x="325543" y="1103681"/>
                </a:lnTo>
                <a:lnTo>
                  <a:pt x="325807" y="1105268"/>
                </a:lnTo>
                <a:lnTo>
                  <a:pt x="325807" y="1106062"/>
                </a:lnTo>
                <a:lnTo>
                  <a:pt x="325543" y="1107120"/>
                </a:lnTo>
                <a:lnTo>
                  <a:pt x="325278" y="1108178"/>
                </a:lnTo>
                <a:lnTo>
                  <a:pt x="324220" y="1108972"/>
                </a:lnTo>
                <a:lnTo>
                  <a:pt x="324749" y="1112411"/>
                </a:lnTo>
                <a:lnTo>
                  <a:pt x="325014" y="1115850"/>
                </a:lnTo>
                <a:lnTo>
                  <a:pt x="326865" y="1115850"/>
                </a:lnTo>
                <a:lnTo>
                  <a:pt x="327394" y="1115850"/>
                </a:lnTo>
                <a:lnTo>
                  <a:pt x="329245" y="1115850"/>
                </a:lnTo>
                <a:lnTo>
                  <a:pt x="330038" y="1112411"/>
                </a:lnTo>
                <a:lnTo>
                  <a:pt x="330038" y="1108972"/>
                </a:lnTo>
                <a:lnTo>
                  <a:pt x="329245" y="1108178"/>
                </a:lnTo>
                <a:lnTo>
                  <a:pt x="328716" y="1107120"/>
                </a:lnTo>
                <a:lnTo>
                  <a:pt x="328452" y="1106062"/>
                </a:lnTo>
                <a:lnTo>
                  <a:pt x="328452" y="1105268"/>
                </a:lnTo>
                <a:lnTo>
                  <a:pt x="328716" y="1103681"/>
                </a:lnTo>
                <a:lnTo>
                  <a:pt x="328981" y="1103152"/>
                </a:lnTo>
                <a:lnTo>
                  <a:pt x="330038" y="1101565"/>
                </a:lnTo>
                <a:lnTo>
                  <a:pt x="330567" y="1099713"/>
                </a:lnTo>
                <a:lnTo>
                  <a:pt x="331361" y="1096803"/>
                </a:lnTo>
                <a:lnTo>
                  <a:pt x="331361" y="1093628"/>
                </a:lnTo>
                <a:lnTo>
                  <a:pt x="331361" y="1090718"/>
                </a:lnTo>
                <a:lnTo>
                  <a:pt x="330832" y="1087544"/>
                </a:lnTo>
                <a:lnTo>
                  <a:pt x="330567" y="1086221"/>
                </a:lnTo>
                <a:lnTo>
                  <a:pt x="330038" y="1085163"/>
                </a:lnTo>
                <a:lnTo>
                  <a:pt x="329245" y="1084369"/>
                </a:lnTo>
                <a:lnTo>
                  <a:pt x="328187" y="1084105"/>
                </a:lnTo>
                <a:lnTo>
                  <a:pt x="327129" y="1084105"/>
                </a:lnTo>
                <a:lnTo>
                  <a:pt x="326601" y="1084105"/>
                </a:lnTo>
                <a:close/>
                <a:moveTo>
                  <a:pt x="314965" y="1084105"/>
                </a:moveTo>
                <a:lnTo>
                  <a:pt x="313642" y="1084369"/>
                </a:lnTo>
                <a:lnTo>
                  <a:pt x="313113" y="1085163"/>
                </a:lnTo>
                <a:lnTo>
                  <a:pt x="312585" y="1086221"/>
                </a:lnTo>
                <a:lnTo>
                  <a:pt x="312056" y="1087544"/>
                </a:lnTo>
                <a:lnTo>
                  <a:pt x="311527" y="1090718"/>
                </a:lnTo>
                <a:lnTo>
                  <a:pt x="311262" y="1093628"/>
                </a:lnTo>
                <a:lnTo>
                  <a:pt x="311527" y="1096803"/>
                </a:lnTo>
                <a:lnTo>
                  <a:pt x="312056" y="1099713"/>
                </a:lnTo>
                <a:lnTo>
                  <a:pt x="313113" y="1101565"/>
                </a:lnTo>
                <a:lnTo>
                  <a:pt x="313907" y="1103152"/>
                </a:lnTo>
                <a:lnTo>
                  <a:pt x="313907" y="1103681"/>
                </a:lnTo>
                <a:lnTo>
                  <a:pt x="314436" y="1105268"/>
                </a:lnTo>
                <a:lnTo>
                  <a:pt x="314436" y="1106062"/>
                </a:lnTo>
                <a:lnTo>
                  <a:pt x="314436" y="1107120"/>
                </a:lnTo>
                <a:lnTo>
                  <a:pt x="313642" y="1108178"/>
                </a:lnTo>
                <a:lnTo>
                  <a:pt x="312849" y="1108972"/>
                </a:lnTo>
                <a:lnTo>
                  <a:pt x="313113" y="1112411"/>
                </a:lnTo>
                <a:lnTo>
                  <a:pt x="313642" y="1115850"/>
                </a:lnTo>
                <a:lnTo>
                  <a:pt x="315494" y="1115850"/>
                </a:lnTo>
                <a:lnTo>
                  <a:pt x="316022" y="1115850"/>
                </a:lnTo>
                <a:lnTo>
                  <a:pt x="318138" y="1115850"/>
                </a:lnTo>
                <a:lnTo>
                  <a:pt x="318402" y="1112411"/>
                </a:lnTo>
                <a:lnTo>
                  <a:pt x="318667" y="1108972"/>
                </a:lnTo>
                <a:lnTo>
                  <a:pt x="317874" y="1108178"/>
                </a:lnTo>
                <a:lnTo>
                  <a:pt x="317345" y="1107120"/>
                </a:lnTo>
                <a:lnTo>
                  <a:pt x="317080" y="1106062"/>
                </a:lnTo>
                <a:lnTo>
                  <a:pt x="317080" y="1105268"/>
                </a:lnTo>
                <a:lnTo>
                  <a:pt x="317345" y="1103681"/>
                </a:lnTo>
                <a:lnTo>
                  <a:pt x="317345" y="1103152"/>
                </a:lnTo>
                <a:lnTo>
                  <a:pt x="318402" y="1101565"/>
                </a:lnTo>
                <a:lnTo>
                  <a:pt x="319460" y="1099713"/>
                </a:lnTo>
                <a:lnTo>
                  <a:pt x="319989" y="1096803"/>
                </a:lnTo>
                <a:lnTo>
                  <a:pt x="320254" y="1093628"/>
                </a:lnTo>
                <a:lnTo>
                  <a:pt x="319989" y="1090718"/>
                </a:lnTo>
                <a:lnTo>
                  <a:pt x="319725" y="1087544"/>
                </a:lnTo>
                <a:lnTo>
                  <a:pt x="318931" y="1086221"/>
                </a:lnTo>
                <a:lnTo>
                  <a:pt x="318667" y="1085163"/>
                </a:lnTo>
                <a:lnTo>
                  <a:pt x="317874" y="1084369"/>
                </a:lnTo>
                <a:lnTo>
                  <a:pt x="316551" y="1084105"/>
                </a:lnTo>
                <a:lnTo>
                  <a:pt x="316022" y="1084105"/>
                </a:lnTo>
                <a:lnTo>
                  <a:pt x="314965" y="1084105"/>
                </a:lnTo>
                <a:close/>
                <a:moveTo>
                  <a:pt x="303329" y="1084105"/>
                </a:moveTo>
                <a:lnTo>
                  <a:pt x="302535" y="1084369"/>
                </a:lnTo>
                <a:lnTo>
                  <a:pt x="301477" y="1085163"/>
                </a:lnTo>
                <a:lnTo>
                  <a:pt x="300949" y="1086221"/>
                </a:lnTo>
                <a:lnTo>
                  <a:pt x="300684" y="1087544"/>
                </a:lnTo>
                <a:lnTo>
                  <a:pt x="299891" y="1090718"/>
                </a:lnTo>
                <a:lnTo>
                  <a:pt x="299891" y="1093628"/>
                </a:lnTo>
                <a:lnTo>
                  <a:pt x="300420" y="1096803"/>
                </a:lnTo>
                <a:lnTo>
                  <a:pt x="300949" y="1099713"/>
                </a:lnTo>
                <a:lnTo>
                  <a:pt x="301477" y="1101565"/>
                </a:lnTo>
                <a:lnTo>
                  <a:pt x="302535" y="1103152"/>
                </a:lnTo>
                <a:lnTo>
                  <a:pt x="302800" y="1103681"/>
                </a:lnTo>
                <a:lnTo>
                  <a:pt x="303064" y="1105268"/>
                </a:lnTo>
                <a:lnTo>
                  <a:pt x="303064" y="1106062"/>
                </a:lnTo>
                <a:lnTo>
                  <a:pt x="302800" y="1107120"/>
                </a:lnTo>
                <a:lnTo>
                  <a:pt x="302271" y="1108178"/>
                </a:lnTo>
                <a:lnTo>
                  <a:pt x="301477" y="1108972"/>
                </a:lnTo>
                <a:lnTo>
                  <a:pt x="301477" y="1112411"/>
                </a:lnTo>
                <a:lnTo>
                  <a:pt x="302271" y="1115850"/>
                </a:lnTo>
                <a:lnTo>
                  <a:pt x="304122" y="1115850"/>
                </a:lnTo>
                <a:lnTo>
                  <a:pt x="304651" y="1115850"/>
                </a:lnTo>
                <a:lnTo>
                  <a:pt x="306502" y="1115850"/>
                </a:lnTo>
                <a:lnTo>
                  <a:pt x="307295" y="1112411"/>
                </a:lnTo>
                <a:lnTo>
                  <a:pt x="307295" y="1108972"/>
                </a:lnTo>
                <a:lnTo>
                  <a:pt x="306238" y="1108178"/>
                </a:lnTo>
                <a:lnTo>
                  <a:pt x="305973" y="1107120"/>
                </a:lnTo>
                <a:lnTo>
                  <a:pt x="305709" y="1106062"/>
                </a:lnTo>
                <a:lnTo>
                  <a:pt x="305709" y="1105268"/>
                </a:lnTo>
                <a:lnTo>
                  <a:pt x="305973" y="1103681"/>
                </a:lnTo>
                <a:lnTo>
                  <a:pt x="306238" y="1103152"/>
                </a:lnTo>
                <a:lnTo>
                  <a:pt x="307295" y="1101565"/>
                </a:lnTo>
                <a:lnTo>
                  <a:pt x="307824" y="1099713"/>
                </a:lnTo>
                <a:lnTo>
                  <a:pt x="308353" y="1096803"/>
                </a:lnTo>
                <a:lnTo>
                  <a:pt x="308618" y="1093628"/>
                </a:lnTo>
                <a:lnTo>
                  <a:pt x="308618" y="1090718"/>
                </a:lnTo>
                <a:lnTo>
                  <a:pt x="308089" y="1087544"/>
                </a:lnTo>
                <a:lnTo>
                  <a:pt x="307824" y="1086221"/>
                </a:lnTo>
                <a:lnTo>
                  <a:pt x="307295" y="1085163"/>
                </a:lnTo>
                <a:lnTo>
                  <a:pt x="306238" y="1084369"/>
                </a:lnTo>
                <a:lnTo>
                  <a:pt x="305180" y="1084105"/>
                </a:lnTo>
                <a:lnTo>
                  <a:pt x="304386" y="1084105"/>
                </a:lnTo>
                <a:lnTo>
                  <a:pt x="303329" y="1084105"/>
                </a:lnTo>
                <a:close/>
                <a:moveTo>
                  <a:pt x="291957" y="1084105"/>
                </a:moveTo>
                <a:lnTo>
                  <a:pt x="290635" y="1084369"/>
                </a:lnTo>
                <a:lnTo>
                  <a:pt x="289841" y="1085163"/>
                </a:lnTo>
                <a:lnTo>
                  <a:pt x="289313" y="1086221"/>
                </a:lnTo>
                <a:lnTo>
                  <a:pt x="289048" y="1087544"/>
                </a:lnTo>
                <a:lnTo>
                  <a:pt x="288519" y="1090718"/>
                </a:lnTo>
                <a:lnTo>
                  <a:pt x="288255" y="1093628"/>
                </a:lnTo>
                <a:lnTo>
                  <a:pt x="288519" y="1096803"/>
                </a:lnTo>
                <a:lnTo>
                  <a:pt x="289048" y="1099713"/>
                </a:lnTo>
                <a:lnTo>
                  <a:pt x="290106" y="1101565"/>
                </a:lnTo>
                <a:lnTo>
                  <a:pt x="290899" y="1103152"/>
                </a:lnTo>
                <a:lnTo>
                  <a:pt x="290899" y="1103681"/>
                </a:lnTo>
                <a:lnTo>
                  <a:pt x="291164" y="1105268"/>
                </a:lnTo>
                <a:lnTo>
                  <a:pt x="291164" y="1106062"/>
                </a:lnTo>
                <a:lnTo>
                  <a:pt x="291164" y="1107120"/>
                </a:lnTo>
                <a:lnTo>
                  <a:pt x="290635" y="1108178"/>
                </a:lnTo>
                <a:lnTo>
                  <a:pt x="289841" y="1108972"/>
                </a:lnTo>
                <a:lnTo>
                  <a:pt x="290106" y="1112411"/>
                </a:lnTo>
                <a:lnTo>
                  <a:pt x="290635" y="1115850"/>
                </a:lnTo>
                <a:lnTo>
                  <a:pt x="292486" y="1115850"/>
                </a:lnTo>
                <a:lnTo>
                  <a:pt x="292750" y="1115850"/>
                </a:lnTo>
                <a:lnTo>
                  <a:pt x="295131" y="1115850"/>
                </a:lnTo>
                <a:lnTo>
                  <a:pt x="295395" y="1112411"/>
                </a:lnTo>
                <a:lnTo>
                  <a:pt x="295659" y="1108972"/>
                </a:lnTo>
                <a:lnTo>
                  <a:pt x="294602" y="1108178"/>
                </a:lnTo>
                <a:lnTo>
                  <a:pt x="294073" y="1107120"/>
                </a:lnTo>
                <a:lnTo>
                  <a:pt x="294073" y="1106062"/>
                </a:lnTo>
                <a:lnTo>
                  <a:pt x="294073" y="1105268"/>
                </a:lnTo>
                <a:lnTo>
                  <a:pt x="294337" y="1103681"/>
                </a:lnTo>
                <a:lnTo>
                  <a:pt x="294337" y="1103152"/>
                </a:lnTo>
                <a:lnTo>
                  <a:pt x="295395" y="1101565"/>
                </a:lnTo>
                <a:lnTo>
                  <a:pt x="296188" y="1099713"/>
                </a:lnTo>
                <a:lnTo>
                  <a:pt x="296982" y="1096803"/>
                </a:lnTo>
                <a:lnTo>
                  <a:pt x="297246" y="1093628"/>
                </a:lnTo>
                <a:lnTo>
                  <a:pt x="296982" y="1090718"/>
                </a:lnTo>
                <a:lnTo>
                  <a:pt x="296453" y="1087544"/>
                </a:lnTo>
                <a:lnTo>
                  <a:pt x="295924" y="1086221"/>
                </a:lnTo>
                <a:lnTo>
                  <a:pt x="295659" y="1085163"/>
                </a:lnTo>
                <a:lnTo>
                  <a:pt x="294602" y="1084369"/>
                </a:lnTo>
                <a:lnTo>
                  <a:pt x="293544" y="1084105"/>
                </a:lnTo>
                <a:lnTo>
                  <a:pt x="292750" y="1084105"/>
                </a:lnTo>
                <a:lnTo>
                  <a:pt x="291957" y="1084105"/>
                </a:lnTo>
                <a:close/>
                <a:moveTo>
                  <a:pt x="280321" y="1084105"/>
                </a:moveTo>
                <a:lnTo>
                  <a:pt x="278999" y="1084369"/>
                </a:lnTo>
                <a:lnTo>
                  <a:pt x="278470" y="1085163"/>
                </a:lnTo>
                <a:lnTo>
                  <a:pt x="277941" y="1086221"/>
                </a:lnTo>
                <a:lnTo>
                  <a:pt x="277677" y="1087544"/>
                </a:lnTo>
                <a:lnTo>
                  <a:pt x="276883" y="1090718"/>
                </a:lnTo>
                <a:lnTo>
                  <a:pt x="276883" y="1093628"/>
                </a:lnTo>
                <a:lnTo>
                  <a:pt x="277148" y="1096803"/>
                </a:lnTo>
                <a:lnTo>
                  <a:pt x="277941" y="1099713"/>
                </a:lnTo>
                <a:lnTo>
                  <a:pt x="278470" y="1101565"/>
                </a:lnTo>
                <a:lnTo>
                  <a:pt x="279528" y="1103152"/>
                </a:lnTo>
                <a:lnTo>
                  <a:pt x="279792" y="1103681"/>
                </a:lnTo>
                <a:lnTo>
                  <a:pt x="280057" y="1105268"/>
                </a:lnTo>
                <a:lnTo>
                  <a:pt x="280057" y="1106062"/>
                </a:lnTo>
                <a:lnTo>
                  <a:pt x="279792" y="1107120"/>
                </a:lnTo>
                <a:lnTo>
                  <a:pt x="278999" y="1108178"/>
                </a:lnTo>
                <a:lnTo>
                  <a:pt x="278470" y="1108972"/>
                </a:lnTo>
                <a:lnTo>
                  <a:pt x="278470" y="1112411"/>
                </a:lnTo>
                <a:lnTo>
                  <a:pt x="278999" y="1115850"/>
                </a:lnTo>
                <a:lnTo>
                  <a:pt x="281114" y="1115850"/>
                </a:lnTo>
                <a:lnTo>
                  <a:pt x="281643" y="1115850"/>
                </a:lnTo>
                <a:lnTo>
                  <a:pt x="283495" y="1115850"/>
                </a:lnTo>
                <a:lnTo>
                  <a:pt x="283759" y="1112411"/>
                </a:lnTo>
                <a:lnTo>
                  <a:pt x="284024" y="1108972"/>
                </a:lnTo>
                <a:lnTo>
                  <a:pt x="283230" y="1108178"/>
                </a:lnTo>
                <a:lnTo>
                  <a:pt x="282966" y="1107120"/>
                </a:lnTo>
                <a:lnTo>
                  <a:pt x="282437" y="1106062"/>
                </a:lnTo>
                <a:lnTo>
                  <a:pt x="282437" y="1105268"/>
                </a:lnTo>
                <a:lnTo>
                  <a:pt x="282966" y="1103681"/>
                </a:lnTo>
                <a:lnTo>
                  <a:pt x="283230" y="1103152"/>
                </a:lnTo>
                <a:lnTo>
                  <a:pt x="284024" y="1101565"/>
                </a:lnTo>
                <a:lnTo>
                  <a:pt x="284817" y="1099713"/>
                </a:lnTo>
                <a:lnTo>
                  <a:pt x="285346" y="1096803"/>
                </a:lnTo>
                <a:lnTo>
                  <a:pt x="285610" y="1093628"/>
                </a:lnTo>
                <a:lnTo>
                  <a:pt x="285346" y="1090718"/>
                </a:lnTo>
                <a:lnTo>
                  <a:pt x="285081" y="1087544"/>
                </a:lnTo>
                <a:lnTo>
                  <a:pt x="284817" y="1086221"/>
                </a:lnTo>
                <a:lnTo>
                  <a:pt x="284024" y="1085163"/>
                </a:lnTo>
                <a:lnTo>
                  <a:pt x="283230" y="1084369"/>
                </a:lnTo>
                <a:lnTo>
                  <a:pt x="282172" y="1084105"/>
                </a:lnTo>
                <a:lnTo>
                  <a:pt x="281379" y="1084105"/>
                </a:lnTo>
                <a:lnTo>
                  <a:pt x="280321" y="1084105"/>
                </a:lnTo>
                <a:close/>
                <a:moveTo>
                  <a:pt x="269214" y="1084105"/>
                </a:moveTo>
                <a:lnTo>
                  <a:pt x="267892" y="1084369"/>
                </a:lnTo>
                <a:lnTo>
                  <a:pt x="266834" y="1085163"/>
                </a:lnTo>
                <a:lnTo>
                  <a:pt x="266305" y="1086221"/>
                </a:lnTo>
                <a:lnTo>
                  <a:pt x="266041" y="1087544"/>
                </a:lnTo>
                <a:lnTo>
                  <a:pt x="265776" y="1090718"/>
                </a:lnTo>
                <a:lnTo>
                  <a:pt x="265512" y="1093628"/>
                </a:lnTo>
                <a:lnTo>
                  <a:pt x="265776" y="1096803"/>
                </a:lnTo>
                <a:lnTo>
                  <a:pt x="266305" y="1099713"/>
                </a:lnTo>
                <a:lnTo>
                  <a:pt x="267363" y="1101565"/>
                </a:lnTo>
                <a:lnTo>
                  <a:pt x="267892" y="1103152"/>
                </a:lnTo>
                <a:lnTo>
                  <a:pt x="268156" y="1103681"/>
                </a:lnTo>
                <a:lnTo>
                  <a:pt x="268421" y="1105268"/>
                </a:lnTo>
                <a:lnTo>
                  <a:pt x="268421" y="1106062"/>
                </a:lnTo>
                <a:lnTo>
                  <a:pt x="268156" y="1107120"/>
                </a:lnTo>
                <a:lnTo>
                  <a:pt x="267892" y="1108178"/>
                </a:lnTo>
                <a:lnTo>
                  <a:pt x="266834" y="1108972"/>
                </a:lnTo>
                <a:lnTo>
                  <a:pt x="267363" y="1112411"/>
                </a:lnTo>
                <a:lnTo>
                  <a:pt x="267627" y="1115850"/>
                </a:lnTo>
                <a:lnTo>
                  <a:pt x="269479" y="1115850"/>
                </a:lnTo>
                <a:lnTo>
                  <a:pt x="270007" y="1115850"/>
                </a:lnTo>
                <a:lnTo>
                  <a:pt x="271859" y="1115850"/>
                </a:lnTo>
                <a:lnTo>
                  <a:pt x="272652" y="1112411"/>
                </a:lnTo>
                <a:lnTo>
                  <a:pt x="272652" y="1108972"/>
                </a:lnTo>
                <a:lnTo>
                  <a:pt x="271859" y="1108178"/>
                </a:lnTo>
                <a:lnTo>
                  <a:pt x="271330" y="1107120"/>
                </a:lnTo>
                <a:lnTo>
                  <a:pt x="271065" y="1106062"/>
                </a:lnTo>
                <a:lnTo>
                  <a:pt x="271065" y="1105268"/>
                </a:lnTo>
                <a:lnTo>
                  <a:pt x="271330" y="1103681"/>
                </a:lnTo>
                <a:lnTo>
                  <a:pt x="271594" y="1103152"/>
                </a:lnTo>
                <a:lnTo>
                  <a:pt x="272652" y="1101565"/>
                </a:lnTo>
                <a:lnTo>
                  <a:pt x="273181" y="1099713"/>
                </a:lnTo>
                <a:lnTo>
                  <a:pt x="274239" y="1096803"/>
                </a:lnTo>
                <a:lnTo>
                  <a:pt x="274239" y="1093628"/>
                </a:lnTo>
                <a:lnTo>
                  <a:pt x="274239" y="1090718"/>
                </a:lnTo>
                <a:lnTo>
                  <a:pt x="273445" y="1087544"/>
                </a:lnTo>
                <a:lnTo>
                  <a:pt x="273181" y="1086221"/>
                </a:lnTo>
                <a:lnTo>
                  <a:pt x="272652" y="1085163"/>
                </a:lnTo>
                <a:lnTo>
                  <a:pt x="271859" y="1084369"/>
                </a:lnTo>
                <a:lnTo>
                  <a:pt x="270801" y="1084105"/>
                </a:lnTo>
                <a:lnTo>
                  <a:pt x="269743" y="1084105"/>
                </a:lnTo>
                <a:lnTo>
                  <a:pt x="269214" y="1084105"/>
                </a:lnTo>
                <a:close/>
                <a:moveTo>
                  <a:pt x="256256" y="1084105"/>
                </a:moveTo>
                <a:lnTo>
                  <a:pt x="255198" y="1084369"/>
                </a:lnTo>
                <a:lnTo>
                  <a:pt x="254405" y="1085163"/>
                </a:lnTo>
                <a:lnTo>
                  <a:pt x="253876" y="1086221"/>
                </a:lnTo>
                <a:lnTo>
                  <a:pt x="253611" y="1087544"/>
                </a:lnTo>
                <a:lnTo>
                  <a:pt x="252818" y="1090718"/>
                </a:lnTo>
                <a:lnTo>
                  <a:pt x="252818" y="1093628"/>
                </a:lnTo>
                <a:lnTo>
                  <a:pt x="252818" y="1096803"/>
                </a:lnTo>
                <a:lnTo>
                  <a:pt x="253876" y="1099713"/>
                </a:lnTo>
                <a:lnTo>
                  <a:pt x="254405" y="1101565"/>
                </a:lnTo>
                <a:lnTo>
                  <a:pt x="255462" y="1103152"/>
                </a:lnTo>
                <a:lnTo>
                  <a:pt x="255727" y="1103681"/>
                </a:lnTo>
                <a:lnTo>
                  <a:pt x="255991" y="1105268"/>
                </a:lnTo>
                <a:lnTo>
                  <a:pt x="255991" y="1106062"/>
                </a:lnTo>
                <a:lnTo>
                  <a:pt x="255727" y="1107120"/>
                </a:lnTo>
                <a:lnTo>
                  <a:pt x="255198" y="1108178"/>
                </a:lnTo>
                <a:lnTo>
                  <a:pt x="254405" y="1108972"/>
                </a:lnTo>
                <a:lnTo>
                  <a:pt x="254405" y="1112411"/>
                </a:lnTo>
                <a:lnTo>
                  <a:pt x="255198" y="1115850"/>
                </a:lnTo>
                <a:lnTo>
                  <a:pt x="257049" y="1115850"/>
                </a:lnTo>
                <a:lnTo>
                  <a:pt x="257578" y="1115850"/>
                </a:lnTo>
                <a:lnTo>
                  <a:pt x="259429" y="1115850"/>
                </a:lnTo>
                <a:lnTo>
                  <a:pt x="259694" y="1112411"/>
                </a:lnTo>
                <a:lnTo>
                  <a:pt x="260223" y="1108972"/>
                </a:lnTo>
                <a:lnTo>
                  <a:pt x="259165" y="1108178"/>
                </a:lnTo>
                <a:lnTo>
                  <a:pt x="258900" y="1107120"/>
                </a:lnTo>
                <a:lnTo>
                  <a:pt x="258636" y="1106062"/>
                </a:lnTo>
                <a:lnTo>
                  <a:pt x="258636" y="1105268"/>
                </a:lnTo>
                <a:lnTo>
                  <a:pt x="258900" y="1103681"/>
                </a:lnTo>
                <a:lnTo>
                  <a:pt x="259165" y="1103152"/>
                </a:lnTo>
                <a:lnTo>
                  <a:pt x="259694" y="1101565"/>
                </a:lnTo>
                <a:lnTo>
                  <a:pt x="260752" y="1099713"/>
                </a:lnTo>
                <a:lnTo>
                  <a:pt x="261280" y="1096803"/>
                </a:lnTo>
                <a:lnTo>
                  <a:pt x="261545" y="1093628"/>
                </a:lnTo>
                <a:lnTo>
                  <a:pt x="261280" y="1090718"/>
                </a:lnTo>
                <a:lnTo>
                  <a:pt x="261016" y="1087544"/>
                </a:lnTo>
                <a:lnTo>
                  <a:pt x="260752" y="1086221"/>
                </a:lnTo>
                <a:lnTo>
                  <a:pt x="260223" y="1085163"/>
                </a:lnTo>
                <a:lnTo>
                  <a:pt x="259165" y="1084369"/>
                </a:lnTo>
                <a:lnTo>
                  <a:pt x="258107" y="1084105"/>
                </a:lnTo>
                <a:lnTo>
                  <a:pt x="257843" y="1084105"/>
                </a:lnTo>
                <a:lnTo>
                  <a:pt x="257314" y="1084105"/>
                </a:lnTo>
                <a:lnTo>
                  <a:pt x="256256" y="1084105"/>
                </a:lnTo>
                <a:close/>
                <a:moveTo>
                  <a:pt x="245149" y="1084105"/>
                </a:moveTo>
                <a:lnTo>
                  <a:pt x="243826" y="1084369"/>
                </a:lnTo>
                <a:lnTo>
                  <a:pt x="243033" y="1085163"/>
                </a:lnTo>
                <a:lnTo>
                  <a:pt x="242240" y="1086221"/>
                </a:lnTo>
                <a:lnTo>
                  <a:pt x="241975" y="1087544"/>
                </a:lnTo>
                <a:lnTo>
                  <a:pt x="241711" y="1090718"/>
                </a:lnTo>
                <a:lnTo>
                  <a:pt x="241446" y="1093628"/>
                </a:lnTo>
                <a:lnTo>
                  <a:pt x="241711" y="1096803"/>
                </a:lnTo>
                <a:lnTo>
                  <a:pt x="242240" y="1099713"/>
                </a:lnTo>
                <a:lnTo>
                  <a:pt x="243298" y="1101565"/>
                </a:lnTo>
                <a:lnTo>
                  <a:pt x="243826" y="1103152"/>
                </a:lnTo>
                <a:lnTo>
                  <a:pt x="244091" y="1103681"/>
                </a:lnTo>
                <a:lnTo>
                  <a:pt x="244620" y="1105268"/>
                </a:lnTo>
                <a:lnTo>
                  <a:pt x="244620" y="1106062"/>
                </a:lnTo>
                <a:lnTo>
                  <a:pt x="244091" y="1107120"/>
                </a:lnTo>
                <a:lnTo>
                  <a:pt x="243826" y="1108178"/>
                </a:lnTo>
                <a:lnTo>
                  <a:pt x="243033" y="1108972"/>
                </a:lnTo>
                <a:lnTo>
                  <a:pt x="243298" y="1112411"/>
                </a:lnTo>
                <a:lnTo>
                  <a:pt x="243562" y="1115850"/>
                </a:lnTo>
                <a:lnTo>
                  <a:pt x="245413" y="1115850"/>
                </a:lnTo>
                <a:lnTo>
                  <a:pt x="245942" y="1115850"/>
                </a:lnTo>
                <a:lnTo>
                  <a:pt x="248058" y="1115850"/>
                </a:lnTo>
                <a:lnTo>
                  <a:pt x="248587" y="1112411"/>
                </a:lnTo>
                <a:lnTo>
                  <a:pt x="248587" y="1108972"/>
                </a:lnTo>
                <a:lnTo>
                  <a:pt x="248058" y="1108178"/>
                </a:lnTo>
                <a:lnTo>
                  <a:pt x="247264" y="1107120"/>
                </a:lnTo>
                <a:lnTo>
                  <a:pt x="247000" y="1106062"/>
                </a:lnTo>
                <a:lnTo>
                  <a:pt x="247000" y="1105268"/>
                </a:lnTo>
                <a:lnTo>
                  <a:pt x="247264" y="1103681"/>
                </a:lnTo>
                <a:lnTo>
                  <a:pt x="247529" y="1103152"/>
                </a:lnTo>
                <a:lnTo>
                  <a:pt x="248587" y="1101565"/>
                </a:lnTo>
                <a:lnTo>
                  <a:pt x="249116" y="1099713"/>
                </a:lnTo>
                <a:lnTo>
                  <a:pt x="250173" y="1096803"/>
                </a:lnTo>
                <a:lnTo>
                  <a:pt x="250173" y="1093628"/>
                </a:lnTo>
                <a:lnTo>
                  <a:pt x="250173" y="1090718"/>
                </a:lnTo>
                <a:lnTo>
                  <a:pt x="249380" y="1087544"/>
                </a:lnTo>
                <a:lnTo>
                  <a:pt x="249116" y="1086221"/>
                </a:lnTo>
                <a:lnTo>
                  <a:pt x="248587" y="1085163"/>
                </a:lnTo>
                <a:lnTo>
                  <a:pt x="248058" y="1084369"/>
                </a:lnTo>
                <a:lnTo>
                  <a:pt x="246736" y="1084105"/>
                </a:lnTo>
                <a:lnTo>
                  <a:pt x="245678" y="1084105"/>
                </a:lnTo>
                <a:lnTo>
                  <a:pt x="245149" y="1084105"/>
                </a:lnTo>
                <a:close/>
                <a:moveTo>
                  <a:pt x="233513" y="1084105"/>
                </a:moveTo>
                <a:lnTo>
                  <a:pt x="232455" y="1084369"/>
                </a:lnTo>
                <a:lnTo>
                  <a:pt x="231397" y="1085163"/>
                </a:lnTo>
                <a:lnTo>
                  <a:pt x="231133" y="1086221"/>
                </a:lnTo>
                <a:lnTo>
                  <a:pt x="230868" y="1087544"/>
                </a:lnTo>
                <a:lnTo>
                  <a:pt x="230075" y="1090718"/>
                </a:lnTo>
                <a:lnTo>
                  <a:pt x="229810" y="1093628"/>
                </a:lnTo>
                <a:lnTo>
                  <a:pt x="230075" y="1096803"/>
                </a:lnTo>
                <a:lnTo>
                  <a:pt x="230868" y="1099713"/>
                </a:lnTo>
                <a:lnTo>
                  <a:pt x="231662" y="1101565"/>
                </a:lnTo>
                <a:lnTo>
                  <a:pt x="232719" y="1103152"/>
                </a:lnTo>
                <a:lnTo>
                  <a:pt x="232719" y="1103681"/>
                </a:lnTo>
                <a:lnTo>
                  <a:pt x="232984" y="1105268"/>
                </a:lnTo>
                <a:lnTo>
                  <a:pt x="232984" y="1106062"/>
                </a:lnTo>
                <a:lnTo>
                  <a:pt x="232984" y="1107120"/>
                </a:lnTo>
                <a:lnTo>
                  <a:pt x="232455" y="1108178"/>
                </a:lnTo>
                <a:lnTo>
                  <a:pt x="231397" y="1108972"/>
                </a:lnTo>
                <a:lnTo>
                  <a:pt x="231662" y="1112411"/>
                </a:lnTo>
                <a:lnTo>
                  <a:pt x="232455" y="1115850"/>
                </a:lnTo>
                <a:lnTo>
                  <a:pt x="234306" y="1115850"/>
                </a:lnTo>
                <a:lnTo>
                  <a:pt x="234571" y="1115850"/>
                </a:lnTo>
                <a:lnTo>
                  <a:pt x="236686" y="1115850"/>
                </a:lnTo>
                <a:lnTo>
                  <a:pt x="236951" y="1112411"/>
                </a:lnTo>
                <a:lnTo>
                  <a:pt x="237215" y="1108972"/>
                </a:lnTo>
                <a:lnTo>
                  <a:pt x="236422" y="1108178"/>
                </a:lnTo>
                <a:lnTo>
                  <a:pt x="235893" y="1107120"/>
                </a:lnTo>
                <a:lnTo>
                  <a:pt x="235893" y="1106062"/>
                </a:lnTo>
                <a:lnTo>
                  <a:pt x="235893" y="1105268"/>
                </a:lnTo>
                <a:lnTo>
                  <a:pt x="236157" y="1103681"/>
                </a:lnTo>
                <a:lnTo>
                  <a:pt x="236157" y="1103152"/>
                </a:lnTo>
                <a:lnTo>
                  <a:pt x="236951" y="1101565"/>
                </a:lnTo>
                <a:lnTo>
                  <a:pt x="238009" y="1099713"/>
                </a:lnTo>
                <a:lnTo>
                  <a:pt x="238537" y="1096803"/>
                </a:lnTo>
                <a:lnTo>
                  <a:pt x="238802" y="1093628"/>
                </a:lnTo>
                <a:lnTo>
                  <a:pt x="238537" y="1090718"/>
                </a:lnTo>
                <a:lnTo>
                  <a:pt x="238273" y="1087544"/>
                </a:lnTo>
                <a:lnTo>
                  <a:pt x="237744" y="1086221"/>
                </a:lnTo>
                <a:lnTo>
                  <a:pt x="237215" y="1085163"/>
                </a:lnTo>
                <a:lnTo>
                  <a:pt x="236422" y="1084369"/>
                </a:lnTo>
                <a:lnTo>
                  <a:pt x="235100" y="1084105"/>
                </a:lnTo>
                <a:lnTo>
                  <a:pt x="234571" y="1084105"/>
                </a:lnTo>
                <a:lnTo>
                  <a:pt x="233513" y="1084105"/>
                </a:lnTo>
                <a:close/>
                <a:moveTo>
                  <a:pt x="208919" y="1084105"/>
                </a:moveTo>
                <a:lnTo>
                  <a:pt x="207861" y="1084369"/>
                </a:lnTo>
                <a:lnTo>
                  <a:pt x="206803" y="1085163"/>
                </a:lnTo>
                <a:lnTo>
                  <a:pt x="206274" y="1086221"/>
                </a:lnTo>
                <a:lnTo>
                  <a:pt x="205745" y="1087544"/>
                </a:lnTo>
                <a:lnTo>
                  <a:pt x="205481" y="1090718"/>
                </a:lnTo>
                <a:lnTo>
                  <a:pt x="205216" y="1093628"/>
                </a:lnTo>
                <a:lnTo>
                  <a:pt x="205481" y="1096803"/>
                </a:lnTo>
                <a:lnTo>
                  <a:pt x="206274" y="1099713"/>
                </a:lnTo>
                <a:lnTo>
                  <a:pt x="207067" y="1101565"/>
                </a:lnTo>
                <a:lnTo>
                  <a:pt x="207861" y="1103152"/>
                </a:lnTo>
                <a:lnTo>
                  <a:pt x="208125" y="1103681"/>
                </a:lnTo>
                <a:lnTo>
                  <a:pt x="208390" y="1105268"/>
                </a:lnTo>
                <a:lnTo>
                  <a:pt x="208390" y="1106062"/>
                </a:lnTo>
                <a:lnTo>
                  <a:pt x="208125" y="1107120"/>
                </a:lnTo>
                <a:lnTo>
                  <a:pt x="207861" y="1108178"/>
                </a:lnTo>
                <a:lnTo>
                  <a:pt x="206803" y="1108972"/>
                </a:lnTo>
                <a:lnTo>
                  <a:pt x="207067" y="1112411"/>
                </a:lnTo>
                <a:lnTo>
                  <a:pt x="207332" y="1115850"/>
                </a:lnTo>
                <a:lnTo>
                  <a:pt x="209183" y="1115850"/>
                </a:lnTo>
                <a:lnTo>
                  <a:pt x="209976" y="1115850"/>
                </a:lnTo>
                <a:lnTo>
                  <a:pt x="211828" y="1115850"/>
                </a:lnTo>
                <a:lnTo>
                  <a:pt x="212356" y="1112411"/>
                </a:lnTo>
                <a:lnTo>
                  <a:pt x="212621" y="1108972"/>
                </a:lnTo>
                <a:lnTo>
                  <a:pt x="211828" y="1108178"/>
                </a:lnTo>
                <a:lnTo>
                  <a:pt x="211034" y="1107120"/>
                </a:lnTo>
                <a:lnTo>
                  <a:pt x="211034" y="1106062"/>
                </a:lnTo>
                <a:lnTo>
                  <a:pt x="210770" y="1105268"/>
                </a:lnTo>
                <a:lnTo>
                  <a:pt x="211034" y="1103681"/>
                </a:lnTo>
                <a:lnTo>
                  <a:pt x="211563" y="1103152"/>
                </a:lnTo>
                <a:lnTo>
                  <a:pt x="212356" y="1101565"/>
                </a:lnTo>
                <a:lnTo>
                  <a:pt x="213150" y="1099713"/>
                </a:lnTo>
                <a:lnTo>
                  <a:pt x="213943" y="1096803"/>
                </a:lnTo>
                <a:lnTo>
                  <a:pt x="213943" y="1093628"/>
                </a:lnTo>
                <a:lnTo>
                  <a:pt x="213943" y="1090718"/>
                </a:lnTo>
                <a:lnTo>
                  <a:pt x="213414" y="1087544"/>
                </a:lnTo>
                <a:lnTo>
                  <a:pt x="213150" y="1086221"/>
                </a:lnTo>
                <a:lnTo>
                  <a:pt x="212356" y="1085163"/>
                </a:lnTo>
                <a:lnTo>
                  <a:pt x="211828" y="1084369"/>
                </a:lnTo>
                <a:lnTo>
                  <a:pt x="210505" y="1084105"/>
                </a:lnTo>
                <a:lnTo>
                  <a:pt x="209712" y="1084105"/>
                </a:lnTo>
                <a:lnTo>
                  <a:pt x="208919" y="1084105"/>
                </a:lnTo>
                <a:close/>
                <a:moveTo>
                  <a:pt x="197547" y="1084105"/>
                </a:moveTo>
                <a:lnTo>
                  <a:pt x="196225" y="1084369"/>
                </a:lnTo>
                <a:lnTo>
                  <a:pt x="195696" y="1085163"/>
                </a:lnTo>
                <a:lnTo>
                  <a:pt x="194903" y="1086221"/>
                </a:lnTo>
                <a:lnTo>
                  <a:pt x="194638" y="1087544"/>
                </a:lnTo>
                <a:lnTo>
                  <a:pt x="194109" y="1090718"/>
                </a:lnTo>
                <a:lnTo>
                  <a:pt x="193580" y="1093628"/>
                </a:lnTo>
                <a:lnTo>
                  <a:pt x="194109" y="1096803"/>
                </a:lnTo>
                <a:lnTo>
                  <a:pt x="194638" y="1099713"/>
                </a:lnTo>
                <a:lnTo>
                  <a:pt x="195696" y="1101565"/>
                </a:lnTo>
                <a:lnTo>
                  <a:pt x="196489" y="1103152"/>
                </a:lnTo>
                <a:lnTo>
                  <a:pt x="196489" y="1103681"/>
                </a:lnTo>
                <a:lnTo>
                  <a:pt x="196754" y="1105268"/>
                </a:lnTo>
                <a:lnTo>
                  <a:pt x="196754" y="1106062"/>
                </a:lnTo>
                <a:lnTo>
                  <a:pt x="196754" y="1107120"/>
                </a:lnTo>
                <a:lnTo>
                  <a:pt x="196225" y="1108178"/>
                </a:lnTo>
                <a:lnTo>
                  <a:pt x="195167" y="1108972"/>
                </a:lnTo>
                <a:lnTo>
                  <a:pt x="195696" y="1112411"/>
                </a:lnTo>
                <a:lnTo>
                  <a:pt x="196225" y="1115850"/>
                </a:lnTo>
                <a:lnTo>
                  <a:pt x="198076" y="1115850"/>
                </a:lnTo>
                <a:lnTo>
                  <a:pt x="198340" y="1115850"/>
                </a:lnTo>
                <a:lnTo>
                  <a:pt x="200456" y="1115850"/>
                </a:lnTo>
                <a:lnTo>
                  <a:pt x="200985" y="1112411"/>
                </a:lnTo>
                <a:lnTo>
                  <a:pt x="201249" y="1108972"/>
                </a:lnTo>
                <a:lnTo>
                  <a:pt x="200192" y="1108178"/>
                </a:lnTo>
                <a:lnTo>
                  <a:pt x="199927" y="1107120"/>
                </a:lnTo>
                <a:lnTo>
                  <a:pt x="199663" y="1106062"/>
                </a:lnTo>
                <a:lnTo>
                  <a:pt x="199663" y="1105268"/>
                </a:lnTo>
                <a:lnTo>
                  <a:pt x="199927" y="1103681"/>
                </a:lnTo>
                <a:lnTo>
                  <a:pt x="200192" y="1103152"/>
                </a:lnTo>
                <a:lnTo>
                  <a:pt x="200985" y="1101565"/>
                </a:lnTo>
                <a:lnTo>
                  <a:pt x="201778" y="1099713"/>
                </a:lnTo>
                <a:lnTo>
                  <a:pt x="202307" y="1096803"/>
                </a:lnTo>
                <a:lnTo>
                  <a:pt x="202836" y="1093628"/>
                </a:lnTo>
                <a:lnTo>
                  <a:pt x="202307" y="1090718"/>
                </a:lnTo>
                <a:lnTo>
                  <a:pt x="202043" y="1087544"/>
                </a:lnTo>
                <a:lnTo>
                  <a:pt x="201514" y="1086221"/>
                </a:lnTo>
                <a:lnTo>
                  <a:pt x="201249" y="1085163"/>
                </a:lnTo>
                <a:lnTo>
                  <a:pt x="200192" y="1084369"/>
                </a:lnTo>
                <a:lnTo>
                  <a:pt x="198869" y="1084105"/>
                </a:lnTo>
                <a:lnTo>
                  <a:pt x="198340" y="1084105"/>
                </a:lnTo>
                <a:lnTo>
                  <a:pt x="197547" y="1084105"/>
                </a:lnTo>
                <a:close/>
                <a:moveTo>
                  <a:pt x="777875" y="973137"/>
                </a:moveTo>
                <a:lnTo>
                  <a:pt x="777875" y="1096962"/>
                </a:lnTo>
                <a:lnTo>
                  <a:pt x="842963" y="1096962"/>
                </a:lnTo>
                <a:lnTo>
                  <a:pt x="842963" y="973137"/>
                </a:lnTo>
                <a:lnTo>
                  <a:pt x="777875" y="973137"/>
                </a:lnTo>
                <a:close/>
                <a:moveTo>
                  <a:pt x="867938" y="486498"/>
                </a:moveTo>
                <a:lnTo>
                  <a:pt x="866615" y="486763"/>
                </a:lnTo>
                <a:lnTo>
                  <a:pt x="865558" y="487027"/>
                </a:lnTo>
                <a:lnTo>
                  <a:pt x="864500" y="487821"/>
                </a:lnTo>
                <a:lnTo>
                  <a:pt x="863706" y="488614"/>
                </a:lnTo>
                <a:lnTo>
                  <a:pt x="862649" y="489937"/>
                </a:lnTo>
                <a:lnTo>
                  <a:pt x="861062" y="492847"/>
                </a:lnTo>
                <a:lnTo>
                  <a:pt x="860004" y="496286"/>
                </a:lnTo>
                <a:lnTo>
                  <a:pt x="858946" y="500254"/>
                </a:lnTo>
                <a:lnTo>
                  <a:pt x="858682" y="505016"/>
                </a:lnTo>
                <a:lnTo>
                  <a:pt x="858682" y="592845"/>
                </a:lnTo>
                <a:lnTo>
                  <a:pt x="885127" y="603162"/>
                </a:lnTo>
                <a:lnTo>
                  <a:pt x="885127" y="516392"/>
                </a:lnTo>
                <a:lnTo>
                  <a:pt x="884863" y="511894"/>
                </a:lnTo>
                <a:lnTo>
                  <a:pt x="883805" y="507132"/>
                </a:lnTo>
                <a:lnTo>
                  <a:pt x="883012" y="502371"/>
                </a:lnTo>
                <a:lnTo>
                  <a:pt x="881160" y="498402"/>
                </a:lnTo>
                <a:lnTo>
                  <a:pt x="879309" y="494699"/>
                </a:lnTo>
                <a:lnTo>
                  <a:pt x="876929" y="491260"/>
                </a:lnTo>
                <a:lnTo>
                  <a:pt x="874549" y="488614"/>
                </a:lnTo>
                <a:lnTo>
                  <a:pt x="873227" y="487821"/>
                </a:lnTo>
                <a:lnTo>
                  <a:pt x="872169" y="487027"/>
                </a:lnTo>
                <a:lnTo>
                  <a:pt x="870582" y="486498"/>
                </a:lnTo>
                <a:lnTo>
                  <a:pt x="869260" y="486498"/>
                </a:lnTo>
                <a:lnTo>
                  <a:pt x="867938" y="486498"/>
                </a:lnTo>
                <a:close/>
                <a:moveTo>
                  <a:pt x="750520" y="486498"/>
                </a:moveTo>
                <a:lnTo>
                  <a:pt x="749198" y="487027"/>
                </a:lnTo>
                <a:lnTo>
                  <a:pt x="747876" y="487821"/>
                </a:lnTo>
                <a:lnTo>
                  <a:pt x="746818" y="488614"/>
                </a:lnTo>
                <a:lnTo>
                  <a:pt x="744173" y="491260"/>
                </a:lnTo>
                <a:lnTo>
                  <a:pt x="742058" y="494699"/>
                </a:lnTo>
                <a:lnTo>
                  <a:pt x="739942" y="498402"/>
                </a:lnTo>
                <a:lnTo>
                  <a:pt x="738355" y="502371"/>
                </a:lnTo>
                <a:lnTo>
                  <a:pt x="737033" y="507132"/>
                </a:lnTo>
                <a:lnTo>
                  <a:pt x="736504" y="511894"/>
                </a:lnTo>
                <a:lnTo>
                  <a:pt x="736240" y="516392"/>
                </a:lnTo>
                <a:lnTo>
                  <a:pt x="736240" y="603162"/>
                </a:lnTo>
                <a:lnTo>
                  <a:pt x="762421" y="592845"/>
                </a:lnTo>
                <a:lnTo>
                  <a:pt x="762421" y="505016"/>
                </a:lnTo>
                <a:lnTo>
                  <a:pt x="761892" y="500254"/>
                </a:lnTo>
                <a:lnTo>
                  <a:pt x="761363" y="496286"/>
                </a:lnTo>
                <a:lnTo>
                  <a:pt x="760040" y="492847"/>
                </a:lnTo>
                <a:lnTo>
                  <a:pt x="758454" y="489937"/>
                </a:lnTo>
                <a:lnTo>
                  <a:pt x="757660" y="488614"/>
                </a:lnTo>
                <a:lnTo>
                  <a:pt x="756603" y="487821"/>
                </a:lnTo>
                <a:lnTo>
                  <a:pt x="755545" y="487027"/>
                </a:lnTo>
                <a:lnTo>
                  <a:pt x="754487" y="486763"/>
                </a:lnTo>
                <a:lnTo>
                  <a:pt x="753165" y="486498"/>
                </a:lnTo>
                <a:lnTo>
                  <a:pt x="752107" y="486498"/>
                </a:lnTo>
                <a:lnTo>
                  <a:pt x="750520" y="486498"/>
                </a:lnTo>
                <a:close/>
                <a:moveTo>
                  <a:pt x="810551" y="475387"/>
                </a:moveTo>
                <a:lnTo>
                  <a:pt x="808700" y="475652"/>
                </a:lnTo>
                <a:lnTo>
                  <a:pt x="806584" y="475916"/>
                </a:lnTo>
                <a:lnTo>
                  <a:pt x="804998" y="476445"/>
                </a:lnTo>
                <a:lnTo>
                  <a:pt x="803146" y="477239"/>
                </a:lnTo>
                <a:lnTo>
                  <a:pt x="801560" y="478297"/>
                </a:lnTo>
                <a:lnTo>
                  <a:pt x="799973" y="479620"/>
                </a:lnTo>
                <a:lnTo>
                  <a:pt x="798386" y="480943"/>
                </a:lnTo>
                <a:lnTo>
                  <a:pt x="796800" y="482530"/>
                </a:lnTo>
                <a:lnTo>
                  <a:pt x="796006" y="484382"/>
                </a:lnTo>
                <a:lnTo>
                  <a:pt x="794684" y="486233"/>
                </a:lnTo>
                <a:lnTo>
                  <a:pt x="793891" y="488085"/>
                </a:lnTo>
                <a:lnTo>
                  <a:pt x="792833" y="490202"/>
                </a:lnTo>
                <a:lnTo>
                  <a:pt x="792304" y="492847"/>
                </a:lnTo>
                <a:lnTo>
                  <a:pt x="792039" y="494963"/>
                </a:lnTo>
                <a:lnTo>
                  <a:pt x="791511" y="497344"/>
                </a:lnTo>
                <a:lnTo>
                  <a:pt x="791246" y="499990"/>
                </a:lnTo>
                <a:lnTo>
                  <a:pt x="791246" y="589935"/>
                </a:lnTo>
                <a:lnTo>
                  <a:pt x="829592" y="589935"/>
                </a:lnTo>
                <a:lnTo>
                  <a:pt x="829592" y="499990"/>
                </a:lnTo>
                <a:lnTo>
                  <a:pt x="829592" y="497344"/>
                </a:lnTo>
                <a:lnTo>
                  <a:pt x="829327" y="494963"/>
                </a:lnTo>
                <a:lnTo>
                  <a:pt x="828799" y="492847"/>
                </a:lnTo>
                <a:lnTo>
                  <a:pt x="828005" y="490202"/>
                </a:lnTo>
                <a:lnTo>
                  <a:pt x="827476" y="488085"/>
                </a:lnTo>
                <a:lnTo>
                  <a:pt x="826418" y="486233"/>
                </a:lnTo>
                <a:lnTo>
                  <a:pt x="825361" y="484382"/>
                </a:lnTo>
                <a:lnTo>
                  <a:pt x="824038" y="482530"/>
                </a:lnTo>
                <a:lnTo>
                  <a:pt x="822716" y="480943"/>
                </a:lnTo>
                <a:lnTo>
                  <a:pt x="821129" y="479620"/>
                </a:lnTo>
                <a:lnTo>
                  <a:pt x="819543" y="478297"/>
                </a:lnTo>
                <a:lnTo>
                  <a:pt x="818220" y="477239"/>
                </a:lnTo>
                <a:lnTo>
                  <a:pt x="816369" y="476445"/>
                </a:lnTo>
                <a:lnTo>
                  <a:pt x="814254" y="475916"/>
                </a:lnTo>
                <a:lnTo>
                  <a:pt x="812402" y="475652"/>
                </a:lnTo>
                <a:lnTo>
                  <a:pt x="810551" y="475387"/>
                </a:lnTo>
                <a:close/>
                <a:moveTo>
                  <a:pt x="829063" y="336237"/>
                </a:moveTo>
                <a:lnTo>
                  <a:pt x="828005" y="336501"/>
                </a:lnTo>
                <a:lnTo>
                  <a:pt x="827476" y="337030"/>
                </a:lnTo>
                <a:lnTo>
                  <a:pt x="826947" y="338088"/>
                </a:lnTo>
                <a:lnTo>
                  <a:pt x="826154" y="339147"/>
                </a:lnTo>
                <a:lnTo>
                  <a:pt x="826154" y="340205"/>
                </a:lnTo>
                <a:lnTo>
                  <a:pt x="825890" y="341792"/>
                </a:lnTo>
                <a:lnTo>
                  <a:pt x="825890" y="367717"/>
                </a:lnTo>
                <a:lnTo>
                  <a:pt x="835674" y="370892"/>
                </a:lnTo>
                <a:lnTo>
                  <a:pt x="835674" y="345231"/>
                </a:lnTo>
                <a:lnTo>
                  <a:pt x="835145" y="343644"/>
                </a:lnTo>
                <a:lnTo>
                  <a:pt x="835145" y="342057"/>
                </a:lnTo>
                <a:lnTo>
                  <a:pt x="834088" y="339676"/>
                </a:lnTo>
                <a:lnTo>
                  <a:pt x="832501" y="337824"/>
                </a:lnTo>
                <a:lnTo>
                  <a:pt x="831708" y="336766"/>
                </a:lnTo>
                <a:lnTo>
                  <a:pt x="830650" y="336501"/>
                </a:lnTo>
                <a:lnTo>
                  <a:pt x="829592" y="336237"/>
                </a:lnTo>
                <a:lnTo>
                  <a:pt x="829063" y="336237"/>
                </a:lnTo>
                <a:close/>
                <a:moveTo>
                  <a:pt x="791246" y="336237"/>
                </a:moveTo>
                <a:lnTo>
                  <a:pt x="790453" y="336501"/>
                </a:lnTo>
                <a:lnTo>
                  <a:pt x="789395" y="336766"/>
                </a:lnTo>
                <a:lnTo>
                  <a:pt x="788602" y="337824"/>
                </a:lnTo>
                <a:lnTo>
                  <a:pt x="787015" y="339676"/>
                </a:lnTo>
                <a:lnTo>
                  <a:pt x="785957" y="342057"/>
                </a:lnTo>
                <a:lnTo>
                  <a:pt x="785693" y="343644"/>
                </a:lnTo>
                <a:lnTo>
                  <a:pt x="785693" y="345231"/>
                </a:lnTo>
                <a:lnTo>
                  <a:pt x="785693" y="370892"/>
                </a:lnTo>
                <a:lnTo>
                  <a:pt x="794948" y="367717"/>
                </a:lnTo>
                <a:lnTo>
                  <a:pt x="794948" y="341792"/>
                </a:lnTo>
                <a:lnTo>
                  <a:pt x="794948" y="340205"/>
                </a:lnTo>
                <a:lnTo>
                  <a:pt x="794684" y="339147"/>
                </a:lnTo>
                <a:lnTo>
                  <a:pt x="794420" y="338088"/>
                </a:lnTo>
                <a:lnTo>
                  <a:pt x="793891" y="337030"/>
                </a:lnTo>
                <a:lnTo>
                  <a:pt x="793097" y="336501"/>
                </a:lnTo>
                <a:lnTo>
                  <a:pt x="792304" y="336237"/>
                </a:lnTo>
                <a:lnTo>
                  <a:pt x="791246" y="336237"/>
                </a:lnTo>
                <a:close/>
                <a:moveTo>
                  <a:pt x="809493" y="331739"/>
                </a:moveTo>
                <a:lnTo>
                  <a:pt x="808171" y="332268"/>
                </a:lnTo>
                <a:lnTo>
                  <a:pt x="807113" y="333062"/>
                </a:lnTo>
                <a:lnTo>
                  <a:pt x="806320" y="334120"/>
                </a:lnTo>
                <a:lnTo>
                  <a:pt x="805262" y="334914"/>
                </a:lnTo>
                <a:lnTo>
                  <a:pt x="804733" y="336501"/>
                </a:lnTo>
                <a:lnTo>
                  <a:pt x="804469" y="337824"/>
                </a:lnTo>
                <a:lnTo>
                  <a:pt x="804469" y="339411"/>
                </a:lnTo>
                <a:lnTo>
                  <a:pt x="804469" y="367717"/>
                </a:lnTo>
                <a:lnTo>
                  <a:pt x="816898" y="367717"/>
                </a:lnTo>
                <a:lnTo>
                  <a:pt x="816898" y="339411"/>
                </a:lnTo>
                <a:lnTo>
                  <a:pt x="816634" y="337824"/>
                </a:lnTo>
                <a:lnTo>
                  <a:pt x="816369" y="336501"/>
                </a:lnTo>
                <a:lnTo>
                  <a:pt x="815576" y="334914"/>
                </a:lnTo>
                <a:lnTo>
                  <a:pt x="815047" y="334120"/>
                </a:lnTo>
                <a:lnTo>
                  <a:pt x="813989" y="333062"/>
                </a:lnTo>
                <a:lnTo>
                  <a:pt x="813196" y="332268"/>
                </a:lnTo>
                <a:lnTo>
                  <a:pt x="811874" y="331739"/>
                </a:lnTo>
                <a:lnTo>
                  <a:pt x="810551" y="331739"/>
                </a:lnTo>
                <a:lnTo>
                  <a:pt x="809493" y="331739"/>
                </a:lnTo>
                <a:close/>
                <a:moveTo>
                  <a:pt x="810022" y="0"/>
                </a:moveTo>
                <a:lnTo>
                  <a:pt x="811345" y="0"/>
                </a:lnTo>
                <a:lnTo>
                  <a:pt x="811345" y="13227"/>
                </a:lnTo>
                <a:lnTo>
                  <a:pt x="812402" y="13756"/>
                </a:lnTo>
                <a:lnTo>
                  <a:pt x="813725" y="14815"/>
                </a:lnTo>
                <a:lnTo>
                  <a:pt x="814254" y="15873"/>
                </a:lnTo>
                <a:lnTo>
                  <a:pt x="814782" y="17196"/>
                </a:lnTo>
                <a:lnTo>
                  <a:pt x="814254" y="18783"/>
                </a:lnTo>
                <a:lnTo>
                  <a:pt x="813725" y="20106"/>
                </a:lnTo>
                <a:lnTo>
                  <a:pt x="812402" y="20899"/>
                </a:lnTo>
                <a:lnTo>
                  <a:pt x="811345" y="21164"/>
                </a:lnTo>
                <a:lnTo>
                  <a:pt x="811345" y="37830"/>
                </a:lnTo>
                <a:lnTo>
                  <a:pt x="814782" y="39946"/>
                </a:lnTo>
                <a:lnTo>
                  <a:pt x="818220" y="42063"/>
                </a:lnTo>
                <a:lnTo>
                  <a:pt x="822452" y="43915"/>
                </a:lnTo>
                <a:lnTo>
                  <a:pt x="824567" y="45237"/>
                </a:lnTo>
                <a:lnTo>
                  <a:pt x="826418" y="46560"/>
                </a:lnTo>
                <a:lnTo>
                  <a:pt x="828005" y="48412"/>
                </a:lnTo>
                <a:lnTo>
                  <a:pt x="829327" y="50264"/>
                </a:lnTo>
                <a:lnTo>
                  <a:pt x="830385" y="52115"/>
                </a:lnTo>
                <a:lnTo>
                  <a:pt x="830914" y="54232"/>
                </a:lnTo>
                <a:lnTo>
                  <a:pt x="831179" y="55819"/>
                </a:lnTo>
                <a:lnTo>
                  <a:pt x="831179" y="56877"/>
                </a:lnTo>
                <a:lnTo>
                  <a:pt x="831443" y="57406"/>
                </a:lnTo>
                <a:lnTo>
                  <a:pt x="833294" y="58465"/>
                </a:lnTo>
                <a:lnTo>
                  <a:pt x="836997" y="60581"/>
                </a:lnTo>
                <a:lnTo>
                  <a:pt x="839112" y="61904"/>
                </a:lnTo>
                <a:lnTo>
                  <a:pt x="840170" y="63226"/>
                </a:lnTo>
                <a:lnTo>
                  <a:pt x="840434" y="64020"/>
                </a:lnTo>
                <a:lnTo>
                  <a:pt x="840963" y="64814"/>
                </a:lnTo>
                <a:lnTo>
                  <a:pt x="840963" y="65607"/>
                </a:lnTo>
                <a:lnTo>
                  <a:pt x="840434" y="66136"/>
                </a:lnTo>
                <a:lnTo>
                  <a:pt x="839641" y="66665"/>
                </a:lnTo>
                <a:lnTo>
                  <a:pt x="838583" y="67194"/>
                </a:lnTo>
                <a:lnTo>
                  <a:pt x="837526" y="67194"/>
                </a:lnTo>
                <a:lnTo>
                  <a:pt x="835674" y="66401"/>
                </a:lnTo>
                <a:lnTo>
                  <a:pt x="833823" y="65607"/>
                </a:lnTo>
                <a:lnTo>
                  <a:pt x="830914" y="63226"/>
                </a:lnTo>
                <a:lnTo>
                  <a:pt x="827741" y="60316"/>
                </a:lnTo>
                <a:lnTo>
                  <a:pt x="827741" y="61375"/>
                </a:lnTo>
                <a:lnTo>
                  <a:pt x="827212" y="63755"/>
                </a:lnTo>
                <a:lnTo>
                  <a:pt x="826947" y="64814"/>
                </a:lnTo>
                <a:lnTo>
                  <a:pt x="826154" y="65607"/>
                </a:lnTo>
                <a:lnTo>
                  <a:pt x="825361" y="65872"/>
                </a:lnTo>
                <a:lnTo>
                  <a:pt x="824038" y="65343"/>
                </a:lnTo>
                <a:lnTo>
                  <a:pt x="817692" y="59787"/>
                </a:lnTo>
                <a:lnTo>
                  <a:pt x="811345" y="54496"/>
                </a:lnTo>
                <a:lnTo>
                  <a:pt x="811345" y="87300"/>
                </a:lnTo>
                <a:lnTo>
                  <a:pt x="813460" y="87564"/>
                </a:lnTo>
                <a:lnTo>
                  <a:pt x="815311" y="88358"/>
                </a:lnTo>
                <a:lnTo>
                  <a:pt x="817163" y="89152"/>
                </a:lnTo>
                <a:lnTo>
                  <a:pt x="818485" y="90739"/>
                </a:lnTo>
                <a:lnTo>
                  <a:pt x="819543" y="92326"/>
                </a:lnTo>
                <a:lnTo>
                  <a:pt x="820600" y="94178"/>
                </a:lnTo>
                <a:lnTo>
                  <a:pt x="821129" y="96030"/>
                </a:lnTo>
                <a:lnTo>
                  <a:pt x="821658" y="98146"/>
                </a:lnTo>
                <a:lnTo>
                  <a:pt x="821129" y="100527"/>
                </a:lnTo>
                <a:lnTo>
                  <a:pt x="820600" y="102379"/>
                </a:lnTo>
                <a:lnTo>
                  <a:pt x="819543" y="104231"/>
                </a:lnTo>
                <a:lnTo>
                  <a:pt x="818485" y="105818"/>
                </a:lnTo>
                <a:lnTo>
                  <a:pt x="817163" y="106876"/>
                </a:lnTo>
                <a:lnTo>
                  <a:pt x="815311" y="107934"/>
                </a:lnTo>
                <a:lnTo>
                  <a:pt x="813460" y="108993"/>
                </a:lnTo>
                <a:lnTo>
                  <a:pt x="811345" y="109257"/>
                </a:lnTo>
                <a:lnTo>
                  <a:pt x="811345" y="132008"/>
                </a:lnTo>
                <a:lnTo>
                  <a:pt x="812931" y="132273"/>
                </a:lnTo>
                <a:lnTo>
                  <a:pt x="814254" y="133331"/>
                </a:lnTo>
                <a:lnTo>
                  <a:pt x="815047" y="134124"/>
                </a:lnTo>
                <a:lnTo>
                  <a:pt x="815840" y="134653"/>
                </a:lnTo>
                <a:lnTo>
                  <a:pt x="816369" y="135447"/>
                </a:lnTo>
                <a:lnTo>
                  <a:pt x="816369" y="136241"/>
                </a:lnTo>
                <a:lnTo>
                  <a:pt x="815576" y="137034"/>
                </a:lnTo>
                <a:lnTo>
                  <a:pt x="814254" y="138622"/>
                </a:lnTo>
                <a:lnTo>
                  <a:pt x="813196" y="139151"/>
                </a:lnTo>
                <a:lnTo>
                  <a:pt x="813196" y="142590"/>
                </a:lnTo>
                <a:lnTo>
                  <a:pt x="813725" y="143912"/>
                </a:lnTo>
                <a:lnTo>
                  <a:pt x="813989" y="144971"/>
                </a:lnTo>
                <a:lnTo>
                  <a:pt x="815311" y="146822"/>
                </a:lnTo>
                <a:lnTo>
                  <a:pt x="816369" y="147881"/>
                </a:lnTo>
                <a:lnTo>
                  <a:pt x="816634" y="148145"/>
                </a:lnTo>
                <a:lnTo>
                  <a:pt x="818485" y="149468"/>
                </a:lnTo>
                <a:lnTo>
                  <a:pt x="819543" y="150791"/>
                </a:lnTo>
                <a:lnTo>
                  <a:pt x="820600" y="151849"/>
                </a:lnTo>
                <a:lnTo>
                  <a:pt x="821129" y="153172"/>
                </a:lnTo>
                <a:lnTo>
                  <a:pt x="821658" y="154494"/>
                </a:lnTo>
                <a:lnTo>
                  <a:pt x="821658" y="155552"/>
                </a:lnTo>
                <a:lnTo>
                  <a:pt x="820865" y="158198"/>
                </a:lnTo>
                <a:lnTo>
                  <a:pt x="820072" y="160314"/>
                </a:lnTo>
                <a:lnTo>
                  <a:pt x="819014" y="161902"/>
                </a:lnTo>
                <a:lnTo>
                  <a:pt x="817692" y="163489"/>
                </a:lnTo>
                <a:lnTo>
                  <a:pt x="821129" y="254757"/>
                </a:lnTo>
                <a:lnTo>
                  <a:pt x="821923" y="257667"/>
                </a:lnTo>
                <a:lnTo>
                  <a:pt x="821923" y="268778"/>
                </a:lnTo>
                <a:lnTo>
                  <a:pt x="825625" y="270629"/>
                </a:lnTo>
                <a:lnTo>
                  <a:pt x="828799" y="273010"/>
                </a:lnTo>
                <a:lnTo>
                  <a:pt x="831179" y="275656"/>
                </a:lnTo>
                <a:lnTo>
                  <a:pt x="833294" y="278566"/>
                </a:lnTo>
                <a:lnTo>
                  <a:pt x="834881" y="281211"/>
                </a:lnTo>
                <a:lnTo>
                  <a:pt x="836203" y="284386"/>
                </a:lnTo>
                <a:lnTo>
                  <a:pt x="836997" y="287560"/>
                </a:lnTo>
                <a:lnTo>
                  <a:pt x="837790" y="290735"/>
                </a:lnTo>
                <a:lnTo>
                  <a:pt x="838319" y="293380"/>
                </a:lnTo>
                <a:lnTo>
                  <a:pt x="838319" y="296290"/>
                </a:lnTo>
                <a:lnTo>
                  <a:pt x="838319" y="301052"/>
                </a:lnTo>
                <a:lnTo>
                  <a:pt x="838054" y="304491"/>
                </a:lnTo>
                <a:lnTo>
                  <a:pt x="838054" y="305549"/>
                </a:lnTo>
                <a:lnTo>
                  <a:pt x="851806" y="312428"/>
                </a:lnTo>
                <a:lnTo>
                  <a:pt x="851806" y="329094"/>
                </a:lnTo>
                <a:lnTo>
                  <a:pt x="848897" y="329094"/>
                </a:lnTo>
                <a:lnTo>
                  <a:pt x="841492" y="334649"/>
                </a:lnTo>
                <a:lnTo>
                  <a:pt x="839906" y="336766"/>
                </a:lnTo>
                <a:lnTo>
                  <a:pt x="839906" y="373537"/>
                </a:lnTo>
                <a:lnTo>
                  <a:pt x="842021" y="375125"/>
                </a:lnTo>
                <a:lnTo>
                  <a:pt x="842021" y="377506"/>
                </a:lnTo>
                <a:lnTo>
                  <a:pt x="846781" y="379622"/>
                </a:lnTo>
                <a:lnTo>
                  <a:pt x="851277" y="381474"/>
                </a:lnTo>
                <a:lnTo>
                  <a:pt x="855244" y="383590"/>
                </a:lnTo>
                <a:lnTo>
                  <a:pt x="858946" y="386235"/>
                </a:lnTo>
                <a:lnTo>
                  <a:pt x="862384" y="388352"/>
                </a:lnTo>
                <a:lnTo>
                  <a:pt x="865822" y="390733"/>
                </a:lnTo>
                <a:lnTo>
                  <a:pt x="868731" y="393643"/>
                </a:lnTo>
                <a:lnTo>
                  <a:pt x="871376" y="396024"/>
                </a:lnTo>
                <a:lnTo>
                  <a:pt x="874020" y="398934"/>
                </a:lnTo>
                <a:lnTo>
                  <a:pt x="876136" y="401579"/>
                </a:lnTo>
                <a:lnTo>
                  <a:pt x="880103" y="407135"/>
                </a:lnTo>
                <a:lnTo>
                  <a:pt x="883276" y="412690"/>
                </a:lnTo>
                <a:lnTo>
                  <a:pt x="885656" y="417981"/>
                </a:lnTo>
                <a:lnTo>
                  <a:pt x="887507" y="423007"/>
                </a:lnTo>
                <a:lnTo>
                  <a:pt x="888830" y="428034"/>
                </a:lnTo>
                <a:lnTo>
                  <a:pt x="889887" y="432266"/>
                </a:lnTo>
                <a:lnTo>
                  <a:pt x="890416" y="435970"/>
                </a:lnTo>
                <a:lnTo>
                  <a:pt x="890681" y="441525"/>
                </a:lnTo>
                <a:lnTo>
                  <a:pt x="890681" y="443377"/>
                </a:lnTo>
                <a:lnTo>
                  <a:pt x="906019" y="454488"/>
                </a:lnTo>
                <a:lnTo>
                  <a:pt x="901788" y="466922"/>
                </a:lnTo>
                <a:lnTo>
                  <a:pt x="896234" y="483853"/>
                </a:lnTo>
                <a:lnTo>
                  <a:pt x="892003" y="490995"/>
                </a:lnTo>
                <a:lnTo>
                  <a:pt x="890681" y="600252"/>
                </a:lnTo>
                <a:lnTo>
                  <a:pt x="908399" y="600252"/>
                </a:lnTo>
                <a:lnTo>
                  <a:pt x="908399" y="605543"/>
                </a:lnTo>
                <a:lnTo>
                  <a:pt x="904432" y="605543"/>
                </a:lnTo>
                <a:lnTo>
                  <a:pt x="904432" y="649722"/>
                </a:lnTo>
                <a:lnTo>
                  <a:pt x="921357" y="649722"/>
                </a:lnTo>
                <a:lnTo>
                  <a:pt x="921622" y="648664"/>
                </a:lnTo>
                <a:lnTo>
                  <a:pt x="922151" y="648399"/>
                </a:lnTo>
                <a:lnTo>
                  <a:pt x="922415" y="648399"/>
                </a:lnTo>
                <a:lnTo>
                  <a:pt x="923473" y="648399"/>
                </a:lnTo>
                <a:lnTo>
                  <a:pt x="923473" y="647870"/>
                </a:lnTo>
                <a:lnTo>
                  <a:pt x="923473" y="647341"/>
                </a:lnTo>
                <a:lnTo>
                  <a:pt x="923738" y="646812"/>
                </a:lnTo>
                <a:lnTo>
                  <a:pt x="924002" y="646812"/>
                </a:lnTo>
                <a:lnTo>
                  <a:pt x="924795" y="646548"/>
                </a:lnTo>
                <a:lnTo>
                  <a:pt x="925853" y="646548"/>
                </a:lnTo>
                <a:lnTo>
                  <a:pt x="925853" y="646283"/>
                </a:lnTo>
                <a:lnTo>
                  <a:pt x="926382" y="645489"/>
                </a:lnTo>
                <a:lnTo>
                  <a:pt x="926911" y="645225"/>
                </a:lnTo>
                <a:lnTo>
                  <a:pt x="927175" y="645225"/>
                </a:lnTo>
                <a:lnTo>
                  <a:pt x="927969" y="645225"/>
                </a:lnTo>
                <a:lnTo>
                  <a:pt x="927440" y="644960"/>
                </a:lnTo>
                <a:lnTo>
                  <a:pt x="927440" y="643638"/>
                </a:lnTo>
                <a:lnTo>
                  <a:pt x="927969" y="642844"/>
                </a:lnTo>
                <a:lnTo>
                  <a:pt x="925853" y="642579"/>
                </a:lnTo>
                <a:lnTo>
                  <a:pt x="924531" y="641521"/>
                </a:lnTo>
                <a:lnTo>
                  <a:pt x="922944" y="640463"/>
                </a:lnTo>
                <a:lnTo>
                  <a:pt x="921622" y="639140"/>
                </a:lnTo>
                <a:lnTo>
                  <a:pt x="920564" y="637553"/>
                </a:lnTo>
                <a:lnTo>
                  <a:pt x="919771" y="635701"/>
                </a:lnTo>
                <a:lnTo>
                  <a:pt x="919242" y="633849"/>
                </a:lnTo>
                <a:lnTo>
                  <a:pt x="919242" y="631469"/>
                </a:lnTo>
                <a:lnTo>
                  <a:pt x="919242" y="631204"/>
                </a:lnTo>
                <a:lnTo>
                  <a:pt x="919242" y="630675"/>
                </a:lnTo>
                <a:lnTo>
                  <a:pt x="919242" y="629881"/>
                </a:lnTo>
                <a:lnTo>
                  <a:pt x="917920" y="629352"/>
                </a:lnTo>
                <a:lnTo>
                  <a:pt x="917655" y="628823"/>
                </a:lnTo>
                <a:lnTo>
                  <a:pt x="917655" y="628029"/>
                </a:lnTo>
                <a:lnTo>
                  <a:pt x="917920" y="626971"/>
                </a:lnTo>
                <a:lnTo>
                  <a:pt x="918713" y="626178"/>
                </a:lnTo>
                <a:lnTo>
                  <a:pt x="920035" y="625649"/>
                </a:lnTo>
                <a:lnTo>
                  <a:pt x="921622" y="625384"/>
                </a:lnTo>
                <a:lnTo>
                  <a:pt x="922944" y="625649"/>
                </a:lnTo>
                <a:lnTo>
                  <a:pt x="924531" y="625119"/>
                </a:lnTo>
                <a:lnTo>
                  <a:pt x="926382" y="624590"/>
                </a:lnTo>
                <a:lnTo>
                  <a:pt x="925853" y="620622"/>
                </a:lnTo>
                <a:lnTo>
                  <a:pt x="926382" y="616389"/>
                </a:lnTo>
                <a:lnTo>
                  <a:pt x="926911" y="612950"/>
                </a:lnTo>
                <a:lnTo>
                  <a:pt x="927440" y="611628"/>
                </a:lnTo>
                <a:lnTo>
                  <a:pt x="928233" y="610569"/>
                </a:lnTo>
                <a:lnTo>
                  <a:pt x="928762" y="610040"/>
                </a:lnTo>
                <a:lnTo>
                  <a:pt x="929820" y="609776"/>
                </a:lnTo>
                <a:lnTo>
                  <a:pt x="930349" y="610040"/>
                </a:lnTo>
                <a:lnTo>
                  <a:pt x="930878" y="610569"/>
                </a:lnTo>
                <a:lnTo>
                  <a:pt x="931671" y="611628"/>
                </a:lnTo>
                <a:lnTo>
                  <a:pt x="932200" y="612950"/>
                </a:lnTo>
                <a:lnTo>
                  <a:pt x="932729" y="616389"/>
                </a:lnTo>
                <a:lnTo>
                  <a:pt x="933258" y="620622"/>
                </a:lnTo>
                <a:lnTo>
                  <a:pt x="933258" y="624590"/>
                </a:lnTo>
                <a:lnTo>
                  <a:pt x="934580" y="625119"/>
                </a:lnTo>
                <a:lnTo>
                  <a:pt x="936167" y="625649"/>
                </a:lnTo>
                <a:lnTo>
                  <a:pt x="937489" y="625384"/>
                </a:lnTo>
                <a:lnTo>
                  <a:pt x="939076" y="625649"/>
                </a:lnTo>
                <a:lnTo>
                  <a:pt x="940663" y="626178"/>
                </a:lnTo>
                <a:lnTo>
                  <a:pt x="941191" y="626971"/>
                </a:lnTo>
                <a:lnTo>
                  <a:pt x="941456" y="628029"/>
                </a:lnTo>
                <a:lnTo>
                  <a:pt x="941456" y="628823"/>
                </a:lnTo>
                <a:lnTo>
                  <a:pt x="941191" y="629352"/>
                </a:lnTo>
                <a:lnTo>
                  <a:pt x="939869" y="629881"/>
                </a:lnTo>
                <a:lnTo>
                  <a:pt x="939869" y="630675"/>
                </a:lnTo>
                <a:lnTo>
                  <a:pt x="939869" y="631204"/>
                </a:lnTo>
                <a:lnTo>
                  <a:pt x="939869" y="631469"/>
                </a:lnTo>
                <a:lnTo>
                  <a:pt x="939869" y="633849"/>
                </a:lnTo>
                <a:lnTo>
                  <a:pt x="939340" y="635701"/>
                </a:lnTo>
                <a:lnTo>
                  <a:pt x="938811" y="637553"/>
                </a:lnTo>
                <a:lnTo>
                  <a:pt x="937489" y="639140"/>
                </a:lnTo>
                <a:lnTo>
                  <a:pt x="936167" y="640463"/>
                </a:lnTo>
                <a:lnTo>
                  <a:pt x="934580" y="641521"/>
                </a:lnTo>
                <a:lnTo>
                  <a:pt x="933258" y="642579"/>
                </a:lnTo>
                <a:lnTo>
                  <a:pt x="931142" y="642844"/>
                </a:lnTo>
                <a:lnTo>
                  <a:pt x="931671" y="643638"/>
                </a:lnTo>
                <a:lnTo>
                  <a:pt x="931671" y="644960"/>
                </a:lnTo>
                <a:lnTo>
                  <a:pt x="931671" y="645225"/>
                </a:lnTo>
                <a:lnTo>
                  <a:pt x="931936" y="645225"/>
                </a:lnTo>
                <a:lnTo>
                  <a:pt x="932464" y="645225"/>
                </a:lnTo>
                <a:lnTo>
                  <a:pt x="932729" y="645489"/>
                </a:lnTo>
                <a:lnTo>
                  <a:pt x="933258" y="646283"/>
                </a:lnTo>
                <a:lnTo>
                  <a:pt x="933258" y="646548"/>
                </a:lnTo>
                <a:lnTo>
                  <a:pt x="934316" y="646548"/>
                </a:lnTo>
                <a:lnTo>
                  <a:pt x="935109" y="646812"/>
                </a:lnTo>
                <a:lnTo>
                  <a:pt x="935374" y="646812"/>
                </a:lnTo>
                <a:lnTo>
                  <a:pt x="935638" y="647341"/>
                </a:lnTo>
                <a:lnTo>
                  <a:pt x="935638" y="647870"/>
                </a:lnTo>
                <a:lnTo>
                  <a:pt x="935638" y="648399"/>
                </a:lnTo>
                <a:lnTo>
                  <a:pt x="936696" y="648399"/>
                </a:lnTo>
                <a:lnTo>
                  <a:pt x="937225" y="648399"/>
                </a:lnTo>
                <a:lnTo>
                  <a:pt x="937489" y="648664"/>
                </a:lnTo>
                <a:lnTo>
                  <a:pt x="937754" y="648928"/>
                </a:lnTo>
                <a:lnTo>
                  <a:pt x="937754" y="649722"/>
                </a:lnTo>
                <a:lnTo>
                  <a:pt x="942249" y="649722"/>
                </a:lnTo>
                <a:lnTo>
                  <a:pt x="942249" y="653955"/>
                </a:lnTo>
                <a:lnTo>
                  <a:pt x="940927" y="655542"/>
                </a:lnTo>
                <a:lnTo>
                  <a:pt x="940927" y="688081"/>
                </a:lnTo>
                <a:lnTo>
                  <a:pt x="965521" y="688081"/>
                </a:lnTo>
                <a:lnTo>
                  <a:pt x="964728" y="688610"/>
                </a:lnTo>
                <a:lnTo>
                  <a:pt x="963670" y="689139"/>
                </a:lnTo>
                <a:lnTo>
                  <a:pt x="962877" y="690197"/>
                </a:lnTo>
                <a:lnTo>
                  <a:pt x="962083" y="690991"/>
                </a:lnTo>
                <a:lnTo>
                  <a:pt x="961290" y="693637"/>
                </a:lnTo>
                <a:lnTo>
                  <a:pt x="960232" y="696282"/>
                </a:lnTo>
                <a:lnTo>
                  <a:pt x="959968" y="698927"/>
                </a:lnTo>
                <a:lnTo>
                  <a:pt x="959703" y="701044"/>
                </a:lnTo>
                <a:lnTo>
                  <a:pt x="959439" y="703160"/>
                </a:lnTo>
                <a:lnTo>
                  <a:pt x="943307" y="703160"/>
                </a:lnTo>
                <a:lnTo>
                  <a:pt x="943307" y="712419"/>
                </a:lnTo>
                <a:lnTo>
                  <a:pt x="940663" y="712419"/>
                </a:lnTo>
                <a:lnTo>
                  <a:pt x="940663" y="730144"/>
                </a:lnTo>
                <a:lnTo>
                  <a:pt x="943043" y="730144"/>
                </a:lnTo>
                <a:lnTo>
                  <a:pt x="944629" y="731996"/>
                </a:lnTo>
                <a:lnTo>
                  <a:pt x="944365" y="734641"/>
                </a:lnTo>
                <a:lnTo>
                  <a:pt x="943307" y="736228"/>
                </a:lnTo>
                <a:lnTo>
                  <a:pt x="943043" y="739138"/>
                </a:lnTo>
                <a:lnTo>
                  <a:pt x="943043" y="742577"/>
                </a:lnTo>
                <a:lnTo>
                  <a:pt x="942514" y="744429"/>
                </a:lnTo>
                <a:lnTo>
                  <a:pt x="938811" y="744958"/>
                </a:lnTo>
                <a:lnTo>
                  <a:pt x="938811" y="755275"/>
                </a:lnTo>
                <a:lnTo>
                  <a:pt x="938811" y="873792"/>
                </a:lnTo>
                <a:lnTo>
                  <a:pt x="940927" y="873792"/>
                </a:lnTo>
                <a:lnTo>
                  <a:pt x="940927" y="880934"/>
                </a:lnTo>
                <a:lnTo>
                  <a:pt x="943836" y="880934"/>
                </a:lnTo>
                <a:lnTo>
                  <a:pt x="943836" y="887812"/>
                </a:lnTo>
                <a:lnTo>
                  <a:pt x="952827" y="887812"/>
                </a:lnTo>
                <a:lnTo>
                  <a:pt x="952827" y="892839"/>
                </a:lnTo>
                <a:lnTo>
                  <a:pt x="948861" y="892839"/>
                </a:lnTo>
                <a:lnTo>
                  <a:pt x="948861" y="898394"/>
                </a:lnTo>
                <a:lnTo>
                  <a:pt x="940927" y="898394"/>
                </a:lnTo>
                <a:lnTo>
                  <a:pt x="940927" y="942044"/>
                </a:lnTo>
                <a:lnTo>
                  <a:pt x="979008" y="942044"/>
                </a:lnTo>
                <a:lnTo>
                  <a:pt x="978744" y="941780"/>
                </a:lnTo>
                <a:lnTo>
                  <a:pt x="979008" y="941250"/>
                </a:lnTo>
                <a:lnTo>
                  <a:pt x="979273" y="940986"/>
                </a:lnTo>
                <a:lnTo>
                  <a:pt x="979537" y="940457"/>
                </a:lnTo>
                <a:lnTo>
                  <a:pt x="980331" y="940192"/>
                </a:lnTo>
                <a:lnTo>
                  <a:pt x="981124" y="940192"/>
                </a:lnTo>
                <a:lnTo>
                  <a:pt x="981124" y="939928"/>
                </a:lnTo>
                <a:lnTo>
                  <a:pt x="981124" y="939399"/>
                </a:lnTo>
                <a:lnTo>
                  <a:pt x="981388" y="939134"/>
                </a:lnTo>
                <a:lnTo>
                  <a:pt x="981653" y="938605"/>
                </a:lnTo>
                <a:lnTo>
                  <a:pt x="982446" y="938605"/>
                </a:lnTo>
                <a:lnTo>
                  <a:pt x="983769" y="938605"/>
                </a:lnTo>
                <a:lnTo>
                  <a:pt x="983769" y="938076"/>
                </a:lnTo>
                <a:lnTo>
                  <a:pt x="984033" y="937811"/>
                </a:lnTo>
                <a:lnTo>
                  <a:pt x="984297" y="937547"/>
                </a:lnTo>
                <a:lnTo>
                  <a:pt x="984826" y="937282"/>
                </a:lnTo>
                <a:lnTo>
                  <a:pt x="985091" y="937282"/>
                </a:lnTo>
                <a:lnTo>
                  <a:pt x="985091" y="935695"/>
                </a:lnTo>
                <a:lnTo>
                  <a:pt x="985620" y="934901"/>
                </a:lnTo>
                <a:lnTo>
                  <a:pt x="983769" y="934372"/>
                </a:lnTo>
                <a:lnTo>
                  <a:pt x="982182" y="933843"/>
                </a:lnTo>
                <a:lnTo>
                  <a:pt x="980595" y="932520"/>
                </a:lnTo>
                <a:lnTo>
                  <a:pt x="979273" y="931198"/>
                </a:lnTo>
                <a:lnTo>
                  <a:pt x="977951" y="929346"/>
                </a:lnTo>
                <a:lnTo>
                  <a:pt x="977422" y="927759"/>
                </a:lnTo>
                <a:lnTo>
                  <a:pt x="976893" y="925642"/>
                </a:lnTo>
                <a:lnTo>
                  <a:pt x="976893" y="923790"/>
                </a:lnTo>
                <a:lnTo>
                  <a:pt x="976893" y="922997"/>
                </a:lnTo>
                <a:lnTo>
                  <a:pt x="976893" y="922468"/>
                </a:lnTo>
                <a:lnTo>
                  <a:pt x="976893" y="922203"/>
                </a:lnTo>
                <a:lnTo>
                  <a:pt x="975570" y="921145"/>
                </a:lnTo>
                <a:lnTo>
                  <a:pt x="975306" y="920616"/>
                </a:lnTo>
                <a:lnTo>
                  <a:pt x="975306" y="920087"/>
                </a:lnTo>
                <a:lnTo>
                  <a:pt x="975570" y="919029"/>
                </a:lnTo>
                <a:lnTo>
                  <a:pt x="976099" y="918235"/>
                </a:lnTo>
                <a:lnTo>
                  <a:pt x="977686" y="917441"/>
                </a:lnTo>
                <a:lnTo>
                  <a:pt x="979273" y="917441"/>
                </a:lnTo>
                <a:lnTo>
                  <a:pt x="980595" y="917441"/>
                </a:lnTo>
                <a:lnTo>
                  <a:pt x="982182" y="916912"/>
                </a:lnTo>
                <a:lnTo>
                  <a:pt x="983769" y="916648"/>
                </a:lnTo>
                <a:lnTo>
                  <a:pt x="983769" y="912415"/>
                </a:lnTo>
                <a:lnTo>
                  <a:pt x="984033" y="908447"/>
                </a:lnTo>
                <a:lnTo>
                  <a:pt x="984562" y="905008"/>
                </a:lnTo>
                <a:lnTo>
                  <a:pt x="985091" y="903685"/>
                </a:lnTo>
                <a:lnTo>
                  <a:pt x="985884" y="902891"/>
                </a:lnTo>
                <a:lnTo>
                  <a:pt x="986413" y="902098"/>
                </a:lnTo>
                <a:lnTo>
                  <a:pt x="986942" y="901833"/>
                </a:lnTo>
                <a:lnTo>
                  <a:pt x="988000" y="902098"/>
                </a:lnTo>
                <a:lnTo>
                  <a:pt x="988529" y="902891"/>
                </a:lnTo>
                <a:lnTo>
                  <a:pt x="989322" y="903685"/>
                </a:lnTo>
                <a:lnTo>
                  <a:pt x="989851" y="905008"/>
                </a:lnTo>
                <a:lnTo>
                  <a:pt x="990380" y="908447"/>
                </a:lnTo>
                <a:lnTo>
                  <a:pt x="990909" y="912415"/>
                </a:lnTo>
                <a:lnTo>
                  <a:pt x="990380" y="916648"/>
                </a:lnTo>
                <a:lnTo>
                  <a:pt x="992496" y="916912"/>
                </a:lnTo>
                <a:lnTo>
                  <a:pt x="993818" y="917441"/>
                </a:lnTo>
                <a:lnTo>
                  <a:pt x="995140" y="917441"/>
                </a:lnTo>
                <a:lnTo>
                  <a:pt x="996727" y="917441"/>
                </a:lnTo>
                <a:lnTo>
                  <a:pt x="998049" y="918235"/>
                </a:lnTo>
                <a:lnTo>
                  <a:pt x="998842" y="919029"/>
                </a:lnTo>
                <a:lnTo>
                  <a:pt x="999107" y="920087"/>
                </a:lnTo>
                <a:lnTo>
                  <a:pt x="999107" y="920616"/>
                </a:lnTo>
                <a:lnTo>
                  <a:pt x="998842" y="921145"/>
                </a:lnTo>
                <a:lnTo>
                  <a:pt x="997785" y="922203"/>
                </a:lnTo>
                <a:lnTo>
                  <a:pt x="997785" y="922468"/>
                </a:lnTo>
                <a:lnTo>
                  <a:pt x="997785" y="922997"/>
                </a:lnTo>
                <a:lnTo>
                  <a:pt x="997785" y="923790"/>
                </a:lnTo>
                <a:lnTo>
                  <a:pt x="997256" y="925642"/>
                </a:lnTo>
                <a:lnTo>
                  <a:pt x="996991" y="927759"/>
                </a:lnTo>
                <a:lnTo>
                  <a:pt x="996198" y="929346"/>
                </a:lnTo>
                <a:lnTo>
                  <a:pt x="995140" y="931198"/>
                </a:lnTo>
                <a:lnTo>
                  <a:pt x="993818" y="932520"/>
                </a:lnTo>
                <a:lnTo>
                  <a:pt x="992496" y="933843"/>
                </a:lnTo>
                <a:lnTo>
                  <a:pt x="990909" y="934372"/>
                </a:lnTo>
                <a:lnTo>
                  <a:pt x="989058" y="934901"/>
                </a:lnTo>
                <a:lnTo>
                  <a:pt x="989322" y="935695"/>
                </a:lnTo>
                <a:lnTo>
                  <a:pt x="989322" y="937282"/>
                </a:lnTo>
                <a:lnTo>
                  <a:pt x="989586" y="937282"/>
                </a:lnTo>
                <a:lnTo>
                  <a:pt x="989851" y="937547"/>
                </a:lnTo>
                <a:lnTo>
                  <a:pt x="990380" y="937811"/>
                </a:lnTo>
                <a:lnTo>
                  <a:pt x="990909" y="938076"/>
                </a:lnTo>
                <a:lnTo>
                  <a:pt x="990909" y="938605"/>
                </a:lnTo>
                <a:lnTo>
                  <a:pt x="991967" y="938605"/>
                </a:lnTo>
                <a:lnTo>
                  <a:pt x="992760" y="938605"/>
                </a:lnTo>
                <a:lnTo>
                  <a:pt x="993024" y="939134"/>
                </a:lnTo>
                <a:lnTo>
                  <a:pt x="993289" y="939399"/>
                </a:lnTo>
                <a:lnTo>
                  <a:pt x="993289" y="939928"/>
                </a:lnTo>
                <a:lnTo>
                  <a:pt x="993289" y="940192"/>
                </a:lnTo>
                <a:lnTo>
                  <a:pt x="994347" y="940192"/>
                </a:lnTo>
                <a:lnTo>
                  <a:pt x="994876" y="940457"/>
                </a:lnTo>
                <a:lnTo>
                  <a:pt x="995140" y="940986"/>
                </a:lnTo>
                <a:lnTo>
                  <a:pt x="995404" y="941250"/>
                </a:lnTo>
                <a:lnTo>
                  <a:pt x="995404" y="941780"/>
                </a:lnTo>
                <a:lnTo>
                  <a:pt x="995404" y="942044"/>
                </a:lnTo>
                <a:lnTo>
                  <a:pt x="1001751" y="942044"/>
                </a:lnTo>
                <a:lnTo>
                  <a:pt x="1001751" y="961885"/>
                </a:lnTo>
                <a:lnTo>
                  <a:pt x="1018941" y="961885"/>
                </a:lnTo>
                <a:lnTo>
                  <a:pt x="1018941" y="965589"/>
                </a:lnTo>
                <a:lnTo>
                  <a:pt x="1008627" y="978551"/>
                </a:lnTo>
                <a:lnTo>
                  <a:pt x="1008627" y="994424"/>
                </a:lnTo>
                <a:lnTo>
                  <a:pt x="1008627" y="1007651"/>
                </a:lnTo>
                <a:lnTo>
                  <a:pt x="1003338" y="1007651"/>
                </a:lnTo>
                <a:lnTo>
                  <a:pt x="1003338" y="1079607"/>
                </a:lnTo>
                <a:lnTo>
                  <a:pt x="1430431" y="1079607"/>
                </a:lnTo>
                <a:lnTo>
                  <a:pt x="1430431" y="1046804"/>
                </a:lnTo>
                <a:lnTo>
                  <a:pt x="1494958" y="991778"/>
                </a:lnTo>
                <a:lnTo>
                  <a:pt x="1525635" y="991778"/>
                </a:lnTo>
                <a:lnTo>
                  <a:pt x="1529601" y="1002096"/>
                </a:lnTo>
                <a:lnTo>
                  <a:pt x="1529601" y="1122199"/>
                </a:lnTo>
                <a:lnTo>
                  <a:pt x="1537535" y="1122199"/>
                </a:lnTo>
                <a:lnTo>
                  <a:pt x="1537535" y="1135162"/>
                </a:lnTo>
                <a:lnTo>
                  <a:pt x="1570592" y="1164791"/>
                </a:lnTo>
                <a:lnTo>
                  <a:pt x="1574823" y="1162674"/>
                </a:lnTo>
                <a:lnTo>
                  <a:pt x="1594393" y="1162674"/>
                </a:lnTo>
                <a:lnTo>
                  <a:pt x="1594393" y="1205266"/>
                </a:lnTo>
                <a:lnTo>
                  <a:pt x="1607086" y="1214261"/>
                </a:lnTo>
                <a:lnTo>
                  <a:pt x="1617664" y="1217700"/>
                </a:lnTo>
                <a:lnTo>
                  <a:pt x="1620838" y="1224049"/>
                </a:lnTo>
                <a:lnTo>
                  <a:pt x="1611847" y="1235160"/>
                </a:lnTo>
                <a:lnTo>
                  <a:pt x="1611847" y="1243096"/>
                </a:lnTo>
                <a:lnTo>
                  <a:pt x="1604971" y="1243096"/>
                </a:lnTo>
                <a:lnTo>
                  <a:pt x="1595979" y="1260027"/>
                </a:lnTo>
                <a:lnTo>
                  <a:pt x="1595715" y="1260027"/>
                </a:lnTo>
                <a:lnTo>
                  <a:pt x="1595715" y="1758958"/>
                </a:lnTo>
                <a:lnTo>
                  <a:pt x="1606293" y="1758958"/>
                </a:lnTo>
                <a:lnTo>
                  <a:pt x="1606293" y="1811338"/>
                </a:lnTo>
                <a:lnTo>
                  <a:pt x="14809" y="1811338"/>
                </a:lnTo>
                <a:lnTo>
                  <a:pt x="14809" y="1758958"/>
                </a:lnTo>
                <a:lnTo>
                  <a:pt x="25388" y="1758958"/>
                </a:lnTo>
                <a:lnTo>
                  <a:pt x="25388" y="1260027"/>
                </a:lnTo>
                <a:lnTo>
                  <a:pt x="16132" y="1243096"/>
                </a:lnTo>
                <a:lnTo>
                  <a:pt x="9520" y="1243096"/>
                </a:lnTo>
                <a:lnTo>
                  <a:pt x="9520" y="1235160"/>
                </a:lnTo>
                <a:lnTo>
                  <a:pt x="0" y="1224049"/>
                </a:lnTo>
                <a:lnTo>
                  <a:pt x="3438" y="1217700"/>
                </a:lnTo>
                <a:lnTo>
                  <a:pt x="14016" y="1214261"/>
                </a:lnTo>
                <a:lnTo>
                  <a:pt x="26710" y="1205266"/>
                </a:lnTo>
                <a:lnTo>
                  <a:pt x="26710" y="1162674"/>
                </a:lnTo>
                <a:lnTo>
                  <a:pt x="46544" y="1162674"/>
                </a:lnTo>
                <a:lnTo>
                  <a:pt x="50511" y="1164791"/>
                </a:lnTo>
                <a:lnTo>
                  <a:pt x="83567" y="1135162"/>
                </a:lnTo>
                <a:lnTo>
                  <a:pt x="83567" y="1122199"/>
                </a:lnTo>
                <a:lnTo>
                  <a:pt x="91766" y="1122199"/>
                </a:lnTo>
                <a:lnTo>
                  <a:pt x="91766" y="1002096"/>
                </a:lnTo>
                <a:lnTo>
                  <a:pt x="95468" y="991778"/>
                </a:lnTo>
                <a:lnTo>
                  <a:pt x="126409" y="991778"/>
                </a:lnTo>
                <a:lnTo>
                  <a:pt x="190936" y="1046804"/>
                </a:lnTo>
                <a:lnTo>
                  <a:pt x="190936" y="1079607"/>
                </a:lnTo>
                <a:lnTo>
                  <a:pt x="617764" y="1079607"/>
                </a:lnTo>
                <a:lnTo>
                  <a:pt x="617764" y="1007651"/>
                </a:lnTo>
                <a:lnTo>
                  <a:pt x="612475" y="1007651"/>
                </a:lnTo>
                <a:lnTo>
                  <a:pt x="612475" y="994424"/>
                </a:lnTo>
                <a:lnTo>
                  <a:pt x="612475" y="978551"/>
                </a:lnTo>
                <a:lnTo>
                  <a:pt x="602426" y="965589"/>
                </a:lnTo>
                <a:lnTo>
                  <a:pt x="602426" y="961885"/>
                </a:lnTo>
                <a:lnTo>
                  <a:pt x="619351" y="961885"/>
                </a:lnTo>
                <a:lnTo>
                  <a:pt x="619351" y="942044"/>
                </a:lnTo>
                <a:lnTo>
                  <a:pt x="624640" y="942044"/>
                </a:lnTo>
                <a:lnTo>
                  <a:pt x="624640" y="941780"/>
                </a:lnTo>
                <a:lnTo>
                  <a:pt x="624640" y="941250"/>
                </a:lnTo>
                <a:lnTo>
                  <a:pt x="624905" y="940986"/>
                </a:lnTo>
                <a:lnTo>
                  <a:pt x="625169" y="940457"/>
                </a:lnTo>
                <a:lnTo>
                  <a:pt x="625698" y="940192"/>
                </a:lnTo>
                <a:lnTo>
                  <a:pt x="626756" y="940192"/>
                </a:lnTo>
                <a:lnTo>
                  <a:pt x="626756" y="939928"/>
                </a:lnTo>
                <a:lnTo>
                  <a:pt x="626756" y="939399"/>
                </a:lnTo>
                <a:lnTo>
                  <a:pt x="627020" y="939134"/>
                </a:lnTo>
                <a:lnTo>
                  <a:pt x="627285" y="938605"/>
                </a:lnTo>
                <a:lnTo>
                  <a:pt x="628078" y="938605"/>
                </a:lnTo>
                <a:lnTo>
                  <a:pt x="629136" y="938605"/>
                </a:lnTo>
                <a:lnTo>
                  <a:pt x="629136" y="938076"/>
                </a:lnTo>
                <a:lnTo>
                  <a:pt x="629400" y="937811"/>
                </a:lnTo>
                <a:lnTo>
                  <a:pt x="629929" y="937547"/>
                </a:lnTo>
                <a:lnTo>
                  <a:pt x="630458" y="937282"/>
                </a:lnTo>
                <a:lnTo>
                  <a:pt x="630723" y="937282"/>
                </a:lnTo>
                <a:lnTo>
                  <a:pt x="630723" y="935695"/>
                </a:lnTo>
                <a:lnTo>
                  <a:pt x="630987" y="934901"/>
                </a:lnTo>
                <a:lnTo>
                  <a:pt x="629136" y="934372"/>
                </a:lnTo>
                <a:lnTo>
                  <a:pt x="627549" y="933843"/>
                </a:lnTo>
                <a:lnTo>
                  <a:pt x="625962" y="932520"/>
                </a:lnTo>
                <a:lnTo>
                  <a:pt x="624905" y="931198"/>
                </a:lnTo>
                <a:lnTo>
                  <a:pt x="623582" y="929346"/>
                </a:lnTo>
                <a:lnTo>
                  <a:pt x="623053" y="927759"/>
                </a:lnTo>
                <a:lnTo>
                  <a:pt x="622260" y="925642"/>
                </a:lnTo>
                <a:lnTo>
                  <a:pt x="622260" y="923790"/>
                </a:lnTo>
                <a:lnTo>
                  <a:pt x="622260" y="922997"/>
                </a:lnTo>
                <a:lnTo>
                  <a:pt x="622260" y="922468"/>
                </a:lnTo>
                <a:lnTo>
                  <a:pt x="622260" y="922203"/>
                </a:lnTo>
                <a:lnTo>
                  <a:pt x="621202" y="921145"/>
                </a:lnTo>
                <a:lnTo>
                  <a:pt x="620673" y="920616"/>
                </a:lnTo>
                <a:lnTo>
                  <a:pt x="620673" y="920087"/>
                </a:lnTo>
                <a:lnTo>
                  <a:pt x="621202" y="919029"/>
                </a:lnTo>
                <a:lnTo>
                  <a:pt x="621731" y="918235"/>
                </a:lnTo>
                <a:lnTo>
                  <a:pt x="623318" y="917441"/>
                </a:lnTo>
                <a:lnTo>
                  <a:pt x="624905" y="917441"/>
                </a:lnTo>
                <a:lnTo>
                  <a:pt x="625962" y="917441"/>
                </a:lnTo>
                <a:lnTo>
                  <a:pt x="627549" y="916912"/>
                </a:lnTo>
                <a:lnTo>
                  <a:pt x="629400" y="916648"/>
                </a:lnTo>
                <a:lnTo>
                  <a:pt x="629136" y="912415"/>
                </a:lnTo>
                <a:lnTo>
                  <a:pt x="629400" y="908447"/>
                </a:lnTo>
                <a:lnTo>
                  <a:pt x="630194" y="905008"/>
                </a:lnTo>
                <a:lnTo>
                  <a:pt x="630723" y="903685"/>
                </a:lnTo>
                <a:lnTo>
                  <a:pt x="631252" y="902891"/>
                </a:lnTo>
                <a:lnTo>
                  <a:pt x="632045" y="902098"/>
                </a:lnTo>
                <a:lnTo>
                  <a:pt x="632574" y="901833"/>
                </a:lnTo>
                <a:lnTo>
                  <a:pt x="633632" y="902098"/>
                </a:lnTo>
                <a:lnTo>
                  <a:pt x="634160" y="902891"/>
                </a:lnTo>
                <a:lnTo>
                  <a:pt x="634689" y="903685"/>
                </a:lnTo>
                <a:lnTo>
                  <a:pt x="635483" y="905008"/>
                </a:lnTo>
                <a:lnTo>
                  <a:pt x="636012" y="908447"/>
                </a:lnTo>
                <a:lnTo>
                  <a:pt x="636276" y="912415"/>
                </a:lnTo>
                <a:lnTo>
                  <a:pt x="636012" y="916648"/>
                </a:lnTo>
                <a:lnTo>
                  <a:pt x="637863" y="916912"/>
                </a:lnTo>
                <a:lnTo>
                  <a:pt x="639450" y="917441"/>
                </a:lnTo>
                <a:lnTo>
                  <a:pt x="640772" y="917441"/>
                </a:lnTo>
                <a:lnTo>
                  <a:pt x="642359" y="917441"/>
                </a:lnTo>
                <a:lnTo>
                  <a:pt x="643416" y="918235"/>
                </a:lnTo>
                <a:lnTo>
                  <a:pt x="644474" y="919029"/>
                </a:lnTo>
                <a:lnTo>
                  <a:pt x="644739" y="920087"/>
                </a:lnTo>
                <a:lnTo>
                  <a:pt x="644739" y="920616"/>
                </a:lnTo>
                <a:lnTo>
                  <a:pt x="644474" y="921145"/>
                </a:lnTo>
                <a:lnTo>
                  <a:pt x="643152" y="922203"/>
                </a:lnTo>
                <a:lnTo>
                  <a:pt x="643152" y="922468"/>
                </a:lnTo>
                <a:lnTo>
                  <a:pt x="643152" y="922997"/>
                </a:lnTo>
                <a:lnTo>
                  <a:pt x="643152" y="923790"/>
                </a:lnTo>
                <a:lnTo>
                  <a:pt x="643152" y="925642"/>
                </a:lnTo>
                <a:lnTo>
                  <a:pt x="642623" y="927759"/>
                </a:lnTo>
                <a:lnTo>
                  <a:pt x="641565" y="929346"/>
                </a:lnTo>
                <a:lnTo>
                  <a:pt x="640772" y="931198"/>
                </a:lnTo>
                <a:lnTo>
                  <a:pt x="639450" y="932520"/>
                </a:lnTo>
                <a:lnTo>
                  <a:pt x="637863" y="933843"/>
                </a:lnTo>
                <a:lnTo>
                  <a:pt x="636276" y="934372"/>
                </a:lnTo>
                <a:lnTo>
                  <a:pt x="634425" y="934901"/>
                </a:lnTo>
                <a:lnTo>
                  <a:pt x="634689" y="935695"/>
                </a:lnTo>
                <a:lnTo>
                  <a:pt x="634689" y="937282"/>
                </a:lnTo>
                <a:lnTo>
                  <a:pt x="635218" y="937282"/>
                </a:lnTo>
                <a:lnTo>
                  <a:pt x="635483" y="937547"/>
                </a:lnTo>
                <a:lnTo>
                  <a:pt x="636012" y="937811"/>
                </a:lnTo>
                <a:lnTo>
                  <a:pt x="636276" y="938076"/>
                </a:lnTo>
                <a:lnTo>
                  <a:pt x="636276" y="938605"/>
                </a:lnTo>
                <a:lnTo>
                  <a:pt x="637598" y="938605"/>
                </a:lnTo>
                <a:lnTo>
                  <a:pt x="638127" y="938605"/>
                </a:lnTo>
                <a:lnTo>
                  <a:pt x="638656" y="939134"/>
                </a:lnTo>
                <a:lnTo>
                  <a:pt x="638921" y="939399"/>
                </a:lnTo>
                <a:lnTo>
                  <a:pt x="638921" y="939928"/>
                </a:lnTo>
                <a:lnTo>
                  <a:pt x="638921" y="940192"/>
                </a:lnTo>
                <a:lnTo>
                  <a:pt x="639714" y="940192"/>
                </a:lnTo>
                <a:lnTo>
                  <a:pt x="640507" y="940457"/>
                </a:lnTo>
                <a:lnTo>
                  <a:pt x="640772" y="940986"/>
                </a:lnTo>
                <a:lnTo>
                  <a:pt x="641036" y="941250"/>
                </a:lnTo>
                <a:lnTo>
                  <a:pt x="641036" y="941780"/>
                </a:lnTo>
                <a:lnTo>
                  <a:pt x="641036" y="942044"/>
                </a:lnTo>
                <a:lnTo>
                  <a:pt x="680440" y="942044"/>
                </a:lnTo>
                <a:lnTo>
                  <a:pt x="680440" y="898394"/>
                </a:lnTo>
                <a:lnTo>
                  <a:pt x="672242" y="898394"/>
                </a:lnTo>
                <a:lnTo>
                  <a:pt x="672242" y="892839"/>
                </a:lnTo>
                <a:lnTo>
                  <a:pt x="668540" y="892839"/>
                </a:lnTo>
                <a:lnTo>
                  <a:pt x="668540" y="887812"/>
                </a:lnTo>
                <a:lnTo>
                  <a:pt x="677266" y="887812"/>
                </a:lnTo>
                <a:lnTo>
                  <a:pt x="677266" y="880934"/>
                </a:lnTo>
                <a:lnTo>
                  <a:pt x="680440" y="880934"/>
                </a:lnTo>
                <a:lnTo>
                  <a:pt x="680440" y="873792"/>
                </a:lnTo>
                <a:lnTo>
                  <a:pt x="682291" y="873792"/>
                </a:lnTo>
                <a:lnTo>
                  <a:pt x="682291" y="755275"/>
                </a:lnTo>
                <a:lnTo>
                  <a:pt x="682291" y="744958"/>
                </a:lnTo>
                <a:lnTo>
                  <a:pt x="678853" y="744429"/>
                </a:lnTo>
                <a:lnTo>
                  <a:pt x="677795" y="742577"/>
                </a:lnTo>
                <a:lnTo>
                  <a:pt x="677795" y="739138"/>
                </a:lnTo>
                <a:lnTo>
                  <a:pt x="677531" y="736228"/>
                </a:lnTo>
                <a:lnTo>
                  <a:pt x="676473" y="734641"/>
                </a:lnTo>
                <a:lnTo>
                  <a:pt x="676209" y="731996"/>
                </a:lnTo>
                <a:lnTo>
                  <a:pt x="677795" y="730144"/>
                </a:lnTo>
                <a:lnTo>
                  <a:pt x="680704" y="730144"/>
                </a:lnTo>
                <a:lnTo>
                  <a:pt x="680704" y="712419"/>
                </a:lnTo>
                <a:lnTo>
                  <a:pt x="677531" y="712419"/>
                </a:lnTo>
                <a:lnTo>
                  <a:pt x="677531" y="703160"/>
                </a:lnTo>
                <a:lnTo>
                  <a:pt x="661664" y="703160"/>
                </a:lnTo>
                <a:lnTo>
                  <a:pt x="661664" y="701044"/>
                </a:lnTo>
                <a:lnTo>
                  <a:pt x="661399" y="698927"/>
                </a:lnTo>
                <a:lnTo>
                  <a:pt x="660606" y="696282"/>
                </a:lnTo>
                <a:lnTo>
                  <a:pt x="660077" y="693637"/>
                </a:lnTo>
                <a:lnTo>
                  <a:pt x="658755" y="690991"/>
                </a:lnTo>
                <a:lnTo>
                  <a:pt x="658226" y="690197"/>
                </a:lnTo>
                <a:lnTo>
                  <a:pt x="657697" y="689139"/>
                </a:lnTo>
                <a:lnTo>
                  <a:pt x="656639" y="688610"/>
                </a:lnTo>
                <a:lnTo>
                  <a:pt x="655317" y="688081"/>
                </a:lnTo>
                <a:lnTo>
                  <a:pt x="680440" y="688081"/>
                </a:lnTo>
                <a:lnTo>
                  <a:pt x="680440" y="655542"/>
                </a:lnTo>
                <a:lnTo>
                  <a:pt x="678853" y="653955"/>
                </a:lnTo>
                <a:lnTo>
                  <a:pt x="678853" y="649722"/>
                </a:lnTo>
                <a:lnTo>
                  <a:pt x="684142" y="649722"/>
                </a:lnTo>
                <a:lnTo>
                  <a:pt x="684407" y="648928"/>
                </a:lnTo>
                <a:lnTo>
                  <a:pt x="684407" y="648664"/>
                </a:lnTo>
                <a:lnTo>
                  <a:pt x="684936" y="648399"/>
                </a:lnTo>
                <a:lnTo>
                  <a:pt x="685200" y="648399"/>
                </a:lnTo>
                <a:lnTo>
                  <a:pt x="686522" y="648399"/>
                </a:lnTo>
                <a:lnTo>
                  <a:pt x="686258" y="647870"/>
                </a:lnTo>
                <a:lnTo>
                  <a:pt x="686522" y="647341"/>
                </a:lnTo>
                <a:lnTo>
                  <a:pt x="686522" y="646812"/>
                </a:lnTo>
                <a:lnTo>
                  <a:pt x="687051" y="646812"/>
                </a:lnTo>
                <a:lnTo>
                  <a:pt x="687580" y="646548"/>
                </a:lnTo>
                <a:lnTo>
                  <a:pt x="688638" y="646548"/>
                </a:lnTo>
                <a:lnTo>
                  <a:pt x="689167" y="646283"/>
                </a:lnTo>
                <a:lnTo>
                  <a:pt x="689167" y="645489"/>
                </a:lnTo>
                <a:lnTo>
                  <a:pt x="689696" y="645225"/>
                </a:lnTo>
                <a:lnTo>
                  <a:pt x="690225" y="645225"/>
                </a:lnTo>
                <a:lnTo>
                  <a:pt x="690489" y="645225"/>
                </a:lnTo>
                <a:lnTo>
                  <a:pt x="690489" y="644960"/>
                </a:lnTo>
                <a:lnTo>
                  <a:pt x="690489" y="643638"/>
                </a:lnTo>
                <a:lnTo>
                  <a:pt x="690489" y="642844"/>
                </a:lnTo>
                <a:lnTo>
                  <a:pt x="688638" y="642579"/>
                </a:lnTo>
                <a:lnTo>
                  <a:pt x="687051" y="641521"/>
                </a:lnTo>
                <a:lnTo>
                  <a:pt x="685729" y="640463"/>
                </a:lnTo>
                <a:lnTo>
                  <a:pt x="684407" y="639140"/>
                </a:lnTo>
                <a:lnTo>
                  <a:pt x="683349" y="637553"/>
                </a:lnTo>
                <a:lnTo>
                  <a:pt x="682556" y="635701"/>
                </a:lnTo>
                <a:lnTo>
                  <a:pt x="682291" y="633849"/>
                </a:lnTo>
                <a:lnTo>
                  <a:pt x="681762" y="631469"/>
                </a:lnTo>
                <a:lnTo>
                  <a:pt x="681762" y="631204"/>
                </a:lnTo>
                <a:lnTo>
                  <a:pt x="681762" y="630675"/>
                </a:lnTo>
                <a:lnTo>
                  <a:pt x="681762" y="629881"/>
                </a:lnTo>
                <a:lnTo>
                  <a:pt x="680969" y="629352"/>
                </a:lnTo>
                <a:lnTo>
                  <a:pt x="680704" y="628823"/>
                </a:lnTo>
                <a:lnTo>
                  <a:pt x="680440" y="628029"/>
                </a:lnTo>
                <a:lnTo>
                  <a:pt x="680704" y="626971"/>
                </a:lnTo>
                <a:lnTo>
                  <a:pt x="681498" y="626178"/>
                </a:lnTo>
                <a:lnTo>
                  <a:pt x="682820" y="625649"/>
                </a:lnTo>
                <a:lnTo>
                  <a:pt x="684407" y="625384"/>
                </a:lnTo>
                <a:lnTo>
                  <a:pt x="685993" y="625649"/>
                </a:lnTo>
                <a:lnTo>
                  <a:pt x="687580" y="625119"/>
                </a:lnTo>
                <a:lnTo>
                  <a:pt x="689167" y="624590"/>
                </a:lnTo>
                <a:lnTo>
                  <a:pt x="688638" y="620622"/>
                </a:lnTo>
                <a:lnTo>
                  <a:pt x="689167" y="616389"/>
                </a:lnTo>
                <a:lnTo>
                  <a:pt x="689960" y="612950"/>
                </a:lnTo>
                <a:lnTo>
                  <a:pt x="690225" y="611628"/>
                </a:lnTo>
                <a:lnTo>
                  <a:pt x="691018" y="610569"/>
                </a:lnTo>
                <a:lnTo>
                  <a:pt x="691811" y="610040"/>
                </a:lnTo>
                <a:lnTo>
                  <a:pt x="692605" y="609776"/>
                </a:lnTo>
                <a:lnTo>
                  <a:pt x="693134" y="610040"/>
                </a:lnTo>
                <a:lnTo>
                  <a:pt x="693927" y="610569"/>
                </a:lnTo>
                <a:lnTo>
                  <a:pt x="694720" y="611628"/>
                </a:lnTo>
                <a:lnTo>
                  <a:pt x="694985" y="612950"/>
                </a:lnTo>
                <a:lnTo>
                  <a:pt x="695778" y="616389"/>
                </a:lnTo>
                <a:lnTo>
                  <a:pt x="696307" y="620622"/>
                </a:lnTo>
                <a:lnTo>
                  <a:pt x="695778" y="624590"/>
                </a:lnTo>
                <a:lnTo>
                  <a:pt x="697365" y="625119"/>
                </a:lnTo>
                <a:lnTo>
                  <a:pt x="698952" y="625649"/>
                </a:lnTo>
                <a:lnTo>
                  <a:pt x="700538" y="625384"/>
                </a:lnTo>
                <a:lnTo>
                  <a:pt x="702125" y="625649"/>
                </a:lnTo>
                <a:lnTo>
                  <a:pt x="703447" y="626178"/>
                </a:lnTo>
                <a:lnTo>
                  <a:pt x="704241" y="626971"/>
                </a:lnTo>
                <a:lnTo>
                  <a:pt x="704770" y="628029"/>
                </a:lnTo>
                <a:lnTo>
                  <a:pt x="704241" y="628823"/>
                </a:lnTo>
                <a:lnTo>
                  <a:pt x="703976" y="629352"/>
                </a:lnTo>
                <a:lnTo>
                  <a:pt x="702654" y="629881"/>
                </a:lnTo>
                <a:lnTo>
                  <a:pt x="703183" y="630675"/>
                </a:lnTo>
                <a:lnTo>
                  <a:pt x="702654" y="631204"/>
                </a:lnTo>
                <a:lnTo>
                  <a:pt x="703183" y="631204"/>
                </a:lnTo>
                <a:lnTo>
                  <a:pt x="703183" y="631469"/>
                </a:lnTo>
                <a:lnTo>
                  <a:pt x="702654" y="633849"/>
                </a:lnTo>
                <a:lnTo>
                  <a:pt x="702125" y="635701"/>
                </a:lnTo>
                <a:lnTo>
                  <a:pt x="701596" y="637553"/>
                </a:lnTo>
                <a:lnTo>
                  <a:pt x="700538" y="639140"/>
                </a:lnTo>
                <a:lnTo>
                  <a:pt x="698952" y="640463"/>
                </a:lnTo>
                <a:lnTo>
                  <a:pt x="697894" y="641521"/>
                </a:lnTo>
                <a:lnTo>
                  <a:pt x="695778" y="642579"/>
                </a:lnTo>
                <a:lnTo>
                  <a:pt x="694456" y="642844"/>
                </a:lnTo>
                <a:lnTo>
                  <a:pt x="694456" y="643638"/>
                </a:lnTo>
                <a:lnTo>
                  <a:pt x="694456" y="644960"/>
                </a:lnTo>
                <a:lnTo>
                  <a:pt x="694456" y="645225"/>
                </a:lnTo>
                <a:lnTo>
                  <a:pt x="694720" y="645225"/>
                </a:lnTo>
                <a:lnTo>
                  <a:pt x="695249" y="645225"/>
                </a:lnTo>
                <a:lnTo>
                  <a:pt x="695514" y="645489"/>
                </a:lnTo>
                <a:lnTo>
                  <a:pt x="695778" y="646283"/>
                </a:lnTo>
                <a:lnTo>
                  <a:pt x="696307" y="646548"/>
                </a:lnTo>
                <a:lnTo>
                  <a:pt x="697365" y="646548"/>
                </a:lnTo>
                <a:lnTo>
                  <a:pt x="697894" y="646812"/>
                </a:lnTo>
                <a:lnTo>
                  <a:pt x="698158" y="646812"/>
                </a:lnTo>
                <a:lnTo>
                  <a:pt x="698423" y="647341"/>
                </a:lnTo>
                <a:lnTo>
                  <a:pt x="698687" y="647870"/>
                </a:lnTo>
                <a:lnTo>
                  <a:pt x="698423" y="648399"/>
                </a:lnTo>
                <a:lnTo>
                  <a:pt x="699216" y="648399"/>
                </a:lnTo>
                <a:lnTo>
                  <a:pt x="700010" y="648399"/>
                </a:lnTo>
                <a:lnTo>
                  <a:pt x="700274" y="648664"/>
                </a:lnTo>
                <a:lnTo>
                  <a:pt x="700538" y="648928"/>
                </a:lnTo>
                <a:lnTo>
                  <a:pt x="700803" y="649722"/>
                </a:lnTo>
                <a:lnTo>
                  <a:pt x="716670" y="649722"/>
                </a:lnTo>
                <a:lnTo>
                  <a:pt x="716670" y="605543"/>
                </a:lnTo>
                <a:lnTo>
                  <a:pt x="712703" y="605543"/>
                </a:lnTo>
                <a:lnTo>
                  <a:pt x="712703" y="600252"/>
                </a:lnTo>
                <a:lnTo>
                  <a:pt x="730422" y="600252"/>
                </a:lnTo>
                <a:lnTo>
                  <a:pt x="728835" y="490995"/>
                </a:lnTo>
                <a:lnTo>
                  <a:pt x="724604" y="483853"/>
                </a:lnTo>
                <a:lnTo>
                  <a:pt x="719315" y="466922"/>
                </a:lnTo>
                <a:lnTo>
                  <a:pt x="715348" y="454488"/>
                </a:lnTo>
                <a:lnTo>
                  <a:pt x="730422" y="443377"/>
                </a:lnTo>
                <a:lnTo>
                  <a:pt x="730157" y="441525"/>
                </a:lnTo>
                <a:lnTo>
                  <a:pt x="730951" y="435970"/>
                </a:lnTo>
                <a:lnTo>
                  <a:pt x="731480" y="432266"/>
                </a:lnTo>
                <a:lnTo>
                  <a:pt x="732273" y="428034"/>
                </a:lnTo>
                <a:lnTo>
                  <a:pt x="733595" y="423007"/>
                </a:lnTo>
                <a:lnTo>
                  <a:pt x="735446" y="417981"/>
                </a:lnTo>
                <a:lnTo>
                  <a:pt x="738091" y="412690"/>
                </a:lnTo>
                <a:lnTo>
                  <a:pt x="741000" y="407135"/>
                </a:lnTo>
                <a:lnTo>
                  <a:pt x="744967" y="401579"/>
                </a:lnTo>
                <a:lnTo>
                  <a:pt x="747347" y="398934"/>
                </a:lnTo>
                <a:lnTo>
                  <a:pt x="749727" y="396024"/>
                </a:lnTo>
                <a:lnTo>
                  <a:pt x="752371" y="393643"/>
                </a:lnTo>
                <a:lnTo>
                  <a:pt x="755545" y="390733"/>
                </a:lnTo>
                <a:lnTo>
                  <a:pt x="758454" y="388352"/>
                </a:lnTo>
                <a:lnTo>
                  <a:pt x="761892" y="386235"/>
                </a:lnTo>
                <a:lnTo>
                  <a:pt x="766123" y="383590"/>
                </a:lnTo>
                <a:lnTo>
                  <a:pt x="770090" y="381474"/>
                </a:lnTo>
                <a:lnTo>
                  <a:pt x="774057" y="379622"/>
                </a:lnTo>
                <a:lnTo>
                  <a:pt x="778817" y="377506"/>
                </a:lnTo>
                <a:lnTo>
                  <a:pt x="778817" y="375125"/>
                </a:lnTo>
                <a:lnTo>
                  <a:pt x="781197" y="373537"/>
                </a:lnTo>
                <a:lnTo>
                  <a:pt x="781197" y="336766"/>
                </a:lnTo>
                <a:lnTo>
                  <a:pt x="779875" y="334649"/>
                </a:lnTo>
                <a:lnTo>
                  <a:pt x="772205" y="329094"/>
                </a:lnTo>
                <a:lnTo>
                  <a:pt x="769561" y="329094"/>
                </a:lnTo>
                <a:lnTo>
                  <a:pt x="769561" y="312428"/>
                </a:lnTo>
                <a:lnTo>
                  <a:pt x="783312" y="305549"/>
                </a:lnTo>
                <a:lnTo>
                  <a:pt x="782784" y="304491"/>
                </a:lnTo>
                <a:lnTo>
                  <a:pt x="782519" y="301052"/>
                </a:lnTo>
                <a:lnTo>
                  <a:pt x="782519" y="296290"/>
                </a:lnTo>
                <a:lnTo>
                  <a:pt x="782784" y="293380"/>
                </a:lnTo>
                <a:lnTo>
                  <a:pt x="783312" y="290735"/>
                </a:lnTo>
                <a:lnTo>
                  <a:pt x="783841" y="287560"/>
                </a:lnTo>
                <a:lnTo>
                  <a:pt x="784635" y="284386"/>
                </a:lnTo>
                <a:lnTo>
                  <a:pt x="786221" y="281211"/>
                </a:lnTo>
                <a:lnTo>
                  <a:pt x="787808" y="278566"/>
                </a:lnTo>
                <a:lnTo>
                  <a:pt x="789924" y="275656"/>
                </a:lnTo>
                <a:lnTo>
                  <a:pt x="792568" y="273010"/>
                </a:lnTo>
                <a:lnTo>
                  <a:pt x="795742" y="270629"/>
                </a:lnTo>
                <a:lnTo>
                  <a:pt x="799180" y="268778"/>
                </a:lnTo>
                <a:lnTo>
                  <a:pt x="799180" y="257667"/>
                </a:lnTo>
                <a:lnTo>
                  <a:pt x="799973" y="254757"/>
                </a:lnTo>
                <a:lnTo>
                  <a:pt x="803411" y="163489"/>
                </a:lnTo>
                <a:lnTo>
                  <a:pt x="802089" y="161902"/>
                </a:lnTo>
                <a:lnTo>
                  <a:pt x="801031" y="160314"/>
                </a:lnTo>
                <a:lnTo>
                  <a:pt x="799973" y="158198"/>
                </a:lnTo>
                <a:lnTo>
                  <a:pt x="799709" y="155552"/>
                </a:lnTo>
                <a:lnTo>
                  <a:pt x="799709" y="154494"/>
                </a:lnTo>
                <a:lnTo>
                  <a:pt x="799973" y="153172"/>
                </a:lnTo>
                <a:lnTo>
                  <a:pt x="800766" y="151849"/>
                </a:lnTo>
                <a:lnTo>
                  <a:pt x="801560" y="150791"/>
                </a:lnTo>
                <a:lnTo>
                  <a:pt x="802882" y="149468"/>
                </a:lnTo>
                <a:lnTo>
                  <a:pt x="804469" y="148145"/>
                </a:lnTo>
                <a:lnTo>
                  <a:pt x="804998" y="147881"/>
                </a:lnTo>
                <a:lnTo>
                  <a:pt x="806056" y="146822"/>
                </a:lnTo>
                <a:lnTo>
                  <a:pt x="806849" y="144971"/>
                </a:lnTo>
                <a:lnTo>
                  <a:pt x="807907" y="142590"/>
                </a:lnTo>
                <a:lnTo>
                  <a:pt x="808171" y="139151"/>
                </a:lnTo>
                <a:lnTo>
                  <a:pt x="806849" y="138622"/>
                </a:lnTo>
                <a:lnTo>
                  <a:pt x="805262" y="137034"/>
                </a:lnTo>
                <a:lnTo>
                  <a:pt x="804998" y="136241"/>
                </a:lnTo>
                <a:lnTo>
                  <a:pt x="804733" y="135447"/>
                </a:lnTo>
                <a:lnTo>
                  <a:pt x="805262" y="134653"/>
                </a:lnTo>
                <a:lnTo>
                  <a:pt x="806320" y="134124"/>
                </a:lnTo>
                <a:lnTo>
                  <a:pt x="806849" y="133331"/>
                </a:lnTo>
                <a:lnTo>
                  <a:pt x="808436" y="132273"/>
                </a:lnTo>
                <a:lnTo>
                  <a:pt x="810022" y="132008"/>
                </a:lnTo>
                <a:lnTo>
                  <a:pt x="810022" y="109257"/>
                </a:lnTo>
                <a:lnTo>
                  <a:pt x="807907" y="108993"/>
                </a:lnTo>
                <a:lnTo>
                  <a:pt x="806056" y="107934"/>
                </a:lnTo>
                <a:lnTo>
                  <a:pt x="804204" y="106876"/>
                </a:lnTo>
                <a:lnTo>
                  <a:pt x="802618" y="105818"/>
                </a:lnTo>
                <a:lnTo>
                  <a:pt x="801295" y="104231"/>
                </a:lnTo>
                <a:lnTo>
                  <a:pt x="800238" y="102379"/>
                </a:lnTo>
                <a:lnTo>
                  <a:pt x="799709" y="100527"/>
                </a:lnTo>
                <a:lnTo>
                  <a:pt x="799709" y="98146"/>
                </a:lnTo>
                <a:lnTo>
                  <a:pt x="799709" y="96030"/>
                </a:lnTo>
                <a:lnTo>
                  <a:pt x="800238" y="94178"/>
                </a:lnTo>
                <a:lnTo>
                  <a:pt x="801295" y="92326"/>
                </a:lnTo>
                <a:lnTo>
                  <a:pt x="802618" y="90739"/>
                </a:lnTo>
                <a:lnTo>
                  <a:pt x="804204" y="89152"/>
                </a:lnTo>
                <a:lnTo>
                  <a:pt x="806056" y="88358"/>
                </a:lnTo>
                <a:lnTo>
                  <a:pt x="807907" y="87564"/>
                </a:lnTo>
                <a:lnTo>
                  <a:pt x="810022" y="87300"/>
                </a:lnTo>
                <a:lnTo>
                  <a:pt x="810022" y="53703"/>
                </a:lnTo>
                <a:lnTo>
                  <a:pt x="806320" y="51057"/>
                </a:lnTo>
                <a:lnTo>
                  <a:pt x="804204" y="49735"/>
                </a:lnTo>
                <a:lnTo>
                  <a:pt x="801560" y="48412"/>
                </a:lnTo>
                <a:lnTo>
                  <a:pt x="799180" y="47089"/>
                </a:lnTo>
                <a:lnTo>
                  <a:pt x="796800" y="45502"/>
                </a:lnTo>
                <a:lnTo>
                  <a:pt x="794155" y="43650"/>
                </a:lnTo>
                <a:lnTo>
                  <a:pt x="793097" y="42063"/>
                </a:lnTo>
                <a:lnTo>
                  <a:pt x="792833" y="41534"/>
                </a:lnTo>
                <a:lnTo>
                  <a:pt x="792833" y="41005"/>
                </a:lnTo>
                <a:lnTo>
                  <a:pt x="792833" y="40475"/>
                </a:lnTo>
                <a:lnTo>
                  <a:pt x="793362" y="40211"/>
                </a:lnTo>
                <a:lnTo>
                  <a:pt x="794420" y="39682"/>
                </a:lnTo>
                <a:lnTo>
                  <a:pt x="796535" y="39682"/>
                </a:lnTo>
                <a:lnTo>
                  <a:pt x="792833" y="36507"/>
                </a:lnTo>
                <a:lnTo>
                  <a:pt x="790717" y="35185"/>
                </a:lnTo>
                <a:lnTo>
                  <a:pt x="786221" y="32539"/>
                </a:lnTo>
                <a:lnTo>
                  <a:pt x="784370" y="30952"/>
                </a:lnTo>
                <a:lnTo>
                  <a:pt x="782519" y="29100"/>
                </a:lnTo>
                <a:lnTo>
                  <a:pt x="781990" y="28042"/>
                </a:lnTo>
                <a:lnTo>
                  <a:pt x="781990" y="27248"/>
                </a:lnTo>
                <a:lnTo>
                  <a:pt x="781990" y="26455"/>
                </a:lnTo>
                <a:lnTo>
                  <a:pt x="782255" y="25661"/>
                </a:lnTo>
                <a:lnTo>
                  <a:pt x="782519" y="25396"/>
                </a:lnTo>
                <a:lnTo>
                  <a:pt x="783312" y="24867"/>
                </a:lnTo>
                <a:lnTo>
                  <a:pt x="783841" y="24867"/>
                </a:lnTo>
                <a:lnTo>
                  <a:pt x="785164" y="25396"/>
                </a:lnTo>
                <a:lnTo>
                  <a:pt x="787015" y="25926"/>
                </a:lnTo>
                <a:lnTo>
                  <a:pt x="789130" y="27248"/>
                </a:lnTo>
                <a:lnTo>
                  <a:pt x="791511" y="29365"/>
                </a:lnTo>
                <a:lnTo>
                  <a:pt x="792833" y="30158"/>
                </a:lnTo>
                <a:lnTo>
                  <a:pt x="794948" y="32275"/>
                </a:lnTo>
                <a:lnTo>
                  <a:pt x="795742" y="32275"/>
                </a:lnTo>
                <a:lnTo>
                  <a:pt x="795742" y="31745"/>
                </a:lnTo>
                <a:lnTo>
                  <a:pt x="794948" y="30158"/>
                </a:lnTo>
                <a:lnTo>
                  <a:pt x="794155" y="28306"/>
                </a:lnTo>
                <a:lnTo>
                  <a:pt x="792833" y="26190"/>
                </a:lnTo>
                <a:lnTo>
                  <a:pt x="792568" y="24603"/>
                </a:lnTo>
                <a:lnTo>
                  <a:pt x="792833" y="24338"/>
                </a:lnTo>
                <a:lnTo>
                  <a:pt x="793362" y="24603"/>
                </a:lnTo>
                <a:lnTo>
                  <a:pt x="796006" y="26455"/>
                </a:lnTo>
                <a:lnTo>
                  <a:pt x="802882" y="31745"/>
                </a:lnTo>
                <a:lnTo>
                  <a:pt x="810022" y="36772"/>
                </a:lnTo>
                <a:lnTo>
                  <a:pt x="810022" y="21164"/>
                </a:lnTo>
                <a:lnTo>
                  <a:pt x="808436" y="20899"/>
                </a:lnTo>
                <a:lnTo>
                  <a:pt x="807113" y="20106"/>
                </a:lnTo>
                <a:lnTo>
                  <a:pt x="806584" y="18783"/>
                </a:lnTo>
                <a:lnTo>
                  <a:pt x="806320" y="17196"/>
                </a:lnTo>
                <a:lnTo>
                  <a:pt x="806584" y="15608"/>
                </a:lnTo>
                <a:lnTo>
                  <a:pt x="807113" y="14286"/>
                </a:lnTo>
                <a:lnTo>
                  <a:pt x="808436" y="13492"/>
                </a:lnTo>
                <a:lnTo>
                  <a:pt x="810022" y="13227"/>
                </a:lnTo>
                <a:lnTo>
                  <a:pt x="810022" y="0"/>
                </a:lnTo>
                <a:close/>
              </a:path>
            </a:pathLst>
          </a:custGeom>
          <a:solidFill>
            <a:srgbClr val="30719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文本框 19"/>
          <p:cNvSpPr txBox="1"/>
          <p:nvPr/>
        </p:nvSpPr>
        <p:spPr>
          <a:xfrm>
            <a:off x="3039745" y="1184275"/>
            <a:ext cx="2453640" cy="306705"/>
          </a:xfrm>
          <a:prstGeom prst="rect">
            <a:avLst/>
          </a:prstGeom>
          <a:noFill/>
          <a:effectLst/>
        </p:spPr>
        <p:txBody>
          <a:bodyPr wrap="square" rtlCol="0">
            <a:spAutoFit/>
          </a:bodyPr>
          <a:lstStyle/>
          <a:p>
            <a:pPr algn="l">
              <a:buClr>
                <a:srgbClr val="5B9BD5"/>
              </a:buClr>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1" name="文本框 20"/>
          <p:cNvSpPr txBox="1"/>
          <p:nvPr/>
        </p:nvSpPr>
        <p:spPr>
          <a:xfrm>
            <a:off x="3039745" y="1490980"/>
            <a:ext cx="7304405" cy="526811"/>
          </a:xfrm>
          <a:prstGeom prst="rect">
            <a:avLst/>
          </a:prstGeom>
          <a:noFill/>
        </p:spPr>
        <p:txBody>
          <a:bodyPr wrap="square" rtlCol="0">
            <a:spAutoFit/>
          </a:bodyPr>
          <a:lstStyle/>
          <a:p>
            <a:pPr algn="l">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2" name="文本框 21"/>
          <p:cNvSpPr txBox="1"/>
          <p:nvPr/>
        </p:nvSpPr>
        <p:spPr>
          <a:xfrm>
            <a:off x="3039745" y="2914015"/>
            <a:ext cx="2453640" cy="306705"/>
          </a:xfrm>
          <a:prstGeom prst="rect">
            <a:avLst/>
          </a:prstGeom>
          <a:noFill/>
          <a:effectLst/>
        </p:spPr>
        <p:txBody>
          <a:bodyPr wrap="square" rtlCol="0">
            <a:spAutoFit/>
          </a:bodyPr>
          <a:lstStyle/>
          <a:p>
            <a:pPr algn="l">
              <a:buClr>
                <a:srgbClr val="5B9BD5"/>
              </a:buClr>
            </a:pP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3039745" y="3225800"/>
            <a:ext cx="7304405" cy="526811"/>
          </a:xfrm>
          <a:prstGeom prst="rect">
            <a:avLst/>
          </a:prstGeom>
          <a:noFill/>
        </p:spPr>
        <p:txBody>
          <a:bodyPr wrap="square" rtlCol="0">
            <a:spAutoFit/>
          </a:bodyPr>
          <a:lstStyle/>
          <a:p>
            <a:pPr algn="l">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文本框 23"/>
          <p:cNvSpPr txBox="1"/>
          <p:nvPr/>
        </p:nvSpPr>
        <p:spPr>
          <a:xfrm>
            <a:off x="3039745" y="4652645"/>
            <a:ext cx="2453640" cy="306705"/>
          </a:xfrm>
          <a:prstGeom prst="rect">
            <a:avLst/>
          </a:prstGeom>
          <a:noFill/>
          <a:effectLst/>
        </p:spPr>
        <p:txBody>
          <a:bodyPr wrap="square" rtlCol="0">
            <a:spAutoFit/>
          </a:bodyPr>
          <a:lstStyle/>
          <a:p>
            <a:pPr algn="l">
              <a:buClr>
                <a:srgbClr val="5B9BD5"/>
              </a:buClr>
            </a:pPr>
            <a:r>
              <a:rPr lang="zh-CN" altLang="en-US" sz="1400" b="1">
                <a:solidFill>
                  <a:srgbClr val="307193"/>
                </a:solidFill>
                <a:latin typeface="微软雅黑" panose="020B0503020204020204" charset="-122"/>
                <a:ea typeface="微软雅黑" panose="020B0503020204020204" charset="-122"/>
                <a:sym typeface="+mn-ea"/>
              </a:rPr>
              <a:t>单击此处输入标题</a:t>
            </a:r>
          </a:p>
        </p:txBody>
      </p:sp>
      <p:sp>
        <p:nvSpPr>
          <p:cNvPr id="25" name="文本框 24"/>
          <p:cNvSpPr txBox="1"/>
          <p:nvPr/>
        </p:nvSpPr>
        <p:spPr>
          <a:xfrm>
            <a:off x="3039745" y="4959350"/>
            <a:ext cx="7304405" cy="526811"/>
          </a:xfrm>
          <a:prstGeom prst="rect">
            <a:avLst/>
          </a:prstGeom>
          <a:noFill/>
        </p:spPr>
        <p:txBody>
          <a:bodyPr wrap="square" rtlCol="0">
            <a:spAutoFit/>
          </a:bodyPr>
          <a:lstStyle/>
          <a:p>
            <a:pPr algn="l">
              <a:lnSpc>
                <a:spcPct val="150000"/>
              </a:lnSpc>
            </a:pPr>
            <a:r>
              <a:rPr sz="1000" dirty="0"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181223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500"/>
                                        <p:tgtEl>
                                          <p:spTgt spid="14"/>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2000"/>
                            </p:stCondLst>
                            <p:childTnLst>
                              <p:par>
                                <p:cTn id="27" presetID="2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edge">
                                      <p:cBhvr>
                                        <p:cTn id="29" dur="500"/>
                                        <p:tgtEl>
                                          <p:spTgt spid="1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edge">
                                      <p:cBhvr>
                                        <p:cTn id="46" dur="500"/>
                                        <p:tgtEl>
                                          <p:spTgt spid="1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bldLvl="0" animBg="1"/>
      <p:bldP spid="15" grpId="0" bldLvl="0" animBg="1"/>
      <p:bldP spid="16" grpId="0" bldLvl="0" animBg="1"/>
      <p:bldP spid="17" grpId="0" bldLvl="0" animBg="1"/>
      <p:bldP spid="18" grpId="0" bldLvl="0" animBg="1"/>
      <p:bldP spid="19" grpId="0" bldLvl="0" animBg="1"/>
      <p:bldP spid="20" grpId="0" bldLvl="0"/>
      <p:bldP spid="21" grpId="0"/>
      <p:bldP spid="22" grpId="0" bldLvl="0"/>
      <p:bldP spid="23" grpId="0"/>
      <p:bldP spid="24" grpId="0" bldLvl="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390524"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390524" y="312480"/>
            <a:ext cx="2732668" cy="265668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957916" y="4912745"/>
            <a:ext cx="2337918" cy="2037329"/>
          </a:xfrm>
          <a:prstGeom prst="rect">
            <a:avLst/>
          </a:prstGeom>
        </p:spPr>
      </p:pic>
      <p:sp>
        <p:nvSpPr>
          <p:cNvPr id="12" name="文本框 11"/>
          <p:cNvSpPr txBox="1"/>
          <p:nvPr/>
        </p:nvSpPr>
        <p:spPr>
          <a:xfrm>
            <a:off x="8822638"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cxnSp>
        <p:nvCxnSpPr>
          <p:cNvPr id="14" name="直接连接符 13"/>
          <p:cNvCxnSpPr/>
          <p:nvPr/>
        </p:nvCxnSpPr>
        <p:spPr>
          <a:xfrm>
            <a:off x="2023406" y="1589203"/>
            <a:ext cx="0" cy="1139868"/>
          </a:xfrm>
          <a:prstGeom prst="line">
            <a:avLst/>
          </a:prstGeom>
          <a:ln w="12700">
            <a:solidFill>
              <a:srgbClr val="307193"/>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287560" y="1619016"/>
            <a:ext cx="4088393" cy="838935"/>
            <a:chOff x="6377851" y="1038415"/>
            <a:chExt cx="5155337" cy="874360"/>
          </a:xfrm>
        </p:grpSpPr>
        <p:sp>
          <p:nvSpPr>
            <p:cNvPr id="16" name="矩形 15"/>
            <p:cNvSpPr/>
            <p:nvPr/>
          </p:nvSpPr>
          <p:spPr>
            <a:xfrm>
              <a:off x="6377852" y="1038415"/>
              <a:ext cx="1986617"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7" name="文本框 8"/>
            <p:cNvSpPr txBox="1"/>
            <p:nvPr/>
          </p:nvSpPr>
          <p:spPr>
            <a:xfrm>
              <a:off x="6377851" y="1360979"/>
              <a:ext cx="5155337" cy="5517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tx1">
                    <a:lumMod val="75000"/>
                    <a:lumOff val="25000"/>
                  </a:schemeClr>
                </a:solidFill>
                <a:latin typeface="Calibri" panose="020F0502020204030204" charset="0"/>
              </a:endParaRPr>
            </a:p>
          </p:txBody>
        </p:sp>
      </p:grpSp>
      <p:cxnSp>
        <p:nvCxnSpPr>
          <p:cNvPr id="18" name="直接连接符 17"/>
          <p:cNvCxnSpPr/>
          <p:nvPr/>
        </p:nvCxnSpPr>
        <p:spPr>
          <a:xfrm>
            <a:off x="2023406" y="4494571"/>
            <a:ext cx="0" cy="1139868"/>
          </a:xfrm>
          <a:prstGeom prst="line">
            <a:avLst/>
          </a:prstGeom>
          <a:ln w="12700">
            <a:solidFill>
              <a:srgbClr val="30719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287560" y="4524384"/>
            <a:ext cx="4088393" cy="838935"/>
            <a:chOff x="6377851" y="1038415"/>
            <a:chExt cx="5155337" cy="874360"/>
          </a:xfrm>
        </p:grpSpPr>
        <p:sp>
          <p:nvSpPr>
            <p:cNvPr id="20" name="矩形 19"/>
            <p:cNvSpPr/>
            <p:nvPr/>
          </p:nvSpPr>
          <p:spPr>
            <a:xfrm>
              <a:off x="6377852" y="1038415"/>
              <a:ext cx="1986617"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1" name="文本框 8"/>
            <p:cNvSpPr txBox="1"/>
            <p:nvPr/>
          </p:nvSpPr>
          <p:spPr>
            <a:xfrm>
              <a:off x="6377851" y="1360979"/>
              <a:ext cx="5155337" cy="5517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tx1">
                    <a:lumMod val="75000"/>
                    <a:lumOff val="25000"/>
                  </a:schemeClr>
                </a:solidFill>
                <a:latin typeface="Calibri" panose="020F0502020204030204" charset="0"/>
              </a:endParaRPr>
            </a:p>
          </p:txBody>
        </p:sp>
      </p:grpSp>
      <p:cxnSp>
        <p:nvCxnSpPr>
          <p:cNvPr id="22" name="直接连接符 21"/>
          <p:cNvCxnSpPr/>
          <p:nvPr/>
        </p:nvCxnSpPr>
        <p:spPr>
          <a:xfrm>
            <a:off x="2023406" y="3016305"/>
            <a:ext cx="0" cy="1139868"/>
          </a:xfrm>
          <a:prstGeom prst="line">
            <a:avLst/>
          </a:prstGeom>
          <a:ln w="12700">
            <a:solidFill>
              <a:srgbClr val="307193"/>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287560" y="3046118"/>
            <a:ext cx="4088393" cy="838935"/>
            <a:chOff x="6377851" y="1038415"/>
            <a:chExt cx="5155337" cy="874360"/>
          </a:xfrm>
        </p:grpSpPr>
        <p:sp>
          <p:nvSpPr>
            <p:cNvPr id="24" name="矩形 23"/>
            <p:cNvSpPr/>
            <p:nvPr/>
          </p:nvSpPr>
          <p:spPr>
            <a:xfrm>
              <a:off x="6377852" y="1038415"/>
              <a:ext cx="1986617" cy="306705"/>
            </a:xfrm>
            <a:prstGeom prst="rect">
              <a:avLst/>
            </a:prstGeom>
          </p:spPr>
          <p:txBody>
            <a:bodyPr wrap="none">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5" name="文本框 8"/>
            <p:cNvSpPr txBox="1"/>
            <p:nvPr/>
          </p:nvSpPr>
          <p:spPr>
            <a:xfrm>
              <a:off x="6377851" y="1360979"/>
              <a:ext cx="5155337" cy="5517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tx1">
                    <a:lumMod val="75000"/>
                    <a:lumOff val="25000"/>
                  </a:schemeClr>
                </a:solidFill>
                <a:latin typeface="Calibri" panose="020F0502020204030204" charset="0"/>
              </a:endParaRPr>
            </a:p>
          </p:txBody>
        </p:sp>
      </p:grpSp>
      <p:grpSp>
        <p:nvGrpSpPr>
          <p:cNvPr id="26" name="组合 25"/>
          <p:cNvGrpSpPr/>
          <p:nvPr/>
        </p:nvGrpSpPr>
        <p:grpSpPr>
          <a:xfrm>
            <a:off x="1273215" y="1993056"/>
            <a:ext cx="554399" cy="464055"/>
            <a:chOff x="2162176" y="-104775"/>
            <a:chExt cx="1655763" cy="1417638"/>
          </a:xfrm>
          <a:solidFill>
            <a:srgbClr val="307193"/>
          </a:solidFill>
        </p:grpSpPr>
        <p:sp>
          <p:nvSpPr>
            <p:cNvPr id="27"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8"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29" name="组合 28"/>
          <p:cNvGrpSpPr/>
          <p:nvPr/>
        </p:nvGrpSpPr>
        <p:grpSpPr>
          <a:xfrm>
            <a:off x="1277491" y="3297014"/>
            <a:ext cx="537747" cy="509181"/>
            <a:chOff x="6557963" y="4448176"/>
            <a:chExt cx="706438" cy="684213"/>
          </a:xfrm>
          <a:solidFill>
            <a:srgbClr val="307193"/>
          </a:solidFill>
        </p:grpSpPr>
        <p:sp>
          <p:nvSpPr>
            <p:cNvPr id="30" name="Freeform 54"/>
            <p:cNvSpPr>
              <a:spLocks noEditPoints="1"/>
            </p:cNvSpPr>
            <p:nvPr/>
          </p:nvSpPr>
          <p:spPr bwMode="auto">
            <a:xfrm>
              <a:off x="6557963" y="4448176"/>
              <a:ext cx="706438" cy="684213"/>
            </a:xfrm>
            <a:custGeom>
              <a:avLst/>
              <a:gdLst>
                <a:gd name="T0" fmla="*/ 154 w 242"/>
                <a:gd name="T1" fmla="*/ 0 h 234"/>
                <a:gd name="T2" fmla="*/ 97 w 242"/>
                <a:gd name="T3" fmla="*/ 24 h 234"/>
                <a:gd name="T4" fmla="*/ 85 w 242"/>
                <a:gd name="T5" fmla="*/ 121 h 234"/>
                <a:gd name="T6" fmla="*/ 86 w 242"/>
                <a:gd name="T7" fmla="*/ 124 h 234"/>
                <a:gd name="T8" fmla="*/ 4 w 242"/>
                <a:gd name="T9" fmla="*/ 205 h 234"/>
                <a:gd name="T10" fmla="*/ 0 w 242"/>
                <a:gd name="T11" fmla="*/ 214 h 234"/>
                <a:gd name="T12" fmla="*/ 7 w 242"/>
                <a:gd name="T13" fmla="*/ 227 h 234"/>
                <a:gd name="T14" fmla="*/ 20 w 242"/>
                <a:gd name="T15" fmla="*/ 234 h 234"/>
                <a:gd name="T16" fmla="*/ 30 w 242"/>
                <a:gd name="T17" fmla="*/ 230 h 234"/>
                <a:gd name="T18" fmla="*/ 111 w 242"/>
                <a:gd name="T19" fmla="*/ 149 h 234"/>
                <a:gd name="T20" fmla="*/ 113 w 242"/>
                <a:gd name="T21" fmla="*/ 150 h 234"/>
                <a:gd name="T22" fmla="*/ 154 w 242"/>
                <a:gd name="T23" fmla="*/ 161 h 234"/>
                <a:gd name="T24" fmla="*/ 154 w 242"/>
                <a:gd name="T25" fmla="*/ 161 h 234"/>
                <a:gd name="T26" fmla="*/ 211 w 242"/>
                <a:gd name="T27" fmla="*/ 137 h 234"/>
                <a:gd name="T28" fmla="*/ 211 w 242"/>
                <a:gd name="T29" fmla="*/ 24 h 234"/>
                <a:gd name="T30" fmla="*/ 154 w 242"/>
                <a:gd name="T31" fmla="*/ 0 h 234"/>
                <a:gd name="T32" fmla="*/ 154 w 242"/>
                <a:gd name="T33" fmla="*/ 137 h 234"/>
                <a:gd name="T34" fmla="*/ 97 w 242"/>
                <a:gd name="T35" fmla="*/ 81 h 234"/>
                <a:gd name="T36" fmla="*/ 154 w 242"/>
                <a:gd name="T37" fmla="*/ 24 h 234"/>
                <a:gd name="T38" fmla="*/ 154 w 242"/>
                <a:gd name="T39" fmla="*/ 24 h 234"/>
                <a:gd name="T40" fmla="*/ 211 w 242"/>
                <a:gd name="T41" fmla="*/ 81 h 234"/>
                <a:gd name="T42" fmla="*/ 154 w 242"/>
                <a:gd name="T43"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34">
                  <a:moveTo>
                    <a:pt x="154" y="0"/>
                  </a:moveTo>
                  <a:cubicBezTo>
                    <a:pt x="133" y="0"/>
                    <a:pt x="112" y="8"/>
                    <a:pt x="97" y="24"/>
                  </a:cubicBezTo>
                  <a:cubicBezTo>
                    <a:pt x="71" y="50"/>
                    <a:pt x="66" y="90"/>
                    <a:pt x="85" y="121"/>
                  </a:cubicBezTo>
                  <a:cubicBezTo>
                    <a:pt x="86" y="124"/>
                    <a:pt x="86" y="124"/>
                    <a:pt x="86" y="124"/>
                  </a:cubicBezTo>
                  <a:cubicBezTo>
                    <a:pt x="4" y="205"/>
                    <a:pt x="4" y="205"/>
                    <a:pt x="4" y="205"/>
                  </a:cubicBezTo>
                  <a:cubicBezTo>
                    <a:pt x="4" y="205"/>
                    <a:pt x="1" y="209"/>
                    <a:pt x="0" y="214"/>
                  </a:cubicBezTo>
                  <a:cubicBezTo>
                    <a:pt x="0" y="218"/>
                    <a:pt x="3" y="222"/>
                    <a:pt x="7" y="227"/>
                  </a:cubicBezTo>
                  <a:cubicBezTo>
                    <a:pt x="11" y="231"/>
                    <a:pt x="16" y="234"/>
                    <a:pt x="20" y="234"/>
                  </a:cubicBezTo>
                  <a:cubicBezTo>
                    <a:pt x="26" y="234"/>
                    <a:pt x="30" y="230"/>
                    <a:pt x="30" y="230"/>
                  </a:cubicBezTo>
                  <a:cubicBezTo>
                    <a:pt x="111" y="149"/>
                    <a:pt x="111" y="149"/>
                    <a:pt x="111" y="149"/>
                  </a:cubicBezTo>
                  <a:cubicBezTo>
                    <a:pt x="113" y="150"/>
                    <a:pt x="113" y="150"/>
                    <a:pt x="113" y="150"/>
                  </a:cubicBezTo>
                  <a:cubicBezTo>
                    <a:pt x="126" y="157"/>
                    <a:pt x="140" y="161"/>
                    <a:pt x="154" y="161"/>
                  </a:cubicBezTo>
                  <a:cubicBezTo>
                    <a:pt x="154" y="161"/>
                    <a:pt x="154" y="161"/>
                    <a:pt x="154" y="161"/>
                  </a:cubicBezTo>
                  <a:cubicBezTo>
                    <a:pt x="176" y="161"/>
                    <a:pt x="196" y="153"/>
                    <a:pt x="211" y="137"/>
                  </a:cubicBezTo>
                  <a:cubicBezTo>
                    <a:pt x="242" y="106"/>
                    <a:pt x="242" y="55"/>
                    <a:pt x="211" y="24"/>
                  </a:cubicBezTo>
                  <a:cubicBezTo>
                    <a:pt x="196" y="8"/>
                    <a:pt x="176" y="0"/>
                    <a:pt x="154" y="0"/>
                  </a:cubicBezTo>
                  <a:close/>
                  <a:moveTo>
                    <a:pt x="154" y="137"/>
                  </a:moveTo>
                  <a:cubicBezTo>
                    <a:pt x="123" y="137"/>
                    <a:pt x="97" y="112"/>
                    <a:pt x="97" y="81"/>
                  </a:cubicBezTo>
                  <a:cubicBezTo>
                    <a:pt x="97" y="49"/>
                    <a:pt x="123" y="24"/>
                    <a:pt x="154" y="24"/>
                  </a:cubicBezTo>
                  <a:cubicBezTo>
                    <a:pt x="154" y="24"/>
                    <a:pt x="154" y="24"/>
                    <a:pt x="154" y="24"/>
                  </a:cubicBezTo>
                  <a:cubicBezTo>
                    <a:pt x="185" y="24"/>
                    <a:pt x="211" y="49"/>
                    <a:pt x="211" y="81"/>
                  </a:cubicBezTo>
                  <a:cubicBezTo>
                    <a:pt x="211" y="112"/>
                    <a:pt x="185" y="137"/>
                    <a:pt x="15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1" name="Freeform 55"/>
            <p:cNvSpPr/>
            <p:nvPr/>
          </p:nvSpPr>
          <p:spPr bwMode="auto">
            <a:xfrm>
              <a:off x="6919913" y="4608513"/>
              <a:ext cx="173038" cy="173038"/>
            </a:xfrm>
            <a:custGeom>
              <a:avLst/>
              <a:gdLst>
                <a:gd name="T0" fmla="*/ 40 w 109"/>
                <a:gd name="T1" fmla="*/ 109 h 109"/>
                <a:gd name="T2" fmla="*/ 68 w 109"/>
                <a:gd name="T3" fmla="*/ 109 h 109"/>
                <a:gd name="T4" fmla="*/ 68 w 109"/>
                <a:gd name="T5" fmla="*/ 69 h 109"/>
                <a:gd name="T6" fmla="*/ 109 w 109"/>
                <a:gd name="T7" fmla="*/ 69 h 109"/>
                <a:gd name="T8" fmla="*/ 109 w 109"/>
                <a:gd name="T9" fmla="*/ 41 h 109"/>
                <a:gd name="T10" fmla="*/ 68 w 109"/>
                <a:gd name="T11" fmla="*/ 41 h 109"/>
                <a:gd name="T12" fmla="*/ 68 w 109"/>
                <a:gd name="T13" fmla="*/ 0 h 109"/>
                <a:gd name="T14" fmla="*/ 40 w 109"/>
                <a:gd name="T15" fmla="*/ 0 h 109"/>
                <a:gd name="T16" fmla="*/ 40 w 109"/>
                <a:gd name="T17" fmla="*/ 41 h 109"/>
                <a:gd name="T18" fmla="*/ 0 w 109"/>
                <a:gd name="T19" fmla="*/ 41 h 109"/>
                <a:gd name="T20" fmla="*/ 0 w 109"/>
                <a:gd name="T21" fmla="*/ 69 h 109"/>
                <a:gd name="T22" fmla="*/ 40 w 109"/>
                <a:gd name="T23" fmla="*/ 69 h 109"/>
                <a:gd name="T24" fmla="*/ 40 w 109"/>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9">
                  <a:moveTo>
                    <a:pt x="40" y="109"/>
                  </a:moveTo>
                  <a:lnTo>
                    <a:pt x="68" y="109"/>
                  </a:lnTo>
                  <a:lnTo>
                    <a:pt x="68" y="69"/>
                  </a:lnTo>
                  <a:lnTo>
                    <a:pt x="109" y="69"/>
                  </a:lnTo>
                  <a:lnTo>
                    <a:pt x="109" y="41"/>
                  </a:lnTo>
                  <a:lnTo>
                    <a:pt x="68" y="41"/>
                  </a:lnTo>
                  <a:lnTo>
                    <a:pt x="68" y="0"/>
                  </a:lnTo>
                  <a:lnTo>
                    <a:pt x="40" y="0"/>
                  </a:lnTo>
                  <a:lnTo>
                    <a:pt x="40" y="41"/>
                  </a:lnTo>
                  <a:lnTo>
                    <a:pt x="0" y="41"/>
                  </a:lnTo>
                  <a:lnTo>
                    <a:pt x="0" y="69"/>
                  </a:lnTo>
                  <a:lnTo>
                    <a:pt x="40" y="69"/>
                  </a:lnTo>
                  <a:lnTo>
                    <a:pt x="4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sp>
        <p:nvSpPr>
          <p:cNvPr id="32" name="Freeform 123"/>
          <p:cNvSpPr>
            <a:spLocks noEditPoints="1"/>
          </p:cNvSpPr>
          <p:nvPr/>
        </p:nvSpPr>
        <p:spPr bwMode="auto">
          <a:xfrm>
            <a:off x="1278728" y="4714250"/>
            <a:ext cx="532936" cy="558944"/>
          </a:xfrm>
          <a:custGeom>
            <a:avLst/>
            <a:gdLst>
              <a:gd name="T0" fmla="*/ 173 w 186"/>
              <a:gd name="T1" fmla="*/ 88 h 200"/>
              <a:gd name="T2" fmla="*/ 112 w 186"/>
              <a:gd name="T3" fmla="*/ 36 h 200"/>
              <a:gd name="T4" fmla="*/ 146 w 186"/>
              <a:gd name="T5" fmla="*/ 18 h 200"/>
              <a:gd name="T6" fmla="*/ 186 w 186"/>
              <a:gd name="T7" fmla="*/ 59 h 200"/>
              <a:gd name="T8" fmla="*/ 173 w 186"/>
              <a:gd name="T9" fmla="*/ 88 h 200"/>
              <a:gd name="T10" fmla="*/ 95 w 186"/>
              <a:gd name="T11" fmla="*/ 20 h 200"/>
              <a:gd name="T12" fmla="*/ 95 w 186"/>
              <a:gd name="T13" fmla="*/ 45 h 200"/>
              <a:gd name="T14" fmla="*/ 165 w 186"/>
              <a:gd name="T15" fmla="*/ 118 h 200"/>
              <a:gd name="T16" fmla="*/ 151 w 186"/>
              <a:gd name="T17" fmla="*/ 162 h 200"/>
              <a:gd name="T18" fmla="*/ 168 w 186"/>
              <a:gd name="T19" fmla="*/ 191 h 200"/>
              <a:gd name="T20" fmla="*/ 154 w 186"/>
              <a:gd name="T21" fmla="*/ 199 h 200"/>
              <a:gd name="T22" fmla="*/ 139 w 186"/>
              <a:gd name="T23" fmla="*/ 174 h 200"/>
              <a:gd name="T24" fmla="*/ 92 w 186"/>
              <a:gd name="T25" fmla="*/ 191 h 200"/>
              <a:gd name="T26" fmla="*/ 46 w 186"/>
              <a:gd name="T27" fmla="*/ 174 h 200"/>
              <a:gd name="T28" fmla="*/ 31 w 186"/>
              <a:gd name="T29" fmla="*/ 200 h 200"/>
              <a:gd name="T30" fmla="*/ 17 w 186"/>
              <a:gd name="T31" fmla="*/ 192 h 200"/>
              <a:gd name="T32" fmla="*/ 34 w 186"/>
              <a:gd name="T33" fmla="*/ 162 h 200"/>
              <a:gd name="T34" fmla="*/ 19 w 186"/>
              <a:gd name="T35" fmla="*/ 118 h 200"/>
              <a:gd name="T36" fmla="*/ 89 w 186"/>
              <a:gd name="T37" fmla="*/ 45 h 200"/>
              <a:gd name="T38" fmla="*/ 89 w 186"/>
              <a:gd name="T39" fmla="*/ 20 h 200"/>
              <a:gd name="T40" fmla="*/ 82 w 186"/>
              <a:gd name="T41" fmla="*/ 10 h 200"/>
              <a:gd name="T42" fmla="*/ 92 w 186"/>
              <a:gd name="T43" fmla="*/ 0 h 200"/>
              <a:gd name="T44" fmla="*/ 102 w 186"/>
              <a:gd name="T45" fmla="*/ 10 h 200"/>
              <a:gd name="T46" fmla="*/ 95 w 186"/>
              <a:gd name="T47" fmla="*/ 20 h 200"/>
              <a:gd name="T48" fmla="*/ 36 w 186"/>
              <a:gd name="T49" fmla="*/ 118 h 200"/>
              <a:gd name="T50" fmla="*/ 92 w 186"/>
              <a:gd name="T51" fmla="*/ 175 h 200"/>
              <a:gd name="T52" fmla="*/ 149 w 186"/>
              <a:gd name="T53" fmla="*/ 118 h 200"/>
              <a:gd name="T54" fmla="*/ 92 w 186"/>
              <a:gd name="T55" fmla="*/ 61 h 200"/>
              <a:gd name="T56" fmla="*/ 36 w 186"/>
              <a:gd name="T57" fmla="*/ 118 h 200"/>
              <a:gd name="T58" fmla="*/ 109 w 186"/>
              <a:gd name="T59" fmla="*/ 130 h 200"/>
              <a:gd name="T60" fmla="*/ 89 w 186"/>
              <a:gd name="T61" fmla="*/ 130 h 200"/>
              <a:gd name="T62" fmla="*/ 82 w 186"/>
              <a:gd name="T63" fmla="*/ 124 h 200"/>
              <a:gd name="T64" fmla="*/ 82 w 186"/>
              <a:gd name="T65" fmla="*/ 96 h 200"/>
              <a:gd name="T66" fmla="*/ 89 w 186"/>
              <a:gd name="T67" fmla="*/ 90 h 200"/>
              <a:gd name="T68" fmla="*/ 96 w 186"/>
              <a:gd name="T69" fmla="*/ 96 h 200"/>
              <a:gd name="T70" fmla="*/ 96 w 186"/>
              <a:gd name="T71" fmla="*/ 117 h 200"/>
              <a:gd name="T72" fmla="*/ 109 w 186"/>
              <a:gd name="T73" fmla="*/ 117 h 200"/>
              <a:gd name="T74" fmla="*/ 116 w 186"/>
              <a:gd name="T75" fmla="*/ 124 h 200"/>
              <a:gd name="T76" fmla="*/ 109 w 186"/>
              <a:gd name="T77" fmla="*/ 130 h 200"/>
              <a:gd name="T78" fmla="*/ 12 w 186"/>
              <a:gd name="T79" fmla="*/ 88 h 200"/>
              <a:gd name="T80" fmla="*/ 0 w 186"/>
              <a:gd name="T81" fmla="*/ 59 h 200"/>
              <a:gd name="T82" fmla="*/ 40 w 186"/>
              <a:gd name="T83" fmla="*/ 18 h 200"/>
              <a:gd name="T84" fmla="*/ 73 w 186"/>
              <a:gd name="T85" fmla="*/ 36 h 200"/>
              <a:gd name="T86" fmla="*/ 12 w 186"/>
              <a:gd name="T87"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 h="200">
                <a:moveTo>
                  <a:pt x="173" y="88"/>
                </a:moveTo>
                <a:cubicBezTo>
                  <a:pt x="164" y="62"/>
                  <a:pt x="141" y="42"/>
                  <a:pt x="112" y="36"/>
                </a:cubicBezTo>
                <a:cubicBezTo>
                  <a:pt x="120" y="25"/>
                  <a:pt x="132" y="18"/>
                  <a:pt x="146" y="18"/>
                </a:cubicBezTo>
                <a:cubicBezTo>
                  <a:pt x="168" y="18"/>
                  <a:pt x="186" y="36"/>
                  <a:pt x="186" y="59"/>
                </a:cubicBezTo>
                <a:cubicBezTo>
                  <a:pt x="186" y="70"/>
                  <a:pt x="181" y="81"/>
                  <a:pt x="173" y="88"/>
                </a:cubicBezTo>
                <a:close/>
                <a:moveTo>
                  <a:pt x="95" y="20"/>
                </a:moveTo>
                <a:cubicBezTo>
                  <a:pt x="95" y="45"/>
                  <a:pt x="95" y="45"/>
                  <a:pt x="95" y="45"/>
                </a:cubicBezTo>
                <a:cubicBezTo>
                  <a:pt x="134" y="47"/>
                  <a:pt x="165" y="79"/>
                  <a:pt x="165" y="118"/>
                </a:cubicBezTo>
                <a:cubicBezTo>
                  <a:pt x="165" y="134"/>
                  <a:pt x="160" y="150"/>
                  <a:pt x="151" y="162"/>
                </a:cubicBezTo>
                <a:cubicBezTo>
                  <a:pt x="168" y="191"/>
                  <a:pt x="168" y="191"/>
                  <a:pt x="168" y="191"/>
                </a:cubicBezTo>
                <a:cubicBezTo>
                  <a:pt x="154" y="199"/>
                  <a:pt x="154" y="199"/>
                  <a:pt x="154" y="199"/>
                </a:cubicBezTo>
                <a:cubicBezTo>
                  <a:pt x="139" y="174"/>
                  <a:pt x="139" y="174"/>
                  <a:pt x="139" y="174"/>
                </a:cubicBezTo>
                <a:cubicBezTo>
                  <a:pt x="126" y="185"/>
                  <a:pt x="110" y="191"/>
                  <a:pt x="92" y="191"/>
                </a:cubicBezTo>
                <a:cubicBezTo>
                  <a:pt x="75" y="191"/>
                  <a:pt x="58" y="185"/>
                  <a:pt x="46" y="174"/>
                </a:cubicBezTo>
                <a:cubicBezTo>
                  <a:pt x="31" y="200"/>
                  <a:pt x="31" y="200"/>
                  <a:pt x="31" y="200"/>
                </a:cubicBezTo>
                <a:cubicBezTo>
                  <a:pt x="17" y="192"/>
                  <a:pt x="17" y="192"/>
                  <a:pt x="17" y="192"/>
                </a:cubicBezTo>
                <a:cubicBezTo>
                  <a:pt x="34" y="162"/>
                  <a:pt x="34" y="162"/>
                  <a:pt x="34" y="162"/>
                </a:cubicBezTo>
                <a:cubicBezTo>
                  <a:pt x="25" y="150"/>
                  <a:pt x="19" y="135"/>
                  <a:pt x="19" y="118"/>
                </a:cubicBezTo>
                <a:cubicBezTo>
                  <a:pt x="19" y="79"/>
                  <a:pt x="50" y="47"/>
                  <a:pt x="89" y="45"/>
                </a:cubicBezTo>
                <a:cubicBezTo>
                  <a:pt x="89" y="20"/>
                  <a:pt x="89" y="20"/>
                  <a:pt x="89" y="20"/>
                </a:cubicBezTo>
                <a:cubicBezTo>
                  <a:pt x="85" y="18"/>
                  <a:pt x="82" y="15"/>
                  <a:pt x="82" y="10"/>
                </a:cubicBezTo>
                <a:cubicBezTo>
                  <a:pt x="82" y="5"/>
                  <a:pt x="86" y="0"/>
                  <a:pt x="92" y="0"/>
                </a:cubicBezTo>
                <a:cubicBezTo>
                  <a:pt x="98" y="0"/>
                  <a:pt x="102" y="5"/>
                  <a:pt x="102" y="10"/>
                </a:cubicBezTo>
                <a:cubicBezTo>
                  <a:pt x="102" y="15"/>
                  <a:pt x="99" y="18"/>
                  <a:pt x="95" y="20"/>
                </a:cubicBezTo>
                <a:close/>
                <a:moveTo>
                  <a:pt x="36" y="118"/>
                </a:moveTo>
                <a:cubicBezTo>
                  <a:pt x="36" y="149"/>
                  <a:pt x="61" y="175"/>
                  <a:pt x="92" y="175"/>
                </a:cubicBezTo>
                <a:cubicBezTo>
                  <a:pt x="124" y="175"/>
                  <a:pt x="149" y="149"/>
                  <a:pt x="149" y="118"/>
                </a:cubicBezTo>
                <a:cubicBezTo>
                  <a:pt x="149" y="87"/>
                  <a:pt x="124" y="61"/>
                  <a:pt x="92" y="61"/>
                </a:cubicBezTo>
                <a:cubicBezTo>
                  <a:pt x="61" y="61"/>
                  <a:pt x="36" y="87"/>
                  <a:pt x="36" y="118"/>
                </a:cubicBezTo>
                <a:close/>
                <a:moveTo>
                  <a:pt x="109" y="130"/>
                </a:moveTo>
                <a:cubicBezTo>
                  <a:pt x="89" y="130"/>
                  <a:pt x="89" y="130"/>
                  <a:pt x="89" y="130"/>
                </a:cubicBezTo>
                <a:cubicBezTo>
                  <a:pt x="85" y="130"/>
                  <a:pt x="82" y="127"/>
                  <a:pt x="82" y="124"/>
                </a:cubicBezTo>
                <a:cubicBezTo>
                  <a:pt x="82" y="96"/>
                  <a:pt x="82" y="96"/>
                  <a:pt x="82" y="96"/>
                </a:cubicBezTo>
                <a:cubicBezTo>
                  <a:pt x="82" y="93"/>
                  <a:pt x="85" y="90"/>
                  <a:pt x="89" y="90"/>
                </a:cubicBezTo>
                <a:cubicBezTo>
                  <a:pt x="93" y="90"/>
                  <a:pt x="96" y="93"/>
                  <a:pt x="96" y="96"/>
                </a:cubicBezTo>
                <a:cubicBezTo>
                  <a:pt x="96" y="117"/>
                  <a:pt x="96" y="117"/>
                  <a:pt x="96" y="117"/>
                </a:cubicBezTo>
                <a:cubicBezTo>
                  <a:pt x="109" y="117"/>
                  <a:pt x="109" y="117"/>
                  <a:pt x="109" y="117"/>
                </a:cubicBezTo>
                <a:cubicBezTo>
                  <a:pt x="113" y="117"/>
                  <a:pt x="116" y="120"/>
                  <a:pt x="116" y="124"/>
                </a:cubicBezTo>
                <a:cubicBezTo>
                  <a:pt x="116" y="127"/>
                  <a:pt x="113" y="130"/>
                  <a:pt x="109" y="130"/>
                </a:cubicBezTo>
                <a:close/>
                <a:moveTo>
                  <a:pt x="12" y="88"/>
                </a:moveTo>
                <a:cubicBezTo>
                  <a:pt x="4" y="81"/>
                  <a:pt x="0" y="70"/>
                  <a:pt x="0" y="59"/>
                </a:cubicBezTo>
                <a:cubicBezTo>
                  <a:pt x="0" y="36"/>
                  <a:pt x="18" y="18"/>
                  <a:pt x="40" y="18"/>
                </a:cubicBezTo>
                <a:cubicBezTo>
                  <a:pt x="54" y="18"/>
                  <a:pt x="66" y="25"/>
                  <a:pt x="73" y="36"/>
                </a:cubicBezTo>
                <a:cubicBezTo>
                  <a:pt x="45" y="42"/>
                  <a:pt x="22" y="62"/>
                  <a:pt x="12" y="88"/>
                </a:cubicBezTo>
                <a:close/>
              </a:path>
            </a:pathLst>
          </a:custGeom>
          <a:solidFill>
            <a:srgbClr val="307193"/>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cxnSp>
        <p:nvCxnSpPr>
          <p:cNvPr id="33" name="直接连接符 32"/>
          <p:cNvCxnSpPr/>
          <p:nvPr/>
        </p:nvCxnSpPr>
        <p:spPr>
          <a:xfrm>
            <a:off x="6514105" y="5247246"/>
            <a:ext cx="706629" cy="0"/>
          </a:xfrm>
          <a:prstGeom prst="line">
            <a:avLst/>
          </a:prstGeom>
          <a:ln w="38100">
            <a:solidFill>
              <a:srgbClr val="307193"/>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576773" y="1516284"/>
            <a:ext cx="3216665" cy="523220"/>
          </a:xfrm>
          <a:prstGeom prst="rect">
            <a:avLst/>
          </a:prstGeom>
          <a:noFill/>
        </p:spPr>
        <p:txBody>
          <a:bodyPr wrap="square" rtlCol="0">
            <a:spAutoFit/>
          </a:bodyPr>
          <a:lstStyle/>
          <a:p>
            <a:pPr algn="r"/>
            <a:r>
              <a:rPr lang="zh-CN" altLang="en-US" sz="2800" dirty="0">
                <a:solidFill>
                  <a:srgbClr val="307193"/>
                </a:solidFill>
                <a:latin typeface="方正清刻本悦宋简体" panose="02000000000000000000" charset="-122"/>
                <a:ea typeface="方正清刻本悦宋简体" panose="02000000000000000000" charset="-122"/>
              </a:rPr>
              <a:t>单击此处输入标题</a:t>
            </a:r>
          </a:p>
        </p:txBody>
      </p:sp>
      <p:pic>
        <p:nvPicPr>
          <p:cNvPr id="2050"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5">
            <a:extLst>
              <a:ext uri="{28A0092B-C50C-407E-A947-70E740481C1C}">
                <a14:useLocalDpi xmlns:a14="http://schemas.microsoft.com/office/drawing/2010/main" val="0"/>
              </a:ext>
            </a:extLst>
          </a:blip>
          <a:srcRect r="17188"/>
          <a:stretch/>
        </p:blipFill>
        <p:spPr bwMode="auto">
          <a:xfrm>
            <a:off x="6914773" y="2382404"/>
            <a:ext cx="3815729" cy="2580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51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grpSp>
        <p:nvGrpSpPr>
          <p:cNvPr id="7" name="组合 6"/>
          <p:cNvGrpSpPr/>
          <p:nvPr/>
        </p:nvGrpSpPr>
        <p:grpSpPr>
          <a:xfrm>
            <a:off x="-103835" y="-1938"/>
            <a:ext cx="12192001" cy="6861877"/>
            <a:chOff x="-1" y="-1938"/>
            <a:chExt cx="12192001" cy="686187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6" name="矩形 5"/>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11" name="Rectangle 4"/>
          <p:cNvSpPr/>
          <p:nvPr/>
        </p:nvSpPr>
        <p:spPr>
          <a:xfrm>
            <a:off x="1057421" y="3328005"/>
            <a:ext cx="2052000" cy="108048"/>
          </a:xfrm>
          <a:prstGeom prst="rect">
            <a:avLst/>
          </a:prstGeom>
          <a:solidFill>
            <a:srgbClr val="3071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12" name="Rectangle 5"/>
          <p:cNvSpPr/>
          <p:nvPr/>
        </p:nvSpPr>
        <p:spPr>
          <a:xfrm>
            <a:off x="3124258" y="3328005"/>
            <a:ext cx="2052000" cy="108048"/>
          </a:xfrm>
          <a:prstGeom prst="rect">
            <a:avLst/>
          </a:prstGeom>
          <a:solidFill>
            <a:srgbClr val="3071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13" name="Rectangle 6"/>
          <p:cNvSpPr/>
          <p:nvPr/>
        </p:nvSpPr>
        <p:spPr>
          <a:xfrm>
            <a:off x="5191095" y="3328005"/>
            <a:ext cx="2052000" cy="108048"/>
          </a:xfrm>
          <a:prstGeom prst="rect">
            <a:avLst/>
          </a:prstGeom>
          <a:solidFill>
            <a:srgbClr val="3071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14" name="Rectangle 7"/>
          <p:cNvSpPr/>
          <p:nvPr/>
        </p:nvSpPr>
        <p:spPr>
          <a:xfrm>
            <a:off x="7257926" y="3328005"/>
            <a:ext cx="2052000" cy="108048"/>
          </a:xfrm>
          <a:prstGeom prst="rect">
            <a:avLst/>
          </a:prstGeom>
          <a:solidFill>
            <a:srgbClr val="3071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15" name="Rectangle 8"/>
          <p:cNvSpPr/>
          <p:nvPr/>
        </p:nvSpPr>
        <p:spPr>
          <a:xfrm>
            <a:off x="9220925" y="3328005"/>
            <a:ext cx="2052000" cy="108048"/>
          </a:xfrm>
          <a:prstGeom prst="rect">
            <a:avLst/>
          </a:prstGeom>
          <a:solidFill>
            <a:srgbClr val="3071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grpSp>
        <p:nvGrpSpPr>
          <p:cNvPr id="16" name="Group 14"/>
          <p:cNvGrpSpPr/>
          <p:nvPr/>
        </p:nvGrpSpPr>
        <p:grpSpPr>
          <a:xfrm>
            <a:off x="1236423" y="2294553"/>
            <a:ext cx="648000" cy="648000"/>
            <a:chOff x="7322925" y="1113826"/>
            <a:chExt cx="418280" cy="418280"/>
          </a:xfrm>
        </p:grpSpPr>
        <p:sp>
          <p:nvSpPr>
            <p:cNvPr id="17" name="Teardrop 15"/>
            <p:cNvSpPr/>
            <p:nvPr/>
          </p:nvSpPr>
          <p:spPr>
            <a:xfrm rot="8100000">
              <a:off x="7322925" y="1113826"/>
              <a:ext cx="418280" cy="418280"/>
            </a:xfrm>
            <a:prstGeom prst="teardrop">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18"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19" name="Group 17"/>
          <p:cNvGrpSpPr/>
          <p:nvPr/>
        </p:nvGrpSpPr>
        <p:grpSpPr>
          <a:xfrm>
            <a:off x="5368207" y="2294553"/>
            <a:ext cx="648000" cy="648000"/>
            <a:chOff x="4158893" y="1506251"/>
            <a:chExt cx="418280" cy="418280"/>
          </a:xfrm>
        </p:grpSpPr>
        <p:sp>
          <p:nvSpPr>
            <p:cNvPr id="20" name="Teardrop 18"/>
            <p:cNvSpPr/>
            <p:nvPr/>
          </p:nvSpPr>
          <p:spPr>
            <a:xfrm rot="8100000">
              <a:off x="4158893" y="1506251"/>
              <a:ext cx="418280" cy="418280"/>
            </a:xfrm>
            <a:prstGeom prst="teardrop">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1" name="Freeform 11"/>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22" name="Group 20"/>
          <p:cNvGrpSpPr/>
          <p:nvPr/>
        </p:nvGrpSpPr>
        <p:grpSpPr>
          <a:xfrm>
            <a:off x="3310490" y="2294553"/>
            <a:ext cx="648000" cy="648000"/>
            <a:chOff x="2708324" y="1506251"/>
            <a:chExt cx="418280" cy="418280"/>
          </a:xfrm>
        </p:grpSpPr>
        <p:sp>
          <p:nvSpPr>
            <p:cNvPr id="23" name="Teardrop 21"/>
            <p:cNvSpPr/>
            <p:nvPr/>
          </p:nvSpPr>
          <p:spPr>
            <a:xfrm rot="8100000">
              <a:off x="2708324" y="1506251"/>
              <a:ext cx="418280" cy="418280"/>
            </a:xfrm>
            <a:prstGeom prst="teardrop">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4"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25" name="Group 23"/>
          <p:cNvGrpSpPr/>
          <p:nvPr/>
        </p:nvGrpSpPr>
        <p:grpSpPr>
          <a:xfrm>
            <a:off x="9407786" y="2294553"/>
            <a:ext cx="648000" cy="648000"/>
            <a:chOff x="7178907" y="1506251"/>
            <a:chExt cx="418280" cy="418280"/>
          </a:xfrm>
        </p:grpSpPr>
        <p:sp>
          <p:nvSpPr>
            <p:cNvPr id="26" name="Teardrop 24"/>
            <p:cNvSpPr/>
            <p:nvPr/>
          </p:nvSpPr>
          <p:spPr>
            <a:xfrm rot="8100000">
              <a:off x="7178907" y="1506251"/>
              <a:ext cx="418280" cy="418280"/>
            </a:xfrm>
            <a:prstGeom prst="teardrop">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7"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28" name="Group 26"/>
          <p:cNvGrpSpPr/>
          <p:nvPr/>
        </p:nvGrpSpPr>
        <p:grpSpPr>
          <a:xfrm>
            <a:off x="7440105" y="2294553"/>
            <a:ext cx="648000" cy="648000"/>
            <a:chOff x="5665857" y="1506251"/>
            <a:chExt cx="418280" cy="418280"/>
          </a:xfrm>
        </p:grpSpPr>
        <p:sp>
          <p:nvSpPr>
            <p:cNvPr id="29" name="Teardrop 27"/>
            <p:cNvSpPr/>
            <p:nvPr/>
          </p:nvSpPr>
          <p:spPr>
            <a:xfrm rot="8100000">
              <a:off x="5665857" y="1506251"/>
              <a:ext cx="418280" cy="418280"/>
            </a:xfrm>
            <a:prstGeom prst="teardrop">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30"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31" name="组合 30"/>
          <p:cNvGrpSpPr/>
          <p:nvPr/>
        </p:nvGrpSpPr>
        <p:grpSpPr>
          <a:xfrm>
            <a:off x="1057087" y="3721000"/>
            <a:ext cx="1763395" cy="1266190"/>
            <a:chOff x="1242675" y="3677375"/>
            <a:chExt cx="1763395" cy="1266190"/>
          </a:xfrm>
        </p:grpSpPr>
        <p:sp>
          <p:nvSpPr>
            <p:cNvPr id="32"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3" name="TextBox 9"/>
            <p:cNvSpPr txBox="1"/>
            <p:nvPr/>
          </p:nvSpPr>
          <p:spPr>
            <a:xfrm>
              <a:off x="1242675" y="3969475"/>
              <a:ext cx="1763395" cy="974090"/>
            </a:xfrm>
            <a:prstGeom prst="rect">
              <a:avLst/>
            </a:prstGeom>
            <a:noFill/>
          </p:spPr>
          <p:txBody>
            <a:bodyPr wrap="square" lIns="0" tIns="0" rIns="91420" bIns="0" rtlCol="0">
              <a:no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id-ID" sz="1000" dirty="0">
                <a:solidFill>
                  <a:schemeClr val="tx1">
                    <a:lumMod val="65000"/>
                    <a:lumOff val="35000"/>
                  </a:schemeClr>
                </a:solidFill>
                <a:ea typeface="Roboto" panose="02000000000000000000" pitchFamily="2" charset="0"/>
              </a:endParaRPr>
            </a:p>
          </p:txBody>
        </p:sp>
      </p:grpSp>
      <p:grpSp>
        <p:nvGrpSpPr>
          <p:cNvPr id="34" name="组合 33"/>
          <p:cNvGrpSpPr/>
          <p:nvPr/>
        </p:nvGrpSpPr>
        <p:grpSpPr>
          <a:xfrm>
            <a:off x="3124012" y="3721000"/>
            <a:ext cx="1763395" cy="1266190"/>
            <a:chOff x="1242675" y="3677375"/>
            <a:chExt cx="1763395" cy="1266190"/>
          </a:xfrm>
        </p:grpSpPr>
        <p:sp>
          <p:nvSpPr>
            <p:cNvPr id="35"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6" name="TextBox 9"/>
            <p:cNvSpPr txBox="1"/>
            <p:nvPr/>
          </p:nvSpPr>
          <p:spPr>
            <a:xfrm>
              <a:off x="1242675" y="3969475"/>
              <a:ext cx="1763395" cy="974090"/>
            </a:xfrm>
            <a:prstGeom prst="rect">
              <a:avLst/>
            </a:prstGeom>
            <a:noFill/>
          </p:spPr>
          <p:txBody>
            <a:bodyPr wrap="square" lIns="0" tIns="0" rIns="91420" bIns="0" rtlCol="0">
              <a:no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id-ID" sz="1200" dirty="0">
                <a:solidFill>
                  <a:schemeClr val="tx1">
                    <a:lumMod val="65000"/>
                    <a:lumOff val="35000"/>
                  </a:schemeClr>
                </a:solidFill>
                <a:ea typeface="Roboto" panose="02000000000000000000" pitchFamily="2" charset="0"/>
              </a:endParaRPr>
            </a:p>
          </p:txBody>
        </p:sp>
      </p:grpSp>
      <p:grpSp>
        <p:nvGrpSpPr>
          <p:cNvPr id="37" name="组合 36"/>
          <p:cNvGrpSpPr/>
          <p:nvPr/>
        </p:nvGrpSpPr>
        <p:grpSpPr>
          <a:xfrm>
            <a:off x="5175697" y="3721000"/>
            <a:ext cx="1763395" cy="1266190"/>
            <a:chOff x="1242675" y="3677375"/>
            <a:chExt cx="1763395" cy="1266190"/>
          </a:xfrm>
        </p:grpSpPr>
        <p:sp>
          <p:nvSpPr>
            <p:cNvPr id="38"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9" name="TextBox 9"/>
            <p:cNvSpPr txBox="1"/>
            <p:nvPr/>
          </p:nvSpPr>
          <p:spPr>
            <a:xfrm>
              <a:off x="1242675" y="3969475"/>
              <a:ext cx="1763395" cy="974090"/>
            </a:xfrm>
            <a:prstGeom prst="rect">
              <a:avLst/>
            </a:prstGeom>
            <a:noFill/>
          </p:spPr>
          <p:txBody>
            <a:bodyPr wrap="square" lIns="0" tIns="0" rIns="91420" bIns="0" rtlCol="0">
              <a:no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id-ID" sz="1200" dirty="0">
                <a:solidFill>
                  <a:schemeClr val="tx1">
                    <a:lumMod val="65000"/>
                    <a:lumOff val="35000"/>
                  </a:schemeClr>
                </a:solidFill>
                <a:ea typeface="Roboto" panose="02000000000000000000" pitchFamily="2" charset="0"/>
              </a:endParaRPr>
            </a:p>
          </p:txBody>
        </p:sp>
      </p:grpSp>
      <p:grpSp>
        <p:nvGrpSpPr>
          <p:cNvPr id="40" name="组合 39"/>
          <p:cNvGrpSpPr/>
          <p:nvPr/>
        </p:nvGrpSpPr>
        <p:grpSpPr>
          <a:xfrm>
            <a:off x="7257862" y="3721000"/>
            <a:ext cx="1763395" cy="1266190"/>
            <a:chOff x="1242675" y="3677375"/>
            <a:chExt cx="1763395" cy="1266190"/>
          </a:xfrm>
        </p:grpSpPr>
        <p:sp>
          <p:nvSpPr>
            <p:cNvPr id="41"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42" name="TextBox 9"/>
            <p:cNvSpPr txBox="1"/>
            <p:nvPr/>
          </p:nvSpPr>
          <p:spPr>
            <a:xfrm>
              <a:off x="1242675" y="3969475"/>
              <a:ext cx="1763395" cy="974090"/>
            </a:xfrm>
            <a:prstGeom prst="rect">
              <a:avLst/>
            </a:prstGeom>
            <a:noFill/>
          </p:spPr>
          <p:txBody>
            <a:bodyPr wrap="square" lIns="0" tIns="0" rIns="91420" bIns="0" rtlCol="0">
              <a:no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id-ID" sz="1200" dirty="0">
                <a:solidFill>
                  <a:schemeClr val="tx1">
                    <a:lumMod val="65000"/>
                    <a:lumOff val="35000"/>
                  </a:schemeClr>
                </a:solidFill>
                <a:ea typeface="Roboto" panose="02000000000000000000" pitchFamily="2" charset="0"/>
              </a:endParaRPr>
            </a:p>
          </p:txBody>
        </p:sp>
      </p:grpSp>
      <p:grpSp>
        <p:nvGrpSpPr>
          <p:cNvPr id="43" name="组合 42"/>
          <p:cNvGrpSpPr/>
          <p:nvPr/>
        </p:nvGrpSpPr>
        <p:grpSpPr>
          <a:xfrm>
            <a:off x="9324787" y="3721000"/>
            <a:ext cx="1763395" cy="1266190"/>
            <a:chOff x="1242675" y="3677375"/>
            <a:chExt cx="1763395" cy="1266190"/>
          </a:xfrm>
        </p:grpSpPr>
        <p:sp>
          <p:nvSpPr>
            <p:cNvPr id="44"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45" name="TextBox 9"/>
            <p:cNvSpPr txBox="1"/>
            <p:nvPr/>
          </p:nvSpPr>
          <p:spPr>
            <a:xfrm>
              <a:off x="1242675" y="3969475"/>
              <a:ext cx="1763395" cy="974090"/>
            </a:xfrm>
            <a:prstGeom prst="rect">
              <a:avLst/>
            </a:prstGeom>
            <a:noFill/>
          </p:spPr>
          <p:txBody>
            <a:bodyPr wrap="square" lIns="0" tIns="0" rIns="91420" bIns="0" rtlCol="0">
              <a:noAutofit/>
            </a:bodyPr>
            <a:lstStyle/>
            <a:p>
              <a:pPr algn="ct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id-ID" sz="1200" dirty="0">
                <a:solidFill>
                  <a:schemeClr val="tx1">
                    <a:lumMod val="65000"/>
                    <a:lumOff val="35000"/>
                  </a:schemeClr>
                </a:solidFill>
                <a:ea typeface="Roboto" panose="02000000000000000000" pitchFamily="2" charset="0"/>
              </a:endParaRPr>
            </a:p>
          </p:txBody>
        </p:sp>
      </p:grpSp>
      <p:sp>
        <p:nvSpPr>
          <p:cNvPr id="46" name="文本框 45"/>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spTree>
    <p:extLst>
      <p:ext uri="{BB962C8B-B14F-4D97-AF65-F5344CB8AC3E}">
        <p14:creationId xmlns:p14="http://schemas.microsoft.com/office/powerpoint/2010/main" val="328789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7"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anim calcmode="lin" valueType="num">
                                      <p:cBhvr>
                                        <p:cTn id="32" dur="500" fill="hold"/>
                                        <p:tgtEl>
                                          <p:spTgt spid="22"/>
                                        </p:tgtEl>
                                        <p:attrNameLst>
                                          <p:attrName>ppt_x</p:attrName>
                                        </p:attrNameLst>
                                      </p:cBhvr>
                                      <p:tavLst>
                                        <p:tav tm="0">
                                          <p:val>
                                            <p:strVal val="#ppt_x"/>
                                          </p:val>
                                        </p:tav>
                                        <p:tav tm="100000">
                                          <p:val>
                                            <p:strVal val="#ppt_x"/>
                                          </p:val>
                                        </p:tav>
                                      </p:tavLst>
                                    </p:anim>
                                    <p:anim calcmode="lin" valueType="num">
                                      <p:cBhvr>
                                        <p:cTn id="33" dur="500" fill="hold"/>
                                        <p:tgtEl>
                                          <p:spTgt spid="22"/>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anim calcmode="lin" valueType="num">
                                      <p:cBhvr>
                                        <p:cTn id="42" dur="500" fill="hold"/>
                                        <p:tgtEl>
                                          <p:spTgt spid="28"/>
                                        </p:tgtEl>
                                        <p:attrNameLst>
                                          <p:attrName>ppt_x</p:attrName>
                                        </p:attrNameLst>
                                      </p:cBhvr>
                                      <p:tavLst>
                                        <p:tav tm="0">
                                          <p:val>
                                            <p:strVal val="#ppt_x"/>
                                          </p:val>
                                        </p:tav>
                                        <p:tav tm="100000">
                                          <p:val>
                                            <p:strVal val="#ppt_x"/>
                                          </p:val>
                                        </p:tav>
                                      </p:tavLst>
                                    </p:anim>
                                    <p:anim calcmode="lin" valueType="num">
                                      <p:cBhvr>
                                        <p:cTn id="43" dur="500" fill="hold"/>
                                        <p:tgtEl>
                                          <p:spTgt spid="28"/>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1"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childTnLst>
                          </p:cTn>
                        </p:par>
                        <p:par>
                          <p:cTn id="53" fill="hold">
                            <p:stCondLst>
                              <p:cond delay="3000"/>
                            </p:stCondLst>
                            <p:childTnLst>
                              <p:par>
                                <p:cTn id="54" presetID="22" presetClass="entr" presetSubtype="1"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up)">
                                      <p:cBhvr>
                                        <p:cTn id="56" dur="500"/>
                                        <p:tgtEl>
                                          <p:spTgt spid="34"/>
                                        </p:tgtEl>
                                      </p:cBhvr>
                                    </p:animEffect>
                                  </p:childTnLst>
                                </p:cTn>
                              </p:par>
                            </p:childTnLst>
                          </p:cTn>
                        </p:par>
                        <p:par>
                          <p:cTn id="57" fill="hold">
                            <p:stCondLst>
                              <p:cond delay="3500"/>
                            </p:stCondLst>
                            <p:childTnLst>
                              <p:par>
                                <p:cTn id="58" presetID="22" presetClass="entr" presetSubtype="1"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par>
                          <p:cTn id="61" fill="hold">
                            <p:stCondLst>
                              <p:cond delay="4000"/>
                            </p:stCondLst>
                            <p:childTnLst>
                              <p:par>
                                <p:cTn id="62" presetID="22" presetClass="entr" presetSubtype="1"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up)">
                                      <p:cBhvr>
                                        <p:cTn id="64" dur="500"/>
                                        <p:tgtEl>
                                          <p:spTgt spid="40"/>
                                        </p:tgtEl>
                                      </p:cBhvr>
                                    </p:animEffect>
                                  </p:childTnLst>
                                </p:cTn>
                              </p:par>
                            </p:childTnLst>
                          </p:cTn>
                        </p:par>
                        <p:par>
                          <p:cTn id="65" fill="hold">
                            <p:stCondLst>
                              <p:cond delay="4500"/>
                            </p:stCondLst>
                            <p:childTnLst>
                              <p:par>
                                <p:cTn id="66" presetID="22" presetClass="entr" presetSubtype="1"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up)">
                                      <p:cBhvr>
                                        <p:cTn id="68" dur="500"/>
                                        <p:tgtEl>
                                          <p:spTgt spid="43"/>
                                        </p:tgtEl>
                                      </p:cBhvr>
                                    </p:animEffect>
                                  </p:childTnLst>
                                </p:cTn>
                              </p:par>
                            </p:childTnLst>
                          </p:cTn>
                        </p:par>
                        <p:par>
                          <p:cTn id="69" fill="hold">
                            <p:stCondLst>
                              <p:cond delay="5000"/>
                            </p:stCondLst>
                            <p:childTnLst>
                              <p:par>
                                <p:cTn id="70" presetID="12" presetClass="entr" presetSubtype="1"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p:tgtEl>
                                          <p:spTgt spid="46"/>
                                        </p:tgtEl>
                                        <p:attrNameLst>
                                          <p:attrName>ppt_y</p:attrName>
                                        </p:attrNameLst>
                                      </p:cBhvr>
                                      <p:tavLst>
                                        <p:tav tm="0">
                                          <p:val>
                                            <p:strVal val="#ppt_y-#ppt_h*1.125000"/>
                                          </p:val>
                                        </p:tav>
                                        <p:tav tm="100000">
                                          <p:val>
                                            <p:strVal val="#ppt_y"/>
                                          </p:val>
                                        </p:tav>
                                      </p:tavLst>
                                    </p:anim>
                                    <p:animEffect transition="in" filter="wipe(down)">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3835" y="-1938"/>
            <a:ext cx="12192001" cy="6861877"/>
            <a:chOff x="-1" y="-1938"/>
            <a:chExt cx="12192001" cy="6861877"/>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2032" y="-1142032"/>
              <a:ext cx="6859938" cy="9144003"/>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46" name="矩形 45"/>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rotWithShape="1">
          <a:blip r:embed="rId4"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49" name="文本框 48"/>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grpSp>
        <p:nvGrpSpPr>
          <p:cNvPr id="12" name="Group 24"/>
          <p:cNvGrpSpPr/>
          <p:nvPr/>
        </p:nvGrpSpPr>
        <p:grpSpPr>
          <a:xfrm>
            <a:off x="4334479" y="1579916"/>
            <a:ext cx="1671597" cy="1670767"/>
            <a:chOff x="3207641" y="1456107"/>
            <a:chExt cx="1254024" cy="1253402"/>
          </a:xfrm>
        </p:grpSpPr>
        <p:sp>
          <p:nvSpPr>
            <p:cNvPr id="13" name="Freeform 20"/>
            <p:cNvSpPr/>
            <p:nvPr/>
          </p:nvSpPr>
          <p:spPr bwMode="auto">
            <a:xfrm>
              <a:off x="3207641" y="1456107"/>
              <a:ext cx="1254024" cy="1253402"/>
            </a:xfrm>
            <a:custGeom>
              <a:avLst/>
              <a:gdLst/>
              <a:ahLst/>
              <a:cxnLst>
                <a:cxn ang="0">
                  <a:pos x="982" y="0"/>
                </a:cxn>
                <a:cxn ang="0">
                  <a:pos x="957" y="12"/>
                </a:cxn>
                <a:cxn ang="0">
                  <a:pos x="719" y="251"/>
                </a:cxn>
                <a:cxn ang="0">
                  <a:pos x="534" y="67"/>
                </a:cxn>
                <a:cxn ang="0">
                  <a:pos x="504" y="55"/>
                </a:cxn>
                <a:cxn ang="0">
                  <a:pos x="438" y="87"/>
                </a:cxn>
                <a:cxn ang="0">
                  <a:pos x="49" y="476"/>
                </a:cxn>
                <a:cxn ang="0">
                  <a:pos x="20" y="523"/>
                </a:cxn>
                <a:cxn ang="0">
                  <a:pos x="29" y="572"/>
                </a:cxn>
                <a:cxn ang="0">
                  <a:pos x="213" y="756"/>
                </a:cxn>
                <a:cxn ang="0">
                  <a:pos x="15" y="955"/>
                </a:cxn>
                <a:cxn ang="0">
                  <a:pos x="4" y="989"/>
                </a:cxn>
                <a:cxn ang="0">
                  <a:pos x="36" y="1005"/>
                </a:cxn>
                <a:cxn ang="0">
                  <a:pos x="956" y="1005"/>
                </a:cxn>
                <a:cxn ang="0">
                  <a:pos x="1007" y="953"/>
                </a:cxn>
                <a:cxn ang="0">
                  <a:pos x="1007" y="33"/>
                </a:cxn>
                <a:cxn ang="0">
                  <a:pos x="982" y="0"/>
                </a:cxn>
              </a:cxnLst>
              <a:rect l="0" t="0" r="r" b="b"/>
              <a:pathLst>
                <a:path w="1007" h="1005">
                  <a:moveTo>
                    <a:pt x="982" y="0"/>
                  </a:moveTo>
                  <a:cubicBezTo>
                    <a:pt x="974" y="0"/>
                    <a:pt x="966" y="4"/>
                    <a:pt x="957" y="12"/>
                  </a:cubicBezTo>
                  <a:cubicBezTo>
                    <a:pt x="719" y="251"/>
                    <a:pt x="719" y="251"/>
                    <a:pt x="719" y="251"/>
                  </a:cubicBezTo>
                  <a:cubicBezTo>
                    <a:pt x="534" y="67"/>
                    <a:pt x="534" y="67"/>
                    <a:pt x="534" y="67"/>
                  </a:cubicBezTo>
                  <a:cubicBezTo>
                    <a:pt x="527" y="59"/>
                    <a:pt x="516" y="55"/>
                    <a:pt x="504" y="55"/>
                  </a:cubicBezTo>
                  <a:cubicBezTo>
                    <a:pt x="482" y="55"/>
                    <a:pt x="458" y="67"/>
                    <a:pt x="438" y="87"/>
                  </a:cubicBezTo>
                  <a:cubicBezTo>
                    <a:pt x="49" y="476"/>
                    <a:pt x="49" y="476"/>
                    <a:pt x="49" y="476"/>
                  </a:cubicBezTo>
                  <a:cubicBezTo>
                    <a:pt x="35" y="490"/>
                    <a:pt x="24" y="507"/>
                    <a:pt x="20" y="523"/>
                  </a:cubicBezTo>
                  <a:cubicBezTo>
                    <a:pt x="14" y="543"/>
                    <a:pt x="17" y="561"/>
                    <a:pt x="29" y="572"/>
                  </a:cubicBezTo>
                  <a:cubicBezTo>
                    <a:pt x="213" y="756"/>
                    <a:pt x="213" y="756"/>
                    <a:pt x="213" y="756"/>
                  </a:cubicBezTo>
                  <a:cubicBezTo>
                    <a:pt x="15" y="955"/>
                    <a:pt x="15" y="955"/>
                    <a:pt x="15" y="955"/>
                  </a:cubicBezTo>
                  <a:cubicBezTo>
                    <a:pt x="0" y="970"/>
                    <a:pt x="2" y="983"/>
                    <a:pt x="4" y="989"/>
                  </a:cubicBezTo>
                  <a:cubicBezTo>
                    <a:pt x="7" y="995"/>
                    <a:pt x="14" y="1005"/>
                    <a:pt x="36" y="1005"/>
                  </a:cubicBezTo>
                  <a:cubicBezTo>
                    <a:pt x="956" y="1005"/>
                    <a:pt x="956" y="1005"/>
                    <a:pt x="956" y="1005"/>
                  </a:cubicBezTo>
                  <a:cubicBezTo>
                    <a:pt x="984" y="1005"/>
                    <a:pt x="1007" y="982"/>
                    <a:pt x="1007" y="953"/>
                  </a:cubicBezTo>
                  <a:cubicBezTo>
                    <a:pt x="1007" y="33"/>
                    <a:pt x="1007" y="33"/>
                    <a:pt x="1007" y="33"/>
                  </a:cubicBezTo>
                  <a:cubicBezTo>
                    <a:pt x="1007" y="9"/>
                    <a:pt x="994" y="0"/>
                    <a:pt x="982" y="0"/>
                  </a:cubicBezTo>
                  <a:close/>
                </a:path>
              </a:pathLst>
            </a:custGeom>
            <a:solidFill>
              <a:srgbClr val="307193"/>
            </a:solidFill>
            <a:ln w="28575" cap="flat">
              <a:noFill/>
              <a:prstDash val="solid"/>
              <a:miter lim="800000"/>
            </a:ln>
            <a:effectLst/>
          </p:spPr>
          <p:txBody>
            <a:bodyPr vert="horz" wrap="square" lIns="121888" tIns="60944" rIns="121888" bIns="60944" numCol="1" anchor="t" anchorCtr="0" compatLnSpc="1"/>
            <a:lstStyle/>
            <a:p>
              <a:endParaRPr lang="en-US" altLang="en-US" sz="3200">
                <a:solidFill>
                  <a:schemeClr val="tx1">
                    <a:lumMod val="50000"/>
                    <a:lumOff val="50000"/>
                  </a:schemeClr>
                </a:solidFill>
              </a:endParaRPr>
            </a:p>
          </p:txBody>
        </p:sp>
        <p:sp>
          <p:nvSpPr>
            <p:cNvPr id="14" name="Freeform 47"/>
            <p:cNvSpPr>
              <a:spLocks noEditPoints="1"/>
            </p:cNvSpPr>
            <p:nvPr/>
          </p:nvSpPr>
          <p:spPr bwMode="auto">
            <a:xfrm>
              <a:off x="3602710" y="2027607"/>
              <a:ext cx="616744" cy="370285"/>
            </a:xfrm>
            <a:custGeom>
              <a:avLst/>
              <a:gdLst>
                <a:gd name="T0" fmla="*/ 88 w 187"/>
                <a:gd name="T1" fmla="*/ 82 h 112"/>
                <a:gd name="T2" fmla="*/ 77 w 187"/>
                <a:gd name="T3" fmla="*/ 100 h 112"/>
                <a:gd name="T4" fmla="*/ 82 w 187"/>
                <a:gd name="T5" fmla="*/ 100 h 112"/>
                <a:gd name="T6" fmla="*/ 82 w 187"/>
                <a:gd name="T7" fmla="*/ 112 h 112"/>
                <a:gd name="T8" fmla="*/ 95 w 187"/>
                <a:gd name="T9" fmla="*/ 112 h 112"/>
                <a:gd name="T10" fmla="*/ 95 w 187"/>
                <a:gd name="T11" fmla="*/ 100 h 112"/>
                <a:gd name="T12" fmla="*/ 100 w 187"/>
                <a:gd name="T13" fmla="*/ 100 h 112"/>
                <a:gd name="T14" fmla="*/ 88 w 187"/>
                <a:gd name="T15" fmla="*/ 82 h 112"/>
                <a:gd name="T16" fmla="*/ 115 w 187"/>
                <a:gd name="T17" fmla="*/ 82 h 112"/>
                <a:gd name="T18" fmla="*/ 103 w 187"/>
                <a:gd name="T19" fmla="*/ 100 h 112"/>
                <a:gd name="T20" fmla="*/ 108 w 187"/>
                <a:gd name="T21" fmla="*/ 100 h 112"/>
                <a:gd name="T22" fmla="*/ 108 w 187"/>
                <a:gd name="T23" fmla="*/ 112 h 112"/>
                <a:gd name="T24" fmla="*/ 121 w 187"/>
                <a:gd name="T25" fmla="*/ 112 h 112"/>
                <a:gd name="T26" fmla="*/ 121 w 187"/>
                <a:gd name="T27" fmla="*/ 100 h 112"/>
                <a:gd name="T28" fmla="*/ 126 w 187"/>
                <a:gd name="T29" fmla="*/ 100 h 112"/>
                <a:gd name="T30" fmla="*/ 115 w 187"/>
                <a:gd name="T31" fmla="*/ 82 h 112"/>
                <a:gd name="T32" fmla="*/ 141 w 187"/>
                <a:gd name="T33" fmla="*/ 82 h 112"/>
                <a:gd name="T34" fmla="*/ 130 w 187"/>
                <a:gd name="T35" fmla="*/ 100 h 112"/>
                <a:gd name="T36" fmla="*/ 134 w 187"/>
                <a:gd name="T37" fmla="*/ 100 h 112"/>
                <a:gd name="T38" fmla="*/ 134 w 187"/>
                <a:gd name="T39" fmla="*/ 112 h 112"/>
                <a:gd name="T40" fmla="*/ 148 w 187"/>
                <a:gd name="T41" fmla="*/ 112 h 112"/>
                <a:gd name="T42" fmla="*/ 148 w 187"/>
                <a:gd name="T43" fmla="*/ 100 h 112"/>
                <a:gd name="T44" fmla="*/ 152 w 187"/>
                <a:gd name="T45" fmla="*/ 100 h 112"/>
                <a:gd name="T46" fmla="*/ 141 w 187"/>
                <a:gd name="T47" fmla="*/ 82 h 112"/>
                <a:gd name="T48" fmla="*/ 115 w 187"/>
                <a:gd name="T49" fmla="*/ 12 h 112"/>
                <a:gd name="T50" fmla="*/ 91 w 187"/>
                <a:gd name="T51" fmla="*/ 28 h 112"/>
                <a:gd name="T52" fmla="*/ 82 w 187"/>
                <a:gd name="T53" fmla="*/ 24 h 112"/>
                <a:gd name="T54" fmla="*/ 79 w 187"/>
                <a:gd name="T55" fmla="*/ 24 h 112"/>
                <a:gd name="T56" fmla="*/ 68 w 187"/>
                <a:gd name="T57" fmla="*/ 40 h 112"/>
                <a:gd name="T58" fmla="*/ 59 w 187"/>
                <a:gd name="T59" fmla="*/ 38 h 112"/>
                <a:gd name="T60" fmla="*/ 44 w 187"/>
                <a:gd name="T61" fmla="*/ 53 h 112"/>
                <a:gd name="T62" fmla="*/ 67 w 187"/>
                <a:gd name="T63" fmla="*/ 79 h 112"/>
                <a:gd name="T64" fmla="*/ 163 w 187"/>
                <a:gd name="T65" fmla="*/ 79 h 112"/>
                <a:gd name="T66" fmla="*/ 187 w 187"/>
                <a:gd name="T67" fmla="*/ 53 h 112"/>
                <a:gd name="T68" fmla="*/ 168 w 187"/>
                <a:gd name="T69" fmla="*/ 37 h 112"/>
                <a:gd name="T70" fmla="*/ 163 w 187"/>
                <a:gd name="T71" fmla="*/ 38 h 112"/>
                <a:gd name="T72" fmla="*/ 151 w 187"/>
                <a:gd name="T73" fmla="*/ 24 h 112"/>
                <a:gd name="T74" fmla="*/ 143 w 187"/>
                <a:gd name="T75" fmla="*/ 27 h 112"/>
                <a:gd name="T76" fmla="*/ 115 w 187"/>
                <a:gd name="T77" fmla="*/ 12 h 112"/>
                <a:gd name="T78" fmla="*/ 72 w 187"/>
                <a:gd name="T79" fmla="*/ 0 h 112"/>
                <a:gd name="T80" fmla="*/ 47 w 187"/>
                <a:gd name="T81" fmla="*/ 17 h 112"/>
                <a:gd name="T82" fmla="*/ 38 w 187"/>
                <a:gd name="T83" fmla="*/ 12 h 112"/>
                <a:gd name="T84" fmla="*/ 36 w 187"/>
                <a:gd name="T85" fmla="*/ 12 h 112"/>
                <a:gd name="T86" fmla="*/ 24 w 187"/>
                <a:gd name="T87" fmla="*/ 28 h 112"/>
                <a:gd name="T88" fmla="*/ 15 w 187"/>
                <a:gd name="T89" fmla="*/ 26 h 112"/>
                <a:gd name="T90" fmla="*/ 0 w 187"/>
                <a:gd name="T91" fmla="*/ 41 h 112"/>
                <a:gd name="T92" fmla="*/ 24 w 187"/>
                <a:gd name="T93" fmla="*/ 67 h 112"/>
                <a:gd name="T94" fmla="*/ 40 w 187"/>
                <a:gd name="T95" fmla="*/ 67 h 112"/>
                <a:gd name="T96" fmla="*/ 38 w 187"/>
                <a:gd name="T97" fmla="*/ 53 h 112"/>
                <a:gd name="T98" fmla="*/ 48 w 187"/>
                <a:gd name="T99" fmla="*/ 35 h 112"/>
                <a:gd name="T100" fmla="*/ 59 w 187"/>
                <a:gd name="T101" fmla="*/ 32 h 112"/>
                <a:gd name="T102" fmla="*/ 62 w 187"/>
                <a:gd name="T103" fmla="*/ 32 h 112"/>
                <a:gd name="T104" fmla="*/ 78 w 187"/>
                <a:gd name="T105" fmla="*/ 18 h 112"/>
                <a:gd name="T106" fmla="*/ 82 w 187"/>
                <a:gd name="T107" fmla="*/ 18 h 112"/>
                <a:gd name="T108" fmla="*/ 90 w 187"/>
                <a:gd name="T109" fmla="*/ 20 h 112"/>
                <a:gd name="T110" fmla="*/ 97 w 187"/>
                <a:gd name="T111" fmla="*/ 12 h 112"/>
                <a:gd name="T112" fmla="*/ 72 w 187"/>
                <a:gd name="T11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112">
                  <a:moveTo>
                    <a:pt x="88" y="82"/>
                  </a:moveTo>
                  <a:cubicBezTo>
                    <a:pt x="77" y="100"/>
                    <a:pt x="77" y="100"/>
                    <a:pt x="77" y="100"/>
                  </a:cubicBezTo>
                  <a:cubicBezTo>
                    <a:pt x="82" y="100"/>
                    <a:pt x="82" y="100"/>
                    <a:pt x="82" y="100"/>
                  </a:cubicBezTo>
                  <a:cubicBezTo>
                    <a:pt x="82" y="112"/>
                    <a:pt x="82" y="112"/>
                    <a:pt x="82" y="112"/>
                  </a:cubicBezTo>
                  <a:cubicBezTo>
                    <a:pt x="95" y="112"/>
                    <a:pt x="95" y="112"/>
                    <a:pt x="95" y="112"/>
                  </a:cubicBezTo>
                  <a:cubicBezTo>
                    <a:pt x="95" y="100"/>
                    <a:pt x="95" y="100"/>
                    <a:pt x="95" y="100"/>
                  </a:cubicBezTo>
                  <a:cubicBezTo>
                    <a:pt x="100" y="100"/>
                    <a:pt x="100" y="100"/>
                    <a:pt x="100" y="100"/>
                  </a:cubicBezTo>
                  <a:cubicBezTo>
                    <a:pt x="88" y="82"/>
                    <a:pt x="88" y="82"/>
                    <a:pt x="88" y="82"/>
                  </a:cubicBezTo>
                  <a:moveTo>
                    <a:pt x="115" y="82"/>
                  </a:moveTo>
                  <a:cubicBezTo>
                    <a:pt x="103" y="100"/>
                    <a:pt x="103" y="100"/>
                    <a:pt x="103" y="100"/>
                  </a:cubicBezTo>
                  <a:cubicBezTo>
                    <a:pt x="108" y="100"/>
                    <a:pt x="108" y="100"/>
                    <a:pt x="108" y="100"/>
                  </a:cubicBezTo>
                  <a:cubicBezTo>
                    <a:pt x="108" y="112"/>
                    <a:pt x="108" y="112"/>
                    <a:pt x="108" y="112"/>
                  </a:cubicBezTo>
                  <a:cubicBezTo>
                    <a:pt x="121" y="112"/>
                    <a:pt x="121" y="112"/>
                    <a:pt x="121" y="112"/>
                  </a:cubicBezTo>
                  <a:cubicBezTo>
                    <a:pt x="121" y="100"/>
                    <a:pt x="121" y="100"/>
                    <a:pt x="121" y="100"/>
                  </a:cubicBezTo>
                  <a:cubicBezTo>
                    <a:pt x="126" y="100"/>
                    <a:pt x="126" y="100"/>
                    <a:pt x="126" y="100"/>
                  </a:cubicBezTo>
                  <a:cubicBezTo>
                    <a:pt x="115" y="82"/>
                    <a:pt x="115" y="82"/>
                    <a:pt x="115" y="82"/>
                  </a:cubicBezTo>
                  <a:moveTo>
                    <a:pt x="141" y="82"/>
                  </a:moveTo>
                  <a:cubicBezTo>
                    <a:pt x="130" y="100"/>
                    <a:pt x="130" y="100"/>
                    <a:pt x="130" y="100"/>
                  </a:cubicBezTo>
                  <a:cubicBezTo>
                    <a:pt x="134" y="100"/>
                    <a:pt x="134" y="100"/>
                    <a:pt x="134" y="100"/>
                  </a:cubicBezTo>
                  <a:cubicBezTo>
                    <a:pt x="134" y="112"/>
                    <a:pt x="134" y="112"/>
                    <a:pt x="134" y="112"/>
                  </a:cubicBezTo>
                  <a:cubicBezTo>
                    <a:pt x="148" y="112"/>
                    <a:pt x="148" y="112"/>
                    <a:pt x="148" y="112"/>
                  </a:cubicBezTo>
                  <a:cubicBezTo>
                    <a:pt x="148" y="100"/>
                    <a:pt x="148" y="100"/>
                    <a:pt x="148" y="100"/>
                  </a:cubicBezTo>
                  <a:cubicBezTo>
                    <a:pt x="152" y="100"/>
                    <a:pt x="152" y="100"/>
                    <a:pt x="152" y="100"/>
                  </a:cubicBezTo>
                  <a:cubicBezTo>
                    <a:pt x="141" y="82"/>
                    <a:pt x="141" y="82"/>
                    <a:pt x="141" y="82"/>
                  </a:cubicBezTo>
                  <a:moveTo>
                    <a:pt x="115" y="12"/>
                  </a:moveTo>
                  <a:cubicBezTo>
                    <a:pt x="101" y="12"/>
                    <a:pt x="97" y="20"/>
                    <a:pt x="91" y="28"/>
                  </a:cubicBezTo>
                  <a:cubicBezTo>
                    <a:pt x="90" y="26"/>
                    <a:pt x="86" y="24"/>
                    <a:pt x="82" y="24"/>
                  </a:cubicBezTo>
                  <a:cubicBezTo>
                    <a:pt x="81" y="24"/>
                    <a:pt x="80" y="24"/>
                    <a:pt x="79" y="24"/>
                  </a:cubicBezTo>
                  <a:cubicBezTo>
                    <a:pt x="70" y="27"/>
                    <a:pt x="66" y="33"/>
                    <a:pt x="68" y="40"/>
                  </a:cubicBezTo>
                  <a:cubicBezTo>
                    <a:pt x="65" y="39"/>
                    <a:pt x="62" y="38"/>
                    <a:pt x="59" y="38"/>
                  </a:cubicBezTo>
                  <a:cubicBezTo>
                    <a:pt x="50" y="38"/>
                    <a:pt x="44" y="46"/>
                    <a:pt x="44" y="53"/>
                  </a:cubicBezTo>
                  <a:cubicBezTo>
                    <a:pt x="43" y="66"/>
                    <a:pt x="50" y="79"/>
                    <a:pt x="67" y="79"/>
                  </a:cubicBezTo>
                  <a:cubicBezTo>
                    <a:pt x="163" y="79"/>
                    <a:pt x="163" y="79"/>
                    <a:pt x="163" y="79"/>
                  </a:cubicBezTo>
                  <a:cubicBezTo>
                    <a:pt x="181" y="79"/>
                    <a:pt x="187" y="66"/>
                    <a:pt x="187" y="53"/>
                  </a:cubicBezTo>
                  <a:cubicBezTo>
                    <a:pt x="186" y="45"/>
                    <a:pt x="177" y="37"/>
                    <a:pt x="168" y="37"/>
                  </a:cubicBezTo>
                  <a:cubicBezTo>
                    <a:pt x="166" y="37"/>
                    <a:pt x="164" y="37"/>
                    <a:pt x="163" y="38"/>
                  </a:cubicBezTo>
                  <a:cubicBezTo>
                    <a:pt x="165" y="32"/>
                    <a:pt x="158" y="24"/>
                    <a:pt x="151" y="24"/>
                  </a:cubicBezTo>
                  <a:cubicBezTo>
                    <a:pt x="148" y="24"/>
                    <a:pt x="145" y="25"/>
                    <a:pt x="143" y="27"/>
                  </a:cubicBezTo>
                  <a:cubicBezTo>
                    <a:pt x="138" y="19"/>
                    <a:pt x="130" y="12"/>
                    <a:pt x="115" y="12"/>
                  </a:cubicBezTo>
                  <a:moveTo>
                    <a:pt x="72" y="0"/>
                  </a:moveTo>
                  <a:cubicBezTo>
                    <a:pt x="57" y="0"/>
                    <a:pt x="53" y="8"/>
                    <a:pt x="47" y="17"/>
                  </a:cubicBezTo>
                  <a:cubicBezTo>
                    <a:pt x="46" y="15"/>
                    <a:pt x="42" y="12"/>
                    <a:pt x="38" y="12"/>
                  </a:cubicBezTo>
                  <a:cubicBezTo>
                    <a:pt x="37" y="12"/>
                    <a:pt x="36" y="12"/>
                    <a:pt x="36" y="12"/>
                  </a:cubicBezTo>
                  <a:cubicBezTo>
                    <a:pt x="26" y="15"/>
                    <a:pt x="22" y="21"/>
                    <a:pt x="24" y="28"/>
                  </a:cubicBezTo>
                  <a:cubicBezTo>
                    <a:pt x="21" y="27"/>
                    <a:pt x="18" y="26"/>
                    <a:pt x="15" y="26"/>
                  </a:cubicBezTo>
                  <a:cubicBezTo>
                    <a:pt x="6" y="26"/>
                    <a:pt x="1" y="34"/>
                    <a:pt x="0" y="41"/>
                  </a:cubicBezTo>
                  <a:cubicBezTo>
                    <a:pt x="0" y="54"/>
                    <a:pt x="6" y="67"/>
                    <a:pt x="24" y="67"/>
                  </a:cubicBezTo>
                  <a:cubicBezTo>
                    <a:pt x="40" y="67"/>
                    <a:pt x="40" y="67"/>
                    <a:pt x="40" y="67"/>
                  </a:cubicBezTo>
                  <a:cubicBezTo>
                    <a:pt x="39" y="63"/>
                    <a:pt x="38" y="58"/>
                    <a:pt x="38" y="53"/>
                  </a:cubicBezTo>
                  <a:cubicBezTo>
                    <a:pt x="39" y="45"/>
                    <a:pt x="42" y="39"/>
                    <a:pt x="48" y="35"/>
                  </a:cubicBezTo>
                  <a:cubicBezTo>
                    <a:pt x="52" y="33"/>
                    <a:pt x="55" y="32"/>
                    <a:pt x="59" y="32"/>
                  </a:cubicBezTo>
                  <a:cubicBezTo>
                    <a:pt x="60" y="32"/>
                    <a:pt x="61" y="32"/>
                    <a:pt x="62" y="32"/>
                  </a:cubicBezTo>
                  <a:cubicBezTo>
                    <a:pt x="64" y="26"/>
                    <a:pt x="69" y="21"/>
                    <a:pt x="78" y="18"/>
                  </a:cubicBezTo>
                  <a:cubicBezTo>
                    <a:pt x="79" y="18"/>
                    <a:pt x="81" y="18"/>
                    <a:pt x="82" y="18"/>
                  </a:cubicBezTo>
                  <a:cubicBezTo>
                    <a:pt x="85" y="18"/>
                    <a:pt x="87" y="19"/>
                    <a:pt x="90" y="20"/>
                  </a:cubicBezTo>
                  <a:cubicBezTo>
                    <a:pt x="92" y="17"/>
                    <a:pt x="94" y="14"/>
                    <a:pt x="97" y="12"/>
                  </a:cubicBezTo>
                  <a:cubicBezTo>
                    <a:pt x="92" y="5"/>
                    <a:pt x="84" y="0"/>
                    <a:pt x="72"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15" name="Group 25"/>
          <p:cNvGrpSpPr/>
          <p:nvPr/>
        </p:nvGrpSpPr>
        <p:grpSpPr>
          <a:xfrm>
            <a:off x="6168757" y="1583235"/>
            <a:ext cx="1673256" cy="1670767"/>
            <a:chOff x="4583706" y="1458598"/>
            <a:chExt cx="1255269" cy="1253402"/>
          </a:xfrm>
        </p:grpSpPr>
        <p:sp>
          <p:nvSpPr>
            <p:cNvPr id="16" name="Freeform 22"/>
            <p:cNvSpPr/>
            <p:nvPr/>
          </p:nvSpPr>
          <p:spPr bwMode="auto">
            <a:xfrm>
              <a:off x="4583706" y="1458598"/>
              <a:ext cx="1255269" cy="1253402"/>
            </a:xfrm>
            <a:custGeom>
              <a:avLst/>
              <a:gdLst/>
              <a:ahLst/>
              <a:cxnLst>
                <a:cxn ang="0">
                  <a:pos x="993" y="955"/>
                </a:cxn>
                <a:cxn ang="0">
                  <a:pos x="788" y="750"/>
                </a:cxn>
                <a:cxn ang="0">
                  <a:pos x="963" y="576"/>
                </a:cxn>
                <a:cxn ang="0">
                  <a:pos x="972" y="527"/>
                </a:cxn>
                <a:cxn ang="0">
                  <a:pos x="943" y="480"/>
                </a:cxn>
                <a:cxn ang="0">
                  <a:pos x="554" y="91"/>
                </a:cxn>
                <a:cxn ang="0">
                  <a:pos x="488" y="59"/>
                </a:cxn>
                <a:cxn ang="0">
                  <a:pos x="457" y="71"/>
                </a:cxn>
                <a:cxn ang="0">
                  <a:pos x="283" y="245"/>
                </a:cxn>
                <a:cxn ang="0">
                  <a:pos x="50" y="12"/>
                </a:cxn>
                <a:cxn ang="0">
                  <a:pos x="25" y="0"/>
                </a:cxn>
                <a:cxn ang="0">
                  <a:pos x="0" y="33"/>
                </a:cxn>
                <a:cxn ang="0">
                  <a:pos x="0" y="953"/>
                </a:cxn>
                <a:cxn ang="0">
                  <a:pos x="52" y="1005"/>
                </a:cxn>
                <a:cxn ang="0">
                  <a:pos x="972" y="1005"/>
                </a:cxn>
                <a:cxn ang="0">
                  <a:pos x="1003" y="988"/>
                </a:cxn>
                <a:cxn ang="0">
                  <a:pos x="993" y="955"/>
                </a:cxn>
              </a:cxnLst>
              <a:rect l="0" t="0" r="r" b="b"/>
              <a:pathLst>
                <a:path w="1008" h="1005">
                  <a:moveTo>
                    <a:pt x="993" y="955"/>
                  </a:moveTo>
                  <a:cubicBezTo>
                    <a:pt x="788" y="750"/>
                    <a:pt x="788" y="750"/>
                    <a:pt x="788" y="750"/>
                  </a:cubicBezTo>
                  <a:cubicBezTo>
                    <a:pt x="963" y="576"/>
                    <a:pt x="963" y="576"/>
                    <a:pt x="963" y="576"/>
                  </a:cubicBezTo>
                  <a:cubicBezTo>
                    <a:pt x="974" y="564"/>
                    <a:pt x="978" y="546"/>
                    <a:pt x="972" y="527"/>
                  </a:cubicBezTo>
                  <a:cubicBezTo>
                    <a:pt x="967" y="510"/>
                    <a:pt x="957" y="494"/>
                    <a:pt x="943" y="480"/>
                  </a:cubicBezTo>
                  <a:cubicBezTo>
                    <a:pt x="554" y="91"/>
                    <a:pt x="554" y="91"/>
                    <a:pt x="554" y="91"/>
                  </a:cubicBezTo>
                  <a:cubicBezTo>
                    <a:pt x="534" y="71"/>
                    <a:pt x="509" y="59"/>
                    <a:pt x="488" y="59"/>
                  </a:cubicBezTo>
                  <a:cubicBezTo>
                    <a:pt x="476" y="59"/>
                    <a:pt x="465" y="63"/>
                    <a:pt x="457" y="71"/>
                  </a:cubicBezTo>
                  <a:cubicBezTo>
                    <a:pt x="283" y="245"/>
                    <a:pt x="283" y="245"/>
                    <a:pt x="283" y="245"/>
                  </a:cubicBezTo>
                  <a:cubicBezTo>
                    <a:pt x="50" y="12"/>
                    <a:pt x="50" y="12"/>
                    <a:pt x="50" y="12"/>
                  </a:cubicBezTo>
                  <a:cubicBezTo>
                    <a:pt x="42" y="4"/>
                    <a:pt x="33" y="0"/>
                    <a:pt x="25" y="0"/>
                  </a:cubicBezTo>
                  <a:cubicBezTo>
                    <a:pt x="13" y="0"/>
                    <a:pt x="0" y="8"/>
                    <a:pt x="0" y="33"/>
                  </a:cubicBezTo>
                  <a:cubicBezTo>
                    <a:pt x="0" y="953"/>
                    <a:pt x="0" y="953"/>
                    <a:pt x="0" y="953"/>
                  </a:cubicBezTo>
                  <a:cubicBezTo>
                    <a:pt x="0" y="982"/>
                    <a:pt x="23" y="1005"/>
                    <a:pt x="52" y="1005"/>
                  </a:cubicBezTo>
                  <a:cubicBezTo>
                    <a:pt x="972" y="1005"/>
                    <a:pt x="972" y="1005"/>
                    <a:pt x="972" y="1005"/>
                  </a:cubicBezTo>
                  <a:cubicBezTo>
                    <a:pt x="993" y="1005"/>
                    <a:pt x="1001" y="995"/>
                    <a:pt x="1003" y="988"/>
                  </a:cubicBezTo>
                  <a:cubicBezTo>
                    <a:pt x="1006" y="982"/>
                    <a:pt x="1008" y="970"/>
                    <a:pt x="993" y="955"/>
                  </a:cubicBezTo>
                  <a:close/>
                </a:path>
              </a:pathLst>
            </a:custGeom>
            <a:solidFill>
              <a:srgbClr val="62C1C7"/>
            </a:solidFill>
            <a:ln w="28575" cap="flat">
              <a:noFill/>
              <a:prstDash val="solid"/>
              <a:miter lim="800000"/>
            </a:ln>
            <a:effectLst/>
          </p:spPr>
          <p:txBody>
            <a:bodyPr vert="horz" wrap="square" lIns="121888" tIns="60944" rIns="121888" bIns="60944" numCol="1" anchor="t" anchorCtr="0" compatLnSpc="1"/>
            <a:lstStyle/>
            <a:p>
              <a:endParaRPr lang="en-US" altLang="en-US" sz="3200">
                <a:solidFill>
                  <a:schemeClr val="tx1">
                    <a:lumMod val="50000"/>
                    <a:lumOff val="50000"/>
                  </a:schemeClr>
                </a:solidFill>
              </a:endParaRPr>
            </a:p>
          </p:txBody>
        </p:sp>
        <p:sp>
          <p:nvSpPr>
            <p:cNvPr id="17" name="Freeform 46"/>
            <p:cNvSpPr>
              <a:spLocks noEditPoints="1"/>
            </p:cNvSpPr>
            <p:nvPr/>
          </p:nvSpPr>
          <p:spPr bwMode="auto">
            <a:xfrm>
              <a:off x="4745710" y="1970457"/>
              <a:ext cx="508397" cy="507206"/>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21" name="Group 27"/>
          <p:cNvGrpSpPr/>
          <p:nvPr/>
        </p:nvGrpSpPr>
        <p:grpSpPr>
          <a:xfrm>
            <a:off x="4327840" y="3420001"/>
            <a:ext cx="1671597" cy="1670767"/>
            <a:chOff x="3202660" y="2836530"/>
            <a:chExt cx="1254024" cy="1253402"/>
          </a:xfrm>
        </p:grpSpPr>
        <p:sp>
          <p:nvSpPr>
            <p:cNvPr id="22" name="Freeform 21"/>
            <p:cNvSpPr/>
            <p:nvPr/>
          </p:nvSpPr>
          <p:spPr bwMode="auto">
            <a:xfrm>
              <a:off x="3202660" y="2836530"/>
              <a:ext cx="1254024" cy="1253402"/>
            </a:xfrm>
            <a:custGeom>
              <a:avLst/>
              <a:gdLst/>
              <a:ahLst/>
              <a:cxnLst>
                <a:cxn ang="0">
                  <a:pos x="956" y="0"/>
                </a:cxn>
                <a:cxn ang="0">
                  <a:pos x="36" y="0"/>
                </a:cxn>
                <a:cxn ang="0">
                  <a:pos x="4" y="16"/>
                </a:cxn>
                <a:cxn ang="0">
                  <a:pos x="15" y="50"/>
                </a:cxn>
                <a:cxn ang="0">
                  <a:pos x="237" y="272"/>
                </a:cxn>
                <a:cxn ang="0">
                  <a:pos x="47" y="462"/>
                </a:cxn>
                <a:cxn ang="0">
                  <a:pos x="68" y="559"/>
                </a:cxn>
                <a:cxn ang="0">
                  <a:pos x="456" y="948"/>
                </a:cxn>
                <a:cxn ang="0">
                  <a:pos x="522" y="980"/>
                </a:cxn>
                <a:cxn ang="0">
                  <a:pos x="522" y="980"/>
                </a:cxn>
                <a:cxn ang="0">
                  <a:pos x="553" y="968"/>
                </a:cxn>
                <a:cxn ang="0">
                  <a:pos x="743" y="778"/>
                </a:cxn>
                <a:cxn ang="0">
                  <a:pos x="957" y="993"/>
                </a:cxn>
                <a:cxn ang="0">
                  <a:pos x="982" y="1005"/>
                </a:cxn>
                <a:cxn ang="0">
                  <a:pos x="1002" y="994"/>
                </a:cxn>
                <a:cxn ang="0">
                  <a:pos x="1007" y="972"/>
                </a:cxn>
                <a:cxn ang="0">
                  <a:pos x="1007" y="52"/>
                </a:cxn>
                <a:cxn ang="0">
                  <a:pos x="956" y="0"/>
                </a:cxn>
              </a:cxnLst>
              <a:rect l="0" t="0" r="r" b="b"/>
              <a:pathLst>
                <a:path w="1007" h="1005">
                  <a:moveTo>
                    <a:pt x="956" y="0"/>
                  </a:moveTo>
                  <a:cubicBezTo>
                    <a:pt x="36" y="0"/>
                    <a:pt x="36" y="0"/>
                    <a:pt x="36" y="0"/>
                  </a:cubicBezTo>
                  <a:cubicBezTo>
                    <a:pt x="14" y="0"/>
                    <a:pt x="7" y="10"/>
                    <a:pt x="4" y="16"/>
                  </a:cubicBezTo>
                  <a:cubicBezTo>
                    <a:pt x="2" y="22"/>
                    <a:pt x="0" y="35"/>
                    <a:pt x="15" y="50"/>
                  </a:cubicBezTo>
                  <a:cubicBezTo>
                    <a:pt x="237" y="272"/>
                    <a:pt x="237" y="272"/>
                    <a:pt x="237" y="272"/>
                  </a:cubicBezTo>
                  <a:cubicBezTo>
                    <a:pt x="47" y="462"/>
                    <a:pt x="47" y="462"/>
                    <a:pt x="47" y="462"/>
                  </a:cubicBezTo>
                  <a:cubicBezTo>
                    <a:pt x="26" y="484"/>
                    <a:pt x="34" y="526"/>
                    <a:pt x="68" y="559"/>
                  </a:cubicBezTo>
                  <a:cubicBezTo>
                    <a:pt x="456" y="948"/>
                    <a:pt x="456" y="948"/>
                    <a:pt x="456" y="948"/>
                  </a:cubicBezTo>
                  <a:cubicBezTo>
                    <a:pt x="476" y="968"/>
                    <a:pt x="501" y="980"/>
                    <a:pt x="522" y="980"/>
                  </a:cubicBezTo>
                  <a:cubicBezTo>
                    <a:pt x="522" y="980"/>
                    <a:pt x="522" y="980"/>
                    <a:pt x="522" y="980"/>
                  </a:cubicBezTo>
                  <a:cubicBezTo>
                    <a:pt x="534" y="980"/>
                    <a:pt x="545" y="976"/>
                    <a:pt x="553" y="968"/>
                  </a:cubicBezTo>
                  <a:cubicBezTo>
                    <a:pt x="743" y="778"/>
                    <a:pt x="743" y="778"/>
                    <a:pt x="743" y="778"/>
                  </a:cubicBezTo>
                  <a:cubicBezTo>
                    <a:pt x="957" y="993"/>
                    <a:pt x="957" y="993"/>
                    <a:pt x="957" y="993"/>
                  </a:cubicBezTo>
                  <a:cubicBezTo>
                    <a:pt x="966" y="1001"/>
                    <a:pt x="974" y="1005"/>
                    <a:pt x="982" y="1005"/>
                  </a:cubicBezTo>
                  <a:cubicBezTo>
                    <a:pt x="991" y="1005"/>
                    <a:pt x="998" y="1001"/>
                    <a:pt x="1002" y="994"/>
                  </a:cubicBezTo>
                  <a:cubicBezTo>
                    <a:pt x="1006" y="988"/>
                    <a:pt x="1007" y="981"/>
                    <a:pt x="1007" y="972"/>
                  </a:cubicBezTo>
                  <a:cubicBezTo>
                    <a:pt x="1007" y="52"/>
                    <a:pt x="1007" y="52"/>
                    <a:pt x="1007" y="52"/>
                  </a:cubicBezTo>
                  <a:cubicBezTo>
                    <a:pt x="1007" y="23"/>
                    <a:pt x="984" y="0"/>
                    <a:pt x="956" y="0"/>
                  </a:cubicBezTo>
                  <a:close/>
                </a:path>
              </a:pathLst>
            </a:custGeom>
            <a:solidFill>
              <a:srgbClr val="62C1C7"/>
            </a:solidFill>
            <a:ln w="28575" cap="flat">
              <a:noFill/>
              <a:prstDash val="solid"/>
              <a:miter lim="800000"/>
            </a:ln>
            <a:effectLst/>
          </p:spPr>
          <p:txBody>
            <a:bodyPr vert="horz" wrap="square" lIns="121888" tIns="60944" rIns="121888" bIns="60944" numCol="1" anchor="t" anchorCtr="0" compatLnSpc="1"/>
            <a:lstStyle/>
            <a:p>
              <a:endParaRPr lang="en-US" altLang="en-US" sz="3200">
                <a:solidFill>
                  <a:schemeClr val="tx1">
                    <a:lumMod val="50000"/>
                    <a:lumOff val="50000"/>
                  </a:schemeClr>
                </a:solidFill>
              </a:endParaRPr>
            </a:p>
          </p:txBody>
        </p:sp>
        <p:sp>
          <p:nvSpPr>
            <p:cNvPr id="23" name="Freeform 45"/>
            <p:cNvSpPr>
              <a:spLocks noEditPoints="1"/>
            </p:cNvSpPr>
            <p:nvPr/>
          </p:nvSpPr>
          <p:spPr bwMode="auto">
            <a:xfrm>
              <a:off x="3624141" y="3113457"/>
              <a:ext cx="721519" cy="370285"/>
            </a:xfrm>
            <a:custGeom>
              <a:avLst/>
              <a:gdLst>
                <a:gd name="T0" fmla="*/ 29 w 219"/>
                <a:gd name="T1" fmla="*/ 43 h 112"/>
                <a:gd name="T2" fmla="*/ 19 w 219"/>
                <a:gd name="T3" fmla="*/ 54 h 112"/>
                <a:gd name="T4" fmla="*/ 23 w 219"/>
                <a:gd name="T5" fmla="*/ 62 h 112"/>
                <a:gd name="T6" fmla="*/ 4 w 219"/>
                <a:gd name="T7" fmla="*/ 91 h 112"/>
                <a:gd name="T8" fmla="*/ 6 w 219"/>
                <a:gd name="T9" fmla="*/ 92 h 112"/>
                <a:gd name="T10" fmla="*/ 18 w 219"/>
                <a:gd name="T11" fmla="*/ 81 h 112"/>
                <a:gd name="T12" fmla="*/ 12 w 219"/>
                <a:gd name="T13" fmla="*/ 112 h 112"/>
                <a:gd name="T14" fmla="*/ 22 w 219"/>
                <a:gd name="T15" fmla="*/ 112 h 112"/>
                <a:gd name="T16" fmla="*/ 29 w 219"/>
                <a:gd name="T17" fmla="*/ 99 h 112"/>
                <a:gd name="T18" fmla="*/ 36 w 219"/>
                <a:gd name="T19" fmla="*/ 112 h 112"/>
                <a:gd name="T20" fmla="*/ 46 w 219"/>
                <a:gd name="T21" fmla="*/ 112 h 112"/>
                <a:gd name="T22" fmla="*/ 41 w 219"/>
                <a:gd name="T23" fmla="*/ 81 h 112"/>
                <a:gd name="T24" fmla="*/ 52 w 219"/>
                <a:gd name="T25" fmla="*/ 92 h 112"/>
                <a:gd name="T26" fmla="*/ 55 w 219"/>
                <a:gd name="T27" fmla="*/ 91 h 112"/>
                <a:gd name="T28" fmla="*/ 36 w 219"/>
                <a:gd name="T29" fmla="*/ 62 h 112"/>
                <a:gd name="T30" fmla="*/ 40 w 219"/>
                <a:gd name="T31" fmla="*/ 54 h 112"/>
                <a:gd name="T32" fmla="*/ 29 w 219"/>
                <a:gd name="T33" fmla="*/ 43 h 112"/>
                <a:gd name="T34" fmla="*/ 189 w 219"/>
                <a:gd name="T35" fmla="*/ 43 h 112"/>
                <a:gd name="T36" fmla="*/ 179 w 219"/>
                <a:gd name="T37" fmla="*/ 54 h 112"/>
                <a:gd name="T38" fmla="*/ 183 w 219"/>
                <a:gd name="T39" fmla="*/ 62 h 112"/>
                <a:gd name="T40" fmla="*/ 164 w 219"/>
                <a:gd name="T41" fmla="*/ 91 h 112"/>
                <a:gd name="T42" fmla="*/ 166 w 219"/>
                <a:gd name="T43" fmla="*/ 92 h 112"/>
                <a:gd name="T44" fmla="*/ 178 w 219"/>
                <a:gd name="T45" fmla="*/ 81 h 112"/>
                <a:gd name="T46" fmla="*/ 172 w 219"/>
                <a:gd name="T47" fmla="*/ 112 h 112"/>
                <a:gd name="T48" fmla="*/ 182 w 219"/>
                <a:gd name="T49" fmla="*/ 112 h 112"/>
                <a:gd name="T50" fmla="*/ 189 w 219"/>
                <a:gd name="T51" fmla="*/ 99 h 112"/>
                <a:gd name="T52" fmla="*/ 197 w 219"/>
                <a:gd name="T53" fmla="*/ 112 h 112"/>
                <a:gd name="T54" fmla="*/ 206 w 219"/>
                <a:gd name="T55" fmla="*/ 112 h 112"/>
                <a:gd name="T56" fmla="*/ 201 w 219"/>
                <a:gd name="T57" fmla="*/ 81 h 112"/>
                <a:gd name="T58" fmla="*/ 213 w 219"/>
                <a:gd name="T59" fmla="*/ 92 h 112"/>
                <a:gd name="T60" fmla="*/ 215 w 219"/>
                <a:gd name="T61" fmla="*/ 91 h 112"/>
                <a:gd name="T62" fmla="*/ 196 w 219"/>
                <a:gd name="T63" fmla="*/ 62 h 112"/>
                <a:gd name="T64" fmla="*/ 200 w 219"/>
                <a:gd name="T65" fmla="*/ 54 h 112"/>
                <a:gd name="T66" fmla="*/ 189 w 219"/>
                <a:gd name="T67" fmla="*/ 43 h 112"/>
                <a:gd name="T68" fmla="*/ 111 w 219"/>
                <a:gd name="T69" fmla="*/ 0 h 112"/>
                <a:gd name="T70" fmla="*/ 94 w 219"/>
                <a:gd name="T71" fmla="*/ 17 h 112"/>
                <a:gd name="T72" fmla="*/ 100 w 219"/>
                <a:gd name="T73" fmla="*/ 31 h 112"/>
                <a:gd name="T74" fmla="*/ 70 w 219"/>
                <a:gd name="T75" fmla="*/ 78 h 112"/>
                <a:gd name="T76" fmla="*/ 73 w 219"/>
                <a:gd name="T77" fmla="*/ 80 h 112"/>
                <a:gd name="T78" fmla="*/ 92 w 219"/>
                <a:gd name="T79" fmla="*/ 62 h 112"/>
                <a:gd name="T80" fmla="*/ 84 w 219"/>
                <a:gd name="T81" fmla="*/ 112 h 112"/>
                <a:gd name="T82" fmla="*/ 99 w 219"/>
                <a:gd name="T83" fmla="*/ 112 h 112"/>
                <a:gd name="T84" fmla="*/ 111 w 219"/>
                <a:gd name="T85" fmla="*/ 91 h 112"/>
                <a:gd name="T86" fmla="*/ 123 w 219"/>
                <a:gd name="T87" fmla="*/ 112 h 112"/>
                <a:gd name="T88" fmla="*/ 139 w 219"/>
                <a:gd name="T89" fmla="*/ 112 h 112"/>
                <a:gd name="T90" fmla="*/ 130 w 219"/>
                <a:gd name="T91" fmla="*/ 62 h 112"/>
                <a:gd name="T92" fmla="*/ 149 w 219"/>
                <a:gd name="T93" fmla="*/ 80 h 112"/>
                <a:gd name="T94" fmla="*/ 153 w 219"/>
                <a:gd name="T95" fmla="*/ 78 h 112"/>
                <a:gd name="T96" fmla="*/ 122 w 219"/>
                <a:gd name="T97" fmla="*/ 31 h 112"/>
                <a:gd name="T98" fmla="*/ 128 w 219"/>
                <a:gd name="T99" fmla="*/ 17 h 112"/>
                <a:gd name="T100" fmla="*/ 111 w 219"/>
                <a:gd name="T10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24" name="Group 28"/>
          <p:cNvGrpSpPr/>
          <p:nvPr/>
        </p:nvGrpSpPr>
        <p:grpSpPr>
          <a:xfrm>
            <a:off x="6168757" y="3420001"/>
            <a:ext cx="1673256" cy="1670767"/>
            <a:chOff x="4583706" y="2836530"/>
            <a:chExt cx="1255269" cy="1253402"/>
          </a:xfrm>
        </p:grpSpPr>
        <p:sp>
          <p:nvSpPr>
            <p:cNvPr id="27" name="Freeform 23"/>
            <p:cNvSpPr/>
            <p:nvPr/>
          </p:nvSpPr>
          <p:spPr bwMode="auto">
            <a:xfrm>
              <a:off x="4583706" y="2836530"/>
              <a:ext cx="1255269" cy="1253402"/>
            </a:xfrm>
            <a:custGeom>
              <a:avLst/>
              <a:gdLst/>
              <a:ahLst/>
              <a:cxnLst>
                <a:cxn ang="0">
                  <a:pos x="1003" y="16"/>
                </a:cxn>
                <a:cxn ang="0">
                  <a:pos x="972" y="0"/>
                </a:cxn>
                <a:cxn ang="0">
                  <a:pos x="52" y="0"/>
                </a:cxn>
                <a:cxn ang="0">
                  <a:pos x="0" y="52"/>
                </a:cxn>
                <a:cxn ang="0">
                  <a:pos x="0" y="972"/>
                </a:cxn>
                <a:cxn ang="0">
                  <a:pos x="25" y="1005"/>
                </a:cxn>
                <a:cxn ang="0">
                  <a:pos x="50" y="993"/>
                </a:cxn>
                <a:cxn ang="0">
                  <a:pos x="268" y="775"/>
                </a:cxn>
                <a:cxn ang="0">
                  <a:pos x="455" y="962"/>
                </a:cxn>
                <a:cxn ang="0">
                  <a:pos x="486" y="974"/>
                </a:cxn>
                <a:cxn ang="0">
                  <a:pos x="551" y="942"/>
                </a:cxn>
                <a:cxn ang="0">
                  <a:pos x="940" y="553"/>
                </a:cxn>
                <a:cxn ang="0">
                  <a:pos x="960" y="457"/>
                </a:cxn>
                <a:cxn ang="0">
                  <a:pos x="773" y="269"/>
                </a:cxn>
                <a:cxn ang="0">
                  <a:pos x="993" y="50"/>
                </a:cxn>
                <a:cxn ang="0">
                  <a:pos x="1003" y="16"/>
                </a:cxn>
              </a:cxnLst>
              <a:rect l="0" t="0" r="r" b="b"/>
              <a:pathLst>
                <a:path w="1008" h="1005">
                  <a:moveTo>
                    <a:pt x="1003" y="16"/>
                  </a:moveTo>
                  <a:cubicBezTo>
                    <a:pt x="1001" y="10"/>
                    <a:pt x="993" y="0"/>
                    <a:pt x="972" y="0"/>
                  </a:cubicBezTo>
                  <a:cubicBezTo>
                    <a:pt x="52" y="0"/>
                    <a:pt x="52" y="0"/>
                    <a:pt x="52" y="0"/>
                  </a:cubicBezTo>
                  <a:cubicBezTo>
                    <a:pt x="23" y="0"/>
                    <a:pt x="0" y="23"/>
                    <a:pt x="0" y="52"/>
                  </a:cubicBezTo>
                  <a:cubicBezTo>
                    <a:pt x="0" y="972"/>
                    <a:pt x="0" y="972"/>
                    <a:pt x="0" y="972"/>
                  </a:cubicBezTo>
                  <a:cubicBezTo>
                    <a:pt x="0" y="996"/>
                    <a:pt x="13" y="1005"/>
                    <a:pt x="25" y="1005"/>
                  </a:cubicBezTo>
                  <a:cubicBezTo>
                    <a:pt x="33" y="1005"/>
                    <a:pt x="42" y="1001"/>
                    <a:pt x="50" y="993"/>
                  </a:cubicBezTo>
                  <a:cubicBezTo>
                    <a:pt x="268" y="775"/>
                    <a:pt x="268" y="775"/>
                    <a:pt x="268" y="775"/>
                  </a:cubicBezTo>
                  <a:cubicBezTo>
                    <a:pt x="455" y="962"/>
                    <a:pt x="455" y="962"/>
                    <a:pt x="455" y="962"/>
                  </a:cubicBezTo>
                  <a:cubicBezTo>
                    <a:pt x="463" y="970"/>
                    <a:pt x="473" y="974"/>
                    <a:pt x="486" y="974"/>
                  </a:cubicBezTo>
                  <a:cubicBezTo>
                    <a:pt x="507" y="974"/>
                    <a:pt x="531" y="962"/>
                    <a:pt x="551" y="942"/>
                  </a:cubicBezTo>
                  <a:cubicBezTo>
                    <a:pt x="940" y="553"/>
                    <a:pt x="940" y="553"/>
                    <a:pt x="940" y="553"/>
                  </a:cubicBezTo>
                  <a:cubicBezTo>
                    <a:pt x="973" y="520"/>
                    <a:pt x="982" y="478"/>
                    <a:pt x="960" y="457"/>
                  </a:cubicBezTo>
                  <a:cubicBezTo>
                    <a:pt x="773" y="269"/>
                    <a:pt x="773" y="269"/>
                    <a:pt x="773" y="269"/>
                  </a:cubicBezTo>
                  <a:cubicBezTo>
                    <a:pt x="993" y="50"/>
                    <a:pt x="993" y="50"/>
                    <a:pt x="993" y="50"/>
                  </a:cubicBezTo>
                  <a:cubicBezTo>
                    <a:pt x="1008" y="35"/>
                    <a:pt x="1006" y="22"/>
                    <a:pt x="1003" y="16"/>
                  </a:cubicBezTo>
                  <a:close/>
                </a:path>
              </a:pathLst>
            </a:custGeom>
            <a:solidFill>
              <a:srgbClr val="307193"/>
            </a:solidFill>
            <a:ln w="28575" cap="flat">
              <a:noFill/>
              <a:prstDash val="solid"/>
              <a:miter lim="800000"/>
            </a:ln>
            <a:effectLst/>
          </p:spPr>
          <p:txBody>
            <a:bodyPr vert="horz" wrap="square" lIns="121888" tIns="60944" rIns="121888" bIns="60944" numCol="1" anchor="t" anchorCtr="0" compatLnSpc="1"/>
            <a:lstStyle/>
            <a:p>
              <a:endParaRPr lang="en-US" altLang="en-US" sz="3200">
                <a:solidFill>
                  <a:schemeClr val="tx1">
                    <a:lumMod val="50000"/>
                    <a:lumOff val="50000"/>
                  </a:schemeClr>
                </a:solidFill>
              </a:endParaRPr>
            </a:p>
          </p:txBody>
        </p:sp>
        <p:sp>
          <p:nvSpPr>
            <p:cNvPr id="30" name="Freeform 43"/>
            <p:cNvSpPr>
              <a:spLocks noEditPoints="1"/>
            </p:cNvSpPr>
            <p:nvPr/>
          </p:nvSpPr>
          <p:spPr bwMode="auto">
            <a:xfrm>
              <a:off x="4820719" y="3113457"/>
              <a:ext cx="382191" cy="342900"/>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31" name="Group 74"/>
          <p:cNvGrpSpPr/>
          <p:nvPr/>
        </p:nvGrpSpPr>
        <p:grpSpPr>
          <a:xfrm>
            <a:off x="964565" y="1839598"/>
            <a:ext cx="3173730" cy="803672"/>
            <a:chOff x="-1282465" y="2984337"/>
            <a:chExt cx="3793142" cy="602910"/>
          </a:xfrm>
        </p:grpSpPr>
        <p:sp>
          <p:nvSpPr>
            <p:cNvPr id="32" name="文本框 11"/>
            <p:cNvSpPr txBox="1"/>
            <p:nvPr/>
          </p:nvSpPr>
          <p:spPr>
            <a:xfrm>
              <a:off x="336337" y="2984337"/>
              <a:ext cx="2174171" cy="230088"/>
            </a:xfrm>
            <a:prstGeom prst="rect">
              <a:avLst/>
            </a:prstGeom>
            <a:noFill/>
          </p:spPr>
          <p:txBody>
            <a:bodyPr wrap="squar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3" name="矩形 9"/>
            <p:cNvSpPr/>
            <p:nvPr/>
          </p:nvSpPr>
          <p:spPr>
            <a:xfrm>
              <a:off x="-1282465" y="3192036"/>
              <a:ext cx="3793142" cy="395211"/>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4" name="Group 74"/>
          <p:cNvGrpSpPr/>
          <p:nvPr/>
        </p:nvGrpSpPr>
        <p:grpSpPr>
          <a:xfrm>
            <a:off x="7974330" y="1839598"/>
            <a:ext cx="3173730" cy="803672"/>
            <a:chOff x="-1282465" y="2984337"/>
            <a:chExt cx="3793142" cy="602910"/>
          </a:xfrm>
        </p:grpSpPr>
        <p:sp>
          <p:nvSpPr>
            <p:cNvPr id="35" name="文本框 11"/>
            <p:cNvSpPr txBox="1"/>
            <p:nvPr/>
          </p:nvSpPr>
          <p:spPr>
            <a:xfrm>
              <a:off x="-1282465" y="2984337"/>
              <a:ext cx="2174171" cy="230088"/>
            </a:xfrm>
            <a:prstGeom prst="rect">
              <a:avLst/>
            </a:prstGeom>
            <a:noFill/>
          </p:spPr>
          <p:txBody>
            <a:bodyPr wrap="squar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6" name="矩形 35"/>
            <p:cNvSpPr/>
            <p:nvPr/>
          </p:nvSpPr>
          <p:spPr>
            <a:xfrm>
              <a:off x="-1282465" y="3192036"/>
              <a:ext cx="3793142" cy="395211"/>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7" name="Group 74"/>
          <p:cNvGrpSpPr/>
          <p:nvPr/>
        </p:nvGrpSpPr>
        <p:grpSpPr>
          <a:xfrm>
            <a:off x="964565" y="3609343"/>
            <a:ext cx="3173730" cy="803672"/>
            <a:chOff x="-1282465" y="2984337"/>
            <a:chExt cx="3793142" cy="602910"/>
          </a:xfrm>
        </p:grpSpPr>
        <p:sp>
          <p:nvSpPr>
            <p:cNvPr id="38" name="文本框 11"/>
            <p:cNvSpPr txBox="1"/>
            <p:nvPr/>
          </p:nvSpPr>
          <p:spPr>
            <a:xfrm>
              <a:off x="336337" y="2984337"/>
              <a:ext cx="2174171" cy="230088"/>
            </a:xfrm>
            <a:prstGeom prst="rect">
              <a:avLst/>
            </a:prstGeom>
            <a:noFill/>
          </p:spPr>
          <p:txBody>
            <a:bodyPr wrap="squar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9" name="矩形 9"/>
            <p:cNvSpPr/>
            <p:nvPr/>
          </p:nvSpPr>
          <p:spPr>
            <a:xfrm>
              <a:off x="-1282465" y="3192036"/>
              <a:ext cx="3793142" cy="395211"/>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40" name="Group 74"/>
          <p:cNvGrpSpPr/>
          <p:nvPr/>
        </p:nvGrpSpPr>
        <p:grpSpPr>
          <a:xfrm>
            <a:off x="7974330" y="3609338"/>
            <a:ext cx="3173730" cy="803671"/>
            <a:chOff x="-1282465" y="2984337"/>
            <a:chExt cx="3793142" cy="602910"/>
          </a:xfrm>
        </p:grpSpPr>
        <p:sp>
          <p:nvSpPr>
            <p:cNvPr id="41" name="文本框 11"/>
            <p:cNvSpPr txBox="1"/>
            <p:nvPr/>
          </p:nvSpPr>
          <p:spPr>
            <a:xfrm>
              <a:off x="-1282465" y="2984337"/>
              <a:ext cx="2174171" cy="230088"/>
            </a:xfrm>
            <a:prstGeom prst="rect">
              <a:avLst/>
            </a:prstGeom>
            <a:noFill/>
          </p:spPr>
          <p:txBody>
            <a:bodyPr wrap="squar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42" name="矩形 9"/>
            <p:cNvSpPr/>
            <p:nvPr/>
          </p:nvSpPr>
          <p:spPr>
            <a:xfrm>
              <a:off x="-1282465" y="3192036"/>
              <a:ext cx="3793142" cy="395211"/>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grpSp>
    </p:spTree>
    <p:extLst>
      <p:ext uri="{BB962C8B-B14F-4D97-AF65-F5344CB8AC3E}">
        <p14:creationId xmlns:p14="http://schemas.microsoft.com/office/powerpoint/2010/main" val="77548926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right)">
                                      <p:cBhvr>
                                        <p:cTn id="12" dur="500"/>
                                        <p:tgtEl>
                                          <p:spTgt spid="31"/>
                                        </p:tgtEl>
                                      </p:cBhvr>
                                    </p:animEffect>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childTnLst>
                          </p:cTn>
                        </p:par>
                        <p:par>
                          <p:cTn id="31" fill="hold">
                            <p:stCondLst>
                              <p:cond delay="3000"/>
                            </p:stCondLst>
                            <p:childTnLst>
                              <p:par>
                                <p:cTn id="32" presetID="2" presetClass="entr" presetSubtype="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1+#ppt_w/2"/>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000"/>
                            </p:stCondLst>
                            <p:childTnLst>
                              <p:par>
                                <p:cTn id="41" presetID="1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p:tgtEl>
                                          <p:spTgt spid="49"/>
                                        </p:tgtEl>
                                        <p:attrNameLst>
                                          <p:attrName>ppt_y</p:attrName>
                                        </p:attrNameLst>
                                      </p:cBhvr>
                                      <p:tavLst>
                                        <p:tav tm="0">
                                          <p:val>
                                            <p:strVal val="#ppt_y-#ppt_h*1.125000"/>
                                          </p:val>
                                        </p:tav>
                                        <p:tav tm="100000">
                                          <p:val>
                                            <p:strVal val="#ppt_y"/>
                                          </p:val>
                                        </p:tav>
                                      </p:tavLst>
                                    </p:anim>
                                    <p:animEffect transition="in" filter="wipe(down)">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03834" y="-1938"/>
            <a:ext cx="12192000" cy="6861877"/>
            <a:chOff x="0" y="-1938"/>
            <a:chExt cx="12192000" cy="6861877"/>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2033" y="-1142032"/>
              <a:ext cx="6859938" cy="9144003"/>
            </a:xfrm>
            <a:prstGeom prst="rect">
              <a:avLst/>
            </a:prstGeom>
          </p:spPr>
        </p:pic>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1" b="66249"/>
            <a:stretch/>
          </p:blipFill>
          <p:spPr>
            <a:xfrm rot="5400000">
              <a:off x="7218981" y="1884981"/>
              <a:ext cx="6859938" cy="3086100"/>
            </a:xfrm>
            <a:prstGeom prst="rect">
              <a:avLst/>
            </a:prstGeom>
          </p:spPr>
        </p:pic>
      </p:grpSp>
      <p:sp>
        <p:nvSpPr>
          <p:cNvPr id="37" name="矩形 36"/>
          <p:cNvSpPr/>
          <p:nvPr/>
        </p:nvSpPr>
        <p:spPr>
          <a:xfrm>
            <a:off x="286690" y="342900"/>
            <a:ext cx="11410950" cy="6172200"/>
          </a:xfrm>
          <a:prstGeom prst="rect">
            <a:avLst/>
          </a:prstGeom>
          <a:solidFill>
            <a:schemeClr val="bg1"/>
          </a:solidFill>
          <a:ln>
            <a:noFill/>
          </a:ln>
          <a:effectLst>
            <a:outerShdw blurRad="317500" sx="101000" sy="101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2" descr="https://timgsa.baidu.com/timg?image&amp;quality=80&amp;size=b9999_10000&amp;sec=1506450175817&amp;di=8b5c278bc42afa161b9efe3ac5f0ee80&amp;imgtype=0&amp;src=http%3A%2F%2Fp3.gexing.com%2FG1%2FM00%2F76%2F41%2FrBACJ1VW7j3jD0BVAAEX_sX9TeU150.jpg"/>
          <p:cNvPicPr>
            <a:picLocks noChangeAspect="1" noChangeArrowheads="1"/>
          </p:cNvPicPr>
          <p:nvPr/>
        </p:nvPicPr>
        <p:blipFill rotWithShape="1">
          <a:blip r:embed="rId4">
            <a:extLst>
              <a:ext uri="{28A0092B-C50C-407E-A947-70E740481C1C}">
                <a14:useLocalDpi xmlns:a14="http://schemas.microsoft.com/office/drawing/2010/main" val="0"/>
              </a:ext>
            </a:extLst>
          </a:blip>
          <a:srcRect l="-1" r="61704"/>
          <a:stretch/>
        </p:blipFill>
        <p:spPr bwMode="auto">
          <a:xfrm>
            <a:off x="4808750" y="1582890"/>
            <a:ext cx="2529600" cy="3699039"/>
          </a:xfrm>
          <a:prstGeom prst="rect">
            <a:avLst/>
          </a:prstGeom>
          <a:noFill/>
          <a:extLst>
            <a:ext uri="{909E8E84-426E-40DD-AFC4-6F175D3DCCD1}">
              <a14:hiddenFill xmlns:a14="http://schemas.microsoft.com/office/drawing/2010/main">
                <a:solidFill>
                  <a:srgbClr val="FFFFFF"/>
                </a:solidFill>
              </a14:hiddenFill>
            </a:ext>
          </a:extLst>
        </p:spPr>
      </p:pic>
      <p:pic>
        <p:nvPicPr>
          <p:cNvPr id="38" name="图片 37"/>
          <p:cNvPicPr>
            <a:picLocks noChangeAspect="1"/>
          </p:cNvPicPr>
          <p:nvPr/>
        </p:nvPicPr>
        <p:blipFill rotWithShape="1">
          <a:blip r:embed="rId5" cstate="print">
            <a:extLst>
              <a:ext uri="{28A0092B-C50C-407E-A947-70E740481C1C}">
                <a14:useLocalDpi xmlns:a14="http://schemas.microsoft.com/office/drawing/2010/main" val="0"/>
              </a:ext>
            </a:extLst>
          </a:blip>
          <a:srcRect r="46886" b="61262"/>
          <a:stretch/>
        </p:blipFill>
        <p:spPr>
          <a:xfrm>
            <a:off x="286690" y="312480"/>
            <a:ext cx="2732668" cy="2656681"/>
          </a:xfrm>
          <a:prstGeom prst="rect">
            <a:avLst/>
          </a:prstGeom>
        </p:spPr>
      </p:pic>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5529" t="39471" r="16115" b="15840"/>
          <a:stretch/>
        </p:blipFill>
        <p:spPr>
          <a:xfrm>
            <a:off x="9854082" y="4912745"/>
            <a:ext cx="2337918" cy="2037329"/>
          </a:xfrm>
          <a:prstGeom prst="rect">
            <a:avLst/>
          </a:prstGeom>
        </p:spPr>
      </p:pic>
      <p:sp>
        <p:nvSpPr>
          <p:cNvPr id="40" name="文本框 39"/>
          <p:cNvSpPr txBox="1"/>
          <p:nvPr/>
        </p:nvSpPr>
        <p:spPr>
          <a:xfrm>
            <a:off x="8718804" y="569097"/>
            <a:ext cx="2818130" cy="368300"/>
          </a:xfrm>
          <a:prstGeom prst="rect">
            <a:avLst/>
          </a:prstGeom>
          <a:noFill/>
        </p:spPr>
        <p:txBody>
          <a:bodyPr wrap="square" rtlCol="0">
            <a:spAutoFit/>
          </a:bodyPr>
          <a:lstStyle/>
          <a:p>
            <a:pPr algn="l"/>
            <a:r>
              <a:rPr lang="zh-CN" altLang="en-US" dirty="0">
                <a:solidFill>
                  <a:schemeClr val="tx1">
                    <a:lumMod val="75000"/>
                    <a:lumOff val="25000"/>
                  </a:schemeClr>
                </a:solidFill>
                <a:latin typeface="方正宋刻本秀楷简体" panose="02000000000000000000" charset="-122"/>
                <a:ea typeface="方正宋刻本秀楷简体" panose="02000000000000000000" charset="-122"/>
              </a:rPr>
              <a:t>单击此处输入</a:t>
            </a:r>
            <a:r>
              <a:rPr lang="zh-CN" altLang="en-US" dirty="0">
                <a:solidFill>
                  <a:srgbClr val="307193"/>
                </a:solidFill>
                <a:latin typeface="方正宋刻本秀楷简体" panose="02000000000000000000" charset="-122"/>
                <a:ea typeface="方正宋刻本秀楷简体" panose="02000000000000000000" charset="-122"/>
              </a:rPr>
              <a:t>标题文本</a:t>
            </a:r>
          </a:p>
        </p:txBody>
      </p:sp>
      <p:grpSp>
        <p:nvGrpSpPr>
          <p:cNvPr id="4" name="Group 4"/>
          <p:cNvGrpSpPr/>
          <p:nvPr/>
        </p:nvGrpSpPr>
        <p:grpSpPr>
          <a:xfrm>
            <a:off x="1163976" y="1619687"/>
            <a:ext cx="3286111" cy="811927"/>
            <a:chOff x="484797" y="3012964"/>
            <a:chExt cx="2465225" cy="609103"/>
          </a:xfrm>
        </p:grpSpPr>
        <p:sp>
          <p:nvSpPr>
            <p:cNvPr id="6" name="椭圆 10"/>
            <p:cNvSpPr/>
            <p:nvPr/>
          </p:nvSpPr>
          <p:spPr>
            <a:xfrm>
              <a:off x="2600325" y="3012964"/>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1</a:t>
              </a:r>
              <a:endParaRPr lang="zh-CN" altLang="en-US" sz="2135" b="1" dirty="0">
                <a:solidFill>
                  <a:schemeClr val="bg1"/>
                </a:solidFill>
                <a:latin typeface="微软雅黑" panose="020B0503020204020204" charset="-122"/>
                <a:ea typeface="微软雅黑" panose="020B0503020204020204" charset="-122"/>
              </a:endParaRPr>
            </a:p>
          </p:txBody>
        </p:sp>
        <p:sp>
          <p:nvSpPr>
            <p:cNvPr id="11" name="文本框 11"/>
            <p:cNvSpPr txBox="1"/>
            <p:nvPr/>
          </p:nvSpPr>
          <p:spPr>
            <a:xfrm>
              <a:off x="1384379" y="3013102"/>
              <a:ext cx="1216035" cy="230893"/>
            </a:xfrm>
            <a:prstGeom prst="rect">
              <a:avLst/>
            </a:prstGeom>
            <a:noFill/>
          </p:spPr>
          <p:txBody>
            <a:bodyPr wrap="non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2" name="矩形 9"/>
            <p:cNvSpPr/>
            <p:nvPr/>
          </p:nvSpPr>
          <p:spPr>
            <a:xfrm>
              <a:off x="484797" y="3226856"/>
              <a:ext cx="2115528" cy="395211"/>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3" name="Group 8"/>
          <p:cNvGrpSpPr/>
          <p:nvPr/>
        </p:nvGrpSpPr>
        <p:grpSpPr>
          <a:xfrm>
            <a:off x="1163976" y="3036474"/>
            <a:ext cx="3286111" cy="793512"/>
            <a:chOff x="484797" y="2992480"/>
            <a:chExt cx="2465225" cy="595288"/>
          </a:xfrm>
        </p:grpSpPr>
        <p:sp>
          <p:nvSpPr>
            <p:cNvPr id="14" name="椭圆 10"/>
            <p:cNvSpPr/>
            <p:nvPr/>
          </p:nvSpPr>
          <p:spPr>
            <a:xfrm>
              <a:off x="2600325" y="2992480"/>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2</a:t>
              </a:r>
              <a:endParaRPr lang="zh-CN" altLang="en-US" sz="2135" b="1" dirty="0">
                <a:solidFill>
                  <a:schemeClr val="bg1"/>
                </a:solidFill>
                <a:latin typeface="微软雅黑" panose="020B0503020204020204" charset="-122"/>
                <a:ea typeface="微软雅黑" panose="020B0503020204020204" charset="-122"/>
              </a:endParaRPr>
            </a:p>
          </p:txBody>
        </p:sp>
        <p:sp>
          <p:nvSpPr>
            <p:cNvPr id="15" name="文本框 11"/>
            <p:cNvSpPr txBox="1"/>
            <p:nvPr/>
          </p:nvSpPr>
          <p:spPr>
            <a:xfrm>
              <a:off x="1384379" y="2992618"/>
              <a:ext cx="1216035" cy="230893"/>
            </a:xfrm>
            <a:prstGeom prst="rect">
              <a:avLst/>
            </a:prstGeom>
            <a:noFill/>
          </p:spPr>
          <p:txBody>
            <a:bodyPr wrap="non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16" name="矩形 9"/>
            <p:cNvSpPr/>
            <p:nvPr/>
          </p:nvSpPr>
          <p:spPr>
            <a:xfrm>
              <a:off x="484797" y="3192557"/>
              <a:ext cx="2115528" cy="395211"/>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7" name="Group 12"/>
          <p:cNvGrpSpPr/>
          <p:nvPr/>
        </p:nvGrpSpPr>
        <p:grpSpPr>
          <a:xfrm>
            <a:off x="1163976" y="4490508"/>
            <a:ext cx="3286111" cy="793963"/>
            <a:chOff x="484797" y="3002145"/>
            <a:chExt cx="2465225" cy="595627"/>
          </a:xfrm>
        </p:grpSpPr>
        <p:sp>
          <p:nvSpPr>
            <p:cNvPr id="18" name="椭圆 10"/>
            <p:cNvSpPr/>
            <p:nvPr/>
          </p:nvSpPr>
          <p:spPr>
            <a:xfrm>
              <a:off x="2600325" y="3002484"/>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3</a:t>
              </a:r>
              <a:endParaRPr lang="zh-CN" altLang="en-US" sz="2135" b="1" dirty="0">
                <a:solidFill>
                  <a:schemeClr val="bg1"/>
                </a:solidFill>
                <a:latin typeface="微软雅黑" panose="020B0503020204020204" charset="-122"/>
                <a:ea typeface="微软雅黑" panose="020B0503020204020204" charset="-122"/>
              </a:endParaRPr>
            </a:p>
          </p:txBody>
        </p:sp>
        <p:sp>
          <p:nvSpPr>
            <p:cNvPr id="19" name="文本框 11"/>
            <p:cNvSpPr txBox="1"/>
            <p:nvPr/>
          </p:nvSpPr>
          <p:spPr>
            <a:xfrm>
              <a:off x="1384379" y="3002145"/>
              <a:ext cx="1216035" cy="230893"/>
            </a:xfrm>
            <a:prstGeom prst="rect">
              <a:avLst/>
            </a:prstGeom>
            <a:noFill/>
          </p:spPr>
          <p:txBody>
            <a:bodyPr wrap="none" rtlCol="0">
              <a:spAutoFit/>
            </a:bodyPr>
            <a:lstStyle/>
            <a:p>
              <a:pPr algn="r"/>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0" name="矩形 9"/>
            <p:cNvSpPr/>
            <p:nvPr/>
          </p:nvSpPr>
          <p:spPr>
            <a:xfrm>
              <a:off x="484797" y="3202561"/>
              <a:ext cx="2115528" cy="395211"/>
            </a:xfrm>
            <a:prstGeom prst="rect">
              <a:avLst/>
            </a:prstGeom>
          </p:spPr>
          <p:txBody>
            <a:bodyPr wrap="square">
              <a:spAutoFit/>
            </a:bodyPr>
            <a:lstStyle/>
            <a:p>
              <a:pPr algn="r">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1" name="Group 16"/>
          <p:cNvGrpSpPr/>
          <p:nvPr/>
        </p:nvGrpSpPr>
        <p:grpSpPr>
          <a:xfrm>
            <a:off x="7741297" y="1619665"/>
            <a:ext cx="3290471" cy="812177"/>
            <a:chOff x="144691" y="3018493"/>
            <a:chExt cx="2468496" cy="609291"/>
          </a:xfrm>
        </p:grpSpPr>
        <p:sp>
          <p:nvSpPr>
            <p:cNvPr id="22" name="椭圆 10"/>
            <p:cNvSpPr/>
            <p:nvPr/>
          </p:nvSpPr>
          <p:spPr>
            <a:xfrm>
              <a:off x="144691" y="3018493"/>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4</a:t>
              </a:r>
              <a:endParaRPr lang="zh-CN" altLang="en-US" sz="2135" b="1" dirty="0">
                <a:solidFill>
                  <a:schemeClr val="bg1"/>
                </a:solidFill>
                <a:latin typeface="微软雅黑" panose="020B0503020204020204" charset="-122"/>
                <a:ea typeface="微软雅黑" panose="020B0503020204020204" charset="-122"/>
              </a:endParaRPr>
            </a:p>
          </p:txBody>
        </p:sp>
        <p:sp>
          <p:nvSpPr>
            <p:cNvPr id="23" name="文本框 11"/>
            <p:cNvSpPr txBox="1"/>
            <p:nvPr/>
          </p:nvSpPr>
          <p:spPr>
            <a:xfrm>
              <a:off x="506972" y="3018818"/>
              <a:ext cx="1204274" cy="230089"/>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4" name="矩形 9"/>
            <p:cNvSpPr/>
            <p:nvPr/>
          </p:nvSpPr>
          <p:spPr>
            <a:xfrm>
              <a:off x="497659" y="3232573"/>
              <a:ext cx="2115528" cy="395211"/>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5" name="Group 20"/>
          <p:cNvGrpSpPr/>
          <p:nvPr/>
        </p:nvGrpSpPr>
        <p:grpSpPr>
          <a:xfrm>
            <a:off x="7741294" y="3036661"/>
            <a:ext cx="3276501" cy="837144"/>
            <a:chOff x="144691" y="3002145"/>
            <a:chExt cx="2458016" cy="628021"/>
          </a:xfrm>
        </p:grpSpPr>
        <p:sp>
          <p:nvSpPr>
            <p:cNvPr id="26" name="椭圆 10"/>
            <p:cNvSpPr/>
            <p:nvPr/>
          </p:nvSpPr>
          <p:spPr>
            <a:xfrm>
              <a:off x="144691" y="3002292"/>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5</a:t>
              </a:r>
              <a:endParaRPr lang="zh-CN" altLang="en-US" sz="2135" b="1" dirty="0">
                <a:solidFill>
                  <a:schemeClr val="bg1"/>
                </a:solidFill>
                <a:latin typeface="微软雅黑" panose="020B0503020204020204" charset="-122"/>
                <a:ea typeface="微软雅黑" panose="020B0503020204020204" charset="-122"/>
              </a:endParaRPr>
            </a:p>
          </p:txBody>
        </p:sp>
        <p:sp>
          <p:nvSpPr>
            <p:cNvPr id="27" name="文本框 11"/>
            <p:cNvSpPr txBox="1"/>
            <p:nvPr/>
          </p:nvSpPr>
          <p:spPr>
            <a:xfrm>
              <a:off x="477437" y="3002145"/>
              <a:ext cx="1204274" cy="230089"/>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28" name="矩形 9"/>
            <p:cNvSpPr/>
            <p:nvPr/>
          </p:nvSpPr>
          <p:spPr>
            <a:xfrm>
              <a:off x="487179" y="3234955"/>
              <a:ext cx="2115528" cy="395211"/>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9" name="Group 24"/>
          <p:cNvGrpSpPr/>
          <p:nvPr/>
        </p:nvGrpSpPr>
        <p:grpSpPr>
          <a:xfrm>
            <a:off x="7741289" y="4490504"/>
            <a:ext cx="3273327" cy="833968"/>
            <a:chOff x="148025" y="3002145"/>
            <a:chExt cx="2455635" cy="625639"/>
          </a:xfrm>
        </p:grpSpPr>
        <p:sp>
          <p:nvSpPr>
            <p:cNvPr id="30" name="椭圆 10"/>
            <p:cNvSpPr/>
            <p:nvPr/>
          </p:nvSpPr>
          <p:spPr>
            <a:xfrm>
              <a:off x="148025" y="3002292"/>
              <a:ext cx="349697" cy="349697"/>
            </a:xfrm>
            <a:prstGeom prst="ellipse">
              <a:avLst/>
            </a:prstGeom>
            <a:solidFill>
              <a:srgbClr val="307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charset="-122"/>
                  <a:ea typeface="微软雅黑" panose="020B0503020204020204" charset="-122"/>
                </a:rPr>
                <a:t>6</a:t>
              </a:r>
              <a:endParaRPr lang="zh-CN" altLang="en-US" sz="2135" b="1" dirty="0">
                <a:solidFill>
                  <a:schemeClr val="bg1"/>
                </a:solidFill>
                <a:latin typeface="微软雅黑" panose="020B0503020204020204" charset="-122"/>
                <a:ea typeface="微软雅黑" panose="020B0503020204020204" charset="-122"/>
              </a:endParaRPr>
            </a:p>
          </p:txBody>
        </p:sp>
        <p:sp>
          <p:nvSpPr>
            <p:cNvPr id="31" name="文本框 11"/>
            <p:cNvSpPr txBox="1"/>
            <p:nvPr/>
          </p:nvSpPr>
          <p:spPr>
            <a:xfrm>
              <a:off x="477437" y="3002145"/>
              <a:ext cx="1204274" cy="230089"/>
            </a:xfrm>
            <a:prstGeom prst="rect">
              <a:avLst/>
            </a:prstGeom>
            <a:noFill/>
          </p:spPr>
          <p:txBody>
            <a:bodyPr wrap="none" rtlCol="0">
              <a:spAutoFit/>
            </a:bodyPr>
            <a:lstStyle/>
            <a:p>
              <a:pPr algn="l"/>
              <a:r>
                <a:rPr lang="zh-CN" altLang="en-US" sz="1400" b="1" dirty="0">
                  <a:solidFill>
                    <a:srgbClr val="307193"/>
                  </a:solidFill>
                  <a:latin typeface="微软雅黑" panose="020B0503020204020204" charset="-122"/>
                  <a:ea typeface="微软雅黑" panose="020B0503020204020204" charset="-122"/>
                  <a:sym typeface="+mn-ea"/>
                </a:rPr>
                <a:t>单击此处输入标题</a:t>
              </a:r>
            </a:p>
          </p:txBody>
        </p:sp>
        <p:sp>
          <p:nvSpPr>
            <p:cNvPr id="33" name="矩形 9"/>
            <p:cNvSpPr/>
            <p:nvPr/>
          </p:nvSpPr>
          <p:spPr>
            <a:xfrm>
              <a:off x="488132" y="3232573"/>
              <a:ext cx="2115528" cy="395211"/>
            </a:xfrm>
            <a:prstGeom prst="rect">
              <a:avLst/>
            </a:prstGeom>
          </p:spPr>
          <p:txBody>
            <a:bodyPr wrap="square">
              <a:spAutoFit/>
            </a:bodyPr>
            <a:lstStyle/>
            <a:p>
              <a:pPr algn="l">
                <a:lnSpc>
                  <a:spcPct val="150000"/>
                </a:lnSpc>
              </a:pPr>
              <a:r>
                <a:rPr sz="1000" dirty="0" err="1" smtClean="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335" dirty="0">
                <a:solidFill>
                  <a:schemeClr val="tx1">
                    <a:lumMod val="50000"/>
                    <a:lumOff val="50000"/>
                  </a:schemeClr>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257608242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Top)">
                                      <p:cBhvr>
                                        <p:cTn id="11" dur="500"/>
                                        <p:tgtEl>
                                          <p:spTgt spid="1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Top)">
                                      <p:cBhvr>
                                        <p:cTn id="15" dur="500"/>
                                        <p:tgtEl>
                                          <p:spTgt spid="1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lide(fromTop)">
                                      <p:cBhvr>
                                        <p:cTn id="19" dur="500"/>
                                        <p:tgtEl>
                                          <p:spTgt spid="21"/>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slide(fromTop)">
                                      <p:cBhvr>
                                        <p:cTn id="23" dur="500"/>
                                        <p:tgtEl>
                                          <p:spTgt spid="25"/>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slide(fromTop)">
                                      <p:cBhvr>
                                        <p:cTn id="27" dur="500"/>
                                        <p:tgtEl>
                                          <p:spTgt spid="29"/>
                                        </p:tgtEl>
                                      </p:cBhvr>
                                    </p:animEffect>
                                  </p:childTnLst>
                                </p:cTn>
                              </p:par>
                            </p:childTnLst>
                          </p:cTn>
                        </p:par>
                        <p:par>
                          <p:cTn id="28" fill="hold">
                            <p:stCondLst>
                              <p:cond delay="3000"/>
                            </p:stCondLst>
                            <p:childTnLst>
                              <p:par>
                                <p:cTn id="29" presetID="12"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down)">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TotalTime>
  <Words>665</Words>
  <Application>Microsoft Office PowerPoint</Application>
  <PresentationFormat>宽屏</PresentationFormat>
  <Paragraphs>198</Paragraphs>
  <Slides>22</Slides>
  <Notes>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Gill Sans</vt:lpstr>
      <vt:lpstr>Heiti SC Light</vt:lpstr>
      <vt:lpstr>Helvetica Neue</vt:lpstr>
      <vt:lpstr>方正清刻本悦宋简体</vt:lpstr>
      <vt:lpstr>方正宋刻本秀楷简体</vt:lpstr>
      <vt:lpstr>宋体</vt:lpstr>
      <vt:lpstr>微软雅黑</vt:lpstr>
      <vt:lpstr>微软雅黑 Light</vt:lpstr>
      <vt:lpstr>Arial</vt:lpstr>
      <vt:lpstr>Calibri</vt:lpstr>
      <vt:lpstr>Calibri Light</vt:lpstr>
      <vt:lpstr>Impact</vt:lpstr>
      <vt:lpstr>Open Sans Light</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yiwen li</dc:creator>
  <cp:lastModifiedBy>小芥末素材</cp:lastModifiedBy>
  <cp:revision>16</cp:revision>
  <dcterms:created xsi:type="dcterms:W3CDTF">2017-09-26T13:50:59Z</dcterms:created>
  <dcterms:modified xsi:type="dcterms:W3CDTF">2017-11-29T04:27:02Z</dcterms:modified>
</cp:coreProperties>
</file>