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257" r:id="rId2"/>
    <p:sldId id="258" r:id="rId3"/>
    <p:sldId id="259" r:id="rId4"/>
    <p:sldId id="286" r:id="rId5"/>
    <p:sldId id="285" r:id="rId6"/>
    <p:sldId id="261" r:id="rId7"/>
    <p:sldId id="296" r:id="rId8"/>
    <p:sldId id="294" r:id="rId9"/>
    <p:sldId id="265" r:id="rId10"/>
    <p:sldId id="278" r:id="rId11"/>
    <p:sldId id="284" r:id="rId12"/>
    <p:sldId id="288" r:id="rId13"/>
    <p:sldId id="283" r:id="rId14"/>
    <p:sldId id="281" r:id="rId15"/>
    <p:sldId id="297" r:id="rId16"/>
    <p:sldId id="270" r:id="rId17"/>
    <p:sldId id="272" r:id="rId18"/>
    <p:sldId id="260" r:id="rId19"/>
    <p:sldId id="277" r:id="rId20"/>
    <p:sldId id="264" r:id="rId21"/>
    <p:sldId id="292" r:id="rId22"/>
    <p:sldId id="274" r:id="rId23"/>
    <p:sldId id="289" r:id="rId24"/>
    <p:sldId id="287" r:id="rId25"/>
    <p:sldId id="290" r:id="rId26"/>
    <p:sldId id="273" r:id="rId27"/>
    <p:sldId id="263" r:id="rId28"/>
    <p:sldId id="293" r:id="rId29"/>
    <p:sldId id="280" r:id="rId30"/>
  </p:sldIdLst>
  <p:sldSz cx="12192000" cy="6858000"/>
  <p:notesSz cx="6858000" cy="9144000"/>
  <p:defaultTextStyle>
    <a:defPPr>
      <a:defRPr lang="zh-CN"/>
    </a:defPPr>
    <a:lvl1pPr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1pPr>
    <a:lvl2pPr marL="608330" indent="-1511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2pPr>
    <a:lvl3pPr marL="1217930" indent="-3035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3pPr>
    <a:lvl4pPr marL="1827530" indent="-4559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4pPr>
    <a:lvl5pPr marL="2437130" indent="-6083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5pPr>
    <a:lvl6pPr marL="22860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6pPr>
    <a:lvl7pPr marL="27432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7pPr>
    <a:lvl8pPr marL="32004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8pPr>
    <a:lvl9pPr marL="36576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04040"/>
    <a:srgbClr val="EEE8F4"/>
    <a:srgbClr val="FEFFFF"/>
    <a:srgbClr val="C7994C"/>
    <a:srgbClr val="59C8D6"/>
    <a:srgbClr val="FFCC63"/>
    <a:srgbClr val="EF5263"/>
    <a:srgbClr val="0084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9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C2A628-5979-4657-85CB-1651BBF7C987}" type="datetimeFigureOut">
              <a:rPr lang="zh-CN" altLang="en-US" smtClean="0"/>
              <a:t>2018/5/26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7188B5-F242-46A8-BC70-F730184234EA}" type="slidenum">
              <a:rPr lang="zh-CN" altLang="en-US" smtClean="0"/>
              <a:t>‹#›</a:t>
            </a:fld>
            <a:endParaRPr lang="zh-CN" altLang="en-US"/>
          </a:p>
        </p:txBody>
      </p:sp>
    </p:spTree>
    <p:extLst>
      <p:ext uri="{BB962C8B-B14F-4D97-AF65-F5344CB8AC3E}">
        <p14:creationId xmlns:p14="http://schemas.microsoft.com/office/powerpoint/2010/main" val="3318333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lstStyle/>
          <a:p>
            <a:pPr defTabSz="1218565" eaLnBrk="1" fontAlgn="auto" hangingPunct="1">
              <a:spcBef>
                <a:spcPts val="0"/>
              </a:spcBef>
              <a:spcAft>
                <a:spcPts val="0"/>
              </a:spcAft>
              <a:defRPr/>
            </a:pPr>
            <a:r>
              <a:rPr lang="zh-CN" altLang="en-US" sz="1865" dirty="0"/>
              <a:t>更多模板请关注：https://haosc.taobao.com</a:t>
            </a:r>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spcBef>
                <a:spcPct val="30000"/>
              </a:spcBef>
              <a:buFont typeface="Arial" panose="020B0604020202020204" pitchFamily="34" charset="0"/>
              <a:defRPr>
                <a:solidFill>
                  <a:srgbClr val="FF0000"/>
                </a:solidFill>
                <a:latin typeface="Calibri" panose="020F0502020204030204" pitchFamily="34" charset="0"/>
                <a:ea typeface="宋体" panose="02010600030101010101" pitchFamily="2" charset="-122"/>
              </a:defRPr>
            </a:lvl1pPr>
            <a:lvl2pPr marL="742950" indent="-285750">
              <a:spcBef>
                <a:spcPct val="30000"/>
              </a:spcBef>
              <a:defRPr sz="16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6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6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600">
                <a:solidFill>
                  <a:schemeClr val="tx1"/>
                </a:solidFill>
                <a:latin typeface="Calibri" panose="020F0502020204030204" pitchFamily="34" charset="0"/>
                <a:ea typeface="宋体" panose="02010600030101010101" pitchFamily="2" charset="-122"/>
              </a:defRPr>
            </a:lvl5pPr>
            <a:lvl6pPr marL="25146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6pPr>
            <a:lvl7pPr marL="29718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7pPr>
            <a:lvl8pPr marL="34290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8pPr>
            <a:lvl9pPr marL="38862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9pPr>
          </a:lstStyle>
          <a:p>
            <a:pPr defTabSz="1217295" fontAlgn="base">
              <a:spcBef>
                <a:spcPct val="0"/>
              </a:spcBef>
              <a:spcAft>
                <a:spcPct val="0"/>
              </a:spcAft>
              <a:buFontTx/>
              <a:buNone/>
            </a:pPr>
            <a:fld id="{FADC5A8A-2915-45FF-8245-75070A7CF0E2}" type="slidenum">
              <a:rPr lang="zh-CN" altLang="en-US" smtClean="0">
                <a:solidFill>
                  <a:schemeClr val="tx1"/>
                </a:solidFill>
              </a:rPr>
              <a:t>1</a:t>
            </a:fld>
            <a:endParaRPr lang="zh-CN" altLang="en-US">
              <a:solidFill>
                <a:schemeClr val="tx1"/>
              </a:solidFill>
            </a:endParaRPr>
          </a:p>
        </p:txBody>
      </p:sp>
    </p:spTree>
    <p:extLst>
      <p:ext uri="{BB962C8B-B14F-4D97-AF65-F5344CB8AC3E}">
        <p14:creationId xmlns:p14="http://schemas.microsoft.com/office/powerpoint/2010/main" val="20756102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矩形 7"/>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3" name="Subtitle 2"/>
          <p:cNvSpPr>
            <a:spLocks noGrp="1"/>
          </p:cNvSpPr>
          <p:nvPr>
            <p:ph type="subTitle" idx="1" hasCustomPrompt="1"/>
          </p:nvPr>
        </p:nvSpPr>
        <p:spPr>
          <a:xfrm>
            <a:off x="1035551" y="2117057"/>
            <a:ext cx="10120899" cy="518571"/>
          </a:xfrm>
          <a:noFill/>
        </p:spPr>
        <p:txBody>
          <a:bodyPr>
            <a:normAutofit/>
          </a:bodyPr>
          <a:lstStyle>
            <a:lvl1pPr marL="0" indent="0" algn="ctr">
              <a:lnSpc>
                <a:spcPct val="150000"/>
              </a:lnSpc>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29" name="Date Placeholder 3"/>
          <p:cNvSpPr>
            <a:spLocks noGrp="1"/>
          </p:cNvSpPr>
          <p:nvPr>
            <p:ph type="dt" sz="half" idx="10"/>
          </p:nvPr>
        </p:nvSpPr>
        <p:spPr/>
        <p:txBody>
          <a:bodyPr/>
          <a:lstStyle>
            <a:lvl1pPr>
              <a:defRPr/>
            </a:lvl1pPr>
          </a:lstStyle>
          <a:p>
            <a:fld id="{73B25E68-99F1-4046-B09B-134B52642AC8}" type="datetimeFigureOut">
              <a:rPr lang="zh-CN" altLang="en-US" smtClean="0"/>
              <a:t>2018/5/26</a:t>
            </a:fld>
            <a:endParaRPr lang="zh-CN" altLang="en-US"/>
          </a:p>
        </p:txBody>
      </p:sp>
      <p:sp>
        <p:nvSpPr>
          <p:cNvPr id="30" name="Footer Placeholder 4"/>
          <p:cNvSpPr>
            <a:spLocks noGrp="1"/>
          </p:cNvSpPr>
          <p:nvPr>
            <p:ph type="ftr" sz="quarter" idx="11"/>
          </p:nvPr>
        </p:nvSpPr>
        <p:spPr/>
        <p:txBody>
          <a:bodyPr/>
          <a:lstStyle>
            <a:lvl1pPr>
              <a:defRPr/>
            </a:lvl1pPr>
          </a:lstStyle>
          <a:p>
            <a:endParaRPr lang="zh-CN" altLang="en-US"/>
          </a:p>
        </p:txBody>
      </p:sp>
      <p:sp>
        <p:nvSpPr>
          <p:cNvPr id="31"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
        <p:nvSpPr>
          <p:cNvPr id="2" name="Title 1"/>
          <p:cNvSpPr>
            <a:spLocks noGrp="1"/>
          </p:cNvSpPr>
          <p:nvPr>
            <p:ph type="ctrTitle"/>
          </p:nvPr>
        </p:nvSpPr>
        <p:spPr>
          <a:xfrm>
            <a:off x="1014846" y="672359"/>
            <a:ext cx="10162309" cy="1099282"/>
          </a:xfrm>
          <a:noFill/>
        </p:spPr>
        <p:txBody>
          <a:bodyPr anchor="ctr">
            <a:normAutofit/>
          </a:bodyPr>
          <a:lstStyle>
            <a:lvl1pPr algn="ctr">
              <a:lnSpc>
                <a:spcPct val="150000"/>
              </a:lnSpc>
              <a:defRPr sz="4400" b="1" i="0">
                <a:ln>
                  <a:noFill/>
                </a:ln>
                <a:solidFill>
                  <a:schemeClr val="accent1"/>
                </a:solidFill>
                <a:effectLst/>
              </a:defRPr>
            </a:lvl1pPr>
          </a:lstStyle>
          <a:p>
            <a:r>
              <a:rPr lang="zh-CN" altLang="en-US" dirty="0"/>
              <a:t>单击此处编辑母版标题样式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t>2018/5/26</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1"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t>2018/5/26</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t>2018/5/26</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2" name="Title 1"/>
          <p:cNvSpPr>
            <a:spLocks noGrp="1"/>
          </p:cNvSpPr>
          <p:nvPr>
            <p:ph type="title"/>
          </p:nvPr>
        </p:nvSpPr>
        <p:spPr>
          <a:xfrm>
            <a:off x="843803" y="787215"/>
            <a:ext cx="10504394" cy="1073423"/>
          </a:xfrm>
        </p:spPr>
        <p:txBody>
          <a:bodyPr anchor="ctr"/>
          <a:lstStyle>
            <a:lvl1pPr algn="ctr">
              <a:lnSpc>
                <a:spcPct val="150000"/>
              </a:lnSpc>
              <a:defRPr sz="4800" b="0">
                <a:ln>
                  <a:noFill/>
                </a:ln>
                <a:solidFill>
                  <a:schemeClr val="accent1"/>
                </a:solidFill>
              </a:defRPr>
            </a:lvl1pPr>
          </a:lstStyle>
          <a:p>
            <a:r>
              <a:rPr lang="zh-CN" altLang="en-US" dirty="0"/>
              <a:t>单击此处编辑母版标题样式</a:t>
            </a:r>
            <a:endParaRPr lang="en-US" dirty="0"/>
          </a:p>
        </p:txBody>
      </p:sp>
      <p:sp>
        <p:nvSpPr>
          <p:cNvPr id="3" name="Text Placeholder 2"/>
          <p:cNvSpPr>
            <a:spLocks noGrp="1"/>
          </p:cNvSpPr>
          <p:nvPr>
            <p:ph type="body" idx="1" hasCustomPrompt="1"/>
          </p:nvPr>
        </p:nvSpPr>
        <p:spPr>
          <a:xfrm>
            <a:off x="1463577" y="1997163"/>
            <a:ext cx="9264846" cy="917032"/>
          </a:xfrm>
        </p:spPr>
        <p:txBody>
          <a:bodyPr/>
          <a:lstStyle>
            <a:lvl1pPr marL="0" indent="0" algn="ctr">
              <a:lnSpc>
                <a:spcPct val="150000"/>
              </a:lnSpc>
              <a:buNone/>
              <a:defRPr sz="2800">
                <a:ln>
                  <a:noFill/>
                </a:ln>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11" name="Date Placeholder 3"/>
          <p:cNvSpPr>
            <a:spLocks noGrp="1"/>
          </p:cNvSpPr>
          <p:nvPr>
            <p:ph type="dt" sz="half" idx="10"/>
          </p:nvPr>
        </p:nvSpPr>
        <p:spPr/>
        <p:txBody>
          <a:bodyPr/>
          <a:lstStyle>
            <a:lvl1pPr>
              <a:defRPr/>
            </a:lvl1pPr>
          </a:lstStyle>
          <a:p>
            <a:fld id="{73B25E68-99F1-4046-B09B-134B52642AC8}" type="datetimeFigureOut">
              <a:rPr lang="zh-CN" altLang="en-US" smtClean="0"/>
              <a:t>2018/5/26</a:t>
            </a:fld>
            <a:endParaRPr lang="zh-CN" altLang="en-US"/>
          </a:p>
        </p:txBody>
      </p:sp>
      <p:sp>
        <p:nvSpPr>
          <p:cNvPr id="12" name="Footer Placeholder 4"/>
          <p:cNvSpPr>
            <a:spLocks noGrp="1"/>
          </p:cNvSpPr>
          <p:nvPr>
            <p:ph type="ftr" sz="quarter" idx="11"/>
          </p:nvPr>
        </p:nvSpPr>
        <p:spPr/>
        <p:txBody>
          <a:bodyPr/>
          <a:lstStyle>
            <a:lvl1pPr>
              <a:defRPr/>
            </a:lvl1pPr>
          </a:lstStyle>
          <a:p>
            <a:endParaRPr lang="zh-CN" altLang="en-US"/>
          </a:p>
        </p:txBody>
      </p:sp>
      <p:sp>
        <p:nvSpPr>
          <p:cNvPr id="13"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t>2018/5/26</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t>2018/5/26</a:t>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fld id="{73B25E68-99F1-4046-B09B-134B52642AC8}" type="datetimeFigureOut">
              <a:rPr lang="zh-CN" altLang="en-US" smtClean="0"/>
              <a:t>2018/5/26</a:t>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lvl="0" algn="ctr"/>
            <a:endParaRPr lang="zh-CN" altLang="en-US"/>
          </a:p>
        </p:txBody>
      </p:sp>
      <p:sp>
        <p:nvSpPr>
          <p:cNvPr id="3" name="Date Placeholder 1"/>
          <p:cNvSpPr>
            <a:spLocks noGrp="1"/>
          </p:cNvSpPr>
          <p:nvPr>
            <p:ph type="dt" sz="half" idx="10"/>
          </p:nvPr>
        </p:nvSpPr>
        <p:spPr/>
        <p:txBody>
          <a:bodyPr/>
          <a:lstStyle>
            <a:lvl1pPr>
              <a:defRPr/>
            </a:lvl1pPr>
          </a:lstStyle>
          <a:p>
            <a:fld id="{73B25E68-99F1-4046-B09B-134B52642AC8}" type="datetimeFigureOut">
              <a:rPr lang="zh-CN" altLang="en-US" smtClean="0"/>
              <a:t>2018/5/26</a:t>
            </a:fld>
            <a:endParaRPr lang="zh-CN" altLang="en-US"/>
          </a:p>
        </p:txBody>
      </p:sp>
      <p:sp>
        <p:nvSpPr>
          <p:cNvPr id="4" name="Footer Placeholder 2"/>
          <p:cNvSpPr>
            <a:spLocks noGrp="1"/>
          </p:cNvSpPr>
          <p:nvPr>
            <p:ph type="ftr" sz="quarter" idx="11"/>
          </p:nvPr>
        </p:nvSpPr>
        <p:spPr/>
        <p:txBody>
          <a:bodyPr/>
          <a:lstStyle>
            <a:lvl1pPr>
              <a:defRPr/>
            </a:lvl1pPr>
          </a:lstStyle>
          <a:p>
            <a:endParaRPr lang="zh-CN" altLang="en-US"/>
          </a:p>
        </p:txBody>
      </p:sp>
      <p:sp>
        <p:nvSpPr>
          <p:cNvPr id="5" name="Slide Number Placeholder 3"/>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t>2018/5/26</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t>2018/5/26</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矩形 10"/>
          <p:cNvSpPr/>
          <p:nvPr userDrawn="1"/>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027" name="Text Placeholder 2"/>
          <p:cNvSpPr>
            <a:spLocks noGrp="1"/>
          </p:cNvSpPr>
          <p:nvPr>
            <p:ph type="body" idx="1"/>
          </p:nvPr>
        </p:nvSpPr>
        <p:spPr bwMode="auto">
          <a:xfrm>
            <a:off x="754063" y="1585055"/>
            <a:ext cx="10680700" cy="4771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a:t>单击此处编辑母版文本样式</a:t>
            </a:r>
          </a:p>
          <a:p>
            <a:pPr lvl="1"/>
            <a:r>
              <a:rPr lang="zh-CN" altLang="en-US" dirty="0"/>
              <a:t>第二级</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defTabSz="1218565" eaLnBrk="1" fontAlgn="auto" hangingPunct="1">
              <a:spcBef>
                <a:spcPts val="0"/>
              </a:spcBef>
              <a:spcAft>
                <a:spcPts val="0"/>
              </a:spcAft>
              <a:defRPr sz="1200">
                <a:solidFill>
                  <a:schemeClr val="bg1">
                    <a:lumMod val="65000"/>
                  </a:schemeClr>
                </a:solidFill>
                <a:latin typeface="+mn-lt"/>
                <a:ea typeface="+mn-ea"/>
              </a:defRPr>
            </a:lvl1pPr>
          </a:lstStyle>
          <a:p>
            <a:fld id="{73B25E68-99F1-4046-B09B-134B52642AC8}" type="datetimeFigureOut">
              <a:rPr lang="zh-CN" altLang="en-US" smtClean="0"/>
              <a:t>2018/5/26</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defTabSz="1218565" eaLnBrk="1" fontAlgn="auto" hangingPunct="1">
              <a:spcBef>
                <a:spcPts val="0"/>
              </a:spcBef>
              <a:spcAft>
                <a:spcPts val="0"/>
              </a:spcAft>
              <a:defRPr sz="1200">
                <a:solidFill>
                  <a:schemeClr val="bg1">
                    <a:lumMod val="65000"/>
                  </a:schemeClr>
                </a:solidFill>
                <a:latin typeface="+mn-lt"/>
                <a:ea typeface="+mn-ea"/>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defTabSz="1218565" eaLnBrk="1" fontAlgn="auto" hangingPunct="1">
              <a:spcBef>
                <a:spcPts val="0"/>
              </a:spcBef>
              <a:spcAft>
                <a:spcPts val="0"/>
              </a:spcAft>
              <a:defRPr sz="1200">
                <a:solidFill>
                  <a:schemeClr val="bg1">
                    <a:lumMod val="65000"/>
                  </a:schemeClr>
                </a:solidFill>
                <a:latin typeface="+mn-lt"/>
                <a:ea typeface="+mn-ea"/>
              </a:defRPr>
            </a:lvl1pPr>
          </a:lstStyle>
          <a:p>
            <a:fld id="{3E3CA578-6D8C-4084-809D-66D25A20E1A2}" type="slidenum">
              <a:rPr lang="zh-CN" altLang="en-US" smtClean="0"/>
              <a:t>‹#›</a:t>
            </a:fld>
            <a:endParaRPr lang="zh-CN" altLang="en-US"/>
          </a:p>
        </p:txBody>
      </p:sp>
      <p:sp>
        <p:nvSpPr>
          <p:cNvPr id="1031" name="Title Placeholder 1"/>
          <p:cNvSpPr>
            <a:spLocks noGrp="1"/>
          </p:cNvSpPr>
          <p:nvPr>
            <p:ph type="title"/>
          </p:nvPr>
        </p:nvSpPr>
        <p:spPr bwMode="auto">
          <a:xfrm>
            <a:off x="1699411" y="368300"/>
            <a:ext cx="9396420" cy="848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a:t>单击此处编辑母版标题样式</a:t>
            </a:r>
            <a:endParaRPr lang="en-US" altLang="zh-CN" dirty="0"/>
          </a:p>
        </p:txBody>
      </p:sp>
      <p:grpSp>
        <p:nvGrpSpPr>
          <p:cNvPr id="8" name="组合 7"/>
          <p:cNvGrpSpPr/>
          <p:nvPr userDrawn="1"/>
        </p:nvGrpSpPr>
        <p:grpSpPr>
          <a:xfrm>
            <a:off x="83807" y="443042"/>
            <a:ext cx="1508786" cy="618699"/>
            <a:chOff x="4276470" y="4986338"/>
            <a:chExt cx="4564318" cy="1871662"/>
          </a:xfrm>
        </p:grpSpPr>
        <p:pic>
          <p:nvPicPr>
            <p:cNvPr id="9" name="그림 18"/>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276470" y="5385867"/>
              <a:ext cx="2814400" cy="1338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8"/>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096000" y="4986338"/>
              <a:ext cx="2744788"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3" name="直接连接符 2"/>
          <p:cNvCxnSpPr/>
          <p:nvPr userDrawn="1"/>
        </p:nvCxnSpPr>
        <p:spPr>
          <a:xfrm>
            <a:off x="0" y="1331259"/>
            <a:ext cx="12192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lnSpc>
          <a:spcPct val="90000"/>
        </a:lnSpc>
        <a:spcBef>
          <a:spcPct val="0"/>
        </a:spcBef>
        <a:spcAft>
          <a:spcPct val="0"/>
        </a:spcAft>
        <a:defRPr sz="3600" kern="1200">
          <a:solidFill>
            <a:schemeClr val="accent1"/>
          </a:solidFill>
          <a:latin typeface="+mj-lt"/>
          <a:ea typeface="+mj-ea"/>
          <a:cs typeface="+mj-cs"/>
        </a:defRPr>
      </a:lvl1pPr>
      <a:lvl2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6pPr>
      <a:lvl7pPr marL="9144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7pPr>
      <a:lvl8pPr marL="13716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8pPr>
      <a:lvl9pPr marL="18288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9pPr>
    </p:titleStyle>
    <p:bodyStyle>
      <a:lvl1pPr marL="357505" indent="-357505" algn="l" rtl="0" eaLnBrk="1" fontAlgn="base" hangingPunct="1">
        <a:lnSpc>
          <a:spcPct val="90000"/>
        </a:lnSpc>
        <a:spcBef>
          <a:spcPts val="1800"/>
        </a:spcBef>
        <a:spcAft>
          <a:spcPct val="0"/>
        </a:spcAft>
        <a:buClr>
          <a:schemeClr val="tx1"/>
        </a:buClr>
        <a:buSzPct val="80000"/>
        <a:buFont typeface="Wingdings 2" panose="05020102010507070707" pitchFamily="18" charset="2"/>
        <a:buChar char="ê"/>
        <a:defRPr sz="2400" kern="1200">
          <a:solidFill>
            <a:schemeClr val="tx1"/>
          </a:solidFill>
          <a:latin typeface="+mn-lt"/>
          <a:ea typeface="+mn-ea"/>
          <a:cs typeface="+mn-cs"/>
        </a:defRPr>
      </a:lvl1pPr>
      <a:lvl2pPr marL="357505" indent="-357505" algn="l" rtl="0" eaLnBrk="1" fontAlgn="base" hangingPunct="1">
        <a:lnSpc>
          <a:spcPct val="130000"/>
        </a:lnSpc>
        <a:spcBef>
          <a:spcPct val="0"/>
        </a:spcBef>
        <a:spcAft>
          <a:spcPct val="0"/>
        </a:spcAft>
        <a:buClr>
          <a:schemeClr val="tx1"/>
        </a:buClr>
        <a:buFont typeface="Wingdings 2" panose="05020102010507070707" pitchFamily="18" charset="2"/>
        <a:buChar char="ê"/>
        <a:defRPr sz="1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rgbClr val="262626"/>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slideLayout" Target="../slideLayouts/slideLayout6.xml"/><Relationship Id="rId4" Type="http://schemas.openxmlformats.org/officeDocument/2006/relationships/tags" Target="../tags/tag3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tags" Target="../tags/tag42.xml"/><Relationship Id="rId3" Type="http://schemas.openxmlformats.org/officeDocument/2006/relationships/tags" Target="../tags/tag37.xml"/><Relationship Id="rId7" Type="http://schemas.openxmlformats.org/officeDocument/2006/relationships/tags" Target="../tags/tag41.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slideLayout" Target="../slideLayouts/slideLayout6.xml"/><Relationship Id="rId5" Type="http://schemas.openxmlformats.org/officeDocument/2006/relationships/tags" Target="../tags/tag39.xml"/><Relationship Id="rId10" Type="http://schemas.openxmlformats.org/officeDocument/2006/relationships/tags" Target="../tags/tag44.xml"/><Relationship Id="rId4" Type="http://schemas.openxmlformats.org/officeDocument/2006/relationships/tags" Target="../tags/tag38.xml"/><Relationship Id="rId9" Type="http://schemas.openxmlformats.org/officeDocument/2006/relationships/tags" Target="../tags/tag4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slide" Target="slide3.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Layout" Target="../slideLayouts/slideLayout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tags" Target="../tags/tag50.xml"/><Relationship Id="rId7" Type="http://schemas.openxmlformats.org/officeDocument/2006/relationships/slideLayout" Target="../slideLayouts/slideLayout6.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tags" Target="../tags/tag27.xml"/><Relationship Id="rId7" Type="http://schemas.openxmlformats.org/officeDocument/2006/relationships/slideLayout" Target="../slideLayouts/slideLayout6.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副标题 6"/>
          <p:cNvSpPr>
            <a:spLocks noGrp="1"/>
          </p:cNvSpPr>
          <p:nvPr>
            <p:ph type="subTitle" idx="1"/>
          </p:nvPr>
        </p:nvSpPr>
        <p:spPr/>
        <p:txBody>
          <a:bodyPr>
            <a:normAutofit lnSpcReduction="10000"/>
          </a:bodyPr>
          <a:lstStyle/>
          <a:p>
            <a:r>
              <a:rPr dirty="0" err="1">
                <a:latin typeface="+mn-ea"/>
              </a:rPr>
              <a:t>讲课人</a:t>
            </a:r>
            <a:r>
              <a:rPr dirty="0" smtClean="0">
                <a:latin typeface="+mn-ea"/>
              </a:rPr>
              <a:t>：</a:t>
            </a:r>
            <a:r>
              <a:rPr lang="en-US" dirty="0" smtClean="0">
                <a:latin typeface="+mn-ea"/>
              </a:rPr>
              <a:t>  </a:t>
            </a:r>
            <a:r>
              <a:rPr dirty="0" smtClean="0">
                <a:latin typeface="+mn-ea"/>
              </a:rPr>
              <a:t>   </a:t>
            </a:r>
            <a:r>
              <a:rPr dirty="0">
                <a:latin typeface="+mn-ea"/>
              </a:rPr>
              <a:t>时间：2017年12月30日</a:t>
            </a:r>
          </a:p>
        </p:txBody>
      </p:sp>
      <p:sp>
        <p:nvSpPr>
          <p:cNvPr id="6146" name="标题 5"/>
          <p:cNvSpPr>
            <a:spLocks noGrp="1"/>
          </p:cNvSpPr>
          <p:nvPr>
            <p:ph type="ctrTitle"/>
          </p:nvPr>
        </p:nvSpPr>
        <p:spPr>
          <a:xfrm>
            <a:off x="1014846" y="820276"/>
            <a:ext cx="10162309" cy="1099282"/>
          </a:xfrm>
        </p:spPr>
        <p:txBody>
          <a:bodyPr>
            <a:noAutofit/>
          </a:bodyPr>
          <a:lstStyle/>
          <a:p>
            <a:r>
              <a:rPr lang="zh-CN" altLang="en-US" sz="4800" dirty="0"/>
              <a:t>教育教学老师课件通用模板</a:t>
            </a: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4" name="Freeform 23"/>
          <p:cNvSpPr/>
          <p:nvPr/>
        </p:nvSpPr>
        <p:spPr bwMode="auto">
          <a:xfrm>
            <a:off x="1499556" y="2450024"/>
            <a:ext cx="892931" cy="1986935"/>
          </a:xfrm>
          <a:custGeom>
            <a:avLst/>
            <a:gdLst>
              <a:gd name="T0" fmla="*/ 655637 w 215"/>
              <a:gd name="T1" fmla="*/ 1458913 h 479"/>
              <a:gd name="T2" fmla="*/ 655637 w 215"/>
              <a:gd name="T3" fmla="*/ 328941 h 479"/>
              <a:gd name="T4" fmla="*/ 329343 w 215"/>
              <a:gd name="T5" fmla="*/ 0 h 479"/>
              <a:gd name="T6" fmla="*/ 0 w 215"/>
              <a:gd name="T7" fmla="*/ 328941 h 479"/>
              <a:gd name="T8" fmla="*/ 0 w 215"/>
              <a:gd name="T9" fmla="*/ 1458913 h 479"/>
              <a:gd name="T10" fmla="*/ 655637 w 215"/>
              <a:gd name="T11" fmla="*/ 1458913 h 479"/>
              <a:gd name="T12" fmla="*/ 0 60000 65536"/>
              <a:gd name="T13" fmla="*/ 0 60000 65536"/>
              <a:gd name="T14" fmla="*/ 0 60000 65536"/>
              <a:gd name="T15" fmla="*/ 0 60000 65536"/>
              <a:gd name="T16" fmla="*/ 0 60000 65536"/>
              <a:gd name="T17" fmla="*/ 0 60000 65536"/>
              <a:gd name="T18" fmla="*/ 0 w 215"/>
              <a:gd name="T19" fmla="*/ 0 h 479"/>
              <a:gd name="T20" fmla="*/ 215 w 215"/>
              <a:gd name="T21" fmla="*/ 479 h 479"/>
            </a:gdLst>
            <a:ahLst/>
            <a:cxnLst>
              <a:cxn ang="T12">
                <a:pos x="T0" y="T1"/>
              </a:cxn>
              <a:cxn ang="T13">
                <a:pos x="T2" y="T3"/>
              </a:cxn>
              <a:cxn ang="T14">
                <a:pos x="T4" y="T5"/>
              </a:cxn>
              <a:cxn ang="T15">
                <a:pos x="T6" y="T7"/>
              </a:cxn>
              <a:cxn ang="T16">
                <a:pos x="T8" y="T9"/>
              </a:cxn>
              <a:cxn ang="T17">
                <a:pos x="T10" y="T11"/>
              </a:cxn>
            </a:cxnLst>
            <a:rect l="T18" t="T19" r="T20" b="T21"/>
            <a:pathLst>
              <a:path w="215" h="479">
                <a:moveTo>
                  <a:pt x="215" y="479"/>
                </a:moveTo>
                <a:cubicBezTo>
                  <a:pt x="215" y="108"/>
                  <a:pt x="215" y="108"/>
                  <a:pt x="215" y="108"/>
                </a:cubicBezTo>
                <a:cubicBezTo>
                  <a:pt x="215" y="49"/>
                  <a:pt x="167" y="0"/>
                  <a:pt x="108" y="0"/>
                </a:cubicBezTo>
                <a:cubicBezTo>
                  <a:pt x="48" y="0"/>
                  <a:pt x="0" y="49"/>
                  <a:pt x="0" y="108"/>
                </a:cubicBezTo>
                <a:cubicBezTo>
                  <a:pt x="0" y="479"/>
                  <a:pt x="0" y="479"/>
                  <a:pt x="0" y="479"/>
                </a:cubicBezTo>
                <a:lnTo>
                  <a:pt x="215" y="479"/>
                </a:lnTo>
                <a:close/>
              </a:path>
            </a:pathLst>
          </a:custGeom>
          <a:solidFill>
            <a:schemeClr val="accent1"/>
          </a:solidFill>
          <a:ln>
            <a:noFill/>
          </a:ln>
        </p:spPr>
        <p:txBody>
          <a:bodyPr/>
          <a:lstStyle/>
          <a:p>
            <a:endParaRPr lang="zh-CN" altLang="en-US">
              <a:solidFill>
                <a:schemeClr val="bg1"/>
              </a:solidFill>
            </a:endParaRPr>
          </a:p>
        </p:txBody>
      </p:sp>
      <p:sp>
        <p:nvSpPr>
          <p:cNvPr id="26" name="Oval 24"/>
          <p:cNvSpPr>
            <a:spLocks noChangeArrowheads="1"/>
          </p:cNvSpPr>
          <p:nvPr/>
        </p:nvSpPr>
        <p:spPr bwMode="auto">
          <a:xfrm>
            <a:off x="1583875" y="2536508"/>
            <a:ext cx="726452" cy="722128"/>
          </a:xfrm>
          <a:prstGeom prst="ellipse">
            <a:avLst/>
          </a:prstGeom>
          <a:solidFill>
            <a:srgbClr val="FFFFFF"/>
          </a:solidFill>
          <a:ln>
            <a:noFill/>
          </a:ln>
        </p:spPr>
        <p:txBody>
          <a:bodyPr/>
          <a:lstStyle/>
          <a:p>
            <a:endParaRPr lang="zh-CN" altLang="zh-CN">
              <a:solidFill>
                <a:schemeClr val="bg1"/>
              </a:solidFill>
              <a:latin typeface="Calibri" panose="020F0502020204030204" pitchFamily="34" charset="0"/>
              <a:ea typeface="宋体" panose="02010600030101010101" pitchFamily="2" charset="-122"/>
            </a:endParaRPr>
          </a:p>
        </p:txBody>
      </p:sp>
      <p:sp>
        <p:nvSpPr>
          <p:cNvPr id="27" name="Freeform 31"/>
          <p:cNvSpPr>
            <a:spLocks noEditPoints="1"/>
          </p:cNvSpPr>
          <p:nvPr/>
        </p:nvSpPr>
        <p:spPr bwMode="auto">
          <a:xfrm>
            <a:off x="1802244" y="2715959"/>
            <a:ext cx="278905" cy="356739"/>
          </a:xfrm>
          <a:custGeom>
            <a:avLst/>
            <a:gdLst>
              <a:gd name="T0" fmla="*/ 183391 w 67"/>
              <a:gd name="T1" fmla="*/ 234525 h 86"/>
              <a:gd name="T2" fmla="*/ 168109 w 67"/>
              <a:gd name="T3" fmla="*/ 249754 h 86"/>
              <a:gd name="T4" fmla="*/ 116148 w 67"/>
              <a:gd name="T5" fmla="*/ 261937 h 86"/>
              <a:gd name="T6" fmla="*/ 67243 w 67"/>
              <a:gd name="T7" fmla="*/ 240617 h 86"/>
              <a:gd name="T8" fmla="*/ 67243 w 67"/>
              <a:gd name="T9" fmla="*/ 240617 h 86"/>
              <a:gd name="T10" fmla="*/ 67243 w 67"/>
              <a:gd name="T11" fmla="*/ 240617 h 86"/>
              <a:gd name="T12" fmla="*/ 51961 w 67"/>
              <a:gd name="T13" fmla="*/ 222342 h 86"/>
              <a:gd name="T14" fmla="*/ 24452 w 67"/>
              <a:gd name="T15" fmla="*/ 176655 h 86"/>
              <a:gd name="T16" fmla="*/ 24452 w 67"/>
              <a:gd name="T17" fmla="*/ 176655 h 86"/>
              <a:gd name="T18" fmla="*/ 9170 w 67"/>
              <a:gd name="T19" fmla="*/ 149243 h 86"/>
              <a:gd name="T20" fmla="*/ 27509 w 67"/>
              <a:gd name="T21" fmla="*/ 112694 h 86"/>
              <a:gd name="T22" fmla="*/ 51961 w 67"/>
              <a:gd name="T23" fmla="*/ 124877 h 86"/>
              <a:gd name="T24" fmla="*/ 55017 w 67"/>
              <a:gd name="T25" fmla="*/ 124877 h 86"/>
              <a:gd name="T26" fmla="*/ 55017 w 67"/>
              <a:gd name="T27" fmla="*/ 127923 h 86"/>
              <a:gd name="T28" fmla="*/ 55017 w 67"/>
              <a:gd name="T29" fmla="*/ 42641 h 86"/>
              <a:gd name="T30" fmla="*/ 91696 w 67"/>
              <a:gd name="T31" fmla="*/ 21320 h 86"/>
              <a:gd name="T32" fmla="*/ 134487 w 67"/>
              <a:gd name="T33" fmla="*/ 21320 h 86"/>
              <a:gd name="T34" fmla="*/ 171165 w 67"/>
              <a:gd name="T35" fmla="*/ 42641 h 86"/>
              <a:gd name="T36" fmla="*/ 171165 w 67"/>
              <a:gd name="T37" fmla="*/ 42641 h 86"/>
              <a:gd name="T38" fmla="*/ 171165 w 67"/>
              <a:gd name="T39" fmla="*/ 42641 h 86"/>
              <a:gd name="T40" fmla="*/ 204787 w 67"/>
              <a:gd name="T41" fmla="*/ 63961 h 86"/>
              <a:gd name="T42" fmla="*/ 204787 w 67"/>
              <a:gd name="T43" fmla="*/ 179701 h 86"/>
              <a:gd name="T44" fmla="*/ 198674 w 67"/>
              <a:gd name="T45" fmla="*/ 210159 h 86"/>
              <a:gd name="T46" fmla="*/ 183391 w 67"/>
              <a:gd name="T47" fmla="*/ 234525 h 86"/>
              <a:gd name="T48" fmla="*/ 158939 w 67"/>
              <a:gd name="T49" fmla="*/ 231479 h 86"/>
              <a:gd name="T50" fmla="*/ 158939 w 67"/>
              <a:gd name="T51" fmla="*/ 231479 h 86"/>
              <a:gd name="T52" fmla="*/ 171165 w 67"/>
              <a:gd name="T53" fmla="*/ 222342 h 86"/>
              <a:gd name="T54" fmla="*/ 183391 w 67"/>
              <a:gd name="T55" fmla="*/ 204067 h 86"/>
              <a:gd name="T56" fmla="*/ 186448 w 67"/>
              <a:gd name="T57" fmla="*/ 179701 h 86"/>
              <a:gd name="T58" fmla="*/ 186448 w 67"/>
              <a:gd name="T59" fmla="*/ 63961 h 86"/>
              <a:gd name="T60" fmla="*/ 177278 w 67"/>
              <a:gd name="T61" fmla="*/ 63961 h 86"/>
              <a:gd name="T62" fmla="*/ 177278 w 67"/>
              <a:gd name="T63" fmla="*/ 118785 h 86"/>
              <a:gd name="T64" fmla="*/ 152826 w 67"/>
              <a:gd name="T65" fmla="*/ 118785 h 86"/>
              <a:gd name="T66" fmla="*/ 152826 w 67"/>
              <a:gd name="T67" fmla="*/ 42641 h 86"/>
              <a:gd name="T68" fmla="*/ 143657 w 67"/>
              <a:gd name="T69" fmla="*/ 42641 h 86"/>
              <a:gd name="T70" fmla="*/ 143657 w 67"/>
              <a:gd name="T71" fmla="*/ 42641 h 86"/>
              <a:gd name="T72" fmla="*/ 143657 w 67"/>
              <a:gd name="T73" fmla="*/ 118785 h 86"/>
              <a:gd name="T74" fmla="*/ 119204 w 67"/>
              <a:gd name="T75" fmla="*/ 118785 h 86"/>
              <a:gd name="T76" fmla="*/ 119204 w 67"/>
              <a:gd name="T77" fmla="*/ 30458 h 86"/>
              <a:gd name="T78" fmla="*/ 106978 w 67"/>
              <a:gd name="T79" fmla="*/ 30458 h 86"/>
              <a:gd name="T80" fmla="*/ 106978 w 67"/>
              <a:gd name="T81" fmla="*/ 118785 h 86"/>
              <a:gd name="T82" fmla="*/ 85583 w 67"/>
              <a:gd name="T83" fmla="*/ 118785 h 86"/>
              <a:gd name="T84" fmla="*/ 85583 w 67"/>
              <a:gd name="T85" fmla="*/ 42641 h 86"/>
              <a:gd name="T86" fmla="*/ 73357 w 67"/>
              <a:gd name="T87" fmla="*/ 42641 h 86"/>
              <a:gd name="T88" fmla="*/ 73357 w 67"/>
              <a:gd name="T89" fmla="*/ 149243 h 86"/>
              <a:gd name="T90" fmla="*/ 48904 w 67"/>
              <a:gd name="T91" fmla="*/ 155335 h 86"/>
              <a:gd name="T92" fmla="*/ 36678 w 67"/>
              <a:gd name="T93" fmla="*/ 134014 h 86"/>
              <a:gd name="T94" fmla="*/ 24452 w 67"/>
              <a:gd name="T95" fmla="*/ 140106 h 86"/>
              <a:gd name="T96" fmla="*/ 39735 w 67"/>
              <a:gd name="T97" fmla="*/ 167518 h 86"/>
              <a:gd name="T98" fmla="*/ 39735 w 67"/>
              <a:gd name="T99" fmla="*/ 167518 h 86"/>
              <a:gd name="T100" fmla="*/ 67243 w 67"/>
              <a:gd name="T101" fmla="*/ 213205 h 86"/>
              <a:gd name="T102" fmla="*/ 79470 w 67"/>
              <a:gd name="T103" fmla="*/ 225388 h 86"/>
              <a:gd name="T104" fmla="*/ 116148 w 67"/>
              <a:gd name="T105" fmla="*/ 243662 h 86"/>
              <a:gd name="T106" fmla="*/ 158939 w 67"/>
              <a:gd name="T107" fmla="*/ 231479 h 8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7"/>
              <a:gd name="T163" fmla="*/ 0 h 86"/>
              <a:gd name="T164" fmla="*/ 67 w 67"/>
              <a:gd name="T165" fmla="*/ 86 h 8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7" h="86">
                <a:moveTo>
                  <a:pt x="60" y="77"/>
                </a:moveTo>
                <a:cubicBezTo>
                  <a:pt x="59" y="79"/>
                  <a:pt x="57" y="80"/>
                  <a:pt x="55" y="82"/>
                </a:cubicBezTo>
                <a:cubicBezTo>
                  <a:pt x="50" y="85"/>
                  <a:pt x="44" y="86"/>
                  <a:pt x="38" y="86"/>
                </a:cubicBezTo>
                <a:cubicBezTo>
                  <a:pt x="32" y="85"/>
                  <a:pt x="26" y="83"/>
                  <a:pt x="22" y="79"/>
                </a:cubicBezTo>
                <a:cubicBezTo>
                  <a:pt x="22" y="79"/>
                  <a:pt x="22" y="79"/>
                  <a:pt x="22" y="79"/>
                </a:cubicBezTo>
                <a:cubicBezTo>
                  <a:pt x="22" y="79"/>
                  <a:pt x="22" y="79"/>
                  <a:pt x="22" y="79"/>
                </a:cubicBezTo>
                <a:cubicBezTo>
                  <a:pt x="20" y="77"/>
                  <a:pt x="18" y="75"/>
                  <a:pt x="17" y="73"/>
                </a:cubicBezTo>
                <a:cubicBezTo>
                  <a:pt x="8" y="58"/>
                  <a:pt x="8" y="58"/>
                  <a:pt x="8" y="58"/>
                </a:cubicBezTo>
                <a:cubicBezTo>
                  <a:pt x="8" y="58"/>
                  <a:pt x="8" y="58"/>
                  <a:pt x="8" y="58"/>
                </a:cubicBezTo>
                <a:cubicBezTo>
                  <a:pt x="3" y="49"/>
                  <a:pt x="3" y="49"/>
                  <a:pt x="3" y="49"/>
                </a:cubicBezTo>
                <a:cubicBezTo>
                  <a:pt x="0" y="44"/>
                  <a:pt x="3" y="38"/>
                  <a:pt x="9" y="37"/>
                </a:cubicBezTo>
                <a:cubicBezTo>
                  <a:pt x="12" y="37"/>
                  <a:pt x="15" y="38"/>
                  <a:pt x="17" y="41"/>
                </a:cubicBezTo>
                <a:cubicBezTo>
                  <a:pt x="17" y="41"/>
                  <a:pt x="18" y="41"/>
                  <a:pt x="18" y="41"/>
                </a:cubicBezTo>
                <a:cubicBezTo>
                  <a:pt x="18" y="42"/>
                  <a:pt x="18" y="42"/>
                  <a:pt x="18" y="42"/>
                </a:cubicBezTo>
                <a:cubicBezTo>
                  <a:pt x="18" y="14"/>
                  <a:pt x="18" y="14"/>
                  <a:pt x="18" y="14"/>
                </a:cubicBezTo>
                <a:cubicBezTo>
                  <a:pt x="18" y="8"/>
                  <a:pt x="25" y="4"/>
                  <a:pt x="30" y="7"/>
                </a:cubicBezTo>
                <a:cubicBezTo>
                  <a:pt x="32" y="0"/>
                  <a:pt x="42" y="0"/>
                  <a:pt x="44" y="7"/>
                </a:cubicBezTo>
                <a:cubicBezTo>
                  <a:pt x="49" y="4"/>
                  <a:pt x="56" y="8"/>
                  <a:pt x="56" y="14"/>
                </a:cubicBezTo>
                <a:cubicBezTo>
                  <a:pt x="56" y="14"/>
                  <a:pt x="56" y="14"/>
                  <a:pt x="56" y="14"/>
                </a:cubicBezTo>
                <a:cubicBezTo>
                  <a:pt x="56" y="14"/>
                  <a:pt x="56" y="14"/>
                  <a:pt x="56" y="14"/>
                </a:cubicBezTo>
                <a:cubicBezTo>
                  <a:pt x="61" y="12"/>
                  <a:pt x="67" y="15"/>
                  <a:pt x="67" y="21"/>
                </a:cubicBezTo>
                <a:cubicBezTo>
                  <a:pt x="67" y="59"/>
                  <a:pt x="67" y="59"/>
                  <a:pt x="67" y="59"/>
                </a:cubicBezTo>
                <a:cubicBezTo>
                  <a:pt x="67" y="62"/>
                  <a:pt x="66" y="66"/>
                  <a:pt x="65" y="69"/>
                </a:cubicBezTo>
                <a:cubicBezTo>
                  <a:pt x="64" y="72"/>
                  <a:pt x="63" y="75"/>
                  <a:pt x="60" y="77"/>
                </a:cubicBezTo>
                <a:close/>
                <a:moveTo>
                  <a:pt x="52" y="76"/>
                </a:moveTo>
                <a:cubicBezTo>
                  <a:pt x="52" y="76"/>
                  <a:pt x="52" y="76"/>
                  <a:pt x="52" y="76"/>
                </a:cubicBezTo>
                <a:cubicBezTo>
                  <a:pt x="53" y="76"/>
                  <a:pt x="55" y="74"/>
                  <a:pt x="56" y="73"/>
                </a:cubicBezTo>
                <a:cubicBezTo>
                  <a:pt x="58" y="71"/>
                  <a:pt x="59" y="69"/>
                  <a:pt x="60" y="67"/>
                </a:cubicBezTo>
                <a:cubicBezTo>
                  <a:pt x="61" y="64"/>
                  <a:pt x="61" y="62"/>
                  <a:pt x="61" y="59"/>
                </a:cubicBezTo>
                <a:cubicBezTo>
                  <a:pt x="61" y="21"/>
                  <a:pt x="61" y="21"/>
                  <a:pt x="61" y="21"/>
                </a:cubicBezTo>
                <a:cubicBezTo>
                  <a:pt x="61" y="19"/>
                  <a:pt x="58" y="19"/>
                  <a:pt x="58" y="21"/>
                </a:cubicBezTo>
                <a:cubicBezTo>
                  <a:pt x="58" y="39"/>
                  <a:pt x="58" y="39"/>
                  <a:pt x="58" y="39"/>
                </a:cubicBezTo>
                <a:cubicBezTo>
                  <a:pt x="58" y="44"/>
                  <a:pt x="50" y="44"/>
                  <a:pt x="50" y="39"/>
                </a:cubicBezTo>
                <a:cubicBezTo>
                  <a:pt x="50" y="14"/>
                  <a:pt x="50" y="14"/>
                  <a:pt x="50" y="14"/>
                </a:cubicBezTo>
                <a:cubicBezTo>
                  <a:pt x="50" y="12"/>
                  <a:pt x="47" y="12"/>
                  <a:pt x="47" y="14"/>
                </a:cubicBezTo>
                <a:cubicBezTo>
                  <a:pt x="47" y="14"/>
                  <a:pt x="47" y="14"/>
                  <a:pt x="47" y="14"/>
                </a:cubicBezTo>
                <a:cubicBezTo>
                  <a:pt x="47" y="39"/>
                  <a:pt x="47" y="39"/>
                  <a:pt x="47" y="39"/>
                </a:cubicBezTo>
                <a:cubicBezTo>
                  <a:pt x="47" y="44"/>
                  <a:pt x="39" y="44"/>
                  <a:pt x="39" y="39"/>
                </a:cubicBezTo>
                <a:cubicBezTo>
                  <a:pt x="39" y="10"/>
                  <a:pt x="39" y="10"/>
                  <a:pt x="39" y="10"/>
                </a:cubicBezTo>
                <a:cubicBezTo>
                  <a:pt x="39" y="7"/>
                  <a:pt x="35" y="7"/>
                  <a:pt x="35" y="10"/>
                </a:cubicBezTo>
                <a:cubicBezTo>
                  <a:pt x="35" y="39"/>
                  <a:pt x="35" y="39"/>
                  <a:pt x="35" y="39"/>
                </a:cubicBezTo>
                <a:cubicBezTo>
                  <a:pt x="35" y="44"/>
                  <a:pt x="28" y="44"/>
                  <a:pt x="28" y="39"/>
                </a:cubicBezTo>
                <a:cubicBezTo>
                  <a:pt x="28" y="14"/>
                  <a:pt x="28" y="14"/>
                  <a:pt x="28" y="14"/>
                </a:cubicBezTo>
                <a:cubicBezTo>
                  <a:pt x="28" y="12"/>
                  <a:pt x="24" y="12"/>
                  <a:pt x="24" y="14"/>
                </a:cubicBezTo>
                <a:cubicBezTo>
                  <a:pt x="24" y="49"/>
                  <a:pt x="24" y="49"/>
                  <a:pt x="24" y="49"/>
                </a:cubicBezTo>
                <a:cubicBezTo>
                  <a:pt x="24" y="53"/>
                  <a:pt x="19" y="55"/>
                  <a:pt x="16" y="51"/>
                </a:cubicBezTo>
                <a:cubicBezTo>
                  <a:pt x="12" y="44"/>
                  <a:pt x="12" y="44"/>
                  <a:pt x="12" y="44"/>
                </a:cubicBezTo>
                <a:cubicBezTo>
                  <a:pt x="11" y="42"/>
                  <a:pt x="7" y="43"/>
                  <a:pt x="8" y="46"/>
                </a:cubicBezTo>
                <a:cubicBezTo>
                  <a:pt x="13" y="55"/>
                  <a:pt x="13" y="55"/>
                  <a:pt x="13" y="55"/>
                </a:cubicBezTo>
                <a:cubicBezTo>
                  <a:pt x="13" y="55"/>
                  <a:pt x="13" y="55"/>
                  <a:pt x="13" y="55"/>
                </a:cubicBezTo>
                <a:cubicBezTo>
                  <a:pt x="22" y="70"/>
                  <a:pt x="22" y="70"/>
                  <a:pt x="22" y="70"/>
                </a:cubicBezTo>
                <a:cubicBezTo>
                  <a:pt x="23" y="72"/>
                  <a:pt x="24" y="73"/>
                  <a:pt x="26" y="74"/>
                </a:cubicBezTo>
                <a:cubicBezTo>
                  <a:pt x="29" y="77"/>
                  <a:pt x="34" y="79"/>
                  <a:pt x="38" y="80"/>
                </a:cubicBezTo>
                <a:cubicBezTo>
                  <a:pt x="43" y="80"/>
                  <a:pt x="48" y="79"/>
                  <a:pt x="52" y="76"/>
                </a:cubicBezTo>
                <a:close/>
              </a:path>
            </a:pathLst>
          </a:custGeom>
          <a:solidFill>
            <a:schemeClr val="accent1"/>
          </a:solidFill>
          <a:ln>
            <a:noFill/>
          </a:ln>
        </p:spPr>
        <p:txBody>
          <a:bodyPr/>
          <a:lstStyle/>
          <a:p>
            <a:endParaRPr lang="zh-CN" altLang="en-US">
              <a:solidFill>
                <a:schemeClr val="bg1"/>
              </a:solidFill>
            </a:endParaRPr>
          </a:p>
        </p:txBody>
      </p:sp>
      <p:sp>
        <p:nvSpPr>
          <p:cNvPr id="32" name="矩形: 圆角 31"/>
          <p:cNvSpPr/>
          <p:nvPr/>
        </p:nvSpPr>
        <p:spPr>
          <a:xfrm>
            <a:off x="614742" y="3761395"/>
            <a:ext cx="2653908" cy="1351128"/>
          </a:xfrm>
          <a:prstGeom prst="roundRect">
            <a:avLst/>
          </a:prstGeom>
          <a:ln w="57150">
            <a:solidFill>
              <a:srgbClr val="FFFFFF"/>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请输入文本</a:t>
            </a:r>
          </a:p>
        </p:txBody>
      </p:sp>
      <p:sp>
        <p:nvSpPr>
          <p:cNvPr id="36" name="文本框 35"/>
          <p:cNvSpPr txBox="1"/>
          <p:nvPr/>
        </p:nvSpPr>
        <p:spPr>
          <a:xfrm>
            <a:off x="614742" y="5273568"/>
            <a:ext cx="2653908" cy="830997"/>
          </a:xfrm>
          <a:prstGeom prst="rect">
            <a:avLst/>
          </a:prstGeom>
          <a:noFill/>
        </p:spPr>
        <p:txBody>
          <a:bodyPr wrap="square" rtlCol="0">
            <a:spAutoFit/>
          </a:bodyPr>
          <a:lstStyle/>
          <a:p>
            <a:pPr algn="ctr"/>
            <a:r>
              <a:rPr lang="en-US" altLang="zh-CN" sz="4800" b="1" dirty="0">
                <a:latin typeface="+mj-ea"/>
                <a:ea typeface="+mj-ea"/>
              </a:rPr>
              <a:t>8380</a:t>
            </a:r>
            <a:r>
              <a:rPr lang="zh-CN" altLang="en-US" sz="2800" dirty="0">
                <a:latin typeface="+mj-ea"/>
                <a:ea typeface="+mj-ea"/>
              </a:rPr>
              <a:t>万</a:t>
            </a:r>
            <a:endParaRPr lang="zh-CN" altLang="en-US" sz="4800" dirty="0">
              <a:latin typeface="+mj-ea"/>
              <a:ea typeface="+mj-ea"/>
            </a:endParaRPr>
          </a:p>
        </p:txBody>
      </p:sp>
      <p:sp>
        <p:nvSpPr>
          <p:cNvPr id="37" name="Freeform 23"/>
          <p:cNvSpPr/>
          <p:nvPr/>
        </p:nvSpPr>
        <p:spPr bwMode="auto">
          <a:xfrm>
            <a:off x="4521961" y="2450024"/>
            <a:ext cx="892931" cy="1986935"/>
          </a:xfrm>
          <a:custGeom>
            <a:avLst/>
            <a:gdLst>
              <a:gd name="T0" fmla="*/ 655637 w 215"/>
              <a:gd name="T1" fmla="*/ 1458913 h 479"/>
              <a:gd name="T2" fmla="*/ 655637 w 215"/>
              <a:gd name="T3" fmla="*/ 328941 h 479"/>
              <a:gd name="T4" fmla="*/ 329343 w 215"/>
              <a:gd name="T5" fmla="*/ 0 h 479"/>
              <a:gd name="T6" fmla="*/ 0 w 215"/>
              <a:gd name="T7" fmla="*/ 328941 h 479"/>
              <a:gd name="T8" fmla="*/ 0 w 215"/>
              <a:gd name="T9" fmla="*/ 1458913 h 479"/>
              <a:gd name="T10" fmla="*/ 655637 w 215"/>
              <a:gd name="T11" fmla="*/ 1458913 h 479"/>
              <a:gd name="T12" fmla="*/ 0 60000 65536"/>
              <a:gd name="T13" fmla="*/ 0 60000 65536"/>
              <a:gd name="T14" fmla="*/ 0 60000 65536"/>
              <a:gd name="T15" fmla="*/ 0 60000 65536"/>
              <a:gd name="T16" fmla="*/ 0 60000 65536"/>
              <a:gd name="T17" fmla="*/ 0 60000 65536"/>
              <a:gd name="T18" fmla="*/ 0 w 215"/>
              <a:gd name="T19" fmla="*/ 0 h 479"/>
              <a:gd name="T20" fmla="*/ 215 w 215"/>
              <a:gd name="T21" fmla="*/ 479 h 479"/>
            </a:gdLst>
            <a:ahLst/>
            <a:cxnLst>
              <a:cxn ang="T12">
                <a:pos x="T0" y="T1"/>
              </a:cxn>
              <a:cxn ang="T13">
                <a:pos x="T2" y="T3"/>
              </a:cxn>
              <a:cxn ang="T14">
                <a:pos x="T4" y="T5"/>
              </a:cxn>
              <a:cxn ang="T15">
                <a:pos x="T6" y="T7"/>
              </a:cxn>
              <a:cxn ang="T16">
                <a:pos x="T8" y="T9"/>
              </a:cxn>
              <a:cxn ang="T17">
                <a:pos x="T10" y="T11"/>
              </a:cxn>
            </a:cxnLst>
            <a:rect l="T18" t="T19" r="T20" b="T21"/>
            <a:pathLst>
              <a:path w="215" h="479">
                <a:moveTo>
                  <a:pt x="215" y="479"/>
                </a:moveTo>
                <a:cubicBezTo>
                  <a:pt x="215" y="108"/>
                  <a:pt x="215" y="108"/>
                  <a:pt x="215" y="108"/>
                </a:cubicBezTo>
                <a:cubicBezTo>
                  <a:pt x="215" y="49"/>
                  <a:pt x="167" y="0"/>
                  <a:pt x="108" y="0"/>
                </a:cubicBezTo>
                <a:cubicBezTo>
                  <a:pt x="48" y="0"/>
                  <a:pt x="0" y="49"/>
                  <a:pt x="0" y="108"/>
                </a:cubicBezTo>
                <a:cubicBezTo>
                  <a:pt x="0" y="479"/>
                  <a:pt x="0" y="479"/>
                  <a:pt x="0" y="479"/>
                </a:cubicBezTo>
                <a:lnTo>
                  <a:pt x="215" y="479"/>
                </a:lnTo>
                <a:close/>
              </a:path>
            </a:pathLst>
          </a:custGeom>
          <a:solidFill>
            <a:schemeClr val="accent1"/>
          </a:solidFill>
          <a:ln>
            <a:noFill/>
          </a:ln>
        </p:spPr>
        <p:txBody>
          <a:bodyPr/>
          <a:lstStyle/>
          <a:p>
            <a:endParaRPr lang="zh-CN" altLang="en-US">
              <a:solidFill>
                <a:schemeClr val="bg1"/>
              </a:solidFill>
            </a:endParaRPr>
          </a:p>
        </p:txBody>
      </p:sp>
      <p:sp>
        <p:nvSpPr>
          <p:cNvPr id="39" name="Oval 24"/>
          <p:cNvSpPr>
            <a:spLocks noChangeArrowheads="1"/>
          </p:cNvSpPr>
          <p:nvPr/>
        </p:nvSpPr>
        <p:spPr bwMode="auto">
          <a:xfrm>
            <a:off x="4606280" y="2536508"/>
            <a:ext cx="726452" cy="722128"/>
          </a:xfrm>
          <a:prstGeom prst="ellipse">
            <a:avLst/>
          </a:prstGeom>
          <a:solidFill>
            <a:srgbClr val="FFFFFF"/>
          </a:solidFill>
          <a:ln>
            <a:noFill/>
          </a:ln>
        </p:spPr>
        <p:txBody>
          <a:bodyPr/>
          <a:lstStyle/>
          <a:p>
            <a:endParaRPr lang="zh-CN" altLang="zh-CN">
              <a:solidFill>
                <a:schemeClr val="bg1"/>
              </a:solidFill>
              <a:latin typeface="Calibri" panose="020F0502020204030204" pitchFamily="34" charset="0"/>
              <a:ea typeface="宋体" panose="02010600030101010101" pitchFamily="2" charset="-122"/>
            </a:endParaRPr>
          </a:p>
        </p:txBody>
      </p:sp>
      <p:sp>
        <p:nvSpPr>
          <p:cNvPr id="40" name="矩形: 圆角 39"/>
          <p:cNvSpPr/>
          <p:nvPr/>
        </p:nvSpPr>
        <p:spPr>
          <a:xfrm>
            <a:off x="3637147" y="3761395"/>
            <a:ext cx="2653908" cy="1351128"/>
          </a:xfrm>
          <a:prstGeom prst="roundRect">
            <a:avLst/>
          </a:prstGeom>
          <a:ln w="57150">
            <a:solidFill>
              <a:srgbClr val="FFFFFF"/>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请输入文本</a:t>
            </a:r>
          </a:p>
        </p:txBody>
      </p:sp>
      <p:sp>
        <p:nvSpPr>
          <p:cNvPr id="41" name="文本框 40"/>
          <p:cNvSpPr txBox="1"/>
          <p:nvPr/>
        </p:nvSpPr>
        <p:spPr>
          <a:xfrm>
            <a:off x="3637147" y="5273568"/>
            <a:ext cx="2653908" cy="830997"/>
          </a:xfrm>
          <a:prstGeom prst="rect">
            <a:avLst/>
          </a:prstGeom>
          <a:noFill/>
        </p:spPr>
        <p:txBody>
          <a:bodyPr wrap="square" rtlCol="0">
            <a:spAutoFit/>
          </a:bodyPr>
          <a:lstStyle/>
          <a:p>
            <a:pPr algn="ctr"/>
            <a:r>
              <a:rPr lang="en-US" altLang="zh-CN" sz="4800" b="1" dirty="0">
                <a:latin typeface="+mj-ea"/>
                <a:ea typeface="+mj-ea"/>
              </a:rPr>
              <a:t>9560</a:t>
            </a:r>
            <a:r>
              <a:rPr lang="zh-CN" altLang="en-US" sz="2800" dirty="0">
                <a:latin typeface="+mj-ea"/>
                <a:ea typeface="+mj-ea"/>
              </a:rPr>
              <a:t>万</a:t>
            </a:r>
            <a:endParaRPr lang="zh-CN" altLang="en-US" sz="4800" dirty="0">
              <a:latin typeface="+mj-ea"/>
              <a:ea typeface="+mj-ea"/>
            </a:endParaRPr>
          </a:p>
        </p:txBody>
      </p:sp>
      <p:sp>
        <p:nvSpPr>
          <p:cNvPr id="42" name="KSO_Shape"/>
          <p:cNvSpPr/>
          <p:nvPr/>
        </p:nvSpPr>
        <p:spPr bwMode="auto">
          <a:xfrm>
            <a:off x="4705135" y="2736650"/>
            <a:ext cx="517932" cy="36238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accent1"/>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latin typeface="+mn-lt"/>
              <a:ea typeface="宋体" panose="02010600030101010101" pitchFamily="2" charset="-122"/>
            </a:endParaRPr>
          </a:p>
        </p:txBody>
      </p:sp>
      <p:sp>
        <p:nvSpPr>
          <p:cNvPr id="43" name="矩形 42"/>
          <p:cNvSpPr/>
          <p:nvPr/>
        </p:nvSpPr>
        <p:spPr>
          <a:xfrm>
            <a:off x="6569008" y="1336430"/>
            <a:ext cx="5341504" cy="5310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285750" indent="-285750">
              <a:lnSpc>
                <a:spcPct val="150000"/>
              </a:lnSpc>
              <a:buFont typeface="Wingdings" panose="05000000000000000000" pitchFamily="2" charset="2"/>
              <a:buChar char="Ø"/>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285750" indent="-285750">
              <a:lnSpc>
                <a:spcPct val="150000"/>
              </a:lnSpc>
              <a:buFont typeface="Wingdings" panose="05000000000000000000" pitchFamily="2" charset="2"/>
              <a:buChar char="Ø"/>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285750" indent="-285750">
              <a:lnSpc>
                <a:spcPct val="150000"/>
              </a:lnSpc>
              <a:buFont typeface="Wingdings" panose="05000000000000000000" pitchFamily="2" charset="2"/>
              <a:buChar char="Ø"/>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285750" indent="-285750">
              <a:lnSpc>
                <a:spcPct val="150000"/>
              </a:lnSpc>
              <a:buFont typeface="Wingdings" panose="05000000000000000000" pitchFamily="2" charset="2"/>
              <a:buChar char="Ø"/>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77" name="矩形 76"/>
          <p:cNvSpPr/>
          <p:nvPr/>
        </p:nvSpPr>
        <p:spPr>
          <a:xfrm>
            <a:off x="1136129" y="1603094"/>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9" name="KSO_Shape"/>
          <p:cNvSpPr/>
          <p:nvPr/>
        </p:nvSpPr>
        <p:spPr bwMode="auto">
          <a:xfrm>
            <a:off x="183629" y="2096294"/>
            <a:ext cx="595086" cy="386806"/>
          </a:xfrm>
          <a:custGeom>
            <a:avLst/>
            <a:gdLst>
              <a:gd name="T0" fmla="*/ 2147483646 w 2758"/>
              <a:gd name="T1" fmla="*/ 2147483646 h 1666"/>
              <a:gd name="T2" fmla="*/ 2147483646 w 2758"/>
              <a:gd name="T3" fmla="*/ 2147483646 h 1666"/>
              <a:gd name="T4" fmla="*/ 2147483646 w 2758"/>
              <a:gd name="T5" fmla="*/ 2147483646 h 1666"/>
              <a:gd name="T6" fmla="*/ 2147483646 w 2758"/>
              <a:gd name="T7" fmla="*/ 2147483646 h 1666"/>
              <a:gd name="T8" fmla="*/ 2147483646 w 2758"/>
              <a:gd name="T9" fmla="*/ 2147483646 h 1666"/>
              <a:gd name="T10" fmla="*/ 2147483646 w 2758"/>
              <a:gd name="T11" fmla="*/ 2147483646 h 1666"/>
              <a:gd name="T12" fmla="*/ 2147483646 w 2758"/>
              <a:gd name="T13" fmla="*/ 2147483646 h 1666"/>
              <a:gd name="T14" fmla="*/ 2147483646 w 2758"/>
              <a:gd name="T15" fmla="*/ 2147483646 h 1666"/>
              <a:gd name="T16" fmla="*/ 2147483646 w 2758"/>
              <a:gd name="T17" fmla="*/ 2147483646 h 1666"/>
              <a:gd name="T18" fmla="*/ 2147483646 w 2758"/>
              <a:gd name="T19" fmla="*/ 2147483646 h 1666"/>
              <a:gd name="T20" fmla="*/ 2147483646 w 2758"/>
              <a:gd name="T21" fmla="*/ 2147483646 h 1666"/>
              <a:gd name="T22" fmla="*/ 2147483646 w 2758"/>
              <a:gd name="T23" fmla="*/ 2147483646 h 1666"/>
              <a:gd name="T24" fmla="*/ 2147483646 w 2758"/>
              <a:gd name="T25" fmla="*/ 2147483646 h 1666"/>
              <a:gd name="T26" fmla="*/ 2147483646 w 2758"/>
              <a:gd name="T27" fmla="*/ 2147483646 h 1666"/>
              <a:gd name="T28" fmla="*/ 2147483646 w 2758"/>
              <a:gd name="T29" fmla="*/ 2147483646 h 1666"/>
              <a:gd name="T30" fmla="*/ 2147483646 w 2758"/>
              <a:gd name="T31" fmla="*/ 2147483646 h 1666"/>
              <a:gd name="T32" fmla="*/ 2147483646 w 2758"/>
              <a:gd name="T33" fmla="*/ 2147483646 h 1666"/>
              <a:gd name="T34" fmla="*/ 2147483646 w 2758"/>
              <a:gd name="T35" fmla="*/ 2147483646 h 1666"/>
              <a:gd name="T36" fmla="*/ 2147483646 w 2758"/>
              <a:gd name="T37" fmla="*/ 2147483646 h 1666"/>
              <a:gd name="T38" fmla="*/ 2147483646 w 2758"/>
              <a:gd name="T39" fmla="*/ 2147483646 h 1666"/>
              <a:gd name="T40" fmla="*/ 2147483646 w 2758"/>
              <a:gd name="T41" fmla="*/ 2147483646 h 1666"/>
              <a:gd name="T42" fmla="*/ 2147483646 w 2758"/>
              <a:gd name="T43" fmla="*/ 2147483646 h 1666"/>
              <a:gd name="T44" fmla="*/ 2147483646 w 2758"/>
              <a:gd name="T45" fmla="*/ 2147483646 h 1666"/>
              <a:gd name="T46" fmla="*/ 2147483646 w 2758"/>
              <a:gd name="T47" fmla="*/ 2147483646 h 1666"/>
              <a:gd name="T48" fmla="*/ 2147483646 w 2758"/>
              <a:gd name="T49" fmla="*/ 2147483646 h 1666"/>
              <a:gd name="T50" fmla="*/ 2147483646 w 2758"/>
              <a:gd name="T51" fmla="*/ 2147483646 h 1666"/>
              <a:gd name="T52" fmla="*/ 2147483646 w 2758"/>
              <a:gd name="T53" fmla="*/ 2147483646 h 1666"/>
              <a:gd name="T54" fmla="*/ 2147483646 w 2758"/>
              <a:gd name="T55" fmla="*/ 2147483646 h 1666"/>
              <a:gd name="T56" fmla="*/ 2147483646 w 2758"/>
              <a:gd name="T57" fmla="*/ 2147483646 h 1666"/>
              <a:gd name="T58" fmla="*/ 2147483646 w 2758"/>
              <a:gd name="T59" fmla="*/ 2147483646 h 1666"/>
              <a:gd name="T60" fmla="*/ 2147483646 w 2758"/>
              <a:gd name="T61" fmla="*/ 2147483646 h 1666"/>
              <a:gd name="T62" fmla="*/ 2147483646 w 2758"/>
              <a:gd name="T63" fmla="*/ 2147483646 h 1666"/>
              <a:gd name="T64" fmla="*/ 2147483646 w 2758"/>
              <a:gd name="T65" fmla="*/ 2147483646 h 1666"/>
              <a:gd name="T66" fmla="*/ 2147483646 w 2758"/>
              <a:gd name="T67" fmla="*/ 2147483646 h 1666"/>
              <a:gd name="T68" fmla="*/ 2147483646 w 2758"/>
              <a:gd name="T69" fmla="*/ 2147483646 h 1666"/>
              <a:gd name="T70" fmla="*/ 2147483646 w 2758"/>
              <a:gd name="T71" fmla="*/ 2147483646 h 1666"/>
              <a:gd name="T72" fmla="*/ 2147483646 w 2758"/>
              <a:gd name="T73" fmla="*/ 2147483646 h 1666"/>
              <a:gd name="T74" fmla="*/ 2147483646 w 2758"/>
              <a:gd name="T75" fmla="*/ 2147483646 h 1666"/>
              <a:gd name="T76" fmla="*/ 2147483646 w 2758"/>
              <a:gd name="T77" fmla="*/ 2147483646 h 1666"/>
              <a:gd name="T78" fmla="*/ 2147483646 w 2758"/>
              <a:gd name="T79" fmla="*/ 2147483646 h 1666"/>
              <a:gd name="T80" fmla="*/ 2147483646 w 2758"/>
              <a:gd name="T81" fmla="*/ 2147483646 h 1666"/>
              <a:gd name="T82" fmla="*/ 2147483646 w 2758"/>
              <a:gd name="T83" fmla="*/ 2147483646 h 1666"/>
              <a:gd name="T84" fmla="*/ 2147483646 w 2758"/>
              <a:gd name="T85" fmla="*/ 2147483646 h 1666"/>
              <a:gd name="T86" fmla="*/ 2147483646 w 2758"/>
              <a:gd name="T87" fmla="*/ 2147483646 h 1666"/>
              <a:gd name="T88" fmla="*/ 2147483646 w 2758"/>
              <a:gd name="T89" fmla="*/ 2147483646 h 1666"/>
              <a:gd name="T90" fmla="*/ 2147483646 w 2758"/>
              <a:gd name="T91" fmla="*/ 2147483646 h 1666"/>
              <a:gd name="T92" fmla="*/ 2147483646 w 2758"/>
              <a:gd name="T93" fmla="*/ 2147483646 h 1666"/>
              <a:gd name="T94" fmla="*/ 2147483646 w 2758"/>
              <a:gd name="T95" fmla="*/ 2147483646 h 1666"/>
              <a:gd name="T96" fmla="*/ 2147483646 w 2758"/>
              <a:gd name="T97" fmla="*/ 2147483646 h 1666"/>
              <a:gd name="T98" fmla="*/ 2147483646 w 2758"/>
              <a:gd name="T99" fmla="*/ 2147483646 h 1666"/>
              <a:gd name="T100" fmla="*/ 2147483646 w 2758"/>
              <a:gd name="T101" fmla="*/ 2147483646 h 1666"/>
              <a:gd name="T102" fmla="*/ 2147483646 w 2758"/>
              <a:gd name="T103" fmla="*/ 2147483646 h 1666"/>
              <a:gd name="T104" fmla="*/ 2147483646 w 2758"/>
              <a:gd name="T105" fmla="*/ 2147483646 h 1666"/>
              <a:gd name="T106" fmla="*/ 2147483646 w 2758"/>
              <a:gd name="T107" fmla="*/ 2147483646 h 1666"/>
              <a:gd name="T108" fmla="*/ 2147483646 w 2758"/>
              <a:gd name="T109" fmla="*/ 2147483646 h 1666"/>
              <a:gd name="T110" fmla="*/ 2147483646 w 2758"/>
              <a:gd name="T111" fmla="*/ 2147483646 h 1666"/>
              <a:gd name="T112" fmla="*/ 2147483646 w 2758"/>
              <a:gd name="T113" fmla="*/ 2147483646 h 1666"/>
              <a:gd name="T114" fmla="*/ 2147483646 w 2758"/>
              <a:gd name="T115" fmla="*/ 2147483646 h 1666"/>
              <a:gd name="T116" fmla="*/ 2147483646 w 2758"/>
              <a:gd name="T117" fmla="*/ 2147483646 h 1666"/>
              <a:gd name="T118" fmla="*/ 2147483646 w 2758"/>
              <a:gd name="T119" fmla="*/ 2147483646 h 1666"/>
              <a:gd name="T120" fmla="*/ 2147483646 w 2758"/>
              <a:gd name="T121" fmla="*/ 2147483646 h 1666"/>
              <a:gd name="T122" fmla="*/ 2147483646 w 2758"/>
              <a:gd name="T123" fmla="*/ 2147483646 h 1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58" h="1666">
                <a:moveTo>
                  <a:pt x="931" y="1269"/>
                </a:moveTo>
                <a:lnTo>
                  <a:pt x="895" y="1297"/>
                </a:lnTo>
                <a:lnTo>
                  <a:pt x="864" y="1328"/>
                </a:lnTo>
                <a:lnTo>
                  <a:pt x="839" y="1359"/>
                </a:lnTo>
                <a:lnTo>
                  <a:pt x="816" y="1392"/>
                </a:lnTo>
                <a:lnTo>
                  <a:pt x="1102" y="1555"/>
                </a:lnTo>
                <a:lnTo>
                  <a:pt x="1172" y="1557"/>
                </a:lnTo>
                <a:lnTo>
                  <a:pt x="1210" y="1555"/>
                </a:lnTo>
                <a:lnTo>
                  <a:pt x="1243" y="1547"/>
                </a:lnTo>
                <a:lnTo>
                  <a:pt x="1269" y="1535"/>
                </a:lnTo>
                <a:lnTo>
                  <a:pt x="1293" y="1518"/>
                </a:lnTo>
                <a:lnTo>
                  <a:pt x="1310" y="1495"/>
                </a:lnTo>
                <a:lnTo>
                  <a:pt x="1323" y="1466"/>
                </a:lnTo>
                <a:lnTo>
                  <a:pt x="1331" y="1434"/>
                </a:lnTo>
                <a:lnTo>
                  <a:pt x="1333" y="1397"/>
                </a:lnTo>
                <a:lnTo>
                  <a:pt x="1164" y="1397"/>
                </a:lnTo>
                <a:lnTo>
                  <a:pt x="931" y="1269"/>
                </a:lnTo>
                <a:close/>
                <a:moveTo>
                  <a:pt x="1060" y="975"/>
                </a:moveTo>
                <a:lnTo>
                  <a:pt x="1026" y="983"/>
                </a:lnTo>
                <a:lnTo>
                  <a:pt x="993" y="992"/>
                </a:lnTo>
                <a:lnTo>
                  <a:pt x="964" y="1006"/>
                </a:lnTo>
                <a:lnTo>
                  <a:pt x="937" y="1021"/>
                </a:lnTo>
                <a:lnTo>
                  <a:pt x="912" y="1040"/>
                </a:lnTo>
                <a:lnTo>
                  <a:pt x="891" y="1061"/>
                </a:lnTo>
                <a:lnTo>
                  <a:pt x="872" y="1084"/>
                </a:lnTo>
                <a:lnTo>
                  <a:pt x="855" y="1111"/>
                </a:lnTo>
                <a:lnTo>
                  <a:pt x="1195" y="1292"/>
                </a:lnTo>
                <a:lnTo>
                  <a:pt x="1352" y="1296"/>
                </a:lnTo>
                <a:lnTo>
                  <a:pt x="1392" y="1294"/>
                </a:lnTo>
                <a:lnTo>
                  <a:pt x="1427" y="1288"/>
                </a:lnTo>
                <a:lnTo>
                  <a:pt x="1456" y="1276"/>
                </a:lnTo>
                <a:lnTo>
                  <a:pt x="1481" y="1263"/>
                </a:lnTo>
                <a:lnTo>
                  <a:pt x="1500" y="1244"/>
                </a:lnTo>
                <a:lnTo>
                  <a:pt x="1513" y="1221"/>
                </a:lnTo>
                <a:lnTo>
                  <a:pt x="1521" y="1192"/>
                </a:lnTo>
                <a:lnTo>
                  <a:pt x="1523" y="1161"/>
                </a:lnTo>
                <a:lnTo>
                  <a:pt x="1521" y="1142"/>
                </a:lnTo>
                <a:lnTo>
                  <a:pt x="1517" y="1121"/>
                </a:lnTo>
                <a:lnTo>
                  <a:pt x="1510" y="1096"/>
                </a:lnTo>
                <a:lnTo>
                  <a:pt x="1498" y="1071"/>
                </a:lnTo>
                <a:lnTo>
                  <a:pt x="1241" y="1075"/>
                </a:lnTo>
                <a:lnTo>
                  <a:pt x="1060" y="975"/>
                </a:lnTo>
                <a:close/>
                <a:moveTo>
                  <a:pt x="1137" y="668"/>
                </a:moveTo>
                <a:lnTo>
                  <a:pt x="1104" y="670"/>
                </a:lnTo>
                <a:lnTo>
                  <a:pt x="1074" y="676"/>
                </a:lnTo>
                <a:lnTo>
                  <a:pt x="1047" y="687"/>
                </a:lnTo>
                <a:lnTo>
                  <a:pt x="1020" y="702"/>
                </a:lnTo>
                <a:lnTo>
                  <a:pt x="997" y="722"/>
                </a:lnTo>
                <a:lnTo>
                  <a:pt x="976" y="745"/>
                </a:lnTo>
                <a:lnTo>
                  <a:pt x="954" y="772"/>
                </a:lnTo>
                <a:lnTo>
                  <a:pt x="937" y="804"/>
                </a:lnTo>
                <a:lnTo>
                  <a:pt x="1269" y="969"/>
                </a:lnTo>
                <a:lnTo>
                  <a:pt x="1454" y="971"/>
                </a:lnTo>
                <a:lnTo>
                  <a:pt x="1502" y="969"/>
                </a:lnTo>
                <a:lnTo>
                  <a:pt x="1542" y="962"/>
                </a:lnTo>
                <a:lnTo>
                  <a:pt x="1579" y="952"/>
                </a:lnTo>
                <a:lnTo>
                  <a:pt x="1608" y="937"/>
                </a:lnTo>
                <a:lnTo>
                  <a:pt x="1631" y="916"/>
                </a:lnTo>
                <a:lnTo>
                  <a:pt x="1646" y="893"/>
                </a:lnTo>
                <a:lnTo>
                  <a:pt x="1656" y="864"/>
                </a:lnTo>
                <a:lnTo>
                  <a:pt x="1659" y="833"/>
                </a:lnTo>
                <a:lnTo>
                  <a:pt x="1657" y="810"/>
                </a:lnTo>
                <a:lnTo>
                  <a:pt x="1650" y="789"/>
                </a:lnTo>
                <a:lnTo>
                  <a:pt x="1640" y="772"/>
                </a:lnTo>
                <a:lnTo>
                  <a:pt x="1625" y="758"/>
                </a:lnTo>
                <a:lnTo>
                  <a:pt x="1604" y="749"/>
                </a:lnTo>
                <a:lnTo>
                  <a:pt x="1579" y="741"/>
                </a:lnTo>
                <a:lnTo>
                  <a:pt x="1550" y="735"/>
                </a:lnTo>
                <a:lnTo>
                  <a:pt x="1517" y="733"/>
                </a:lnTo>
                <a:lnTo>
                  <a:pt x="1293" y="733"/>
                </a:lnTo>
                <a:lnTo>
                  <a:pt x="1273" y="718"/>
                </a:lnTo>
                <a:lnTo>
                  <a:pt x="1254" y="704"/>
                </a:lnTo>
                <a:lnTo>
                  <a:pt x="1233" y="693"/>
                </a:lnTo>
                <a:lnTo>
                  <a:pt x="1214" y="683"/>
                </a:lnTo>
                <a:lnTo>
                  <a:pt x="1195" y="678"/>
                </a:lnTo>
                <a:lnTo>
                  <a:pt x="1175" y="672"/>
                </a:lnTo>
                <a:lnTo>
                  <a:pt x="1156" y="668"/>
                </a:lnTo>
                <a:lnTo>
                  <a:pt x="1137" y="668"/>
                </a:lnTo>
                <a:close/>
                <a:moveTo>
                  <a:pt x="1694" y="240"/>
                </a:moveTo>
                <a:lnTo>
                  <a:pt x="1898" y="466"/>
                </a:lnTo>
                <a:lnTo>
                  <a:pt x="1874" y="497"/>
                </a:lnTo>
                <a:lnTo>
                  <a:pt x="1855" y="520"/>
                </a:lnTo>
                <a:lnTo>
                  <a:pt x="2251" y="518"/>
                </a:lnTo>
                <a:lnTo>
                  <a:pt x="2303" y="516"/>
                </a:lnTo>
                <a:lnTo>
                  <a:pt x="2351" y="516"/>
                </a:lnTo>
                <a:lnTo>
                  <a:pt x="2395" y="512"/>
                </a:lnTo>
                <a:lnTo>
                  <a:pt x="2435" y="511"/>
                </a:lnTo>
                <a:lnTo>
                  <a:pt x="2474" y="505"/>
                </a:lnTo>
                <a:lnTo>
                  <a:pt x="2508" y="501"/>
                </a:lnTo>
                <a:lnTo>
                  <a:pt x="2539" y="493"/>
                </a:lnTo>
                <a:lnTo>
                  <a:pt x="2568" y="488"/>
                </a:lnTo>
                <a:lnTo>
                  <a:pt x="2593" y="478"/>
                </a:lnTo>
                <a:lnTo>
                  <a:pt x="2614" y="470"/>
                </a:lnTo>
                <a:lnTo>
                  <a:pt x="2631" y="459"/>
                </a:lnTo>
                <a:lnTo>
                  <a:pt x="2647" y="449"/>
                </a:lnTo>
                <a:lnTo>
                  <a:pt x="2658" y="436"/>
                </a:lnTo>
                <a:lnTo>
                  <a:pt x="2666" y="424"/>
                </a:lnTo>
                <a:lnTo>
                  <a:pt x="2672" y="411"/>
                </a:lnTo>
                <a:lnTo>
                  <a:pt x="2673" y="395"/>
                </a:lnTo>
                <a:lnTo>
                  <a:pt x="2672" y="380"/>
                </a:lnTo>
                <a:lnTo>
                  <a:pt x="2668" y="363"/>
                </a:lnTo>
                <a:lnTo>
                  <a:pt x="2662" y="349"/>
                </a:lnTo>
                <a:lnTo>
                  <a:pt x="2652" y="336"/>
                </a:lnTo>
                <a:lnTo>
                  <a:pt x="2639" y="324"/>
                </a:lnTo>
                <a:lnTo>
                  <a:pt x="2625" y="313"/>
                </a:lnTo>
                <a:lnTo>
                  <a:pt x="2608" y="301"/>
                </a:lnTo>
                <a:lnTo>
                  <a:pt x="2587" y="294"/>
                </a:lnTo>
                <a:lnTo>
                  <a:pt x="2566" y="284"/>
                </a:lnTo>
                <a:lnTo>
                  <a:pt x="2541" y="278"/>
                </a:lnTo>
                <a:lnTo>
                  <a:pt x="2512" y="273"/>
                </a:lnTo>
                <a:lnTo>
                  <a:pt x="2481" y="267"/>
                </a:lnTo>
                <a:lnTo>
                  <a:pt x="2449" y="263"/>
                </a:lnTo>
                <a:lnTo>
                  <a:pt x="2412" y="261"/>
                </a:lnTo>
                <a:lnTo>
                  <a:pt x="2374" y="259"/>
                </a:lnTo>
                <a:lnTo>
                  <a:pt x="2334" y="259"/>
                </a:lnTo>
                <a:lnTo>
                  <a:pt x="1694" y="240"/>
                </a:lnTo>
                <a:close/>
                <a:moveTo>
                  <a:pt x="1060" y="109"/>
                </a:moveTo>
                <a:lnTo>
                  <a:pt x="1039" y="117"/>
                </a:lnTo>
                <a:lnTo>
                  <a:pt x="1018" y="125"/>
                </a:lnTo>
                <a:lnTo>
                  <a:pt x="993" y="134"/>
                </a:lnTo>
                <a:lnTo>
                  <a:pt x="966" y="146"/>
                </a:lnTo>
                <a:lnTo>
                  <a:pt x="937" y="159"/>
                </a:lnTo>
                <a:lnTo>
                  <a:pt x="906" y="173"/>
                </a:lnTo>
                <a:lnTo>
                  <a:pt x="872" y="188"/>
                </a:lnTo>
                <a:lnTo>
                  <a:pt x="835" y="203"/>
                </a:lnTo>
                <a:lnTo>
                  <a:pt x="799" y="221"/>
                </a:lnTo>
                <a:lnTo>
                  <a:pt x="757" y="240"/>
                </a:lnTo>
                <a:lnTo>
                  <a:pt x="714" y="261"/>
                </a:lnTo>
                <a:lnTo>
                  <a:pt x="670" y="282"/>
                </a:lnTo>
                <a:lnTo>
                  <a:pt x="622" y="305"/>
                </a:lnTo>
                <a:lnTo>
                  <a:pt x="572" y="328"/>
                </a:lnTo>
                <a:lnTo>
                  <a:pt x="520" y="353"/>
                </a:lnTo>
                <a:lnTo>
                  <a:pt x="467" y="380"/>
                </a:lnTo>
                <a:lnTo>
                  <a:pt x="150" y="380"/>
                </a:lnTo>
                <a:lnTo>
                  <a:pt x="123" y="480"/>
                </a:lnTo>
                <a:lnTo>
                  <a:pt x="104" y="580"/>
                </a:lnTo>
                <a:lnTo>
                  <a:pt x="92" y="679"/>
                </a:lnTo>
                <a:lnTo>
                  <a:pt x="88" y="779"/>
                </a:lnTo>
                <a:lnTo>
                  <a:pt x="92" y="875"/>
                </a:lnTo>
                <a:lnTo>
                  <a:pt x="102" y="971"/>
                </a:lnTo>
                <a:lnTo>
                  <a:pt x="119" y="1069"/>
                </a:lnTo>
                <a:lnTo>
                  <a:pt x="142" y="1169"/>
                </a:lnTo>
                <a:lnTo>
                  <a:pt x="378" y="1169"/>
                </a:lnTo>
                <a:lnTo>
                  <a:pt x="417" y="1228"/>
                </a:lnTo>
                <a:lnTo>
                  <a:pt x="459" y="1286"/>
                </a:lnTo>
                <a:lnTo>
                  <a:pt x="501" y="1340"/>
                </a:lnTo>
                <a:lnTo>
                  <a:pt x="545" y="1390"/>
                </a:lnTo>
                <a:lnTo>
                  <a:pt x="591" y="1438"/>
                </a:lnTo>
                <a:lnTo>
                  <a:pt x="640" y="1482"/>
                </a:lnTo>
                <a:lnTo>
                  <a:pt x="688" y="1524"/>
                </a:lnTo>
                <a:lnTo>
                  <a:pt x="737" y="1562"/>
                </a:lnTo>
                <a:lnTo>
                  <a:pt x="757" y="1566"/>
                </a:lnTo>
                <a:lnTo>
                  <a:pt x="774" y="1568"/>
                </a:lnTo>
                <a:lnTo>
                  <a:pt x="787" y="1570"/>
                </a:lnTo>
                <a:lnTo>
                  <a:pt x="797" y="1570"/>
                </a:lnTo>
                <a:lnTo>
                  <a:pt x="805" y="1570"/>
                </a:lnTo>
                <a:lnTo>
                  <a:pt x="814" y="1570"/>
                </a:lnTo>
                <a:lnTo>
                  <a:pt x="826" y="1568"/>
                </a:lnTo>
                <a:lnTo>
                  <a:pt x="839" y="1566"/>
                </a:lnTo>
                <a:lnTo>
                  <a:pt x="855" y="1564"/>
                </a:lnTo>
                <a:lnTo>
                  <a:pt x="872" y="1562"/>
                </a:lnTo>
                <a:lnTo>
                  <a:pt x="891" y="1559"/>
                </a:lnTo>
                <a:lnTo>
                  <a:pt x="912" y="1555"/>
                </a:lnTo>
                <a:lnTo>
                  <a:pt x="695" y="1441"/>
                </a:lnTo>
                <a:lnTo>
                  <a:pt x="720" y="1380"/>
                </a:lnTo>
                <a:lnTo>
                  <a:pt x="753" y="1322"/>
                </a:lnTo>
                <a:lnTo>
                  <a:pt x="791" y="1267"/>
                </a:lnTo>
                <a:lnTo>
                  <a:pt x="835" y="1215"/>
                </a:lnTo>
                <a:lnTo>
                  <a:pt x="728" y="1155"/>
                </a:lnTo>
                <a:lnTo>
                  <a:pt x="753" y="1107"/>
                </a:lnTo>
                <a:lnTo>
                  <a:pt x="778" y="1065"/>
                </a:lnTo>
                <a:lnTo>
                  <a:pt x="803" y="1027"/>
                </a:lnTo>
                <a:lnTo>
                  <a:pt x="830" y="994"/>
                </a:lnTo>
                <a:lnTo>
                  <a:pt x="855" y="967"/>
                </a:lnTo>
                <a:lnTo>
                  <a:pt x="883" y="942"/>
                </a:lnTo>
                <a:lnTo>
                  <a:pt x="910" y="925"/>
                </a:lnTo>
                <a:lnTo>
                  <a:pt x="939" y="912"/>
                </a:lnTo>
                <a:lnTo>
                  <a:pt x="816" y="846"/>
                </a:lnTo>
                <a:lnTo>
                  <a:pt x="832" y="812"/>
                </a:lnTo>
                <a:lnTo>
                  <a:pt x="849" y="781"/>
                </a:lnTo>
                <a:lnTo>
                  <a:pt x="864" y="750"/>
                </a:lnTo>
                <a:lnTo>
                  <a:pt x="882" y="724"/>
                </a:lnTo>
                <a:lnTo>
                  <a:pt x="899" y="697"/>
                </a:lnTo>
                <a:lnTo>
                  <a:pt x="918" y="674"/>
                </a:lnTo>
                <a:lnTo>
                  <a:pt x="937" y="653"/>
                </a:lnTo>
                <a:lnTo>
                  <a:pt x="956" y="633"/>
                </a:lnTo>
                <a:lnTo>
                  <a:pt x="976" y="616"/>
                </a:lnTo>
                <a:lnTo>
                  <a:pt x="997" y="603"/>
                </a:lnTo>
                <a:lnTo>
                  <a:pt x="1020" y="591"/>
                </a:lnTo>
                <a:lnTo>
                  <a:pt x="1041" y="580"/>
                </a:lnTo>
                <a:lnTo>
                  <a:pt x="1064" y="572"/>
                </a:lnTo>
                <a:lnTo>
                  <a:pt x="1087" y="566"/>
                </a:lnTo>
                <a:lnTo>
                  <a:pt x="1112" y="564"/>
                </a:lnTo>
                <a:lnTo>
                  <a:pt x="1137" y="562"/>
                </a:lnTo>
                <a:lnTo>
                  <a:pt x="1181" y="566"/>
                </a:lnTo>
                <a:lnTo>
                  <a:pt x="1225" y="578"/>
                </a:lnTo>
                <a:lnTo>
                  <a:pt x="1248" y="585"/>
                </a:lnTo>
                <a:lnTo>
                  <a:pt x="1271" y="597"/>
                </a:lnTo>
                <a:lnTo>
                  <a:pt x="1294" y="610"/>
                </a:lnTo>
                <a:lnTo>
                  <a:pt x="1317" y="624"/>
                </a:lnTo>
                <a:lnTo>
                  <a:pt x="1477" y="622"/>
                </a:lnTo>
                <a:lnTo>
                  <a:pt x="1431" y="599"/>
                </a:lnTo>
                <a:lnTo>
                  <a:pt x="1385" y="568"/>
                </a:lnTo>
                <a:lnTo>
                  <a:pt x="1335" y="530"/>
                </a:lnTo>
                <a:lnTo>
                  <a:pt x="1285" y="484"/>
                </a:lnTo>
                <a:lnTo>
                  <a:pt x="1248" y="505"/>
                </a:lnTo>
                <a:lnTo>
                  <a:pt x="1214" y="524"/>
                </a:lnTo>
                <a:lnTo>
                  <a:pt x="1177" y="539"/>
                </a:lnTo>
                <a:lnTo>
                  <a:pt x="1139" y="553"/>
                </a:lnTo>
                <a:lnTo>
                  <a:pt x="1102" y="562"/>
                </a:lnTo>
                <a:lnTo>
                  <a:pt x="1064" y="570"/>
                </a:lnTo>
                <a:lnTo>
                  <a:pt x="1026" y="574"/>
                </a:lnTo>
                <a:lnTo>
                  <a:pt x="987" y="576"/>
                </a:lnTo>
                <a:lnTo>
                  <a:pt x="947" y="572"/>
                </a:lnTo>
                <a:lnTo>
                  <a:pt x="943" y="466"/>
                </a:lnTo>
                <a:lnTo>
                  <a:pt x="972" y="468"/>
                </a:lnTo>
                <a:lnTo>
                  <a:pt x="1014" y="466"/>
                </a:lnTo>
                <a:lnTo>
                  <a:pt x="1056" y="461"/>
                </a:lnTo>
                <a:lnTo>
                  <a:pt x="1099" y="453"/>
                </a:lnTo>
                <a:lnTo>
                  <a:pt x="1141" y="441"/>
                </a:lnTo>
                <a:lnTo>
                  <a:pt x="1181" y="424"/>
                </a:lnTo>
                <a:lnTo>
                  <a:pt x="1221" y="405"/>
                </a:lnTo>
                <a:lnTo>
                  <a:pt x="1262" y="384"/>
                </a:lnTo>
                <a:lnTo>
                  <a:pt x="1302" y="357"/>
                </a:lnTo>
                <a:lnTo>
                  <a:pt x="1339" y="401"/>
                </a:lnTo>
                <a:lnTo>
                  <a:pt x="1375" y="440"/>
                </a:lnTo>
                <a:lnTo>
                  <a:pt x="1414" y="474"/>
                </a:lnTo>
                <a:lnTo>
                  <a:pt x="1450" y="499"/>
                </a:lnTo>
                <a:lnTo>
                  <a:pt x="1487" y="520"/>
                </a:lnTo>
                <a:lnTo>
                  <a:pt x="1525" y="536"/>
                </a:lnTo>
                <a:lnTo>
                  <a:pt x="1561" y="545"/>
                </a:lnTo>
                <a:lnTo>
                  <a:pt x="1600" y="547"/>
                </a:lnTo>
                <a:lnTo>
                  <a:pt x="1623" y="547"/>
                </a:lnTo>
                <a:lnTo>
                  <a:pt x="1646" y="543"/>
                </a:lnTo>
                <a:lnTo>
                  <a:pt x="1669" y="536"/>
                </a:lnTo>
                <a:lnTo>
                  <a:pt x="1692" y="526"/>
                </a:lnTo>
                <a:lnTo>
                  <a:pt x="1713" y="514"/>
                </a:lnTo>
                <a:lnTo>
                  <a:pt x="1734" y="501"/>
                </a:lnTo>
                <a:lnTo>
                  <a:pt x="1753" y="484"/>
                </a:lnTo>
                <a:lnTo>
                  <a:pt x="1773" y="464"/>
                </a:lnTo>
                <a:lnTo>
                  <a:pt x="1502" y="155"/>
                </a:lnTo>
                <a:lnTo>
                  <a:pt x="1060" y="109"/>
                </a:lnTo>
                <a:close/>
                <a:moveTo>
                  <a:pt x="1054" y="0"/>
                </a:moveTo>
                <a:lnTo>
                  <a:pt x="1536" y="54"/>
                </a:lnTo>
                <a:lnTo>
                  <a:pt x="1608" y="134"/>
                </a:lnTo>
                <a:lnTo>
                  <a:pt x="2318" y="154"/>
                </a:lnTo>
                <a:lnTo>
                  <a:pt x="2378" y="155"/>
                </a:lnTo>
                <a:lnTo>
                  <a:pt x="2431" y="157"/>
                </a:lnTo>
                <a:lnTo>
                  <a:pt x="2481" y="161"/>
                </a:lnTo>
                <a:lnTo>
                  <a:pt x="2528" y="167"/>
                </a:lnTo>
                <a:lnTo>
                  <a:pt x="2568" y="175"/>
                </a:lnTo>
                <a:lnTo>
                  <a:pt x="2602" y="184"/>
                </a:lnTo>
                <a:lnTo>
                  <a:pt x="2635" y="196"/>
                </a:lnTo>
                <a:lnTo>
                  <a:pt x="2662" y="207"/>
                </a:lnTo>
                <a:lnTo>
                  <a:pt x="2683" y="223"/>
                </a:lnTo>
                <a:lnTo>
                  <a:pt x="2704" y="240"/>
                </a:lnTo>
                <a:lnTo>
                  <a:pt x="2720" y="259"/>
                </a:lnTo>
                <a:lnTo>
                  <a:pt x="2735" y="280"/>
                </a:lnTo>
                <a:lnTo>
                  <a:pt x="2745" y="305"/>
                </a:lnTo>
                <a:lnTo>
                  <a:pt x="2752" y="332"/>
                </a:lnTo>
                <a:lnTo>
                  <a:pt x="2756" y="361"/>
                </a:lnTo>
                <a:lnTo>
                  <a:pt x="2758" y="393"/>
                </a:lnTo>
                <a:lnTo>
                  <a:pt x="2756" y="420"/>
                </a:lnTo>
                <a:lnTo>
                  <a:pt x="2752" y="447"/>
                </a:lnTo>
                <a:lnTo>
                  <a:pt x="2745" y="470"/>
                </a:lnTo>
                <a:lnTo>
                  <a:pt x="2733" y="493"/>
                </a:lnTo>
                <a:lnTo>
                  <a:pt x="2720" y="514"/>
                </a:lnTo>
                <a:lnTo>
                  <a:pt x="2700" y="532"/>
                </a:lnTo>
                <a:lnTo>
                  <a:pt x="2681" y="549"/>
                </a:lnTo>
                <a:lnTo>
                  <a:pt x="2656" y="564"/>
                </a:lnTo>
                <a:lnTo>
                  <a:pt x="2629" y="578"/>
                </a:lnTo>
                <a:lnTo>
                  <a:pt x="2599" y="589"/>
                </a:lnTo>
                <a:lnTo>
                  <a:pt x="2566" y="601"/>
                </a:lnTo>
                <a:lnTo>
                  <a:pt x="2529" y="608"/>
                </a:lnTo>
                <a:lnTo>
                  <a:pt x="2489" y="614"/>
                </a:lnTo>
                <a:lnTo>
                  <a:pt x="2447" y="618"/>
                </a:lnTo>
                <a:lnTo>
                  <a:pt x="2401" y="622"/>
                </a:lnTo>
                <a:lnTo>
                  <a:pt x="2353" y="622"/>
                </a:lnTo>
                <a:lnTo>
                  <a:pt x="1725" y="631"/>
                </a:lnTo>
                <a:lnTo>
                  <a:pt x="1661" y="649"/>
                </a:lnTo>
                <a:lnTo>
                  <a:pt x="1682" y="666"/>
                </a:lnTo>
                <a:lnTo>
                  <a:pt x="1700" y="685"/>
                </a:lnTo>
                <a:lnTo>
                  <a:pt x="1715" y="704"/>
                </a:lnTo>
                <a:lnTo>
                  <a:pt x="1727" y="727"/>
                </a:lnTo>
                <a:lnTo>
                  <a:pt x="1736" y="750"/>
                </a:lnTo>
                <a:lnTo>
                  <a:pt x="1744" y="777"/>
                </a:lnTo>
                <a:lnTo>
                  <a:pt x="1748" y="804"/>
                </a:lnTo>
                <a:lnTo>
                  <a:pt x="1748" y="835"/>
                </a:lnTo>
                <a:lnTo>
                  <a:pt x="1746" y="875"/>
                </a:lnTo>
                <a:lnTo>
                  <a:pt x="1738" y="912"/>
                </a:lnTo>
                <a:lnTo>
                  <a:pt x="1727" y="944"/>
                </a:lnTo>
                <a:lnTo>
                  <a:pt x="1709" y="973"/>
                </a:lnTo>
                <a:lnTo>
                  <a:pt x="1688" y="1000"/>
                </a:lnTo>
                <a:lnTo>
                  <a:pt x="1661" y="1021"/>
                </a:lnTo>
                <a:lnTo>
                  <a:pt x="1631" y="1040"/>
                </a:lnTo>
                <a:lnTo>
                  <a:pt x="1596" y="1056"/>
                </a:lnTo>
                <a:lnTo>
                  <a:pt x="1604" y="1084"/>
                </a:lnTo>
                <a:lnTo>
                  <a:pt x="1609" y="1111"/>
                </a:lnTo>
                <a:lnTo>
                  <a:pt x="1613" y="1136"/>
                </a:lnTo>
                <a:lnTo>
                  <a:pt x="1615" y="1159"/>
                </a:lnTo>
                <a:lnTo>
                  <a:pt x="1611" y="1207"/>
                </a:lnTo>
                <a:lnTo>
                  <a:pt x="1602" y="1251"/>
                </a:lnTo>
                <a:lnTo>
                  <a:pt x="1586" y="1290"/>
                </a:lnTo>
                <a:lnTo>
                  <a:pt x="1565" y="1321"/>
                </a:lnTo>
                <a:lnTo>
                  <a:pt x="1538" y="1347"/>
                </a:lnTo>
                <a:lnTo>
                  <a:pt x="1504" y="1370"/>
                </a:lnTo>
                <a:lnTo>
                  <a:pt x="1463" y="1386"/>
                </a:lnTo>
                <a:lnTo>
                  <a:pt x="1417" y="1397"/>
                </a:lnTo>
                <a:lnTo>
                  <a:pt x="1419" y="1416"/>
                </a:lnTo>
                <a:lnTo>
                  <a:pt x="1419" y="1432"/>
                </a:lnTo>
                <a:lnTo>
                  <a:pt x="1417" y="1459"/>
                </a:lnTo>
                <a:lnTo>
                  <a:pt x="1415" y="1486"/>
                </a:lnTo>
                <a:lnTo>
                  <a:pt x="1410" y="1511"/>
                </a:lnTo>
                <a:lnTo>
                  <a:pt x="1402" y="1532"/>
                </a:lnTo>
                <a:lnTo>
                  <a:pt x="1394" y="1553"/>
                </a:lnTo>
                <a:lnTo>
                  <a:pt x="1383" y="1572"/>
                </a:lnTo>
                <a:lnTo>
                  <a:pt x="1369" y="1589"/>
                </a:lnTo>
                <a:lnTo>
                  <a:pt x="1354" y="1605"/>
                </a:lnTo>
                <a:lnTo>
                  <a:pt x="1337" y="1618"/>
                </a:lnTo>
                <a:lnTo>
                  <a:pt x="1317" y="1630"/>
                </a:lnTo>
                <a:lnTo>
                  <a:pt x="1296" y="1639"/>
                </a:lnTo>
                <a:lnTo>
                  <a:pt x="1273" y="1649"/>
                </a:lnTo>
                <a:lnTo>
                  <a:pt x="1246" y="1654"/>
                </a:lnTo>
                <a:lnTo>
                  <a:pt x="1220" y="1658"/>
                </a:lnTo>
                <a:lnTo>
                  <a:pt x="1191" y="1662"/>
                </a:lnTo>
                <a:lnTo>
                  <a:pt x="1158" y="1662"/>
                </a:lnTo>
                <a:lnTo>
                  <a:pt x="1099" y="1658"/>
                </a:lnTo>
                <a:lnTo>
                  <a:pt x="1033" y="1624"/>
                </a:lnTo>
                <a:lnTo>
                  <a:pt x="979" y="1643"/>
                </a:lnTo>
                <a:lnTo>
                  <a:pt x="928" y="1656"/>
                </a:lnTo>
                <a:lnTo>
                  <a:pt x="876" y="1664"/>
                </a:lnTo>
                <a:lnTo>
                  <a:pt x="828" y="1666"/>
                </a:lnTo>
                <a:lnTo>
                  <a:pt x="809" y="1666"/>
                </a:lnTo>
                <a:lnTo>
                  <a:pt x="785" y="1664"/>
                </a:lnTo>
                <a:lnTo>
                  <a:pt x="757" y="1660"/>
                </a:lnTo>
                <a:lnTo>
                  <a:pt x="722" y="1656"/>
                </a:lnTo>
                <a:lnTo>
                  <a:pt x="676" y="1626"/>
                </a:lnTo>
                <a:lnTo>
                  <a:pt x="628" y="1591"/>
                </a:lnTo>
                <a:lnTo>
                  <a:pt x="578" y="1553"/>
                </a:lnTo>
                <a:lnTo>
                  <a:pt x="530" y="1509"/>
                </a:lnTo>
                <a:lnTo>
                  <a:pt x="482" y="1459"/>
                </a:lnTo>
                <a:lnTo>
                  <a:pt x="432" y="1403"/>
                </a:lnTo>
                <a:lnTo>
                  <a:pt x="382" y="1344"/>
                </a:lnTo>
                <a:lnTo>
                  <a:pt x="332" y="1280"/>
                </a:lnTo>
                <a:lnTo>
                  <a:pt x="83" y="1280"/>
                </a:lnTo>
                <a:lnTo>
                  <a:pt x="63" y="1219"/>
                </a:lnTo>
                <a:lnTo>
                  <a:pt x="46" y="1157"/>
                </a:lnTo>
                <a:lnTo>
                  <a:pt x="33" y="1096"/>
                </a:lnTo>
                <a:lnTo>
                  <a:pt x="19" y="1036"/>
                </a:lnTo>
                <a:lnTo>
                  <a:pt x="11" y="975"/>
                </a:lnTo>
                <a:lnTo>
                  <a:pt x="4" y="914"/>
                </a:lnTo>
                <a:lnTo>
                  <a:pt x="0" y="854"/>
                </a:lnTo>
                <a:lnTo>
                  <a:pt x="0" y="793"/>
                </a:lnTo>
                <a:lnTo>
                  <a:pt x="0" y="724"/>
                </a:lnTo>
                <a:lnTo>
                  <a:pt x="6" y="656"/>
                </a:lnTo>
                <a:lnTo>
                  <a:pt x="11" y="591"/>
                </a:lnTo>
                <a:lnTo>
                  <a:pt x="23" y="526"/>
                </a:lnTo>
                <a:lnTo>
                  <a:pt x="34" y="463"/>
                </a:lnTo>
                <a:lnTo>
                  <a:pt x="52" y="399"/>
                </a:lnTo>
                <a:lnTo>
                  <a:pt x="69" y="336"/>
                </a:lnTo>
                <a:lnTo>
                  <a:pt x="92" y="276"/>
                </a:lnTo>
                <a:lnTo>
                  <a:pt x="465" y="276"/>
                </a:lnTo>
                <a:lnTo>
                  <a:pt x="530" y="236"/>
                </a:lnTo>
                <a:lnTo>
                  <a:pt x="599" y="200"/>
                </a:lnTo>
                <a:lnTo>
                  <a:pt x="668" y="163"/>
                </a:lnTo>
                <a:lnTo>
                  <a:pt x="741" y="129"/>
                </a:lnTo>
                <a:lnTo>
                  <a:pt x="816" y="94"/>
                </a:lnTo>
                <a:lnTo>
                  <a:pt x="893" y="61"/>
                </a:lnTo>
                <a:lnTo>
                  <a:pt x="972" y="31"/>
                </a:lnTo>
                <a:lnTo>
                  <a:pt x="1054"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7" name="任意多边形 56"/>
          <p:cNvSpPr/>
          <p:nvPr/>
        </p:nvSpPr>
        <p:spPr>
          <a:xfrm flipV="1">
            <a:off x="1374740" y="4289394"/>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MH_Other_3"/>
          <p:cNvSpPr/>
          <p:nvPr>
            <p:custDataLst>
              <p:tags r:id="rId1"/>
            </p:custDataLst>
          </p:nvPr>
        </p:nvSpPr>
        <p:spPr>
          <a:xfrm>
            <a:off x="1489834" y="3168762"/>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31" name="KSO_Shape"/>
          <p:cNvSpPr/>
          <p:nvPr/>
        </p:nvSpPr>
        <p:spPr bwMode="auto">
          <a:xfrm>
            <a:off x="1683330" y="3428059"/>
            <a:ext cx="665521" cy="677470"/>
          </a:xfrm>
          <a:custGeom>
            <a:avLst/>
            <a:gdLst>
              <a:gd name="T0" fmla="*/ 1230708 w 3970"/>
              <a:gd name="T1" fmla="*/ 915562 h 4043"/>
              <a:gd name="T2" fmla="*/ 745546 w 3970"/>
              <a:gd name="T3" fmla="*/ 1273147 h 4043"/>
              <a:gd name="T4" fmla="*/ 1036643 w 3970"/>
              <a:gd name="T5" fmla="*/ 769945 h 4043"/>
              <a:gd name="T6" fmla="*/ 1163942 w 3970"/>
              <a:gd name="T7" fmla="*/ 484945 h 4043"/>
              <a:gd name="T8" fmla="*/ 709493 w 3970"/>
              <a:gd name="T9" fmla="*/ 218203 h 4043"/>
              <a:gd name="T10" fmla="*/ 515428 w 3970"/>
              <a:gd name="T11" fmla="*/ 1309663 h 4043"/>
              <a:gd name="T12" fmla="*/ 1473289 w 3970"/>
              <a:gd name="T13" fmla="*/ 739663 h 4043"/>
              <a:gd name="T14" fmla="*/ 1230708 w 3970"/>
              <a:gd name="T15" fmla="*/ 915562 h 4043"/>
              <a:gd name="T16" fmla="*/ 933825 w 3970"/>
              <a:gd name="T17" fmla="*/ 297023 h 4043"/>
              <a:gd name="T18" fmla="*/ 1047326 w 3970"/>
              <a:gd name="T19" fmla="*/ 410578 h 4043"/>
              <a:gd name="T20" fmla="*/ 933825 w 3970"/>
              <a:gd name="T21" fmla="*/ 524578 h 4043"/>
              <a:gd name="T22" fmla="*/ 819878 w 3970"/>
              <a:gd name="T23" fmla="*/ 410578 h 4043"/>
              <a:gd name="T24" fmla="*/ 933825 w 3970"/>
              <a:gd name="T25" fmla="*/ 297023 h 4043"/>
              <a:gd name="T26" fmla="*/ 569731 w 3970"/>
              <a:gd name="T27" fmla="*/ 1070085 h 4043"/>
              <a:gd name="T28" fmla="*/ 456230 w 3970"/>
              <a:gd name="T29" fmla="*/ 956530 h 4043"/>
              <a:gd name="T30" fmla="*/ 569731 w 3970"/>
              <a:gd name="T31" fmla="*/ 842976 h 4043"/>
              <a:gd name="T32" fmla="*/ 683677 w 3970"/>
              <a:gd name="T33" fmla="*/ 956530 h 4043"/>
              <a:gd name="T34" fmla="*/ 569731 w 3970"/>
              <a:gd name="T35" fmla="*/ 1070085 h 4043"/>
              <a:gd name="T36" fmla="*/ 660977 w 3970"/>
              <a:gd name="T37" fmla="*/ 736546 h 4043"/>
              <a:gd name="T38" fmla="*/ 547031 w 3970"/>
              <a:gd name="T39" fmla="*/ 622992 h 4043"/>
              <a:gd name="T40" fmla="*/ 660977 w 3970"/>
              <a:gd name="T41" fmla="*/ 509437 h 4043"/>
              <a:gd name="T42" fmla="*/ 774478 w 3970"/>
              <a:gd name="T43" fmla="*/ 622992 h 4043"/>
              <a:gd name="T44" fmla="*/ 660977 w 3970"/>
              <a:gd name="T45" fmla="*/ 736546 h 4043"/>
              <a:gd name="T46" fmla="*/ 1095397 w 3970"/>
              <a:gd name="T47" fmla="*/ 777070 h 4043"/>
              <a:gd name="T48" fmla="*/ 1095842 w 3970"/>
              <a:gd name="T49" fmla="*/ 774398 h 4043"/>
              <a:gd name="T50" fmla="*/ 1095397 w 3970"/>
              <a:gd name="T51" fmla="*/ 777070 h 4043"/>
              <a:gd name="T52" fmla="*/ 1211568 w 3970"/>
              <a:gd name="T53" fmla="*/ 858117 h 4043"/>
              <a:gd name="T54" fmla="*/ 1767056 w 3970"/>
              <a:gd name="T55" fmla="*/ 105094 h 4043"/>
              <a:gd name="T56" fmla="*/ 1731893 w 3970"/>
              <a:gd name="T57" fmla="*/ 74812 h 4043"/>
              <a:gd name="T58" fmla="*/ 1095842 w 3970"/>
              <a:gd name="T59" fmla="*/ 774398 h 4043"/>
              <a:gd name="T60" fmla="*/ 1211568 w 3970"/>
              <a:gd name="T61" fmla="*/ 858117 h 4043"/>
              <a:gd name="T62" fmla="*/ 918246 w 3970"/>
              <a:gd name="T63" fmla="*/ 867913 h 4043"/>
              <a:gd name="T64" fmla="*/ 812312 w 3970"/>
              <a:gd name="T65" fmla="*/ 1201452 h 4043"/>
              <a:gd name="T66" fmla="*/ 1125664 w 3970"/>
              <a:gd name="T67" fmla="*/ 1024663 h 4043"/>
              <a:gd name="T68" fmla="*/ 918246 w 3970"/>
              <a:gd name="T69" fmla="*/ 867913 h 40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970" h="4043">
                <a:moveTo>
                  <a:pt x="2765" y="2056"/>
                </a:moveTo>
                <a:cubicBezTo>
                  <a:pt x="2833" y="2655"/>
                  <a:pt x="1948" y="2832"/>
                  <a:pt x="1675" y="2859"/>
                </a:cubicBezTo>
                <a:cubicBezTo>
                  <a:pt x="1716" y="2437"/>
                  <a:pt x="1662" y="1729"/>
                  <a:pt x="2329" y="1729"/>
                </a:cubicBezTo>
                <a:cubicBezTo>
                  <a:pt x="2261" y="1688"/>
                  <a:pt x="2438" y="1293"/>
                  <a:pt x="2615" y="1089"/>
                </a:cubicBezTo>
                <a:cubicBezTo>
                  <a:pt x="2847" y="0"/>
                  <a:pt x="1975" y="340"/>
                  <a:pt x="1594" y="490"/>
                </a:cubicBezTo>
                <a:cubicBezTo>
                  <a:pt x="0" y="1661"/>
                  <a:pt x="1103" y="2873"/>
                  <a:pt x="1158" y="2941"/>
                </a:cubicBezTo>
                <a:cubicBezTo>
                  <a:pt x="2343" y="4043"/>
                  <a:pt x="3687" y="2235"/>
                  <a:pt x="3310" y="1661"/>
                </a:cubicBezTo>
                <a:cubicBezTo>
                  <a:pt x="3268" y="1686"/>
                  <a:pt x="2928" y="2042"/>
                  <a:pt x="2765" y="2056"/>
                </a:cubicBezTo>
                <a:close/>
                <a:moveTo>
                  <a:pt x="2098" y="667"/>
                </a:moveTo>
                <a:cubicBezTo>
                  <a:pt x="2239" y="667"/>
                  <a:pt x="2353" y="781"/>
                  <a:pt x="2353" y="922"/>
                </a:cubicBezTo>
                <a:cubicBezTo>
                  <a:pt x="2353" y="1063"/>
                  <a:pt x="2239" y="1178"/>
                  <a:pt x="2098" y="1178"/>
                </a:cubicBezTo>
                <a:cubicBezTo>
                  <a:pt x="1956" y="1178"/>
                  <a:pt x="1842" y="1063"/>
                  <a:pt x="1842" y="922"/>
                </a:cubicBezTo>
                <a:cubicBezTo>
                  <a:pt x="1842" y="781"/>
                  <a:pt x="1956" y="667"/>
                  <a:pt x="2098" y="667"/>
                </a:cubicBezTo>
                <a:close/>
                <a:moveTo>
                  <a:pt x="1280" y="2403"/>
                </a:moveTo>
                <a:cubicBezTo>
                  <a:pt x="1139" y="2403"/>
                  <a:pt x="1025" y="2289"/>
                  <a:pt x="1025" y="2148"/>
                </a:cubicBezTo>
                <a:cubicBezTo>
                  <a:pt x="1025" y="2007"/>
                  <a:pt x="1139" y="1893"/>
                  <a:pt x="1280" y="1893"/>
                </a:cubicBezTo>
                <a:cubicBezTo>
                  <a:pt x="1422" y="1893"/>
                  <a:pt x="1536" y="2007"/>
                  <a:pt x="1536" y="2148"/>
                </a:cubicBezTo>
                <a:cubicBezTo>
                  <a:pt x="1536" y="2289"/>
                  <a:pt x="1422" y="2403"/>
                  <a:pt x="1280" y="2403"/>
                </a:cubicBezTo>
                <a:close/>
                <a:moveTo>
                  <a:pt x="1485" y="1654"/>
                </a:moveTo>
                <a:cubicBezTo>
                  <a:pt x="1344" y="1654"/>
                  <a:pt x="1229" y="1540"/>
                  <a:pt x="1229" y="1399"/>
                </a:cubicBezTo>
                <a:cubicBezTo>
                  <a:pt x="1229" y="1258"/>
                  <a:pt x="1344" y="1144"/>
                  <a:pt x="1485" y="1144"/>
                </a:cubicBezTo>
                <a:cubicBezTo>
                  <a:pt x="1626" y="1144"/>
                  <a:pt x="1740" y="1258"/>
                  <a:pt x="1740" y="1399"/>
                </a:cubicBezTo>
                <a:cubicBezTo>
                  <a:pt x="1740" y="1540"/>
                  <a:pt x="1626" y="1654"/>
                  <a:pt x="1485" y="1654"/>
                </a:cubicBezTo>
                <a:close/>
                <a:moveTo>
                  <a:pt x="2461" y="1745"/>
                </a:moveTo>
                <a:cubicBezTo>
                  <a:pt x="2461" y="1743"/>
                  <a:pt x="2462" y="1741"/>
                  <a:pt x="2462" y="1739"/>
                </a:cubicBezTo>
                <a:cubicBezTo>
                  <a:pt x="2447" y="1728"/>
                  <a:pt x="2443" y="1728"/>
                  <a:pt x="2461" y="1745"/>
                </a:cubicBezTo>
                <a:close/>
                <a:moveTo>
                  <a:pt x="2722" y="1927"/>
                </a:moveTo>
                <a:cubicBezTo>
                  <a:pt x="3107" y="1768"/>
                  <a:pt x="3970" y="236"/>
                  <a:pt x="3970" y="236"/>
                </a:cubicBezTo>
                <a:cubicBezTo>
                  <a:pt x="3891" y="168"/>
                  <a:pt x="3891" y="168"/>
                  <a:pt x="3891" y="168"/>
                </a:cubicBezTo>
                <a:cubicBezTo>
                  <a:pt x="3891" y="168"/>
                  <a:pt x="2597" y="1292"/>
                  <a:pt x="2462" y="1739"/>
                </a:cubicBezTo>
                <a:cubicBezTo>
                  <a:pt x="2509" y="1771"/>
                  <a:pt x="2662" y="1893"/>
                  <a:pt x="2722" y="1927"/>
                </a:cubicBezTo>
                <a:close/>
                <a:moveTo>
                  <a:pt x="2063" y="1949"/>
                </a:moveTo>
                <a:cubicBezTo>
                  <a:pt x="1871" y="2097"/>
                  <a:pt x="1927" y="2539"/>
                  <a:pt x="1825" y="2698"/>
                </a:cubicBezTo>
                <a:cubicBezTo>
                  <a:pt x="2041" y="2539"/>
                  <a:pt x="2358" y="2585"/>
                  <a:pt x="2529" y="2301"/>
                </a:cubicBezTo>
                <a:cubicBezTo>
                  <a:pt x="2585" y="2142"/>
                  <a:pt x="2483" y="1745"/>
                  <a:pt x="2063" y="1949"/>
                </a:cubicBezTo>
                <a:close/>
              </a:path>
            </a:pathLst>
          </a:custGeom>
          <a:solidFill>
            <a:srgbClr val="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32" name="矩形 31"/>
          <p:cNvSpPr/>
          <p:nvPr/>
        </p:nvSpPr>
        <p:spPr>
          <a:xfrm>
            <a:off x="752868" y="5100861"/>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33" name="任意多边形 56"/>
          <p:cNvSpPr/>
          <p:nvPr/>
        </p:nvSpPr>
        <p:spPr>
          <a:xfrm flipV="1">
            <a:off x="4094680" y="4289394"/>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MH_Other_3"/>
          <p:cNvSpPr/>
          <p:nvPr>
            <p:custDataLst>
              <p:tags r:id="rId2"/>
            </p:custDataLst>
          </p:nvPr>
        </p:nvSpPr>
        <p:spPr>
          <a:xfrm>
            <a:off x="4209774" y="3168762"/>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36" name="矩形 35"/>
          <p:cNvSpPr/>
          <p:nvPr/>
        </p:nvSpPr>
        <p:spPr>
          <a:xfrm>
            <a:off x="3472808" y="5100861"/>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37" name="任意多边形 56"/>
          <p:cNvSpPr/>
          <p:nvPr/>
        </p:nvSpPr>
        <p:spPr>
          <a:xfrm flipV="1">
            <a:off x="6814620" y="4289394"/>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MH_Other_3"/>
          <p:cNvSpPr/>
          <p:nvPr>
            <p:custDataLst>
              <p:tags r:id="rId3"/>
            </p:custDataLst>
          </p:nvPr>
        </p:nvSpPr>
        <p:spPr>
          <a:xfrm>
            <a:off x="6929714" y="3168762"/>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40" name="矩形 39"/>
          <p:cNvSpPr/>
          <p:nvPr/>
        </p:nvSpPr>
        <p:spPr>
          <a:xfrm>
            <a:off x="6192748" y="5100861"/>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41" name="任意多边形 56"/>
          <p:cNvSpPr/>
          <p:nvPr/>
        </p:nvSpPr>
        <p:spPr>
          <a:xfrm flipV="1">
            <a:off x="9534560" y="4289394"/>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MH_Other_3"/>
          <p:cNvSpPr/>
          <p:nvPr>
            <p:custDataLst>
              <p:tags r:id="rId4"/>
            </p:custDataLst>
          </p:nvPr>
        </p:nvSpPr>
        <p:spPr>
          <a:xfrm>
            <a:off x="9649654" y="3168762"/>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44" name="矩形 43"/>
          <p:cNvSpPr/>
          <p:nvPr/>
        </p:nvSpPr>
        <p:spPr>
          <a:xfrm>
            <a:off x="8912688" y="5100861"/>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46" name="KSO_Shape"/>
          <p:cNvSpPr/>
          <p:nvPr/>
        </p:nvSpPr>
        <p:spPr bwMode="auto">
          <a:xfrm>
            <a:off x="4496221" y="3436826"/>
            <a:ext cx="479618" cy="514796"/>
          </a:xfrm>
          <a:custGeom>
            <a:avLst/>
            <a:gdLst>
              <a:gd name="T0" fmla="*/ 377250015 w 5554"/>
              <a:gd name="T1" fmla="*/ 549192827 h 5958"/>
              <a:gd name="T2" fmla="*/ 191127626 w 5554"/>
              <a:gd name="T3" fmla="*/ 554406798 h 5958"/>
              <a:gd name="T4" fmla="*/ 58124720 w 5554"/>
              <a:gd name="T5" fmla="*/ 433772465 h 5958"/>
              <a:gd name="T6" fmla="*/ 28602676 w 5554"/>
              <a:gd name="T7" fmla="*/ 242086556 h 5958"/>
              <a:gd name="T8" fmla="*/ 32382408 w 5554"/>
              <a:gd name="T9" fmla="*/ 166127958 h 5958"/>
              <a:gd name="T10" fmla="*/ 61496057 w 5554"/>
              <a:gd name="T11" fmla="*/ 258954982 h 5958"/>
              <a:gd name="T12" fmla="*/ 146997628 w 5554"/>
              <a:gd name="T13" fmla="*/ 372841881 h 5958"/>
              <a:gd name="T14" fmla="*/ 263860299 w 5554"/>
              <a:gd name="T15" fmla="*/ 471700765 h 5958"/>
              <a:gd name="T16" fmla="*/ 378986493 w 5554"/>
              <a:gd name="T17" fmla="*/ 528541898 h 5958"/>
              <a:gd name="T18" fmla="*/ 318205607 w 5554"/>
              <a:gd name="T19" fmla="*/ 139138540 h 5958"/>
              <a:gd name="T20" fmla="*/ 286640309 w 5554"/>
              <a:gd name="T21" fmla="*/ 173386334 h 5958"/>
              <a:gd name="T22" fmla="*/ 308399012 w 5554"/>
              <a:gd name="T23" fmla="*/ 191890541 h 5958"/>
              <a:gd name="T24" fmla="*/ 366217275 w 5554"/>
              <a:gd name="T25" fmla="*/ 171852870 h 5958"/>
              <a:gd name="T26" fmla="*/ 395739639 w 5554"/>
              <a:gd name="T27" fmla="*/ 66962125 h 5958"/>
              <a:gd name="T28" fmla="*/ 403605239 w 5554"/>
              <a:gd name="T29" fmla="*/ 94462805 h 5958"/>
              <a:gd name="T30" fmla="*/ 413309895 w 5554"/>
              <a:gd name="T31" fmla="*/ 67882331 h 5958"/>
              <a:gd name="T32" fmla="*/ 378067124 w 5554"/>
              <a:gd name="T33" fmla="*/ 24535748 h 5958"/>
              <a:gd name="T34" fmla="*/ 365502424 w 5554"/>
              <a:gd name="T35" fmla="*/ 204313 h 5958"/>
              <a:gd name="T36" fmla="*/ 338840424 w 5554"/>
              <a:gd name="T37" fmla="*/ 133208995 h 5958"/>
              <a:gd name="T38" fmla="*/ 363663688 w 5554"/>
              <a:gd name="T39" fmla="*/ 267951455 h 5958"/>
              <a:gd name="T40" fmla="*/ 346808283 w 5554"/>
              <a:gd name="T41" fmla="*/ 318863044 h 5958"/>
              <a:gd name="T42" fmla="*/ 405852690 w 5554"/>
              <a:gd name="T43" fmla="*/ 337673880 h 5958"/>
              <a:gd name="T44" fmla="*/ 474907891 w 5554"/>
              <a:gd name="T45" fmla="*/ 308946684 h 5958"/>
              <a:gd name="T46" fmla="*/ 500956659 w 5554"/>
              <a:gd name="T47" fmla="*/ 269689232 h 5958"/>
              <a:gd name="T48" fmla="*/ 548049279 w 5554"/>
              <a:gd name="T49" fmla="*/ 128506287 h 5958"/>
              <a:gd name="T50" fmla="*/ 551624494 w 5554"/>
              <a:gd name="T51" fmla="*/ 166843532 h 5958"/>
              <a:gd name="T52" fmla="*/ 566334386 w 5554"/>
              <a:gd name="T53" fmla="*/ 129733122 h 5958"/>
              <a:gd name="T54" fmla="*/ 518322718 w 5554"/>
              <a:gd name="T55" fmla="*/ 72176095 h 5958"/>
              <a:gd name="T56" fmla="*/ 497279186 w 5554"/>
              <a:gd name="T57" fmla="*/ 9814363 h 5958"/>
              <a:gd name="T58" fmla="*/ 468267796 w 5554"/>
              <a:gd name="T59" fmla="*/ 14108127 h 5958"/>
              <a:gd name="T60" fmla="*/ 421584210 w 5554"/>
              <a:gd name="T61" fmla="*/ 237997105 h 5958"/>
              <a:gd name="T62" fmla="*/ 153331267 w 5554"/>
              <a:gd name="T63" fmla="*/ 544285806 h 5958"/>
              <a:gd name="T64" fmla="*/ 26355544 w 5554"/>
              <a:gd name="T65" fmla="*/ 409849975 h 5958"/>
              <a:gd name="T66" fmla="*/ 408715 w 5554"/>
              <a:gd name="T67" fmla="*/ 393288497 h 5958"/>
              <a:gd name="T68" fmla="*/ 20124164 w 5554"/>
              <a:gd name="T69" fmla="*/ 459330735 h 5958"/>
              <a:gd name="T70" fmla="*/ 128303806 w 5554"/>
              <a:gd name="T71" fmla="*/ 570559650 h 5958"/>
              <a:gd name="T72" fmla="*/ 217789626 w 5554"/>
              <a:gd name="T73" fmla="*/ 608896896 h 5958"/>
              <a:gd name="T74" fmla="*/ 258241831 w 5554"/>
              <a:gd name="T75" fmla="*/ 594686453 h 5958"/>
              <a:gd name="T76" fmla="*/ 256607611 w 5554"/>
              <a:gd name="T77" fmla="*/ 360267218 h 5958"/>
              <a:gd name="T78" fmla="*/ 330770307 w 5554"/>
              <a:gd name="T79" fmla="*/ 387256636 h 5958"/>
              <a:gd name="T80" fmla="*/ 289602931 w 5554"/>
              <a:gd name="T81" fmla="*/ 310480149 h 5958"/>
              <a:gd name="T82" fmla="*/ 212375355 w 5554"/>
              <a:gd name="T83" fmla="*/ 266826936 h 5958"/>
              <a:gd name="T84" fmla="*/ 337410402 w 5554"/>
              <a:gd name="T85" fmla="*/ 213870302 h 5958"/>
              <a:gd name="T86" fmla="*/ 446305215 w 5554"/>
              <a:gd name="T87" fmla="*/ 352599897 h 5958"/>
              <a:gd name="T88" fmla="*/ 477768254 w 5554"/>
              <a:gd name="T89" fmla="*/ 439497377 h 5958"/>
              <a:gd name="T90" fmla="*/ 453353705 w 5554"/>
              <a:gd name="T91" fmla="*/ 473131913 h 5958"/>
              <a:gd name="T92" fmla="*/ 375921932 w 5554"/>
              <a:gd name="T93" fmla="*/ 460046309 h 5958"/>
              <a:gd name="T94" fmla="*/ 225348770 w 5554"/>
              <a:gd name="T95" fmla="*/ 360880796 h 5958"/>
              <a:gd name="T96" fmla="*/ 109814181 w 5554"/>
              <a:gd name="T97" fmla="*/ 216528285 h 5958"/>
              <a:gd name="T98" fmla="*/ 91732952 w 5554"/>
              <a:gd name="T99" fmla="*/ 142716410 h 5958"/>
              <a:gd name="T100" fmla="*/ 125034728 w 5554"/>
              <a:gd name="T101" fmla="*/ 117056143 h 5958"/>
              <a:gd name="T102" fmla="*/ 210434679 w 5554"/>
              <a:gd name="T103" fmla="*/ 139342852 h 5958"/>
              <a:gd name="T104" fmla="*/ 243838394 w 5554"/>
              <a:gd name="T105" fmla="*/ 134333515 h 5958"/>
              <a:gd name="T106" fmla="*/ 142707242 w 5554"/>
              <a:gd name="T107" fmla="*/ 96098585 h 5958"/>
              <a:gd name="T108" fmla="*/ 66092898 w 5554"/>
              <a:gd name="T109" fmla="*/ 115624995 h 5958"/>
              <a:gd name="T110" fmla="*/ 53323681 w 5554"/>
              <a:gd name="T111" fmla="*/ 189334554 h 5958"/>
              <a:gd name="T112" fmla="*/ 100007586 w 5554"/>
              <a:gd name="T113" fmla="*/ 287477865 h 5958"/>
              <a:gd name="T114" fmla="*/ 194907357 w 5554"/>
              <a:gd name="T115" fmla="*/ 394515332 h 5958"/>
              <a:gd name="T116" fmla="*/ 305742846 w 5554"/>
              <a:gd name="T117" fmla="*/ 475789897 h 5958"/>
              <a:gd name="T118" fmla="*/ 408406278 w 5554"/>
              <a:gd name="T119" fmla="*/ 514740720 h 5958"/>
              <a:gd name="T120" fmla="*/ 485020942 w 5554"/>
              <a:gd name="T121" fmla="*/ 495214310 h 5958"/>
              <a:gd name="T122" fmla="*/ 497892098 w 5554"/>
              <a:gd name="T123" fmla="*/ 421504431 h 5958"/>
              <a:gd name="T124" fmla="*/ 446305215 w 5554"/>
              <a:gd name="T125" fmla="*/ 352599897 h 595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554" h="5958">
                <a:moveTo>
                  <a:pt x="4328" y="5230"/>
                </a:moveTo>
                <a:lnTo>
                  <a:pt x="4328" y="5230"/>
                </a:lnTo>
                <a:lnTo>
                  <a:pt x="4304" y="5249"/>
                </a:lnTo>
                <a:lnTo>
                  <a:pt x="4279" y="5266"/>
                </a:lnTo>
                <a:lnTo>
                  <a:pt x="4254" y="5282"/>
                </a:lnTo>
                <a:lnTo>
                  <a:pt x="4227" y="5296"/>
                </a:lnTo>
                <a:lnTo>
                  <a:pt x="4200" y="5310"/>
                </a:lnTo>
                <a:lnTo>
                  <a:pt x="4171" y="5321"/>
                </a:lnTo>
                <a:lnTo>
                  <a:pt x="4142" y="5332"/>
                </a:lnTo>
                <a:lnTo>
                  <a:pt x="4112" y="5343"/>
                </a:lnTo>
                <a:lnTo>
                  <a:pt x="4081" y="5351"/>
                </a:lnTo>
                <a:lnTo>
                  <a:pt x="4050" y="5359"/>
                </a:lnTo>
                <a:lnTo>
                  <a:pt x="4018" y="5365"/>
                </a:lnTo>
                <a:lnTo>
                  <a:pt x="3985" y="5371"/>
                </a:lnTo>
                <a:lnTo>
                  <a:pt x="3950" y="5374"/>
                </a:lnTo>
                <a:lnTo>
                  <a:pt x="3916" y="5377"/>
                </a:lnTo>
                <a:lnTo>
                  <a:pt x="3879" y="5379"/>
                </a:lnTo>
                <a:lnTo>
                  <a:pt x="3844" y="5379"/>
                </a:lnTo>
                <a:lnTo>
                  <a:pt x="3807" y="5379"/>
                </a:lnTo>
                <a:lnTo>
                  <a:pt x="3769" y="5378"/>
                </a:lnTo>
                <a:lnTo>
                  <a:pt x="3732" y="5375"/>
                </a:lnTo>
                <a:lnTo>
                  <a:pt x="3693" y="5372"/>
                </a:lnTo>
                <a:lnTo>
                  <a:pt x="3653" y="5367"/>
                </a:lnTo>
                <a:lnTo>
                  <a:pt x="3614" y="5361"/>
                </a:lnTo>
                <a:lnTo>
                  <a:pt x="3573" y="5354"/>
                </a:lnTo>
                <a:lnTo>
                  <a:pt x="3531" y="5346"/>
                </a:lnTo>
                <a:lnTo>
                  <a:pt x="3490" y="5336"/>
                </a:lnTo>
                <a:lnTo>
                  <a:pt x="3447" y="5327"/>
                </a:lnTo>
                <a:lnTo>
                  <a:pt x="3405" y="5315"/>
                </a:lnTo>
                <a:lnTo>
                  <a:pt x="3362" y="5303"/>
                </a:lnTo>
                <a:lnTo>
                  <a:pt x="3318" y="5290"/>
                </a:lnTo>
                <a:lnTo>
                  <a:pt x="3274" y="5275"/>
                </a:lnTo>
                <a:lnTo>
                  <a:pt x="3230" y="5260"/>
                </a:lnTo>
                <a:lnTo>
                  <a:pt x="3185" y="5244"/>
                </a:lnTo>
                <a:lnTo>
                  <a:pt x="3120" y="5220"/>
                </a:lnTo>
                <a:lnTo>
                  <a:pt x="3056" y="5193"/>
                </a:lnTo>
                <a:lnTo>
                  <a:pt x="2150" y="5572"/>
                </a:lnTo>
                <a:lnTo>
                  <a:pt x="2096" y="5547"/>
                </a:lnTo>
                <a:lnTo>
                  <a:pt x="2040" y="5519"/>
                </a:lnTo>
                <a:lnTo>
                  <a:pt x="1984" y="5489"/>
                </a:lnTo>
                <a:lnTo>
                  <a:pt x="1927" y="5458"/>
                </a:lnTo>
                <a:lnTo>
                  <a:pt x="1871" y="5423"/>
                </a:lnTo>
                <a:lnTo>
                  <a:pt x="1812" y="5388"/>
                </a:lnTo>
                <a:lnTo>
                  <a:pt x="1752" y="5350"/>
                </a:lnTo>
                <a:lnTo>
                  <a:pt x="1692" y="5310"/>
                </a:lnTo>
                <a:lnTo>
                  <a:pt x="1629" y="5267"/>
                </a:lnTo>
                <a:lnTo>
                  <a:pt x="1566" y="5221"/>
                </a:lnTo>
                <a:lnTo>
                  <a:pt x="1501" y="5172"/>
                </a:lnTo>
                <a:lnTo>
                  <a:pt x="1435" y="5120"/>
                </a:lnTo>
                <a:lnTo>
                  <a:pt x="1367" y="5065"/>
                </a:lnTo>
                <a:lnTo>
                  <a:pt x="1298" y="5007"/>
                </a:lnTo>
                <a:lnTo>
                  <a:pt x="1226" y="4945"/>
                </a:lnTo>
                <a:lnTo>
                  <a:pt x="1153" y="4881"/>
                </a:lnTo>
                <a:lnTo>
                  <a:pt x="1094" y="4826"/>
                </a:lnTo>
                <a:lnTo>
                  <a:pt x="1034" y="4768"/>
                </a:lnTo>
                <a:lnTo>
                  <a:pt x="974" y="4707"/>
                </a:lnTo>
                <a:lnTo>
                  <a:pt x="913" y="4644"/>
                </a:lnTo>
                <a:lnTo>
                  <a:pt x="853" y="4580"/>
                </a:lnTo>
                <a:lnTo>
                  <a:pt x="793" y="4513"/>
                </a:lnTo>
                <a:lnTo>
                  <a:pt x="734" y="4446"/>
                </a:lnTo>
                <a:lnTo>
                  <a:pt x="677" y="4378"/>
                </a:lnTo>
                <a:lnTo>
                  <a:pt x="622" y="4311"/>
                </a:lnTo>
                <a:lnTo>
                  <a:pt x="569" y="4243"/>
                </a:lnTo>
                <a:lnTo>
                  <a:pt x="518" y="4177"/>
                </a:lnTo>
                <a:lnTo>
                  <a:pt x="471" y="4111"/>
                </a:lnTo>
                <a:lnTo>
                  <a:pt x="427" y="4048"/>
                </a:lnTo>
                <a:lnTo>
                  <a:pt x="386" y="3987"/>
                </a:lnTo>
                <a:lnTo>
                  <a:pt x="349" y="3928"/>
                </a:lnTo>
                <a:lnTo>
                  <a:pt x="317" y="3872"/>
                </a:lnTo>
                <a:lnTo>
                  <a:pt x="579" y="3022"/>
                </a:lnTo>
                <a:lnTo>
                  <a:pt x="538" y="2952"/>
                </a:lnTo>
                <a:lnTo>
                  <a:pt x="498" y="2884"/>
                </a:lnTo>
                <a:lnTo>
                  <a:pt x="462" y="2815"/>
                </a:lnTo>
                <a:lnTo>
                  <a:pt x="428" y="2747"/>
                </a:lnTo>
                <a:lnTo>
                  <a:pt x="407" y="2703"/>
                </a:lnTo>
                <a:lnTo>
                  <a:pt x="387" y="2661"/>
                </a:lnTo>
                <a:lnTo>
                  <a:pt x="369" y="2618"/>
                </a:lnTo>
                <a:lnTo>
                  <a:pt x="352" y="2575"/>
                </a:lnTo>
                <a:lnTo>
                  <a:pt x="334" y="2533"/>
                </a:lnTo>
                <a:lnTo>
                  <a:pt x="319" y="2491"/>
                </a:lnTo>
                <a:lnTo>
                  <a:pt x="304" y="2449"/>
                </a:lnTo>
                <a:lnTo>
                  <a:pt x="292" y="2409"/>
                </a:lnTo>
                <a:lnTo>
                  <a:pt x="280" y="2368"/>
                </a:lnTo>
                <a:lnTo>
                  <a:pt x="269" y="2328"/>
                </a:lnTo>
                <a:lnTo>
                  <a:pt x="258" y="2289"/>
                </a:lnTo>
                <a:lnTo>
                  <a:pt x="250" y="2249"/>
                </a:lnTo>
                <a:lnTo>
                  <a:pt x="242" y="2210"/>
                </a:lnTo>
                <a:lnTo>
                  <a:pt x="237" y="2173"/>
                </a:lnTo>
                <a:lnTo>
                  <a:pt x="231" y="2135"/>
                </a:lnTo>
                <a:lnTo>
                  <a:pt x="227" y="2099"/>
                </a:lnTo>
                <a:lnTo>
                  <a:pt x="225" y="2062"/>
                </a:lnTo>
                <a:lnTo>
                  <a:pt x="223" y="2027"/>
                </a:lnTo>
                <a:lnTo>
                  <a:pt x="223" y="1992"/>
                </a:lnTo>
                <a:lnTo>
                  <a:pt x="224" y="1957"/>
                </a:lnTo>
                <a:lnTo>
                  <a:pt x="226" y="1923"/>
                </a:lnTo>
                <a:lnTo>
                  <a:pt x="229" y="1890"/>
                </a:lnTo>
                <a:lnTo>
                  <a:pt x="234" y="1858"/>
                </a:lnTo>
                <a:lnTo>
                  <a:pt x="240" y="1825"/>
                </a:lnTo>
                <a:lnTo>
                  <a:pt x="248" y="1795"/>
                </a:lnTo>
                <a:lnTo>
                  <a:pt x="256" y="1764"/>
                </a:lnTo>
                <a:lnTo>
                  <a:pt x="266" y="1735"/>
                </a:lnTo>
                <a:lnTo>
                  <a:pt x="277" y="1706"/>
                </a:lnTo>
                <a:lnTo>
                  <a:pt x="288" y="1679"/>
                </a:lnTo>
                <a:lnTo>
                  <a:pt x="302" y="1652"/>
                </a:lnTo>
                <a:lnTo>
                  <a:pt x="317" y="1625"/>
                </a:lnTo>
                <a:lnTo>
                  <a:pt x="333" y="1600"/>
                </a:lnTo>
                <a:lnTo>
                  <a:pt x="330" y="1638"/>
                </a:lnTo>
                <a:lnTo>
                  <a:pt x="328" y="1679"/>
                </a:lnTo>
                <a:lnTo>
                  <a:pt x="329" y="1720"/>
                </a:lnTo>
                <a:lnTo>
                  <a:pt x="332" y="1763"/>
                </a:lnTo>
                <a:lnTo>
                  <a:pt x="337" y="1808"/>
                </a:lnTo>
                <a:lnTo>
                  <a:pt x="344" y="1855"/>
                </a:lnTo>
                <a:lnTo>
                  <a:pt x="354" y="1903"/>
                </a:lnTo>
                <a:lnTo>
                  <a:pt x="364" y="1952"/>
                </a:lnTo>
                <a:lnTo>
                  <a:pt x="378" y="2002"/>
                </a:lnTo>
                <a:lnTo>
                  <a:pt x="394" y="2055"/>
                </a:lnTo>
                <a:lnTo>
                  <a:pt x="412" y="2107"/>
                </a:lnTo>
                <a:lnTo>
                  <a:pt x="431" y="2162"/>
                </a:lnTo>
                <a:lnTo>
                  <a:pt x="452" y="2218"/>
                </a:lnTo>
                <a:lnTo>
                  <a:pt x="476" y="2274"/>
                </a:lnTo>
                <a:lnTo>
                  <a:pt x="502" y="2331"/>
                </a:lnTo>
                <a:lnTo>
                  <a:pt x="530" y="2389"/>
                </a:lnTo>
                <a:lnTo>
                  <a:pt x="552" y="2438"/>
                </a:lnTo>
                <a:lnTo>
                  <a:pt x="577" y="2485"/>
                </a:lnTo>
                <a:lnTo>
                  <a:pt x="602" y="2533"/>
                </a:lnTo>
                <a:lnTo>
                  <a:pt x="629" y="2581"/>
                </a:lnTo>
                <a:lnTo>
                  <a:pt x="657" y="2631"/>
                </a:lnTo>
                <a:lnTo>
                  <a:pt x="686" y="2679"/>
                </a:lnTo>
                <a:lnTo>
                  <a:pt x="716" y="2728"/>
                </a:lnTo>
                <a:lnTo>
                  <a:pt x="747" y="2779"/>
                </a:lnTo>
                <a:lnTo>
                  <a:pt x="779" y="2829"/>
                </a:lnTo>
                <a:lnTo>
                  <a:pt x="813" y="2878"/>
                </a:lnTo>
                <a:lnTo>
                  <a:pt x="848" y="2929"/>
                </a:lnTo>
                <a:lnTo>
                  <a:pt x="883" y="2980"/>
                </a:lnTo>
                <a:lnTo>
                  <a:pt x="920" y="3030"/>
                </a:lnTo>
                <a:lnTo>
                  <a:pt x="957" y="3082"/>
                </a:lnTo>
                <a:lnTo>
                  <a:pt x="996" y="3133"/>
                </a:lnTo>
                <a:lnTo>
                  <a:pt x="1035" y="3184"/>
                </a:lnTo>
                <a:lnTo>
                  <a:pt x="1076" y="3235"/>
                </a:lnTo>
                <a:lnTo>
                  <a:pt x="1118" y="3287"/>
                </a:lnTo>
                <a:lnTo>
                  <a:pt x="1161" y="3338"/>
                </a:lnTo>
                <a:lnTo>
                  <a:pt x="1205" y="3390"/>
                </a:lnTo>
                <a:lnTo>
                  <a:pt x="1250" y="3441"/>
                </a:lnTo>
                <a:lnTo>
                  <a:pt x="1295" y="3494"/>
                </a:lnTo>
                <a:lnTo>
                  <a:pt x="1342" y="3545"/>
                </a:lnTo>
                <a:lnTo>
                  <a:pt x="1389" y="3597"/>
                </a:lnTo>
                <a:lnTo>
                  <a:pt x="1439" y="3647"/>
                </a:lnTo>
                <a:lnTo>
                  <a:pt x="1488" y="3698"/>
                </a:lnTo>
                <a:lnTo>
                  <a:pt x="1538" y="3750"/>
                </a:lnTo>
                <a:lnTo>
                  <a:pt x="1590" y="3800"/>
                </a:lnTo>
                <a:lnTo>
                  <a:pt x="1641" y="3852"/>
                </a:lnTo>
                <a:lnTo>
                  <a:pt x="1695" y="3902"/>
                </a:lnTo>
                <a:lnTo>
                  <a:pt x="1748" y="3952"/>
                </a:lnTo>
                <a:lnTo>
                  <a:pt x="1803" y="4003"/>
                </a:lnTo>
                <a:lnTo>
                  <a:pt x="1859" y="4052"/>
                </a:lnTo>
                <a:lnTo>
                  <a:pt x="1915" y="4101"/>
                </a:lnTo>
                <a:lnTo>
                  <a:pt x="1970" y="4149"/>
                </a:lnTo>
                <a:lnTo>
                  <a:pt x="2026" y="4196"/>
                </a:lnTo>
                <a:lnTo>
                  <a:pt x="2082" y="4242"/>
                </a:lnTo>
                <a:lnTo>
                  <a:pt x="2137" y="4287"/>
                </a:lnTo>
                <a:lnTo>
                  <a:pt x="2193" y="4331"/>
                </a:lnTo>
                <a:lnTo>
                  <a:pt x="2249" y="4375"/>
                </a:lnTo>
                <a:lnTo>
                  <a:pt x="2305" y="4417"/>
                </a:lnTo>
                <a:lnTo>
                  <a:pt x="2360" y="4458"/>
                </a:lnTo>
                <a:lnTo>
                  <a:pt x="2416" y="4498"/>
                </a:lnTo>
                <a:lnTo>
                  <a:pt x="2472" y="4538"/>
                </a:lnTo>
                <a:lnTo>
                  <a:pt x="2528" y="4576"/>
                </a:lnTo>
                <a:lnTo>
                  <a:pt x="2583" y="4614"/>
                </a:lnTo>
                <a:lnTo>
                  <a:pt x="2638" y="4650"/>
                </a:lnTo>
                <a:lnTo>
                  <a:pt x="2694" y="4686"/>
                </a:lnTo>
                <a:lnTo>
                  <a:pt x="2749" y="4720"/>
                </a:lnTo>
                <a:lnTo>
                  <a:pt x="2803" y="4754"/>
                </a:lnTo>
                <a:lnTo>
                  <a:pt x="2858" y="4787"/>
                </a:lnTo>
                <a:lnTo>
                  <a:pt x="2911" y="4818"/>
                </a:lnTo>
                <a:lnTo>
                  <a:pt x="2966" y="4849"/>
                </a:lnTo>
                <a:lnTo>
                  <a:pt x="3020" y="4878"/>
                </a:lnTo>
                <a:lnTo>
                  <a:pt x="3073" y="4906"/>
                </a:lnTo>
                <a:lnTo>
                  <a:pt x="3126" y="4933"/>
                </a:lnTo>
                <a:lnTo>
                  <a:pt x="3178" y="4959"/>
                </a:lnTo>
                <a:lnTo>
                  <a:pt x="3231" y="4985"/>
                </a:lnTo>
                <a:lnTo>
                  <a:pt x="3282" y="5008"/>
                </a:lnTo>
                <a:lnTo>
                  <a:pt x="3334" y="5031"/>
                </a:lnTo>
                <a:lnTo>
                  <a:pt x="3384" y="5053"/>
                </a:lnTo>
                <a:lnTo>
                  <a:pt x="3435" y="5074"/>
                </a:lnTo>
                <a:lnTo>
                  <a:pt x="3485" y="5093"/>
                </a:lnTo>
                <a:lnTo>
                  <a:pt x="3534" y="5111"/>
                </a:lnTo>
                <a:lnTo>
                  <a:pt x="3593" y="5133"/>
                </a:lnTo>
                <a:lnTo>
                  <a:pt x="3652" y="5152"/>
                </a:lnTo>
                <a:lnTo>
                  <a:pt x="3710" y="5170"/>
                </a:lnTo>
                <a:lnTo>
                  <a:pt x="3766" y="5185"/>
                </a:lnTo>
                <a:lnTo>
                  <a:pt x="3822" y="5199"/>
                </a:lnTo>
                <a:lnTo>
                  <a:pt x="3875" y="5212"/>
                </a:lnTo>
                <a:lnTo>
                  <a:pt x="3928" y="5223"/>
                </a:lnTo>
                <a:lnTo>
                  <a:pt x="3978" y="5231"/>
                </a:lnTo>
                <a:lnTo>
                  <a:pt x="4027" y="5238"/>
                </a:lnTo>
                <a:lnTo>
                  <a:pt x="4076" y="5242"/>
                </a:lnTo>
                <a:lnTo>
                  <a:pt x="4122" y="5245"/>
                </a:lnTo>
                <a:lnTo>
                  <a:pt x="4167" y="5246"/>
                </a:lnTo>
                <a:lnTo>
                  <a:pt x="4210" y="5245"/>
                </a:lnTo>
                <a:lnTo>
                  <a:pt x="4250" y="5242"/>
                </a:lnTo>
                <a:lnTo>
                  <a:pt x="4290" y="5238"/>
                </a:lnTo>
                <a:lnTo>
                  <a:pt x="4328" y="5230"/>
                </a:lnTo>
                <a:close/>
                <a:moveTo>
                  <a:pt x="3247" y="1317"/>
                </a:moveTo>
                <a:lnTo>
                  <a:pt x="3247" y="1317"/>
                </a:lnTo>
                <a:lnTo>
                  <a:pt x="3223" y="1323"/>
                </a:lnTo>
                <a:lnTo>
                  <a:pt x="3202" y="1329"/>
                </a:lnTo>
                <a:lnTo>
                  <a:pt x="3179" y="1337"/>
                </a:lnTo>
                <a:lnTo>
                  <a:pt x="3158" y="1344"/>
                </a:lnTo>
                <a:lnTo>
                  <a:pt x="3137" y="1353"/>
                </a:lnTo>
                <a:lnTo>
                  <a:pt x="3115" y="1361"/>
                </a:lnTo>
                <a:lnTo>
                  <a:pt x="3075" y="1381"/>
                </a:lnTo>
                <a:lnTo>
                  <a:pt x="3037" y="1401"/>
                </a:lnTo>
                <a:lnTo>
                  <a:pt x="3000" y="1423"/>
                </a:lnTo>
                <a:lnTo>
                  <a:pt x="2966" y="1447"/>
                </a:lnTo>
                <a:lnTo>
                  <a:pt x="2950" y="1460"/>
                </a:lnTo>
                <a:lnTo>
                  <a:pt x="2935" y="1473"/>
                </a:lnTo>
                <a:lnTo>
                  <a:pt x="2921" y="1486"/>
                </a:lnTo>
                <a:lnTo>
                  <a:pt x="2907" y="1498"/>
                </a:lnTo>
                <a:lnTo>
                  <a:pt x="2893" y="1512"/>
                </a:lnTo>
                <a:lnTo>
                  <a:pt x="2881" y="1525"/>
                </a:lnTo>
                <a:lnTo>
                  <a:pt x="2870" y="1539"/>
                </a:lnTo>
                <a:lnTo>
                  <a:pt x="2859" y="1553"/>
                </a:lnTo>
                <a:lnTo>
                  <a:pt x="2849" y="1567"/>
                </a:lnTo>
                <a:lnTo>
                  <a:pt x="2841" y="1582"/>
                </a:lnTo>
                <a:lnTo>
                  <a:pt x="2833" y="1596"/>
                </a:lnTo>
                <a:lnTo>
                  <a:pt x="2826" y="1610"/>
                </a:lnTo>
                <a:lnTo>
                  <a:pt x="2820" y="1625"/>
                </a:lnTo>
                <a:lnTo>
                  <a:pt x="2815" y="1639"/>
                </a:lnTo>
                <a:lnTo>
                  <a:pt x="2812" y="1653"/>
                </a:lnTo>
                <a:lnTo>
                  <a:pt x="2809" y="1668"/>
                </a:lnTo>
                <a:lnTo>
                  <a:pt x="2806" y="1682"/>
                </a:lnTo>
                <a:lnTo>
                  <a:pt x="2806" y="1696"/>
                </a:lnTo>
                <a:lnTo>
                  <a:pt x="2806" y="1710"/>
                </a:lnTo>
                <a:lnTo>
                  <a:pt x="2809" y="1723"/>
                </a:lnTo>
                <a:lnTo>
                  <a:pt x="2812" y="1735"/>
                </a:lnTo>
                <a:lnTo>
                  <a:pt x="2815" y="1748"/>
                </a:lnTo>
                <a:lnTo>
                  <a:pt x="2820" y="1760"/>
                </a:lnTo>
                <a:lnTo>
                  <a:pt x="2826" y="1772"/>
                </a:lnTo>
                <a:lnTo>
                  <a:pt x="2833" y="1783"/>
                </a:lnTo>
                <a:lnTo>
                  <a:pt x="2841" y="1793"/>
                </a:lnTo>
                <a:lnTo>
                  <a:pt x="2849" y="1803"/>
                </a:lnTo>
                <a:lnTo>
                  <a:pt x="2859" y="1813"/>
                </a:lnTo>
                <a:lnTo>
                  <a:pt x="2870" y="1821"/>
                </a:lnTo>
                <a:lnTo>
                  <a:pt x="2881" y="1830"/>
                </a:lnTo>
                <a:lnTo>
                  <a:pt x="2893" y="1837"/>
                </a:lnTo>
                <a:lnTo>
                  <a:pt x="2907" y="1844"/>
                </a:lnTo>
                <a:lnTo>
                  <a:pt x="2921" y="1850"/>
                </a:lnTo>
                <a:lnTo>
                  <a:pt x="2935" y="1857"/>
                </a:lnTo>
                <a:lnTo>
                  <a:pt x="2950" y="1862"/>
                </a:lnTo>
                <a:lnTo>
                  <a:pt x="2966" y="1866"/>
                </a:lnTo>
                <a:lnTo>
                  <a:pt x="2983" y="1870"/>
                </a:lnTo>
                <a:lnTo>
                  <a:pt x="3000" y="1874"/>
                </a:lnTo>
                <a:lnTo>
                  <a:pt x="3019" y="1877"/>
                </a:lnTo>
                <a:lnTo>
                  <a:pt x="3037" y="1879"/>
                </a:lnTo>
                <a:lnTo>
                  <a:pt x="3055" y="1880"/>
                </a:lnTo>
                <a:lnTo>
                  <a:pt x="3075" y="1881"/>
                </a:lnTo>
                <a:lnTo>
                  <a:pt x="3095" y="1881"/>
                </a:lnTo>
                <a:lnTo>
                  <a:pt x="3115" y="1880"/>
                </a:lnTo>
                <a:lnTo>
                  <a:pt x="3137" y="1879"/>
                </a:lnTo>
                <a:lnTo>
                  <a:pt x="3158" y="1877"/>
                </a:lnTo>
                <a:lnTo>
                  <a:pt x="3179" y="1874"/>
                </a:lnTo>
                <a:lnTo>
                  <a:pt x="3202" y="1870"/>
                </a:lnTo>
                <a:lnTo>
                  <a:pt x="3223" y="1866"/>
                </a:lnTo>
                <a:lnTo>
                  <a:pt x="3247" y="1861"/>
                </a:lnTo>
                <a:lnTo>
                  <a:pt x="3287" y="1850"/>
                </a:lnTo>
                <a:lnTo>
                  <a:pt x="3326" y="1837"/>
                </a:lnTo>
                <a:lnTo>
                  <a:pt x="3364" y="1822"/>
                </a:lnTo>
                <a:lnTo>
                  <a:pt x="3401" y="1806"/>
                </a:lnTo>
                <a:lnTo>
                  <a:pt x="3437" y="1788"/>
                </a:lnTo>
                <a:lnTo>
                  <a:pt x="3470" y="1769"/>
                </a:lnTo>
                <a:lnTo>
                  <a:pt x="3502" y="1748"/>
                </a:lnTo>
                <a:lnTo>
                  <a:pt x="3532" y="1727"/>
                </a:lnTo>
                <a:lnTo>
                  <a:pt x="3560" y="1704"/>
                </a:lnTo>
                <a:lnTo>
                  <a:pt x="3585" y="1681"/>
                </a:lnTo>
                <a:lnTo>
                  <a:pt x="3608" y="1657"/>
                </a:lnTo>
                <a:lnTo>
                  <a:pt x="3629" y="1632"/>
                </a:lnTo>
                <a:lnTo>
                  <a:pt x="3646" y="1607"/>
                </a:lnTo>
                <a:lnTo>
                  <a:pt x="3653" y="1594"/>
                </a:lnTo>
                <a:lnTo>
                  <a:pt x="3661" y="1582"/>
                </a:lnTo>
                <a:lnTo>
                  <a:pt x="3667" y="1569"/>
                </a:lnTo>
                <a:lnTo>
                  <a:pt x="3673" y="1556"/>
                </a:lnTo>
                <a:lnTo>
                  <a:pt x="3677" y="1544"/>
                </a:lnTo>
                <a:lnTo>
                  <a:pt x="3681" y="1531"/>
                </a:lnTo>
                <a:lnTo>
                  <a:pt x="3686" y="1519"/>
                </a:lnTo>
                <a:lnTo>
                  <a:pt x="3691" y="1507"/>
                </a:lnTo>
                <a:lnTo>
                  <a:pt x="3693" y="1495"/>
                </a:lnTo>
                <a:lnTo>
                  <a:pt x="3694" y="1482"/>
                </a:lnTo>
                <a:lnTo>
                  <a:pt x="3694" y="638"/>
                </a:lnTo>
                <a:lnTo>
                  <a:pt x="3720" y="638"/>
                </a:lnTo>
                <a:lnTo>
                  <a:pt x="3748" y="639"/>
                </a:lnTo>
                <a:lnTo>
                  <a:pt x="3779" y="640"/>
                </a:lnTo>
                <a:lnTo>
                  <a:pt x="3811" y="643"/>
                </a:lnTo>
                <a:lnTo>
                  <a:pt x="3843" y="648"/>
                </a:lnTo>
                <a:lnTo>
                  <a:pt x="3874" y="655"/>
                </a:lnTo>
                <a:lnTo>
                  <a:pt x="3889" y="659"/>
                </a:lnTo>
                <a:lnTo>
                  <a:pt x="3903" y="664"/>
                </a:lnTo>
                <a:lnTo>
                  <a:pt x="3917" y="670"/>
                </a:lnTo>
                <a:lnTo>
                  <a:pt x="3930" y="676"/>
                </a:lnTo>
                <a:lnTo>
                  <a:pt x="3938" y="682"/>
                </a:lnTo>
                <a:lnTo>
                  <a:pt x="3946" y="687"/>
                </a:lnTo>
                <a:lnTo>
                  <a:pt x="3952" y="694"/>
                </a:lnTo>
                <a:lnTo>
                  <a:pt x="3958" y="702"/>
                </a:lnTo>
                <a:lnTo>
                  <a:pt x="3962" y="709"/>
                </a:lnTo>
                <a:lnTo>
                  <a:pt x="3966" y="719"/>
                </a:lnTo>
                <a:lnTo>
                  <a:pt x="3969" y="728"/>
                </a:lnTo>
                <a:lnTo>
                  <a:pt x="3973" y="737"/>
                </a:lnTo>
                <a:lnTo>
                  <a:pt x="3975" y="748"/>
                </a:lnTo>
                <a:lnTo>
                  <a:pt x="3976" y="759"/>
                </a:lnTo>
                <a:lnTo>
                  <a:pt x="3977" y="780"/>
                </a:lnTo>
                <a:lnTo>
                  <a:pt x="3977" y="802"/>
                </a:lnTo>
                <a:lnTo>
                  <a:pt x="3975" y="823"/>
                </a:lnTo>
                <a:lnTo>
                  <a:pt x="3972" y="845"/>
                </a:lnTo>
                <a:lnTo>
                  <a:pt x="3967" y="865"/>
                </a:lnTo>
                <a:lnTo>
                  <a:pt x="3959" y="900"/>
                </a:lnTo>
                <a:lnTo>
                  <a:pt x="3951" y="924"/>
                </a:lnTo>
                <a:lnTo>
                  <a:pt x="3948" y="932"/>
                </a:lnTo>
                <a:lnTo>
                  <a:pt x="3951" y="931"/>
                </a:lnTo>
                <a:lnTo>
                  <a:pt x="3962" y="926"/>
                </a:lnTo>
                <a:lnTo>
                  <a:pt x="3977" y="917"/>
                </a:lnTo>
                <a:lnTo>
                  <a:pt x="3986" y="912"/>
                </a:lnTo>
                <a:lnTo>
                  <a:pt x="3995" y="905"/>
                </a:lnTo>
                <a:lnTo>
                  <a:pt x="4005" y="896"/>
                </a:lnTo>
                <a:lnTo>
                  <a:pt x="4015" y="886"/>
                </a:lnTo>
                <a:lnTo>
                  <a:pt x="4024" y="875"/>
                </a:lnTo>
                <a:lnTo>
                  <a:pt x="4033" y="862"/>
                </a:lnTo>
                <a:lnTo>
                  <a:pt x="4041" y="847"/>
                </a:lnTo>
                <a:lnTo>
                  <a:pt x="4049" y="831"/>
                </a:lnTo>
                <a:lnTo>
                  <a:pt x="4056" y="813"/>
                </a:lnTo>
                <a:lnTo>
                  <a:pt x="4062" y="793"/>
                </a:lnTo>
                <a:lnTo>
                  <a:pt x="4065" y="773"/>
                </a:lnTo>
                <a:lnTo>
                  <a:pt x="4066" y="751"/>
                </a:lnTo>
                <a:lnTo>
                  <a:pt x="4065" y="730"/>
                </a:lnTo>
                <a:lnTo>
                  <a:pt x="4061" y="708"/>
                </a:lnTo>
                <a:lnTo>
                  <a:pt x="4054" y="687"/>
                </a:lnTo>
                <a:lnTo>
                  <a:pt x="4046" y="664"/>
                </a:lnTo>
                <a:lnTo>
                  <a:pt x="4034" y="642"/>
                </a:lnTo>
                <a:lnTo>
                  <a:pt x="4020" y="619"/>
                </a:lnTo>
                <a:lnTo>
                  <a:pt x="4005" y="596"/>
                </a:lnTo>
                <a:lnTo>
                  <a:pt x="3987" y="572"/>
                </a:lnTo>
                <a:lnTo>
                  <a:pt x="3965" y="549"/>
                </a:lnTo>
                <a:lnTo>
                  <a:pt x="3943" y="524"/>
                </a:lnTo>
                <a:lnTo>
                  <a:pt x="3918" y="499"/>
                </a:lnTo>
                <a:lnTo>
                  <a:pt x="3891" y="475"/>
                </a:lnTo>
                <a:lnTo>
                  <a:pt x="3862" y="449"/>
                </a:lnTo>
                <a:lnTo>
                  <a:pt x="3830" y="423"/>
                </a:lnTo>
                <a:lnTo>
                  <a:pt x="3816" y="410"/>
                </a:lnTo>
                <a:lnTo>
                  <a:pt x="3802" y="399"/>
                </a:lnTo>
                <a:lnTo>
                  <a:pt x="3790" y="386"/>
                </a:lnTo>
                <a:lnTo>
                  <a:pt x="3779" y="373"/>
                </a:lnTo>
                <a:lnTo>
                  <a:pt x="3768" y="360"/>
                </a:lnTo>
                <a:lnTo>
                  <a:pt x="3757" y="346"/>
                </a:lnTo>
                <a:lnTo>
                  <a:pt x="3749" y="333"/>
                </a:lnTo>
                <a:lnTo>
                  <a:pt x="3740" y="319"/>
                </a:lnTo>
                <a:lnTo>
                  <a:pt x="3724" y="292"/>
                </a:lnTo>
                <a:lnTo>
                  <a:pt x="3712" y="266"/>
                </a:lnTo>
                <a:lnTo>
                  <a:pt x="3701" y="240"/>
                </a:lnTo>
                <a:lnTo>
                  <a:pt x="3694" y="214"/>
                </a:lnTo>
                <a:lnTo>
                  <a:pt x="3694" y="96"/>
                </a:lnTo>
                <a:lnTo>
                  <a:pt x="3693" y="87"/>
                </a:lnTo>
                <a:lnTo>
                  <a:pt x="3692" y="77"/>
                </a:lnTo>
                <a:lnTo>
                  <a:pt x="3690" y="67"/>
                </a:lnTo>
                <a:lnTo>
                  <a:pt x="3686" y="59"/>
                </a:lnTo>
                <a:lnTo>
                  <a:pt x="3682" y="50"/>
                </a:lnTo>
                <a:lnTo>
                  <a:pt x="3677" y="43"/>
                </a:lnTo>
                <a:lnTo>
                  <a:pt x="3671" y="35"/>
                </a:lnTo>
                <a:lnTo>
                  <a:pt x="3665" y="29"/>
                </a:lnTo>
                <a:lnTo>
                  <a:pt x="3659" y="22"/>
                </a:lnTo>
                <a:lnTo>
                  <a:pt x="3651" y="17"/>
                </a:lnTo>
                <a:lnTo>
                  <a:pt x="3644" y="12"/>
                </a:lnTo>
                <a:lnTo>
                  <a:pt x="3635" y="8"/>
                </a:lnTo>
                <a:lnTo>
                  <a:pt x="3626" y="5"/>
                </a:lnTo>
                <a:lnTo>
                  <a:pt x="3617" y="2"/>
                </a:lnTo>
                <a:lnTo>
                  <a:pt x="3607" y="1"/>
                </a:lnTo>
                <a:lnTo>
                  <a:pt x="3598" y="0"/>
                </a:lnTo>
                <a:lnTo>
                  <a:pt x="3588" y="1"/>
                </a:lnTo>
                <a:lnTo>
                  <a:pt x="3578" y="2"/>
                </a:lnTo>
                <a:lnTo>
                  <a:pt x="3569" y="5"/>
                </a:lnTo>
                <a:lnTo>
                  <a:pt x="3560" y="8"/>
                </a:lnTo>
                <a:lnTo>
                  <a:pt x="3551" y="12"/>
                </a:lnTo>
                <a:lnTo>
                  <a:pt x="3544" y="17"/>
                </a:lnTo>
                <a:lnTo>
                  <a:pt x="3536" y="22"/>
                </a:lnTo>
                <a:lnTo>
                  <a:pt x="3529" y="29"/>
                </a:lnTo>
                <a:lnTo>
                  <a:pt x="3524" y="35"/>
                </a:lnTo>
                <a:lnTo>
                  <a:pt x="3517" y="43"/>
                </a:lnTo>
                <a:lnTo>
                  <a:pt x="3513" y="50"/>
                </a:lnTo>
                <a:lnTo>
                  <a:pt x="3509" y="59"/>
                </a:lnTo>
                <a:lnTo>
                  <a:pt x="3505" y="67"/>
                </a:lnTo>
                <a:lnTo>
                  <a:pt x="3503" y="77"/>
                </a:lnTo>
                <a:lnTo>
                  <a:pt x="3502" y="87"/>
                </a:lnTo>
                <a:lnTo>
                  <a:pt x="3501" y="96"/>
                </a:lnTo>
                <a:lnTo>
                  <a:pt x="3501" y="1306"/>
                </a:lnTo>
                <a:lnTo>
                  <a:pt x="3473" y="1301"/>
                </a:lnTo>
                <a:lnTo>
                  <a:pt x="3444" y="1298"/>
                </a:lnTo>
                <a:lnTo>
                  <a:pt x="3414" y="1297"/>
                </a:lnTo>
                <a:lnTo>
                  <a:pt x="3382" y="1298"/>
                </a:lnTo>
                <a:lnTo>
                  <a:pt x="3350" y="1300"/>
                </a:lnTo>
                <a:lnTo>
                  <a:pt x="3317" y="1303"/>
                </a:lnTo>
                <a:lnTo>
                  <a:pt x="3281" y="1310"/>
                </a:lnTo>
                <a:lnTo>
                  <a:pt x="3247" y="1317"/>
                </a:lnTo>
                <a:close/>
                <a:moveTo>
                  <a:pt x="4127" y="2328"/>
                </a:moveTo>
                <a:lnTo>
                  <a:pt x="4127" y="2328"/>
                </a:lnTo>
                <a:lnTo>
                  <a:pt x="4088" y="2339"/>
                </a:lnTo>
                <a:lnTo>
                  <a:pt x="4049" y="2350"/>
                </a:lnTo>
                <a:lnTo>
                  <a:pt x="4010" y="2363"/>
                </a:lnTo>
                <a:lnTo>
                  <a:pt x="3973" y="2375"/>
                </a:lnTo>
                <a:lnTo>
                  <a:pt x="3936" y="2389"/>
                </a:lnTo>
                <a:lnTo>
                  <a:pt x="3900" y="2405"/>
                </a:lnTo>
                <a:lnTo>
                  <a:pt x="3863" y="2422"/>
                </a:lnTo>
                <a:lnTo>
                  <a:pt x="3829" y="2438"/>
                </a:lnTo>
                <a:lnTo>
                  <a:pt x="3795" y="2456"/>
                </a:lnTo>
                <a:lnTo>
                  <a:pt x="3762" y="2474"/>
                </a:lnTo>
                <a:lnTo>
                  <a:pt x="3729" y="2493"/>
                </a:lnTo>
                <a:lnTo>
                  <a:pt x="3698" y="2513"/>
                </a:lnTo>
                <a:lnTo>
                  <a:pt x="3668" y="2534"/>
                </a:lnTo>
                <a:lnTo>
                  <a:pt x="3639" y="2554"/>
                </a:lnTo>
                <a:lnTo>
                  <a:pt x="3611" y="2576"/>
                </a:lnTo>
                <a:lnTo>
                  <a:pt x="3586" y="2598"/>
                </a:lnTo>
                <a:lnTo>
                  <a:pt x="3560" y="2621"/>
                </a:lnTo>
                <a:lnTo>
                  <a:pt x="3535" y="2645"/>
                </a:lnTo>
                <a:lnTo>
                  <a:pt x="3513" y="2667"/>
                </a:lnTo>
                <a:lnTo>
                  <a:pt x="3491" y="2692"/>
                </a:lnTo>
                <a:lnTo>
                  <a:pt x="3472" y="2715"/>
                </a:lnTo>
                <a:lnTo>
                  <a:pt x="3453" y="2740"/>
                </a:lnTo>
                <a:lnTo>
                  <a:pt x="3436" y="2764"/>
                </a:lnTo>
                <a:lnTo>
                  <a:pt x="3421" y="2788"/>
                </a:lnTo>
                <a:lnTo>
                  <a:pt x="3407" y="2814"/>
                </a:lnTo>
                <a:lnTo>
                  <a:pt x="3395" y="2839"/>
                </a:lnTo>
                <a:lnTo>
                  <a:pt x="3384" y="2863"/>
                </a:lnTo>
                <a:lnTo>
                  <a:pt x="3376" y="2888"/>
                </a:lnTo>
                <a:lnTo>
                  <a:pt x="3369" y="2914"/>
                </a:lnTo>
                <a:lnTo>
                  <a:pt x="3365" y="2938"/>
                </a:lnTo>
                <a:lnTo>
                  <a:pt x="3362" y="2963"/>
                </a:lnTo>
                <a:lnTo>
                  <a:pt x="3361" y="2988"/>
                </a:lnTo>
                <a:lnTo>
                  <a:pt x="3362" y="3011"/>
                </a:lnTo>
                <a:lnTo>
                  <a:pt x="3365" y="3035"/>
                </a:lnTo>
                <a:lnTo>
                  <a:pt x="3369" y="3057"/>
                </a:lnTo>
                <a:lnTo>
                  <a:pt x="3376" y="3079"/>
                </a:lnTo>
                <a:lnTo>
                  <a:pt x="3384" y="3100"/>
                </a:lnTo>
                <a:lnTo>
                  <a:pt x="3395" y="3119"/>
                </a:lnTo>
                <a:lnTo>
                  <a:pt x="3407" y="3139"/>
                </a:lnTo>
                <a:lnTo>
                  <a:pt x="3421" y="3157"/>
                </a:lnTo>
                <a:lnTo>
                  <a:pt x="3436" y="3174"/>
                </a:lnTo>
                <a:lnTo>
                  <a:pt x="3453" y="3190"/>
                </a:lnTo>
                <a:lnTo>
                  <a:pt x="3472" y="3206"/>
                </a:lnTo>
                <a:lnTo>
                  <a:pt x="3491" y="3220"/>
                </a:lnTo>
                <a:lnTo>
                  <a:pt x="3513" y="3233"/>
                </a:lnTo>
                <a:lnTo>
                  <a:pt x="3535" y="3246"/>
                </a:lnTo>
                <a:lnTo>
                  <a:pt x="3560" y="3257"/>
                </a:lnTo>
                <a:lnTo>
                  <a:pt x="3586" y="3267"/>
                </a:lnTo>
                <a:lnTo>
                  <a:pt x="3611" y="3277"/>
                </a:lnTo>
                <a:lnTo>
                  <a:pt x="3639" y="3285"/>
                </a:lnTo>
                <a:lnTo>
                  <a:pt x="3668" y="3292"/>
                </a:lnTo>
                <a:lnTo>
                  <a:pt x="3698" y="3297"/>
                </a:lnTo>
                <a:lnTo>
                  <a:pt x="3729" y="3303"/>
                </a:lnTo>
                <a:lnTo>
                  <a:pt x="3762" y="3306"/>
                </a:lnTo>
                <a:lnTo>
                  <a:pt x="3795" y="3308"/>
                </a:lnTo>
                <a:lnTo>
                  <a:pt x="3829" y="3309"/>
                </a:lnTo>
                <a:lnTo>
                  <a:pt x="3863" y="3310"/>
                </a:lnTo>
                <a:lnTo>
                  <a:pt x="3900" y="3308"/>
                </a:lnTo>
                <a:lnTo>
                  <a:pt x="3936" y="3306"/>
                </a:lnTo>
                <a:lnTo>
                  <a:pt x="3973" y="3303"/>
                </a:lnTo>
                <a:lnTo>
                  <a:pt x="4010" y="3297"/>
                </a:lnTo>
                <a:lnTo>
                  <a:pt x="4049" y="3291"/>
                </a:lnTo>
                <a:lnTo>
                  <a:pt x="4088" y="3283"/>
                </a:lnTo>
                <a:lnTo>
                  <a:pt x="4127" y="3275"/>
                </a:lnTo>
                <a:lnTo>
                  <a:pt x="4162" y="3265"/>
                </a:lnTo>
                <a:lnTo>
                  <a:pt x="4198" y="3256"/>
                </a:lnTo>
                <a:lnTo>
                  <a:pt x="4232" y="3245"/>
                </a:lnTo>
                <a:lnTo>
                  <a:pt x="4266" y="3233"/>
                </a:lnTo>
                <a:lnTo>
                  <a:pt x="4300" y="3221"/>
                </a:lnTo>
                <a:lnTo>
                  <a:pt x="4333" y="3207"/>
                </a:lnTo>
                <a:lnTo>
                  <a:pt x="4365" y="3194"/>
                </a:lnTo>
                <a:lnTo>
                  <a:pt x="4396" y="3179"/>
                </a:lnTo>
                <a:lnTo>
                  <a:pt x="4427" y="3164"/>
                </a:lnTo>
                <a:lnTo>
                  <a:pt x="4458" y="3148"/>
                </a:lnTo>
                <a:lnTo>
                  <a:pt x="4487" y="3132"/>
                </a:lnTo>
                <a:lnTo>
                  <a:pt x="4516" y="3115"/>
                </a:lnTo>
                <a:lnTo>
                  <a:pt x="4545" y="3097"/>
                </a:lnTo>
                <a:lnTo>
                  <a:pt x="4572" y="3080"/>
                </a:lnTo>
                <a:lnTo>
                  <a:pt x="4599" y="3060"/>
                </a:lnTo>
                <a:lnTo>
                  <a:pt x="4624" y="3042"/>
                </a:lnTo>
                <a:lnTo>
                  <a:pt x="4649" y="3022"/>
                </a:lnTo>
                <a:lnTo>
                  <a:pt x="4673" y="3003"/>
                </a:lnTo>
                <a:lnTo>
                  <a:pt x="4695" y="2982"/>
                </a:lnTo>
                <a:lnTo>
                  <a:pt x="4717" y="2962"/>
                </a:lnTo>
                <a:lnTo>
                  <a:pt x="4737" y="2940"/>
                </a:lnTo>
                <a:lnTo>
                  <a:pt x="4756" y="2920"/>
                </a:lnTo>
                <a:lnTo>
                  <a:pt x="4775" y="2899"/>
                </a:lnTo>
                <a:lnTo>
                  <a:pt x="4792" y="2877"/>
                </a:lnTo>
                <a:lnTo>
                  <a:pt x="4808" y="2855"/>
                </a:lnTo>
                <a:lnTo>
                  <a:pt x="4823" y="2833"/>
                </a:lnTo>
                <a:lnTo>
                  <a:pt x="4837" y="2811"/>
                </a:lnTo>
                <a:lnTo>
                  <a:pt x="4849" y="2788"/>
                </a:lnTo>
                <a:lnTo>
                  <a:pt x="4859" y="2767"/>
                </a:lnTo>
                <a:lnTo>
                  <a:pt x="4869" y="2744"/>
                </a:lnTo>
                <a:lnTo>
                  <a:pt x="4876" y="2722"/>
                </a:lnTo>
                <a:lnTo>
                  <a:pt x="4884" y="2699"/>
                </a:lnTo>
                <a:lnTo>
                  <a:pt x="4888" y="2690"/>
                </a:lnTo>
                <a:lnTo>
                  <a:pt x="4892" y="2680"/>
                </a:lnTo>
                <a:lnTo>
                  <a:pt x="4897" y="2670"/>
                </a:lnTo>
                <a:lnTo>
                  <a:pt x="4900" y="2660"/>
                </a:lnTo>
                <a:lnTo>
                  <a:pt x="4902" y="2649"/>
                </a:lnTo>
                <a:lnTo>
                  <a:pt x="4904" y="2638"/>
                </a:lnTo>
                <a:lnTo>
                  <a:pt x="4905" y="2627"/>
                </a:lnTo>
                <a:lnTo>
                  <a:pt x="4906" y="2616"/>
                </a:lnTo>
                <a:lnTo>
                  <a:pt x="4906" y="1145"/>
                </a:lnTo>
                <a:lnTo>
                  <a:pt x="4950" y="1145"/>
                </a:lnTo>
                <a:lnTo>
                  <a:pt x="5001" y="1147"/>
                </a:lnTo>
                <a:lnTo>
                  <a:pt x="5054" y="1150"/>
                </a:lnTo>
                <a:lnTo>
                  <a:pt x="5082" y="1152"/>
                </a:lnTo>
                <a:lnTo>
                  <a:pt x="5110" y="1155"/>
                </a:lnTo>
                <a:lnTo>
                  <a:pt x="5138" y="1160"/>
                </a:lnTo>
                <a:lnTo>
                  <a:pt x="5166" y="1164"/>
                </a:lnTo>
                <a:lnTo>
                  <a:pt x="5194" y="1169"/>
                </a:lnTo>
                <a:lnTo>
                  <a:pt x="5220" y="1176"/>
                </a:lnTo>
                <a:lnTo>
                  <a:pt x="5246" y="1183"/>
                </a:lnTo>
                <a:lnTo>
                  <a:pt x="5271" y="1192"/>
                </a:lnTo>
                <a:lnTo>
                  <a:pt x="5294" y="1202"/>
                </a:lnTo>
                <a:lnTo>
                  <a:pt x="5317" y="1212"/>
                </a:lnTo>
                <a:lnTo>
                  <a:pt x="5331" y="1221"/>
                </a:lnTo>
                <a:lnTo>
                  <a:pt x="5344" y="1232"/>
                </a:lnTo>
                <a:lnTo>
                  <a:pt x="5356" y="1243"/>
                </a:lnTo>
                <a:lnTo>
                  <a:pt x="5365" y="1257"/>
                </a:lnTo>
                <a:lnTo>
                  <a:pt x="5374" y="1271"/>
                </a:lnTo>
                <a:lnTo>
                  <a:pt x="5381" y="1286"/>
                </a:lnTo>
                <a:lnTo>
                  <a:pt x="5387" y="1302"/>
                </a:lnTo>
                <a:lnTo>
                  <a:pt x="5392" y="1319"/>
                </a:lnTo>
                <a:lnTo>
                  <a:pt x="5395" y="1338"/>
                </a:lnTo>
                <a:lnTo>
                  <a:pt x="5397" y="1356"/>
                </a:lnTo>
                <a:lnTo>
                  <a:pt x="5398" y="1374"/>
                </a:lnTo>
                <a:lnTo>
                  <a:pt x="5400" y="1392"/>
                </a:lnTo>
                <a:lnTo>
                  <a:pt x="5400" y="1412"/>
                </a:lnTo>
                <a:lnTo>
                  <a:pt x="5398" y="1431"/>
                </a:lnTo>
                <a:lnTo>
                  <a:pt x="5395" y="1470"/>
                </a:lnTo>
                <a:lnTo>
                  <a:pt x="5389" y="1506"/>
                </a:lnTo>
                <a:lnTo>
                  <a:pt x="5382" y="1541"/>
                </a:lnTo>
                <a:lnTo>
                  <a:pt x="5375" y="1574"/>
                </a:lnTo>
                <a:lnTo>
                  <a:pt x="5367" y="1601"/>
                </a:lnTo>
                <a:lnTo>
                  <a:pt x="5353" y="1643"/>
                </a:lnTo>
                <a:lnTo>
                  <a:pt x="5348" y="1659"/>
                </a:lnTo>
                <a:lnTo>
                  <a:pt x="5356" y="1656"/>
                </a:lnTo>
                <a:lnTo>
                  <a:pt x="5373" y="1649"/>
                </a:lnTo>
                <a:lnTo>
                  <a:pt x="5386" y="1641"/>
                </a:lnTo>
                <a:lnTo>
                  <a:pt x="5400" y="1632"/>
                </a:lnTo>
                <a:lnTo>
                  <a:pt x="5415" y="1623"/>
                </a:lnTo>
                <a:lnTo>
                  <a:pt x="5431" y="1610"/>
                </a:lnTo>
                <a:lnTo>
                  <a:pt x="5448" y="1595"/>
                </a:lnTo>
                <a:lnTo>
                  <a:pt x="5464" y="1578"/>
                </a:lnTo>
                <a:lnTo>
                  <a:pt x="5481" y="1557"/>
                </a:lnTo>
                <a:lnTo>
                  <a:pt x="5496" y="1535"/>
                </a:lnTo>
                <a:lnTo>
                  <a:pt x="5511" y="1510"/>
                </a:lnTo>
                <a:lnTo>
                  <a:pt x="5519" y="1496"/>
                </a:lnTo>
                <a:lnTo>
                  <a:pt x="5525" y="1482"/>
                </a:lnTo>
                <a:lnTo>
                  <a:pt x="5531" y="1466"/>
                </a:lnTo>
                <a:lnTo>
                  <a:pt x="5537" y="1451"/>
                </a:lnTo>
                <a:lnTo>
                  <a:pt x="5542" y="1434"/>
                </a:lnTo>
                <a:lnTo>
                  <a:pt x="5546" y="1417"/>
                </a:lnTo>
                <a:lnTo>
                  <a:pt x="5550" y="1399"/>
                </a:lnTo>
                <a:lnTo>
                  <a:pt x="5553" y="1381"/>
                </a:lnTo>
                <a:lnTo>
                  <a:pt x="5554" y="1362"/>
                </a:lnTo>
                <a:lnTo>
                  <a:pt x="5554" y="1344"/>
                </a:lnTo>
                <a:lnTo>
                  <a:pt x="5554" y="1325"/>
                </a:lnTo>
                <a:lnTo>
                  <a:pt x="5552" y="1307"/>
                </a:lnTo>
                <a:lnTo>
                  <a:pt x="5549" y="1288"/>
                </a:lnTo>
                <a:lnTo>
                  <a:pt x="5544" y="1269"/>
                </a:lnTo>
                <a:lnTo>
                  <a:pt x="5540" y="1250"/>
                </a:lnTo>
                <a:lnTo>
                  <a:pt x="5534" y="1230"/>
                </a:lnTo>
                <a:lnTo>
                  <a:pt x="5526" y="1211"/>
                </a:lnTo>
                <a:lnTo>
                  <a:pt x="5517" y="1192"/>
                </a:lnTo>
                <a:lnTo>
                  <a:pt x="5509" y="1173"/>
                </a:lnTo>
                <a:lnTo>
                  <a:pt x="5498" y="1153"/>
                </a:lnTo>
                <a:lnTo>
                  <a:pt x="5487" y="1133"/>
                </a:lnTo>
                <a:lnTo>
                  <a:pt x="5475" y="1114"/>
                </a:lnTo>
                <a:lnTo>
                  <a:pt x="5461" y="1093"/>
                </a:lnTo>
                <a:lnTo>
                  <a:pt x="5447" y="1073"/>
                </a:lnTo>
                <a:lnTo>
                  <a:pt x="5432" y="1053"/>
                </a:lnTo>
                <a:lnTo>
                  <a:pt x="5415" y="1032"/>
                </a:lnTo>
                <a:lnTo>
                  <a:pt x="5379" y="990"/>
                </a:lnTo>
                <a:lnTo>
                  <a:pt x="5339" y="947"/>
                </a:lnTo>
                <a:lnTo>
                  <a:pt x="5297" y="905"/>
                </a:lnTo>
                <a:lnTo>
                  <a:pt x="5249" y="861"/>
                </a:lnTo>
                <a:lnTo>
                  <a:pt x="5198" y="817"/>
                </a:lnTo>
                <a:lnTo>
                  <a:pt x="5144" y="772"/>
                </a:lnTo>
                <a:lnTo>
                  <a:pt x="5119" y="750"/>
                </a:lnTo>
                <a:lnTo>
                  <a:pt x="5096" y="729"/>
                </a:lnTo>
                <a:lnTo>
                  <a:pt x="5074" y="706"/>
                </a:lnTo>
                <a:lnTo>
                  <a:pt x="5053" y="684"/>
                </a:lnTo>
                <a:lnTo>
                  <a:pt x="5035" y="661"/>
                </a:lnTo>
                <a:lnTo>
                  <a:pt x="5017" y="639"/>
                </a:lnTo>
                <a:lnTo>
                  <a:pt x="5001" y="615"/>
                </a:lnTo>
                <a:lnTo>
                  <a:pt x="4986" y="592"/>
                </a:lnTo>
                <a:lnTo>
                  <a:pt x="4972" y="568"/>
                </a:lnTo>
                <a:lnTo>
                  <a:pt x="4960" y="545"/>
                </a:lnTo>
                <a:lnTo>
                  <a:pt x="4948" y="522"/>
                </a:lnTo>
                <a:lnTo>
                  <a:pt x="4937" y="498"/>
                </a:lnTo>
                <a:lnTo>
                  <a:pt x="4929" y="476"/>
                </a:lnTo>
                <a:lnTo>
                  <a:pt x="4920" y="453"/>
                </a:lnTo>
                <a:lnTo>
                  <a:pt x="4913" y="431"/>
                </a:lnTo>
                <a:lnTo>
                  <a:pt x="4906" y="408"/>
                </a:lnTo>
                <a:lnTo>
                  <a:pt x="4906" y="203"/>
                </a:lnTo>
                <a:lnTo>
                  <a:pt x="4905" y="186"/>
                </a:lnTo>
                <a:lnTo>
                  <a:pt x="4902" y="169"/>
                </a:lnTo>
                <a:lnTo>
                  <a:pt x="4898" y="153"/>
                </a:lnTo>
                <a:lnTo>
                  <a:pt x="4892" y="138"/>
                </a:lnTo>
                <a:lnTo>
                  <a:pt x="4886" y="123"/>
                </a:lnTo>
                <a:lnTo>
                  <a:pt x="4877" y="109"/>
                </a:lnTo>
                <a:lnTo>
                  <a:pt x="4868" y="96"/>
                </a:lnTo>
                <a:lnTo>
                  <a:pt x="4857" y="84"/>
                </a:lnTo>
                <a:lnTo>
                  <a:pt x="4845" y="74"/>
                </a:lnTo>
                <a:lnTo>
                  <a:pt x="4832" y="64"/>
                </a:lnTo>
                <a:lnTo>
                  <a:pt x="4819" y="55"/>
                </a:lnTo>
                <a:lnTo>
                  <a:pt x="4803" y="49"/>
                </a:lnTo>
                <a:lnTo>
                  <a:pt x="4788" y="43"/>
                </a:lnTo>
                <a:lnTo>
                  <a:pt x="4772" y="39"/>
                </a:lnTo>
                <a:lnTo>
                  <a:pt x="4755" y="36"/>
                </a:lnTo>
                <a:lnTo>
                  <a:pt x="4738" y="35"/>
                </a:lnTo>
                <a:lnTo>
                  <a:pt x="4721" y="36"/>
                </a:lnTo>
                <a:lnTo>
                  <a:pt x="4705" y="39"/>
                </a:lnTo>
                <a:lnTo>
                  <a:pt x="4689" y="43"/>
                </a:lnTo>
                <a:lnTo>
                  <a:pt x="4673" y="49"/>
                </a:lnTo>
                <a:lnTo>
                  <a:pt x="4659" y="55"/>
                </a:lnTo>
                <a:lnTo>
                  <a:pt x="4645" y="64"/>
                </a:lnTo>
                <a:lnTo>
                  <a:pt x="4632" y="74"/>
                </a:lnTo>
                <a:lnTo>
                  <a:pt x="4620" y="84"/>
                </a:lnTo>
                <a:lnTo>
                  <a:pt x="4609" y="96"/>
                </a:lnTo>
                <a:lnTo>
                  <a:pt x="4600" y="109"/>
                </a:lnTo>
                <a:lnTo>
                  <a:pt x="4591" y="123"/>
                </a:lnTo>
                <a:lnTo>
                  <a:pt x="4584" y="138"/>
                </a:lnTo>
                <a:lnTo>
                  <a:pt x="4578" y="153"/>
                </a:lnTo>
                <a:lnTo>
                  <a:pt x="4574" y="169"/>
                </a:lnTo>
                <a:lnTo>
                  <a:pt x="4572" y="186"/>
                </a:lnTo>
                <a:lnTo>
                  <a:pt x="4571" y="203"/>
                </a:lnTo>
                <a:lnTo>
                  <a:pt x="4571" y="2308"/>
                </a:lnTo>
                <a:lnTo>
                  <a:pt x="4547" y="2304"/>
                </a:lnTo>
                <a:lnTo>
                  <a:pt x="4523" y="2300"/>
                </a:lnTo>
                <a:lnTo>
                  <a:pt x="4498" y="2297"/>
                </a:lnTo>
                <a:lnTo>
                  <a:pt x="4472" y="2295"/>
                </a:lnTo>
                <a:lnTo>
                  <a:pt x="4445" y="2294"/>
                </a:lnTo>
                <a:lnTo>
                  <a:pt x="4419" y="2293"/>
                </a:lnTo>
                <a:lnTo>
                  <a:pt x="4392" y="2293"/>
                </a:lnTo>
                <a:lnTo>
                  <a:pt x="4364" y="2294"/>
                </a:lnTo>
                <a:lnTo>
                  <a:pt x="4336" y="2296"/>
                </a:lnTo>
                <a:lnTo>
                  <a:pt x="4307" y="2298"/>
                </a:lnTo>
                <a:lnTo>
                  <a:pt x="4278" y="2301"/>
                </a:lnTo>
                <a:lnTo>
                  <a:pt x="4249" y="2305"/>
                </a:lnTo>
                <a:lnTo>
                  <a:pt x="4219" y="2310"/>
                </a:lnTo>
                <a:lnTo>
                  <a:pt x="4189" y="2315"/>
                </a:lnTo>
                <a:lnTo>
                  <a:pt x="4158" y="2322"/>
                </a:lnTo>
                <a:lnTo>
                  <a:pt x="4127" y="2328"/>
                </a:lnTo>
                <a:close/>
                <a:moveTo>
                  <a:pt x="2528" y="5817"/>
                </a:moveTo>
                <a:lnTo>
                  <a:pt x="2528" y="5817"/>
                </a:lnTo>
                <a:lnTo>
                  <a:pt x="2492" y="5811"/>
                </a:lnTo>
                <a:lnTo>
                  <a:pt x="2454" y="5805"/>
                </a:lnTo>
                <a:lnTo>
                  <a:pt x="2412" y="5795"/>
                </a:lnTo>
                <a:lnTo>
                  <a:pt x="2368" y="5782"/>
                </a:lnTo>
                <a:lnTo>
                  <a:pt x="2322" y="5769"/>
                </a:lnTo>
                <a:lnTo>
                  <a:pt x="2274" y="5751"/>
                </a:lnTo>
                <a:lnTo>
                  <a:pt x="2223" y="5733"/>
                </a:lnTo>
                <a:lnTo>
                  <a:pt x="2171" y="5712"/>
                </a:lnTo>
                <a:lnTo>
                  <a:pt x="2109" y="5685"/>
                </a:lnTo>
                <a:lnTo>
                  <a:pt x="2045" y="5656"/>
                </a:lnTo>
                <a:lnTo>
                  <a:pt x="1981" y="5623"/>
                </a:lnTo>
                <a:lnTo>
                  <a:pt x="1916" y="5588"/>
                </a:lnTo>
                <a:lnTo>
                  <a:pt x="1848" y="5551"/>
                </a:lnTo>
                <a:lnTo>
                  <a:pt x="1781" y="5510"/>
                </a:lnTo>
                <a:lnTo>
                  <a:pt x="1711" y="5467"/>
                </a:lnTo>
                <a:lnTo>
                  <a:pt x="1641" y="5422"/>
                </a:lnTo>
                <a:lnTo>
                  <a:pt x="1571" y="5374"/>
                </a:lnTo>
                <a:lnTo>
                  <a:pt x="1501" y="5324"/>
                </a:lnTo>
                <a:lnTo>
                  <a:pt x="1429" y="5271"/>
                </a:lnTo>
                <a:lnTo>
                  <a:pt x="1357" y="5215"/>
                </a:lnTo>
                <a:lnTo>
                  <a:pt x="1285" y="5159"/>
                </a:lnTo>
                <a:lnTo>
                  <a:pt x="1213" y="5098"/>
                </a:lnTo>
                <a:lnTo>
                  <a:pt x="1142" y="5036"/>
                </a:lnTo>
                <a:lnTo>
                  <a:pt x="1070" y="4973"/>
                </a:lnTo>
                <a:lnTo>
                  <a:pt x="999" y="4908"/>
                </a:lnTo>
                <a:lnTo>
                  <a:pt x="930" y="4842"/>
                </a:lnTo>
                <a:lnTo>
                  <a:pt x="864" y="4776"/>
                </a:lnTo>
                <a:lnTo>
                  <a:pt x="800" y="4710"/>
                </a:lnTo>
                <a:lnTo>
                  <a:pt x="737" y="4645"/>
                </a:lnTo>
                <a:lnTo>
                  <a:pt x="679" y="4579"/>
                </a:lnTo>
                <a:lnTo>
                  <a:pt x="621" y="4513"/>
                </a:lnTo>
                <a:lnTo>
                  <a:pt x="566" y="4448"/>
                </a:lnTo>
                <a:lnTo>
                  <a:pt x="514" y="4383"/>
                </a:lnTo>
                <a:lnTo>
                  <a:pt x="465" y="4319"/>
                </a:lnTo>
                <a:lnTo>
                  <a:pt x="418" y="4255"/>
                </a:lnTo>
                <a:lnTo>
                  <a:pt x="374" y="4193"/>
                </a:lnTo>
                <a:lnTo>
                  <a:pt x="332" y="4130"/>
                </a:lnTo>
                <a:lnTo>
                  <a:pt x="294" y="4069"/>
                </a:lnTo>
                <a:lnTo>
                  <a:pt x="258" y="4009"/>
                </a:lnTo>
                <a:lnTo>
                  <a:pt x="225" y="3950"/>
                </a:lnTo>
                <a:lnTo>
                  <a:pt x="203" y="3906"/>
                </a:lnTo>
                <a:lnTo>
                  <a:pt x="182" y="3863"/>
                </a:lnTo>
                <a:lnTo>
                  <a:pt x="163" y="3823"/>
                </a:lnTo>
                <a:lnTo>
                  <a:pt x="145" y="3783"/>
                </a:lnTo>
                <a:lnTo>
                  <a:pt x="130" y="3746"/>
                </a:lnTo>
                <a:lnTo>
                  <a:pt x="116" y="3709"/>
                </a:lnTo>
                <a:lnTo>
                  <a:pt x="104" y="3675"/>
                </a:lnTo>
                <a:lnTo>
                  <a:pt x="95" y="3642"/>
                </a:lnTo>
                <a:lnTo>
                  <a:pt x="81" y="3657"/>
                </a:lnTo>
                <a:lnTo>
                  <a:pt x="70" y="3674"/>
                </a:lnTo>
                <a:lnTo>
                  <a:pt x="59" y="3691"/>
                </a:lnTo>
                <a:lnTo>
                  <a:pt x="48" y="3708"/>
                </a:lnTo>
                <a:lnTo>
                  <a:pt x="39" y="3726"/>
                </a:lnTo>
                <a:lnTo>
                  <a:pt x="31" y="3746"/>
                </a:lnTo>
                <a:lnTo>
                  <a:pt x="24" y="3765"/>
                </a:lnTo>
                <a:lnTo>
                  <a:pt x="17" y="3784"/>
                </a:lnTo>
                <a:lnTo>
                  <a:pt x="12" y="3805"/>
                </a:lnTo>
                <a:lnTo>
                  <a:pt x="7" y="3826"/>
                </a:lnTo>
                <a:lnTo>
                  <a:pt x="4" y="3847"/>
                </a:lnTo>
                <a:lnTo>
                  <a:pt x="2" y="3869"/>
                </a:lnTo>
                <a:lnTo>
                  <a:pt x="0" y="3891"/>
                </a:lnTo>
                <a:lnTo>
                  <a:pt x="0" y="3915"/>
                </a:lnTo>
                <a:lnTo>
                  <a:pt x="0" y="3937"/>
                </a:lnTo>
                <a:lnTo>
                  <a:pt x="1" y="3962"/>
                </a:lnTo>
                <a:lnTo>
                  <a:pt x="3" y="3986"/>
                </a:lnTo>
                <a:lnTo>
                  <a:pt x="6" y="4010"/>
                </a:lnTo>
                <a:lnTo>
                  <a:pt x="11" y="4035"/>
                </a:lnTo>
                <a:lnTo>
                  <a:pt x="15" y="4061"/>
                </a:lnTo>
                <a:lnTo>
                  <a:pt x="21" y="4086"/>
                </a:lnTo>
                <a:lnTo>
                  <a:pt x="28" y="4112"/>
                </a:lnTo>
                <a:lnTo>
                  <a:pt x="35" y="4139"/>
                </a:lnTo>
                <a:lnTo>
                  <a:pt x="44" y="4166"/>
                </a:lnTo>
                <a:lnTo>
                  <a:pt x="52" y="4193"/>
                </a:lnTo>
                <a:lnTo>
                  <a:pt x="62" y="4220"/>
                </a:lnTo>
                <a:lnTo>
                  <a:pt x="74" y="4248"/>
                </a:lnTo>
                <a:lnTo>
                  <a:pt x="85" y="4276"/>
                </a:lnTo>
                <a:lnTo>
                  <a:pt x="111" y="4333"/>
                </a:lnTo>
                <a:lnTo>
                  <a:pt x="140" y="4391"/>
                </a:lnTo>
                <a:lnTo>
                  <a:pt x="167" y="4441"/>
                </a:lnTo>
                <a:lnTo>
                  <a:pt x="197" y="4493"/>
                </a:lnTo>
                <a:lnTo>
                  <a:pt x="229" y="4544"/>
                </a:lnTo>
                <a:lnTo>
                  <a:pt x="265" y="4598"/>
                </a:lnTo>
                <a:lnTo>
                  <a:pt x="301" y="4651"/>
                </a:lnTo>
                <a:lnTo>
                  <a:pt x="340" y="4705"/>
                </a:lnTo>
                <a:lnTo>
                  <a:pt x="382" y="4759"/>
                </a:lnTo>
                <a:lnTo>
                  <a:pt x="424" y="4813"/>
                </a:lnTo>
                <a:lnTo>
                  <a:pt x="469" y="4869"/>
                </a:lnTo>
                <a:lnTo>
                  <a:pt x="517" y="4924"/>
                </a:lnTo>
                <a:lnTo>
                  <a:pt x="566" y="4978"/>
                </a:lnTo>
                <a:lnTo>
                  <a:pt x="617" y="5033"/>
                </a:lnTo>
                <a:lnTo>
                  <a:pt x="670" y="5088"/>
                </a:lnTo>
                <a:lnTo>
                  <a:pt x="725" y="5142"/>
                </a:lnTo>
                <a:lnTo>
                  <a:pt x="781" y="5197"/>
                </a:lnTo>
                <a:lnTo>
                  <a:pt x="839" y="5251"/>
                </a:lnTo>
                <a:lnTo>
                  <a:pt x="899" y="5303"/>
                </a:lnTo>
                <a:lnTo>
                  <a:pt x="958" y="5354"/>
                </a:lnTo>
                <a:lnTo>
                  <a:pt x="1018" y="5403"/>
                </a:lnTo>
                <a:lnTo>
                  <a:pt x="1077" y="5450"/>
                </a:lnTo>
                <a:lnTo>
                  <a:pt x="1137" y="5496"/>
                </a:lnTo>
                <a:lnTo>
                  <a:pt x="1196" y="5539"/>
                </a:lnTo>
                <a:lnTo>
                  <a:pt x="1256" y="5581"/>
                </a:lnTo>
                <a:lnTo>
                  <a:pt x="1315" y="5621"/>
                </a:lnTo>
                <a:lnTo>
                  <a:pt x="1373" y="5658"/>
                </a:lnTo>
                <a:lnTo>
                  <a:pt x="1432" y="5693"/>
                </a:lnTo>
                <a:lnTo>
                  <a:pt x="1489" y="5727"/>
                </a:lnTo>
                <a:lnTo>
                  <a:pt x="1546" y="5759"/>
                </a:lnTo>
                <a:lnTo>
                  <a:pt x="1601" y="5788"/>
                </a:lnTo>
                <a:lnTo>
                  <a:pt x="1657" y="5815"/>
                </a:lnTo>
                <a:lnTo>
                  <a:pt x="1711" y="5839"/>
                </a:lnTo>
                <a:lnTo>
                  <a:pt x="1764" y="5862"/>
                </a:lnTo>
                <a:lnTo>
                  <a:pt x="1824" y="5885"/>
                </a:lnTo>
                <a:lnTo>
                  <a:pt x="1854" y="5896"/>
                </a:lnTo>
                <a:lnTo>
                  <a:pt x="1884" y="5906"/>
                </a:lnTo>
                <a:lnTo>
                  <a:pt x="1913" y="5914"/>
                </a:lnTo>
                <a:lnTo>
                  <a:pt x="1942" y="5923"/>
                </a:lnTo>
                <a:lnTo>
                  <a:pt x="1970" y="5929"/>
                </a:lnTo>
                <a:lnTo>
                  <a:pt x="1998" y="5936"/>
                </a:lnTo>
                <a:lnTo>
                  <a:pt x="2026" y="5942"/>
                </a:lnTo>
                <a:lnTo>
                  <a:pt x="2054" y="5946"/>
                </a:lnTo>
                <a:lnTo>
                  <a:pt x="2081" y="5951"/>
                </a:lnTo>
                <a:lnTo>
                  <a:pt x="2106" y="5954"/>
                </a:lnTo>
                <a:lnTo>
                  <a:pt x="2132" y="5956"/>
                </a:lnTo>
                <a:lnTo>
                  <a:pt x="2158" y="5957"/>
                </a:lnTo>
                <a:lnTo>
                  <a:pt x="2182" y="5958"/>
                </a:lnTo>
                <a:lnTo>
                  <a:pt x="2207" y="5957"/>
                </a:lnTo>
                <a:lnTo>
                  <a:pt x="2231" y="5956"/>
                </a:lnTo>
                <a:lnTo>
                  <a:pt x="2254" y="5954"/>
                </a:lnTo>
                <a:lnTo>
                  <a:pt x="2277" y="5951"/>
                </a:lnTo>
                <a:lnTo>
                  <a:pt x="2299" y="5948"/>
                </a:lnTo>
                <a:lnTo>
                  <a:pt x="2321" y="5942"/>
                </a:lnTo>
                <a:lnTo>
                  <a:pt x="2342" y="5937"/>
                </a:lnTo>
                <a:lnTo>
                  <a:pt x="2363" y="5930"/>
                </a:lnTo>
                <a:lnTo>
                  <a:pt x="2382" y="5923"/>
                </a:lnTo>
                <a:lnTo>
                  <a:pt x="2401" y="5914"/>
                </a:lnTo>
                <a:lnTo>
                  <a:pt x="2420" y="5906"/>
                </a:lnTo>
                <a:lnTo>
                  <a:pt x="2438" y="5895"/>
                </a:lnTo>
                <a:lnTo>
                  <a:pt x="2455" y="5884"/>
                </a:lnTo>
                <a:lnTo>
                  <a:pt x="2472" y="5871"/>
                </a:lnTo>
                <a:lnTo>
                  <a:pt x="2487" y="5859"/>
                </a:lnTo>
                <a:lnTo>
                  <a:pt x="2502" y="5845"/>
                </a:lnTo>
                <a:lnTo>
                  <a:pt x="2517" y="5830"/>
                </a:lnTo>
                <a:lnTo>
                  <a:pt x="2528" y="5817"/>
                </a:lnTo>
                <a:close/>
                <a:moveTo>
                  <a:pt x="1640" y="2625"/>
                </a:moveTo>
                <a:lnTo>
                  <a:pt x="1640" y="2625"/>
                </a:lnTo>
                <a:lnTo>
                  <a:pt x="1678" y="2672"/>
                </a:lnTo>
                <a:lnTo>
                  <a:pt x="1715" y="2720"/>
                </a:lnTo>
                <a:lnTo>
                  <a:pt x="1755" y="2767"/>
                </a:lnTo>
                <a:lnTo>
                  <a:pt x="1794" y="2814"/>
                </a:lnTo>
                <a:lnTo>
                  <a:pt x="1835" y="2861"/>
                </a:lnTo>
                <a:lnTo>
                  <a:pt x="1877" y="2908"/>
                </a:lnTo>
                <a:lnTo>
                  <a:pt x="1920" y="2955"/>
                </a:lnTo>
                <a:lnTo>
                  <a:pt x="1964" y="3003"/>
                </a:lnTo>
                <a:lnTo>
                  <a:pt x="2009" y="3050"/>
                </a:lnTo>
                <a:lnTo>
                  <a:pt x="2054" y="3097"/>
                </a:lnTo>
                <a:lnTo>
                  <a:pt x="2101" y="3144"/>
                </a:lnTo>
                <a:lnTo>
                  <a:pt x="2148" y="3191"/>
                </a:lnTo>
                <a:lnTo>
                  <a:pt x="2195" y="3238"/>
                </a:lnTo>
                <a:lnTo>
                  <a:pt x="2245" y="3285"/>
                </a:lnTo>
                <a:lnTo>
                  <a:pt x="2294" y="3332"/>
                </a:lnTo>
                <a:lnTo>
                  <a:pt x="2345" y="3378"/>
                </a:lnTo>
                <a:lnTo>
                  <a:pt x="2400" y="3427"/>
                </a:lnTo>
                <a:lnTo>
                  <a:pt x="2456" y="3476"/>
                </a:lnTo>
                <a:lnTo>
                  <a:pt x="2512" y="3524"/>
                </a:lnTo>
                <a:lnTo>
                  <a:pt x="2567" y="3571"/>
                </a:lnTo>
                <a:lnTo>
                  <a:pt x="2623" y="3616"/>
                </a:lnTo>
                <a:lnTo>
                  <a:pt x="2680" y="3661"/>
                </a:lnTo>
                <a:lnTo>
                  <a:pt x="2736" y="3705"/>
                </a:lnTo>
                <a:lnTo>
                  <a:pt x="2791" y="3747"/>
                </a:lnTo>
                <a:lnTo>
                  <a:pt x="2847" y="3788"/>
                </a:lnTo>
                <a:lnTo>
                  <a:pt x="2903" y="3829"/>
                </a:lnTo>
                <a:lnTo>
                  <a:pt x="2959" y="3869"/>
                </a:lnTo>
                <a:lnTo>
                  <a:pt x="3013" y="3906"/>
                </a:lnTo>
                <a:lnTo>
                  <a:pt x="3069" y="3944"/>
                </a:lnTo>
                <a:lnTo>
                  <a:pt x="3124" y="3980"/>
                </a:lnTo>
                <a:lnTo>
                  <a:pt x="3179" y="4015"/>
                </a:lnTo>
                <a:lnTo>
                  <a:pt x="3233" y="4049"/>
                </a:lnTo>
                <a:lnTo>
                  <a:pt x="3238" y="4018"/>
                </a:lnTo>
                <a:lnTo>
                  <a:pt x="3243" y="3987"/>
                </a:lnTo>
                <a:lnTo>
                  <a:pt x="3245" y="3955"/>
                </a:lnTo>
                <a:lnTo>
                  <a:pt x="3247" y="3922"/>
                </a:lnTo>
                <a:lnTo>
                  <a:pt x="3246" y="3889"/>
                </a:lnTo>
                <a:lnTo>
                  <a:pt x="3245" y="3856"/>
                </a:lnTo>
                <a:lnTo>
                  <a:pt x="3243" y="3823"/>
                </a:lnTo>
                <a:lnTo>
                  <a:pt x="3238" y="3788"/>
                </a:lnTo>
                <a:lnTo>
                  <a:pt x="3233" y="3754"/>
                </a:lnTo>
                <a:lnTo>
                  <a:pt x="3227" y="3720"/>
                </a:lnTo>
                <a:lnTo>
                  <a:pt x="3218" y="3686"/>
                </a:lnTo>
                <a:lnTo>
                  <a:pt x="3209" y="3651"/>
                </a:lnTo>
                <a:lnTo>
                  <a:pt x="3199" y="3616"/>
                </a:lnTo>
                <a:lnTo>
                  <a:pt x="3187" y="3580"/>
                </a:lnTo>
                <a:lnTo>
                  <a:pt x="3174" y="3546"/>
                </a:lnTo>
                <a:lnTo>
                  <a:pt x="3159" y="3511"/>
                </a:lnTo>
                <a:lnTo>
                  <a:pt x="3144" y="3475"/>
                </a:lnTo>
                <a:lnTo>
                  <a:pt x="3127" y="3440"/>
                </a:lnTo>
                <a:lnTo>
                  <a:pt x="3110" y="3406"/>
                </a:lnTo>
                <a:lnTo>
                  <a:pt x="3090" y="3370"/>
                </a:lnTo>
                <a:lnTo>
                  <a:pt x="3070" y="3336"/>
                </a:lnTo>
                <a:lnTo>
                  <a:pt x="3049" y="3302"/>
                </a:lnTo>
                <a:lnTo>
                  <a:pt x="3026" y="3267"/>
                </a:lnTo>
                <a:lnTo>
                  <a:pt x="3003" y="3233"/>
                </a:lnTo>
                <a:lnTo>
                  <a:pt x="2977" y="3199"/>
                </a:lnTo>
                <a:lnTo>
                  <a:pt x="2951" y="3166"/>
                </a:lnTo>
                <a:lnTo>
                  <a:pt x="2923" y="3133"/>
                </a:lnTo>
                <a:lnTo>
                  <a:pt x="2895" y="3100"/>
                </a:lnTo>
                <a:lnTo>
                  <a:pt x="2865" y="3068"/>
                </a:lnTo>
                <a:lnTo>
                  <a:pt x="2835" y="3037"/>
                </a:lnTo>
                <a:lnTo>
                  <a:pt x="2803" y="3006"/>
                </a:lnTo>
                <a:lnTo>
                  <a:pt x="2770" y="2975"/>
                </a:lnTo>
                <a:lnTo>
                  <a:pt x="2737" y="2945"/>
                </a:lnTo>
                <a:lnTo>
                  <a:pt x="2701" y="2916"/>
                </a:lnTo>
                <a:lnTo>
                  <a:pt x="2666" y="2888"/>
                </a:lnTo>
                <a:lnTo>
                  <a:pt x="2631" y="2861"/>
                </a:lnTo>
                <a:lnTo>
                  <a:pt x="2595" y="2836"/>
                </a:lnTo>
                <a:lnTo>
                  <a:pt x="2559" y="2812"/>
                </a:lnTo>
                <a:lnTo>
                  <a:pt x="2522" y="2788"/>
                </a:lnTo>
                <a:lnTo>
                  <a:pt x="2486" y="2767"/>
                </a:lnTo>
                <a:lnTo>
                  <a:pt x="2449" y="2746"/>
                </a:lnTo>
                <a:lnTo>
                  <a:pt x="2412" y="2727"/>
                </a:lnTo>
                <a:lnTo>
                  <a:pt x="2375" y="2709"/>
                </a:lnTo>
                <a:lnTo>
                  <a:pt x="2338" y="2693"/>
                </a:lnTo>
                <a:lnTo>
                  <a:pt x="2300" y="2677"/>
                </a:lnTo>
                <a:lnTo>
                  <a:pt x="2264" y="2663"/>
                </a:lnTo>
                <a:lnTo>
                  <a:pt x="2226" y="2649"/>
                </a:lnTo>
                <a:lnTo>
                  <a:pt x="2189" y="2637"/>
                </a:lnTo>
                <a:lnTo>
                  <a:pt x="2152" y="2627"/>
                </a:lnTo>
                <a:lnTo>
                  <a:pt x="2115" y="2618"/>
                </a:lnTo>
                <a:lnTo>
                  <a:pt x="2079" y="2610"/>
                </a:lnTo>
                <a:lnTo>
                  <a:pt x="2042" y="2603"/>
                </a:lnTo>
                <a:lnTo>
                  <a:pt x="2007" y="2597"/>
                </a:lnTo>
                <a:lnTo>
                  <a:pt x="1970" y="2594"/>
                </a:lnTo>
                <a:lnTo>
                  <a:pt x="1935" y="2591"/>
                </a:lnTo>
                <a:lnTo>
                  <a:pt x="1901" y="2590"/>
                </a:lnTo>
                <a:lnTo>
                  <a:pt x="1866" y="2589"/>
                </a:lnTo>
                <a:lnTo>
                  <a:pt x="1832" y="2590"/>
                </a:lnTo>
                <a:lnTo>
                  <a:pt x="1799" y="2593"/>
                </a:lnTo>
                <a:lnTo>
                  <a:pt x="1765" y="2596"/>
                </a:lnTo>
                <a:lnTo>
                  <a:pt x="1733" y="2602"/>
                </a:lnTo>
                <a:lnTo>
                  <a:pt x="1701" y="2608"/>
                </a:lnTo>
                <a:lnTo>
                  <a:pt x="1670" y="2616"/>
                </a:lnTo>
                <a:lnTo>
                  <a:pt x="1640" y="2625"/>
                </a:lnTo>
                <a:close/>
                <a:moveTo>
                  <a:pt x="3487" y="2116"/>
                </a:moveTo>
                <a:lnTo>
                  <a:pt x="3487" y="2116"/>
                </a:lnTo>
                <a:lnTo>
                  <a:pt x="3421" y="2056"/>
                </a:lnTo>
                <a:lnTo>
                  <a:pt x="3391" y="2067"/>
                </a:lnTo>
                <a:lnTo>
                  <a:pt x="3361" y="2076"/>
                </a:lnTo>
                <a:lnTo>
                  <a:pt x="3332" y="2085"/>
                </a:lnTo>
                <a:lnTo>
                  <a:pt x="3303" y="2092"/>
                </a:lnTo>
                <a:lnTo>
                  <a:pt x="3276" y="2098"/>
                </a:lnTo>
                <a:lnTo>
                  <a:pt x="3249" y="2103"/>
                </a:lnTo>
                <a:lnTo>
                  <a:pt x="3221" y="2107"/>
                </a:lnTo>
                <a:lnTo>
                  <a:pt x="3193" y="2112"/>
                </a:lnTo>
                <a:lnTo>
                  <a:pt x="3277" y="2184"/>
                </a:lnTo>
                <a:lnTo>
                  <a:pt x="3360" y="2258"/>
                </a:lnTo>
                <a:lnTo>
                  <a:pt x="3423" y="2315"/>
                </a:lnTo>
                <a:lnTo>
                  <a:pt x="3485" y="2374"/>
                </a:lnTo>
                <a:lnTo>
                  <a:pt x="3525" y="2345"/>
                </a:lnTo>
                <a:lnTo>
                  <a:pt x="3565" y="2318"/>
                </a:lnTo>
                <a:lnTo>
                  <a:pt x="3607" y="2292"/>
                </a:lnTo>
                <a:lnTo>
                  <a:pt x="3649" y="2267"/>
                </a:lnTo>
                <a:lnTo>
                  <a:pt x="3570" y="2191"/>
                </a:lnTo>
                <a:lnTo>
                  <a:pt x="3487" y="2116"/>
                </a:lnTo>
                <a:close/>
                <a:moveTo>
                  <a:pt x="4369" y="3449"/>
                </a:moveTo>
                <a:lnTo>
                  <a:pt x="4369" y="3449"/>
                </a:lnTo>
                <a:lnTo>
                  <a:pt x="4403" y="3504"/>
                </a:lnTo>
                <a:lnTo>
                  <a:pt x="4434" y="3560"/>
                </a:lnTo>
                <a:lnTo>
                  <a:pt x="4463" y="3615"/>
                </a:lnTo>
                <a:lnTo>
                  <a:pt x="4490" y="3668"/>
                </a:lnTo>
                <a:lnTo>
                  <a:pt x="4526" y="3741"/>
                </a:lnTo>
                <a:lnTo>
                  <a:pt x="4557" y="3813"/>
                </a:lnTo>
                <a:lnTo>
                  <a:pt x="4586" y="3882"/>
                </a:lnTo>
                <a:lnTo>
                  <a:pt x="4598" y="3916"/>
                </a:lnTo>
                <a:lnTo>
                  <a:pt x="4609" y="3949"/>
                </a:lnTo>
                <a:lnTo>
                  <a:pt x="4621" y="3981"/>
                </a:lnTo>
                <a:lnTo>
                  <a:pt x="4631" y="4014"/>
                </a:lnTo>
                <a:lnTo>
                  <a:pt x="4639" y="4045"/>
                </a:lnTo>
                <a:lnTo>
                  <a:pt x="4648" y="4076"/>
                </a:lnTo>
                <a:lnTo>
                  <a:pt x="4654" y="4106"/>
                </a:lnTo>
                <a:lnTo>
                  <a:pt x="4661" y="4136"/>
                </a:lnTo>
                <a:lnTo>
                  <a:pt x="4666" y="4165"/>
                </a:lnTo>
                <a:lnTo>
                  <a:pt x="4671" y="4193"/>
                </a:lnTo>
                <a:lnTo>
                  <a:pt x="4674" y="4220"/>
                </a:lnTo>
                <a:lnTo>
                  <a:pt x="4676" y="4247"/>
                </a:lnTo>
                <a:lnTo>
                  <a:pt x="4677" y="4273"/>
                </a:lnTo>
                <a:lnTo>
                  <a:pt x="4677" y="4299"/>
                </a:lnTo>
                <a:lnTo>
                  <a:pt x="4677" y="4323"/>
                </a:lnTo>
                <a:lnTo>
                  <a:pt x="4675" y="4347"/>
                </a:lnTo>
                <a:lnTo>
                  <a:pt x="4672" y="4369"/>
                </a:lnTo>
                <a:lnTo>
                  <a:pt x="4668" y="4392"/>
                </a:lnTo>
                <a:lnTo>
                  <a:pt x="4663" y="4413"/>
                </a:lnTo>
                <a:lnTo>
                  <a:pt x="4657" y="4434"/>
                </a:lnTo>
                <a:lnTo>
                  <a:pt x="4650" y="4453"/>
                </a:lnTo>
                <a:lnTo>
                  <a:pt x="4642" y="4472"/>
                </a:lnTo>
                <a:lnTo>
                  <a:pt x="4632" y="4490"/>
                </a:lnTo>
                <a:lnTo>
                  <a:pt x="4622" y="4507"/>
                </a:lnTo>
                <a:lnTo>
                  <a:pt x="4611" y="4523"/>
                </a:lnTo>
                <a:lnTo>
                  <a:pt x="4598" y="4538"/>
                </a:lnTo>
                <a:lnTo>
                  <a:pt x="4585" y="4552"/>
                </a:lnTo>
                <a:lnTo>
                  <a:pt x="4570" y="4565"/>
                </a:lnTo>
                <a:lnTo>
                  <a:pt x="4554" y="4576"/>
                </a:lnTo>
                <a:lnTo>
                  <a:pt x="4537" y="4587"/>
                </a:lnTo>
                <a:lnTo>
                  <a:pt x="4519" y="4598"/>
                </a:lnTo>
                <a:lnTo>
                  <a:pt x="4500" y="4606"/>
                </a:lnTo>
                <a:lnTo>
                  <a:pt x="4481" y="4615"/>
                </a:lnTo>
                <a:lnTo>
                  <a:pt x="4459" y="4621"/>
                </a:lnTo>
                <a:lnTo>
                  <a:pt x="4438" y="4628"/>
                </a:lnTo>
                <a:lnTo>
                  <a:pt x="4415" y="4633"/>
                </a:lnTo>
                <a:lnTo>
                  <a:pt x="4392" y="4637"/>
                </a:lnTo>
                <a:lnTo>
                  <a:pt x="4368" y="4641"/>
                </a:lnTo>
                <a:lnTo>
                  <a:pt x="4343" y="4643"/>
                </a:lnTo>
                <a:lnTo>
                  <a:pt x="4317" y="4644"/>
                </a:lnTo>
                <a:lnTo>
                  <a:pt x="4290" y="4644"/>
                </a:lnTo>
                <a:lnTo>
                  <a:pt x="4262" y="4644"/>
                </a:lnTo>
                <a:lnTo>
                  <a:pt x="4233" y="4643"/>
                </a:lnTo>
                <a:lnTo>
                  <a:pt x="4204" y="4641"/>
                </a:lnTo>
                <a:lnTo>
                  <a:pt x="4174" y="4637"/>
                </a:lnTo>
                <a:lnTo>
                  <a:pt x="4143" y="4633"/>
                </a:lnTo>
                <a:lnTo>
                  <a:pt x="4112" y="4628"/>
                </a:lnTo>
                <a:lnTo>
                  <a:pt x="4080" y="4622"/>
                </a:lnTo>
                <a:lnTo>
                  <a:pt x="4047" y="4615"/>
                </a:lnTo>
                <a:lnTo>
                  <a:pt x="4013" y="4607"/>
                </a:lnTo>
                <a:lnTo>
                  <a:pt x="3979" y="4599"/>
                </a:lnTo>
                <a:lnTo>
                  <a:pt x="3944" y="4590"/>
                </a:lnTo>
                <a:lnTo>
                  <a:pt x="3873" y="4569"/>
                </a:lnTo>
                <a:lnTo>
                  <a:pt x="3799" y="4544"/>
                </a:lnTo>
                <a:lnTo>
                  <a:pt x="3723" y="4516"/>
                </a:lnTo>
                <a:lnTo>
                  <a:pt x="3680" y="4500"/>
                </a:lnTo>
                <a:lnTo>
                  <a:pt x="3636" y="4482"/>
                </a:lnTo>
                <a:lnTo>
                  <a:pt x="3592" y="4464"/>
                </a:lnTo>
                <a:lnTo>
                  <a:pt x="3548" y="4443"/>
                </a:lnTo>
                <a:lnTo>
                  <a:pt x="3503" y="4423"/>
                </a:lnTo>
                <a:lnTo>
                  <a:pt x="3458" y="4402"/>
                </a:lnTo>
                <a:lnTo>
                  <a:pt x="3413" y="4379"/>
                </a:lnTo>
                <a:lnTo>
                  <a:pt x="3367" y="4356"/>
                </a:lnTo>
                <a:lnTo>
                  <a:pt x="3321" y="4331"/>
                </a:lnTo>
                <a:lnTo>
                  <a:pt x="3274" y="4305"/>
                </a:lnTo>
                <a:lnTo>
                  <a:pt x="3227" y="4279"/>
                </a:lnTo>
                <a:lnTo>
                  <a:pt x="3179" y="4253"/>
                </a:lnTo>
                <a:lnTo>
                  <a:pt x="3085" y="4195"/>
                </a:lnTo>
                <a:lnTo>
                  <a:pt x="2989" y="4135"/>
                </a:lnTo>
                <a:lnTo>
                  <a:pt x="2892" y="4070"/>
                </a:lnTo>
                <a:lnTo>
                  <a:pt x="2795" y="4003"/>
                </a:lnTo>
                <a:lnTo>
                  <a:pt x="2696" y="3932"/>
                </a:lnTo>
                <a:lnTo>
                  <a:pt x="2598" y="3858"/>
                </a:lnTo>
                <a:lnTo>
                  <a:pt x="2500" y="3781"/>
                </a:lnTo>
                <a:lnTo>
                  <a:pt x="2402" y="3701"/>
                </a:lnTo>
                <a:lnTo>
                  <a:pt x="2304" y="3617"/>
                </a:lnTo>
                <a:lnTo>
                  <a:pt x="2206" y="3530"/>
                </a:lnTo>
                <a:lnTo>
                  <a:pt x="2111" y="3442"/>
                </a:lnTo>
                <a:lnTo>
                  <a:pt x="2017" y="3352"/>
                </a:lnTo>
                <a:lnTo>
                  <a:pt x="1928" y="3263"/>
                </a:lnTo>
                <a:lnTo>
                  <a:pt x="1842" y="3173"/>
                </a:lnTo>
                <a:lnTo>
                  <a:pt x="1758" y="3082"/>
                </a:lnTo>
                <a:lnTo>
                  <a:pt x="1678" y="2992"/>
                </a:lnTo>
                <a:lnTo>
                  <a:pt x="1601" y="2902"/>
                </a:lnTo>
                <a:lnTo>
                  <a:pt x="1528" y="2812"/>
                </a:lnTo>
                <a:lnTo>
                  <a:pt x="1458" y="2722"/>
                </a:lnTo>
                <a:lnTo>
                  <a:pt x="1392" y="2633"/>
                </a:lnTo>
                <a:lnTo>
                  <a:pt x="1360" y="2589"/>
                </a:lnTo>
                <a:lnTo>
                  <a:pt x="1329" y="2545"/>
                </a:lnTo>
                <a:lnTo>
                  <a:pt x="1300" y="2501"/>
                </a:lnTo>
                <a:lnTo>
                  <a:pt x="1271" y="2457"/>
                </a:lnTo>
                <a:lnTo>
                  <a:pt x="1243" y="2414"/>
                </a:lnTo>
                <a:lnTo>
                  <a:pt x="1217" y="2370"/>
                </a:lnTo>
                <a:lnTo>
                  <a:pt x="1190" y="2328"/>
                </a:lnTo>
                <a:lnTo>
                  <a:pt x="1165" y="2285"/>
                </a:lnTo>
                <a:lnTo>
                  <a:pt x="1142" y="2244"/>
                </a:lnTo>
                <a:lnTo>
                  <a:pt x="1118" y="2201"/>
                </a:lnTo>
                <a:lnTo>
                  <a:pt x="1097" y="2160"/>
                </a:lnTo>
                <a:lnTo>
                  <a:pt x="1075" y="2118"/>
                </a:lnTo>
                <a:lnTo>
                  <a:pt x="1041" y="2045"/>
                </a:lnTo>
                <a:lnTo>
                  <a:pt x="1009" y="1974"/>
                </a:lnTo>
                <a:lnTo>
                  <a:pt x="981" y="1906"/>
                </a:lnTo>
                <a:lnTo>
                  <a:pt x="968" y="1872"/>
                </a:lnTo>
                <a:lnTo>
                  <a:pt x="956" y="1838"/>
                </a:lnTo>
                <a:lnTo>
                  <a:pt x="945" y="1806"/>
                </a:lnTo>
                <a:lnTo>
                  <a:pt x="936" y="1774"/>
                </a:lnTo>
                <a:lnTo>
                  <a:pt x="926" y="1743"/>
                </a:lnTo>
                <a:lnTo>
                  <a:pt x="919" y="1712"/>
                </a:lnTo>
                <a:lnTo>
                  <a:pt x="911" y="1682"/>
                </a:lnTo>
                <a:lnTo>
                  <a:pt x="905" y="1652"/>
                </a:lnTo>
                <a:lnTo>
                  <a:pt x="900" y="1623"/>
                </a:lnTo>
                <a:lnTo>
                  <a:pt x="896" y="1595"/>
                </a:lnTo>
                <a:lnTo>
                  <a:pt x="893" y="1567"/>
                </a:lnTo>
                <a:lnTo>
                  <a:pt x="891" y="1540"/>
                </a:lnTo>
                <a:lnTo>
                  <a:pt x="889" y="1515"/>
                </a:lnTo>
                <a:lnTo>
                  <a:pt x="889" y="1489"/>
                </a:lnTo>
                <a:lnTo>
                  <a:pt x="890" y="1464"/>
                </a:lnTo>
                <a:lnTo>
                  <a:pt x="892" y="1441"/>
                </a:lnTo>
                <a:lnTo>
                  <a:pt x="894" y="1418"/>
                </a:lnTo>
                <a:lnTo>
                  <a:pt x="898" y="1396"/>
                </a:lnTo>
                <a:lnTo>
                  <a:pt x="904" y="1374"/>
                </a:lnTo>
                <a:lnTo>
                  <a:pt x="909" y="1354"/>
                </a:lnTo>
                <a:lnTo>
                  <a:pt x="916" y="1334"/>
                </a:lnTo>
                <a:lnTo>
                  <a:pt x="925" y="1315"/>
                </a:lnTo>
                <a:lnTo>
                  <a:pt x="934" y="1298"/>
                </a:lnTo>
                <a:lnTo>
                  <a:pt x="944" y="1281"/>
                </a:lnTo>
                <a:lnTo>
                  <a:pt x="956" y="1265"/>
                </a:lnTo>
                <a:lnTo>
                  <a:pt x="968" y="1250"/>
                </a:lnTo>
                <a:lnTo>
                  <a:pt x="982" y="1236"/>
                </a:lnTo>
                <a:lnTo>
                  <a:pt x="997" y="1223"/>
                </a:lnTo>
                <a:lnTo>
                  <a:pt x="1013" y="1211"/>
                </a:lnTo>
                <a:lnTo>
                  <a:pt x="1029" y="1199"/>
                </a:lnTo>
                <a:lnTo>
                  <a:pt x="1047" y="1190"/>
                </a:lnTo>
                <a:lnTo>
                  <a:pt x="1065" y="1181"/>
                </a:lnTo>
                <a:lnTo>
                  <a:pt x="1086" y="1173"/>
                </a:lnTo>
                <a:lnTo>
                  <a:pt x="1106" y="1165"/>
                </a:lnTo>
                <a:lnTo>
                  <a:pt x="1128" y="1160"/>
                </a:lnTo>
                <a:lnTo>
                  <a:pt x="1150" y="1154"/>
                </a:lnTo>
                <a:lnTo>
                  <a:pt x="1174" y="1150"/>
                </a:lnTo>
                <a:lnTo>
                  <a:pt x="1198" y="1147"/>
                </a:lnTo>
                <a:lnTo>
                  <a:pt x="1224" y="1145"/>
                </a:lnTo>
                <a:lnTo>
                  <a:pt x="1250" y="1144"/>
                </a:lnTo>
                <a:lnTo>
                  <a:pt x="1277" y="1143"/>
                </a:lnTo>
                <a:lnTo>
                  <a:pt x="1305" y="1144"/>
                </a:lnTo>
                <a:lnTo>
                  <a:pt x="1332" y="1145"/>
                </a:lnTo>
                <a:lnTo>
                  <a:pt x="1362" y="1147"/>
                </a:lnTo>
                <a:lnTo>
                  <a:pt x="1392" y="1150"/>
                </a:lnTo>
                <a:lnTo>
                  <a:pt x="1424" y="1154"/>
                </a:lnTo>
                <a:lnTo>
                  <a:pt x="1455" y="1160"/>
                </a:lnTo>
                <a:lnTo>
                  <a:pt x="1487" y="1165"/>
                </a:lnTo>
                <a:lnTo>
                  <a:pt x="1520" y="1172"/>
                </a:lnTo>
                <a:lnTo>
                  <a:pt x="1553" y="1180"/>
                </a:lnTo>
                <a:lnTo>
                  <a:pt x="1588" y="1188"/>
                </a:lnTo>
                <a:lnTo>
                  <a:pt x="1622" y="1197"/>
                </a:lnTo>
                <a:lnTo>
                  <a:pt x="1694" y="1219"/>
                </a:lnTo>
                <a:lnTo>
                  <a:pt x="1768" y="1243"/>
                </a:lnTo>
                <a:lnTo>
                  <a:pt x="1844" y="1271"/>
                </a:lnTo>
                <a:lnTo>
                  <a:pt x="1886" y="1287"/>
                </a:lnTo>
                <a:lnTo>
                  <a:pt x="1928" y="1304"/>
                </a:lnTo>
                <a:lnTo>
                  <a:pt x="1972" y="1324"/>
                </a:lnTo>
                <a:lnTo>
                  <a:pt x="2016" y="1343"/>
                </a:lnTo>
                <a:lnTo>
                  <a:pt x="2060" y="1363"/>
                </a:lnTo>
                <a:lnTo>
                  <a:pt x="2105" y="1385"/>
                </a:lnTo>
                <a:lnTo>
                  <a:pt x="2150" y="1407"/>
                </a:lnTo>
                <a:lnTo>
                  <a:pt x="2196" y="1430"/>
                </a:lnTo>
                <a:lnTo>
                  <a:pt x="2241" y="1455"/>
                </a:lnTo>
                <a:lnTo>
                  <a:pt x="2289" y="1479"/>
                </a:lnTo>
                <a:lnTo>
                  <a:pt x="2381" y="1532"/>
                </a:lnTo>
                <a:lnTo>
                  <a:pt x="2475" y="1589"/>
                </a:lnTo>
                <a:lnTo>
                  <a:pt x="2571" y="1649"/>
                </a:lnTo>
                <a:lnTo>
                  <a:pt x="2574" y="1623"/>
                </a:lnTo>
                <a:lnTo>
                  <a:pt x="2579" y="1598"/>
                </a:lnTo>
                <a:lnTo>
                  <a:pt x="2586" y="1575"/>
                </a:lnTo>
                <a:lnTo>
                  <a:pt x="2592" y="1551"/>
                </a:lnTo>
                <a:lnTo>
                  <a:pt x="2602" y="1527"/>
                </a:lnTo>
                <a:lnTo>
                  <a:pt x="2611" y="1505"/>
                </a:lnTo>
                <a:lnTo>
                  <a:pt x="2622" y="1483"/>
                </a:lnTo>
                <a:lnTo>
                  <a:pt x="2634" y="1461"/>
                </a:lnTo>
                <a:lnTo>
                  <a:pt x="2535" y="1400"/>
                </a:lnTo>
                <a:lnTo>
                  <a:pt x="2485" y="1370"/>
                </a:lnTo>
                <a:lnTo>
                  <a:pt x="2437" y="1341"/>
                </a:lnTo>
                <a:lnTo>
                  <a:pt x="2387" y="1314"/>
                </a:lnTo>
                <a:lnTo>
                  <a:pt x="2339" y="1286"/>
                </a:lnTo>
                <a:lnTo>
                  <a:pt x="2290" y="1260"/>
                </a:lnTo>
                <a:lnTo>
                  <a:pt x="2243" y="1236"/>
                </a:lnTo>
                <a:lnTo>
                  <a:pt x="2194" y="1211"/>
                </a:lnTo>
                <a:lnTo>
                  <a:pt x="2147" y="1189"/>
                </a:lnTo>
                <a:lnTo>
                  <a:pt x="2100" y="1166"/>
                </a:lnTo>
                <a:lnTo>
                  <a:pt x="2053" y="1145"/>
                </a:lnTo>
                <a:lnTo>
                  <a:pt x="2007" y="1124"/>
                </a:lnTo>
                <a:lnTo>
                  <a:pt x="1961" y="1105"/>
                </a:lnTo>
                <a:lnTo>
                  <a:pt x="1916" y="1086"/>
                </a:lnTo>
                <a:lnTo>
                  <a:pt x="1871" y="1069"/>
                </a:lnTo>
                <a:lnTo>
                  <a:pt x="1821" y="1050"/>
                </a:lnTo>
                <a:lnTo>
                  <a:pt x="1771" y="1033"/>
                </a:lnTo>
                <a:lnTo>
                  <a:pt x="1723" y="1017"/>
                </a:lnTo>
                <a:lnTo>
                  <a:pt x="1674" y="1002"/>
                </a:lnTo>
                <a:lnTo>
                  <a:pt x="1626" y="988"/>
                </a:lnTo>
                <a:lnTo>
                  <a:pt x="1579" y="976"/>
                </a:lnTo>
                <a:lnTo>
                  <a:pt x="1533" y="965"/>
                </a:lnTo>
                <a:lnTo>
                  <a:pt x="1487" y="955"/>
                </a:lnTo>
                <a:lnTo>
                  <a:pt x="1442" y="947"/>
                </a:lnTo>
                <a:lnTo>
                  <a:pt x="1397" y="940"/>
                </a:lnTo>
                <a:lnTo>
                  <a:pt x="1354" y="935"/>
                </a:lnTo>
                <a:lnTo>
                  <a:pt x="1311" y="929"/>
                </a:lnTo>
                <a:lnTo>
                  <a:pt x="1268" y="926"/>
                </a:lnTo>
                <a:lnTo>
                  <a:pt x="1227" y="925"/>
                </a:lnTo>
                <a:lnTo>
                  <a:pt x="1187" y="924"/>
                </a:lnTo>
                <a:lnTo>
                  <a:pt x="1147" y="925"/>
                </a:lnTo>
                <a:lnTo>
                  <a:pt x="1108" y="927"/>
                </a:lnTo>
                <a:lnTo>
                  <a:pt x="1071" y="931"/>
                </a:lnTo>
                <a:lnTo>
                  <a:pt x="1033" y="936"/>
                </a:lnTo>
                <a:lnTo>
                  <a:pt x="997" y="942"/>
                </a:lnTo>
                <a:lnTo>
                  <a:pt x="963" y="950"/>
                </a:lnTo>
                <a:lnTo>
                  <a:pt x="928" y="959"/>
                </a:lnTo>
                <a:lnTo>
                  <a:pt x="895" y="970"/>
                </a:lnTo>
                <a:lnTo>
                  <a:pt x="863" y="982"/>
                </a:lnTo>
                <a:lnTo>
                  <a:pt x="833" y="996"/>
                </a:lnTo>
                <a:lnTo>
                  <a:pt x="803" y="1011"/>
                </a:lnTo>
                <a:lnTo>
                  <a:pt x="774" y="1027"/>
                </a:lnTo>
                <a:lnTo>
                  <a:pt x="746" y="1045"/>
                </a:lnTo>
                <a:lnTo>
                  <a:pt x="719" y="1064"/>
                </a:lnTo>
                <a:lnTo>
                  <a:pt x="695" y="1085"/>
                </a:lnTo>
                <a:lnTo>
                  <a:pt x="670" y="1107"/>
                </a:lnTo>
                <a:lnTo>
                  <a:pt x="647" y="1131"/>
                </a:lnTo>
                <a:lnTo>
                  <a:pt x="626" y="1155"/>
                </a:lnTo>
                <a:lnTo>
                  <a:pt x="607" y="1182"/>
                </a:lnTo>
                <a:lnTo>
                  <a:pt x="588" y="1209"/>
                </a:lnTo>
                <a:lnTo>
                  <a:pt x="571" y="1237"/>
                </a:lnTo>
                <a:lnTo>
                  <a:pt x="556" y="1267"/>
                </a:lnTo>
                <a:lnTo>
                  <a:pt x="543" y="1297"/>
                </a:lnTo>
                <a:lnTo>
                  <a:pt x="532" y="1328"/>
                </a:lnTo>
                <a:lnTo>
                  <a:pt x="521" y="1360"/>
                </a:lnTo>
                <a:lnTo>
                  <a:pt x="512" y="1393"/>
                </a:lnTo>
                <a:lnTo>
                  <a:pt x="505" y="1427"/>
                </a:lnTo>
                <a:lnTo>
                  <a:pt x="499" y="1462"/>
                </a:lnTo>
                <a:lnTo>
                  <a:pt x="495" y="1497"/>
                </a:lnTo>
                <a:lnTo>
                  <a:pt x="492" y="1534"/>
                </a:lnTo>
                <a:lnTo>
                  <a:pt x="491" y="1571"/>
                </a:lnTo>
                <a:lnTo>
                  <a:pt x="491" y="1609"/>
                </a:lnTo>
                <a:lnTo>
                  <a:pt x="492" y="1648"/>
                </a:lnTo>
                <a:lnTo>
                  <a:pt x="495" y="1687"/>
                </a:lnTo>
                <a:lnTo>
                  <a:pt x="499" y="1728"/>
                </a:lnTo>
                <a:lnTo>
                  <a:pt x="506" y="1769"/>
                </a:lnTo>
                <a:lnTo>
                  <a:pt x="513" y="1810"/>
                </a:lnTo>
                <a:lnTo>
                  <a:pt x="522" y="1852"/>
                </a:lnTo>
                <a:lnTo>
                  <a:pt x="532" y="1895"/>
                </a:lnTo>
                <a:lnTo>
                  <a:pt x="543" y="1939"/>
                </a:lnTo>
                <a:lnTo>
                  <a:pt x="556" y="1983"/>
                </a:lnTo>
                <a:lnTo>
                  <a:pt x="570" y="2028"/>
                </a:lnTo>
                <a:lnTo>
                  <a:pt x="586" y="2073"/>
                </a:lnTo>
                <a:lnTo>
                  <a:pt x="602" y="2118"/>
                </a:lnTo>
                <a:lnTo>
                  <a:pt x="621" y="2165"/>
                </a:lnTo>
                <a:lnTo>
                  <a:pt x="640" y="2211"/>
                </a:lnTo>
                <a:lnTo>
                  <a:pt x="661" y="2259"/>
                </a:lnTo>
                <a:lnTo>
                  <a:pt x="683" y="2306"/>
                </a:lnTo>
                <a:lnTo>
                  <a:pt x="706" y="2354"/>
                </a:lnTo>
                <a:lnTo>
                  <a:pt x="729" y="2398"/>
                </a:lnTo>
                <a:lnTo>
                  <a:pt x="752" y="2443"/>
                </a:lnTo>
                <a:lnTo>
                  <a:pt x="777" y="2488"/>
                </a:lnTo>
                <a:lnTo>
                  <a:pt x="803" y="2533"/>
                </a:lnTo>
                <a:lnTo>
                  <a:pt x="830" y="2579"/>
                </a:lnTo>
                <a:lnTo>
                  <a:pt x="858" y="2625"/>
                </a:lnTo>
                <a:lnTo>
                  <a:pt x="886" y="2671"/>
                </a:lnTo>
                <a:lnTo>
                  <a:pt x="916" y="2717"/>
                </a:lnTo>
                <a:lnTo>
                  <a:pt x="948" y="2765"/>
                </a:lnTo>
                <a:lnTo>
                  <a:pt x="979" y="2812"/>
                </a:lnTo>
                <a:lnTo>
                  <a:pt x="1012" y="2859"/>
                </a:lnTo>
                <a:lnTo>
                  <a:pt x="1045" y="2906"/>
                </a:lnTo>
                <a:lnTo>
                  <a:pt x="1081" y="2953"/>
                </a:lnTo>
                <a:lnTo>
                  <a:pt x="1116" y="3002"/>
                </a:lnTo>
                <a:lnTo>
                  <a:pt x="1152" y="3049"/>
                </a:lnTo>
                <a:lnTo>
                  <a:pt x="1190" y="3097"/>
                </a:lnTo>
                <a:lnTo>
                  <a:pt x="1228" y="3145"/>
                </a:lnTo>
                <a:lnTo>
                  <a:pt x="1268" y="3193"/>
                </a:lnTo>
                <a:lnTo>
                  <a:pt x="1308" y="3241"/>
                </a:lnTo>
                <a:lnTo>
                  <a:pt x="1350" y="3289"/>
                </a:lnTo>
                <a:lnTo>
                  <a:pt x="1391" y="3337"/>
                </a:lnTo>
                <a:lnTo>
                  <a:pt x="1434" y="3385"/>
                </a:lnTo>
                <a:lnTo>
                  <a:pt x="1478" y="3434"/>
                </a:lnTo>
                <a:lnTo>
                  <a:pt x="1522" y="3481"/>
                </a:lnTo>
                <a:lnTo>
                  <a:pt x="1568" y="3529"/>
                </a:lnTo>
                <a:lnTo>
                  <a:pt x="1614" y="3577"/>
                </a:lnTo>
                <a:lnTo>
                  <a:pt x="1662" y="3624"/>
                </a:lnTo>
                <a:lnTo>
                  <a:pt x="1709" y="3672"/>
                </a:lnTo>
                <a:lnTo>
                  <a:pt x="1758" y="3719"/>
                </a:lnTo>
                <a:lnTo>
                  <a:pt x="1807" y="3766"/>
                </a:lnTo>
                <a:lnTo>
                  <a:pt x="1858" y="3813"/>
                </a:lnTo>
                <a:lnTo>
                  <a:pt x="1908" y="3859"/>
                </a:lnTo>
                <a:lnTo>
                  <a:pt x="1960" y="3905"/>
                </a:lnTo>
                <a:lnTo>
                  <a:pt x="2011" y="3951"/>
                </a:lnTo>
                <a:lnTo>
                  <a:pt x="2064" y="3995"/>
                </a:lnTo>
                <a:lnTo>
                  <a:pt x="2115" y="4039"/>
                </a:lnTo>
                <a:lnTo>
                  <a:pt x="2166" y="4082"/>
                </a:lnTo>
                <a:lnTo>
                  <a:pt x="2219" y="4125"/>
                </a:lnTo>
                <a:lnTo>
                  <a:pt x="2270" y="4166"/>
                </a:lnTo>
                <a:lnTo>
                  <a:pt x="2323" y="4207"/>
                </a:lnTo>
                <a:lnTo>
                  <a:pt x="2375" y="4246"/>
                </a:lnTo>
                <a:lnTo>
                  <a:pt x="2427" y="4285"/>
                </a:lnTo>
                <a:lnTo>
                  <a:pt x="2479" y="4322"/>
                </a:lnTo>
                <a:lnTo>
                  <a:pt x="2531" y="4360"/>
                </a:lnTo>
                <a:lnTo>
                  <a:pt x="2583" y="4396"/>
                </a:lnTo>
                <a:lnTo>
                  <a:pt x="2635" y="4432"/>
                </a:lnTo>
                <a:lnTo>
                  <a:pt x="2686" y="4466"/>
                </a:lnTo>
                <a:lnTo>
                  <a:pt x="2738" y="4499"/>
                </a:lnTo>
                <a:lnTo>
                  <a:pt x="2789" y="4532"/>
                </a:lnTo>
                <a:lnTo>
                  <a:pt x="2841" y="4564"/>
                </a:lnTo>
                <a:lnTo>
                  <a:pt x="2891" y="4595"/>
                </a:lnTo>
                <a:lnTo>
                  <a:pt x="2943" y="4625"/>
                </a:lnTo>
                <a:lnTo>
                  <a:pt x="2993" y="4654"/>
                </a:lnTo>
                <a:lnTo>
                  <a:pt x="3042" y="4681"/>
                </a:lnTo>
                <a:lnTo>
                  <a:pt x="3093" y="4708"/>
                </a:lnTo>
                <a:lnTo>
                  <a:pt x="3142" y="4734"/>
                </a:lnTo>
                <a:lnTo>
                  <a:pt x="3191" y="4760"/>
                </a:lnTo>
                <a:lnTo>
                  <a:pt x="3241" y="4783"/>
                </a:lnTo>
                <a:lnTo>
                  <a:pt x="3289" y="4807"/>
                </a:lnTo>
                <a:lnTo>
                  <a:pt x="3337" y="4828"/>
                </a:lnTo>
                <a:lnTo>
                  <a:pt x="3384" y="4850"/>
                </a:lnTo>
                <a:lnTo>
                  <a:pt x="3431" y="4870"/>
                </a:lnTo>
                <a:lnTo>
                  <a:pt x="3479" y="4889"/>
                </a:lnTo>
                <a:lnTo>
                  <a:pt x="3525" y="4907"/>
                </a:lnTo>
                <a:lnTo>
                  <a:pt x="3575" y="4926"/>
                </a:lnTo>
                <a:lnTo>
                  <a:pt x="3624" y="4943"/>
                </a:lnTo>
                <a:lnTo>
                  <a:pt x="3674" y="4959"/>
                </a:lnTo>
                <a:lnTo>
                  <a:pt x="3722" y="4974"/>
                </a:lnTo>
                <a:lnTo>
                  <a:pt x="3769" y="4987"/>
                </a:lnTo>
                <a:lnTo>
                  <a:pt x="3816" y="5000"/>
                </a:lnTo>
                <a:lnTo>
                  <a:pt x="3863" y="5011"/>
                </a:lnTo>
                <a:lnTo>
                  <a:pt x="3908" y="5020"/>
                </a:lnTo>
                <a:lnTo>
                  <a:pt x="3954" y="5029"/>
                </a:lnTo>
                <a:lnTo>
                  <a:pt x="3998" y="5035"/>
                </a:lnTo>
                <a:lnTo>
                  <a:pt x="4042" y="5042"/>
                </a:lnTo>
                <a:lnTo>
                  <a:pt x="4085" y="5046"/>
                </a:lnTo>
                <a:lnTo>
                  <a:pt x="4127" y="5049"/>
                </a:lnTo>
                <a:lnTo>
                  <a:pt x="4169" y="5051"/>
                </a:lnTo>
                <a:lnTo>
                  <a:pt x="4209" y="5051"/>
                </a:lnTo>
                <a:lnTo>
                  <a:pt x="4248" y="5050"/>
                </a:lnTo>
                <a:lnTo>
                  <a:pt x="4288" y="5048"/>
                </a:lnTo>
                <a:lnTo>
                  <a:pt x="4325" y="5045"/>
                </a:lnTo>
                <a:lnTo>
                  <a:pt x="4362" y="5040"/>
                </a:lnTo>
                <a:lnTo>
                  <a:pt x="4398" y="5033"/>
                </a:lnTo>
                <a:lnTo>
                  <a:pt x="4434" y="5026"/>
                </a:lnTo>
                <a:lnTo>
                  <a:pt x="4467" y="5016"/>
                </a:lnTo>
                <a:lnTo>
                  <a:pt x="4500" y="5005"/>
                </a:lnTo>
                <a:lnTo>
                  <a:pt x="4532" y="4993"/>
                </a:lnTo>
                <a:lnTo>
                  <a:pt x="4563" y="4981"/>
                </a:lnTo>
                <a:lnTo>
                  <a:pt x="4593" y="4966"/>
                </a:lnTo>
                <a:lnTo>
                  <a:pt x="4621" y="4948"/>
                </a:lnTo>
                <a:lnTo>
                  <a:pt x="4649" y="4931"/>
                </a:lnTo>
                <a:lnTo>
                  <a:pt x="4676" y="4912"/>
                </a:lnTo>
                <a:lnTo>
                  <a:pt x="4701" y="4891"/>
                </a:lnTo>
                <a:lnTo>
                  <a:pt x="4725" y="4869"/>
                </a:lnTo>
                <a:lnTo>
                  <a:pt x="4748" y="4844"/>
                </a:lnTo>
                <a:lnTo>
                  <a:pt x="4769" y="4820"/>
                </a:lnTo>
                <a:lnTo>
                  <a:pt x="4790" y="4794"/>
                </a:lnTo>
                <a:lnTo>
                  <a:pt x="4808" y="4766"/>
                </a:lnTo>
                <a:lnTo>
                  <a:pt x="4824" y="4738"/>
                </a:lnTo>
                <a:lnTo>
                  <a:pt x="4839" y="4709"/>
                </a:lnTo>
                <a:lnTo>
                  <a:pt x="4853" y="4679"/>
                </a:lnTo>
                <a:lnTo>
                  <a:pt x="4865" y="4647"/>
                </a:lnTo>
                <a:lnTo>
                  <a:pt x="4874" y="4616"/>
                </a:lnTo>
                <a:lnTo>
                  <a:pt x="4884" y="4583"/>
                </a:lnTo>
                <a:lnTo>
                  <a:pt x="4891" y="4549"/>
                </a:lnTo>
                <a:lnTo>
                  <a:pt x="4897" y="4514"/>
                </a:lnTo>
                <a:lnTo>
                  <a:pt x="4901" y="4478"/>
                </a:lnTo>
                <a:lnTo>
                  <a:pt x="4904" y="4441"/>
                </a:lnTo>
                <a:lnTo>
                  <a:pt x="4905" y="4405"/>
                </a:lnTo>
                <a:lnTo>
                  <a:pt x="4905" y="4366"/>
                </a:lnTo>
                <a:lnTo>
                  <a:pt x="4903" y="4328"/>
                </a:lnTo>
                <a:lnTo>
                  <a:pt x="4900" y="4288"/>
                </a:lnTo>
                <a:lnTo>
                  <a:pt x="4896" y="4248"/>
                </a:lnTo>
                <a:lnTo>
                  <a:pt x="4890" y="4207"/>
                </a:lnTo>
                <a:lnTo>
                  <a:pt x="4883" y="4165"/>
                </a:lnTo>
                <a:lnTo>
                  <a:pt x="4874" y="4123"/>
                </a:lnTo>
                <a:lnTo>
                  <a:pt x="4864" y="4080"/>
                </a:lnTo>
                <a:lnTo>
                  <a:pt x="4853" y="4036"/>
                </a:lnTo>
                <a:lnTo>
                  <a:pt x="4840" y="3992"/>
                </a:lnTo>
                <a:lnTo>
                  <a:pt x="4825" y="3948"/>
                </a:lnTo>
                <a:lnTo>
                  <a:pt x="4810" y="3903"/>
                </a:lnTo>
                <a:lnTo>
                  <a:pt x="4793" y="3857"/>
                </a:lnTo>
                <a:lnTo>
                  <a:pt x="4775" y="3811"/>
                </a:lnTo>
                <a:lnTo>
                  <a:pt x="4755" y="3764"/>
                </a:lnTo>
                <a:lnTo>
                  <a:pt x="4735" y="3717"/>
                </a:lnTo>
                <a:lnTo>
                  <a:pt x="4712" y="3669"/>
                </a:lnTo>
                <a:lnTo>
                  <a:pt x="4689" y="3621"/>
                </a:lnTo>
                <a:lnTo>
                  <a:pt x="4658" y="3559"/>
                </a:lnTo>
                <a:lnTo>
                  <a:pt x="4623" y="3497"/>
                </a:lnTo>
                <a:lnTo>
                  <a:pt x="4587" y="3432"/>
                </a:lnTo>
                <a:lnTo>
                  <a:pt x="4549" y="3368"/>
                </a:lnTo>
                <a:lnTo>
                  <a:pt x="4504" y="3391"/>
                </a:lnTo>
                <a:lnTo>
                  <a:pt x="4459" y="3411"/>
                </a:lnTo>
                <a:lnTo>
                  <a:pt x="4414" y="3430"/>
                </a:lnTo>
                <a:lnTo>
                  <a:pt x="4369" y="3449"/>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47" name="KSO_Shape"/>
          <p:cNvSpPr/>
          <p:nvPr/>
        </p:nvSpPr>
        <p:spPr bwMode="auto">
          <a:xfrm>
            <a:off x="7205137" y="3492304"/>
            <a:ext cx="501666" cy="403841"/>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48" name="KSO_Shape"/>
          <p:cNvSpPr/>
          <p:nvPr/>
        </p:nvSpPr>
        <p:spPr bwMode="auto">
          <a:xfrm>
            <a:off x="9901538" y="3457350"/>
            <a:ext cx="548745" cy="473749"/>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FFFFFF"/>
          </a:solidFill>
          <a:ln>
            <a:noFill/>
          </a:ln>
        </p:spPr>
        <p:txBody>
          <a:bodyPr anchor="ctr" anchorCtr="1"/>
          <a:lstStyle/>
          <a:p>
            <a:endParaRPr lang="zh-CN" altLang="en-US" dirty="0">
              <a:ea typeface="宋体" panose="02010600030101010101" pitchFamily="2" charset="-122"/>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12" name="组合 11"/>
          <p:cNvGrpSpPr/>
          <p:nvPr/>
        </p:nvGrpSpPr>
        <p:grpSpPr>
          <a:xfrm>
            <a:off x="4539444" y="2486314"/>
            <a:ext cx="3113113" cy="3041029"/>
            <a:chOff x="4114800" y="1722274"/>
            <a:chExt cx="3962400" cy="3870652"/>
          </a:xfrm>
          <a:solidFill>
            <a:schemeClr val="accent1"/>
          </a:solidFill>
        </p:grpSpPr>
        <p:sp>
          <p:nvSpPr>
            <p:cNvPr id="13" name="Freeform 6"/>
            <p:cNvSpPr/>
            <p:nvPr/>
          </p:nvSpPr>
          <p:spPr bwMode="auto">
            <a:xfrm rot="18900000">
              <a:off x="6143761" y="3051311"/>
              <a:ext cx="1933439" cy="1811365"/>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grp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sp>
          <p:nvSpPr>
            <p:cNvPr id="14" name="Freeform 11"/>
            <p:cNvSpPr/>
            <p:nvPr/>
          </p:nvSpPr>
          <p:spPr bwMode="auto">
            <a:xfrm rot="18900000">
              <a:off x="4766528" y="3781561"/>
              <a:ext cx="1929999" cy="1811365"/>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grp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sp>
          <p:nvSpPr>
            <p:cNvPr id="15" name="Freeform 7"/>
            <p:cNvSpPr/>
            <p:nvPr/>
          </p:nvSpPr>
          <p:spPr bwMode="auto">
            <a:xfrm rot="18900000">
              <a:off x="5493751" y="1722274"/>
              <a:ext cx="1929999" cy="1811365"/>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grp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sp>
          <p:nvSpPr>
            <p:cNvPr id="16" name="Freeform 8"/>
            <p:cNvSpPr/>
            <p:nvPr/>
          </p:nvSpPr>
          <p:spPr bwMode="auto">
            <a:xfrm rot="18900000">
              <a:off x="4114800" y="2452522"/>
              <a:ext cx="1929999" cy="1811365"/>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grp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grpSp>
      <p:sp>
        <p:nvSpPr>
          <p:cNvPr id="17" name="타원 108"/>
          <p:cNvSpPr/>
          <p:nvPr/>
        </p:nvSpPr>
        <p:spPr>
          <a:xfrm>
            <a:off x="428099" y="1826539"/>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18" name="矩形 17"/>
          <p:cNvSpPr/>
          <p:nvPr/>
        </p:nvSpPr>
        <p:spPr>
          <a:xfrm>
            <a:off x="489761" y="2467934"/>
            <a:ext cx="3491132" cy="1516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9" name="타원 108"/>
          <p:cNvSpPr/>
          <p:nvPr/>
        </p:nvSpPr>
        <p:spPr>
          <a:xfrm>
            <a:off x="8207533" y="1826539"/>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20" name="矩形 19"/>
          <p:cNvSpPr/>
          <p:nvPr/>
        </p:nvSpPr>
        <p:spPr>
          <a:xfrm>
            <a:off x="8269195" y="2467934"/>
            <a:ext cx="3491132" cy="1516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1" name="타원 108"/>
          <p:cNvSpPr/>
          <p:nvPr/>
        </p:nvSpPr>
        <p:spPr>
          <a:xfrm>
            <a:off x="428099" y="4423238"/>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22" name="矩形 21"/>
          <p:cNvSpPr/>
          <p:nvPr/>
        </p:nvSpPr>
        <p:spPr>
          <a:xfrm>
            <a:off x="489761" y="5064633"/>
            <a:ext cx="3491132" cy="1516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3" name="타원 108"/>
          <p:cNvSpPr/>
          <p:nvPr/>
        </p:nvSpPr>
        <p:spPr>
          <a:xfrm>
            <a:off x="8207533" y="4423238"/>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33" name="矩形 32"/>
          <p:cNvSpPr/>
          <p:nvPr/>
        </p:nvSpPr>
        <p:spPr>
          <a:xfrm>
            <a:off x="8269195" y="5064633"/>
            <a:ext cx="3491132" cy="1516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7" name="갈매기형 수장 15"/>
          <p:cNvSpPr/>
          <p:nvPr/>
        </p:nvSpPr>
        <p:spPr>
          <a:xfrm>
            <a:off x="1892300" y="3355182"/>
            <a:ext cx="4203700" cy="1500187"/>
          </a:xfrm>
          <a:prstGeom prst="chevron">
            <a:avLst>
              <a:gd name="adj" fmla="val 66037"/>
            </a:avLst>
          </a:prstGeom>
          <a:solidFill>
            <a:schemeClr val="accent1"/>
          </a:solidFill>
          <a:ln w="9525" cap="flat" cmpd="sng">
            <a:noFill/>
            <a:prstDash val="solid"/>
            <a:round/>
            <a:headEnd type="none" w="med" len="med"/>
            <a:tailEnd type="none" w="med" len="med"/>
          </a:ln>
          <a:effectLst/>
        </p:spPr>
        <p:txBody>
          <a:bodyPr anchor="ctr"/>
          <a:lstStyle/>
          <a:p>
            <a:pPr algn="r" latinLnBrk="0">
              <a:defRPr/>
            </a:pPr>
            <a:r>
              <a:rPr lang="en-US" altLang="zh-CN" sz="4400" i="1" kern="0" dirty="0">
                <a:solidFill>
                  <a:srgbClr val="FFFFFF"/>
                </a:solidFill>
                <a:effectLst>
                  <a:outerShdw blurRad="38100" dist="38100" dir="2700000" algn="tl">
                    <a:srgbClr val="000000">
                      <a:alpha val="43137"/>
                    </a:srgbClr>
                  </a:outerShdw>
                </a:effectLst>
                <a:latin typeface="+mj-ea"/>
                <a:ea typeface="+mj-ea"/>
              </a:rPr>
              <a:t>89%</a:t>
            </a:r>
            <a:endParaRPr lang="ko-KR" altLang="en-US" sz="4400" i="1" kern="0" dirty="0">
              <a:solidFill>
                <a:srgbClr val="FFFFFF"/>
              </a:solidFill>
              <a:effectLst>
                <a:outerShdw blurRad="38100" dist="38100" dir="2700000" algn="tl">
                  <a:srgbClr val="000000">
                    <a:alpha val="43137"/>
                  </a:srgbClr>
                </a:outerShdw>
              </a:effectLst>
              <a:latin typeface="+mj-ea"/>
              <a:ea typeface="+mj-ea"/>
            </a:endParaRPr>
          </a:p>
        </p:txBody>
      </p:sp>
      <p:sp>
        <p:nvSpPr>
          <p:cNvPr id="18" name="椭圆 17"/>
          <p:cNvSpPr/>
          <p:nvPr/>
        </p:nvSpPr>
        <p:spPr>
          <a:xfrm>
            <a:off x="933450" y="2876550"/>
            <a:ext cx="2457450" cy="2457450"/>
          </a:xfrm>
          <a:prstGeom prst="ellipse">
            <a:avLst/>
          </a:prstGeom>
          <a:ln w="76200">
            <a:solidFill>
              <a:srgbClr val="FFFFFF"/>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KSO_Shape"/>
          <p:cNvSpPr/>
          <p:nvPr/>
        </p:nvSpPr>
        <p:spPr bwMode="auto">
          <a:xfrm>
            <a:off x="1339012" y="3218564"/>
            <a:ext cx="1646327" cy="1773422"/>
          </a:xfrm>
          <a:custGeom>
            <a:avLst/>
            <a:gdLst>
              <a:gd name="T0" fmla="*/ 807603 w 2265363"/>
              <a:gd name="T1" fmla="*/ 1870063 h 2438400"/>
              <a:gd name="T2" fmla="*/ 1092591 w 2265363"/>
              <a:gd name="T3" fmla="*/ 1655079 h 2438400"/>
              <a:gd name="T4" fmla="*/ 987378 w 2265363"/>
              <a:gd name="T5" fmla="*/ 1652113 h 2438400"/>
              <a:gd name="T6" fmla="*/ 803619 w 2265363"/>
              <a:gd name="T7" fmla="*/ 1651620 h 2438400"/>
              <a:gd name="T8" fmla="*/ 706514 w 2265363"/>
              <a:gd name="T9" fmla="*/ 1646678 h 2438400"/>
              <a:gd name="T10" fmla="*/ 1698053 w 2265363"/>
              <a:gd name="T11" fmla="*/ 1643680 h 2438400"/>
              <a:gd name="T12" fmla="*/ 1225432 w 2265363"/>
              <a:gd name="T13" fmla="*/ 1730694 h 2438400"/>
              <a:gd name="T14" fmla="*/ 1660611 w 2265363"/>
              <a:gd name="T15" fmla="*/ 1549479 h 2438400"/>
              <a:gd name="T16" fmla="*/ 519545 w 2265363"/>
              <a:gd name="T17" fmla="*/ 1390794 h 2438400"/>
              <a:gd name="T18" fmla="*/ 447643 w 2265363"/>
              <a:gd name="T19" fmla="*/ 1332057 h 2438400"/>
              <a:gd name="T20" fmla="*/ 415235 w 2265363"/>
              <a:gd name="T21" fmla="*/ 1342805 h 2438400"/>
              <a:gd name="T22" fmla="*/ 321688 w 2265363"/>
              <a:gd name="T23" fmla="*/ 1363163 h 2438400"/>
              <a:gd name="T24" fmla="*/ 162704 w 2265363"/>
              <a:gd name="T25" fmla="*/ 1593039 h 2438400"/>
              <a:gd name="T26" fmla="*/ 84577 w 2265363"/>
              <a:gd name="T27" fmla="*/ 1431036 h 2438400"/>
              <a:gd name="T28" fmla="*/ 1375559 w 2265363"/>
              <a:gd name="T29" fmla="*/ 1312415 h 2438400"/>
              <a:gd name="T30" fmla="*/ 1344869 w 2265363"/>
              <a:gd name="T31" fmla="*/ 1307927 h 2438400"/>
              <a:gd name="T32" fmla="*/ 1272476 w 2265363"/>
              <a:gd name="T33" fmla="*/ 1361280 h 2438400"/>
              <a:gd name="T34" fmla="*/ 1218542 w 2265363"/>
              <a:gd name="T35" fmla="*/ 1249731 h 2438400"/>
              <a:gd name="T36" fmla="*/ 652846 w 2265363"/>
              <a:gd name="T37" fmla="*/ 1148691 h 2438400"/>
              <a:gd name="T38" fmla="*/ 606985 w 2265363"/>
              <a:gd name="T39" fmla="*/ 1150938 h 2438400"/>
              <a:gd name="T40" fmla="*/ 1197159 w 2265363"/>
              <a:gd name="T41" fmla="*/ 1148449 h 2438400"/>
              <a:gd name="T42" fmla="*/ 1156511 w 2265363"/>
              <a:gd name="T43" fmla="*/ 1128479 h 2438400"/>
              <a:gd name="T44" fmla="*/ 307346 w 2265363"/>
              <a:gd name="T45" fmla="*/ 921742 h 2438400"/>
              <a:gd name="T46" fmla="*/ 278842 w 2265363"/>
              <a:gd name="T47" fmla="*/ 945059 h 2438400"/>
              <a:gd name="T48" fmla="*/ 1501779 w 2265363"/>
              <a:gd name="T49" fmla="*/ 889737 h 2438400"/>
              <a:gd name="T50" fmla="*/ 1486411 w 2265363"/>
              <a:gd name="T51" fmla="*/ 843173 h 2438400"/>
              <a:gd name="T52" fmla="*/ 1277714 w 2265363"/>
              <a:gd name="T53" fmla="*/ 540246 h 2438400"/>
              <a:gd name="T54" fmla="*/ 1161926 w 2265363"/>
              <a:gd name="T55" fmla="*/ 776388 h 2438400"/>
              <a:gd name="T56" fmla="*/ 840098 w 2265363"/>
              <a:gd name="T57" fmla="*/ 1600895 h 2438400"/>
              <a:gd name="T58" fmla="*/ 611249 w 2265363"/>
              <a:gd name="T59" fmla="*/ 1059905 h 2438400"/>
              <a:gd name="T60" fmla="*/ 546784 w 2265363"/>
              <a:gd name="T61" fmla="*/ 508496 h 2438400"/>
              <a:gd name="T62" fmla="*/ 1022335 w 2265363"/>
              <a:gd name="T63" fmla="*/ 422177 h 2438400"/>
              <a:gd name="T64" fmla="*/ 495405 w 2265363"/>
              <a:gd name="T65" fmla="*/ 982018 h 2438400"/>
              <a:gd name="T66" fmla="*/ 437558 w 2265363"/>
              <a:gd name="T67" fmla="*/ 1315145 h 2438400"/>
              <a:gd name="T68" fmla="*/ 304484 w 2265363"/>
              <a:gd name="T69" fmla="*/ 848569 h 2438400"/>
              <a:gd name="T70" fmla="*/ 267492 w 2265363"/>
              <a:gd name="T71" fmla="*/ 421433 h 2438400"/>
              <a:gd name="T72" fmla="*/ 591551 w 2265363"/>
              <a:gd name="T73" fmla="*/ 418578 h 2438400"/>
              <a:gd name="T74" fmla="*/ 1526543 w 2265363"/>
              <a:gd name="T75" fmla="*/ 392345 h 2438400"/>
              <a:gd name="T76" fmla="*/ 1488091 w 2265363"/>
              <a:gd name="T77" fmla="*/ 816070 h 2438400"/>
              <a:gd name="T78" fmla="*/ 1368522 w 2265363"/>
              <a:gd name="T79" fmla="*/ 1294559 h 2438400"/>
              <a:gd name="T80" fmla="*/ 1288148 w 2265363"/>
              <a:gd name="T81" fmla="*/ 1044536 h 2438400"/>
              <a:gd name="T82" fmla="*/ 1395561 w 2265363"/>
              <a:gd name="T83" fmla="*/ 346998 h 2438400"/>
              <a:gd name="T84" fmla="*/ 1204896 w 2265363"/>
              <a:gd name="T85" fmla="*/ 344070 h 2438400"/>
              <a:gd name="T86" fmla="*/ 581158 w 2265363"/>
              <a:gd name="T87" fmla="*/ 104180 h 2438400"/>
              <a:gd name="T88" fmla="*/ 635289 w 2265363"/>
              <a:gd name="T89" fmla="*/ 328911 h 2438400"/>
              <a:gd name="T90" fmla="*/ 547542 w 2265363"/>
              <a:gd name="T91" fmla="*/ 238126 h 2438400"/>
              <a:gd name="T92" fmla="*/ 404182 w 2265363"/>
              <a:gd name="T93" fmla="*/ 306587 h 2438400"/>
              <a:gd name="T94" fmla="*/ 290236 w 2265363"/>
              <a:gd name="T95" fmla="*/ 335360 h 2438400"/>
              <a:gd name="T96" fmla="*/ 328547 w 2265363"/>
              <a:gd name="T97" fmla="*/ 168920 h 2438400"/>
              <a:gd name="T98" fmla="*/ 1342152 w 2265363"/>
              <a:gd name="T99" fmla="*/ 10914 h 2438400"/>
              <a:gd name="T100" fmla="*/ 1476305 w 2265363"/>
              <a:gd name="T101" fmla="*/ 215305 h 2438400"/>
              <a:gd name="T102" fmla="*/ 1493136 w 2265363"/>
              <a:gd name="T103" fmla="*/ 326182 h 2438400"/>
              <a:gd name="T104" fmla="*/ 1371359 w 2265363"/>
              <a:gd name="T105" fmla="*/ 307083 h 2438400"/>
              <a:gd name="T106" fmla="*/ 1259234 w 2265363"/>
              <a:gd name="T107" fmla="*/ 291208 h 2438400"/>
              <a:gd name="T108" fmla="*/ 1193643 w 2265363"/>
              <a:gd name="T109" fmla="*/ 288231 h 2438400"/>
              <a:gd name="T110" fmla="*/ 1252304 w 2265363"/>
              <a:gd name="T111" fmla="*/ 34975 h 2438400"/>
              <a:gd name="T112" fmla="*/ 1059598 w 2265363"/>
              <a:gd name="T113" fmla="*/ 73089 h 2438400"/>
              <a:gd name="T114" fmla="*/ 1039026 w 2265363"/>
              <a:gd name="T115" fmla="*/ 130569 h 2438400"/>
              <a:gd name="T116" fmla="*/ 1058855 w 2265363"/>
              <a:gd name="T117" fmla="*/ 276498 h 2438400"/>
              <a:gd name="T118" fmla="*/ 921045 w 2265363"/>
              <a:gd name="T119" fmla="*/ 423666 h 2438400"/>
              <a:gd name="T120" fmla="*/ 753244 w 2265363"/>
              <a:gd name="T121" fmla="*/ 275507 h 2438400"/>
              <a:gd name="T122" fmla="*/ 752005 w 2265363"/>
              <a:gd name="T123" fmla="*/ 116446 h 2438400"/>
              <a:gd name="T124" fmla="*/ 900472 w 2265363"/>
              <a:gd name="T125" fmla="*/ 495 h 24384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65363" h="2438400">
                <a:moveTo>
                  <a:pt x="402259" y="2146300"/>
                </a:moveTo>
                <a:lnTo>
                  <a:pt x="432729" y="2155498"/>
                </a:lnTo>
                <a:lnTo>
                  <a:pt x="448916" y="2160572"/>
                </a:lnTo>
                <a:lnTo>
                  <a:pt x="467643" y="2166281"/>
                </a:lnTo>
                <a:lnTo>
                  <a:pt x="489226" y="2172307"/>
                </a:lnTo>
                <a:lnTo>
                  <a:pt x="513665" y="2177698"/>
                </a:lnTo>
                <a:lnTo>
                  <a:pt x="526679" y="2181187"/>
                </a:lnTo>
                <a:lnTo>
                  <a:pt x="539692" y="2184676"/>
                </a:lnTo>
                <a:lnTo>
                  <a:pt x="553657" y="2187847"/>
                </a:lnTo>
                <a:lnTo>
                  <a:pt x="568258" y="2191019"/>
                </a:lnTo>
                <a:lnTo>
                  <a:pt x="630468" y="2203388"/>
                </a:lnTo>
                <a:lnTo>
                  <a:pt x="646972" y="2206242"/>
                </a:lnTo>
                <a:lnTo>
                  <a:pt x="663477" y="2209097"/>
                </a:lnTo>
                <a:lnTo>
                  <a:pt x="697438" y="2214171"/>
                </a:lnTo>
                <a:lnTo>
                  <a:pt x="714578" y="2217343"/>
                </a:lnTo>
                <a:lnTo>
                  <a:pt x="732035" y="2219563"/>
                </a:lnTo>
                <a:lnTo>
                  <a:pt x="749492" y="2221783"/>
                </a:lnTo>
                <a:lnTo>
                  <a:pt x="766949" y="2223686"/>
                </a:lnTo>
                <a:lnTo>
                  <a:pt x="802180" y="2227809"/>
                </a:lnTo>
                <a:lnTo>
                  <a:pt x="836776" y="2230981"/>
                </a:lnTo>
                <a:lnTo>
                  <a:pt x="871372" y="2234152"/>
                </a:lnTo>
                <a:lnTo>
                  <a:pt x="904699" y="2236689"/>
                </a:lnTo>
                <a:lnTo>
                  <a:pt x="921204" y="2238275"/>
                </a:lnTo>
                <a:lnTo>
                  <a:pt x="937073" y="2238909"/>
                </a:lnTo>
                <a:lnTo>
                  <a:pt x="967861" y="2240495"/>
                </a:lnTo>
                <a:lnTo>
                  <a:pt x="997379" y="2241764"/>
                </a:lnTo>
                <a:lnTo>
                  <a:pt x="1024358" y="2243032"/>
                </a:lnTo>
                <a:lnTo>
                  <a:pt x="1037371" y="2243667"/>
                </a:lnTo>
                <a:lnTo>
                  <a:pt x="1049749" y="2243667"/>
                </a:lnTo>
                <a:lnTo>
                  <a:pt x="1073554" y="2243667"/>
                </a:lnTo>
                <a:lnTo>
                  <a:pt x="1108467" y="2243984"/>
                </a:lnTo>
                <a:lnTo>
                  <a:pt x="1111641" y="2221783"/>
                </a:lnTo>
                <a:lnTo>
                  <a:pt x="1338263" y="2284580"/>
                </a:lnTo>
                <a:lnTo>
                  <a:pt x="1082758" y="2438400"/>
                </a:lnTo>
                <a:lnTo>
                  <a:pt x="1088154" y="2395584"/>
                </a:lnTo>
                <a:lnTo>
                  <a:pt x="1071014" y="2394950"/>
                </a:lnTo>
                <a:lnTo>
                  <a:pt x="1047210" y="2393998"/>
                </a:lnTo>
                <a:lnTo>
                  <a:pt x="1034515" y="2393681"/>
                </a:lnTo>
                <a:lnTo>
                  <a:pt x="1020866" y="2393047"/>
                </a:lnTo>
                <a:lnTo>
                  <a:pt x="991348" y="2391144"/>
                </a:lnTo>
                <a:lnTo>
                  <a:pt x="959926" y="2389241"/>
                </a:lnTo>
                <a:lnTo>
                  <a:pt x="926599" y="2386704"/>
                </a:lnTo>
                <a:lnTo>
                  <a:pt x="909777" y="2385118"/>
                </a:lnTo>
                <a:lnTo>
                  <a:pt x="892320" y="2383532"/>
                </a:lnTo>
                <a:lnTo>
                  <a:pt x="820588" y="2375603"/>
                </a:lnTo>
                <a:lnTo>
                  <a:pt x="802497" y="2373383"/>
                </a:lnTo>
                <a:lnTo>
                  <a:pt x="784088" y="2370846"/>
                </a:lnTo>
                <a:lnTo>
                  <a:pt x="746952" y="2364820"/>
                </a:lnTo>
                <a:lnTo>
                  <a:pt x="728543" y="2362283"/>
                </a:lnTo>
                <a:lnTo>
                  <a:pt x="710134" y="2359111"/>
                </a:lnTo>
                <a:lnTo>
                  <a:pt x="692043" y="2355940"/>
                </a:lnTo>
                <a:lnTo>
                  <a:pt x="673634" y="2352134"/>
                </a:lnTo>
                <a:lnTo>
                  <a:pt x="638085" y="2344839"/>
                </a:lnTo>
                <a:lnTo>
                  <a:pt x="620311" y="2341668"/>
                </a:lnTo>
                <a:lnTo>
                  <a:pt x="602854" y="2337545"/>
                </a:lnTo>
                <a:lnTo>
                  <a:pt x="536835" y="2321370"/>
                </a:lnTo>
                <a:lnTo>
                  <a:pt x="528900" y="2319467"/>
                </a:lnTo>
                <a:lnTo>
                  <a:pt x="521283" y="2317564"/>
                </a:lnTo>
                <a:lnTo>
                  <a:pt x="506365" y="2313124"/>
                </a:lnTo>
                <a:lnTo>
                  <a:pt x="478117" y="2304243"/>
                </a:lnTo>
                <a:lnTo>
                  <a:pt x="452090" y="2296632"/>
                </a:lnTo>
                <a:lnTo>
                  <a:pt x="428920" y="2288703"/>
                </a:lnTo>
                <a:lnTo>
                  <a:pt x="408607" y="2281091"/>
                </a:lnTo>
                <a:lnTo>
                  <a:pt x="391467" y="2274748"/>
                </a:lnTo>
                <a:lnTo>
                  <a:pt x="358775" y="2262379"/>
                </a:lnTo>
                <a:lnTo>
                  <a:pt x="402259" y="2146300"/>
                </a:lnTo>
                <a:close/>
                <a:moveTo>
                  <a:pt x="1231900" y="2073275"/>
                </a:moveTo>
                <a:lnTo>
                  <a:pt x="1342313" y="2073275"/>
                </a:lnTo>
                <a:lnTo>
                  <a:pt x="1346426" y="2075805"/>
                </a:lnTo>
                <a:lnTo>
                  <a:pt x="1356866" y="2083079"/>
                </a:lnTo>
                <a:lnTo>
                  <a:pt x="1369205" y="2091618"/>
                </a:lnTo>
                <a:lnTo>
                  <a:pt x="1375532" y="2096362"/>
                </a:lnTo>
                <a:lnTo>
                  <a:pt x="1382492" y="2102055"/>
                </a:lnTo>
                <a:lnTo>
                  <a:pt x="1388820" y="2107431"/>
                </a:lnTo>
                <a:lnTo>
                  <a:pt x="1394514" y="2112808"/>
                </a:lnTo>
                <a:lnTo>
                  <a:pt x="1399576" y="2118501"/>
                </a:lnTo>
                <a:lnTo>
                  <a:pt x="1404005" y="2124193"/>
                </a:lnTo>
                <a:lnTo>
                  <a:pt x="1405903" y="2126723"/>
                </a:lnTo>
                <a:lnTo>
                  <a:pt x="1407485" y="2129570"/>
                </a:lnTo>
                <a:lnTo>
                  <a:pt x="1408751" y="2132100"/>
                </a:lnTo>
                <a:lnTo>
                  <a:pt x="1409384" y="2134630"/>
                </a:lnTo>
                <a:lnTo>
                  <a:pt x="1409700" y="2136844"/>
                </a:lnTo>
                <a:lnTo>
                  <a:pt x="1409700" y="2139058"/>
                </a:lnTo>
                <a:lnTo>
                  <a:pt x="1409384" y="2141271"/>
                </a:lnTo>
                <a:lnTo>
                  <a:pt x="1408751" y="2143801"/>
                </a:lnTo>
                <a:lnTo>
                  <a:pt x="1407169" y="2145383"/>
                </a:lnTo>
                <a:lnTo>
                  <a:pt x="1405271" y="2146964"/>
                </a:lnTo>
                <a:lnTo>
                  <a:pt x="1403056" y="2148862"/>
                </a:lnTo>
                <a:lnTo>
                  <a:pt x="1399892" y="2150127"/>
                </a:lnTo>
                <a:lnTo>
                  <a:pt x="1396412" y="2151076"/>
                </a:lnTo>
                <a:lnTo>
                  <a:pt x="1392300" y="2152341"/>
                </a:lnTo>
                <a:lnTo>
                  <a:pt x="1387238" y="2152973"/>
                </a:lnTo>
                <a:lnTo>
                  <a:pt x="1381543" y="2153922"/>
                </a:lnTo>
                <a:lnTo>
                  <a:pt x="1372685" y="2154238"/>
                </a:lnTo>
                <a:lnTo>
                  <a:pt x="1364459" y="2154238"/>
                </a:lnTo>
                <a:lnTo>
                  <a:pt x="1356233" y="2153289"/>
                </a:lnTo>
                <a:lnTo>
                  <a:pt x="1348641" y="2152657"/>
                </a:lnTo>
                <a:lnTo>
                  <a:pt x="1341048" y="2151076"/>
                </a:lnTo>
                <a:lnTo>
                  <a:pt x="1334087" y="2149494"/>
                </a:lnTo>
                <a:lnTo>
                  <a:pt x="1327444" y="2147280"/>
                </a:lnTo>
                <a:lnTo>
                  <a:pt x="1321116" y="2145067"/>
                </a:lnTo>
                <a:lnTo>
                  <a:pt x="1314473" y="2142536"/>
                </a:lnTo>
                <a:lnTo>
                  <a:pt x="1308461" y="2139690"/>
                </a:lnTo>
                <a:lnTo>
                  <a:pt x="1303083" y="2136211"/>
                </a:lnTo>
                <a:lnTo>
                  <a:pt x="1297389" y="2133049"/>
                </a:lnTo>
                <a:lnTo>
                  <a:pt x="1286632" y="2126091"/>
                </a:lnTo>
                <a:lnTo>
                  <a:pt x="1275559" y="2118184"/>
                </a:lnTo>
                <a:lnTo>
                  <a:pt x="1271130" y="2115338"/>
                </a:lnTo>
                <a:lnTo>
                  <a:pt x="1269232" y="2114389"/>
                </a:lnTo>
                <a:lnTo>
                  <a:pt x="1267650" y="2114073"/>
                </a:lnTo>
                <a:lnTo>
                  <a:pt x="1266701" y="2113757"/>
                </a:lnTo>
                <a:lnTo>
                  <a:pt x="1265752" y="2114073"/>
                </a:lnTo>
                <a:lnTo>
                  <a:pt x="1265119" y="2114073"/>
                </a:lnTo>
                <a:lnTo>
                  <a:pt x="1264802" y="2114705"/>
                </a:lnTo>
                <a:lnTo>
                  <a:pt x="1263537" y="2116287"/>
                </a:lnTo>
                <a:lnTo>
                  <a:pt x="1263221" y="2117552"/>
                </a:lnTo>
                <a:lnTo>
                  <a:pt x="1262588" y="2118817"/>
                </a:lnTo>
                <a:lnTo>
                  <a:pt x="1261639" y="2118817"/>
                </a:lnTo>
                <a:lnTo>
                  <a:pt x="1261006" y="2119449"/>
                </a:lnTo>
                <a:lnTo>
                  <a:pt x="1248351" y="2118501"/>
                </a:lnTo>
                <a:lnTo>
                  <a:pt x="1241391" y="2117868"/>
                </a:lnTo>
                <a:lnTo>
                  <a:pt x="1238860" y="2117552"/>
                </a:lnTo>
                <a:lnTo>
                  <a:pt x="1236962" y="2116603"/>
                </a:lnTo>
                <a:lnTo>
                  <a:pt x="1235064" y="2106799"/>
                </a:lnTo>
                <a:lnTo>
                  <a:pt x="1233798" y="2099209"/>
                </a:lnTo>
                <a:lnTo>
                  <a:pt x="1232849" y="2092251"/>
                </a:lnTo>
                <a:lnTo>
                  <a:pt x="1232533" y="2087191"/>
                </a:lnTo>
                <a:lnTo>
                  <a:pt x="1232849" y="2082130"/>
                </a:lnTo>
                <a:lnTo>
                  <a:pt x="1233165" y="2078968"/>
                </a:lnTo>
                <a:lnTo>
                  <a:pt x="1233798" y="2076754"/>
                </a:lnTo>
                <a:lnTo>
                  <a:pt x="1231900" y="2073275"/>
                </a:lnTo>
                <a:close/>
                <a:moveTo>
                  <a:pt x="952348" y="2073275"/>
                </a:moveTo>
                <a:lnTo>
                  <a:pt x="1063626" y="2073275"/>
                </a:lnTo>
                <a:lnTo>
                  <a:pt x="1062027" y="2076754"/>
                </a:lnTo>
                <a:lnTo>
                  <a:pt x="1062347" y="2078335"/>
                </a:lnTo>
                <a:lnTo>
                  <a:pt x="1062986" y="2081498"/>
                </a:lnTo>
                <a:lnTo>
                  <a:pt x="1063306" y="2085609"/>
                </a:lnTo>
                <a:lnTo>
                  <a:pt x="1062986" y="2090986"/>
                </a:lnTo>
                <a:lnTo>
                  <a:pt x="1062027" y="2097944"/>
                </a:lnTo>
                <a:lnTo>
                  <a:pt x="1061068" y="2106166"/>
                </a:lnTo>
                <a:lnTo>
                  <a:pt x="1058829" y="2116603"/>
                </a:lnTo>
                <a:lnTo>
                  <a:pt x="1056911" y="2117552"/>
                </a:lnTo>
                <a:lnTo>
                  <a:pt x="1054033" y="2117868"/>
                </a:lnTo>
                <a:lnTo>
                  <a:pt x="1047318" y="2118501"/>
                </a:lnTo>
                <a:lnTo>
                  <a:pt x="1034527" y="2119449"/>
                </a:lnTo>
                <a:lnTo>
                  <a:pt x="1033568" y="2118817"/>
                </a:lnTo>
                <a:lnTo>
                  <a:pt x="1032929" y="2118817"/>
                </a:lnTo>
                <a:lnTo>
                  <a:pt x="1032289" y="2117552"/>
                </a:lnTo>
                <a:lnTo>
                  <a:pt x="1031330" y="2116287"/>
                </a:lnTo>
                <a:lnTo>
                  <a:pt x="1030690" y="2114705"/>
                </a:lnTo>
                <a:lnTo>
                  <a:pt x="1030371" y="2114073"/>
                </a:lnTo>
                <a:lnTo>
                  <a:pt x="1029411" y="2114073"/>
                </a:lnTo>
                <a:lnTo>
                  <a:pt x="1028772" y="2113757"/>
                </a:lnTo>
                <a:lnTo>
                  <a:pt x="1027493" y="2114073"/>
                </a:lnTo>
                <a:lnTo>
                  <a:pt x="1026214" y="2114389"/>
                </a:lnTo>
                <a:lnTo>
                  <a:pt x="1024295" y="2115338"/>
                </a:lnTo>
                <a:lnTo>
                  <a:pt x="1019818" y="2118184"/>
                </a:lnTo>
                <a:lnTo>
                  <a:pt x="1008627" y="2126091"/>
                </a:lnTo>
                <a:lnTo>
                  <a:pt x="997754" y="2133049"/>
                </a:lnTo>
                <a:lnTo>
                  <a:pt x="991999" y="2136211"/>
                </a:lnTo>
                <a:lnTo>
                  <a:pt x="986243" y="2139690"/>
                </a:lnTo>
                <a:lnTo>
                  <a:pt x="979848" y="2142536"/>
                </a:lnTo>
                <a:lnTo>
                  <a:pt x="973772" y="2145067"/>
                </a:lnTo>
                <a:lnTo>
                  <a:pt x="967377" y="2147280"/>
                </a:lnTo>
                <a:lnTo>
                  <a:pt x="960662" y="2149494"/>
                </a:lnTo>
                <a:lnTo>
                  <a:pt x="953307" y="2151076"/>
                </a:lnTo>
                <a:lnTo>
                  <a:pt x="945953" y="2152657"/>
                </a:lnTo>
                <a:lnTo>
                  <a:pt x="938278" y="2153289"/>
                </a:lnTo>
                <a:lnTo>
                  <a:pt x="929964" y="2154238"/>
                </a:lnTo>
                <a:lnTo>
                  <a:pt x="921651" y="2154238"/>
                </a:lnTo>
                <a:lnTo>
                  <a:pt x="912377" y="2153922"/>
                </a:lnTo>
                <a:lnTo>
                  <a:pt x="906941" y="2152973"/>
                </a:lnTo>
                <a:lnTo>
                  <a:pt x="901825" y="2152341"/>
                </a:lnTo>
                <a:lnTo>
                  <a:pt x="897668" y="2151392"/>
                </a:lnTo>
                <a:lnTo>
                  <a:pt x="893831" y="2150127"/>
                </a:lnTo>
                <a:lnTo>
                  <a:pt x="890953" y="2148862"/>
                </a:lnTo>
                <a:lnTo>
                  <a:pt x="888715" y="2146964"/>
                </a:lnTo>
                <a:lnTo>
                  <a:pt x="886796" y="2145383"/>
                </a:lnTo>
                <a:lnTo>
                  <a:pt x="885197" y="2143801"/>
                </a:lnTo>
                <a:lnTo>
                  <a:pt x="884558" y="2141271"/>
                </a:lnTo>
                <a:lnTo>
                  <a:pt x="884238" y="2139690"/>
                </a:lnTo>
                <a:lnTo>
                  <a:pt x="884238" y="2137160"/>
                </a:lnTo>
                <a:lnTo>
                  <a:pt x="884558" y="2134630"/>
                </a:lnTo>
                <a:lnTo>
                  <a:pt x="885197" y="2132416"/>
                </a:lnTo>
                <a:lnTo>
                  <a:pt x="886476" y="2129886"/>
                </a:lnTo>
                <a:lnTo>
                  <a:pt x="887755" y="2127040"/>
                </a:lnTo>
                <a:lnTo>
                  <a:pt x="889354" y="2124510"/>
                </a:lnTo>
                <a:lnTo>
                  <a:pt x="893831" y="2118817"/>
                </a:lnTo>
                <a:lnTo>
                  <a:pt x="899267" y="2113440"/>
                </a:lnTo>
                <a:lnTo>
                  <a:pt x="905023" y="2107748"/>
                </a:lnTo>
                <a:lnTo>
                  <a:pt x="911418" y="2102371"/>
                </a:lnTo>
                <a:lnTo>
                  <a:pt x="917813" y="2097311"/>
                </a:lnTo>
                <a:lnTo>
                  <a:pt x="924528" y="2091935"/>
                </a:lnTo>
                <a:lnTo>
                  <a:pt x="936679" y="2083396"/>
                </a:lnTo>
                <a:lnTo>
                  <a:pt x="947871" y="2075805"/>
                </a:lnTo>
                <a:lnTo>
                  <a:pt x="952348" y="2073275"/>
                </a:lnTo>
                <a:close/>
                <a:moveTo>
                  <a:pt x="2074146" y="1830388"/>
                </a:moveTo>
                <a:lnTo>
                  <a:pt x="2084311" y="1836100"/>
                </a:lnTo>
                <a:lnTo>
                  <a:pt x="2094475" y="1842129"/>
                </a:lnTo>
                <a:lnTo>
                  <a:pt x="2113851" y="1854187"/>
                </a:lnTo>
                <a:lnTo>
                  <a:pt x="2132274" y="1866879"/>
                </a:lnTo>
                <a:lnTo>
                  <a:pt x="2149744" y="1879572"/>
                </a:lnTo>
                <a:lnTo>
                  <a:pt x="2166896" y="1892581"/>
                </a:lnTo>
                <a:lnTo>
                  <a:pt x="2182460" y="1904957"/>
                </a:lnTo>
                <a:lnTo>
                  <a:pt x="2196754" y="1917332"/>
                </a:lnTo>
                <a:lnTo>
                  <a:pt x="2210412" y="1928755"/>
                </a:lnTo>
                <a:lnTo>
                  <a:pt x="2222800" y="1940178"/>
                </a:lnTo>
                <a:lnTo>
                  <a:pt x="2233282" y="1950332"/>
                </a:lnTo>
                <a:lnTo>
                  <a:pt x="2250752" y="1967150"/>
                </a:lnTo>
                <a:lnTo>
                  <a:pt x="2261552" y="1978573"/>
                </a:lnTo>
                <a:lnTo>
                  <a:pt x="2265363" y="1982698"/>
                </a:lnTo>
                <a:lnTo>
                  <a:pt x="2231376" y="1980160"/>
                </a:lnTo>
                <a:lnTo>
                  <a:pt x="2231376" y="1983650"/>
                </a:lnTo>
                <a:lnTo>
                  <a:pt x="2230741" y="1990631"/>
                </a:lnTo>
                <a:lnTo>
                  <a:pt x="2230106" y="1994756"/>
                </a:lnTo>
                <a:lnTo>
                  <a:pt x="2228835" y="2000467"/>
                </a:lnTo>
                <a:lnTo>
                  <a:pt x="2225341" y="2013160"/>
                </a:lnTo>
                <a:lnTo>
                  <a:pt x="2221212" y="2026487"/>
                </a:lnTo>
                <a:lnTo>
                  <a:pt x="2218671" y="2033468"/>
                </a:lnTo>
                <a:lnTo>
                  <a:pt x="2216130" y="2040132"/>
                </a:lnTo>
                <a:lnTo>
                  <a:pt x="2212953" y="2046478"/>
                </a:lnTo>
                <a:lnTo>
                  <a:pt x="2209777" y="2052507"/>
                </a:lnTo>
                <a:lnTo>
                  <a:pt x="2206283" y="2059170"/>
                </a:lnTo>
                <a:lnTo>
                  <a:pt x="2202471" y="2065834"/>
                </a:lnTo>
                <a:lnTo>
                  <a:pt x="2198342" y="2072180"/>
                </a:lnTo>
                <a:lnTo>
                  <a:pt x="2194213" y="2078209"/>
                </a:lnTo>
                <a:lnTo>
                  <a:pt x="2184684" y="2090901"/>
                </a:lnTo>
                <a:lnTo>
                  <a:pt x="2175155" y="2103911"/>
                </a:lnTo>
                <a:lnTo>
                  <a:pt x="2163402" y="2115652"/>
                </a:lnTo>
                <a:lnTo>
                  <a:pt x="2151650" y="2128027"/>
                </a:lnTo>
                <a:lnTo>
                  <a:pt x="2145297" y="2134056"/>
                </a:lnTo>
                <a:lnTo>
                  <a:pt x="2138944" y="2139768"/>
                </a:lnTo>
                <a:lnTo>
                  <a:pt x="2132274" y="2145479"/>
                </a:lnTo>
                <a:lnTo>
                  <a:pt x="2125286" y="2150874"/>
                </a:lnTo>
                <a:lnTo>
                  <a:pt x="2118615" y="2156585"/>
                </a:lnTo>
                <a:lnTo>
                  <a:pt x="2111310" y="2162297"/>
                </a:lnTo>
                <a:lnTo>
                  <a:pt x="2096699" y="2172768"/>
                </a:lnTo>
                <a:lnTo>
                  <a:pt x="2081452" y="2182922"/>
                </a:lnTo>
                <a:lnTo>
                  <a:pt x="2065888" y="2193393"/>
                </a:lnTo>
                <a:lnTo>
                  <a:pt x="2049688" y="2202913"/>
                </a:lnTo>
                <a:lnTo>
                  <a:pt x="2033171" y="2212115"/>
                </a:lnTo>
                <a:lnTo>
                  <a:pt x="2016654" y="2221317"/>
                </a:lnTo>
                <a:lnTo>
                  <a:pt x="1999820" y="2229567"/>
                </a:lnTo>
                <a:lnTo>
                  <a:pt x="1991243" y="2234009"/>
                </a:lnTo>
                <a:lnTo>
                  <a:pt x="1982350" y="2238134"/>
                </a:lnTo>
                <a:lnTo>
                  <a:pt x="1965197" y="2246384"/>
                </a:lnTo>
                <a:lnTo>
                  <a:pt x="1929622" y="2261933"/>
                </a:lnTo>
                <a:lnTo>
                  <a:pt x="1894047" y="2275895"/>
                </a:lnTo>
                <a:lnTo>
                  <a:pt x="1858789" y="2288904"/>
                </a:lnTo>
                <a:lnTo>
                  <a:pt x="1841002" y="2294933"/>
                </a:lnTo>
                <a:lnTo>
                  <a:pt x="1823850" y="2300645"/>
                </a:lnTo>
                <a:lnTo>
                  <a:pt x="1806062" y="2306039"/>
                </a:lnTo>
                <a:lnTo>
                  <a:pt x="1789227" y="2311433"/>
                </a:lnTo>
                <a:lnTo>
                  <a:pt x="1772075" y="2316193"/>
                </a:lnTo>
                <a:lnTo>
                  <a:pt x="1755558" y="2321270"/>
                </a:lnTo>
                <a:lnTo>
                  <a:pt x="1723159" y="2329520"/>
                </a:lnTo>
                <a:lnTo>
                  <a:pt x="1692666" y="2337136"/>
                </a:lnTo>
                <a:lnTo>
                  <a:pt x="1664079" y="2343482"/>
                </a:lnTo>
                <a:lnTo>
                  <a:pt x="1638033" y="2349194"/>
                </a:lnTo>
                <a:lnTo>
                  <a:pt x="1613892" y="2353953"/>
                </a:lnTo>
                <a:lnTo>
                  <a:pt x="1593246" y="2358078"/>
                </a:lnTo>
                <a:lnTo>
                  <a:pt x="1575141" y="2360934"/>
                </a:lnTo>
                <a:lnTo>
                  <a:pt x="1541154" y="2366963"/>
                </a:lnTo>
                <a:lnTo>
                  <a:pt x="1520825" y="2221634"/>
                </a:lnTo>
                <a:lnTo>
                  <a:pt x="1552906" y="2217192"/>
                </a:lnTo>
                <a:lnTo>
                  <a:pt x="1569741" y="2215288"/>
                </a:lnTo>
                <a:lnTo>
                  <a:pt x="1589752" y="2212749"/>
                </a:lnTo>
                <a:lnTo>
                  <a:pt x="1612304" y="2208942"/>
                </a:lnTo>
                <a:lnTo>
                  <a:pt x="1637080" y="2204817"/>
                </a:lnTo>
                <a:lnTo>
                  <a:pt x="1664079" y="2200374"/>
                </a:lnTo>
                <a:lnTo>
                  <a:pt x="1692666" y="2194663"/>
                </a:lnTo>
                <a:lnTo>
                  <a:pt x="1723159" y="2188634"/>
                </a:lnTo>
                <a:lnTo>
                  <a:pt x="1754923" y="2181970"/>
                </a:lnTo>
                <a:lnTo>
                  <a:pt x="1770804" y="2178162"/>
                </a:lnTo>
                <a:lnTo>
                  <a:pt x="1787321" y="2174355"/>
                </a:lnTo>
                <a:lnTo>
                  <a:pt x="1820038" y="2165787"/>
                </a:lnTo>
                <a:lnTo>
                  <a:pt x="1852754" y="2155951"/>
                </a:lnTo>
                <a:lnTo>
                  <a:pt x="1885788" y="2145797"/>
                </a:lnTo>
                <a:lnTo>
                  <a:pt x="1918187" y="2134056"/>
                </a:lnTo>
                <a:lnTo>
                  <a:pt x="1934069" y="2128027"/>
                </a:lnTo>
                <a:lnTo>
                  <a:pt x="1941692" y="2124537"/>
                </a:lnTo>
                <a:lnTo>
                  <a:pt x="1949316" y="2121681"/>
                </a:lnTo>
                <a:lnTo>
                  <a:pt x="1964880" y="2115017"/>
                </a:lnTo>
                <a:lnTo>
                  <a:pt x="1979491" y="2108036"/>
                </a:lnTo>
                <a:lnTo>
                  <a:pt x="2007761" y="2093757"/>
                </a:lnTo>
                <a:lnTo>
                  <a:pt x="2033489" y="2078526"/>
                </a:lnTo>
                <a:lnTo>
                  <a:pt x="2045559" y="2070911"/>
                </a:lnTo>
                <a:lnTo>
                  <a:pt x="2051277" y="2066786"/>
                </a:lnTo>
                <a:lnTo>
                  <a:pt x="2056994" y="2062978"/>
                </a:lnTo>
                <a:lnTo>
                  <a:pt x="2062076" y="2058853"/>
                </a:lnTo>
                <a:lnTo>
                  <a:pt x="2067476" y="2055045"/>
                </a:lnTo>
                <a:lnTo>
                  <a:pt x="2077323" y="2046795"/>
                </a:lnTo>
                <a:lnTo>
                  <a:pt x="2094475" y="2031564"/>
                </a:lnTo>
                <a:lnTo>
                  <a:pt x="2107181" y="2016016"/>
                </a:lnTo>
                <a:lnTo>
                  <a:pt x="2112898" y="2009035"/>
                </a:lnTo>
                <a:lnTo>
                  <a:pt x="2115121" y="2005544"/>
                </a:lnTo>
                <a:lnTo>
                  <a:pt x="2117027" y="2002054"/>
                </a:lnTo>
                <a:lnTo>
                  <a:pt x="2119251" y="1998881"/>
                </a:lnTo>
                <a:lnTo>
                  <a:pt x="2120839" y="1995708"/>
                </a:lnTo>
                <a:lnTo>
                  <a:pt x="2123062" y="1990948"/>
                </a:lnTo>
                <a:lnTo>
                  <a:pt x="2124968" y="1987140"/>
                </a:lnTo>
                <a:lnTo>
                  <a:pt x="2125921" y="1985237"/>
                </a:lnTo>
                <a:lnTo>
                  <a:pt x="2126874" y="1983650"/>
                </a:lnTo>
                <a:lnTo>
                  <a:pt x="2127192" y="1983333"/>
                </a:lnTo>
                <a:lnTo>
                  <a:pt x="2128145" y="1982381"/>
                </a:lnTo>
                <a:lnTo>
                  <a:pt x="2128462" y="1979208"/>
                </a:lnTo>
                <a:lnTo>
                  <a:pt x="2129415" y="1972544"/>
                </a:lnTo>
                <a:lnTo>
                  <a:pt x="2129415" y="1971275"/>
                </a:lnTo>
                <a:lnTo>
                  <a:pt x="2107816" y="1970006"/>
                </a:lnTo>
                <a:lnTo>
                  <a:pt x="2104640" y="1943351"/>
                </a:lnTo>
                <a:lnTo>
                  <a:pt x="2101781" y="1921457"/>
                </a:lnTo>
                <a:lnTo>
                  <a:pt x="2098604" y="1903053"/>
                </a:lnTo>
                <a:lnTo>
                  <a:pt x="2094793" y="1887504"/>
                </a:lnTo>
                <a:lnTo>
                  <a:pt x="2090663" y="1873543"/>
                </a:lnTo>
                <a:lnTo>
                  <a:pt x="2086217" y="1860215"/>
                </a:lnTo>
                <a:lnTo>
                  <a:pt x="2081134" y="1846254"/>
                </a:lnTo>
                <a:lnTo>
                  <a:pt x="2074146" y="1830388"/>
                </a:lnTo>
                <a:close/>
                <a:moveTo>
                  <a:pt x="604823" y="1655763"/>
                </a:moveTo>
                <a:lnTo>
                  <a:pt x="607339" y="1664401"/>
                </a:lnTo>
                <a:lnTo>
                  <a:pt x="610484" y="1672399"/>
                </a:lnTo>
                <a:lnTo>
                  <a:pt x="613314" y="1679438"/>
                </a:lnTo>
                <a:lnTo>
                  <a:pt x="616774" y="1685837"/>
                </a:lnTo>
                <a:lnTo>
                  <a:pt x="620234" y="1691595"/>
                </a:lnTo>
                <a:lnTo>
                  <a:pt x="623379" y="1696714"/>
                </a:lnTo>
                <a:lnTo>
                  <a:pt x="626838" y="1701193"/>
                </a:lnTo>
                <a:lnTo>
                  <a:pt x="630298" y="1705352"/>
                </a:lnTo>
                <a:lnTo>
                  <a:pt x="634386" y="1709512"/>
                </a:lnTo>
                <a:lnTo>
                  <a:pt x="638160" y="1713351"/>
                </a:lnTo>
                <a:lnTo>
                  <a:pt x="641620" y="1715910"/>
                </a:lnTo>
                <a:lnTo>
                  <a:pt x="644765" y="1718150"/>
                </a:lnTo>
                <a:lnTo>
                  <a:pt x="649483" y="1720709"/>
                </a:lnTo>
                <a:lnTo>
                  <a:pt x="651055" y="1721669"/>
                </a:lnTo>
                <a:lnTo>
                  <a:pt x="653257" y="1726148"/>
                </a:lnTo>
                <a:lnTo>
                  <a:pt x="657974" y="1738305"/>
                </a:lnTo>
                <a:lnTo>
                  <a:pt x="664579" y="1753662"/>
                </a:lnTo>
                <a:lnTo>
                  <a:pt x="667095" y="1761660"/>
                </a:lnTo>
                <a:lnTo>
                  <a:pt x="669296" y="1769659"/>
                </a:lnTo>
                <a:lnTo>
                  <a:pt x="669925" y="1773178"/>
                </a:lnTo>
                <a:lnTo>
                  <a:pt x="669611" y="1775737"/>
                </a:lnTo>
                <a:lnTo>
                  <a:pt x="668982" y="1777657"/>
                </a:lnTo>
                <a:lnTo>
                  <a:pt x="667409" y="1779576"/>
                </a:lnTo>
                <a:lnTo>
                  <a:pt x="665522" y="1780216"/>
                </a:lnTo>
                <a:lnTo>
                  <a:pt x="663006" y="1781176"/>
                </a:lnTo>
                <a:lnTo>
                  <a:pt x="660490" y="1781176"/>
                </a:lnTo>
                <a:lnTo>
                  <a:pt x="657345" y="1781176"/>
                </a:lnTo>
                <a:lnTo>
                  <a:pt x="654515" y="1780856"/>
                </a:lnTo>
                <a:lnTo>
                  <a:pt x="651370" y="1779896"/>
                </a:lnTo>
                <a:lnTo>
                  <a:pt x="645079" y="1778297"/>
                </a:lnTo>
                <a:lnTo>
                  <a:pt x="640362" y="1776697"/>
                </a:lnTo>
                <a:lnTo>
                  <a:pt x="636902" y="1774778"/>
                </a:lnTo>
                <a:lnTo>
                  <a:pt x="636273" y="1773818"/>
                </a:lnTo>
                <a:lnTo>
                  <a:pt x="635015" y="1772858"/>
                </a:lnTo>
                <a:lnTo>
                  <a:pt x="633443" y="1769659"/>
                </a:lnTo>
                <a:lnTo>
                  <a:pt x="632185" y="1765500"/>
                </a:lnTo>
                <a:lnTo>
                  <a:pt x="630298" y="1760701"/>
                </a:lnTo>
                <a:lnTo>
                  <a:pt x="627467" y="1749503"/>
                </a:lnTo>
                <a:lnTo>
                  <a:pt x="624951" y="1739905"/>
                </a:lnTo>
                <a:lnTo>
                  <a:pt x="623064" y="1730627"/>
                </a:lnTo>
                <a:lnTo>
                  <a:pt x="616460" y="1758461"/>
                </a:lnTo>
                <a:lnTo>
                  <a:pt x="617089" y="1761020"/>
                </a:lnTo>
                <a:lnTo>
                  <a:pt x="617089" y="1762620"/>
                </a:lnTo>
                <a:lnTo>
                  <a:pt x="617089" y="1763260"/>
                </a:lnTo>
                <a:lnTo>
                  <a:pt x="616774" y="1761660"/>
                </a:lnTo>
                <a:lnTo>
                  <a:pt x="615201" y="1757181"/>
                </a:lnTo>
                <a:lnTo>
                  <a:pt x="609855" y="1735746"/>
                </a:lnTo>
                <a:lnTo>
                  <a:pt x="607968" y="1727748"/>
                </a:lnTo>
                <a:lnTo>
                  <a:pt x="606395" y="1719749"/>
                </a:lnTo>
                <a:lnTo>
                  <a:pt x="605137" y="1712071"/>
                </a:lnTo>
                <a:lnTo>
                  <a:pt x="604508" y="1705033"/>
                </a:lnTo>
                <a:lnTo>
                  <a:pt x="603250" y="1691275"/>
                </a:lnTo>
                <a:lnTo>
                  <a:pt x="603250" y="1679438"/>
                </a:lnTo>
                <a:lnTo>
                  <a:pt x="603879" y="1669840"/>
                </a:lnTo>
                <a:lnTo>
                  <a:pt x="604194" y="1662162"/>
                </a:lnTo>
                <a:lnTo>
                  <a:pt x="604823" y="1655763"/>
                </a:lnTo>
                <a:close/>
                <a:moveTo>
                  <a:pt x="572788" y="1655763"/>
                </a:moveTo>
                <a:lnTo>
                  <a:pt x="574046" y="1662162"/>
                </a:lnTo>
                <a:lnTo>
                  <a:pt x="574361" y="1669840"/>
                </a:lnTo>
                <a:lnTo>
                  <a:pt x="574675" y="1679438"/>
                </a:lnTo>
                <a:lnTo>
                  <a:pt x="574361" y="1691275"/>
                </a:lnTo>
                <a:lnTo>
                  <a:pt x="573417" y="1705033"/>
                </a:lnTo>
                <a:lnTo>
                  <a:pt x="572788" y="1712071"/>
                </a:lnTo>
                <a:lnTo>
                  <a:pt x="571530" y="1719749"/>
                </a:lnTo>
                <a:lnTo>
                  <a:pt x="570272" y="1727748"/>
                </a:lnTo>
                <a:lnTo>
                  <a:pt x="568385" y="1735746"/>
                </a:lnTo>
                <a:lnTo>
                  <a:pt x="562724" y="1757181"/>
                </a:lnTo>
                <a:lnTo>
                  <a:pt x="561152" y="1761660"/>
                </a:lnTo>
                <a:lnTo>
                  <a:pt x="560837" y="1763260"/>
                </a:lnTo>
                <a:lnTo>
                  <a:pt x="560837" y="1762620"/>
                </a:lnTo>
                <a:lnTo>
                  <a:pt x="560837" y="1761020"/>
                </a:lnTo>
                <a:lnTo>
                  <a:pt x="561152" y="1758461"/>
                </a:lnTo>
                <a:lnTo>
                  <a:pt x="554547" y="1730627"/>
                </a:lnTo>
                <a:lnTo>
                  <a:pt x="553289" y="1736706"/>
                </a:lnTo>
                <a:lnTo>
                  <a:pt x="550144" y="1751103"/>
                </a:lnTo>
                <a:lnTo>
                  <a:pt x="548257" y="1759101"/>
                </a:lnTo>
                <a:lnTo>
                  <a:pt x="545741" y="1765819"/>
                </a:lnTo>
                <a:lnTo>
                  <a:pt x="543225" y="1771578"/>
                </a:lnTo>
                <a:lnTo>
                  <a:pt x="542281" y="1773498"/>
                </a:lnTo>
                <a:lnTo>
                  <a:pt x="541023" y="1774778"/>
                </a:lnTo>
                <a:lnTo>
                  <a:pt x="537878" y="1776697"/>
                </a:lnTo>
                <a:lnTo>
                  <a:pt x="532532" y="1778297"/>
                </a:lnTo>
                <a:lnTo>
                  <a:pt x="526556" y="1779896"/>
                </a:lnTo>
                <a:lnTo>
                  <a:pt x="523726" y="1780856"/>
                </a:lnTo>
                <a:lnTo>
                  <a:pt x="520581" y="1781176"/>
                </a:lnTo>
                <a:lnTo>
                  <a:pt x="517750" y="1781176"/>
                </a:lnTo>
                <a:lnTo>
                  <a:pt x="514605" y="1781176"/>
                </a:lnTo>
                <a:lnTo>
                  <a:pt x="512403" y="1780216"/>
                </a:lnTo>
                <a:lnTo>
                  <a:pt x="510516" y="1779576"/>
                </a:lnTo>
                <a:lnTo>
                  <a:pt x="509258" y="1777657"/>
                </a:lnTo>
                <a:lnTo>
                  <a:pt x="508000" y="1775737"/>
                </a:lnTo>
                <a:lnTo>
                  <a:pt x="508000" y="1773178"/>
                </a:lnTo>
                <a:lnTo>
                  <a:pt x="508315" y="1769659"/>
                </a:lnTo>
                <a:lnTo>
                  <a:pt x="510831" y="1761660"/>
                </a:lnTo>
                <a:lnTo>
                  <a:pt x="513661" y="1753662"/>
                </a:lnTo>
                <a:lnTo>
                  <a:pt x="519637" y="1738305"/>
                </a:lnTo>
                <a:lnTo>
                  <a:pt x="524669" y="1726148"/>
                </a:lnTo>
                <a:lnTo>
                  <a:pt x="526871" y="1721669"/>
                </a:lnTo>
                <a:lnTo>
                  <a:pt x="528129" y="1721349"/>
                </a:lnTo>
                <a:lnTo>
                  <a:pt x="531903" y="1718790"/>
                </a:lnTo>
                <a:lnTo>
                  <a:pt x="537564" y="1715270"/>
                </a:lnTo>
                <a:lnTo>
                  <a:pt x="540709" y="1712391"/>
                </a:lnTo>
                <a:lnTo>
                  <a:pt x="544168" y="1709192"/>
                </a:lnTo>
                <a:lnTo>
                  <a:pt x="547942" y="1705352"/>
                </a:lnTo>
                <a:lnTo>
                  <a:pt x="552031" y="1700873"/>
                </a:lnTo>
                <a:lnTo>
                  <a:pt x="555805" y="1695435"/>
                </a:lnTo>
                <a:lnTo>
                  <a:pt x="559265" y="1689036"/>
                </a:lnTo>
                <a:lnTo>
                  <a:pt x="563039" y="1682317"/>
                </a:lnTo>
                <a:lnTo>
                  <a:pt x="566813" y="1674319"/>
                </a:lnTo>
                <a:lnTo>
                  <a:pt x="569958" y="1665681"/>
                </a:lnTo>
                <a:lnTo>
                  <a:pt x="572788" y="1655763"/>
                </a:lnTo>
                <a:close/>
                <a:moveTo>
                  <a:pt x="1818954" y="1647825"/>
                </a:moveTo>
                <a:lnTo>
                  <a:pt x="1838895" y="1652921"/>
                </a:lnTo>
                <a:lnTo>
                  <a:pt x="1857254" y="1658335"/>
                </a:lnTo>
                <a:lnTo>
                  <a:pt x="1887641" y="1667252"/>
                </a:lnTo>
                <a:lnTo>
                  <a:pt x="1920876" y="1677444"/>
                </a:lnTo>
                <a:lnTo>
                  <a:pt x="1893022" y="1751013"/>
                </a:lnTo>
                <a:lnTo>
                  <a:pt x="1862952" y="1739548"/>
                </a:lnTo>
                <a:lnTo>
                  <a:pt x="1842377" y="1731904"/>
                </a:lnTo>
                <a:lnTo>
                  <a:pt x="1842061" y="1727764"/>
                </a:lnTo>
                <a:lnTo>
                  <a:pt x="1841744" y="1723624"/>
                </a:lnTo>
                <a:lnTo>
                  <a:pt x="1840795" y="1719802"/>
                </a:lnTo>
                <a:lnTo>
                  <a:pt x="1840162" y="1715662"/>
                </a:lnTo>
                <a:lnTo>
                  <a:pt x="1837313" y="1706744"/>
                </a:lnTo>
                <a:lnTo>
                  <a:pt x="1834147" y="1697190"/>
                </a:lnTo>
                <a:lnTo>
                  <a:pt x="1830666" y="1688272"/>
                </a:lnTo>
                <a:lnTo>
                  <a:pt x="1827500" y="1679355"/>
                </a:lnTo>
                <a:lnTo>
                  <a:pt x="1821486" y="1665979"/>
                </a:lnTo>
                <a:lnTo>
                  <a:pt x="1818321" y="1658972"/>
                </a:lnTo>
                <a:lnTo>
                  <a:pt x="1817688" y="1658016"/>
                </a:lnTo>
                <a:lnTo>
                  <a:pt x="1818954" y="1647825"/>
                </a:lnTo>
                <a:close/>
                <a:moveTo>
                  <a:pt x="471166" y="1647825"/>
                </a:moveTo>
                <a:lnTo>
                  <a:pt x="477838" y="1697288"/>
                </a:lnTo>
                <a:lnTo>
                  <a:pt x="477203" y="1698239"/>
                </a:lnTo>
                <a:lnTo>
                  <a:pt x="473072" y="1707434"/>
                </a:lnTo>
                <a:lnTo>
                  <a:pt x="465447" y="1725190"/>
                </a:lnTo>
                <a:lnTo>
                  <a:pt x="429546" y="1738190"/>
                </a:lnTo>
                <a:lnTo>
                  <a:pt x="412072" y="1744849"/>
                </a:lnTo>
                <a:lnTo>
                  <a:pt x="394280" y="1751507"/>
                </a:lnTo>
                <a:lnTo>
                  <a:pt x="362191" y="1765775"/>
                </a:lnTo>
                <a:lnTo>
                  <a:pt x="346623" y="1773068"/>
                </a:lnTo>
                <a:lnTo>
                  <a:pt x="338680" y="1776873"/>
                </a:lnTo>
                <a:lnTo>
                  <a:pt x="331055" y="1780678"/>
                </a:lnTo>
                <a:lnTo>
                  <a:pt x="316123" y="1788287"/>
                </a:lnTo>
                <a:lnTo>
                  <a:pt x="301508" y="1796214"/>
                </a:lnTo>
                <a:lnTo>
                  <a:pt x="287211" y="1804458"/>
                </a:lnTo>
                <a:lnTo>
                  <a:pt x="273549" y="1812702"/>
                </a:lnTo>
                <a:lnTo>
                  <a:pt x="247815" y="1829824"/>
                </a:lnTo>
                <a:lnTo>
                  <a:pt x="236060" y="1838702"/>
                </a:lnTo>
                <a:lnTo>
                  <a:pt x="230341" y="1842823"/>
                </a:lnTo>
                <a:lnTo>
                  <a:pt x="224940" y="1847897"/>
                </a:lnTo>
                <a:lnTo>
                  <a:pt x="219856" y="1852018"/>
                </a:lnTo>
                <a:lnTo>
                  <a:pt x="214455" y="1856457"/>
                </a:lnTo>
                <a:lnTo>
                  <a:pt x="204924" y="1865335"/>
                </a:lnTo>
                <a:lnTo>
                  <a:pt x="188403" y="1882774"/>
                </a:lnTo>
                <a:lnTo>
                  <a:pt x="176330" y="1899262"/>
                </a:lnTo>
                <a:lnTo>
                  <a:pt x="171246" y="1907189"/>
                </a:lnTo>
                <a:lnTo>
                  <a:pt x="169340" y="1910677"/>
                </a:lnTo>
                <a:lnTo>
                  <a:pt x="167434" y="1914481"/>
                </a:lnTo>
                <a:lnTo>
                  <a:pt x="165528" y="1918286"/>
                </a:lnTo>
                <a:lnTo>
                  <a:pt x="163939" y="1921457"/>
                </a:lnTo>
                <a:lnTo>
                  <a:pt x="162033" y="1926530"/>
                </a:lnTo>
                <a:lnTo>
                  <a:pt x="161080" y="1930969"/>
                </a:lnTo>
                <a:lnTo>
                  <a:pt x="160127" y="1932554"/>
                </a:lnTo>
                <a:lnTo>
                  <a:pt x="159491" y="1934457"/>
                </a:lnTo>
                <a:lnTo>
                  <a:pt x="159173" y="1935091"/>
                </a:lnTo>
                <a:lnTo>
                  <a:pt x="158856" y="1936359"/>
                </a:lnTo>
                <a:lnTo>
                  <a:pt x="157903" y="1939213"/>
                </a:lnTo>
                <a:lnTo>
                  <a:pt x="157585" y="1945871"/>
                </a:lnTo>
                <a:lnTo>
                  <a:pt x="157267" y="1948408"/>
                </a:lnTo>
                <a:lnTo>
                  <a:pt x="191580" y="1949359"/>
                </a:lnTo>
                <a:lnTo>
                  <a:pt x="196346" y="1981700"/>
                </a:lnTo>
                <a:lnTo>
                  <a:pt x="200794" y="2007700"/>
                </a:lnTo>
                <a:lnTo>
                  <a:pt x="203653" y="2019432"/>
                </a:lnTo>
                <a:lnTo>
                  <a:pt x="205877" y="2029578"/>
                </a:lnTo>
                <a:lnTo>
                  <a:pt x="208419" y="2039090"/>
                </a:lnTo>
                <a:lnTo>
                  <a:pt x="210960" y="2048285"/>
                </a:lnTo>
                <a:lnTo>
                  <a:pt x="213820" y="2056529"/>
                </a:lnTo>
                <a:lnTo>
                  <a:pt x="216679" y="2064773"/>
                </a:lnTo>
                <a:lnTo>
                  <a:pt x="222716" y="2080943"/>
                </a:lnTo>
                <a:lnTo>
                  <a:pt x="230341" y="2097431"/>
                </a:lnTo>
                <a:lnTo>
                  <a:pt x="238919" y="2116138"/>
                </a:lnTo>
                <a:lnTo>
                  <a:pt x="226210" y="2109797"/>
                </a:lnTo>
                <a:lnTo>
                  <a:pt x="214137" y="2103138"/>
                </a:lnTo>
                <a:lnTo>
                  <a:pt x="202064" y="2096163"/>
                </a:lnTo>
                <a:lnTo>
                  <a:pt x="189991" y="2089504"/>
                </a:lnTo>
                <a:lnTo>
                  <a:pt x="167116" y="2075236"/>
                </a:lnTo>
                <a:lnTo>
                  <a:pt x="144876" y="2060651"/>
                </a:lnTo>
                <a:lnTo>
                  <a:pt x="123907" y="2046066"/>
                </a:lnTo>
                <a:lnTo>
                  <a:pt x="104209" y="2031797"/>
                </a:lnTo>
                <a:lnTo>
                  <a:pt x="85782" y="2017529"/>
                </a:lnTo>
                <a:lnTo>
                  <a:pt x="69261" y="2003895"/>
                </a:lnTo>
                <a:lnTo>
                  <a:pt x="53693" y="1991212"/>
                </a:lnTo>
                <a:lnTo>
                  <a:pt x="40349" y="1979481"/>
                </a:lnTo>
                <a:lnTo>
                  <a:pt x="28276" y="1969017"/>
                </a:lnTo>
                <a:lnTo>
                  <a:pt x="18427" y="1960139"/>
                </a:lnTo>
                <a:lnTo>
                  <a:pt x="4448" y="1946823"/>
                </a:lnTo>
                <a:lnTo>
                  <a:pt x="0" y="1942066"/>
                </a:lnTo>
                <a:lnTo>
                  <a:pt x="56870" y="1944286"/>
                </a:lnTo>
                <a:lnTo>
                  <a:pt x="57823" y="1934774"/>
                </a:lnTo>
                <a:lnTo>
                  <a:pt x="59094" y="1928432"/>
                </a:lnTo>
                <a:lnTo>
                  <a:pt x="59730" y="1924311"/>
                </a:lnTo>
                <a:lnTo>
                  <a:pt x="61318" y="1918603"/>
                </a:lnTo>
                <a:lnTo>
                  <a:pt x="65131" y="1906238"/>
                </a:lnTo>
                <a:lnTo>
                  <a:pt x="69579" y="1893238"/>
                </a:lnTo>
                <a:lnTo>
                  <a:pt x="72756" y="1886262"/>
                </a:lnTo>
                <a:lnTo>
                  <a:pt x="75615" y="1879921"/>
                </a:lnTo>
                <a:lnTo>
                  <a:pt x="78792" y="1873896"/>
                </a:lnTo>
                <a:lnTo>
                  <a:pt x="82287" y="1868506"/>
                </a:lnTo>
                <a:lnTo>
                  <a:pt x="85782" y="1862165"/>
                </a:lnTo>
                <a:lnTo>
                  <a:pt x="89595" y="1855506"/>
                </a:lnTo>
                <a:lnTo>
                  <a:pt x="94043" y="1849482"/>
                </a:lnTo>
                <a:lnTo>
                  <a:pt x="98491" y="1843458"/>
                </a:lnTo>
                <a:lnTo>
                  <a:pt x="108340" y="1831726"/>
                </a:lnTo>
                <a:lnTo>
                  <a:pt x="118506" y="1819677"/>
                </a:lnTo>
                <a:lnTo>
                  <a:pt x="130262" y="1808263"/>
                </a:lnTo>
                <a:lnTo>
                  <a:pt x="142652" y="1797482"/>
                </a:lnTo>
                <a:lnTo>
                  <a:pt x="149007" y="1791775"/>
                </a:lnTo>
                <a:lnTo>
                  <a:pt x="155361" y="1786068"/>
                </a:lnTo>
                <a:lnTo>
                  <a:pt x="162033" y="1781312"/>
                </a:lnTo>
                <a:lnTo>
                  <a:pt x="169340" y="1775922"/>
                </a:lnTo>
                <a:lnTo>
                  <a:pt x="176330" y="1770848"/>
                </a:lnTo>
                <a:lnTo>
                  <a:pt x="183637" y="1765775"/>
                </a:lnTo>
                <a:lnTo>
                  <a:pt x="190627" y="1761019"/>
                </a:lnTo>
                <a:lnTo>
                  <a:pt x="198252" y="1756263"/>
                </a:lnTo>
                <a:lnTo>
                  <a:pt x="213820" y="1747068"/>
                </a:lnTo>
                <a:lnTo>
                  <a:pt x="229388" y="1737873"/>
                </a:lnTo>
                <a:lnTo>
                  <a:pt x="245591" y="1729312"/>
                </a:lnTo>
                <a:lnTo>
                  <a:pt x="262112" y="1721068"/>
                </a:lnTo>
                <a:lnTo>
                  <a:pt x="279268" y="1713459"/>
                </a:lnTo>
                <a:lnTo>
                  <a:pt x="296425" y="1705849"/>
                </a:lnTo>
                <a:lnTo>
                  <a:pt x="305003" y="1702044"/>
                </a:lnTo>
                <a:lnTo>
                  <a:pt x="313899" y="1698239"/>
                </a:lnTo>
                <a:lnTo>
                  <a:pt x="331055" y="1691581"/>
                </a:lnTo>
                <a:lnTo>
                  <a:pt x="366321" y="1678264"/>
                </a:lnTo>
                <a:lnTo>
                  <a:pt x="392691" y="1670020"/>
                </a:lnTo>
                <a:lnTo>
                  <a:pt x="419061" y="1662093"/>
                </a:lnTo>
                <a:lnTo>
                  <a:pt x="445114" y="1654801"/>
                </a:lnTo>
                <a:lnTo>
                  <a:pt x="471166" y="1647825"/>
                </a:lnTo>
                <a:close/>
                <a:moveTo>
                  <a:pt x="1722423" y="1617663"/>
                </a:moveTo>
                <a:lnTo>
                  <a:pt x="1724939" y="1626279"/>
                </a:lnTo>
                <a:lnTo>
                  <a:pt x="1728084" y="1634257"/>
                </a:lnTo>
                <a:lnTo>
                  <a:pt x="1730914" y="1641278"/>
                </a:lnTo>
                <a:lnTo>
                  <a:pt x="1734374" y="1647660"/>
                </a:lnTo>
                <a:lnTo>
                  <a:pt x="1737519" y="1653404"/>
                </a:lnTo>
                <a:lnTo>
                  <a:pt x="1740978" y="1658829"/>
                </a:lnTo>
                <a:lnTo>
                  <a:pt x="1744438" y="1663297"/>
                </a:lnTo>
                <a:lnTo>
                  <a:pt x="1747583" y="1667126"/>
                </a:lnTo>
                <a:lnTo>
                  <a:pt x="1751672" y="1671594"/>
                </a:lnTo>
                <a:lnTo>
                  <a:pt x="1755446" y="1675104"/>
                </a:lnTo>
                <a:lnTo>
                  <a:pt x="1759220" y="1677657"/>
                </a:lnTo>
                <a:lnTo>
                  <a:pt x="1762050" y="1679891"/>
                </a:lnTo>
                <a:lnTo>
                  <a:pt x="1766768" y="1682444"/>
                </a:lnTo>
                <a:lnTo>
                  <a:pt x="1768655" y="1683401"/>
                </a:lnTo>
                <a:lnTo>
                  <a:pt x="1770856" y="1688188"/>
                </a:lnTo>
                <a:lnTo>
                  <a:pt x="1775574" y="1699995"/>
                </a:lnTo>
                <a:lnTo>
                  <a:pt x="1781549" y="1715313"/>
                </a:lnTo>
                <a:lnTo>
                  <a:pt x="1784695" y="1723291"/>
                </a:lnTo>
                <a:lnTo>
                  <a:pt x="1786896" y="1731269"/>
                </a:lnTo>
                <a:lnTo>
                  <a:pt x="1787525" y="1734779"/>
                </a:lnTo>
                <a:lnTo>
                  <a:pt x="1787211" y="1737332"/>
                </a:lnTo>
                <a:lnTo>
                  <a:pt x="1786267" y="1739566"/>
                </a:lnTo>
                <a:lnTo>
                  <a:pt x="1785009" y="1741161"/>
                </a:lnTo>
                <a:lnTo>
                  <a:pt x="1783122" y="1742438"/>
                </a:lnTo>
                <a:lnTo>
                  <a:pt x="1780606" y="1742757"/>
                </a:lnTo>
                <a:lnTo>
                  <a:pt x="1777775" y="1743076"/>
                </a:lnTo>
                <a:lnTo>
                  <a:pt x="1774945" y="1742757"/>
                </a:lnTo>
                <a:lnTo>
                  <a:pt x="1771800" y="1742438"/>
                </a:lnTo>
                <a:lnTo>
                  <a:pt x="1768655" y="1741800"/>
                </a:lnTo>
                <a:lnTo>
                  <a:pt x="1762679" y="1739885"/>
                </a:lnTo>
                <a:lnTo>
                  <a:pt x="1757647" y="1738289"/>
                </a:lnTo>
                <a:lnTo>
                  <a:pt x="1754502" y="1736375"/>
                </a:lnTo>
                <a:lnTo>
                  <a:pt x="1753559" y="1735417"/>
                </a:lnTo>
                <a:lnTo>
                  <a:pt x="1752615" y="1734460"/>
                </a:lnTo>
                <a:lnTo>
                  <a:pt x="1751043" y="1731269"/>
                </a:lnTo>
                <a:lnTo>
                  <a:pt x="1749470" y="1727120"/>
                </a:lnTo>
                <a:lnTo>
                  <a:pt x="1747583" y="1722334"/>
                </a:lnTo>
                <a:lnTo>
                  <a:pt x="1744752" y="1711803"/>
                </a:lnTo>
                <a:lnTo>
                  <a:pt x="1742551" y="1701591"/>
                </a:lnTo>
                <a:lnTo>
                  <a:pt x="1740664" y="1692337"/>
                </a:lnTo>
                <a:lnTo>
                  <a:pt x="1733745" y="1720100"/>
                </a:lnTo>
                <a:lnTo>
                  <a:pt x="1734374" y="1722653"/>
                </a:lnTo>
                <a:lnTo>
                  <a:pt x="1734688" y="1724248"/>
                </a:lnTo>
                <a:lnTo>
                  <a:pt x="1734688" y="1724886"/>
                </a:lnTo>
                <a:lnTo>
                  <a:pt x="1733745" y="1723291"/>
                </a:lnTo>
                <a:lnTo>
                  <a:pt x="1732801" y="1719142"/>
                </a:lnTo>
                <a:lnTo>
                  <a:pt x="1727140" y="1697442"/>
                </a:lnTo>
                <a:lnTo>
                  <a:pt x="1725253" y="1689464"/>
                </a:lnTo>
                <a:lnTo>
                  <a:pt x="1723995" y="1681806"/>
                </a:lnTo>
                <a:lnTo>
                  <a:pt x="1722737" y="1674147"/>
                </a:lnTo>
                <a:lnTo>
                  <a:pt x="1722108" y="1666807"/>
                </a:lnTo>
                <a:lnTo>
                  <a:pt x="1720850" y="1653404"/>
                </a:lnTo>
                <a:lnTo>
                  <a:pt x="1720850" y="1641278"/>
                </a:lnTo>
                <a:lnTo>
                  <a:pt x="1721165" y="1631704"/>
                </a:lnTo>
                <a:lnTo>
                  <a:pt x="1721479" y="1624045"/>
                </a:lnTo>
                <a:lnTo>
                  <a:pt x="1722423" y="1617663"/>
                </a:lnTo>
                <a:close/>
                <a:moveTo>
                  <a:pt x="1690388" y="1617663"/>
                </a:moveTo>
                <a:lnTo>
                  <a:pt x="1691017" y="1624045"/>
                </a:lnTo>
                <a:lnTo>
                  <a:pt x="1691646" y="1631704"/>
                </a:lnTo>
                <a:lnTo>
                  <a:pt x="1692275" y="1641278"/>
                </a:lnTo>
                <a:lnTo>
                  <a:pt x="1691646" y="1653404"/>
                </a:lnTo>
                <a:lnTo>
                  <a:pt x="1691017" y="1666807"/>
                </a:lnTo>
                <a:lnTo>
                  <a:pt x="1689759" y="1674147"/>
                </a:lnTo>
                <a:lnTo>
                  <a:pt x="1688816" y="1681806"/>
                </a:lnTo>
                <a:lnTo>
                  <a:pt x="1687243" y="1689464"/>
                </a:lnTo>
                <a:lnTo>
                  <a:pt x="1685356" y="1697442"/>
                </a:lnTo>
                <a:lnTo>
                  <a:pt x="1680009" y="1719142"/>
                </a:lnTo>
                <a:lnTo>
                  <a:pt x="1678751" y="1723291"/>
                </a:lnTo>
                <a:lnTo>
                  <a:pt x="1678122" y="1724886"/>
                </a:lnTo>
                <a:lnTo>
                  <a:pt x="1678122" y="1724248"/>
                </a:lnTo>
                <a:lnTo>
                  <a:pt x="1678437" y="1722653"/>
                </a:lnTo>
                <a:lnTo>
                  <a:pt x="1678751" y="1720100"/>
                </a:lnTo>
                <a:lnTo>
                  <a:pt x="1672147" y="1692337"/>
                </a:lnTo>
                <a:lnTo>
                  <a:pt x="1670889" y="1698719"/>
                </a:lnTo>
                <a:lnTo>
                  <a:pt x="1667429" y="1712760"/>
                </a:lnTo>
                <a:lnTo>
                  <a:pt x="1665228" y="1720738"/>
                </a:lnTo>
                <a:lnTo>
                  <a:pt x="1663026" y="1728078"/>
                </a:lnTo>
                <a:lnTo>
                  <a:pt x="1660825" y="1733184"/>
                </a:lnTo>
                <a:lnTo>
                  <a:pt x="1659881" y="1735098"/>
                </a:lnTo>
                <a:lnTo>
                  <a:pt x="1658623" y="1736375"/>
                </a:lnTo>
                <a:lnTo>
                  <a:pt x="1655164" y="1738289"/>
                </a:lnTo>
                <a:lnTo>
                  <a:pt x="1650131" y="1739885"/>
                </a:lnTo>
                <a:lnTo>
                  <a:pt x="1644156" y="1741800"/>
                </a:lnTo>
                <a:lnTo>
                  <a:pt x="1641011" y="1742438"/>
                </a:lnTo>
                <a:lnTo>
                  <a:pt x="1637866" y="1742757"/>
                </a:lnTo>
                <a:lnTo>
                  <a:pt x="1634721" y="1743076"/>
                </a:lnTo>
                <a:lnTo>
                  <a:pt x="1632205" y="1742757"/>
                </a:lnTo>
                <a:lnTo>
                  <a:pt x="1630003" y="1742438"/>
                </a:lnTo>
                <a:lnTo>
                  <a:pt x="1627802" y="1741161"/>
                </a:lnTo>
                <a:lnTo>
                  <a:pt x="1626544" y="1739566"/>
                </a:lnTo>
                <a:lnTo>
                  <a:pt x="1625600" y="1737332"/>
                </a:lnTo>
                <a:lnTo>
                  <a:pt x="1625600" y="1734779"/>
                </a:lnTo>
                <a:lnTo>
                  <a:pt x="1625915" y="1731269"/>
                </a:lnTo>
                <a:lnTo>
                  <a:pt x="1628431" y="1723291"/>
                </a:lnTo>
                <a:lnTo>
                  <a:pt x="1630947" y="1715313"/>
                </a:lnTo>
                <a:lnTo>
                  <a:pt x="1636922" y="1699995"/>
                </a:lnTo>
                <a:lnTo>
                  <a:pt x="1642269" y="1688188"/>
                </a:lnTo>
                <a:lnTo>
                  <a:pt x="1644156" y="1683401"/>
                </a:lnTo>
                <a:lnTo>
                  <a:pt x="1645728" y="1683082"/>
                </a:lnTo>
                <a:lnTo>
                  <a:pt x="1649188" y="1681167"/>
                </a:lnTo>
                <a:lnTo>
                  <a:pt x="1654849" y="1677338"/>
                </a:lnTo>
                <a:lnTo>
                  <a:pt x="1658309" y="1674147"/>
                </a:lnTo>
                <a:lnTo>
                  <a:pt x="1661454" y="1671275"/>
                </a:lnTo>
                <a:lnTo>
                  <a:pt x="1665228" y="1667126"/>
                </a:lnTo>
                <a:lnTo>
                  <a:pt x="1669002" y="1662659"/>
                </a:lnTo>
                <a:lnTo>
                  <a:pt x="1673090" y="1657234"/>
                </a:lnTo>
                <a:lnTo>
                  <a:pt x="1676864" y="1651170"/>
                </a:lnTo>
                <a:lnTo>
                  <a:pt x="1680638" y="1644150"/>
                </a:lnTo>
                <a:lnTo>
                  <a:pt x="1684098" y="1636172"/>
                </a:lnTo>
                <a:lnTo>
                  <a:pt x="1687243" y="1627556"/>
                </a:lnTo>
                <a:lnTo>
                  <a:pt x="1690388" y="1617663"/>
                </a:lnTo>
                <a:close/>
                <a:moveTo>
                  <a:pt x="752205" y="1595438"/>
                </a:moveTo>
                <a:lnTo>
                  <a:pt x="760414" y="1653904"/>
                </a:lnTo>
                <a:lnTo>
                  <a:pt x="728212" y="1659909"/>
                </a:lnTo>
                <a:lnTo>
                  <a:pt x="704851" y="1663701"/>
                </a:lnTo>
                <a:lnTo>
                  <a:pt x="713374" y="1600495"/>
                </a:lnTo>
                <a:lnTo>
                  <a:pt x="719057" y="1599863"/>
                </a:lnTo>
                <a:lnTo>
                  <a:pt x="752205" y="1595438"/>
                </a:lnTo>
                <a:close/>
                <a:moveTo>
                  <a:pt x="1462714" y="1589088"/>
                </a:moveTo>
                <a:lnTo>
                  <a:pt x="1492809" y="1592290"/>
                </a:lnTo>
                <a:lnTo>
                  <a:pt x="1522586" y="1595493"/>
                </a:lnTo>
                <a:lnTo>
                  <a:pt x="1523536" y="1591009"/>
                </a:lnTo>
                <a:lnTo>
                  <a:pt x="1531456" y="1596453"/>
                </a:lnTo>
                <a:lnTo>
                  <a:pt x="1534307" y="1596774"/>
                </a:lnTo>
                <a:lnTo>
                  <a:pt x="1547295" y="1598375"/>
                </a:lnTo>
                <a:lnTo>
                  <a:pt x="1560916" y="1599656"/>
                </a:lnTo>
                <a:lnTo>
                  <a:pt x="1587209" y="1603498"/>
                </a:lnTo>
                <a:lnTo>
                  <a:pt x="1591961" y="1638403"/>
                </a:lnTo>
                <a:lnTo>
                  <a:pt x="1598613" y="1643207"/>
                </a:lnTo>
                <a:lnTo>
                  <a:pt x="1592911" y="1644487"/>
                </a:lnTo>
                <a:lnTo>
                  <a:pt x="1594812" y="1658577"/>
                </a:lnTo>
                <a:lnTo>
                  <a:pt x="1593861" y="1659538"/>
                </a:lnTo>
                <a:lnTo>
                  <a:pt x="1591644" y="1663701"/>
                </a:lnTo>
                <a:lnTo>
                  <a:pt x="1579923" y="1661459"/>
                </a:lnTo>
                <a:lnTo>
                  <a:pt x="1568202" y="1659218"/>
                </a:lnTo>
                <a:lnTo>
                  <a:pt x="1544444" y="1655055"/>
                </a:lnTo>
                <a:lnTo>
                  <a:pt x="1530822" y="1658577"/>
                </a:lnTo>
                <a:lnTo>
                  <a:pt x="1521952" y="1661139"/>
                </a:lnTo>
                <a:lnTo>
                  <a:pt x="1515300" y="1663381"/>
                </a:lnTo>
                <a:lnTo>
                  <a:pt x="1516567" y="1650572"/>
                </a:lnTo>
                <a:lnTo>
                  <a:pt x="1487740" y="1645768"/>
                </a:lnTo>
                <a:lnTo>
                  <a:pt x="1458913" y="1641605"/>
                </a:lnTo>
                <a:lnTo>
                  <a:pt x="1462714" y="1589088"/>
                </a:lnTo>
                <a:close/>
                <a:moveTo>
                  <a:pt x="725488" y="1373188"/>
                </a:moveTo>
                <a:lnTo>
                  <a:pt x="815523" y="1389804"/>
                </a:lnTo>
                <a:lnTo>
                  <a:pt x="816801" y="1390443"/>
                </a:lnTo>
                <a:lnTo>
                  <a:pt x="818397" y="1390762"/>
                </a:lnTo>
                <a:lnTo>
                  <a:pt x="820951" y="1392360"/>
                </a:lnTo>
                <a:lnTo>
                  <a:pt x="823824" y="1394596"/>
                </a:lnTo>
                <a:lnTo>
                  <a:pt x="826059" y="1397472"/>
                </a:lnTo>
                <a:lnTo>
                  <a:pt x="827975" y="1401307"/>
                </a:lnTo>
                <a:lnTo>
                  <a:pt x="829891" y="1405461"/>
                </a:lnTo>
                <a:lnTo>
                  <a:pt x="831168" y="1409934"/>
                </a:lnTo>
                <a:lnTo>
                  <a:pt x="832764" y="1415046"/>
                </a:lnTo>
                <a:lnTo>
                  <a:pt x="834999" y="1425910"/>
                </a:lnTo>
                <a:lnTo>
                  <a:pt x="836915" y="1437094"/>
                </a:lnTo>
                <a:lnTo>
                  <a:pt x="838511" y="1448597"/>
                </a:lnTo>
                <a:lnTo>
                  <a:pt x="839469" y="1460100"/>
                </a:lnTo>
                <a:lnTo>
                  <a:pt x="839788" y="1463615"/>
                </a:lnTo>
                <a:lnTo>
                  <a:pt x="839788" y="1466491"/>
                </a:lnTo>
                <a:lnTo>
                  <a:pt x="839150" y="1468728"/>
                </a:lnTo>
                <a:lnTo>
                  <a:pt x="838511" y="1469686"/>
                </a:lnTo>
                <a:lnTo>
                  <a:pt x="837553" y="1470325"/>
                </a:lnTo>
                <a:lnTo>
                  <a:pt x="836276" y="1470325"/>
                </a:lnTo>
                <a:lnTo>
                  <a:pt x="834680" y="1469367"/>
                </a:lnTo>
                <a:lnTo>
                  <a:pt x="833083" y="1468408"/>
                </a:lnTo>
                <a:lnTo>
                  <a:pt x="829891" y="1464574"/>
                </a:lnTo>
                <a:lnTo>
                  <a:pt x="826059" y="1459461"/>
                </a:lnTo>
                <a:lnTo>
                  <a:pt x="822547" y="1454349"/>
                </a:lnTo>
                <a:lnTo>
                  <a:pt x="819993" y="1448278"/>
                </a:lnTo>
                <a:lnTo>
                  <a:pt x="818397" y="1444124"/>
                </a:lnTo>
                <a:lnTo>
                  <a:pt x="817120" y="1440289"/>
                </a:lnTo>
                <a:lnTo>
                  <a:pt x="816801" y="1438053"/>
                </a:lnTo>
                <a:lnTo>
                  <a:pt x="816481" y="1434218"/>
                </a:lnTo>
                <a:lnTo>
                  <a:pt x="815843" y="1431662"/>
                </a:lnTo>
                <a:lnTo>
                  <a:pt x="814885" y="1430384"/>
                </a:lnTo>
                <a:lnTo>
                  <a:pt x="814246" y="1429745"/>
                </a:lnTo>
                <a:lnTo>
                  <a:pt x="812969" y="1428786"/>
                </a:lnTo>
                <a:lnTo>
                  <a:pt x="812331" y="1428467"/>
                </a:lnTo>
                <a:lnTo>
                  <a:pt x="811692" y="1428786"/>
                </a:lnTo>
                <a:lnTo>
                  <a:pt x="810415" y="1428786"/>
                </a:lnTo>
                <a:lnTo>
                  <a:pt x="809776" y="1429745"/>
                </a:lnTo>
                <a:lnTo>
                  <a:pt x="808499" y="1430384"/>
                </a:lnTo>
                <a:lnTo>
                  <a:pt x="807861" y="1431662"/>
                </a:lnTo>
                <a:lnTo>
                  <a:pt x="806903" y="1433579"/>
                </a:lnTo>
                <a:lnTo>
                  <a:pt x="805945" y="1437094"/>
                </a:lnTo>
                <a:lnTo>
                  <a:pt x="805307" y="1439970"/>
                </a:lnTo>
                <a:lnTo>
                  <a:pt x="804668" y="1443165"/>
                </a:lnTo>
                <a:lnTo>
                  <a:pt x="804349" y="1450514"/>
                </a:lnTo>
                <a:lnTo>
                  <a:pt x="804029" y="1453390"/>
                </a:lnTo>
                <a:lnTo>
                  <a:pt x="803391" y="1456585"/>
                </a:lnTo>
                <a:lnTo>
                  <a:pt x="802433" y="1459461"/>
                </a:lnTo>
                <a:lnTo>
                  <a:pt x="801475" y="1461698"/>
                </a:lnTo>
                <a:lnTo>
                  <a:pt x="799879" y="1464574"/>
                </a:lnTo>
                <a:lnTo>
                  <a:pt x="797963" y="1466491"/>
                </a:lnTo>
                <a:lnTo>
                  <a:pt x="796048" y="1468408"/>
                </a:lnTo>
                <a:lnTo>
                  <a:pt x="793813" y="1469686"/>
                </a:lnTo>
                <a:lnTo>
                  <a:pt x="791259" y="1470964"/>
                </a:lnTo>
                <a:lnTo>
                  <a:pt x="788066" y="1471923"/>
                </a:lnTo>
                <a:lnTo>
                  <a:pt x="785192" y="1472881"/>
                </a:lnTo>
                <a:lnTo>
                  <a:pt x="781361" y="1473201"/>
                </a:lnTo>
                <a:lnTo>
                  <a:pt x="777530" y="1473201"/>
                </a:lnTo>
                <a:lnTo>
                  <a:pt x="773060" y="1473201"/>
                </a:lnTo>
                <a:lnTo>
                  <a:pt x="769867" y="1472562"/>
                </a:lnTo>
                <a:lnTo>
                  <a:pt x="766674" y="1471603"/>
                </a:lnTo>
                <a:lnTo>
                  <a:pt x="763801" y="1470645"/>
                </a:lnTo>
                <a:lnTo>
                  <a:pt x="760927" y="1468728"/>
                </a:lnTo>
                <a:lnTo>
                  <a:pt x="758373" y="1466810"/>
                </a:lnTo>
                <a:lnTo>
                  <a:pt x="755500" y="1464574"/>
                </a:lnTo>
                <a:lnTo>
                  <a:pt x="753265" y="1461698"/>
                </a:lnTo>
                <a:lnTo>
                  <a:pt x="751030" y="1459142"/>
                </a:lnTo>
                <a:lnTo>
                  <a:pt x="746879" y="1452751"/>
                </a:lnTo>
                <a:lnTo>
                  <a:pt x="743048" y="1445721"/>
                </a:lnTo>
                <a:lnTo>
                  <a:pt x="739856" y="1437733"/>
                </a:lnTo>
                <a:lnTo>
                  <a:pt x="736663" y="1429745"/>
                </a:lnTo>
                <a:lnTo>
                  <a:pt x="734428" y="1422076"/>
                </a:lnTo>
                <a:lnTo>
                  <a:pt x="732193" y="1413129"/>
                </a:lnTo>
                <a:lnTo>
                  <a:pt x="730277" y="1404182"/>
                </a:lnTo>
                <a:lnTo>
                  <a:pt x="728362" y="1395875"/>
                </a:lnTo>
                <a:lnTo>
                  <a:pt x="727404" y="1388525"/>
                </a:lnTo>
                <a:lnTo>
                  <a:pt x="725807" y="1377342"/>
                </a:lnTo>
                <a:lnTo>
                  <a:pt x="725488" y="1373188"/>
                </a:lnTo>
                <a:close/>
                <a:moveTo>
                  <a:pt x="1574800" y="1371600"/>
                </a:moveTo>
                <a:lnTo>
                  <a:pt x="1574165" y="1375754"/>
                </a:lnTo>
                <a:lnTo>
                  <a:pt x="1572578" y="1386937"/>
                </a:lnTo>
                <a:lnTo>
                  <a:pt x="1571308" y="1394287"/>
                </a:lnTo>
                <a:lnTo>
                  <a:pt x="1570038" y="1402914"/>
                </a:lnTo>
                <a:lnTo>
                  <a:pt x="1568133" y="1411541"/>
                </a:lnTo>
                <a:lnTo>
                  <a:pt x="1565275" y="1420488"/>
                </a:lnTo>
                <a:lnTo>
                  <a:pt x="1562735" y="1429115"/>
                </a:lnTo>
                <a:lnTo>
                  <a:pt x="1559878" y="1437104"/>
                </a:lnTo>
                <a:lnTo>
                  <a:pt x="1556703" y="1444772"/>
                </a:lnTo>
                <a:lnTo>
                  <a:pt x="1552893" y="1451483"/>
                </a:lnTo>
                <a:lnTo>
                  <a:pt x="1548765" y="1457873"/>
                </a:lnTo>
                <a:lnTo>
                  <a:pt x="1546543" y="1460749"/>
                </a:lnTo>
                <a:lnTo>
                  <a:pt x="1544003" y="1463305"/>
                </a:lnTo>
                <a:lnTo>
                  <a:pt x="1541780" y="1465542"/>
                </a:lnTo>
                <a:lnTo>
                  <a:pt x="1539240" y="1467459"/>
                </a:lnTo>
                <a:lnTo>
                  <a:pt x="1536065" y="1469057"/>
                </a:lnTo>
                <a:lnTo>
                  <a:pt x="1533525" y="1470015"/>
                </a:lnTo>
                <a:lnTo>
                  <a:pt x="1530350" y="1471293"/>
                </a:lnTo>
                <a:lnTo>
                  <a:pt x="1527175" y="1471613"/>
                </a:lnTo>
                <a:lnTo>
                  <a:pt x="1523048" y="1471613"/>
                </a:lnTo>
                <a:lnTo>
                  <a:pt x="1518920" y="1471613"/>
                </a:lnTo>
                <a:lnTo>
                  <a:pt x="1515428" y="1471293"/>
                </a:lnTo>
                <a:lnTo>
                  <a:pt x="1511935" y="1470654"/>
                </a:lnTo>
                <a:lnTo>
                  <a:pt x="1509078" y="1469696"/>
                </a:lnTo>
                <a:lnTo>
                  <a:pt x="1506538" y="1468098"/>
                </a:lnTo>
                <a:lnTo>
                  <a:pt x="1503998" y="1466820"/>
                </a:lnTo>
                <a:lnTo>
                  <a:pt x="1502410" y="1464903"/>
                </a:lnTo>
                <a:lnTo>
                  <a:pt x="1500823" y="1462986"/>
                </a:lnTo>
                <a:lnTo>
                  <a:pt x="1499235" y="1460429"/>
                </a:lnTo>
                <a:lnTo>
                  <a:pt x="1498283" y="1457873"/>
                </a:lnTo>
                <a:lnTo>
                  <a:pt x="1497013" y="1454997"/>
                </a:lnTo>
                <a:lnTo>
                  <a:pt x="1496378" y="1451802"/>
                </a:lnTo>
                <a:lnTo>
                  <a:pt x="1495743" y="1448926"/>
                </a:lnTo>
                <a:lnTo>
                  <a:pt x="1495425" y="1441897"/>
                </a:lnTo>
                <a:lnTo>
                  <a:pt x="1495108" y="1439340"/>
                </a:lnTo>
                <a:lnTo>
                  <a:pt x="1494790" y="1437423"/>
                </a:lnTo>
                <a:lnTo>
                  <a:pt x="1494473" y="1435186"/>
                </a:lnTo>
                <a:lnTo>
                  <a:pt x="1493838" y="1432950"/>
                </a:lnTo>
                <a:lnTo>
                  <a:pt x="1493203" y="1431033"/>
                </a:lnTo>
                <a:lnTo>
                  <a:pt x="1492568" y="1429754"/>
                </a:lnTo>
                <a:lnTo>
                  <a:pt x="1491298" y="1428476"/>
                </a:lnTo>
                <a:lnTo>
                  <a:pt x="1490663" y="1427837"/>
                </a:lnTo>
                <a:lnTo>
                  <a:pt x="1489393" y="1427518"/>
                </a:lnTo>
                <a:lnTo>
                  <a:pt x="1488440" y="1426879"/>
                </a:lnTo>
                <a:lnTo>
                  <a:pt x="1487488" y="1427518"/>
                </a:lnTo>
                <a:lnTo>
                  <a:pt x="1486535" y="1427837"/>
                </a:lnTo>
                <a:lnTo>
                  <a:pt x="1485583" y="1428476"/>
                </a:lnTo>
                <a:lnTo>
                  <a:pt x="1484948" y="1429754"/>
                </a:lnTo>
                <a:lnTo>
                  <a:pt x="1484313" y="1431033"/>
                </a:lnTo>
                <a:lnTo>
                  <a:pt x="1483995" y="1432630"/>
                </a:lnTo>
                <a:lnTo>
                  <a:pt x="1483360" y="1434547"/>
                </a:lnTo>
                <a:lnTo>
                  <a:pt x="1483360" y="1436784"/>
                </a:lnTo>
                <a:lnTo>
                  <a:pt x="1483043" y="1438701"/>
                </a:lnTo>
                <a:lnTo>
                  <a:pt x="1482725" y="1441258"/>
                </a:lnTo>
                <a:lnTo>
                  <a:pt x="1481455" y="1444453"/>
                </a:lnTo>
                <a:lnTo>
                  <a:pt x="1478915" y="1450524"/>
                </a:lnTo>
                <a:lnTo>
                  <a:pt x="1475423" y="1456595"/>
                </a:lnTo>
                <a:lnTo>
                  <a:pt x="1471930" y="1462027"/>
                </a:lnTo>
                <a:lnTo>
                  <a:pt x="1469708" y="1464903"/>
                </a:lnTo>
                <a:lnTo>
                  <a:pt x="1467168" y="1466820"/>
                </a:lnTo>
                <a:lnTo>
                  <a:pt x="1464945" y="1468098"/>
                </a:lnTo>
                <a:lnTo>
                  <a:pt x="1463675" y="1468737"/>
                </a:lnTo>
                <a:lnTo>
                  <a:pt x="1462723" y="1468737"/>
                </a:lnTo>
                <a:lnTo>
                  <a:pt x="1462088" y="1468098"/>
                </a:lnTo>
                <a:lnTo>
                  <a:pt x="1461770" y="1467459"/>
                </a:lnTo>
                <a:lnTo>
                  <a:pt x="1460818" y="1466181"/>
                </a:lnTo>
                <a:lnTo>
                  <a:pt x="1460500" y="1462986"/>
                </a:lnTo>
                <a:lnTo>
                  <a:pt x="1460818" y="1458512"/>
                </a:lnTo>
                <a:lnTo>
                  <a:pt x="1462088" y="1447329"/>
                </a:lnTo>
                <a:lnTo>
                  <a:pt x="1463675" y="1435826"/>
                </a:lnTo>
                <a:lnTo>
                  <a:pt x="1465263" y="1424322"/>
                </a:lnTo>
                <a:lnTo>
                  <a:pt x="1467803" y="1413458"/>
                </a:lnTo>
                <a:lnTo>
                  <a:pt x="1469073" y="1408346"/>
                </a:lnTo>
                <a:lnTo>
                  <a:pt x="1470978" y="1403873"/>
                </a:lnTo>
                <a:lnTo>
                  <a:pt x="1472565" y="1399719"/>
                </a:lnTo>
                <a:lnTo>
                  <a:pt x="1474788" y="1395884"/>
                </a:lnTo>
                <a:lnTo>
                  <a:pt x="1476693" y="1393328"/>
                </a:lnTo>
                <a:lnTo>
                  <a:pt x="1479233" y="1390772"/>
                </a:lnTo>
                <a:lnTo>
                  <a:pt x="1482090" y="1389174"/>
                </a:lnTo>
                <a:lnTo>
                  <a:pt x="1483360" y="1388855"/>
                </a:lnTo>
                <a:lnTo>
                  <a:pt x="1484948" y="1388535"/>
                </a:lnTo>
                <a:lnTo>
                  <a:pt x="1574800" y="1371600"/>
                </a:lnTo>
                <a:close/>
                <a:moveTo>
                  <a:pt x="325438" y="1127125"/>
                </a:moveTo>
                <a:lnTo>
                  <a:pt x="380683" y="1141095"/>
                </a:lnTo>
                <a:lnTo>
                  <a:pt x="381953" y="1141730"/>
                </a:lnTo>
                <a:lnTo>
                  <a:pt x="383858" y="1143000"/>
                </a:lnTo>
                <a:lnTo>
                  <a:pt x="385446" y="1144905"/>
                </a:lnTo>
                <a:lnTo>
                  <a:pt x="386716" y="1147445"/>
                </a:lnTo>
                <a:lnTo>
                  <a:pt x="387986" y="1150302"/>
                </a:lnTo>
                <a:lnTo>
                  <a:pt x="389256" y="1153477"/>
                </a:lnTo>
                <a:lnTo>
                  <a:pt x="391161" y="1161415"/>
                </a:lnTo>
                <a:lnTo>
                  <a:pt x="392748" y="1170305"/>
                </a:lnTo>
                <a:lnTo>
                  <a:pt x="393701" y="1179830"/>
                </a:lnTo>
                <a:lnTo>
                  <a:pt x="395288" y="1198562"/>
                </a:lnTo>
                <a:lnTo>
                  <a:pt x="395288" y="1202372"/>
                </a:lnTo>
                <a:lnTo>
                  <a:pt x="395288" y="1204595"/>
                </a:lnTo>
                <a:lnTo>
                  <a:pt x="394336" y="1206500"/>
                </a:lnTo>
                <a:lnTo>
                  <a:pt x="393701" y="1206817"/>
                </a:lnTo>
                <a:lnTo>
                  <a:pt x="393066" y="1206817"/>
                </a:lnTo>
                <a:lnTo>
                  <a:pt x="391796" y="1205865"/>
                </a:lnTo>
                <a:lnTo>
                  <a:pt x="390208" y="1204277"/>
                </a:lnTo>
                <a:lnTo>
                  <a:pt x="388938" y="1202372"/>
                </a:lnTo>
                <a:lnTo>
                  <a:pt x="386081" y="1197292"/>
                </a:lnTo>
                <a:lnTo>
                  <a:pt x="383858" y="1191577"/>
                </a:lnTo>
                <a:lnTo>
                  <a:pt x="381953" y="1185545"/>
                </a:lnTo>
                <a:lnTo>
                  <a:pt x="381636" y="1183005"/>
                </a:lnTo>
                <a:lnTo>
                  <a:pt x="381318" y="1180465"/>
                </a:lnTo>
                <a:lnTo>
                  <a:pt x="381001" y="1177290"/>
                </a:lnTo>
                <a:lnTo>
                  <a:pt x="380048" y="1174750"/>
                </a:lnTo>
                <a:lnTo>
                  <a:pt x="379731" y="1173480"/>
                </a:lnTo>
                <a:lnTo>
                  <a:pt x="379096" y="1172845"/>
                </a:lnTo>
                <a:lnTo>
                  <a:pt x="378461" y="1172845"/>
                </a:lnTo>
                <a:lnTo>
                  <a:pt x="377508" y="1172210"/>
                </a:lnTo>
                <a:lnTo>
                  <a:pt x="376873" y="1172845"/>
                </a:lnTo>
                <a:lnTo>
                  <a:pt x="376556" y="1173480"/>
                </a:lnTo>
                <a:lnTo>
                  <a:pt x="375603" y="1174115"/>
                </a:lnTo>
                <a:lnTo>
                  <a:pt x="374968" y="1175702"/>
                </a:lnTo>
                <a:lnTo>
                  <a:pt x="374333" y="1179512"/>
                </a:lnTo>
                <a:lnTo>
                  <a:pt x="373698" y="1184592"/>
                </a:lnTo>
                <a:lnTo>
                  <a:pt x="373698" y="1190625"/>
                </a:lnTo>
                <a:lnTo>
                  <a:pt x="373063" y="1196022"/>
                </a:lnTo>
                <a:lnTo>
                  <a:pt x="371476" y="1200150"/>
                </a:lnTo>
                <a:lnTo>
                  <a:pt x="370841" y="1202055"/>
                </a:lnTo>
                <a:lnTo>
                  <a:pt x="369571" y="1203960"/>
                </a:lnTo>
                <a:lnTo>
                  <a:pt x="368618" y="1205547"/>
                </a:lnTo>
                <a:lnTo>
                  <a:pt x="367031" y="1206500"/>
                </a:lnTo>
                <a:lnTo>
                  <a:pt x="365443" y="1207770"/>
                </a:lnTo>
                <a:lnTo>
                  <a:pt x="363538" y="1208405"/>
                </a:lnTo>
                <a:lnTo>
                  <a:pt x="361633" y="1209040"/>
                </a:lnTo>
                <a:lnTo>
                  <a:pt x="359411" y="1209675"/>
                </a:lnTo>
                <a:lnTo>
                  <a:pt x="357188" y="1209675"/>
                </a:lnTo>
                <a:lnTo>
                  <a:pt x="354648" y="1209675"/>
                </a:lnTo>
                <a:lnTo>
                  <a:pt x="352426" y="1208722"/>
                </a:lnTo>
                <a:lnTo>
                  <a:pt x="350203" y="1208087"/>
                </a:lnTo>
                <a:lnTo>
                  <a:pt x="348298" y="1206817"/>
                </a:lnTo>
                <a:lnTo>
                  <a:pt x="346393" y="1204912"/>
                </a:lnTo>
                <a:lnTo>
                  <a:pt x="344488" y="1203325"/>
                </a:lnTo>
                <a:lnTo>
                  <a:pt x="342901" y="1200785"/>
                </a:lnTo>
                <a:lnTo>
                  <a:pt x="339726" y="1195705"/>
                </a:lnTo>
                <a:lnTo>
                  <a:pt x="336868" y="1189355"/>
                </a:lnTo>
                <a:lnTo>
                  <a:pt x="334646" y="1182052"/>
                </a:lnTo>
                <a:lnTo>
                  <a:pt x="332423" y="1175067"/>
                </a:lnTo>
                <a:lnTo>
                  <a:pt x="330836" y="1167447"/>
                </a:lnTo>
                <a:lnTo>
                  <a:pt x="329566" y="1159827"/>
                </a:lnTo>
                <a:lnTo>
                  <a:pt x="327978" y="1152525"/>
                </a:lnTo>
                <a:lnTo>
                  <a:pt x="326391" y="1139507"/>
                </a:lnTo>
                <a:lnTo>
                  <a:pt x="325438" y="1127125"/>
                </a:lnTo>
                <a:close/>
                <a:moveTo>
                  <a:pt x="1965325" y="1058863"/>
                </a:moveTo>
                <a:lnTo>
                  <a:pt x="1964373" y="1071293"/>
                </a:lnTo>
                <a:lnTo>
                  <a:pt x="1962785" y="1084361"/>
                </a:lnTo>
                <a:lnTo>
                  <a:pt x="1961833" y="1091692"/>
                </a:lnTo>
                <a:lnTo>
                  <a:pt x="1960245" y="1099022"/>
                </a:lnTo>
                <a:lnTo>
                  <a:pt x="1958340" y="1106672"/>
                </a:lnTo>
                <a:lnTo>
                  <a:pt x="1956118" y="1114321"/>
                </a:lnTo>
                <a:lnTo>
                  <a:pt x="1953895" y="1121014"/>
                </a:lnTo>
                <a:lnTo>
                  <a:pt x="1951038" y="1127389"/>
                </a:lnTo>
                <a:lnTo>
                  <a:pt x="1948180" y="1132807"/>
                </a:lnTo>
                <a:lnTo>
                  <a:pt x="1946275" y="1135038"/>
                </a:lnTo>
                <a:lnTo>
                  <a:pt x="1944370" y="1136951"/>
                </a:lnTo>
                <a:lnTo>
                  <a:pt x="1942465" y="1138863"/>
                </a:lnTo>
                <a:lnTo>
                  <a:pt x="1940560" y="1139819"/>
                </a:lnTo>
                <a:lnTo>
                  <a:pt x="1938655" y="1141094"/>
                </a:lnTo>
                <a:lnTo>
                  <a:pt x="1936433" y="1141413"/>
                </a:lnTo>
                <a:lnTo>
                  <a:pt x="1933893" y="1141413"/>
                </a:lnTo>
                <a:lnTo>
                  <a:pt x="1931353" y="1141413"/>
                </a:lnTo>
                <a:lnTo>
                  <a:pt x="1928813" y="1141094"/>
                </a:lnTo>
                <a:lnTo>
                  <a:pt x="1927225" y="1140775"/>
                </a:lnTo>
                <a:lnTo>
                  <a:pt x="1925320" y="1139501"/>
                </a:lnTo>
                <a:lnTo>
                  <a:pt x="1923733" y="1138863"/>
                </a:lnTo>
                <a:lnTo>
                  <a:pt x="1922145" y="1137269"/>
                </a:lnTo>
                <a:lnTo>
                  <a:pt x="1921193" y="1135676"/>
                </a:lnTo>
                <a:lnTo>
                  <a:pt x="1919923" y="1134401"/>
                </a:lnTo>
                <a:lnTo>
                  <a:pt x="1919288" y="1132489"/>
                </a:lnTo>
                <a:lnTo>
                  <a:pt x="1917700" y="1127708"/>
                </a:lnTo>
                <a:lnTo>
                  <a:pt x="1917383" y="1122608"/>
                </a:lnTo>
                <a:lnTo>
                  <a:pt x="1917065" y="1116552"/>
                </a:lnTo>
                <a:lnTo>
                  <a:pt x="1916430" y="1111134"/>
                </a:lnTo>
                <a:lnTo>
                  <a:pt x="1915795" y="1107628"/>
                </a:lnTo>
                <a:lnTo>
                  <a:pt x="1915160" y="1106353"/>
                </a:lnTo>
                <a:lnTo>
                  <a:pt x="1914525" y="1105078"/>
                </a:lnTo>
                <a:lnTo>
                  <a:pt x="1913890" y="1104441"/>
                </a:lnTo>
                <a:lnTo>
                  <a:pt x="1913255" y="1104441"/>
                </a:lnTo>
                <a:lnTo>
                  <a:pt x="1912303" y="1104441"/>
                </a:lnTo>
                <a:lnTo>
                  <a:pt x="1911668" y="1104759"/>
                </a:lnTo>
                <a:lnTo>
                  <a:pt x="1911350" y="1105078"/>
                </a:lnTo>
                <a:lnTo>
                  <a:pt x="1910398" y="1106353"/>
                </a:lnTo>
                <a:lnTo>
                  <a:pt x="1909763" y="1108903"/>
                </a:lnTo>
                <a:lnTo>
                  <a:pt x="1909445" y="1112409"/>
                </a:lnTo>
                <a:lnTo>
                  <a:pt x="1909445" y="1114640"/>
                </a:lnTo>
                <a:lnTo>
                  <a:pt x="1908810" y="1117190"/>
                </a:lnTo>
                <a:lnTo>
                  <a:pt x="1907223" y="1123246"/>
                </a:lnTo>
                <a:lnTo>
                  <a:pt x="1904683" y="1129301"/>
                </a:lnTo>
                <a:lnTo>
                  <a:pt x="1901825" y="1134401"/>
                </a:lnTo>
                <a:lnTo>
                  <a:pt x="1900238" y="1136632"/>
                </a:lnTo>
                <a:lnTo>
                  <a:pt x="1899285" y="1137907"/>
                </a:lnTo>
                <a:lnTo>
                  <a:pt x="1898015" y="1138863"/>
                </a:lnTo>
                <a:lnTo>
                  <a:pt x="1897063" y="1139182"/>
                </a:lnTo>
                <a:lnTo>
                  <a:pt x="1896110" y="1138544"/>
                </a:lnTo>
                <a:lnTo>
                  <a:pt x="1895475" y="1136951"/>
                </a:lnTo>
                <a:lnTo>
                  <a:pt x="1895475" y="1134401"/>
                </a:lnTo>
                <a:lnTo>
                  <a:pt x="1895475" y="1130576"/>
                </a:lnTo>
                <a:lnTo>
                  <a:pt x="1897380" y="1111771"/>
                </a:lnTo>
                <a:lnTo>
                  <a:pt x="1898650" y="1102210"/>
                </a:lnTo>
                <a:lnTo>
                  <a:pt x="1899920" y="1093604"/>
                </a:lnTo>
                <a:lnTo>
                  <a:pt x="1901825" y="1085636"/>
                </a:lnTo>
                <a:lnTo>
                  <a:pt x="1902778" y="1082130"/>
                </a:lnTo>
                <a:lnTo>
                  <a:pt x="1904048" y="1079261"/>
                </a:lnTo>
                <a:lnTo>
                  <a:pt x="1905318" y="1076393"/>
                </a:lnTo>
                <a:lnTo>
                  <a:pt x="1906905" y="1074481"/>
                </a:lnTo>
                <a:lnTo>
                  <a:pt x="1908810" y="1073524"/>
                </a:lnTo>
                <a:lnTo>
                  <a:pt x="1910398" y="1072887"/>
                </a:lnTo>
                <a:lnTo>
                  <a:pt x="1965325" y="1058863"/>
                </a:lnTo>
                <a:close/>
                <a:moveTo>
                  <a:pt x="1336576" y="538163"/>
                </a:moveTo>
                <a:lnTo>
                  <a:pt x="1350233" y="538481"/>
                </a:lnTo>
                <a:lnTo>
                  <a:pt x="1363890" y="539116"/>
                </a:lnTo>
                <a:lnTo>
                  <a:pt x="1377547" y="541021"/>
                </a:lnTo>
                <a:lnTo>
                  <a:pt x="1391522" y="543243"/>
                </a:lnTo>
                <a:lnTo>
                  <a:pt x="1405497" y="546101"/>
                </a:lnTo>
                <a:lnTo>
                  <a:pt x="1418836" y="549276"/>
                </a:lnTo>
                <a:lnTo>
                  <a:pt x="1432493" y="553086"/>
                </a:lnTo>
                <a:lnTo>
                  <a:pt x="1446150" y="557531"/>
                </a:lnTo>
                <a:lnTo>
                  <a:pt x="1459490" y="562611"/>
                </a:lnTo>
                <a:lnTo>
                  <a:pt x="1472829" y="567373"/>
                </a:lnTo>
                <a:lnTo>
                  <a:pt x="1485533" y="573088"/>
                </a:lnTo>
                <a:lnTo>
                  <a:pt x="1498237" y="578803"/>
                </a:lnTo>
                <a:lnTo>
                  <a:pt x="1510306" y="584836"/>
                </a:lnTo>
                <a:lnTo>
                  <a:pt x="1522375" y="590868"/>
                </a:lnTo>
                <a:lnTo>
                  <a:pt x="1534127" y="597218"/>
                </a:lnTo>
                <a:lnTo>
                  <a:pt x="1544925" y="603568"/>
                </a:lnTo>
                <a:lnTo>
                  <a:pt x="1555724" y="609918"/>
                </a:lnTo>
                <a:lnTo>
                  <a:pt x="1565887" y="616268"/>
                </a:lnTo>
                <a:lnTo>
                  <a:pt x="1575415" y="622618"/>
                </a:lnTo>
                <a:lnTo>
                  <a:pt x="1584944" y="629285"/>
                </a:lnTo>
                <a:lnTo>
                  <a:pt x="1593201" y="635000"/>
                </a:lnTo>
                <a:lnTo>
                  <a:pt x="1600824" y="641033"/>
                </a:lnTo>
                <a:lnTo>
                  <a:pt x="1608129" y="647065"/>
                </a:lnTo>
                <a:lnTo>
                  <a:pt x="1614481" y="652780"/>
                </a:lnTo>
                <a:lnTo>
                  <a:pt x="1620198" y="657860"/>
                </a:lnTo>
                <a:lnTo>
                  <a:pt x="1624644" y="662623"/>
                </a:lnTo>
                <a:lnTo>
                  <a:pt x="1628773" y="667068"/>
                </a:lnTo>
                <a:lnTo>
                  <a:pt x="1631949" y="671195"/>
                </a:lnTo>
                <a:lnTo>
                  <a:pt x="1634172" y="674688"/>
                </a:lnTo>
                <a:lnTo>
                  <a:pt x="1635443" y="677545"/>
                </a:lnTo>
                <a:lnTo>
                  <a:pt x="1636395" y="683578"/>
                </a:lnTo>
                <a:lnTo>
                  <a:pt x="1636713" y="691515"/>
                </a:lnTo>
                <a:lnTo>
                  <a:pt x="1636713" y="702310"/>
                </a:lnTo>
                <a:lnTo>
                  <a:pt x="1636395" y="715328"/>
                </a:lnTo>
                <a:lnTo>
                  <a:pt x="1635125" y="746760"/>
                </a:lnTo>
                <a:lnTo>
                  <a:pt x="1633219" y="785178"/>
                </a:lnTo>
                <a:lnTo>
                  <a:pt x="1630361" y="829628"/>
                </a:lnTo>
                <a:lnTo>
                  <a:pt x="1626867" y="878523"/>
                </a:lnTo>
                <a:lnTo>
                  <a:pt x="1622738" y="930593"/>
                </a:lnTo>
                <a:lnTo>
                  <a:pt x="1617974" y="984568"/>
                </a:lnTo>
                <a:lnTo>
                  <a:pt x="1612893" y="1039496"/>
                </a:lnTo>
                <a:lnTo>
                  <a:pt x="1607811" y="1093471"/>
                </a:lnTo>
                <a:lnTo>
                  <a:pt x="1602412" y="1146176"/>
                </a:lnTo>
                <a:lnTo>
                  <a:pt x="1597330" y="1195388"/>
                </a:lnTo>
                <a:lnTo>
                  <a:pt x="1591931" y="1240473"/>
                </a:lnTo>
                <a:lnTo>
                  <a:pt x="1586532" y="1280478"/>
                </a:lnTo>
                <a:lnTo>
                  <a:pt x="1582085" y="1313181"/>
                </a:lnTo>
                <a:lnTo>
                  <a:pt x="1579862" y="1326516"/>
                </a:lnTo>
                <a:lnTo>
                  <a:pt x="1577639" y="1337946"/>
                </a:lnTo>
                <a:lnTo>
                  <a:pt x="1562076" y="1343978"/>
                </a:lnTo>
                <a:lnTo>
                  <a:pt x="1547149" y="1348741"/>
                </a:lnTo>
                <a:lnTo>
                  <a:pt x="1533174" y="1352868"/>
                </a:lnTo>
                <a:lnTo>
                  <a:pt x="1526504" y="1354456"/>
                </a:lnTo>
                <a:lnTo>
                  <a:pt x="1519835" y="1356043"/>
                </a:lnTo>
                <a:lnTo>
                  <a:pt x="1513800" y="1356996"/>
                </a:lnTo>
                <a:lnTo>
                  <a:pt x="1507766" y="1357948"/>
                </a:lnTo>
                <a:lnTo>
                  <a:pt x="1502049" y="1358266"/>
                </a:lnTo>
                <a:lnTo>
                  <a:pt x="1496332" y="1358266"/>
                </a:lnTo>
                <a:lnTo>
                  <a:pt x="1491568" y="1357948"/>
                </a:lnTo>
                <a:lnTo>
                  <a:pt x="1487121" y="1356996"/>
                </a:lnTo>
                <a:lnTo>
                  <a:pt x="1482357" y="1356361"/>
                </a:lnTo>
                <a:lnTo>
                  <a:pt x="1478864" y="1354773"/>
                </a:lnTo>
                <a:lnTo>
                  <a:pt x="1479816" y="1336041"/>
                </a:lnTo>
                <a:lnTo>
                  <a:pt x="1481404" y="1308418"/>
                </a:lnTo>
                <a:lnTo>
                  <a:pt x="1482992" y="1274128"/>
                </a:lnTo>
                <a:lnTo>
                  <a:pt x="1483945" y="1233806"/>
                </a:lnTo>
                <a:lnTo>
                  <a:pt x="1486486" y="1141096"/>
                </a:lnTo>
                <a:lnTo>
                  <a:pt x="1487439" y="1091883"/>
                </a:lnTo>
                <a:lnTo>
                  <a:pt x="1488074" y="1042353"/>
                </a:lnTo>
                <a:lnTo>
                  <a:pt x="1488392" y="993776"/>
                </a:lnTo>
                <a:lnTo>
                  <a:pt x="1489027" y="947738"/>
                </a:lnTo>
                <a:lnTo>
                  <a:pt x="1488392" y="905511"/>
                </a:lnTo>
                <a:lnTo>
                  <a:pt x="1487756" y="868681"/>
                </a:lnTo>
                <a:lnTo>
                  <a:pt x="1486486" y="838201"/>
                </a:lnTo>
                <a:lnTo>
                  <a:pt x="1486168" y="826136"/>
                </a:lnTo>
                <a:lnTo>
                  <a:pt x="1485216" y="815976"/>
                </a:lnTo>
                <a:lnTo>
                  <a:pt x="1484263" y="808038"/>
                </a:lnTo>
                <a:lnTo>
                  <a:pt x="1483310" y="802958"/>
                </a:lnTo>
                <a:lnTo>
                  <a:pt x="1482357" y="801371"/>
                </a:lnTo>
                <a:lnTo>
                  <a:pt x="1482040" y="800101"/>
                </a:lnTo>
                <a:lnTo>
                  <a:pt x="1481404" y="800101"/>
                </a:lnTo>
                <a:lnTo>
                  <a:pt x="1480452" y="800736"/>
                </a:lnTo>
                <a:lnTo>
                  <a:pt x="1476958" y="805498"/>
                </a:lnTo>
                <a:lnTo>
                  <a:pt x="1472829" y="810896"/>
                </a:lnTo>
                <a:lnTo>
                  <a:pt x="1465206" y="821691"/>
                </a:lnTo>
                <a:lnTo>
                  <a:pt x="1463301" y="824231"/>
                </a:lnTo>
                <a:lnTo>
                  <a:pt x="1438845" y="1187768"/>
                </a:lnTo>
                <a:lnTo>
                  <a:pt x="1432175" y="1263968"/>
                </a:lnTo>
                <a:lnTo>
                  <a:pt x="1426776" y="1322706"/>
                </a:lnTo>
                <a:lnTo>
                  <a:pt x="1421694" y="1375728"/>
                </a:lnTo>
                <a:lnTo>
                  <a:pt x="1420742" y="1381126"/>
                </a:lnTo>
                <a:lnTo>
                  <a:pt x="1418201" y="1389381"/>
                </a:lnTo>
                <a:lnTo>
                  <a:pt x="1415025" y="1397636"/>
                </a:lnTo>
                <a:lnTo>
                  <a:pt x="1411531" y="1405573"/>
                </a:lnTo>
                <a:lnTo>
                  <a:pt x="1407720" y="1413828"/>
                </a:lnTo>
                <a:lnTo>
                  <a:pt x="1403591" y="1421766"/>
                </a:lnTo>
                <a:lnTo>
                  <a:pt x="1398827" y="1430021"/>
                </a:lnTo>
                <a:lnTo>
                  <a:pt x="1393745" y="1437958"/>
                </a:lnTo>
                <a:lnTo>
                  <a:pt x="1388981" y="1445578"/>
                </a:lnTo>
                <a:lnTo>
                  <a:pt x="1342928" y="2051051"/>
                </a:lnTo>
                <a:lnTo>
                  <a:pt x="1220651" y="2051051"/>
                </a:lnTo>
                <a:lnTo>
                  <a:pt x="1159670" y="1569403"/>
                </a:lnTo>
                <a:lnTo>
                  <a:pt x="1151730" y="1570356"/>
                </a:lnTo>
                <a:lnTo>
                  <a:pt x="1148237" y="1570673"/>
                </a:lnTo>
                <a:lnTo>
                  <a:pt x="1144108" y="1570991"/>
                </a:lnTo>
                <a:lnTo>
                  <a:pt x="1138709" y="1570673"/>
                </a:lnTo>
                <a:lnTo>
                  <a:pt x="1133945" y="1570038"/>
                </a:lnTo>
                <a:lnTo>
                  <a:pt x="1076140" y="2049146"/>
                </a:lnTo>
                <a:lnTo>
                  <a:pt x="949099" y="2051051"/>
                </a:lnTo>
                <a:lnTo>
                  <a:pt x="902728" y="1437641"/>
                </a:lnTo>
                <a:lnTo>
                  <a:pt x="894153" y="1423988"/>
                </a:lnTo>
                <a:lnTo>
                  <a:pt x="890024" y="1417321"/>
                </a:lnTo>
                <a:lnTo>
                  <a:pt x="885895" y="1410018"/>
                </a:lnTo>
                <a:lnTo>
                  <a:pt x="882084" y="1403033"/>
                </a:lnTo>
                <a:lnTo>
                  <a:pt x="879226" y="1396048"/>
                </a:lnTo>
                <a:lnTo>
                  <a:pt x="876050" y="1389063"/>
                </a:lnTo>
                <a:lnTo>
                  <a:pt x="873191" y="1381443"/>
                </a:lnTo>
                <a:lnTo>
                  <a:pt x="872874" y="1375728"/>
                </a:lnTo>
                <a:lnTo>
                  <a:pt x="870650" y="1353186"/>
                </a:lnTo>
                <a:lnTo>
                  <a:pt x="864933" y="1293496"/>
                </a:lnTo>
                <a:lnTo>
                  <a:pt x="856676" y="1203643"/>
                </a:lnTo>
                <a:lnTo>
                  <a:pt x="847465" y="1091248"/>
                </a:lnTo>
                <a:lnTo>
                  <a:pt x="828726" y="815023"/>
                </a:lnTo>
                <a:lnTo>
                  <a:pt x="824915" y="811848"/>
                </a:lnTo>
                <a:lnTo>
                  <a:pt x="821739" y="808038"/>
                </a:lnTo>
                <a:lnTo>
                  <a:pt x="813799" y="800736"/>
                </a:lnTo>
                <a:lnTo>
                  <a:pt x="813481" y="800101"/>
                </a:lnTo>
                <a:lnTo>
                  <a:pt x="812529" y="801053"/>
                </a:lnTo>
                <a:lnTo>
                  <a:pt x="811893" y="803911"/>
                </a:lnTo>
                <a:lnTo>
                  <a:pt x="811576" y="809943"/>
                </a:lnTo>
                <a:lnTo>
                  <a:pt x="810623" y="818198"/>
                </a:lnTo>
                <a:lnTo>
                  <a:pt x="810305" y="841058"/>
                </a:lnTo>
                <a:lnTo>
                  <a:pt x="810623" y="872491"/>
                </a:lnTo>
                <a:lnTo>
                  <a:pt x="811576" y="909638"/>
                </a:lnTo>
                <a:lnTo>
                  <a:pt x="812846" y="951866"/>
                </a:lnTo>
                <a:lnTo>
                  <a:pt x="816340" y="1046481"/>
                </a:lnTo>
                <a:lnTo>
                  <a:pt x="820786" y="1144906"/>
                </a:lnTo>
                <a:lnTo>
                  <a:pt x="825233" y="1236981"/>
                </a:lnTo>
                <a:lnTo>
                  <a:pt x="829997" y="1311593"/>
                </a:lnTo>
                <a:lnTo>
                  <a:pt x="831903" y="1338581"/>
                </a:lnTo>
                <a:lnTo>
                  <a:pt x="833173" y="1357948"/>
                </a:lnTo>
                <a:lnTo>
                  <a:pt x="823962" y="1357948"/>
                </a:lnTo>
                <a:lnTo>
                  <a:pt x="812211" y="1358266"/>
                </a:lnTo>
                <a:lnTo>
                  <a:pt x="798236" y="1357948"/>
                </a:lnTo>
                <a:lnTo>
                  <a:pt x="790932" y="1357313"/>
                </a:lnTo>
                <a:lnTo>
                  <a:pt x="782991" y="1356678"/>
                </a:lnTo>
                <a:lnTo>
                  <a:pt x="775051" y="1355726"/>
                </a:lnTo>
                <a:lnTo>
                  <a:pt x="766794" y="1354456"/>
                </a:lnTo>
                <a:lnTo>
                  <a:pt x="758536" y="1352551"/>
                </a:lnTo>
                <a:lnTo>
                  <a:pt x="749643" y="1350328"/>
                </a:lnTo>
                <a:lnTo>
                  <a:pt x="741385" y="1347153"/>
                </a:lnTo>
                <a:lnTo>
                  <a:pt x="732810" y="1343978"/>
                </a:lnTo>
                <a:lnTo>
                  <a:pt x="724552" y="1340168"/>
                </a:lnTo>
                <a:lnTo>
                  <a:pt x="716612" y="1335406"/>
                </a:lnTo>
                <a:lnTo>
                  <a:pt x="714389" y="1323976"/>
                </a:lnTo>
                <a:lnTo>
                  <a:pt x="712483" y="1310958"/>
                </a:lnTo>
                <a:lnTo>
                  <a:pt x="708037" y="1279208"/>
                </a:lnTo>
                <a:lnTo>
                  <a:pt x="703908" y="1241108"/>
                </a:lnTo>
                <a:lnTo>
                  <a:pt x="699779" y="1198246"/>
                </a:lnTo>
                <a:lnTo>
                  <a:pt x="695650" y="1151256"/>
                </a:lnTo>
                <a:lnTo>
                  <a:pt x="691521" y="1101726"/>
                </a:lnTo>
                <a:lnTo>
                  <a:pt x="687710" y="1050608"/>
                </a:lnTo>
                <a:lnTo>
                  <a:pt x="684216" y="998856"/>
                </a:lnTo>
                <a:lnTo>
                  <a:pt x="681358" y="948056"/>
                </a:lnTo>
                <a:lnTo>
                  <a:pt x="678182" y="899161"/>
                </a:lnTo>
                <a:lnTo>
                  <a:pt x="676594" y="852806"/>
                </a:lnTo>
                <a:lnTo>
                  <a:pt x="674688" y="811213"/>
                </a:lnTo>
                <a:lnTo>
                  <a:pt x="673418" y="774701"/>
                </a:lnTo>
                <a:lnTo>
                  <a:pt x="673100" y="744855"/>
                </a:lnTo>
                <a:lnTo>
                  <a:pt x="673418" y="732473"/>
                </a:lnTo>
                <a:lnTo>
                  <a:pt x="673418" y="722630"/>
                </a:lnTo>
                <a:lnTo>
                  <a:pt x="674053" y="715010"/>
                </a:lnTo>
                <a:lnTo>
                  <a:pt x="675006" y="709295"/>
                </a:lnTo>
                <a:lnTo>
                  <a:pt x="675323" y="704850"/>
                </a:lnTo>
                <a:lnTo>
                  <a:pt x="675641" y="699770"/>
                </a:lnTo>
                <a:lnTo>
                  <a:pt x="676594" y="695643"/>
                </a:lnTo>
                <a:lnTo>
                  <a:pt x="677547" y="691198"/>
                </a:lnTo>
                <a:lnTo>
                  <a:pt x="679135" y="686753"/>
                </a:lnTo>
                <a:lnTo>
                  <a:pt x="680723" y="682625"/>
                </a:lnTo>
                <a:lnTo>
                  <a:pt x="682311" y="678498"/>
                </a:lnTo>
                <a:lnTo>
                  <a:pt x="684216" y="674370"/>
                </a:lnTo>
                <a:lnTo>
                  <a:pt x="688980" y="666433"/>
                </a:lnTo>
                <a:lnTo>
                  <a:pt x="694380" y="658495"/>
                </a:lnTo>
                <a:lnTo>
                  <a:pt x="700414" y="650875"/>
                </a:lnTo>
                <a:lnTo>
                  <a:pt x="707719" y="643890"/>
                </a:lnTo>
                <a:lnTo>
                  <a:pt x="715024" y="636588"/>
                </a:lnTo>
                <a:lnTo>
                  <a:pt x="723917" y="630238"/>
                </a:lnTo>
                <a:lnTo>
                  <a:pt x="732810" y="623571"/>
                </a:lnTo>
                <a:lnTo>
                  <a:pt x="742338" y="617538"/>
                </a:lnTo>
                <a:lnTo>
                  <a:pt x="752501" y="611506"/>
                </a:lnTo>
                <a:lnTo>
                  <a:pt x="763300" y="605791"/>
                </a:lnTo>
                <a:lnTo>
                  <a:pt x="774098" y="600076"/>
                </a:lnTo>
                <a:lnTo>
                  <a:pt x="785850" y="594996"/>
                </a:lnTo>
                <a:lnTo>
                  <a:pt x="797919" y="589916"/>
                </a:lnTo>
                <a:lnTo>
                  <a:pt x="810305" y="585153"/>
                </a:lnTo>
                <a:lnTo>
                  <a:pt x="823010" y="580708"/>
                </a:lnTo>
                <a:lnTo>
                  <a:pt x="836031" y="576581"/>
                </a:lnTo>
                <a:lnTo>
                  <a:pt x="849053" y="572453"/>
                </a:lnTo>
                <a:lnTo>
                  <a:pt x="862710" y="568326"/>
                </a:lnTo>
                <a:lnTo>
                  <a:pt x="876050" y="564516"/>
                </a:lnTo>
                <a:lnTo>
                  <a:pt x="890024" y="561023"/>
                </a:lnTo>
                <a:lnTo>
                  <a:pt x="917973" y="554673"/>
                </a:lnTo>
                <a:lnTo>
                  <a:pt x="945605" y="548958"/>
                </a:lnTo>
                <a:lnTo>
                  <a:pt x="973554" y="544196"/>
                </a:lnTo>
                <a:lnTo>
                  <a:pt x="1000551" y="540386"/>
                </a:lnTo>
                <a:lnTo>
                  <a:pt x="1004044" y="540068"/>
                </a:lnTo>
                <a:lnTo>
                  <a:pt x="1006903" y="539751"/>
                </a:lnTo>
                <a:lnTo>
                  <a:pt x="1013573" y="540068"/>
                </a:lnTo>
                <a:lnTo>
                  <a:pt x="1102184" y="867411"/>
                </a:lnTo>
                <a:lnTo>
                  <a:pt x="1104090" y="854711"/>
                </a:lnTo>
                <a:lnTo>
                  <a:pt x="1134580" y="629920"/>
                </a:lnTo>
                <a:lnTo>
                  <a:pt x="1126004" y="607696"/>
                </a:lnTo>
                <a:lnTo>
                  <a:pt x="1142837" y="578486"/>
                </a:lnTo>
                <a:lnTo>
                  <a:pt x="1181585" y="577851"/>
                </a:lnTo>
                <a:lnTo>
                  <a:pt x="1197783" y="607696"/>
                </a:lnTo>
                <a:lnTo>
                  <a:pt x="1190161" y="634048"/>
                </a:lnTo>
                <a:lnTo>
                  <a:pt x="1217792" y="871221"/>
                </a:lnTo>
                <a:lnTo>
                  <a:pt x="1290524" y="550546"/>
                </a:lnTo>
                <a:lnTo>
                  <a:pt x="1298781" y="546736"/>
                </a:lnTo>
                <a:lnTo>
                  <a:pt x="1304816" y="543243"/>
                </a:lnTo>
                <a:lnTo>
                  <a:pt x="1308627" y="541021"/>
                </a:lnTo>
                <a:lnTo>
                  <a:pt x="1309580" y="540386"/>
                </a:lnTo>
                <a:lnTo>
                  <a:pt x="1322919" y="538798"/>
                </a:lnTo>
                <a:lnTo>
                  <a:pt x="1336576" y="538163"/>
                </a:lnTo>
                <a:close/>
                <a:moveTo>
                  <a:pt x="498483" y="458789"/>
                </a:moveTo>
                <a:lnTo>
                  <a:pt x="502617" y="458789"/>
                </a:lnTo>
                <a:lnTo>
                  <a:pt x="508660" y="488634"/>
                </a:lnTo>
                <a:lnTo>
                  <a:pt x="557318" y="729933"/>
                </a:lnTo>
                <a:lnTo>
                  <a:pt x="558590" y="719138"/>
                </a:lnTo>
                <a:lnTo>
                  <a:pt x="577354" y="533084"/>
                </a:lnTo>
                <a:lnTo>
                  <a:pt x="571947" y="514669"/>
                </a:lnTo>
                <a:lnTo>
                  <a:pt x="577672" y="501651"/>
                </a:lnTo>
                <a:lnTo>
                  <a:pt x="582442" y="490539"/>
                </a:lnTo>
                <a:lnTo>
                  <a:pt x="606294" y="490221"/>
                </a:lnTo>
                <a:lnTo>
                  <a:pt x="610747" y="501969"/>
                </a:lnTo>
                <a:lnTo>
                  <a:pt x="616471" y="514669"/>
                </a:lnTo>
                <a:lnTo>
                  <a:pt x="611701" y="536576"/>
                </a:lnTo>
                <a:lnTo>
                  <a:pt x="622196" y="655955"/>
                </a:lnTo>
                <a:lnTo>
                  <a:pt x="618061" y="664845"/>
                </a:lnTo>
                <a:lnTo>
                  <a:pt x="614563" y="673735"/>
                </a:lnTo>
                <a:lnTo>
                  <a:pt x="611701" y="682308"/>
                </a:lnTo>
                <a:lnTo>
                  <a:pt x="609475" y="691198"/>
                </a:lnTo>
                <a:lnTo>
                  <a:pt x="607566" y="699770"/>
                </a:lnTo>
                <a:lnTo>
                  <a:pt x="605976" y="708025"/>
                </a:lnTo>
                <a:lnTo>
                  <a:pt x="604704" y="716598"/>
                </a:lnTo>
                <a:lnTo>
                  <a:pt x="604068" y="724853"/>
                </a:lnTo>
                <a:lnTo>
                  <a:pt x="603750" y="735330"/>
                </a:lnTo>
                <a:lnTo>
                  <a:pt x="603432" y="747395"/>
                </a:lnTo>
                <a:lnTo>
                  <a:pt x="602796" y="777240"/>
                </a:lnTo>
                <a:lnTo>
                  <a:pt x="603750" y="812165"/>
                </a:lnTo>
                <a:lnTo>
                  <a:pt x="604704" y="851535"/>
                </a:lnTo>
                <a:lnTo>
                  <a:pt x="606612" y="894715"/>
                </a:lnTo>
                <a:lnTo>
                  <a:pt x="609475" y="941070"/>
                </a:lnTo>
                <a:lnTo>
                  <a:pt x="612019" y="988695"/>
                </a:lnTo>
                <a:lnTo>
                  <a:pt x="615199" y="1037273"/>
                </a:lnTo>
                <a:lnTo>
                  <a:pt x="619015" y="1085533"/>
                </a:lnTo>
                <a:lnTo>
                  <a:pt x="622832" y="1132523"/>
                </a:lnTo>
                <a:lnTo>
                  <a:pt x="626648" y="1177608"/>
                </a:lnTo>
                <a:lnTo>
                  <a:pt x="630465" y="1219200"/>
                </a:lnTo>
                <a:lnTo>
                  <a:pt x="634599" y="1256983"/>
                </a:lnTo>
                <a:lnTo>
                  <a:pt x="638415" y="1289685"/>
                </a:lnTo>
                <a:lnTo>
                  <a:pt x="641595" y="1316038"/>
                </a:lnTo>
                <a:lnTo>
                  <a:pt x="643504" y="1326833"/>
                </a:lnTo>
                <a:lnTo>
                  <a:pt x="645094" y="1335405"/>
                </a:lnTo>
                <a:lnTo>
                  <a:pt x="646366" y="1339215"/>
                </a:lnTo>
                <a:lnTo>
                  <a:pt x="648910" y="1348423"/>
                </a:lnTo>
                <a:lnTo>
                  <a:pt x="651773" y="1356678"/>
                </a:lnTo>
                <a:lnTo>
                  <a:pt x="655907" y="1364615"/>
                </a:lnTo>
                <a:lnTo>
                  <a:pt x="660677" y="1372235"/>
                </a:lnTo>
                <a:lnTo>
                  <a:pt x="666084" y="1379538"/>
                </a:lnTo>
                <a:lnTo>
                  <a:pt x="671808" y="1386205"/>
                </a:lnTo>
                <a:lnTo>
                  <a:pt x="678487" y="1392238"/>
                </a:lnTo>
                <a:lnTo>
                  <a:pt x="685801" y="1398270"/>
                </a:lnTo>
                <a:lnTo>
                  <a:pt x="653681" y="1631951"/>
                </a:lnTo>
                <a:lnTo>
                  <a:pt x="644458" y="1700213"/>
                </a:lnTo>
                <a:lnTo>
                  <a:pt x="640323" y="1698626"/>
                </a:lnTo>
                <a:lnTo>
                  <a:pt x="636189" y="1696721"/>
                </a:lnTo>
                <a:lnTo>
                  <a:pt x="630783" y="1694181"/>
                </a:lnTo>
                <a:lnTo>
                  <a:pt x="625058" y="1690053"/>
                </a:lnTo>
                <a:lnTo>
                  <a:pt x="622196" y="1687831"/>
                </a:lnTo>
                <a:lnTo>
                  <a:pt x="619333" y="1685291"/>
                </a:lnTo>
                <a:lnTo>
                  <a:pt x="617743" y="1683386"/>
                </a:lnTo>
                <a:lnTo>
                  <a:pt x="616153" y="1681163"/>
                </a:lnTo>
                <a:lnTo>
                  <a:pt x="612973" y="1675766"/>
                </a:lnTo>
                <a:lnTo>
                  <a:pt x="610429" y="1669733"/>
                </a:lnTo>
                <a:lnTo>
                  <a:pt x="608203" y="1663383"/>
                </a:lnTo>
                <a:lnTo>
                  <a:pt x="604704" y="1652906"/>
                </a:lnTo>
                <a:lnTo>
                  <a:pt x="603750" y="1648778"/>
                </a:lnTo>
                <a:lnTo>
                  <a:pt x="599934" y="1608138"/>
                </a:lnTo>
                <a:lnTo>
                  <a:pt x="589121" y="1487488"/>
                </a:lnTo>
                <a:lnTo>
                  <a:pt x="578944" y="1601788"/>
                </a:lnTo>
                <a:lnTo>
                  <a:pt x="574810" y="1648778"/>
                </a:lnTo>
                <a:lnTo>
                  <a:pt x="573537" y="1652906"/>
                </a:lnTo>
                <a:lnTo>
                  <a:pt x="570039" y="1663383"/>
                </a:lnTo>
                <a:lnTo>
                  <a:pt x="567813" y="1669733"/>
                </a:lnTo>
                <a:lnTo>
                  <a:pt x="565269" y="1675766"/>
                </a:lnTo>
                <a:lnTo>
                  <a:pt x="562088" y="1681163"/>
                </a:lnTo>
                <a:lnTo>
                  <a:pt x="560498" y="1683386"/>
                </a:lnTo>
                <a:lnTo>
                  <a:pt x="558908" y="1685291"/>
                </a:lnTo>
                <a:lnTo>
                  <a:pt x="554456" y="1689418"/>
                </a:lnTo>
                <a:lnTo>
                  <a:pt x="550321" y="1692276"/>
                </a:lnTo>
                <a:lnTo>
                  <a:pt x="546187" y="1695133"/>
                </a:lnTo>
                <a:lnTo>
                  <a:pt x="542371" y="1697356"/>
                </a:lnTo>
                <a:lnTo>
                  <a:pt x="536328" y="1699578"/>
                </a:lnTo>
                <a:lnTo>
                  <a:pt x="534102" y="1700213"/>
                </a:lnTo>
                <a:lnTo>
                  <a:pt x="524561" y="1631951"/>
                </a:lnTo>
                <a:lnTo>
                  <a:pt x="487670" y="1361440"/>
                </a:lnTo>
                <a:lnTo>
                  <a:pt x="463182" y="1356360"/>
                </a:lnTo>
                <a:lnTo>
                  <a:pt x="452369" y="1297305"/>
                </a:lnTo>
                <a:lnTo>
                  <a:pt x="440920" y="1236345"/>
                </a:lnTo>
                <a:lnTo>
                  <a:pt x="434559" y="1201738"/>
                </a:lnTo>
                <a:lnTo>
                  <a:pt x="428835" y="1190308"/>
                </a:lnTo>
                <a:lnTo>
                  <a:pt x="424064" y="1179195"/>
                </a:lnTo>
                <a:lnTo>
                  <a:pt x="419930" y="1167448"/>
                </a:lnTo>
                <a:lnTo>
                  <a:pt x="418022" y="1161415"/>
                </a:lnTo>
                <a:lnTo>
                  <a:pt x="416113" y="1155383"/>
                </a:lnTo>
                <a:lnTo>
                  <a:pt x="415796" y="1150938"/>
                </a:lnTo>
                <a:lnTo>
                  <a:pt x="411979" y="1094423"/>
                </a:lnTo>
                <a:lnTo>
                  <a:pt x="406573" y="1016318"/>
                </a:lnTo>
                <a:lnTo>
                  <a:pt x="400212" y="915035"/>
                </a:lnTo>
                <a:lnTo>
                  <a:pt x="389081" y="686118"/>
                </a:lnTo>
                <a:lnTo>
                  <a:pt x="388763" y="686118"/>
                </a:lnTo>
                <a:lnTo>
                  <a:pt x="384629" y="681038"/>
                </a:lnTo>
                <a:lnTo>
                  <a:pt x="379540" y="674370"/>
                </a:lnTo>
                <a:lnTo>
                  <a:pt x="379222" y="674053"/>
                </a:lnTo>
                <a:lnTo>
                  <a:pt x="378904" y="674370"/>
                </a:lnTo>
                <a:lnTo>
                  <a:pt x="378586" y="676275"/>
                </a:lnTo>
                <a:lnTo>
                  <a:pt x="377632" y="685483"/>
                </a:lnTo>
                <a:lnTo>
                  <a:pt x="377632" y="700088"/>
                </a:lnTo>
                <a:lnTo>
                  <a:pt x="377632" y="720090"/>
                </a:lnTo>
                <a:lnTo>
                  <a:pt x="378586" y="772795"/>
                </a:lnTo>
                <a:lnTo>
                  <a:pt x="380176" y="836613"/>
                </a:lnTo>
                <a:lnTo>
                  <a:pt x="382721" y="906145"/>
                </a:lnTo>
                <a:lnTo>
                  <a:pt x="385265" y="975043"/>
                </a:lnTo>
                <a:lnTo>
                  <a:pt x="387491" y="1036955"/>
                </a:lnTo>
                <a:lnTo>
                  <a:pt x="390035" y="1086168"/>
                </a:lnTo>
                <a:lnTo>
                  <a:pt x="391625" y="1114108"/>
                </a:lnTo>
                <a:lnTo>
                  <a:pt x="385901" y="1114425"/>
                </a:lnTo>
                <a:lnTo>
                  <a:pt x="378586" y="1114425"/>
                </a:lnTo>
                <a:lnTo>
                  <a:pt x="370317" y="1114425"/>
                </a:lnTo>
                <a:lnTo>
                  <a:pt x="360776" y="1113155"/>
                </a:lnTo>
                <a:lnTo>
                  <a:pt x="356006" y="1112520"/>
                </a:lnTo>
                <a:lnTo>
                  <a:pt x="350600" y="1111568"/>
                </a:lnTo>
                <a:lnTo>
                  <a:pt x="345193" y="1109980"/>
                </a:lnTo>
                <a:lnTo>
                  <a:pt x="340423" y="1108075"/>
                </a:lnTo>
                <a:lnTo>
                  <a:pt x="335016" y="1105535"/>
                </a:lnTo>
                <a:lnTo>
                  <a:pt x="329928" y="1102678"/>
                </a:lnTo>
                <a:lnTo>
                  <a:pt x="324521" y="1099503"/>
                </a:lnTo>
                <a:lnTo>
                  <a:pt x="319751" y="1095693"/>
                </a:lnTo>
                <a:lnTo>
                  <a:pt x="318161" y="1085215"/>
                </a:lnTo>
                <a:lnTo>
                  <a:pt x="317207" y="1073150"/>
                </a:lnTo>
                <a:lnTo>
                  <a:pt x="314662" y="1050290"/>
                </a:lnTo>
                <a:lnTo>
                  <a:pt x="312754" y="1023303"/>
                </a:lnTo>
                <a:lnTo>
                  <a:pt x="311164" y="994093"/>
                </a:lnTo>
                <a:lnTo>
                  <a:pt x="309574" y="962660"/>
                </a:lnTo>
                <a:lnTo>
                  <a:pt x="307030" y="895350"/>
                </a:lnTo>
                <a:lnTo>
                  <a:pt x="304486" y="826453"/>
                </a:lnTo>
                <a:lnTo>
                  <a:pt x="303531" y="761365"/>
                </a:lnTo>
                <a:lnTo>
                  <a:pt x="303213" y="704533"/>
                </a:lnTo>
                <a:lnTo>
                  <a:pt x="303213" y="681355"/>
                </a:lnTo>
                <a:lnTo>
                  <a:pt x="303531" y="661670"/>
                </a:lnTo>
                <a:lnTo>
                  <a:pt x="304168" y="646748"/>
                </a:lnTo>
                <a:lnTo>
                  <a:pt x="305122" y="637223"/>
                </a:lnTo>
                <a:lnTo>
                  <a:pt x="305758" y="626745"/>
                </a:lnTo>
                <a:lnTo>
                  <a:pt x="307030" y="616586"/>
                </a:lnTo>
                <a:lnTo>
                  <a:pt x="308620" y="606426"/>
                </a:lnTo>
                <a:lnTo>
                  <a:pt x="311482" y="596901"/>
                </a:lnTo>
                <a:lnTo>
                  <a:pt x="314344" y="587694"/>
                </a:lnTo>
                <a:lnTo>
                  <a:pt x="318161" y="579121"/>
                </a:lnTo>
                <a:lnTo>
                  <a:pt x="321977" y="570231"/>
                </a:lnTo>
                <a:lnTo>
                  <a:pt x="326430" y="561976"/>
                </a:lnTo>
                <a:lnTo>
                  <a:pt x="331836" y="554039"/>
                </a:lnTo>
                <a:lnTo>
                  <a:pt x="336924" y="546736"/>
                </a:lnTo>
                <a:lnTo>
                  <a:pt x="342649" y="539434"/>
                </a:lnTo>
                <a:lnTo>
                  <a:pt x="349009" y="532449"/>
                </a:lnTo>
                <a:lnTo>
                  <a:pt x="355370" y="526099"/>
                </a:lnTo>
                <a:lnTo>
                  <a:pt x="362367" y="519749"/>
                </a:lnTo>
                <a:lnTo>
                  <a:pt x="369363" y="513716"/>
                </a:lnTo>
                <a:lnTo>
                  <a:pt x="376996" y="508001"/>
                </a:lnTo>
                <a:lnTo>
                  <a:pt x="383675" y="502921"/>
                </a:lnTo>
                <a:lnTo>
                  <a:pt x="390035" y="498794"/>
                </a:lnTo>
                <a:lnTo>
                  <a:pt x="397350" y="494349"/>
                </a:lnTo>
                <a:lnTo>
                  <a:pt x="404346" y="490539"/>
                </a:lnTo>
                <a:lnTo>
                  <a:pt x="411661" y="486729"/>
                </a:lnTo>
                <a:lnTo>
                  <a:pt x="418658" y="483236"/>
                </a:lnTo>
                <a:lnTo>
                  <a:pt x="426290" y="479744"/>
                </a:lnTo>
                <a:lnTo>
                  <a:pt x="433287" y="476886"/>
                </a:lnTo>
                <a:lnTo>
                  <a:pt x="448870" y="471171"/>
                </a:lnTo>
                <a:lnTo>
                  <a:pt x="463818" y="466091"/>
                </a:lnTo>
                <a:lnTo>
                  <a:pt x="479401" y="461964"/>
                </a:lnTo>
                <a:lnTo>
                  <a:pt x="494985" y="459106"/>
                </a:lnTo>
                <a:lnTo>
                  <a:pt x="498483" y="458789"/>
                </a:lnTo>
                <a:close/>
                <a:moveTo>
                  <a:pt x="702090" y="457201"/>
                </a:moveTo>
                <a:lnTo>
                  <a:pt x="710728" y="457519"/>
                </a:lnTo>
                <a:lnTo>
                  <a:pt x="719367" y="458791"/>
                </a:lnTo>
                <a:lnTo>
                  <a:pt x="728005" y="460700"/>
                </a:lnTo>
                <a:lnTo>
                  <a:pt x="736323" y="462927"/>
                </a:lnTo>
                <a:lnTo>
                  <a:pt x="744642" y="465790"/>
                </a:lnTo>
                <a:lnTo>
                  <a:pt x="752960" y="469290"/>
                </a:lnTo>
                <a:lnTo>
                  <a:pt x="760959" y="473426"/>
                </a:lnTo>
                <a:lnTo>
                  <a:pt x="768317" y="477562"/>
                </a:lnTo>
                <a:lnTo>
                  <a:pt x="775996" y="482334"/>
                </a:lnTo>
                <a:lnTo>
                  <a:pt x="783674" y="487424"/>
                </a:lnTo>
                <a:lnTo>
                  <a:pt x="790713" y="492514"/>
                </a:lnTo>
                <a:lnTo>
                  <a:pt x="797752" y="498240"/>
                </a:lnTo>
                <a:lnTo>
                  <a:pt x="804470" y="503967"/>
                </a:lnTo>
                <a:lnTo>
                  <a:pt x="810869" y="510012"/>
                </a:lnTo>
                <a:lnTo>
                  <a:pt x="814388" y="513193"/>
                </a:lnTo>
                <a:lnTo>
                  <a:pt x="799031" y="518919"/>
                </a:lnTo>
                <a:lnTo>
                  <a:pt x="784634" y="524328"/>
                </a:lnTo>
                <a:lnTo>
                  <a:pt x="771197" y="530372"/>
                </a:lnTo>
                <a:lnTo>
                  <a:pt x="757759" y="535780"/>
                </a:lnTo>
                <a:lnTo>
                  <a:pt x="745282" y="541825"/>
                </a:lnTo>
                <a:lnTo>
                  <a:pt x="733764" y="548506"/>
                </a:lnTo>
                <a:lnTo>
                  <a:pt x="722246" y="554869"/>
                </a:lnTo>
                <a:lnTo>
                  <a:pt x="711688" y="561231"/>
                </a:lnTo>
                <a:lnTo>
                  <a:pt x="701770" y="567594"/>
                </a:lnTo>
                <a:lnTo>
                  <a:pt x="692172" y="574275"/>
                </a:lnTo>
                <a:lnTo>
                  <a:pt x="683534" y="580638"/>
                </a:lnTo>
                <a:lnTo>
                  <a:pt x="675215" y="587955"/>
                </a:lnTo>
                <a:lnTo>
                  <a:pt x="667537" y="594636"/>
                </a:lnTo>
                <a:lnTo>
                  <a:pt x="660498" y="601635"/>
                </a:lnTo>
                <a:lnTo>
                  <a:pt x="653779" y="608634"/>
                </a:lnTo>
                <a:lnTo>
                  <a:pt x="647700" y="615951"/>
                </a:lnTo>
                <a:lnTo>
                  <a:pt x="670096" y="482334"/>
                </a:lnTo>
                <a:lnTo>
                  <a:pt x="672656" y="467381"/>
                </a:lnTo>
                <a:lnTo>
                  <a:pt x="677775" y="464200"/>
                </a:lnTo>
                <a:lnTo>
                  <a:pt x="681614" y="461655"/>
                </a:lnTo>
                <a:lnTo>
                  <a:pt x="683854" y="459746"/>
                </a:lnTo>
                <a:lnTo>
                  <a:pt x="684494" y="459110"/>
                </a:lnTo>
                <a:lnTo>
                  <a:pt x="693452" y="457519"/>
                </a:lnTo>
                <a:lnTo>
                  <a:pt x="702090" y="457201"/>
                </a:lnTo>
                <a:close/>
                <a:moveTo>
                  <a:pt x="1819767" y="419101"/>
                </a:moveTo>
                <a:lnTo>
                  <a:pt x="1828029" y="419418"/>
                </a:lnTo>
                <a:lnTo>
                  <a:pt x="1836609" y="420687"/>
                </a:lnTo>
                <a:lnTo>
                  <a:pt x="1845189" y="422272"/>
                </a:lnTo>
                <a:lnTo>
                  <a:pt x="1853451" y="424810"/>
                </a:lnTo>
                <a:lnTo>
                  <a:pt x="1862030" y="427347"/>
                </a:lnTo>
                <a:lnTo>
                  <a:pt x="1869657" y="431153"/>
                </a:lnTo>
                <a:lnTo>
                  <a:pt x="1877601" y="434959"/>
                </a:lnTo>
                <a:lnTo>
                  <a:pt x="1885545" y="439400"/>
                </a:lnTo>
                <a:lnTo>
                  <a:pt x="1893172" y="443840"/>
                </a:lnTo>
                <a:lnTo>
                  <a:pt x="1900480" y="449232"/>
                </a:lnTo>
                <a:lnTo>
                  <a:pt x="1907789" y="454307"/>
                </a:lnTo>
                <a:lnTo>
                  <a:pt x="1914462" y="460016"/>
                </a:lnTo>
                <a:lnTo>
                  <a:pt x="1921453" y="465725"/>
                </a:lnTo>
                <a:lnTo>
                  <a:pt x="1927809" y="471434"/>
                </a:lnTo>
                <a:lnTo>
                  <a:pt x="1937977" y="481901"/>
                </a:lnTo>
                <a:lnTo>
                  <a:pt x="1947193" y="492051"/>
                </a:lnTo>
                <a:lnTo>
                  <a:pt x="1955455" y="502201"/>
                </a:lnTo>
                <a:lnTo>
                  <a:pt x="1962763" y="511399"/>
                </a:lnTo>
                <a:lnTo>
                  <a:pt x="1968483" y="520279"/>
                </a:lnTo>
                <a:lnTo>
                  <a:pt x="1973250" y="528209"/>
                </a:lnTo>
                <a:lnTo>
                  <a:pt x="1976427" y="534552"/>
                </a:lnTo>
                <a:lnTo>
                  <a:pt x="1977381" y="537090"/>
                </a:lnTo>
                <a:lnTo>
                  <a:pt x="1977698" y="539310"/>
                </a:lnTo>
                <a:lnTo>
                  <a:pt x="1979923" y="545654"/>
                </a:lnTo>
                <a:lnTo>
                  <a:pt x="1981829" y="552949"/>
                </a:lnTo>
                <a:lnTo>
                  <a:pt x="1983418" y="561512"/>
                </a:lnTo>
                <a:lnTo>
                  <a:pt x="1984689" y="571345"/>
                </a:lnTo>
                <a:lnTo>
                  <a:pt x="1985643" y="582129"/>
                </a:lnTo>
                <a:lnTo>
                  <a:pt x="1986914" y="594181"/>
                </a:lnTo>
                <a:lnTo>
                  <a:pt x="1988185" y="620507"/>
                </a:lnTo>
                <a:lnTo>
                  <a:pt x="1989138" y="649687"/>
                </a:lnTo>
                <a:lnTo>
                  <a:pt x="1989138" y="681404"/>
                </a:lnTo>
                <a:lnTo>
                  <a:pt x="1988820" y="715025"/>
                </a:lnTo>
                <a:lnTo>
                  <a:pt x="1987549" y="749914"/>
                </a:lnTo>
                <a:lnTo>
                  <a:pt x="1986596" y="785438"/>
                </a:lnTo>
                <a:lnTo>
                  <a:pt x="1984689" y="820961"/>
                </a:lnTo>
                <a:lnTo>
                  <a:pt x="1982783" y="856485"/>
                </a:lnTo>
                <a:lnTo>
                  <a:pt x="1980558" y="890423"/>
                </a:lnTo>
                <a:lnTo>
                  <a:pt x="1978016" y="922775"/>
                </a:lnTo>
                <a:lnTo>
                  <a:pt x="1975474" y="952906"/>
                </a:lnTo>
                <a:lnTo>
                  <a:pt x="1973250" y="979866"/>
                </a:lnTo>
                <a:lnTo>
                  <a:pt x="1970707" y="1003972"/>
                </a:lnTo>
                <a:lnTo>
                  <a:pt x="1968801" y="1018244"/>
                </a:lnTo>
                <a:lnTo>
                  <a:pt x="1967212" y="1030614"/>
                </a:lnTo>
                <a:lnTo>
                  <a:pt x="1957997" y="1035689"/>
                </a:lnTo>
                <a:lnTo>
                  <a:pt x="1948464" y="1039812"/>
                </a:lnTo>
                <a:lnTo>
                  <a:pt x="1939884" y="1042984"/>
                </a:lnTo>
                <a:lnTo>
                  <a:pt x="1931622" y="1045522"/>
                </a:lnTo>
                <a:lnTo>
                  <a:pt x="1923995" y="1047107"/>
                </a:lnTo>
                <a:lnTo>
                  <a:pt x="1920500" y="1047107"/>
                </a:lnTo>
                <a:lnTo>
                  <a:pt x="1917322" y="1047425"/>
                </a:lnTo>
                <a:lnTo>
                  <a:pt x="1914145" y="1047107"/>
                </a:lnTo>
                <a:lnTo>
                  <a:pt x="1911285" y="1046790"/>
                </a:lnTo>
                <a:lnTo>
                  <a:pt x="1908425" y="1045522"/>
                </a:lnTo>
                <a:lnTo>
                  <a:pt x="1906200" y="1044570"/>
                </a:lnTo>
                <a:lnTo>
                  <a:pt x="1907789" y="1016024"/>
                </a:lnTo>
                <a:lnTo>
                  <a:pt x="1909378" y="968765"/>
                </a:lnTo>
                <a:lnTo>
                  <a:pt x="1910331" y="910088"/>
                </a:lnTo>
                <a:lnTo>
                  <a:pt x="1911602" y="845701"/>
                </a:lnTo>
                <a:lnTo>
                  <a:pt x="1912238" y="781314"/>
                </a:lnTo>
                <a:lnTo>
                  <a:pt x="1912238" y="722320"/>
                </a:lnTo>
                <a:lnTo>
                  <a:pt x="1911920" y="696629"/>
                </a:lnTo>
                <a:lnTo>
                  <a:pt x="1911602" y="674426"/>
                </a:lnTo>
                <a:lnTo>
                  <a:pt x="1910649" y="656982"/>
                </a:lnTo>
                <a:lnTo>
                  <a:pt x="1910014" y="644295"/>
                </a:lnTo>
                <a:lnTo>
                  <a:pt x="1909696" y="639537"/>
                </a:lnTo>
                <a:lnTo>
                  <a:pt x="1909060" y="636682"/>
                </a:lnTo>
                <a:lnTo>
                  <a:pt x="1908107" y="635414"/>
                </a:lnTo>
                <a:lnTo>
                  <a:pt x="1907789" y="635414"/>
                </a:lnTo>
                <a:lnTo>
                  <a:pt x="1907471" y="635731"/>
                </a:lnTo>
                <a:lnTo>
                  <a:pt x="1902387" y="644295"/>
                </a:lnTo>
                <a:lnTo>
                  <a:pt x="1897938" y="653175"/>
                </a:lnTo>
                <a:lnTo>
                  <a:pt x="1896985" y="655713"/>
                </a:lnTo>
                <a:lnTo>
                  <a:pt x="1881732" y="956395"/>
                </a:lnTo>
                <a:lnTo>
                  <a:pt x="1876966" y="1027760"/>
                </a:lnTo>
                <a:lnTo>
                  <a:pt x="1872835" y="1088340"/>
                </a:lnTo>
                <a:lnTo>
                  <a:pt x="1870928" y="1111811"/>
                </a:lnTo>
                <a:lnTo>
                  <a:pt x="1870610" y="1115935"/>
                </a:lnTo>
                <a:lnTo>
                  <a:pt x="1867750" y="1127670"/>
                </a:lnTo>
                <a:lnTo>
                  <a:pt x="1866797" y="1132428"/>
                </a:lnTo>
                <a:lnTo>
                  <a:pt x="1864890" y="1136868"/>
                </a:lnTo>
                <a:lnTo>
                  <a:pt x="1862348" y="1141309"/>
                </a:lnTo>
                <a:lnTo>
                  <a:pt x="1859170" y="1145432"/>
                </a:lnTo>
                <a:lnTo>
                  <a:pt x="1854722" y="1150507"/>
                </a:lnTo>
                <a:lnTo>
                  <a:pt x="1848684" y="1155581"/>
                </a:lnTo>
                <a:lnTo>
                  <a:pt x="1847731" y="1163194"/>
                </a:lnTo>
                <a:lnTo>
                  <a:pt x="1833431" y="1252320"/>
                </a:lnTo>
                <a:lnTo>
                  <a:pt x="1822627" y="1317024"/>
                </a:lnTo>
                <a:lnTo>
                  <a:pt x="1808010" y="1320513"/>
                </a:lnTo>
                <a:lnTo>
                  <a:pt x="1770513" y="1592332"/>
                </a:lnTo>
                <a:lnTo>
                  <a:pt x="1760980" y="1660525"/>
                </a:lnTo>
                <a:lnTo>
                  <a:pt x="1757166" y="1658939"/>
                </a:lnTo>
                <a:lnTo>
                  <a:pt x="1753035" y="1657036"/>
                </a:lnTo>
                <a:lnTo>
                  <a:pt x="1747951" y="1654499"/>
                </a:lnTo>
                <a:lnTo>
                  <a:pt x="1742231" y="1650693"/>
                </a:lnTo>
                <a:lnTo>
                  <a:pt x="1739054" y="1648472"/>
                </a:lnTo>
                <a:lnTo>
                  <a:pt x="1736511" y="1645618"/>
                </a:lnTo>
                <a:lnTo>
                  <a:pt x="1734605" y="1643715"/>
                </a:lnTo>
                <a:lnTo>
                  <a:pt x="1733016" y="1641495"/>
                </a:lnTo>
                <a:lnTo>
                  <a:pt x="1730156" y="1636103"/>
                </a:lnTo>
                <a:lnTo>
                  <a:pt x="1727614" y="1630076"/>
                </a:lnTo>
                <a:lnTo>
                  <a:pt x="1725390" y="1624050"/>
                </a:lnTo>
                <a:lnTo>
                  <a:pt x="1721894" y="1613583"/>
                </a:lnTo>
                <a:lnTo>
                  <a:pt x="1720305" y="1609143"/>
                </a:lnTo>
                <a:lnTo>
                  <a:pt x="1717128" y="1568861"/>
                </a:lnTo>
                <a:lnTo>
                  <a:pt x="1706006" y="1448334"/>
                </a:lnTo>
                <a:lnTo>
                  <a:pt x="1695837" y="1562201"/>
                </a:lnTo>
                <a:lnTo>
                  <a:pt x="1691706" y="1609143"/>
                </a:lnTo>
                <a:lnTo>
                  <a:pt x="1690753" y="1613583"/>
                </a:lnTo>
                <a:lnTo>
                  <a:pt x="1687257" y="1624050"/>
                </a:lnTo>
                <a:lnTo>
                  <a:pt x="1685033" y="1630076"/>
                </a:lnTo>
                <a:lnTo>
                  <a:pt x="1681855" y="1636103"/>
                </a:lnTo>
                <a:lnTo>
                  <a:pt x="1678995" y="1641495"/>
                </a:lnTo>
                <a:lnTo>
                  <a:pt x="1677406" y="1643715"/>
                </a:lnTo>
                <a:lnTo>
                  <a:pt x="1675818" y="1645618"/>
                </a:lnTo>
                <a:lnTo>
                  <a:pt x="1671369" y="1649741"/>
                </a:lnTo>
                <a:lnTo>
                  <a:pt x="1667238" y="1652913"/>
                </a:lnTo>
                <a:lnTo>
                  <a:pt x="1663107" y="1655767"/>
                </a:lnTo>
                <a:lnTo>
                  <a:pt x="1658976" y="1657670"/>
                </a:lnTo>
                <a:lnTo>
                  <a:pt x="1653256" y="1659891"/>
                </a:lnTo>
                <a:lnTo>
                  <a:pt x="1651032" y="1660525"/>
                </a:lnTo>
                <a:lnTo>
                  <a:pt x="1641816" y="1592332"/>
                </a:lnTo>
                <a:lnTo>
                  <a:pt x="1614488" y="1395366"/>
                </a:lnTo>
                <a:lnTo>
                  <a:pt x="1621161" y="1389657"/>
                </a:lnTo>
                <a:lnTo>
                  <a:pt x="1627199" y="1383313"/>
                </a:lnTo>
                <a:lnTo>
                  <a:pt x="1632283" y="1376653"/>
                </a:lnTo>
                <a:lnTo>
                  <a:pt x="1637367" y="1369358"/>
                </a:lnTo>
                <a:lnTo>
                  <a:pt x="1641498" y="1362063"/>
                </a:lnTo>
                <a:lnTo>
                  <a:pt x="1644994" y="1354133"/>
                </a:lnTo>
                <a:lnTo>
                  <a:pt x="1647854" y="1345887"/>
                </a:lnTo>
                <a:lnTo>
                  <a:pt x="1650078" y="1337006"/>
                </a:lnTo>
                <a:lnTo>
                  <a:pt x="1652620" y="1321464"/>
                </a:lnTo>
                <a:lnTo>
                  <a:pt x="1656116" y="1299896"/>
                </a:lnTo>
                <a:lnTo>
                  <a:pt x="1659929" y="1270399"/>
                </a:lnTo>
                <a:lnTo>
                  <a:pt x="1664378" y="1234875"/>
                </a:lnTo>
                <a:lnTo>
                  <a:pt x="1668827" y="1195546"/>
                </a:lnTo>
                <a:lnTo>
                  <a:pt x="1673275" y="1152410"/>
                </a:lnTo>
                <a:lnTo>
                  <a:pt x="1678360" y="1106419"/>
                </a:lnTo>
                <a:lnTo>
                  <a:pt x="1683126" y="1058843"/>
                </a:lnTo>
                <a:lnTo>
                  <a:pt x="1687575" y="1009998"/>
                </a:lnTo>
                <a:lnTo>
                  <a:pt x="1692024" y="961470"/>
                </a:lnTo>
                <a:lnTo>
                  <a:pt x="1695837" y="913894"/>
                </a:lnTo>
                <a:lnTo>
                  <a:pt x="1699332" y="867903"/>
                </a:lnTo>
                <a:lnTo>
                  <a:pt x="1702192" y="824767"/>
                </a:lnTo>
                <a:lnTo>
                  <a:pt x="1704417" y="785438"/>
                </a:lnTo>
                <a:lnTo>
                  <a:pt x="1705688" y="750548"/>
                </a:lnTo>
                <a:lnTo>
                  <a:pt x="1706006" y="721051"/>
                </a:lnTo>
                <a:lnTo>
                  <a:pt x="1706006" y="708364"/>
                </a:lnTo>
                <a:lnTo>
                  <a:pt x="1705688" y="697897"/>
                </a:lnTo>
                <a:lnTo>
                  <a:pt x="1705052" y="688699"/>
                </a:lnTo>
                <a:lnTo>
                  <a:pt x="1703781" y="681721"/>
                </a:lnTo>
                <a:lnTo>
                  <a:pt x="1701557" y="672840"/>
                </a:lnTo>
                <a:lnTo>
                  <a:pt x="1699968" y="668083"/>
                </a:lnTo>
                <a:lnTo>
                  <a:pt x="1698061" y="663325"/>
                </a:lnTo>
                <a:lnTo>
                  <a:pt x="1695837" y="658567"/>
                </a:lnTo>
                <a:lnTo>
                  <a:pt x="1693613" y="653493"/>
                </a:lnTo>
                <a:lnTo>
                  <a:pt x="1690753" y="648735"/>
                </a:lnTo>
                <a:lnTo>
                  <a:pt x="1687575" y="643660"/>
                </a:lnTo>
                <a:lnTo>
                  <a:pt x="1680266" y="633511"/>
                </a:lnTo>
                <a:lnTo>
                  <a:pt x="1694566" y="494588"/>
                </a:lnTo>
                <a:lnTo>
                  <a:pt x="1689164" y="476509"/>
                </a:lnTo>
                <a:lnTo>
                  <a:pt x="1694884" y="463505"/>
                </a:lnTo>
                <a:lnTo>
                  <a:pt x="1699650" y="452087"/>
                </a:lnTo>
                <a:lnTo>
                  <a:pt x="1723483" y="452087"/>
                </a:lnTo>
                <a:lnTo>
                  <a:pt x="1727932" y="463505"/>
                </a:lnTo>
                <a:lnTo>
                  <a:pt x="1733016" y="476509"/>
                </a:lnTo>
                <a:lnTo>
                  <a:pt x="1728567" y="498077"/>
                </a:lnTo>
                <a:lnTo>
                  <a:pt x="1745727" y="694408"/>
                </a:lnTo>
                <a:lnTo>
                  <a:pt x="1787672" y="444157"/>
                </a:lnTo>
                <a:lnTo>
                  <a:pt x="1790532" y="429250"/>
                </a:lnTo>
                <a:lnTo>
                  <a:pt x="1795617" y="425761"/>
                </a:lnTo>
                <a:lnTo>
                  <a:pt x="1799430" y="423224"/>
                </a:lnTo>
                <a:lnTo>
                  <a:pt x="1801654" y="421321"/>
                </a:lnTo>
                <a:lnTo>
                  <a:pt x="1801972" y="420687"/>
                </a:lnTo>
                <a:lnTo>
                  <a:pt x="1810552" y="419418"/>
                </a:lnTo>
                <a:lnTo>
                  <a:pt x="1819767" y="419101"/>
                </a:lnTo>
                <a:close/>
                <a:moveTo>
                  <a:pt x="1616502" y="419101"/>
                </a:moveTo>
                <a:lnTo>
                  <a:pt x="1620650" y="419419"/>
                </a:lnTo>
                <a:lnTo>
                  <a:pt x="1626712" y="449632"/>
                </a:lnTo>
                <a:lnTo>
                  <a:pt x="1658938" y="608014"/>
                </a:lnTo>
                <a:lnTo>
                  <a:pt x="1650004" y="600063"/>
                </a:lnTo>
                <a:lnTo>
                  <a:pt x="1640751" y="591794"/>
                </a:lnTo>
                <a:lnTo>
                  <a:pt x="1630860" y="583525"/>
                </a:lnTo>
                <a:lnTo>
                  <a:pt x="1620331" y="575574"/>
                </a:lnTo>
                <a:lnTo>
                  <a:pt x="1609163" y="567623"/>
                </a:lnTo>
                <a:lnTo>
                  <a:pt x="1597996" y="559990"/>
                </a:lnTo>
                <a:lnTo>
                  <a:pt x="1585871" y="552358"/>
                </a:lnTo>
                <a:lnTo>
                  <a:pt x="1573747" y="544725"/>
                </a:lnTo>
                <a:lnTo>
                  <a:pt x="1561303" y="537728"/>
                </a:lnTo>
                <a:lnTo>
                  <a:pt x="1548221" y="530413"/>
                </a:lnTo>
                <a:lnTo>
                  <a:pt x="1534820" y="523734"/>
                </a:lnTo>
                <a:lnTo>
                  <a:pt x="1521419" y="517374"/>
                </a:lnTo>
                <a:lnTo>
                  <a:pt x="1507699" y="511013"/>
                </a:lnTo>
                <a:lnTo>
                  <a:pt x="1493660" y="504970"/>
                </a:lnTo>
                <a:lnTo>
                  <a:pt x="1479621" y="499245"/>
                </a:lnTo>
                <a:lnTo>
                  <a:pt x="1465263" y="494475"/>
                </a:lnTo>
                <a:lnTo>
                  <a:pt x="1472283" y="487160"/>
                </a:lnTo>
                <a:lnTo>
                  <a:pt x="1479302" y="480799"/>
                </a:lnTo>
                <a:lnTo>
                  <a:pt x="1486641" y="474439"/>
                </a:lnTo>
                <a:lnTo>
                  <a:pt x="1494298" y="468396"/>
                </a:lnTo>
                <a:lnTo>
                  <a:pt x="1500999" y="463944"/>
                </a:lnTo>
                <a:lnTo>
                  <a:pt x="1507699" y="459173"/>
                </a:lnTo>
                <a:lnTo>
                  <a:pt x="1514719" y="455039"/>
                </a:lnTo>
                <a:lnTo>
                  <a:pt x="1521738" y="450904"/>
                </a:lnTo>
                <a:lnTo>
                  <a:pt x="1528758" y="447406"/>
                </a:lnTo>
                <a:lnTo>
                  <a:pt x="1536415" y="443907"/>
                </a:lnTo>
                <a:lnTo>
                  <a:pt x="1543435" y="440409"/>
                </a:lnTo>
                <a:lnTo>
                  <a:pt x="1551093" y="437229"/>
                </a:lnTo>
                <a:lnTo>
                  <a:pt x="1566089" y="431504"/>
                </a:lnTo>
                <a:lnTo>
                  <a:pt x="1581723" y="426415"/>
                </a:lnTo>
                <a:lnTo>
                  <a:pt x="1597358" y="422917"/>
                </a:lnTo>
                <a:lnTo>
                  <a:pt x="1612673" y="419419"/>
                </a:lnTo>
                <a:lnTo>
                  <a:pt x="1616502" y="419101"/>
                </a:lnTo>
                <a:close/>
                <a:moveTo>
                  <a:pt x="610198" y="38100"/>
                </a:moveTo>
                <a:lnTo>
                  <a:pt x="618114" y="38418"/>
                </a:lnTo>
                <a:lnTo>
                  <a:pt x="620963" y="38418"/>
                </a:lnTo>
                <a:lnTo>
                  <a:pt x="612731" y="41593"/>
                </a:lnTo>
                <a:lnTo>
                  <a:pt x="605449" y="44768"/>
                </a:lnTo>
                <a:lnTo>
                  <a:pt x="597850" y="48260"/>
                </a:lnTo>
                <a:lnTo>
                  <a:pt x="590568" y="52071"/>
                </a:lnTo>
                <a:lnTo>
                  <a:pt x="593418" y="53023"/>
                </a:lnTo>
                <a:lnTo>
                  <a:pt x="601650" y="52388"/>
                </a:lnTo>
                <a:lnTo>
                  <a:pt x="610832" y="52071"/>
                </a:lnTo>
                <a:lnTo>
                  <a:pt x="620647" y="52388"/>
                </a:lnTo>
                <a:lnTo>
                  <a:pt x="630462" y="53023"/>
                </a:lnTo>
                <a:lnTo>
                  <a:pt x="640911" y="54293"/>
                </a:lnTo>
                <a:lnTo>
                  <a:pt x="651359" y="56198"/>
                </a:lnTo>
                <a:lnTo>
                  <a:pt x="662124" y="59055"/>
                </a:lnTo>
                <a:lnTo>
                  <a:pt x="672573" y="62548"/>
                </a:lnTo>
                <a:lnTo>
                  <a:pt x="677639" y="64771"/>
                </a:lnTo>
                <a:lnTo>
                  <a:pt x="682705" y="67311"/>
                </a:lnTo>
                <a:lnTo>
                  <a:pt x="687771" y="70168"/>
                </a:lnTo>
                <a:lnTo>
                  <a:pt x="693153" y="73025"/>
                </a:lnTo>
                <a:lnTo>
                  <a:pt x="697902" y="76200"/>
                </a:lnTo>
                <a:lnTo>
                  <a:pt x="702968" y="79693"/>
                </a:lnTo>
                <a:lnTo>
                  <a:pt x="707718" y="83503"/>
                </a:lnTo>
                <a:lnTo>
                  <a:pt x="712150" y="87630"/>
                </a:lnTo>
                <a:lnTo>
                  <a:pt x="716583" y="92393"/>
                </a:lnTo>
                <a:lnTo>
                  <a:pt x="721332" y="96838"/>
                </a:lnTo>
                <a:lnTo>
                  <a:pt x="725765" y="101918"/>
                </a:lnTo>
                <a:lnTo>
                  <a:pt x="729881" y="107633"/>
                </a:lnTo>
                <a:lnTo>
                  <a:pt x="733680" y="113348"/>
                </a:lnTo>
                <a:lnTo>
                  <a:pt x="737480" y="119698"/>
                </a:lnTo>
                <a:lnTo>
                  <a:pt x="740963" y="126366"/>
                </a:lnTo>
                <a:lnTo>
                  <a:pt x="744446" y="133351"/>
                </a:lnTo>
                <a:lnTo>
                  <a:pt x="750778" y="148908"/>
                </a:lnTo>
                <a:lnTo>
                  <a:pt x="756794" y="163831"/>
                </a:lnTo>
                <a:lnTo>
                  <a:pt x="761860" y="178118"/>
                </a:lnTo>
                <a:lnTo>
                  <a:pt x="765976" y="191453"/>
                </a:lnTo>
                <a:lnTo>
                  <a:pt x="769142" y="204153"/>
                </a:lnTo>
                <a:lnTo>
                  <a:pt x="772308" y="216853"/>
                </a:lnTo>
                <a:lnTo>
                  <a:pt x="774208" y="228601"/>
                </a:lnTo>
                <a:lnTo>
                  <a:pt x="775474" y="240348"/>
                </a:lnTo>
                <a:lnTo>
                  <a:pt x="776741" y="251461"/>
                </a:lnTo>
                <a:lnTo>
                  <a:pt x="777058" y="262256"/>
                </a:lnTo>
                <a:lnTo>
                  <a:pt x="777058" y="273051"/>
                </a:lnTo>
                <a:lnTo>
                  <a:pt x="776424" y="283211"/>
                </a:lnTo>
                <a:lnTo>
                  <a:pt x="775474" y="293371"/>
                </a:lnTo>
                <a:lnTo>
                  <a:pt x="774525" y="303531"/>
                </a:lnTo>
                <a:lnTo>
                  <a:pt x="772941" y="313691"/>
                </a:lnTo>
                <a:lnTo>
                  <a:pt x="771042" y="323851"/>
                </a:lnTo>
                <a:lnTo>
                  <a:pt x="769459" y="334011"/>
                </a:lnTo>
                <a:lnTo>
                  <a:pt x="768509" y="343536"/>
                </a:lnTo>
                <a:lnTo>
                  <a:pt x="767559" y="352426"/>
                </a:lnTo>
                <a:lnTo>
                  <a:pt x="767559" y="360364"/>
                </a:lnTo>
                <a:lnTo>
                  <a:pt x="768192" y="367984"/>
                </a:lnTo>
                <a:lnTo>
                  <a:pt x="768509" y="374651"/>
                </a:lnTo>
                <a:lnTo>
                  <a:pt x="769459" y="380684"/>
                </a:lnTo>
                <a:lnTo>
                  <a:pt x="771042" y="386716"/>
                </a:lnTo>
                <a:lnTo>
                  <a:pt x="772625" y="391479"/>
                </a:lnTo>
                <a:lnTo>
                  <a:pt x="774841" y="395924"/>
                </a:lnTo>
                <a:lnTo>
                  <a:pt x="777058" y="400051"/>
                </a:lnTo>
                <a:lnTo>
                  <a:pt x="779274" y="403861"/>
                </a:lnTo>
                <a:lnTo>
                  <a:pt x="781807" y="407036"/>
                </a:lnTo>
                <a:lnTo>
                  <a:pt x="784656" y="409894"/>
                </a:lnTo>
                <a:lnTo>
                  <a:pt x="787506" y="412116"/>
                </a:lnTo>
                <a:lnTo>
                  <a:pt x="790672" y="414339"/>
                </a:lnTo>
                <a:lnTo>
                  <a:pt x="793522" y="415926"/>
                </a:lnTo>
                <a:lnTo>
                  <a:pt x="796688" y="417514"/>
                </a:lnTo>
                <a:lnTo>
                  <a:pt x="799854" y="418784"/>
                </a:lnTo>
                <a:lnTo>
                  <a:pt x="803020" y="419419"/>
                </a:lnTo>
                <a:lnTo>
                  <a:pt x="808720" y="420371"/>
                </a:lnTo>
                <a:lnTo>
                  <a:pt x="813786" y="421006"/>
                </a:lnTo>
                <a:lnTo>
                  <a:pt x="818852" y="421006"/>
                </a:lnTo>
                <a:lnTo>
                  <a:pt x="822018" y="420371"/>
                </a:lnTo>
                <a:lnTo>
                  <a:pt x="825501" y="420054"/>
                </a:lnTo>
                <a:lnTo>
                  <a:pt x="824551" y="422911"/>
                </a:lnTo>
                <a:lnTo>
                  <a:pt x="823601" y="425451"/>
                </a:lnTo>
                <a:lnTo>
                  <a:pt x="822018" y="429261"/>
                </a:lnTo>
                <a:lnTo>
                  <a:pt x="819801" y="433389"/>
                </a:lnTo>
                <a:lnTo>
                  <a:pt x="817268" y="437834"/>
                </a:lnTo>
                <a:lnTo>
                  <a:pt x="813469" y="442279"/>
                </a:lnTo>
                <a:lnTo>
                  <a:pt x="809353" y="446724"/>
                </a:lnTo>
                <a:lnTo>
                  <a:pt x="806820" y="448629"/>
                </a:lnTo>
                <a:lnTo>
                  <a:pt x="803970" y="450534"/>
                </a:lnTo>
                <a:lnTo>
                  <a:pt x="801121" y="452439"/>
                </a:lnTo>
                <a:lnTo>
                  <a:pt x="797954" y="454344"/>
                </a:lnTo>
                <a:lnTo>
                  <a:pt x="794788" y="455614"/>
                </a:lnTo>
                <a:lnTo>
                  <a:pt x="790989" y="456884"/>
                </a:lnTo>
                <a:lnTo>
                  <a:pt x="787189" y="457836"/>
                </a:lnTo>
                <a:lnTo>
                  <a:pt x="783073" y="458471"/>
                </a:lnTo>
                <a:lnTo>
                  <a:pt x="778641" y="458789"/>
                </a:lnTo>
                <a:lnTo>
                  <a:pt x="774208" y="458789"/>
                </a:lnTo>
                <a:lnTo>
                  <a:pt x="768825" y="458471"/>
                </a:lnTo>
                <a:lnTo>
                  <a:pt x="763443" y="458154"/>
                </a:lnTo>
                <a:lnTo>
                  <a:pt x="758060" y="456884"/>
                </a:lnTo>
                <a:lnTo>
                  <a:pt x="752361" y="454979"/>
                </a:lnTo>
                <a:lnTo>
                  <a:pt x="746029" y="453074"/>
                </a:lnTo>
                <a:lnTo>
                  <a:pt x="739696" y="450534"/>
                </a:lnTo>
                <a:lnTo>
                  <a:pt x="693470" y="431484"/>
                </a:lnTo>
                <a:lnTo>
                  <a:pt x="695686" y="420371"/>
                </a:lnTo>
                <a:lnTo>
                  <a:pt x="697586" y="407354"/>
                </a:lnTo>
                <a:lnTo>
                  <a:pt x="699802" y="390526"/>
                </a:lnTo>
                <a:lnTo>
                  <a:pt x="701702" y="369889"/>
                </a:lnTo>
                <a:lnTo>
                  <a:pt x="702968" y="358459"/>
                </a:lnTo>
                <a:lnTo>
                  <a:pt x="703285" y="346394"/>
                </a:lnTo>
                <a:lnTo>
                  <a:pt x="703602" y="333694"/>
                </a:lnTo>
                <a:lnTo>
                  <a:pt x="703602" y="320359"/>
                </a:lnTo>
                <a:lnTo>
                  <a:pt x="703602" y="307024"/>
                </a:lnTo>
                <a:lnTo>
                  <a:pt x="702968" y="293053"/>
                </a:lnTo>
                <a:lnTo>
                  <a:pt x="701385" y="304801"/>
                </a:lnTo>
                <a:lnTo>
                  <a:pt x="699169" y="315596"/>
                </a:lnTo>
                <a:lnTo>
                  <a:pt x="696952" y="326391"/>
                </a:lnTo>
                <a:lnTo>
                  <a:pt x="694103" y="337504"/>
                </a:lnTo>
                <a:lnTo>
                  <a:pt x="691253" y="347664"/>
                </a:lnTo>
                <a:lnTo>
                  <a:pt x="687771" y="357189"/>
                </a:lnTo>
                <a:lnTo>
                  <a:pt x="684604" y="367031"/>
                </a:lnTo>
                <a:lnTo>
                  <a:pt x="680488" y="376239"/>
                </a:lnTo>
                <a:lnTo>
                  <a:pt x="676372" y="384811"/>
                </a:lnTo>
                <a:lnTo>
                  <a:pt x="671623" y="393066"/>
                </a:lnTo>
                <a:lnTo>
                  <a:pt x="666874" y="401004"/>
                </a:lnTo>
                <a:lnTo>
                  <a:pt x="662124" y="407989"/>
                </a:lnTo>
                <a:lnTo>
                  <a:pt x="656742" y="414974"/>
                </a:lnTo>
                <a:lnTo>
                  <a:pt x="651042" y="421006"/>
                </a:lnTo>
                <a:lnTo>
                  <a:pt x="645027" y="426404"/>
                </a:lnTo>
                <a:lnTo>
                  <a:pt x="639011" y="431484"/>
                </a:lnTo>
                <a:lnTo>
                  <a:pt x="633312" y="435294"/>
                </a:lnTo>
                <a:lnTo>
                  <a:pt x="627929" y="438151"/>
                </a:lnTo>
                <a:lnTo>
                  <a:pt x="622230" y="441326"/>
                </a:lnTo>
                <a:lnTo>
                  <a:pt x="616531" y="443549"/>
                </a:lnTo>
                <a:lnTo>
                  <a:pt x="610515" y="444819"/>
                </a:lnTo>
                <a:lnTo>
                  <a:pt x="604183" y="446089"/>
                </a:lnTo>
                <a:lnTo>
                  <a:pt x="597850" y="446724"/>
                </a:lnTo>
                <a:lnTo>
                  <a:pt x="591201" y="446724"/>
                </a:lnTo>
                <a:lnTo>
                  <a:pt x="586135" y="446406"/>
                </a:lnTo>
                <a:lnTo>
                  <a:pt x="581703" y="445771"/>
                </a:lnTo>
                <a:lnTo>
                  <a:pt x="576953" y="444501"/>
                </a:lnTo>
                <a:lnTo>
                  <a:pt x="572204" y="442914"/>
                </a:lnTo>
                <a:lnTo>
                  <a:pt x="567771" y="441326"/>
                </a:lnTo>
                <a:lnTo>
                  <a:pt x="563339" y="438786"/>
                </a:lnTo>
                <a:lnTo>
                  <a:pt x="559222" y="436246"/>
                </a:lnTo>
                <a:lnTo>
                  <a:pt x="555106" y="433706"/>
                </a:lnTo>
                <a:lnTo>
                  <a:pt x="549091" y="429261"/>
                </a:lnTo>
                <a:lnTo>
                  <a:pt x="543391" y="424181"/>
                </a:lnTo>
                <a:lnTo>
                  <a:pt x="538009" y="419101"/>
                </a:lnTo>
                <a:lnTo>
                  <a:pt x="532626" y="413069"/>
                </a:lnTo>
                <a:lnTo>
                  <a:pt x="527244" y="406719"/>
                </a:lnTo>
                <a:lnTo>
                  <a:pt x="522495" y="399416"/>
                </a:lnTo>
                <a:lnTo>
                  <a:pt x="517745" y="392431"/>
                </a:lnTo>
                <a:lnTo>
                  <a:pt x="512996" y="384494"/>
                </a:lnTo>
                <a:lnTo>
                  <a:pt x="508563" y="376556"/>
                </a:lnTo>
                <a:lnTo>
                  <a:pt x="504447" y="367984"/>
                </a:lnTo>
                <a:lnTo>
                  <a:pt x="500648" y="359094"/>
                </a:lnTo>
                <a:lnTo>
                  <a:pt x="496848" y="349886"/>
                </a:lnTo>
                <a:lnTo>
                  <a:pt x="493366" y="340679"/>
                </a:lnTo>
                <a:lnTo>
                  <a:pt x="489883" y="331154"/>
                </a:lnTo>
                <a:lnTo>
                  <a:pt x="486717" y="321311"/>
                </a:lnTo>
                <a:lnTo>
                  <a:pt x="483867" y="311151"/>
                </a:lnTo>
                <a:lnTo>
                  <a:pt x="484500" y="323534"/>
                </a:lnTo>
                <a:lnTo>
                  <a:pt x="485450" y="335599"/>
                </a:lnTo>
                <a:lnTo>
                  <a:pt x="487666" y="358459"/>
                </a:lnTo>
                <a:lnTo>
                  <a:pt x="490199" y="378779"/>
                </a:lnTo>
                <a:lnTo>
                  <a:pt x="493366" y="396559"/>
                </a:lnTo>
                <a:lnTo>
                  <a:pt x="495899" y="411164"/>
                </a:lnTo>
                <a:lnTo>
                  <a:pt x="498115" y="421959"/>
                </a:lnTo>
                <a:lnTo>
                  <a:pt x="500015" y="431484"/>
                </a:lnTo>
                <a:lnTo>
                  <a:pt x="454105" y="450534"/>
                </a:lnTo>
                <a:lnTo>
                  <a:pt x="447772" y="453074"/>
                </a:lnTo>
                <a:lnTo>
                  <a:pt x="441440" y="454979"/>
                </a:lnTo>
                <a:lnTo>
                  <a:pt x="435424" y="456884"/>
                </a:lnTo>
                <a:lnTo>
                  <a:pt x="429725" y="458154"/>
                </a:lnTo>
                <a:lnTo>
                  <a:pt x="424659" y="458471"/>
                </a:lnTo>
                <a:lnTo>
                  <a:pt x="419593" y="458789"/>
                </a:lnTo>
                <a:lnTo>
                  <a:pt x="414844" y="458789"/>
                </a:lnTo>
                <a:lnTo>
                  <a:pt x="410728" y="458471"/>
                </a:lnTo>
                <a:lnTo>
                  <a:pt x="406611" y="457836"/>
                </a:lnTo>
                <a:lnTo>
                  <a:pt x="402495" y="456884"/>
                </a:lnTo>
                <a:lnTo>
                  <a:pt x="399013" y="455614"/>
                </a:lnTo>
                <a:lnTo>
                  <a:pt x="395846" y="454344"/>
                </a:lnTo>
                <a:lnTo>
                  <a:pt x="392364" y="452439"/>
                </a:lnTo>
                <a:lnTo>
                  <a:pt x="389831" y="450534"/>
                </a:lnTo>
                <a:lnTo>
                  <a:pt x="386664" y="448629"/>
                </a:lnTo>
                <a:lnTo>
                  <a:pt x="384448" y="446724"/>
                </a:lnTo>
                <a:lnTo>
                  <a:pt x="380015" y="442279"/>
                </a:lnTo>
                <a:lnTo>
                  <a:pt x="376533" y="437834"/>
                </a:lnTo>
                <a:lnTo>
                  <a:pt x="374000" y="433389"/>
                </a:lnTo>
                <a:lnTo>
                  <a:pt x="371783" y="429261"/>
                </a:lnTo>
                <a:lnTo>
                  <a:pt x="370200" y="425451"/>
                </a:lnTo>
                <a:lnTo>
                  <a:pt x="369250" y="422911"/>
                </a:lnTo>
                <a:lnTo>
                  <a:pt x="368300" y="420054"/>
                </a:lnTo>
                <a:lnTo>
                  <a:pt x="371467" y="420371"/>
                </a:lnTo>
                <a:lnTo>
                  <a:pt x="375266" y="421006"/>
                </a:lnTo>
                <a:lnTo>
                  <a:pt x="379699" y="421006"/>
                </a:lnTo>
                <a:lnTo>
                  <a:pt x="384765" y="420371"/>
                </a:lnTo>
                <a:lnTo>
                  <a:pt x="390780" y="419419"/>
                </a:lnTo>
                <a:lnTo>
                  <a:pt x="393947" y="418784"/>
                </a:lnTo>
                <a:lnTo>
                  <a:pt x="396796" y="417514"/>
                </a:lnTo>
                <a:lnTo>
                  <a:pt x="399962" y="415926"/>
                </a:lnTo>
                <a:lnTo>
                  <a:pt x="403129" y="414339"/>
                </a:lnTo>
                <a:lnTo>
                  <a:pt x="406295" y="412116"/>
                </a:lnTo>
                <a:lnTo>
                  <a:pt x="408828" y="409894"/>
                </a:lnTo>
                <a:lnTo>
                  <a:pt x="411994" y="407036"/>
                </a:lnTo>
                <a:lnTo>
                  <a:pt x="414527" y="403861"/>
                </a:lnTo>
                <a:lnTo>
                  <a:pt x="416743" y="400051"/>
                </a:lnTo>
                <a:lnTo>
                  <a:pt x="418960" y="395924"/>
                </a:lnTo>
                <a:lnTo>
                  <a:pt x="420859" y="391479"/>
                </a:lnTo>
                <a:lnTo>
                  <a:pt x="422759" y="386716"/>
                </a:lnTo>
                <a:lnTo>
                  <a:pt x="423709" y="380684"/>
                </a:lnTo>
                <a:lnTo>
                  <a:pt x="424976" y="374651"/>
                </a:lnTo>
                <a:lnTo>
                  <a:pt x="425609" y="367984"/>
                </a:lnTo>
                <a:lnTo>
                  <a:pt x="426242" y="360364"/>
                </a:lnTo>
                <a:lnTo>
                  <a:pt x="425609" y="352426"/>
                </a:lnTo>
                <a:lnTo>
                  <a:pt x="425292" y="343536"/>
                </a:lnTo>
                <a:lnTo>
                  <a:pt x="424342" y="334011"/>
                </a:lnTo>
                <a:lnTo>
                  <a:pt x="422443" y="323851"/>
                </a:lnTo>
                <a:lnTo>
                  <a:pt x="420859" y="313691"/>
                </a:lnTo>
                <a:lnTo>
                  <a:pt x="419276" y="303531"/>
                </a:lnTo>
                <a:lnTo>
                  <a:pt x="418010" y="293371"/>
                </a:lnTo>
                <a:lnTo>
                  <a:pt x="417060" y="283211"/>
                </a:lnTo>
                <a:lnTo>
                  <a:pt x="416427" y="272733"/>
                </a:lnTo>
                <a:lnTo>
                  <a:pt x="416427" y="262256"/>
                </a:lnTo>
                <a:lnTo>
                  <a:pt x="416743" y="251461"/>
                </a:lnTo>
                <a:lnTo>
                  <a:pt x="417377" y="240031"/>
                </a:lnTo>
                <a:lnTo>
                  <a:pt x="418960" y="228283"/>
                </a:lnTo>
                <a:lnTo>
                  <a:pt x="420859" y="216218"/>
                </a:lnTo>
                <a:lnTo>
                  <a:pt x="423709" y="203836"/>
                </a:lnTo>
                <a:lnTo>
                  <a:pt x="427192" y="191136"/>
                </a:lnTo>
                <a:lnTo>
                  <a:pt x="431308" y="177483"/>
                </a:lnTo>
                <a:lnTo>
                  <a:pt x="436690" y="163831"/>
                </a:lnTo>
                <a:lnTo>
                  <a:pt x="442706" y="148591"/>
                </a:lnTo>
                <a:lnTo>
                  <a:pt x="449355" y="133351"/>
                </a:lnTo>
                <a:lnTo>
                  <a:pt x="453471" y="125096"/>
                </a:lnTo>
                <a:lnTo>
                  <a:pt x="457904" y="117476"/>
                </a:lnTo>
                <a:lnTo>
                  <a:pt x="462970" y="109856"/>
                </a:lnTo>
                <a:lnTo>
                  <a:pt x="467719" y="103188"/>
                </a:lnTo>
                <a:lnTo>
                  <a:pt x="463920" y="103506"/>
                </a:lnTo>
                <a:lnTo>
                  <a:pt x="467719" y="100966"/>
                </a:lnTo>
                <a:lnTo>
                  <a:pt x="471835" y="97791"/>
                </a:lnTo>
                <a:lnTo>
                  <a:pt x="479118" y="89853"/>
                </a:lnTo>
                <a:lnTo>
                  <a:pt x="486400" y="82868"/>
                </a:lnTo>
                <a:lnTo>
                  <a:pt x="493999" y="76518"/>
                </a:lnTo>
                <a:lnTo>
                  <a:pt x="501914" y="70803"/>
                </a:lnTo>
                <a:lnTo>
                  <a:pt x="506980" y="67311"/>
                </a:lnTo>
                <a:lnTo>
                  <a:pt x="512363" y="64453"/>
                </a:lnTo>
                <a:lnTo>
                  <a:pt x="522811" y="58738"/>
                </a:lnTo>
                <a:lnTo>
                  <a:pt x="532943" y="53976"/>
                </a:lnTo>
                <a:lnTo>
                  <a:pt x="543391" y="49848"/>
                </a:lnTo>
                <a:lnTo>
                  <a:pt x="553523" y="46673"/>
                </a:lnTo>
                <a:lnTo>
                  <a:pt x="563339" y="44133"/>
                </a:lnTo>
                <a:lnTo>
                  <a:pt x="573154" y="42228"/>
                </a:lnTo>
                <a:lnTo>
                  <a:pt x="581703" y="40641"/>
                </a:lnTo>
                <a:lnTo>
                  <a:pt x="589935" y="39688"/>
                </a:lnTo>
                <a:lnTo>
                  <a:pt x="597850" y="38735"/>
                </a:lnTo>
                <a:lnTo>
                  <a:pt x="610198" y="38100"/>
                </a:lnTo>
                <a:close/>
                <a:moveTo>
                  <a:pt x="1727817" y="0"/>
                </a:moveTo>
                <a:lnTo>
                  <a:pt x="1736060" y="0"/>
                </a:lnTo>
                <a:lnTo>
                  <a:pt x="1738914" y="0"/>
                </a:lnTo>
                <a:lnTo>
                  <a:pt x="1730670" y="3175"/>
                </a:lnTo>
                <a:lnTo>
                  <a:pt x="1723061" y="6350"/>
                </a:lnTo>
                <a:lnTo>
                  <a:pt x="1715768" y="10160"/>
                </a:lnTo>
                <a:lnTo>
                  <a:pt x="1708476" y="13970"/>
                </a:lnTo>
                <a:lnTo>
                  <a:pt x="1710695" y="14605"/>
                </a:lnTo>
                <a:lnTo>
                  <a:pt x="1719256" y="13970"/>
                </a:lnTo>
                <a:lnTo>
                  <a:pt x="1728768" y="13970"/>
                </a:lnTo>
                <a:lnTo>
                  <a:pt x="1738597" y="13970"/>
                </a:lnTo>
                <a:lnTo>
                  <a:pt x="1748425" y="14605"/>
                </a:lnTo>
                <a:lnTo>
                  <a:pt x="1758888" y="15875"/>
                </a:lnTo>
                <a:lnTo>
                  <a:pt x="1769034" y="18098"/>
                </a:lnTo>
                <a:lnTo>
                  <a:pt x="1779497" y="20638"/>
                </a:lnTo>
                <a:lnTo>
                  <a:pt x="1789960" y="24448"/>
                </a:lnTo>
                <a:lnTo>
                  <a:pt x="1795350" y="26670"/>
                </a:lnTo>
                <a:lnTo>
                  <a:pt x="1800423" y="28893"/>
                </a:lnTo>
                <a:lnTo>
                  <a:pt x="1805813" y="31750"/>
                </a:lnTo>
                <a:lnTo>
                  <a:pt x="1810569" y="34608"/>
                </a:lnTo>
                <a:lnTo>
                  <a:pt x="1815959" y="38100"/>
                </a:lnTo>
                <a:lnTo>
                  <a:pt x="1820715" y="41593"/>
                </a:lnTo>
                <a:lnTo>
                  <a:pt x="1825788" y="45085"/>
                </a:lnTo>
                <a:lnTo>
                  <a:pt x="1830227" y="49213"/>
                </a:lnTo>
                <a:lnTo>
                  <a:pt x="1834666" y="53975"/>
                </a:lnTo>
                <a:lnTo>
                  <a:pt x="1839105" y="58738"/>
                </a:lnTo>
                <a:lnTo>
                  <a:pt x="1843226" y="64135"/>
                </a:lnTo>
                <a:lnTo>
                  <a:pt x="1847348" y="69215"/>
                </a:lnTo>
                <a:lnTo>
                  <a:pt x="1851470" y="75248"/>
                </a:lnTo>
                <a:lnTo>
                  <a:pt x="1855275" y="81280"/>
                </a:lnTo>
                <a:lnTo>
                  <a:pt x="1858762" y="87948"/>
                </a:lnTo>
                <a:lnTo>
                  <a:pt x="1862250" y="95250"/>
                </a:lnTo>
                <a:lnTo>
                  <a:pt x="1868908" y="110490"/>
                </a:lnTo>
                <a:lnTo>
                  <a:pt x="1874932" y="125413"/>
                </a:lnTo>
                <a:lnTo>
                  <a:pt x="1879688" y="139700"/>
                </a:lnTo>
                <a:lnTo>
                  <a:pt x="1883810" y="153036"/>
                </a:lnTo>
                <a:lnTo>
                  <a:pt x="1887298" y="165736"/>
                </a:lnTo>
                <a:lnTo>
                  <a:pt x="1890151" y="178435"/>
                </a:lnTo>
                <a:lnTo>
                  <a:pt x="1892053" y="190183"/>
                </a:lnTo>
                <a:lnTo>
                  <a:pt x="1893639" y="201931"/>
                </a:lnTo>
                <a:lnTo>
                  <a:pt x="1894907" y="213361"/>
                </a:lnTo>
                <a:lnTo>
                  <a:pt x="1895224" y="224156"/>
                </a:lnTo>
                <a:lnTo>
                  <a:pt x="1894907" y="234633"/>
                </a:lnTo>
                <a:lnTo>
                  <a:pt x="1894273" y="245111"/>
                </a:lnTo>
                <a:lnTo>
                  <a:pt x="1893639" y="255271"/>
                </a:lnTo>
                <a:lnTo>
                  <a:pt x="1892371" y="265431"/>
                </a:lnTo>
                <a:lnTo>
                  <a:pt x="1891102" y="275591"/>
                </a:lnTo>
                <a:lnTo>
                  <a:pt x="1889200" y="285433"/>
                </a:lnTo>
                <a:lnTo>
                  <a:pt x="1887615" y="295593"/>
                </a:lnTo>
                <a:lnTo>
                  <a:pt x="1886346" y="305436"/>
                </a:lnTo>
                <a:lnTo>
                  <a:pt x="1885712" y="314008"/>
                </a:lnTo>
                <a:lnTo>
                  <a:pt x="1885712" y="321946"/>
                </a:lnTo>
                <a:lnTo>
                  <a:pt x="1885712" y="329566"/>
                </a:lnTo>
                <a:lnTo>
                  <a:pt x="1886346" y="336233"/>
                </a:lnTo>
                <a:lnTo>
                  <a:pt x="1887615" y="342583"/>
                </a:lnTo>
                <a:lnTo>
                  <a:pt x="1889200" y="348298"/>
                </a:lnTo>
                <a:lnTo>
                  <a:pt x="1890785" y="353061"/>
                </a:lnTo>
                <a:lnTo>
                  <a:pt x="1892371" y="358141"/>
                </a:lnTo>
                <a:lnTo>
                  <a:pt x="1894907" y="361633"/>
                </a:lnTo>
                <a:lnTo>
                  <a:pt x="1897443" y="365443"/>
                </a:lnTo>
                <a:lnTo>
                  <a:pt x="1899980" y="368936"/>
                </a:lnTo>
                <a:lnTo>
                  <a:pt x="1902516" y="371476"/>
                </a:lnTo>
                <a:lnTo>
                  <a:pt x="1905687" y="373698"/>
                </a:lnTo>
                <a:lnTo>
                  <a:pt x="1908541" y="375921"/>
                </a:lnTo>
                <a:lnTo>
                  <a:pt x="1911711" y="377508"/>
                </a:lnTo>
                <a:lnTo>
                  <a:pt x="1914565" y="379096"/>
                </a:lnTo>
                <a:lnTo>
                  <a:pt x="1917735" y="380366"/>
                </a:lnTo>
                <a:lnTo>
                  <a:pt x="1920589" y="381001"/>
                </a:lnTo>
                <a:lnTo>
                  <a:pt x="1926613" y="381953"/>
                </a:lnTo>
                <a:lnTo>
                  <a:pt x="1932003" y="382906"/>
                </a:lnTo>
                <a:lnTo>
                  <a:pt x="1936442" y="382906"/>
                </a:lnTo>
                <a:lnTo>
                  <a:pt x="1940247" y="382589"/>
                </a:lnTo>
                <a:lnTo>
                  <a:pt x="1943100" y="381636"/>
                </a:lnTo>
                <a:lnTo>
                  <a:pt x="1942466" y="384494"/>
                </a:lnTo>
                <a:lnTo>
                  <a:pt x="1941832" y="387351"/>
                </a:lnTo>
                <a:lnTo>
                  <a:pt x="1940247" y="390843"/>
                </a:lnTo>
                <a:lnTo>
                  <a:pt x="1938027" y="394971"/>
                </a:lnTo>
                <a:lnTo>
                  <a:pt x="1934857" y="399416"/>
                </a:lnTo>
                <a:lnTo>
                  <a:pt x="1931686" y="403861"/>
                </a:lnTo>
                <a:lnTo>
                  <a:pt x="1927564" y="408306"/>
                </a:lnTo>
                <a:lnTo>
                  <a:pt x="1924711" y="410211"/>
                </a:lnTo>
                <a:lnTo>
                  <a:pt x="1922174" y="412433"/>
                </a:lnTo>
                <a:lnTo>
                  <a:pt x="1919321" y="414021"/>
                </a:lnTo>
                <a:lnTo>
                  <a:pt x="1916150" y="415926"/>
                </a:lnTo>
                <a:lnTo>
                  <a:pt x="1912662" y="417513"/>
                </a:lnTo>
                <a:lnTo>
                  <a:pt x="1909175" y="418466"/>
                </a:lnTo>
                <a:lnTo>
                  <a:pt x="1905370" y="419736"/>
                </a:lnTo>
                <a:lnTo>
                  <a:pt x="1901248" y="420053"/>
                </a:lnTo>
                <a:lnTo>
                  <a:pt x="1896492" y="420371"/>
                </a:lnTo>
                <a:lnTo>
                  <a:pt x="1891736" y="420689"/>
                </a:lnTo>
                <a:lnTo>
                  <a:pt x="1886981" y="420371"/>
                </a:lnTo>
                <a:lnTo>
                  <a:pt x="1881591" y="419736"/>
                </a:lnTo>
                <a:lnTo>
                  <a:pt x="1875883" y="418466"/>
                </a:lnTo>
                <a:lnTo>
                  <a:pt x="1869859" y="417196"/>
                </a:lnTo>
                <a:lnTo>
                  <a:pt x="1863835" y="414656"/>
                </a:lnTo>
                <a:lnTo>
                  <a:pt x="1857177" y="412116"/>
                </a:lnTo>
                <a:lnTo>
                  <a:pt x="1811520" y="393066"/>
                </a:lnTo>
                <a:lnTo>
                  <a:pt x="1813740" y="381953"/>
                </a:lnTo>
                <a:lnTo>
                  <a:pt x="1815642" y="369253"/>
                </a:lnTo>
                <a:lnTo>
                  <a:pt x="1817862" y="352108"/>
                </a:lnTo>
                <a:lnTo>
                  <a:pt x="1819764" y="331788"/>
                </a:lnTo>
                <a:lnTo>
                  <a:pt x="1820398" y="320041"/>
                </a:lnTo>
                <a:lnTo>
                  <a:pt x="1821032" y="307976"/>
                </a:lnTo>
                <a:lnTo>
                  <a:pt x="1821666" y="295593"/>
                </a:lnTo>
                <a:lnTo>
                  <a:pt x="1821666" y="282576"/>
                </a:lnTo>
                <a:lnTo>
                  <a:pt x="1821666" y="268923"/>
                </a:lnTo>
                <a:lnTo>
                  <a:pt x="1820715" y="254636"/>
                </a:lnTo>
                <a:lnTo>
                  <a:pt x="1819447" y="266383"/>
                </a:lnTo>
                <a:lnTo>
                  <a:pt x="1816910" y="277496"/>
                </a:lnTo>
                <a:lnTo>
                  <a:pt x="1814691" y="288608"/>
                </a:lnTo>
                <a:lnTo>
                  <a:pt x="1812154" y="299086"/>
                </a:lnTo>
                <a:lnTo>
                  <a:pt x="1809301" y="309246"/>
                </a:lnTo>
                <a:lnTo>
                  <a:pt x="1805813" y="319406"/>
                </a:lnTo>
                <a:lnTo>
                  <a:pt x="1802326" y="328613"/>
                </a:lnTo>
                <a:lnTo>
                  <a:pt x="1798204" y="337821"/>
                </a:lnTo>
                <a:lnTo>
                  <a:pt x="1794082" y="346393"/>
                </a:lnTo>
                <a:lnTo>
                  <a:pt x="1789643" y="354648"/>
                </a:lnTo>
                <a:lnTo>
                  <a:pt x="1784887" y="362586"/>
                </a:lnTo>
                <a:lnTo>
                  <a:pt x="1779814" y="369571"/>
                </a:lnTo>
                <a:lnTo>
                  <a:pt x="1774107" y="376556"/>
                </a:lnTo>
                <a:lnTo>
                  <a:pt x="1768717" y="382589"/>
                </a:lnTo>
                <a:lnTo>
                  <a:pt x="1763010" y="387986"/>
                </a:lnTo>
                <a:lnTo>
                  <a:pt x="1756669" y="393066"/>
                </a:lnTo>
                <a:lnTo>
                  <a:pt x="1751279" y="396876"/>
                </a:lnTo>
                <a:lnTo>
                  <a:pt x="1745572" y="400051"/>
                </a:lnTo>
                <a:lnTo>
                  <a:pt x="1740182" y="402908"/>
                </a:lnTo>
                <a:lnTo>
                  <a:pt x="1734158" y="405131"/>
                </a:lnTo>
                <a:lnTo>
                  <a:pt x="1728134" y="407036"/>
                </a:lnTo>
                <a:lnTo>
                  <a:pt x="1722110" y="407988"/>
                </a:lnTo>
                <a:lnTo>
                  <a:pt x="1715768" y="408306"/>
                </a:lnTo>
                <a:lnTo>
                  <a:pt x="1708793" y="408306"/>
                </a:lnTo>
                <a:lnTo>
                  <a:pt x="1704037" y="407988"/>
                </a:lnTo>
                <a:lnTo>
                  <a:pt x="1699598" y="407353"/>
                </a:lnTo>
                <a:lnTo>
                  <a:pt x="1694525" y="406084"/>
                </a:lnTo>
                <a:lnTo>
                  <a:pt x="1690086" y="404813"/>
                </a:lnTo>
                <a:lnTo>
                  <a:pt x="1685648" y="402908"/>
                </a:lnTo>
                <a:lnTo>
                  <a:pt x="1681209" y="400368"/>
                </a:lnTo>
                <a:lnTo>
                  <a:pt x="1677087" y="398146"/>
                </a:lnTo>
                <a:lnTo>
                  <a:pt x="1672331" y="395288"/>
                </a:lnTo>
                <a:lnTo>
                  <a:pt x="1666941" y="391161"/>
                </a:lnTo>
                <a:lnTo>
                  <a:pt x="1660917" y="386081"/>
                </a:lnTo>
                <a:lnTo>
                  <a:pt x="1655527" y="380683"/>
                </a:lnTo>
                <a:lnTo>
                  <a:pt x="1650454" y="374651"/>
                </a:lnTo>
                <a:lnTo>
                  <a:pt x="1645064" y="368301"/>
                </a:lnTo>
                <a:lnTo>
                  <a:pt x="1640308" y="361316"/>
                </a:lnTo>
                <a:lnTo>
                  <a:pt x="1635235" y="354013"/>
                </a:lnTo>
                <a:lnTo>
                  <a:pt x="1630796" y="346076"/>
                </a:lnTo>
                <a:lnTo>
                  <a:pt x="1626357" y="338138"/>
                </a:lnTo>
                <a:lnTo>
                  <a:pt x="1622236" y="329566"/>
                </a:lnTo>
                <a:lnTo>
                  <a:pt x="1618431" y="320676"/>
                </a:lnTo>
                <a:lnTo>
                  <a:pt x="1614309" y="311786"/>
                </a:lnTo>
                <a:lnTo>
                  <a:pt x="1610822" y="302261"/>
                </a:lnTo>
                <a:lnTo>
                  <a:pt x="1607651" y="292736"/>
                </a:lnTo>
                <a:lnTo>
                  <a:pt x="1604480" y="282893"/>
                </a:lnTo>
                <a:lnTo>
                  <a:pt x="1601627" y="272733"/>
                </a:lnTo>
                <a:lnTo>
                  <a:pt x="1601944" y="285116"/>
                </a:lnTo>
                <a:lnTo>
                  <a:pt x="1602895" y="297181"/>
                </a:lnTo>
                <a:lnTo>
                  <a:pt x="1605114" y="320041"/>
                </a:lnTo>
                <a:lnTo>
                  <a:pt x="1607968" y="340361"/>
                </a:lnTo>
                <a:lnTo>
                  <a:pt x="1610505" y="358458"/>
                </a:lnTo>
                <a:lnTo>
                  <a:pt x="1613041" y="372746"/>
                </a:lnTo>
                <a:lnTo>
                  <a:pt x="1615260" y="383858"/>
                </a:lnTo>
                <a:lnTo>
                  <a:pt x="1617797" y="393066"/>
                </a:lnTo>
                <a:lnTo>
                  <a:pt x="1571823" y="412116"/>
                </a:lnTo>
                <a:lnTo>
                  <a:pt x="1565165" y="414656"/>
                </a:lnTo>
                <a:lnTo>
                  <a:pt x="1559141" y="417196"/>
                </a:lnTo>
                <a:lnTo>
                  <a:pt x="1553117" y="418466"/>
                </a:lnTo>
                <a:lnTo>
                  <a:pt x="1547410" y="419736"/>
                </a:lnTo>
                <a:lnTo>
                  <a:pt x="1542337" y="420371"/>
                </a:lnTo>
                <a:lnTo>
                  <a:pt x="1537264" y="420689"/>
                </a:lnTo>
                <a:lnTo>
                  <a:pt x="1532508" y="420371"/>
                </a:lnTo>
                <a:lnTo>
                  <a:pt x="1528069" y="420053"/>
                </a:lnTo>
                <a:lnTo>
                  <a:pt x="1523630" y="419736"/>
                </a:lnTo>
                <a:lnTo>
                  <a:pt x="1520143" y="418466"/>
                </a:lnTo>
                <a:lnTo>
                  <a:pt x="1516338" y="417513"/>
                </a:lnTo>
                <a:lnTo>
                  <a:pt x="1512850" y="415926"/>
                </a:lnTo>
                <a:lnTo>
                  <a:pt x="1509997" y="414021"/>
                </a:lnTo>
                <a:lnTo>
                  <a:pt x="1506826" y="412433"/>
                </a:lnTo>
                <a:lnTo>
                  <a:pt x="1504290" y="410211"/>
                </a:lnTo>
                <a:lnTo>
                  <a:pt x="1502070" y="408306"/>
                </a:lnTo>
                <a:lnTo>
                  <a:pt x="1497631" y="403861"/>
                </a:lnTo>
                <a:lnTo>
                  <a:pt x="1494144" y="399416"/>
                </a:lnTo>
                <a:lnTo>
                  <a:pt x="1490973" y="394971"/>
                </a:lnTo>
                <a:lnTo>
                  <a:pt x="1489388" y="390843"/>
                </a:lnTo>
                <a:lnTo>
                  <a:pt x="1487802" y="387351"/>
                </a:lnTo>
                <a:lnTo>
                  <a:pt x="1486534" y="384494"/>
                </a:lnTo>
                <a:lnTo>
                  <a:pt x="1485900" y="381636"/>
                </a:lnTo>
                <a:lnTo>
                  <a:pt x="1488754" y="382589"/>
                </a:lnTo>
                <a:lnTo>
                  <a:pt x="1492558" y="382906"/>
                </a:lnTo>
                <a:lnTo>
                  <a:pt x="1496997" y="382906"/>
                </a:lnTo>
                <a:lnTo>
                  <a:pt x="1502387" y="381953"/>
                </a:lnTo>
                <a:lnTo>
                  <a:pt x="1508411" y="381001"/>
                </a:lnTo>
                <a:lnTo>
                  <a:pt x="1511265" y="380366"/>
                </a:lnTo>
                <a:lnTo>
                  <a:pt x="1514435" y="379096"/>
                </a:lnTo>
                <a:lnTo>
                  <a:pt x="1517289" y="377508"/>
                </a:lnTo>
                <a:lnTo>
                  <a:pt x="1520460" y="375921"/>
                </a:lnTo>
                <a:lnTo>
                  <a:pt x="1523313" y="373698"/>
                </a:lnTo>
                <a:lnTo>
                  <a:pt x="1526484" y="371476"/>
                </a:lnTo>
                <a:lnTo>
                  <a:pt x="1529020" y="368936"/>
                </a:lnTo>
                <a:lnTo>
                  <a:pt x="1531557" y="365443"/>
                </a:lnTo>
                <a:lnTo>
                  <a:pt x="1534410" y="361633"/>
                </a:lnTo>
                <a:lnTo>
                  <a:pt x="1536630" y="358141"/>
                </a:lnTo>
                <a:lnTo>
                  <a:pt x="1538532" y="353061"/>
                </a:lnTo>
                <a:lnTo>
                  <a:pt x="1540434" y="348298"/>
                </a:lnTo>
                <a:lnTo>
                  <a:pt x="1541386" y="342583"/>
                </a:lnTo>
                <a:lnTo>
                  <a:pt x="1542654" y="336233"/>
                </a:lnTo>
                <a:lnTo>
                  <a:pt x="1543288" y="329566"/>
                </a:lnTo>
                <a:lnTo>
                  <a:pt x="1543605" y="321946"/>
                </a:lnTo>
                <a:lnTo>
                  <a:pt x="1543288" y="314008"/>
                </a:lnTo>
                <a:lnTo>
                  <a:pt x="1542971" y="305436"/>
                </a:lnTo>
                <a:lnTo>
                  <a:pt x="1541703" y="295593"/>
                </a:lnTo>
                <a:lnTo>
                  <a:pt x="1539800" y="285433"/>
                </a:lnTo>
                <a:lnTo>
                  <a:pt x="1538532" y="275591"/>
                </a:lnTo>
                <a:lnTo>
                  <a:pt x="1536630" y="265431"/>
                </a:lnTo>
                <a:lnTo>
                  <a:pt x="1535361" y="255271"/>
                </a:lnTo>
                <a:lnTo>
                  <a:pt x="1534727" y="244793"/>
                </a:lnTo>
                <a:lnTo>
                  <a:pt x="1533776" y="234633"/>
                </a:lnTo>
                <a:lnTo>
                  <a:pt x="1533776" y="223838"/>
                </a:lnTo>
                <a:lnTo>
                  <a:pt x="1534410" y="213043"/>
                </a:lnTo>
                <a:lnTo>
                  <a:pt x="1535044" y="201613"/>
                </a:lnTo>
                <a:lnTo>
                  <a:pt x="1536630" y="190183"/>
                </a:lnTo>
                <a:lnTo>
                  <a:pt x="1538532" y="178435"/>
                </a:lnTo>
                <a:lnTo>
                  <a:pt x="1541386" y="165736"/>
                </a:lnTo>
                <a:lnTo>
                  <a:pt x="1544873" y="152718"/>
                </a:lnTo>
                <a:lnTo>
                  <a:pt x="1548995" y="139066"/>
                </a:lnTo>
                <a:lnTo>
                  <a:pt x="1554068" y="125413"/>
                </a:lnTo>
                <a:lnTo>
                  <a:pt x="1559775" y="110490"/>
                </a:lnTo>
                <a:lnTo>
                  <a:pt x="1567067" y="95250"/>
                </a:lnTo>
                <a:lnTo>
                  <a:pt x="1571189" y="86995"/>
                </a:lnTo>
                <a:lnTo>
                  <a:pt x="1575628" y="79058"/>
                </a:lnTo>
                <a:lnTo>
                  <a:pt x="1580384" y="71755"/>
                </a:lnTo>
                <a:lnTo>
                  <a:pt x="1585457" y="64770"/>
                </a:lnTo>
                <a:lnTo>
                  <a:pt x="1581335" y="65088"/>
                </a:lnTo>
                <a:lnTo>
                  <a:pt x="1585457" y="62865"/>
                </a:lnTo>
                <a:lnTo>
                  <a:pt x="1589579" y="59373"/>
                </a:lnTo>
                <a:lnTo>
                  <a:pt x="1596554" y="52070"/>
                </a:lnTo>
                <a:lnTo>
                  <a:pt x="1604163" y="44768"/>
                </a:lnTo>
                <a:lnTo>
                  <a:pt x="1611773" y="38418"/>
                </a:lnTo>
                <a:lnTo>
                  <a:pt x="1619382" y="32385"/>
                </a:lnTo>
                <a:lnTo>
                  <a:pt x="1624772" y="28893"/>
                </a:lnTo>
                <a:lnTo>
                  <a:pt x="1630162" y="26035"/>
                </a:lnTo>
                <a:lnTo>
                  <a:pt x="1640308" y="20320"/>
                </a:lnTo>
                <a:lnTo>
                  <a:pt x="1650771" y="15558"/>
                </a:lnTo>
                <a:lnTo>
                  <a:pt x="1661234" y="11748"/>
                </a:lnTo>
                <a:lnTo>
                  <a:pt x="1671380" y="8255"/>
                </a:lnTo>
                <a:lnTo>
                  <a:pt x="1681209" y="5715"/>
                </a:lnTo>
                <a:lnTo>
                  <a:pt x="1690404" y="3810"/>
                </a:lnTo>
                <a:lnTo>
                  <a:pt x="1699598" y="2223"/>
                </a:lnTo>
                <a:lnTo>
                  <a:pt x="1707842" y="1270"/>
                </a:lnTo>
                <a:lnTo>
                  <a:pt x="1715134" y="318"/>
                </a:lnTo>
                <a:lnTo>
                  <a:pt x="1727817" y="0"/>
                </a:lnTo>
                <a:close/>
                <a:moveTo>
                  <a:pt x="1161733" y="0"/>
                </a:moveTo>
                <a:lnTo>
                  <a:pt x="1177608" y="0"/>
                </a:lnTo>
                <a:lnTo>
                  <a:pt x="1192848" y="317"/>
                </a:lnTo>
                <a:lnTo>
                  <a:pt x="1207453" y="1903"/>
                </a:lnTo>
                <a:lnTo>
                  <a:pt x="1221423" y="4123"/>
                </a:lnTo>
                <a:lnTo>
                  <a:pt x="1234758" y="6660"/>
                </a:lnTo>
                <a:lnTo>
                  <a:pt x="1247458" y="9831"/>
                </a:lnTo>
                <a:lnTo>
                  <a:pt x="1259841" y="13637"/>
                </a:lnTo>
                <a:lnTo>
                  <a:pt x="1271588" y="17759"/>
                </a:lnTo>
                <a:lnTo>
                  <a:pt x="1282701" y="22199"/>
                </a:lnTo>
                <a:lnTo>
                  <a:pt x="1293178" y="26639"/>
                </a:lnTo>
                <a:lnTo>
                  <a:pt x="1303021" y="31713"/>
                </a:lnTo>
                <a:lnTo>
                  <a:pt x="1311911" y="36787"/>
                </a:lnTo>
                <a:lnTo>
                  <a:pt x="1320166" y="41861"/>
                </a:lnTo>
                <a:lnTo>
                  <a:pt x="1328103" y="46618"/>
                </a:lnTo>
                <a:lnTo>
                  <a:pt x="1335088" y="51375"/>
                </a:lnTo>
                <a:lnTo>
                  <a:pt x="1341121" y="56132"/>
                </a:lnTo>
                <a:lnTo>
                  <a:pt x="1351598" y="64695"/>
                </a:lnTo>
                <a:lnTo>
                  <a:pt x="1359536" y="71354"/>
                </a:lnTo>
                <a:lnTo>
                  <a:pt x="1364298" y="75477"/>
                </a:lnTo>
                <a:lnTo>
                  <a:pt x="1365568" y="77380"/>
                </a:lnTo>
                <a:lnTo>
                  <a:pt x="1363663" y="81820"/>
                </a:lnTo>
                <a:lnTo>
                  <a:pt x="1361123" y="86894"/>
                </a:lnTo>
                <a:lnTo>
                  <a:pt x="1357313" y="93554"/>
                </a:lnTo>
                <a:lnTo>
                  <a:pt x="1352233" y="100530"/>
                </a:lnTo>
                <a:lnTo>
                  <a:pt x="1346201" y="108459"/>
                </a:lnTo>
                <a:lnTo>
                  <a:pt x="1342708" y="112581"/>
                </a:lnTo>
                <a:lnTo>
                  <a:pt x="1338898" y="116704"/>
                </a:lnTo>
                <a:lnTo>
                  <a:pt x="1334771" y="120510"/>
                </a:lnTo>
                <a:lnTo>
                  <a:pt x="1330326" y="124632"/>
                </a:lnTo>
                <a:lnTo>
                  <a:pt x="1325563" y="128121"/>
                </a:lnTo>
                <a:lnTo>
                  <a:pt x="1320483" y="131926"/>
                </a:lnTo>
                <a:lnTo>
                  <a:pt x="1314768" y="134780"/>
                </a:lnTo>
                <a:lnTo>
                  <a:pt x="1309371" y="137952"/>
                </a:lnTo>
                <a:lnTo>
                  <a:pt x="1303338" y="140489"/>
                </a:lnTo>
                <a:lnTo>
                  <a:pt x="1296988" y="142392"/>
                </a:lnTo>
                <a:lnTo>
                  <a:pt x="1290003" y="144295"/>
                </a:lnTo>
                <a:lnTo>
                  <a:pt x="1283018" y="145246"/>
                </a:lnTo>
                <a:lnTo>
                  <a:pt x="1275398" y="145880"/>
                </a:lnTo>
                <a:lnTo>
                  <a:pt x="1267778" y="145880"/>
                </a:lnTo>
                <a:lnTo>
                  <a:pt x="1259523" y="144929"/>
                </a:lnTo>
                <a:lnTo>
                  <a:pt x="1250951" y="143343"/>
                </a:lnTo>
                <a:lnTo>
                  <a:pt x="1242378" y="141757"/>
                </a:lnTo>
                <a:lnTo>
                  <a:pt x="1232853" y="138586"/>
                </a:lnTo>
                <a:lnTo>
                  <a:pt x="1223011" y="134463"/>
                </a:lnTo>
                <a:lnTo>
                  <a:pt x="1213486" y="130024"/>
                </a:lnTo>
                <a:lnTo>
                  <a:pt x="1201738" y="124315"/>
                </a:lnTo>
                <a:lnTo>
                  <a:pt x="1189673" y="118924"/>
                </a:lnTo>
                <a:lnTo>
                  <a:pt x="1214121" y="130975"/>
                </a:lnTo>
                <a:lnTo>
                  <a:pt x="1237933" y="142392"/>
                </a:lnTo>
                <a:lnTo>
                  <a:pt x="1249046" y="147466"/>
                </a:lnTo>
                <a:lnTo>
                  <a:pt x="1260476" y="152540"/>
                </a:lnTo>
                <a:lnTo>
                  <a:pt x="1270953" y="156980"/>
                </a:lnTo>
                <a:lnTo>
                  <a:pt x="1281431" y="160785"/>
                </a:lnTo>
                <a:lnTo>
                  <a:pt x="1291591" y="163639"/>
                </a:lnTo>
                <a:lnTo>
                  <a:pt x="1301116" y="166494"/>
                </a:lnTo>
                <a:lnTo>
                  <a:pt x="1310323" y="167762"/>
                </a:lnTo>
                <a:lnTo>
                  <a:pt x="1314451" y="168396"/>
                </a:lnTo>
                <a:lnTo>
                  <a:pt x="1318896" y="168396"/>
                </a:lnTo>
                <a:lnTo>
                  <a:pt x="1323023" y="168396"/>
                </a:lnTo>
                <a:lnTo>
                  <a:pt x="1326833" y="167762"/>
                </a:lnTo>
                <a:lnTo>
                  <a:pt x="1330961" y="167128"/>
                </a:lnTo>
                <a:lnTo>
                  <a:pt x="1334771" y="166494"/>
                </a:lnTo>
                <a:lnTo>
                  <a:pt x="1338263" y="164908"/>
                </a:lnTo>
                <a:lnTo>
                  <a:pt x="1341438" y="163322"/>
                </a:lnTo>
                <a:lnTo>
                  <a:pt x="1344931" y="161419"/>
                </a:lnTo>
                <a:lnTo>
                  <a:pt x="1348106" y="159200"/>
                </a:lnTo>
                <a:lnTo>
                  <a:pt x="1349058" y="167445"/>
                </a:lnTo>
                <a:lnTo>
                  <a:pt x="1350011" y="175373"/>
                </a:lnTo>
                <a:lnTo>
                  <a:pt x="1350328" y="182984"/>
                </a:lnTo>
                <a:lnTo>
                  <a:pt x="1350328" y="190278"/>
                </a:lnTo>
                <a:lnTo>
                  <a:pt x="1350328" y="204549"/>
                </a:lnTo>
                <a:lnTo>
                  <a:pt x="1349376" y="218186"/>
                </a:lnTo>
                <a:lnTo>
                  <a:pt x="1350646" y="217234"/>
                </a:lnTo>
                <a:lnTo>
                  <a:pt x="1351598" y="215966"/>
                </a:lnTo>
                <a:lnTo>
                  <a:pt x="1353186" y="215332"/>
                </a:lnTo>
                <a:lnTo>
                  <a:pt x="1354456" y="214697"/>
                </a:lnTo>
                <a:lnTo>
                  <a:pt x="1356361" y="215332"/>
                </a:lnTo>
                <a:lnTo>
                  <a:pt x="1357631" y="216283"/>
                </a:lnTo>
                <a:lnTo>
                  <a:pt x="1359536" y="217869"/>
                </a:lnTo>
                <a:lnTo>
                  <a:pt x="1361123" y="220406"/>
                </a:lnTo>
                <a:lnTo>
                  <a:pt x="1362711" y="223260"/>
                </a:lnTo>
                <a:lnTo>
                  <a:pt x="1364298" y="226748"/>
                </a:lnTo>
                <a:lnTo>
                  <a:pt x="1365251" y="230554"/>
                </a:lnTo>
                <a:lnTo>
                  <a:pt x="1366521" y="234994"/>
                </a:lnTo>
                <a:lnTo>
                  <a:pt x="1368743" y="245776"/>
                </a:lnTo>
                <a:lnTo>
                  <a:pt x="1370013" y="257193"/>
                </a:lnTo>
                <a:lnTo>
                  <a:pt x="1371283" y="270512"/>
                </a:lnTo>
                <a:lnTo>
                  <a:pt x="1371601" y="284466"/>
                </a:lnTo>
                <a:lnTo>
                  <a:pt x="1371283" y="298737"/>
                </a:lnTo>
                <a:lnTo>
                  <a:pt x="1370013" y="311422"/>
                </a:lnTo>
                <a:lnTo>
                  <a:pt x="1368743" y="323473"/>
                </a:lnTo>
                <a:lnTo>
                  <a:pt x="1366521" y="333621"/>
                </a:lnTo>
                <a:lnTo>
                  <a:pt x="1365251" y="338061"/>
                </a:lnTo>
                <a:lnTo>
                  <a:pt x="1364298" y="342184"/>
                </a:lnTo>
                <a:lnTo>
                  <a:pt x="1362711" y="345672"/>
                </a:lnTo>
                <a:lnTo>
                  <a:pt x="1361123" y="348527"/>
                </a:lnTo>
                <a:lnTo>
                  <a:pt x="1359536" y="350746"/>
                </a:lnTo>
                <a:lnTo>
                  <a:pt x="1357631" y="352649"/>
                </a:lnTo>
                <a:lnTo>
                  <a:pt x="1356361" y="353918"/>
                </a:lnTo>
                <a:lnTo>
                  <a:pt x="1354456" y="354235"/>
                </a:lnTo>
                <a:lnTo>
                  <a:pt x="1352868" y="353918"/>
                </a:lnTo>
                <a:lnTo>
                  <a:pt x="1350963" y="352649"/>
                </a:lnTo>
                <a:lnTo>
                  <a:pt x="1349058" y="350746"/>
                </a:lnTo>
                <a:lnTo>
                  <a:pt x="1347471" y="348209"/>
                </a:lnTo>
                <a:lnTo>
                  <a:pt x="1346201" y="344721"/>
                </a:lnTo>
                <a:lnTo>
                  <a:pt x="1344613" y="340915"/>
                </a:lnTo>
                <a:lnTo>
                  <a:pt x="1343343" y="336793"/>
                </a:lnTo>
                <a:lnTo>
                  <a:pt x="1342073" y="332036"/>
                </a:lnTo>
                <a:lnTo>
                  <a:pt x="1340486" y="344087"/>
                </a:lnTo>
                <a:lnTo>
                  <a:pt x="1338581" y="356138"/>
                </a:lnTo>
                <a:lnTo>
                  <a:pt x="1336041" y="367237"/>
                </a:lnTo>
                <a:lnTo>
                  <a:pt x="1332866" y="378654"/>
                </a:lnTo>
                <a:lnTo>
                  <a:pt x="1329691" y="389436"/>
                </a:lnTo>
                <a:lnTo>
                  <a:pt x="1326198" y="400219"/>
                </a:lnTo>
                <a:lnTo>
                  <a:pt x="1322071" y="410367"/>
                </a:lnTo>
                <a:lnTo>
                  <a:pt x="1317626" y="420515"/>
                </a:lnTo>
                <a:lnTo>
                  <a:pt x="1312546" y="430029"/>
                </a:lnTo>
                <a:lnTo>
                  <a:pt x="1307783" y="439543"/>
                </a:lnTo>
                <a:lnTo>
                  <a:pt x="1302068" y="448423"/>
                </a:lnTo>
                <a:lnTo>
                  <a:pt x="1296353" y="456668"/>
                </a:lnTo>
                <a:lnTo>
                  <a:pt x="1290956" y="464913"/>
                </a:lnTo>
                <a:lnTo>
                  <a:pt x="1284923" y="472842"/>
                </a:lnTo>
                <a:lnTo>
                  <a:pt x="1278573" y="480453"/>
                </a:lnTo>
                <a:lnTo>
                  <a:pt x="1271906" y="487430"/>
                </a:lnTo>
                <a:lnTo>
                  <a:pt x="1265238" y="494406"/>
                </a:lnTo>
                <a:lnTo>
                  <a:pt x="1258571" y="500115"/>
                </a:lnTo>
                <a:lnTo>
                  <a:pt x="1251268" y="506140"/>
                </a:lnTo>
                <a:lnTo>
                  <a:pt x="1244601" y="511849"/>
                </a:lnTo>
                <a:lnTo>
                  <a:pt x="1237298" y="517240"/>
                </a:lnTo>
                <a:lnTo>
                  <a:pt x="1230313" y="521680"/>
                </a:lnTo>
                <a:lnTo>
                  <a:pt x="1222693" y="525802"/>
                </a:lnTo>
                <a:lnTo>
                  <a:pt x="1215708" y="529925"/>
                </a:lnTo>
                <a:lnTo>
                  <a:pt x="1208406" y="533413"/>
                </a:lnTo>
                <a:lnTo>
                  <a:pt x="1201421" y="536268"/>
                </a:lnTo>
                <a:lnTo>
                  <a:pt x="1193801" y="538805"/>
                </a:lnTo>
                <a:lnTo>
                  <a:pt x="1186816" y="540708"/>
                </a:lnTo>
                <a:lnTo>
                  <a:pt x="1179831" y="542293"/>
                </a:lnTo>
                <a:lnTo>
                  <a:pt x="1172846" y="543879"/>
                </a:lnTo>
                <a:lnTo>
                  <a:pt x="1165861" y="544513"/>
                </a:lnTo>
                <a:lnTo>
                  <a:pt x="1159193" y="544513"/>
                </a:lnTo>
                <a:lnTo>
                  <a:pt x="1153478" y="544196"/>
                </a:lnTo>
                <a:lnTo>
                  <a:pt x="1148081" y="543562"/>
                </a:lnTo>
                <a:lnTo>
                  <a:pt x="1142048" y="542293"/>
                </a:lnTo>
                <a:lnTo>
                  <a:pt x="1136016" y="540708"/>
                </a:lnTo>
                <a:lnTo>
                  <a:pt x="1129666" y="538488"/>
                </a:lnTo>
                <a:lnTo>
                  <a:pt x="1122998" y="535951"/>
                </a:lnTo>
                <a:lnTo>
                  <a:pt x="1116648" y="532462"/>
                </a:lnTo>
                <a:lnTo>
                  <a:pt x="1109981" y="529291"/>
                </a:lnTo>
                <a:lnTo>
                  <a:pt x="1103313" y="525168"/>
                </a:lnTo>
                <a:lnTo>
                  <a:pt x="1096011" y="521045"/>
                </a:lnTo>
                <a:lnTo>
                  <a:pt x="1089343" y="515971"/>
                </a:lnTo>
                <a:lnTo>
                  <a:pt x="1082041" y="510897"/>
                </a:lnTo>
                <a:lnTo>
                  <a:pt x="1075373" y="505189"/>
                </a:lnTo>
                <a:lnTo>
                  <a:pt x="1068388" y="499164"/>
                </a:lnTo>
                <a:lnTo>
                  <a:pt x="1061403" y="493138"/>
                </a:lnTo>
                <a:lnTo>
                  <a:pt x="1054736" y="486478"/>
                </a:lnTo>
                <a:lnTo>
                  <a:pt x="1048068" y="479184"/>
                </a:lnTo>
                <a:lnTo>
                  <a:pt x="1041083" y="472207"/>
                </a:lnTo>
                <a:lnTo>
                  <a:pt x="1034416" y="464279"/>
                </a:lnTo>
                <a:lnTo>
                  <a:pt x="1028066" y="456351"/>
                </a:lnTo>
                <a:lnTo>
                  <a:pt x="1022033" y="448106"/>
                </a:lnTo>
                <a:lnTo>
                  <a:pt x="1016001" y="439543"/>
                </a:lnTo>
                <a:lnTo>
                  <a:pt x="1009968" y="430346"/>
                </a:lnTo>
                <a:lnTo>
                  <a:pt x="1004253" y="421467"/>
                </a:lnTo>
                <a:lnTo>
                  <a:pt x="999173" y="411953"/>
                </a:lnTo>
                <a:lnTo>
                  <a:pt x="993776" y="402122"/>
                </a:lnTo>
                <a:lnTo>
                  <a:pt x="989013" y="392608"/>
                </a:lnTo>
                <a:lnTo>
                  <a:pt x="984251" y="382460"/>
                </a:lnTo>
                <a:lnTo>
                  <a:pt x="980123" y="372311"/>
                </a:lnTo>
                <a:lnTo>
                  <a:pt x="976631" y="361529"/>
                </a:lnTo>
                <a:lnTo>
                  <a:pt x="973138" y="350746"/>
                </a:lnTo>
                <a:lnTo>
                  <a:pt x="969646" y="339964"/>
                </a:lnTo>
                <a:lnTo>
                  <a:pt x="967423" y="346941"/>
                </a:lnTo>
                <a:lnTo>
                  <a:pt x="966471" y="350112"/>
                </a:lnTo>
                <a:lnTo>
                  <a:pt x="964883" y="352649"/>
                </a:lnTo>
                <a:lnTo>
                  <a:pt x="963296" y="354552"/>
                </a:lnTo>
                <a:lnTo>
                  <a:pt x="961708" y="356138"/>
                </a:lnTo>
                <a:lnTo>
                  <a:pt x="960438" y="357089"/>
                </a:lnTo>
                <a:lnTo>
                  <a:pt x="958851" y="357089"/>
                </a:lnTo>
                <a:lnTo>
                  <a:pt x="956946" y="356772"/>
                </a:lnTo>
                <a:lnTo>
                  <a:pt x="955041" y="356138"/>
                </a:lnTo>
                <a:lnTo>
                  <a:pt x="953453" y="354235"/>
                </a:lnTo>
                <a:lnTo>
                  <a:pt x="952183" y="352015"/>
                </a:lnTo>
                <a:lnTo>
                  <a:pt x="950596" y="348844"/>
                </a:lnTo>
                <a:lnTo>
                  <a:pt x="949008" y="345672"/>
                </a:lnTo>
                <a:lnTo>
                  <a:pt x="948056" y="341550"/>
                </a:lnTo>
                <a:lnTo>
                  <a:pt x="946786" y="336793"/>
                </a:lnTo>
                <a:lnTo>
                  <a:pt x="944563" y="326644"/>
                </a:lnTo>
                <a:lnTo>
                  <a:pt x="942976" y="314593"/>
                </a:lnTo>
                <a:lnTo>
                  <a:pt x="942023" y="301908"/>
                </a:lnTo>
                <a:lnTo>
                  <a:pt x="941388" y="287637"/>
                </a:lnTo>
                <a:lnTo>
                  <a:pt x="942023" y="273684"/>
                </a:lnTo>
                <a:lnTo>
                  <a:pt x="942976" y="260681"/>
                </a:lnTo>
                <a:lnTo>
                  <a:pt x="944563" y="248947"/>
                </a:lnTo>
                <a:lnTo>
                  <a:pt x="946786" y="238482"/>
                </a:lnTo>
                <a:lnTo>
                  <a:pt x="948056" y="234042"/>
                </a:lnTo>
                <a:lnTo>
                  <a:pt x="949008" y="229920"/>
                </a:lnTo>
                <a:lnTo>
                  <a:pt x="950596" y="226431"/>
                </a:lnTo>
                <a:lnTo>
                  <a:pt x="952183" y="223577"/>
                </a:lnTo>
                <a:lnTo>
                  <a:pt x="953453" y="221357"/>
                </a:lnTo>
                <a:lnTo>
                  <a:pt x="955041" y="219772"/>
                </a:lnTo>
                <a:lnTo>
                  <a:pt x="956946" y="218503"/>
                </a:lnTo>
                <a:lnTo>
                  <a:pt x="958851" y="218186"/>
                </a:lnTo>
                <a:lnTo>
                  <a:pt x="959486" y="218503"/>
                </a:lnTo>
                <a:lnTo>
                  <a:pt x="960756" y="218820"/>
                </a:lnTo>
                <a:lnTo>
                  <a:pt x="961073" y="209623"/>
                </a:lnTo>
                <a:lnTo>
                  <a:pt x="961708" y="201061"/>
                </a:lnTo>
                <a:lnTo>
                  <a:pt x="962661" y="192181"/>
                </a:lnTo>
                <a:lnTo>
                  <a:pt x="963931" y="184887"/>
                </a:lnTo>
                <a:lnTo>
                  <a:pt x="963296" y="175056"/>
                </a:lnTo>
                <a:lnTo>
                  <a:pt x="962978" y="165859"/>
                </a:lnTo>
                <a:lnTo>
                  <a:pt x="962978" y="156980"/>
                </a:lnTo>
                <a:lnTo>
                  <a:pt x="963296" y="149051"/>
                </a:lnTo>
                <a:lnTo>
                  <a:pt x="963931" y="141123"/>
                </a:lnTo>
                <a:lnTo>
                  <a:pt x="965201" y="134146"/>
                </a:lnTo>
                <a:lnTo>
                  <a:pt x="966788" y="127486"/>
                </a:lnTo>
                <a:lnTo>
                  <a:pt x="968058" y="121461"/>
                </a:lnTo>
                <a:lnTo>
                  <a:pt x="970598" y="115435"/>
                </a:lnTo>
                <a:lnTo>
                  <a:pt x="973138" y="110044"/>
                </a:lnTo>
                <a:lnTo>
                  <a:pt x="975678" y="105287"/>
                </a:lnTo>
                <a:lnTo>
                  <a:pt x="979171" y="100530"/>
                </a:lnTo>
                <a:lnTo>
                  <a:pt x="982663" y="96408"/>
                </a:lnTo>
                <a:lnTo>
                  <a:pt x="986156" y="92919"/>
                </a:lnTo>
                <a:lnTo>
                  <a:pt x="989966" y="89431"/>
                </a:lnTo>
                <a:lnTo>
                  <a:pt x="994411" y="86260"/>
                </a:lnTo>
                <a:lnTo>
                  <a:pt x="975361" y="86260"/>
                </a:lnTo>
                <a:lnTo>
                  <a:pt x="960756" y="87211"/>
                </a:lnTo>
                <a:lnTo>
                  <a:pt x="948373" y="87845"/>
                </a:lnTo>
                <a:lnTo>
                  <a:pt x="952501" y="85625"/>
                </a:lnTo>
                <a:lnTo>
                  <a:pt x="956946" y="83088"/>
                </a:lnTo>
                <a:lnTo>
                  <a:pt x="965836" y="77380"/>
                </a:lnTo>
                <a:lnTo>
                  <a:pt x="975043" y="71037"/>
                </a:lnTo>
                <a:lnTo>
                  <a:pt x="983616" y="64378"/>
                </a:lnTo>
                <a:lnTo>
                  <a:pt x="1001078" y="51375"/>
                </a:lnTo>
                <a:lnTo>
                  <a:pt x="1009333" y="45984"/>
                </a:lnTo>
                <a:lnTo>
                  <a:pt x="1016318" y="41227"/>
                </a:lnTo>
                <a:lnTo>
                  <a:pt x="1026478" y="36470"/>
                </a:lnTo>
                <a:lnTo>
                  <a:pt x="1036321" y="32030"/>
                </a:lnTo>
                <a:lnTo>
                  <a:pt x="1046163" y="27590"/>
                </a:lnTo>
                <a:lnTo>
                  <a:pt x="1055688" y="23785"/>
                </a:lnTo>
                <a:lnTo>
                  <a:pt x="1065213" y="19979"/>
                </a:lnTo>
                <a:lnTo>
                  <a:pt x="1074738" y="16491"/>
                </a:lnTo>
                <a:lnTo>
                  <a:pt x="1083946" y="13954"/>
                </a:lnTo>
                <a:lnTo>
                  <a:pt x="1093153" y="11417"/>
                </a:lnTo>
                <a:lnTo>
                  <a:pt x="1102043" y="8563"/>
                </a:lnTo>
                <a:lnTo>
                  <a:pt x="1111251" y="6660"/>
                </a:lnTo>
                <a:lnTo>
                  <a:pt x="1119823" y="4757"/>
                </a:lnTo>
                <a:lnTo>
                  <a:pt x="1128396" y="3488"/>
                </a:lnTo>
                <a:lnTo>
                  <a:pt x="1136968" y="2220"/>
                </a:lnTo>
                <a:lnTo>
                  <a:pt x="1145223" y="1586"/>
                </a:lnTo>
                <a:lnTo>
                  <a:pt x="1153478" y="634"/>
                </a:lnTo>
                <a:lnTo>
                  <a:pt x="1161733" y="0"/>
                </a:lnTo>
                <a:close/>
              </a:path>
            </a:pathLst>
          </a:custGeom>
          <a:solidFill>
            <a:srgbClr val="FFFFFF"/>
          </a:solidFill>
          <a:ln>
            <a:noFill/>
          </a:ln>
        </p:spPr>
        <p:txBody>
          <a:bodyPr vert="horz" wrap="square" lIns="91440" tIns="45720" rIns="91440" bIns="45720" numCol="1" anchor="t" anchorCtr="0" compatLnSpc="1"/>
          <a:lstStyle/>
          <a:p>
            <a:endParaRPr lang="zh-CN" altLang="en-US"/>
          </a:p>
        </p:txBody>
      </p:sp>
      <p:sp>
        <p:nvSpPr>
          <p:cNvPr id="28" name="갈매기형 수장 15"/>
          <p:cNvSpPr/>
          <p:nvPr/>
        </p:nvSpPr>
        <p:spPr>
          <a:xfrm flipH="1">
            <a:off x="6096000" y="3355182"/>
            <a:ext cx="4203700" cy="1500187"/>
          </a:xfrm>
          <a:prstGeom prst="chevron">
            <a:avLst>
              <a:gd name="adj" fmla="val 66037"/>
            </a:avLst>
          </a:prstGeom>
          <a:solidFill>
            <a:schemeClr val="accent1"/>
          </a:solidFill>
          <a:ln w="9525" cap="flat" cmpd="sng">
            <a:noFill/>
            <a:prstDash val="solid"/>
            <a:round/>
            <a:headEnd type="none" w="med" len="med"/>
            <a:tailEnd type="none" w="med" len="med"/>
          </a:ln>
          <a:effectLst/>
        </p:spPr>
        <p:txBody>
          <a:bodyPr anchor="ctr"/>
          <a:lstStyle/>
          <a:p>
            <a:r>
              <a:rPr lang="en-US" altLang="zh-CN" sz="4400" i="1" kern="0" dirty="0">
                <a:solidFill>
                  <a:srgbClr val="FFFFFF"/>
                </a:solidFill>
                <a:effectLst>
                  <a:outerShdw blurRad="38100" dist="38100" dir="2700000" algn="tl">
                    <a:srgbClr val="000000">
                      <a:alpha val="43137"/>
                    </a:srgbClr>
                  </a:outerShdw>
                </a:effectLst>
                <a:latin typeface="+mj-ea"/>
                <a:ea typeface="+mj-ea"/>
              </a:rPr>
              <a:t>120%</a:t>
            </a:r>
            <a:endParaRPr lang="ko-KR" altLang="en-US" sz="4400" i="1" kern="0" dirty="0">
              <a:solidFill>
                <a:srgbClr val="FFFFFF"/>
              </a:solidFill>
              <a:effectLst>
                <a:outerShdw blurRad="38100" dist="38100" dir="2700000" algn="tl">
                  <a:srgbClr val="000000">
                    <a:alpha val="43137"/>
                  </a:srgbClr>
                </a:outerShdw>
              </a:effectLst>
              <a:latin typeface="+mj-ea"/>
              <a:ea typeface="+mj-ea"/>
            </a:endParaRPr>
          </a:p>
        </p:txBody>
      </p:sp>
      <p:sp>
        <p:nvSpPr>
          <p:cNvPr id="29" name="椭圆 28"/>
          <p:cNvSpPr/>
          <p:nvPr/>
        </p:nvSpPr>
        <p:spPr>
          <a:xfrm flipH="1">
            <a:off x="8801100" y="2876550"/>
            <a:ext cx="2457450" cy="2457450"/>
          </a:xfrm>
          <a:prstGeom prst="ellipse">
            <a:avLst/>
          </a:prstGeom>
          <a:ln w="76200">
            <a:solidFill>
              <a:srgbClr val="FFFFFF"/>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KSO_Shape"/>
          <p:cNvSpPr/>
          <p:nvPr/>
        </p:nvSpPr>
        <p:spPr bwMode="auto">
          <a:xfrm>
            <a:off x="9200419" y="3539896"/>
            <a:ext cx="1658813" cy="1130758"/>
          </a:xfrm>
          <a:custGeom>
            <a:avLst/>
            <a:gdLst/>
            <a:ahLst/>
            <a:cxnLst/>
            <a:rect l="0" t="0" r="r" b="b"/>
            <a:pathLst>
              <a:path w="2608263" h="1778000">
                <a:moveTo>
                  <a:pt x="1956693" y="381000"/>
                </a:moveTo>
                <a:lnTo>
                  <a:pt x="1966217" y="381397"/>
                </a:lnTo>
                <a:lnTo>
                  <a:pt x="1975740" y="382192"/>
                </a:lnTo>
                <a:lnTo>
                  <a:pt x="1986057" y="382986"/>
                </a:lnTo>
                <a:lnTo>
                  <a:pt x="1995581" y="384575"/>
                </a:lnTo>
                <a:lnTo>
                  <a:pt x="2005501" y="386562"/>
                </a:lnTo>
                <a:lnTo>
                  <a:pt x="2015819" y="388548"/>
                </a:lnTo>
                <a:lnTo>
                  <a:pt x="2025739" y="391726"/>
                </a:lnTo>
                <a:lnTo>
                  <a:pt x="2035263" y="394904"/>
                </a:lnTo>
                <a:lnTo>
                  <a:pt x="2045580" y="398876"/>
                </a:lnTo>
                <a:lnTo>
                  <a:pt x="2055500" y="403246"/>
                </a:lnTo>
                <a:lnTo>
                  <a:pt x="2065421" y="408807"/>
                </a:lnTo>
                <a:lnTo>
                  <a:pt x="2075738" y="414766"/>
                </a:lnTo>
                <a:lnTo>
                  <a:pt x="2101927" y="438998"/>
                </a:lnTo>
                <a:lnTo>
                  <a:pt x="2143990" y="446149"/>
                </a:lnTo>
                <a:lnTo>
                  <a:pt x="2147958" y="448929"/>
                </a:lnTo>
                <a:lnTo>
                  <a:pt x="2151926" y="452107"/>
                </a:lnTo>
                <a:lnTo>
                  <a:pt x="2155497" y="455683"/>
                </a:lnTo>
                <a:lnTo>
                  <a:pt x="2158672" y="459655"/>
                </a:lnTo>
                <a:lnTo>
                  <a:pt x="2161847" y="464025"/>
                </a:lnTo>
                <a:lnTo>
                  <a:pt x="2164624" y="468395"/>
                </a:lnTo>
                <a:lnTo>
                  <a:pt x="2169783" y="477531"/>
                </a:lnTo>
                <a:lnTo>
                  <a:pt x="2173751" y="485874"/>
                </a:lnTo>
                <a:lnTo>
                  <a:pt x="2176529" y="493024"/>
                </a:lnTo>
                <a:lnTo>
                  <a:pt x="2179306" y="499380"/>
                </a:lnTo>
                <a:lnTo>
                  <a:pt x="2182878" y="516064"/>
                </a:lnTo>
                <a:lnTo>
                  <a:pt x="2186052" y="532749"/>
                </a:lnTo>
                <a:lnTo>
                  <a:pt x="2188036" y="549433"/>
                </a:lnTo>
                <a:lnTo>
                  <a:pt x="2189623" y="565720"/>
                </a:lnTo>
                <a:lnTo>
                  <a:pt x="2190417" y="582008"/>
                </a:lnTo>
                <a:lnTo>
                  <a:pt x="2190814" y="598692"/>
                </a:lnTo>
                <a:lnTo>
                  <a:pt x="2190814" y="615376"/>
                </a:lnTo>
                <a:lnTo>
                  <a:pt x="2190417" y="632855"/>
                </a:lnTo>
                <a:lnTo>
                  <a:pt x="2190020" y="642389"/>
                </a:lnTo>
                <a:lnTo>
                  <a:pt x="2188830" y="656293"/>
                </a:lnTo>
                <a:lnTo>
                  <a:pt x="2185259" y="692840"/>
                </a:lnTo>
                <a:lnTo>
                  <a:pt x="2183671" y="711908"/>
                </a:lnTo>
                <a:lnTo>
                  <a:pt x="2182878" y="730578"/>
                </a:lnTo>
                <a:lnTo>
                  <a:pt x="2182084" y="746468"/>
                </a:lnTo>
                <a:lnTo>
                  <a:pt x="2182481" y="753221"/>
                </a:lnTo>
                <a:lnTo>
                  <a:pt x="2182878" y="758386"/>
                </a:lnTo>
                <a:lnTo>
                  <a:pt x="2183671" y="765139"/>
                </a:lnTo>
                <a:lnTo>
                  <a:pt x="2184862" y="771098"/>
                </a:lnTo>
                <a:lnTo>
                  <a:pt x="2186449" y="775865"/>
                </a:lnTo>
                <a:lnTo>
                  <a:pt x="2188433" y="779837"/>
                </a:lnTo>
                <a:lnTo>
                  <a:pt x="2192798" y="787782"/>
                </a:lnTo>
                <a:lnTo>
                  <a:pt x="2195179" y="792152"/>
                </a:lnTo>
                <a:lnTo>
                  <a:pt x="2198353" y="798508"/>
                </a:lnTo>
                <a:lnTo>
                  <a:pt x="2200734" y="804069"/>
                </a:lnTo>
                <a:lnTo>
                  <a:pt x="2202719" y="810028"/>
                </a:lnTo>
                <a:lnTo>
                  <a:pt x="2204306" y="815987"/>
                </a:lnTo>
                <a:lnTo>
                  <a:pt x="2205496" y="822343"/>
                </a:lnTo>
                <a:lnTo>
                  <a:pt x="2206687" y="829096"/>
                </a:lnTo>
                <a:lnTo>
                  <a:pt x="2207480" y="835452"/>
                </a:lnTo>
                <a:lnTo>
                  <a:pt x="2207877" y="842205"/>
                </a:lnTo>
                <a:lnTo>
                  <a:pt x="2207877" y="848561"/>
                </a:lnTo>
                <a:lnTo>
                  <a:pt x="2207480" y="862465"/>
                </a:lnTo>
                <a:lnTo>
                  <a:pt x="2206290" y="875177"/>
                </a:lnTo>
                <a:lnTo>
                  <a:pt x="2204306" y="887889"/>
                </a:lnTo>
                <a:lnTo>
                  <a:pt x="2202321" y="899806"/>
                </a:lnTo>
                <a:lnTo>
                  <a:pt x="2199544" y="913312"/>
                </a:lnTo>
                <a:lnTo>
                  <a:pt x="2197560" y="920463"/>
                </a:lnTo>
                <a:lnTo>
                  <a:pt x="2195179" y="927613"/>
                </a:lnTo>
                <a:lnTo>
                  <a:pt x="2192798" y="934367"/>
                </a:lnTo>
                <a:lnTo>
                  <a:pt x="2190020" y="941517"/>
                </a:lnTo>
                <a:lnTo>
                  <a:pt x="2186846" y="947873"/>
                </a:lnTo>
                <a:lnTo>
                  <a:pt x="2183275" y="953037"/>
                </a:lnTo>
                <a:lnTo>
                  <a:pt x="2181291" y="955818"/>
                </a:lnTo>
                <a:lnTo>
                  <a:pt x="2178909" y="958201"/>
                </a:lnTo>
                <a:lnTo>
                  <a:pt x="2176132" y="960188"/>
                </a:lnTo>
                <a:lnTo>
                  <a:pt x="2173354" y="961777"/>
                </a:lnTo>
                <a:lnTo>
                  <a:pt x="2167799" y="965749"/>
                </a:lnTo>
                <a:lnTo>
                  <a:pt x="2162243" y="968530"/>
                </a:lnTo>
                <a:lnTo>
                  <a:pt x="2156291" y="971708"/>
                </a:lnTo>
                <a:lnTo>
                  <a:pt x="2151133" y="975283"/>
                </a:lnTo>
                <a:lnTo>
                  <a:pt x="2147958" y="977269"/>
                </a:lnTo>
                <a:lnTo>
                  <a:pt x="2145974" y="979653"/>
                </a:lnTo>
                <a:lnTo>
                  <a:pt x="2143593" y="982434"/>
                </a:lnTo>
                <a:lnTo>
                  <a:pt x="2142006" y="985612"/>
                </a:lnTo>
                <a:lnTo>
                  <a:pt x="2139625" y="990379"/>
                </a:lnTo>
                <a:lnTo>
                  <a:pt x="2137641" y="995543"/>
                </a:lnTo>
                <a:lnTo>
                  <a:pt x="2136450" y="1000707"/>
                </a:lnTo>
                <a:lnTo>
                  <a:pt x="2135260" y="1005871"/>
                </a:lnTo>
                <a:lnTo>
                  <a:pt x="2134466" y="1011433"/>
                </a:lnTo>
                <a:lnTo>
                  <a:pt x="2133673" y="1016597"/>
                </a:lnTo>
                <a:lnTo>
                  <a:pt x="2132879" y="1028514"/>
                </a:lnTo>
                <a:lnTo>
                  <a:pt x="2132085" y="1039637"/>
                </a:lnTo>
                <a:lnTo>
                  <a:pt x="2131292" y="1051158"/>
                </a:lnTo>
                <a:lnTo>
                  <a:pt x="2130895" y="1056719"/>
                </a:lnTo>
                <a:lnTo>
                  <a:pt x="2130101" y="1061883"/>
                </a:lnTo>
                <a:lnTo>
                  <a:pt x="2128911" y="1067445"/>
                </a:lnTo>
                <a:lnTo>
                  <a:pt x="2127721" y="1072212"/>
                </a:lnTo>
                <a:lnTo>
                  <a:pt x="2125736" y="1078170"/>
                </a:lnTo>
                <a:lnTo>
                  <a:pt x="2123355" y="1082937"/>
                </a:lnTo>
                <a:lnTo>
                  <a:pt x="2120578" y="1087307"/>
                </a:lnTo>
                <a:lnTo>
                  <a:pt x="2117800" y="1091280"/>
                </a:lnTo>
                <a:lnTo>
                  <a:pt x="2112245" y="1098430"/>
                </a:lnTo>
                <a:lnTo>
                  <a:pt x="2106293" y="1105183"/>
                </a:lnTo>
                <a:lnTo>
                  <a:pt x="2103515" y="1109156"/>
                </a:lnTo>
                <a:lnTo>
                  <a:pt x="2101134" y="1112731"/>
                </a:lnTo>
                <a:lnTo>
                  <a:pt x="2098356" y="1116703"/>
                </a:lnTo>
                <a:lnTo>
                  <a:pt x="2096372" y="1121470"/>
                </a:lnTo>
                <a:lnTo>
                  <a:pt x="2093991" y="1126237"/>
                </a:lnTo>
                <a:lnTo>
                  <a:pt x="2092801" y="1131799"/>
                </a:lnTo>
                <a:lnTo>
                  <a:pt x="2091610" y="1138155"/>
                </a:lnTo>
                <a:lnTo>
                  <a:pt x="2090817" y="1145305"/>
                </a:lnTo>
                <a:lnTo>
                  <a:pt x="2127721" y="1150470"/>
                </a:lnTo>
                <a:lnTo>
                  <a:pt x="2138435" y="1173907"/>
                </a:lnTo>
                <a:lnTo>
                  <a:pt x="2144783" y="1187016"/>
                </a:lnTo>
                <a:lnTo>
                  <a:pt x="2152323" y="1201317"/>
                </a:lnTo>
                <a:lnTo>
                  <a:pt x="2159863" y="1214426"/>
                </a:lnTo>
                <a:lnTo>
                  <a:pt x="2163831" y="1220782"/>
                </a:lnTo>
                <a:lnTo>
                  <a:pt x="2167799" y="1226741"/>
                </a:lnTo>
                <a:lnTo>
                  <a:pt x="2171767" y="1231905"/>
                </a:lnTo>
                <a:lnTo>
                  <a:pt x="2175735" y="1236672"/>
                </a:lnTo>
                <a:lnTo>
                  <a:pt x="2180497" y="1240645"/>
                </a:lnTo>
                <a:lnTo>
                  <a:pt x="2184862" y="1243823"/>
                </a:lnTo>
                <a:lnTo>
                  <a:pt x="2241606" y="1259713"/>
                </a:lnTo>
                <a:lnTo>
                  <a:pt x="2293192" y="1281164"/>
                </a:lnTo>
                <a:lnTo>
                  <a:pt x="2345572" y="1303807"/>
                </a:lnTo>
                <a:lnTo>
                  <a:pt x="2397951" y="1326053"/>
                </a:lnTo>
                <a:lnTo>
                  <a:pt x="2449140" y="1347902"/>
                </a:lnTo>
                <a:lnTo>
                  <a:pt x="2461045" y="1352669"/>
                </a:lnTo>
                <a:lnTo>
                  <a:pt x="2472552" y="1356641"/>
                </a:lnTo>
                <a:lnTo>
                  <a:pt x="2496361" y="1365381"/>
                </a:lnTo>
                <a:lnTo>
                  <a:pt x="2519773" y="1373723"/>
                </a:lnTo>
                <a:lnTo>
                  <a:pt x="2530884" y="1378093"/>
                </a:lnTo>
                <a:lnTo>
                  <a:pt x="2541995" y="1382860"/>
                </a:lnTo>
                <a:lnTo>
                  <a:pt x="2552312" y="1388421"/>
                </a:lnTo>
                <a:lnTo>
                  <a:pt x="2562233" y="1394380"/>
                </a:lnTo>
                <a:lnTo>
                  <a:pt x="2566597" y="1397558"/>
                </a:lnTo>
                <a:lnTo>
                  <a:pt x="2571756" y="1400736"/>
                </a:lnTo>
                <a:lnTo>
                  <a:pt x="2576121" y="1404311"/>
                </a:lnTo>
                <a:lnTo>
                  <a:pt x="2580089" y="1407886"/>
                </a:lnTo>
                <a:lnTo>
                  <a:pt x="2584057" y="1411859"/>
                </a:lnTo>
                <a:lnTo>
                  <a:pt x="2587629" y="1416228"/>
                </a:lnTo>
                <a:lnTo>
                  <a:pt x="2591200" y="1420598"/>
                </a:lnTo>
                <a:lnTo>
                  <a:pt x="2594375" y="1425365"/>
                </a:lnTo>
                <a:lnTo>
                  <a:pt x="2597946" y="1430132"/>
                </a:lnTo>
                <a:lnTo>
                  <a:pt x="2600723" y="1435296"/>
                </a:lnTo>
                <a:lnTo>
                  <a:pt x="2603105" y="1440858"/>
                </a:lnTo>
                <a:lnTo>
                  <a:pt x="2605089" y="1446817"/>
                </a:lnTo>
                <a:lnTo>
                  <a:pt x="2605485" y="1465487"/>
                </a:lnTo>
                <a:lnTo>
                  <a:pt x="2605882" y="1488528"/>
                </a:lnTo>
                <a:lnTo>
                  <a:pt x="2607073" y="1542951"/>
                </a:lnTo>
                <a:lnTo>
                  <a:pt x="2608263" y="1599757"/>
                </a:lnTo>
                <a:lnTo>
                  <a:pt x="2608263" y="1625975"/>
                </a:lnTo>
                <a:lnTo>
                  <a:pt x="2608263" y="1649413"/>
                </a:lnTo>
                <a:lnTo>
                  <a:pt x="2308271" y="1649413"/>
                </a:lnTo>
                <a:lnTo>
                  <a:pt x="2307081" y="1594196"/>
                </a:lnTo>
                <a:lnTo>
                  <a:pt x="2305493" y="1538581"/>
                </a:lnTo>
                <a:lnTo>
                  <a:pt x="2305097" y="1494486"/>
                </a:lnTo>
                <a:lnTo>
                  <a:pt x="2305097" y="1482172"/>
                </a:lnTo>
                <a:lnTo>
                  <a:pt x="2301129" y="1470651"/>
                </a:lnTo>
                <a:lnTo>
                  <a:pt x="2297557" y="1461117"/>
                </a:lnTo>
                <a:lnTo>
                  <a:pt x="2293986" y="1451981"/>
                </a:lnTo>
                <a:lnTo>
                  <a:pt x="2289224" y="1443241"/>
                </a:lnTo>
                <a:lnTo>
                  <a:pt x="2284859" y="1434899"/>
                </a:lnTo>
                <a:lnTo>
                  <a:pt x="2280097" y="1426954"/>
                </a:lnTo>
                <a:lnTo>
                  <a:pt x="2275335" y="1419406"/>
                </a:lnTo>
                <a:lnTo>
                  <a:pt x="2270177" y="1411859"/>
                </a:lnTo>
                <a:lnTo>
                  <a:pt x="2264621" y="1405106"/>
                </a:lnTo>
                <a:lnTo>
                  <a:pt x="2258669" y="1398352"/>
                </a:lnTo>
                <a:lnTo>
                  <a:pt x="2252717" y="1391996"/>
                </a:lnTo>
                <a:lnTo>
                  <a:pt x="2246765" y="1386435"/>
                </a:lnTo>
                <a:lnTo>
                  <a:pt x="2240416" y="1380079"/>
                </a:lnTo>
                <a:lnTo>
                  <a:pt x="2234067" y="1374915"/>
                </a:lnTo>
                <a:lnTo>
                  <a:pt x="2226924" y="1369750"/>
                </a:lnTo>
                <a:lnTo>
                  <a:pt x="2220178" y="1364983"/>
                </a:lnTo>
                <a:lnTo>
                  <a:pt x="2213433" y="1360217"/>
                </a:lnTo>
                <a:lnTo>
                  <a:pt x="2206290" y="1355450"/>
                </a:lnTo>
                <a:lnTo>
                  <a:pt x="2198750" y="1351080"/>
                </a:lnTo>
                <a:lnTo>
                  <a:pt x="2184465" y="1343532"/>
                </a:lnTo>
                <a:lnTo>
                  <a:pt x="2169386" y="1336382"/>
                </a:lnTo>
                <a:lnTo>
                  <a:pt x="2154307" y="1330026"/>
                </a:lnTo>
                <a:lnTo>
                  <a:pt x="2139228" y="1323670"/>
                </a:lnTo>
                <a:lnTo>
                  <a:pt x="2124546" y="1318108"/>
                </a:lnTo>
                <a:lnTo>
                  <a:pt x="2095578" y="1307780"/>
                </a:lnTo>
                <a:lnTo>
                  <a:pt x="2067405" y="1297849"/>
                </a:lnTo>
                <a:lnTo>
                  <a:pt x="2053913" y="1293082"/>
                </a:lnTo>
                <a:lnTo>
                  <a:pt x="2041215" y="1287917"/>
                </a:lnTo>
                <a:lnTo>
                  <a:pt x="1985264" y="1263685"/>
                </a:lnTo>
                <a:lnTo>
                  <a:pt x="1926932" y="1239056"/>
                </a:lnTo>
                <a:lnTo>
                  <a:pt x="1840427" y="1202112"/>
                </a:lnTo>
                <a:lnTo>
                  <a:pt x="1797571" y="1183441"/>
                </a:lnTo>
                <a:lnTo>
                  <a:pt x="1755111" y="1166359"/>
                </a:lnTo>
                <a:lnTo>
                  <a:pt x="1762651" y="1150470"/>
                </a:lnTo>
                <a:lnTo>
                  <a:pt x="1790031" y="1143716"/>
                </a:lnTo>
                <a:lnTo>
                  <a:pt x="1788047" y="1138155"/>
                </a:lnTo>
                <a:lnTo>
                  <a:pt x="1786460" y="1132196"/>
                </a:lnTo>
                <a:lnTo>
                  <a:pt x="1784873" y="1127429"/>
                </a:lnTo>
                <a:lnTo>
                  <a:pt x="1782492" y="1123457"/>
                </a:lnTo>
                <a:lnTo>
                  <a:pt x="1780111" y="1119484"/>
                </a:lnTo>
                <a:lnTo>
                  <a:pt x="1777730" y="1115909"/>
                </a:lnTo>
                <a:lnTo>
                  <a:pt x="1772571" y="1109950"/>
                </a:lnTo>
                <a:lnTo>
                  <a:pt x="1767413" y="1103594"/>
                </a:lnTo>
                <a:lnTo>
                  <a:pt x="1762254" y="1097636"/>
                </a:lnTo>
                <a:lnTo>
                  <a:pt x="1759476" y="1094458"/>
                </a:lnTo>
                <a:lnTo>
                  <a:pt x="1757095" y="1091280"/>
                </a:lnTo>
                <a:lnTo>
                  <a:pt x="1755111" y="1087307"/>
                </a:lnTo>
                <a:lnTo>
                  <a:pt x="1753524" y="1082937"/>
                </a:lnTo>
                <a:lnTo>
                  <a:pt x="1743207" y="973694"/>
                </a:lnTo>
                <a:lnTo>
                  <a:pt x="1743207" y="974091"/>
                </a:lnTo>
                <a:lnTo>
                  <a:pt x="1742413" y="974091"/>
                </a:lnTo>
                <a:lnTo>
                  <a:pt x="1739636" y="973694"/>
                </a:lnTo>
                <a:lnTo>
                  <a:pt x="1730112" y="972105"/>
                </a:lnTo>
                <a:lnTo>
                  <a:pt x="1720985" y="969324"/>
                </a:lnTo>
                <a:lnTo>
                  <a:pt x="1717414" y="968133"/>
                </a:lnTo>
                <a:lnTo>
                  <a:pt x="1715033" y="967338"/>
                </a:lnTo>
                <a:lnTo>
                  <a:pt x="1711065" y="963763"/>
                </a:lnTo>
                <a:lnTo>
                  <a:pt x="1707097" y="960188"/>
                </a:lnTo>
                <a:lnTo>
                  <a:pt x="1703129" y="955818"/>
                </a:lnTo>
                <a:lnTo>
                  <a:pt x="1699954" y="950654"/>
                </a:lnTo>
                <a:lnTo>
                  <a:pt x="1697177" y="945490"/>
                </a:lnTo>
                <a:lnTo>
                  <a:pt x="1694399" y="939531"/>
                </a:lnTo>
                <a:lnTo>
                  <a:pt x="1692018" y="932778"/>
                </a:lnTo>
                <a:lnTo>
                  <a:pt x="1689637" y="926422"/>
                </a:lnTo>
                <a:lnTo>
                  <a:pt x="1688050" y="919668"/>
                </a:lnTo>
                <a:lnTo>
                  <a:pt x="1686066" y="912518"/>
                </a:lnTo>
                <a:lnTo>
                  <a:pt x="1683288" y="897423"/>
                </a:lnTo>
                <a:lnTo>
                  <a:pt x="1681304" y="882327"/>
                </a:lnTo>
                <a:lnTo>
                  <a:pt x="1679717" y="867232"/>
                </a:lnTo>
                <a:lnTo>
                  <a:pt x="1684875" y="862465"/>
                </a:lnTo>
                <a:lnTo>
                  <a:pt x="1689637" y="857698"/>
                </a:lnTo>
                <a:lnTo>
                  <a:pt x="1694796" y="851739"/>
                </a:lnTo>
                <a:lnTo>
                  <a:pt x="1699161" y="845780"/>
                </a:lnTo>
                <a:lnTo>
                  <a:pt x="1703525" y="839424"/>
                </a:lnTo>
                <a:lnTo>
                  <a:pt x="1707891" y="832671"/>
                </a:lnTo>
                <a:lnTo>
                  <a:pt x="1711462" y="825918"/>
                </a:lnTo>
                <a:lnTo>
                  <a:pt x="1715033" y="818767"/>
                </a:lnTo>
                <a:lnTo>
                  <a:pt x="1718208" y="811617"/>
                </a:lnTo>
                <a:lnTo>
                  <a:pt x="1720985" y="804466"/>
                </a:lnTo>
                <a:lnTo>
                  <a:pt x="1726144" y="790166"/>
                </a:lnTo>
                <a:lnTo>
                  <a:pt x="1730509" y="776262"/>
                </a:lnTo>
                <a:lnTo>
                  <a:pt x="1734080" y="762755"/>
                </a:lnTo>
                <a:lnTo>
                  <a:pt x="1736858" y="750838"/>
                </a:lnTo>
                <a:lnTo>
                  <a:pt x="1738842" y="740510"/>
                </a:lnTo>
                <a:lnTo>
                  <a:pt x="1742413" y="720647"/>
                </a:lnTo>
                <a:lnTo>
                  <a:pt x="1743604" y="709524"/>
                </a:lnTo>
                <a:lnTo>
                  <a:pt x="1745191" y="698798"/>
                </a:lnTo>
                <a:lnTo>
                  <a:pt x="1746381" y="687278"/>
                </a:lnTo>
                <a:lnTo>
                  <a:pt x="1747175" y="675361"/>
                </a:lnTo>
                <a:lnTo>
                  <a:pt x="1747572" y="663443"/>
                </a:lnTo>
                <a:lnTo>
                  <a:pt x="1747572" y="651129"/>
                </a:lnTo>
                <a:lnTo>
                  <a:pt x="1747175" y="638814"/>
                </a:lnTo>
                <a:lnTo>
                  <a:pt x="1746381" y="626102"/>
                </a:lnTo>
                <a:lnTo>
                  <a:pt x="1744794" y="613787"/>
                </a:lnTo>
                <a:lnTo>
                  <a:pt x="1742810" y="601473"/>
                </a:lnTo>
                <a:lnTo>
                  <a:pt x="1740033" y="589158"/>
                </a:lnTo>
                <a:lnTo>
                  <a:pt x="1736461" y="576843"/>
                </a:lnTo>
                <a:lnTo>
                  <a:pt x="1732096" y="564529"/>
                </a:lnTo>
                <a:lnTo>
                  <a:pt x="1726937" y="553008"/>
                </a:lnTo>
                <a:lnTo>
                  <a:pt x="1723366" y="546255"/>
                </a:lnTo>
                <a:lnTo>
                  <a:pt x="1720192" y="539899"/>
                </a:lnTo>
                <a:lnTo>
                  <a:pt x="1715033" y="530365"/>
                </a:lnTo>
                <a:lnTo>
                  <a:pt x="1712652" y="526393"/>
                </a:lnTo>
                <a:lnTo>
                  <a:pt x="1711859" y="521229"/>
                </a:lnTo>
                <a:lnTo>
                  <a:pt x="1711859" y="516064"/>
                </a:lnTo>
                <a:lnTo>
                  <a:pt x="1711462" y="509708"/>
                </a:lnTo>
                <a:lnTo>
                  <a:pt x="1712255" y="493421"/>
                </a:lnTo>
                <a:lnTo>
                  <a:pt x="1716223" y="486271"/>
                </a:lnTo>
                <a:lnTo>
                  <a:pt x="1720192" y="479915"/>
                </a:lnTo>
                <a:lnTo>
                  <a:pt x="1724557" y="473559"/>
                </a:lnTo>
                <a:lnTo>
                  <a:pt x="1728922" y="467600"/>
                </a:lnTo>
                <a:lnTo>
                  <a:pt x="1734080" y="462039"/>
                </a:lnTo>
                <a:lnTo>
                  <a:pt x="1738842" y="456477"/>
                </a:lnTo>
                <a:lnTo>
                  <a:pt x="1743604" y="451313"/>
                </a:lnTo>
                <a:lnTo>
                  <a:pt x="1748762" y="446546"/>
                </a:lnTo>
                <a:lnTo>
                  <a:pt x="1754318" y="442176"/>
                </a:lnTo>
                <a:lnTo>
                  <a:pt x="1759476" y="438204"/>
                </a:lnTo>
                <a:lnTo>
                  <a:pt x="1765429" y="434231"/>
                </a:lnTo>
                <a:lnTo>
                  <a:pt x="1771381" y="430259"/>
                </a:lnTo>
                <a:lnTo>
                  <a:pt x="1776936" y="427081"/>
                </a:lnTo>
                <a:lnTo>
                  <a:pt x="1782888" y="424300"/>
                </a:lnTo>
                <a:lnTo>
                  <a:pt x="1789634" y="421917"/>
                </a:lnTo>
                <a:lnTo>
                  <a:pt x="1795587" y="419533"/>
                </a:lnTo>
                <a:lnTo>
                  <a:pt x="1820983" y="409999"/>
                </a:lnTo>
                <a:lnTo>
                  <a:pt x="1834871" y="404438"/>
                </a:lnTo>
                <a:lnTo>
                  <a:pt x="1849950" y="399273"/>
                </a:lnTo>
                <a:lnTo>
                  <a:pt x="1865823" y="394506"/>
                </a:lnTo>
                <a:lnTo>
                  <a:pt x="1882886" y="390137"/>
                </a:lnTo>
                <a:lnTo>
                  <a:pt x="1900742" y="386562"/>
                </a:lnTo>
                <a:lnTo>
                  <a:pt x="1909472" y="384973"/>
                </a:lnTo>
                <a:lnTo>
                  <a:pt x="1918599" y="383384"/>
                </a:lnTo>
                <a:lnTo>
                  <a:pt x="1927726" y="382589"/>
                </a:lnTo>
                <a:lnTo>
                  <a:pt x="1937249" y="381795"/>
                </a:lnTo>
                <a:lnTo>
                  <a:pt x="1946773" y="381397"/>
                </a:lnTo>
                <a:lnTo>
                  <a:pt x="1956693" y="381000"/>
                </a:lnTo>
                <a:close/>
                <a:moveTo>
                  <a:pt x="674585" y="381000"/>
                </a:moveTo>
                <a:lnTo>
                  <a:pt x="684505" y="381397"/>
                </a:lnTo>
                <a:lnTo>
                  <a:pt x="694029" y="382192"/>
                </a:lnTo>
                <a:lnTo>
                  <a:pt x="703552" y="382986"/>
                </a:lnTo>
                <a:lnTo>
                  <a:pt x="713870" y="384575"/>
                </a:lnTo>
                <a:lnTo>
                  <a:pt x="723790" y="386562"/>
                </a:lnTo>
                <a:lnTo>
                  <a:pt x="733710" y="388548"/>
                </a:lnTo>
                <a:lnTo>
                  <a:pt x="743631" y="391726"/>
                </a:lnTo>
                <a:lnTo>
                  <a:pt x="753551" y="394904"/>
                </a:lnTo>
                <a:lnTo>
                  <a:pt x="763868" y="398876"/>
                </a:lnTo>
                <a:lnTo>
                  <a:pt x="773789" y="403246"/>
                </a:lnTo>
                <a:lnTo>
                  <a:pt x="783709" y="408807"/>
                </a:lnTo>
                <a:lnTo>
                  <a:pt x="793629" y="414766"/>
                </a:lnTo>
                <a:lnTo>
                  <a:pt x="820216" y="438998"/>
                </a:lnTo>
                <a:lnTo>
                  <a:pt x="861088" y="446149"/>
                </a:lnTo>
                <a:lnTo>
                  <a:pt x="863866" y="468792"/>
                </a:lnTo>
                <a:lnTo>
                  <a:pt x="867040" y="491832"/>
                </a:lnTo>
                <a:lnTo>
                  <a:pt x="871008" y="514873"/>
                </a:lnTo>
                <a:lnTo>
                  <a:pt x="876167" y="539105"/>
                </a:lnTo>
                <a:lnTo>
                  <a:pt x="871405" y="548241"/>
                </a:lnTo>
                <a:lnTo>
                  <a:pt x="868231" y="554200"/>
                </a:lnTo>
                <a:lnTo>
                  <a:pt x="864659" y="560556"/>
                </a:lnTo>
                <a:lnTo>
                  <a:pt x="861088" y="568501"/>
                </a:lnTo>
                <a:lnTo>
                  <a:pt x="858310" y="577241"/>
                </a:lnTo>
                <a:lnTo>
                  <a:pt x="855533" y="586377"/>
                </a:lnTo>
                <a:lnTo>
                  <a:pt x="854342" y="591144"/>
                </a:lnTo>
                <a:lnTo>
                  <a:pt x="853548" y="596309"/>
                </a:lnTo>
                <a:lnTo>
                  <a:pt x="853152" y="602267"/>
                </a:lnTo>
                <a:lnTo>
                  <a:pt x="852755" y="607431"/>
                </a:lnTo>
                <a:lnTo>
                  <a:pt x="852755" y="613390"/>
                </a:lnTo>
                <a:lnTo>
                  <a:pt x="853152" y="619349"/>
                </a:lnTo>
                <a:lnTo>
                  <a:pt x="854739" y="642786"/>
                </a:lnTo>
                <a:lnTo>
                  <a:pt x="856723" y="670991"/>
                </a:lnTo>
                <a:lnTo>
                  <a:pt x="857913" y="686087"/>
                </a:lnTo>
                <a:lnTo>
                  <a:pt x="859501" y="700785"/>
                </a:lnTo>
                <a:lnTo>
                  <a:pt x="861485" y="716675"/>
                </a:lnTo>
                <a:lnTo>
                  <a:pt x="863469" y="732167"/>
                </a:lnTo>
                <a:lnTo>
                  <a:pt x="866247" y="748057"/>
                </a:lnTo>
                <a:lnTo>
                  <a:pt x="869818" y="763153"/>
                </a:lnTo>
                <a:lnTo>
                  <a:pt x="873786" y="779043"/>
                </a:lnTo>
                <a:lnTo>
                  <a:pt x="878548" y="793741"/>
                </a:lnTo>
                <a:lnTo>
                  <a:pt x="883706" y="808439"/>
                </a:lnTo>
                <a:lnTo>
                  <a:pt x="886881" y="815589"/>
                </a:lnTo>
                <a:lnTo>
                  <a:pt x="890055" y="822343"/>
                </a:lnTo>
                <a:lnTo>
                  <a:pt x="893230" y="829493"/>
                </a:lnTo>
                <a:lnTo>
                  <a:pt x="896801" y="835849"/>
                </a:lnTo>
                <a:lnTo>
                  <a:pt x="901166" y="842205"/>
                </a:lnTo>
                <a:lnTo>
                  <a:pt x="905134" y="848561"/>
                </a:lnTo>
                <a:lnTo>
                  <a:pt x="909896" y="854520"/>
                </a:lnTo>
                <a:lnTo>
                  <a:pt x="914261" y="860081"/>
                </a:lnTo>
                <a:lnTo>
                  <a:pt x="919420" y="865643"/>
                </a:lnTo>
                <a:lnTo>
                  <a:pt x="924578" y="870807"/>
                </a:lnTo>
                <a:lnTo>
                  <a:pt x="922594" y="885902"/>
                </a:lnTo>
                <a:lnTo>
                  <a:pt x="920213" y="899806"/>
                </a:lnTo>
                <a:lnTo>
                  <a:pt x="917436" y="913312"/>
                </a:lnTo>
                <a:lnTo>
                  <a:pt x="915451" y="920463"/>
                </a:lnTo>
                <a:lnTo>
                  <a:pt x="913467" y="927613"/>
                </a:lnTo>
                <a:lnTo>
                  <a:pt x="911087" y="934367"/>
                </a:lnTo>
                <a:lnTo>
                  <a:pt x="908309" y="941517"/>
                </a:lnTo>
                <a:lnTo>
                  <a:pt x="905134" y="947873"/>
                </a:lnTo>
                <a:lnTo>
                  <a:pt x="901563" y="953037"/>
                </a:lnTo>
                <a:lnTo>
                  <a:pt x="899182" y="955818"/>
                </a:lnTo>
                <a:lnTo>
                  <a:pt x="896801" y="958201"/>
                </a:lnTo>
                <a:lnTo>
                  <a:pt x="894420" y="960188"/>
                </a:lnTo>
                <a:lnTo>
                  <a:pt x="891643" y="961777"/>
                </a:lnTo>
                <a:lnTo>
                  <a:pt x="886087" y="965749"/>
                </a:lnTo>
                <a:lnTo>
                  <a:pt x="880532" y="968530"/>
                </a:lnTo>
                <a:lnTo>
                  <a:pt x="874580" y="971708"/>
                </a:lnTo>
                <a:lnTo>
                  <a:pt x="869024" y="975283"/>
                </a:lnTo>
                <a:lnTo>
                  <a:pt x="866247" y="977269"/>
                </a:lnTo>
                <a:lnTo>
                  <a:pt x="863866" y="979653"/>
                </a:lnTo>
                <a:lnTo>
                  <a:pt x="861881" y="982434"/>
                </a:lnTo>
                <a:lnTo>
                  <a:pt x="859897" y="985612"/>
                </a:lnTo>
                <a:lnTo>
                  <a:pt x="857913" y="990379"/>
                </a:lnTo>
                <a:lnTo>
                  <a:pt x="855929" y="995543"/>
                </a:lnTo>
                <a:lnTo>
                  <a:pt x="854342" y="1000707"/>
                </a:lnTo>
                <a:lnTo>
                  <a:pt x="853152" y="1005871"/>
                </a:lnTo>
                <a:lnTo>
                  <a:pt x="852358" y="1011433"/>
                </a:lnTo>
                <a:lnTo>
                  <a:pt x="851961" y="1016597"/>
                </a:lnTo>
                <a:lnTo>
                  <a:pt x="851167" y="1028514"/>
                </a:lnTo>
                <a:lnTo>
                  <a:pt x="850374" y="1039637"/>
                </a:lnTo>
                <a:lnTo>
                  <a:pt x="849580" y="1051158"/>
                </a:lnTo>
                <a:lnTo>
                  <a:pt x="849183" y="1056719"/>
                </a:lnTo>
                <a:lnTo>
                  <a:pt x="848390" y="1061883"/>
                </a:lnTo>
                <a:lnTo>
                  <a:pt x="847199" y="1067445"/>
                </a:lnTo>
                <a:lnTo>
                  <a:pt x="845612" y="1072212"/>
                </a:lnTo>
                <a:lnTo>
                  <a:pt x="843231" y="1078170"/>
                </a:lnTo>
                <a:lnTo>
                  <a:pt x="841247" y="1082937"/>
                </a:lnTo>
                <a:lnTo>
                  <a:pt x="838469" y="1087307"/>
                </a:lnTo>
                <a:lnTo>
                  <a:pt x="836089" y="1091280"/>
                </a:lnTo>
                <a:lnTo>
                  <a:pt x="830136" y="1098430"/>
                </a:lnTo>
                <a:lnTo>
                  <a:pt x="824581" y="1105183"/>
                </a:lnTo>
                <a:lnTo>
                  <a:pt x="821803" y="1109156"/>
                </a:lnTo>
                <a:lnTo>
                  <a:pt x="819026" y="1112731"/>
                </a:lnTo>
                <a:lnTo>
                  <a:pt x="816248" y="1116703"/>
                </a:lnTo>
                <a:lnTo>
                  <a:pt x="814264" y="1121470"/>
                </a:lnTo>
                <a:lnTo>
                  <a:pt x="812280" y="1126237"/>
                </a:lnTo>
                <a:lnTo>
                  <a:pt x="810692" y="1131799"/>
                </a:lnTo>
                <a:lnTo>
                  <a:pt x="809899" y="1138155"/>
                </a:lnTo>
                <a:lnTo>
                  <a:pt x="809105" y="1145305"/>
                </a:lnTo>
                <a:lnTo>
                  <a:pt x="845612" y="1150470"/>
                </a:lnTo>
                <a:lnTo>
                  <a:pt x="853152" y="1166757"/>
                </a:lnTo>
                <a:lnTo>
                  <a:pt x="811089" y="1183838"/>
                </a:lnTo>
                <a:lnTo>
                  <a:pt x="768233" y="1202112"/>
                </a:lnTo>
                <a:lnTo>
                  <a:pt x="682521" y="1239056"/>
                </a:lnTo>
                <a:lnTo>
                  <a:pt x="624586" y="1263685"/>
                </a:lnTo>
                <a:lnTo>
                  <a:pt x="568635" y="1287917"/>
                </a:lnTo>
                <a:lnTo>
                  <a:pt x="555541" y="1293082"/>
                </a:lnTo>
                <a:lnTo>
                  <a:pt x="542446" y="1297849"/>
                </a:lnTo>
                <a:lnTo>
                  <a:pt x="514669" y="1307780"/>
                </a:lnTo>
                <a:lnTo>
                  <a:pt x="485304" y="1318108"/>
                </a:lnTo>
                <a:lnTo>
                  <a:pt x="470225" y="1323670"/>
                </a:lnTo>
                <a:lnTo>
                  <a:pt x="455146" y="1330026"/>
                </a:lnTo>
                <a:lnTo>
                  <a:pt x="440464" y="1336382"/>
                </a:lnTo>
                <a:lnTo>
                  <a:pt x="425385" y="1343532"/>
                </a:lnTo>
                <a:lnTo>
                  <a:pt x="410703" y="1351080"/>
                </a:lnTo>
                <a:lnTo>
                  <a:pt x="403561" y="1355450"/>
                </a:lnTo>
                <a:lnTo>
                  <a:pt x="396418" y="1360217"/>
                </a:lnTo>
                <a:lnTo>
                  <a:pt x="389275" y="1364983"/>
                </a:lnTo>
                <a:lnTo>
                  <a:pt x="382529" y="1369750"/>
                </a:lnTo>
                <a:lnTo>
                  <a:pt x="376180" y="1374915"/>
                </a:lnTo>
                <a:lnTo>
                  <a:pt x="369038" y="1380079"/>
                </a:lnTo>
                <a:lnTo>
                  <a:pt x="363085" y="1386435"/>
                </a:lnTo>
                <a:lnTo>
                  <a:pt x="356736" y="1391996"/>
                </a:lnTo>
                <a:lnTo>
                  <a:pt x="350784" y="1398352"/>
                </a:lnTo>
                <a:lnTo>
                  <a:pt x="345229" y="1405106"/>
                </a:lnTo>
                <a:lnTo>
                  <a:pt x="339277" y="1411859"/>
                </a:lnTo>
                <a:lnTo>
                  <a:pt x="334118" y="1419406"/>
                </a:lnTo>
                <a:lnTo>
                  <a:pt x="329356" y="1426954"/>
                </a:lnTo>
                <a:lnTo>
                  <a:pt x="324594" y="1434899"/>
                </a:lnTo>
                <a:lnTo>
                  <a:pt x="320229" y="1443241"/>
                </a:lnTo>
                <a:lnTo>
                  <a:pt x="315865" y="1451981"/>
                </a:lnTo>
                <a:lnTo>
                  <a:pt x="311896" y="1461117"/>
                </a:lnTo>
                <a:lnTo>
                  <a:pt x="308325" y="1470651"/>
                </a:lnTo>
                <a:lnTo>
                  <a:pt x="304357" y="1482172"/>
                </a:lnTo>
                <a:lnTo>
                  <a:pt x="304357" y="1494486"/>
                </a:lnTo>
                <a:lnTo>
                  <a:pt x="303960" y="1538581"/>
                </a:lnTo>
                <a:lnTo>
                  <a:pt x="302770" y="1594196"/>
                </a:lnTo>
                <a:lnTo>
                  <a:pt x="301182" y="1649413"/>
                </a:lnTo>
                <a:lnTo>
                  <a:pt x="0" y="1649413"/>
                </a:lnTo>
                <a:lnTo>
                  <a:pt x="0" y="1625975"/>
                </a:lnTo>
                <a:lnTo>
                  <a:pt x="0" y="1599757"/>
                </a:lnTo>
                <a:lnTo>
                  <a:pt x="1190" y="1542951"/>
                </a:lnTo>
                <a:lnTo>
                  <a:pt x="2381" y="1488528"/>
                </a:lnTo>
                <a:lnTo>
                  <a:pt x="2778" y="1465487"/>
                </a:lnTo>
                <a:lnTo>
                  <a:pt x="2778" y="1446817"/>
                </a:lnTo>
                <a:lnTo>
                  <a:pt x="5159" y="1440858"/>
                </a:lnTo>
                <a:lnTo>
                  <a:pt x="7539" y="1435296"/>
                </a:lnTo>
                <a:lnTo>
                  <a:pt x="10317" y="1430132"/>
                </a:lnTo>
                <a:lnTo>
                  <a:pt x="13889" y="1425365"/>
                </a:lnTo>
                <a:lnTo>
                  <a:pt x="17063" y="1420598"/>
                </a:lnTo>
                <a:lnTo>
                  <a:pt x="20634" y="1416228"/>
                </a:lnTo>
                <a:lnTo>
                  <a:pt x="24206" y="1411859"/>
                </a:lnTo>
                <a:lnTo>
                  <a:pt x="28174" y="1407886"/>
                </a:lnTo>
                <a:lnTo>
                  <a:pt x="32142" y="1404311"/>
                </a:lnTo>
                <a:lnTo>
                  <a:pt x="36507" y="1400736"/>
                </a:lnTo>
                <a:lnTo>
                  <a:pt x="41269" y="1397558"/>
                </a:lnTo>
                <a:lnTo>
                  <a:pt x="46031" y="1394380"/>
                </a:lnTo>
                <a:lnTo>
                  <a:pt x="55951" y="1388421"/>
                </a:lnTo>
                <a:lnTo>
                  <a:pt x="66665" y="1382860"/>
                </a:lnTo>
                <a:lnTo>
                  <a:pt x="77379" y="1378093"/>
                </a:lnTo>
                <a:lnTo>
                  <a:pt x="88490" y="1373723"/>
                </a:lnTo>
                <a:lnTo>
                  <a:pt x="111902" y="1365381"/>
                </a:lnTo>
                <a:lnTo>
                  <a:pt x="135711" y="1356641"/>
                </a:lnTo>
                <a:lnTo>
                  <a:pt x="147218" y="1352669"/>
                </a:lnTo>
                <a:lnTo>
                  <a:pt x="158726" y="1347902"/>
                </a:lnTo>
                <a:lnTo>
                  <a:pt x="210312" y="1326053"/>
                </a:lnTo>
                <a:lnTo>
                  <a:pt x="263088" y="1303807"/>
                </a:lnTo>
                <a:lnTo>
                  <a:pt x="315071" y="1281164"/>
                </a:lnTo>
                <a:lnTo>
                  <a:pt x="366260" y="1259713"/>
                </a:lnTo>
                <a:lnTo>
                  <a:pt x="423401" y="1243823"/>
                </a:lnTo>
                <a:lnTo>
                  <a:pt x="428163" y="1240645"/>
                </a:lnTo>
                <a:lnTo>
                  <a:pt x="432131" y="1236672"/>
                </a:lnTo>
                <a:lnTo>
                  <a:pt x="436496" y="1231905"/>
                </a:lnTo>
                <a:lnTo>
                  <a:pt x="440464" y="1226741"/>
                </a:lnTo>
                <a:lnTo>
                  <a:pt x="444432" y="1220782"/>
                </a:lnTo>
                <a:lnTo>
                  <a:pt x="448401" y="1214426"/>
                </a:lnTo>
                <a:lnTo>
                  <a:pt x="456337" y="1201317"/>
                </a:lnTo>
                <a:lnTo>
                  <a:pt x="463480" y="1187016"/>
                </a:lnTo>
                <a:lnTo>
                  <a:pt x="469829" y="1173907"/>
                </a:lnTo>
                <a:lnTo>
                  <a:pt x="480543" y="1150470"/>
                </a:lnTo>
                <a:lnTo>
                  <a:pt x="507526" y="1143716"/>
                </a:lnTo>
                <a:lnTo>
                  <a:pt x="506336" y="1138155"/>
                </a:lnTo>
                <a:lnTo>
                  <a:pt x="504748" y="1132196"/>
                </a:lnTo>
                <a:lnTo>
                  <a:pt x="502764" y="1127429"/>
                </a:lnTo>
                <a:lnTo>
                  <a:pt x="500780" y="1123457"/>
                </a:lnTo>
                <a:lnTo>
                  <a:pt x="498399" y="1119484"/>
                </a:lnTo>
                <a:lnTo>
                  <a:pt x="496018" y="1115909"/>
                </a:lnTo>
                <a:lnTo>
                  <a:pt x="490860" y="1109950"/>
                </a:lnTo>
                <a:lnTo>
                  <a:pt x="485701" y="1103594"/>
                </a:lnTo>
                <a:lnTo>
                  <a:pt x="480146" y="1097636"/>
                </a:lnTo>
                <a:lnTo>
                  <a:pt x="477765" y="1094458"/>
                </a:lnTo>
                <a:lnTo>
                  <a:pt x="475384" y="1091280"/>
                </a:lnTo>
                <a:lnTo>
                  <a:pt x="473400" y="1087307"/>
                </a:lnTo>
                <a:lnTo>
                  <a:pt x="471813" y="1082937"/>
                </a:lnTo>
                <a:lnTo>
                  <a:pt x="461495" y="973694"/>
                </a:lnTo>
                <a:lnTo>
                  <a:pt x="461099" y="974091"/>
                </a:lnTo>
                <a:lnTo>
                  <a:pt x="460305" y="974091"/>
                </a:lnTo>
                <a:lnTo>
                  <a:pt x="457527" y="973694"/>
                </a:lnTo>
                <a:lnTo>
                  <a:pt x="448401" y="972105"/>
                </a:lnTo>
                <a:lnTo>
                  <a:pt x="438877" y="969324"/>
                </a:lnTo>
                <a:lnTo>
                  <a:pt x="435306" y="968133"/>
                </a:lnTo>
                <a:lnTo>
                  <a:pt x="433322" y="967338"/>
                </a:lnTo>
                <a:lnTo>
                  <a:pt x="430147" y="964557"/>
                </a:lnTo>
                <a:lnTo>
                  <a:pt x="426973" y="962174"/>
                </a:lnTo>
                <a:lnTo>
                  <a:pt x="424195" y="958996"/>
                </a:lnTo>
                <a:lnTo>
                  <a:pt x="421417" y="955818"/>
                </a:lnTo>
                <a:lnTo>
                  <a:pt x="419036" y="952243"/>
                </a:lnTo>
                <a:lnTo>
                  <a:pt x="416655" y="948270"/>
                </a:lnTo>
                <a:lnTo>
                  <a:pt x="414671" y="944298"/>
                </a:lnTo>
                <a:lnTo>
                  <a:pt x="412687" y="939928"/>
                </a:lnTo>
                <a:lnTo>
                  <a:pt x="409116" y="929997"/>
                </a:lnTo>
                <a:lnTo>
                  <a:pt x="406338" y="920066"/>
                </a:lnTo>
                <a:lnTo>
                  <a:pt x="403957" y="908943"/>
                </a:lnTo>
                <a:lnTo>
                  <a:pt x="401576" y="898217"/>
                </a:lnTo>
                <a:lnTo>
                  <a:pt x="399989" y="887094"/>
                </a:lnTo>
                <a:lnTo>
                  <a:pt x="398402" y="875574"/>
                </a:lnTo>
                <a:lnTo>
                  <a:pt x="396418" y="854122"/>
                </a:lnTo>
                <a:lnTo>
                  <a:pt x="394831" y="834260"/>
                </a:lnTo>
                <a:lnTo>
                  <a:pt x="393640" y="817576"/>
                </a:lnTo>
                <a:lnTo>
                  <a:pt x="393640" y="814795"/>
                </a:lnTo>
                <a:lnTo>
                  <a:pt x="394037" y="811617"/>
                </a:lnTo>
                <a:lnTo>
                  <a:pt x="395227" y="808439"/>
                </a:lnTo>
                <a:lnTo>
                  <a:pt x="396418" y="805261"/>
                </a:lnTo>
                <a:lnTo>
                  <a:pt x="399989" y="798905"/>
                </a:lnTo>
                <a:lnTo>
                  <a:pt x="403561" y="791755"/>
                </a:lnTo>
                <a:lnTo>
                  <a:pt x="407132" y="784604"/>
                </a:lnTo>
                <a:lnTo>
                  <a:pt x="408322" y="780234"/>
                </a:lnTo>
                <a:lnTo>
                  <a:pt x="409513" y="776262"/>
                </a:lnTo>
                <a:lnTo>
                  <a:pt x="410306" y="771495"/>
                </a:lnTo>
                <a:lnTo>
                  <a:pt x="410703" y="766331"/>
                </a:lnTo>
                <a:lnTo>
                  <a:pt x="410306" y="761166"/>
                </a:lnTo>
                <a:lnTo>
                  <a:pt x="409513" y="755605"/>
                </a:lnTo>
                <a:lnTo>
                  <a:pt x="406338" y="738126"/>
                </a:lnTo>
                <a:lnTo>
                  <a:pt x="403561" y="721839"/>
                </a:lnTo>
                <a:lnTo>
                  <a:pt x="401180" y="705552"/>
                </a:lnTo>
                <a:lnTo>
                  <a:pt x="399196" y="689662"/>
                </a:lnTo>
                <a:lnTo>
                  <a:pt x="397608" y="673772"/>
                </a:lnTo>
                <a:lnTo>
                  <a:pt x="397211" y="659074"/>
                </a:lnTo>
                <a:lnTo>
                  <a:pt x="396815" y="643978"/>
                </a:lnTo>
                <a:lnTo>
                  <a:pt x="396815" y="629677"/>
                </a:lnTo>
                <a:lnTo>
                  <a:pt x="397608" y="615774"/>
                </a:lnTo>
                <a:lnTo>
                  <a:pt x="398799" y="602267"/>
                </a:lnTo>
                <a:lnTo>
                  <a:pt x="400386" y="588761"/>
                </a:lnTo>
                <a:lnTo>
                  <a:pt x="402370" y="576446"/>
                </a:lnTo>
                <a:lnTo>
                  <a:pt x="404751" y="563734"/>
                </a:lnTo>
                <a:lnTo>
                  <a:pt x="407529" y="552214"/>
                </a:lnTo>
                <a:lnTo>
                  <a:pt x="410703" y="540297"/>
                </a:lnTo>
                <a:lnTo>
                  <a:pt x="414275" y="529571"/>
                </a:lnTo>
                <a:lnTo>
                  <a:pt x="418243" y="519242"/>
                </a:lnTo>
                <a:lnTo>
                  <a:pt x="422211" y="508914"/>
                </a:lnTo>
                <a:lnTo>
                  <a:pt x="426973" y="499380"/>
                </a:lnTo>
                <a:lnTo>
                  <a:pt x="432131" y="490243"/>
                </a:lnTo>
                <a:lnTo>
                  <a:pt x="437290" y="481504"/>
                </a:lnTo>
                <a:lnTo>
                  <a:pt x="442845" y="473162"/>
                </a:lnTo>
                <a:lnTo>
                  <a:pt x="448797" y="465614"/>
                </a:lnTo>
                <a:lnTo>
                  <a:pt x="454750" y="458066"/>
                </a:lnTo>
                <a:lnTo>
                  <a:pt x="461495" y="451710"/>
                </a:lnTo>
                <a:lnTo>
                  <a:pt x="468241" y="445752"/>
                </a:lnTo>
                <a:lnTo>
                  <a:pt x="474987" y="440190"/>
                </a:lnTo>
                <a:lnTo>
                  <a:pt x="482130" y="435026"/>
                </a:lnTo>
                <a:lnTo>
                  <a:pt x="490066" y="429862"/>
                </a:lnTo>
                <a:lnTo>
                  <a:pt x="497606" y="425889"/>
                </a:lnTo>
                <a:lnTo>
                  <a:pt x="505542" y="422711"/>
                </a:lnTo>
                <a:lnTo>
                  <a:pt x="513875" y="419533"/>
                </a:lnTo>
                <a:lnTo>
                  <a:pt x="538478" y="409999"/>
                </a:lnTo>
                <a:lnTo>
                  <a:pt x="553160" y="404438"/>
                </a:lnTo>
                <a:lnTo>
                  <a:pt x="568239" y="399273"/>
                </a:lnTo>
                <a:lnTo>
                  <a:pt x="584111" y="394506"/>
                </a:lnTo>
                <a:lnTo>
                  <a:pt x="601174" y="390137"/>
                </a:lnTo>
                <a:lnTo>
                  <a:pt x="618634" y="386562"/>
                </a:lnTo>
                <a:lnTo>
                  <a:pt x="627761" y="384973"/>
                </a:lnTo>
                <a:lnTo>
                  <a:pt x="636888" y="383384"/>
                </a:lnTo>
                <a:lnTo>
                  <a:pt x="646014" y="382589"/>
                </a:lnTo>
                <a:lnTo>
                  <a:pt x="655538" y="381795"/>
                </a:lnTo>
                <a:lnTo>
                  <a:pt x="665061" y="381397"/>
                </a:lnTo>
                <a:lnTo>
                  <a:pt x="674585" y="381000"/>
                </a:lnTo>
                <a:close/>
                <a:moveTo>
                  <a:pt x="1307704" y="0"/>
                </a:moveTo>
                <a:lnTo>
                  <a:pt x="1321601" y="0"/>
                </a:lnTo>
                <a:lnTo>
                  <a:pt x="1335100" y="0"/>
                </a:lnTo>
                <a:lnTo>
                  <a:pt x="1348997" y="1191"/>
                </a:lnTo>
                <a:lnTo>
                  <a:pt x="1362496" y="2381"/>
                </a:lnTo>
                <a:lnTo>
                  <a:pt x="1376790" y="4366"/>
                </a:lnTo>
                <a:lnTo>
                  <a:pt x="1390289" y="7144"/>
                </a:lnTo>
                <a:lnTo>
                  <a:pt x="1404583" y="10319"/>
                </a:lnTo>
                <a:lnTo>
                  <a:pt x="1418480" y="14684"/>
                </a:lnTo>
                <a:lnTo>
                  <a:pt x="1432773" y="19447"/>
                </a:lnTo>
                <a:lnTo>
                  <a:pt x="1446670" y="25003"/>
                </a:lnTo>
                <a:lnTo>
                  <a:pt x="1460566" y="31353"/>
                </a:lnTo>
                <a:lnTo>
                  <a:pt x="1474463" y="38497"/>
                </a:lnTo>
                <a:lnTo>
                  <a:pt x="1488757" y="46831"/>
                </a:lnTo>
                <a:lnTo>
                  <a:pt x="1525285" y="80963"/>
                </a:lnTo>
                <a:lnTo>
                  <a:pt x="1584841" y="90884"/>
                </a:lnTo>
                <a:lnTo>
                  <a:pt x="1590400" y="94853"/>
                </a:lnTo>
                <a:lnTo>
                  <a:pt x="1595958" y="99616"/>
                </a:lnTo>
                <a:lnTo>
                  <a:pt x="1600723" y="104775"/>
                </a:lnTo>
                <a:lnTo>
                  <a:pt x="1605487" y="110331"/>
                </a:lnTo>
                <a:lnTo>
                  <a:pt x="1609855" y="115888"/>
                </a:lnTo>
                <a:lnTo>
                  <a:pt x="1613825" y="122238"/>
                </a:lnTo>
                <a:lnTo>
                  <a:pt x="1617399" y="128984"/>
                </a:lnTo>
                <a:lnTo>
                  <a:pt x="1620575" y="134938"/>
                </a:lnTo>
                <a:lnTo>
                  <a:pt x="1626531" y="146447"/>
                </a:lnTo>
                <a:lnTo>
                  <a:pt x="1630898" y="156766"/>
                </a:lnTo>
                <a:lnTo>
                  <a:pt x="1634075" y="165894"/>
                </a:lnTo>
                <a:lnTo>
                  <a:pt x="1636854" y="177403"/>
                </a:lnTo>
                <a:lnTo>
                  <a:pt x="1639236" y="189309"/>
                </a:lnTo>
                <a:lnTo>
                  <a:pt x="1641619" y="200819"/>
                </a:lnTo>
                <a:lnTo>
                  <a:pt x="1643207" y="212725"/>
                </a:lnTo>
                <a:lnTo>
                  <a:pt x="1644795" y="223838"/>
                </a:lnTo>
                <a:lnTo>
                  <a:pt x="1646383" y="235347"/>
                </a:lnTo>
                <a:lnTo>
                  <a:pt x="1648368" y="258366"/>
                </a:lnTo>
                <a:lnTo>
                  <a:pt x="1649559" y="281781"/>
                </a:lnTo>
                <a:lnTo>
                  <a:pt x="1649957" y="304800"/>
                </a:lnTo>
                <a:lnTo>
                  <a:pt x="1649957" y="328613"/>
                </a:lnTo>
                <a:lnTo>
                  <a:pt x="1649559" y="352822"/>
                </a:lnTo>
                <a:lnTo>
                  <a:pt x="1648765" y="365919"/>
                </a:lnTo>
                <a:lnTo>
                  <a:pt x="1647177" y="385763"/>
                </a:lnTo>
                <a:lnTo>
                  <a:pt x="1642413" y="436959"/>
                </a:lnTo>
                <a:lnTo>
                  <a:pt x="1640427" y="464344"/>
                </a:lnTo>
                <a:lnTo>
                  <a:pt x="1638839" y="490141"/>
                </a:lnTo>
                <a:lnTo>
                  <a:pt x="1638442" y="501650"/>
                </a:lnTo>
                <a:lnTo>
                  <a:pt x="1638045" y="511969"/>
                </a:lnTo>
                <a:lnTo>
                  <a:pt x="1638442" y="521494"/>
                </a:lnTo>
                <a:lnTo>
                  <a:pt x="1638839" y="529034"/>
                </a:lnTo>
                <a:lnTo>
                  <a:pt x="1640030" y="538559"/>
                </a:lnTo>
                <a:lnTo>
                  <a:pt x="1642016" y="546497"/>
                </a:lnTo>
                <a:lnTo>
                  <a:pt x="1644001" y="553244"/>
                </a:lnTo>
                <a:lnTo>
                  <a:pt x="1646780" y="558800"/>
                </a:lnTo>
                <a:lnTo>
                  <a:pt x="1649559" y="563959"/>
                </a:lnTo>
                <a:lnTo>
                  <a:pt x="1653133" y="569516"/>
                </a:lnTo>
                <a:lnTo>
                  <a:pt x="1656706" y="576659"/>
                </a:lnTo>
                <a:lnTo>
                  <a:pt x="1661074" y="584597"/>
                </a:lnTo>
                <a:lnTo>
                  <a:pt x="1664250" y="592534"/>
                </a:lnTo>
                <a:lnTo>
                  <a:pt x="1667029" y="600869"/>
                </a:lnTo>
                <a:lnTo>
                  <a:pt x="1669412" y="609600"/>
                </a:lnTo>
                <a:lnTo>
                  <a:pt x="1671397" y="618331"/>
                </a:lnTo>
                <a:lnTo>
                  <a:pt x="1672588" y="627459"/>
                </a:lnTo>
                <a:lnTo>
                  <a:pt x="1673382" y="636984"/>
                </a:lnTo>
                <a:lnTo>
                  <a:pt x="1673779" y="646113"/>
                </a:lnTo>
                <a:lnTo>
                  <a:pt x="1674176" y="655241"/>
                </a:lnTo>
                <a:lnTo>
                  <a:pt x="1673779" y="665163"/>
                </a:lnTo>
                <a:lnTo>
                  <a:pt x="1673382" y="674291"/>
                </a:lnTo>
                <a:lnTo>
                  <a:pt x="1671794" y="692547"/>
                </a:lnTo>
                <a:lnTo>
                  <a:pt x="1669412" y="710009"/>
                </a:lnTo>
                <a:lnTo>
                  <a:pt x="1666632" y="726678"/>
                </a:lnTo>
                <a:lnTo>
                  <a:pt x="1664647" y="735806"/>
                </a:lnTo>
                <a:lnTo>
                  <a:pt x="1662662" y="745728"/>
                </a:lnTo>
                <a:lnTo>
                  <a:pt x="1659883" y="755650"/>
                </a:lnTo>
                <a:lnTo>
                  <a:pt x="1656706" y="765572"/>
                </a:lnTo>
                <a:lnTo>
                  <a:pt x="1653133" y="775891"/>
                </a:lnTo>
                <a:lnTo>
                  <a:pt x="1649162" y="785416"/>
                </a:lnTo>
                <a:lnTo>
                  <a:pt x="1644795" y="793750"/>
                </a:lnTo>
                <a:lnTo>
                  <a:pt x="1642413" y="798116"/>
                </a:lnTo>
                <a:lnTo>
                  <a:pt x="1639633" y="802084"/>
                </a:lnTo>
                <a:lnTo>
                  <a:pt x="1636854" y="805656"/>
                </a:lnTo>
                <a:lnTo>
                  <a:pt x="1633678" y="808831"/>
                </a:lnTo>
                <a:lnTo>
                  <a:pt x="1630104" y="811609"/>
                </a:lnTo>
                <a:lnTo>
                  <a:pt x="1626531" y="814388"/>
                </a:lnTo>
                <a:lnTo>
                  <a:pt x="1618193" y="818753"/>
                </a:lnTo>
                <a:lnTo>
                  <a:pt x="1610252" y="823119"/>
                </a:lnTo>
                <a:lnTo>
                  <a:pt x="1602311" y="827881"/>
                </a:lnTo>
                <a:lnTo>
                  <a:pt x="1598341" y="830263"/>
                </a:lnTo>
                <a:lnTo>
                  <a:pt x="1593973" y="832644"/>
                </a:lnTo>
                <a:lnTo>
                  <a:pt x="1590797" y="835819"/>
                </a:lnTo>
                <a:lnTo>
                  <a:pt x="1587223" y="838994"/>
                </a:lnTo>
                <a:lnTo>
                  <a:pt x="1584444" y="842963"/>
                </a:lnTo>
                <a:lnTo>
                  <a:pt x="1581665" y="846931"/>
                </a:lnTo>
                <a:lnTo>
                  <a:pt x="1578489" y="854075"/>
                </a:lnTo>
                <a:lnTo>
                  <a:pt x="1576106" y="860822"/>
                </a:lnTo>
                <a:lnTo>
                  <a:pt x="1574121" y="867966"/>
                </a:lnTo>
                <a:lnTo>
                  <a:pt x="1572533" y="875506"/>
                </a:lnTo>
                <a:lnTo>
                  <a:pt x="1571342" y="883444"/>
                </a:lnTo>
                <a:lnTo>
                  <a:pt x="1570151" y="890984"/>
                </a:lnTo>
                <a:lnTo>
                  <a:pt x="1568959" y="906859"/>
                </a:lnTo>
                <a:lnTo>
                  <a:pt x="1568165" y="923131"/>
                </a:lnTo>
                <a:lnTo>
                  <a:pt x="1566974" y="939006"/>
                </a:lnTo>
                <a:lnTo>
                  <a:pt x="1565783" y="946944"/>
                </a:lnTo>
                <a:lnTo>
                  <a:pt x="1564989" y="954484"/>
                </a:lnTo>
                <a:lnTo>
                  <a:pt x="1563401" y="961628"/>
                </a:lnTo>
                <a:lnTo>
                  <a:pt x="1561415" y="969169"/>
                </a:lnTo>
                <a:lnTo>
                  <a:pt x="1558636" y="976709"/>
                </a:lnTo>
                <a:lnTo>
                  <a:pt x="1555460" y="983456"/>
                </a:lnTo>
                <a:lnTo>
                  <a:pt x="1551887" y="989409"/>
                </a:lnTo>
                <a:lnTo>
                  <a:pt x="1548313" y="995363"/>
                </a:lnTo>
                <a:lnTo>
                  <a:pt x="1544343" y="1000522"/>
                </a:lnTo>
                <a:lnTo>
                  <a:pt x="1539578" y="1005284"/>
                </a:lnTo>
                <a:lnTo>
                  <a:pt x="1531637" y="1014809"/>
                </a:lnTo>
                <a:lnTo>
                  <a:pt x="1527667" y="1019969"/>
                </a:lnTo>
                <a:lnTo>
                  <a:pt x="1524093" y="1025525"/>
                </a:lnTo>
                <a:lnTo>
                  <a:pt x="1520520" y="1031081"/>
                </a:lnTo>
                <a:lnTo>
                  <a:pt x="1517741" y="1037431"/>
                </a:lnTo>
                <a:lnTo>
                  <a:pt x="1514961" y="1044178"/>
                </a:lnTo>
                <a:lnTo>
                  <a:pt x="1512976" y="1052513"/>
                </a:lnTo>
                <a:lnTo>
                  <a:pt x="1510991" y="1061244"/>
                </a:lnTo>
                <a:lnTo>
                  <a:pt x="1510197" y="1070769"/>
                </a:lnTo>
                <a:lnTo>
                  <a:pt x="1561415" y="1078309"/>
                </a:lnTo>
                <a:lnTo>
                  <a:pt x="1576900" y="1111250"/>
                </a:lnTo>
                <a:lnTo>
                  <a:pt x="1585635" y="1129903"/>
                </a:lnTo>
                <a:lnTo>
                  <a:pt x="1596355" y="1149350"/>
                </a:lnTo>
                <a:lnTo>
                  <a:pt x="1601517" y="1158478"/>
                </a:lnTo>
                <a:lnTo>
                  <a:pt x="1606679" y="1168003"/>
                </a:lnTo>
                <a:lnTo>
                  <a:pt x="1612237" y="1176734"/>
                </a:lnTo>
                <a:lnTo>
                  <a:pt x="1617796" y="1184672"/>
                </a:lnTo>
                <a:lnTo>
                  <a:pt x="1624149" y="1192609"/>
                </a:lnTo>
                <a:lnTo>
                  <a:pt x="1629707" y="1198959"/>
                </a:lnTo>
                <a:lnTo>
                  <a:pt x="1635663" y="1204516"/>
                </a:lnTo>
                <a:lnTo>
                  <a:pt x="1641619" y="1209278"/>
                </a:lnTo>
                <a:lnTo>
                  <a:pt x="1721821" y="1231106"/>
                </a:lnTo>
                <a:lnTo>
                  <a:pt x="1793687" y="1261269"/>
                </a:lnTo>
                <a:lnTo>
                  <a:pt x="1867537" y="1292622"/>
                </a:lnTo>
                <a:lnTo>
                  <a:pt x="1941387" y="1324372"/>
                </a:lnTo>
                <a:lnTo>
                  <a:pt x="2013649" y="1354931"/>
                </a:lnTo>
                <a:lnTo>
                  <a:pt x="2029531" y="1361678"/>
                </a:lnTo>
                <a:lnTo>
                  <a:pt x="2046207" y="1367631"/>
                </a:lnTo>
                <a:lnTo>
                  <a:pt x="2079161" y="1379141"/>
                </a:lnTo>
                <a:lnTo>
                  <a:pt x="2095440" y="1385094"/>
                </a:lnTo>
                <a:lnTo>
                  <a:pt x="2112116" y="1391444"/>
                </a:lnTo>
                <a:lnTo>
                  <a:pt x="2127998" y="1397397"/>
                </a:lnTo>
                <a:lnTo>
                  <a:pt x="2143085" y="1404144"/>
                </a:lnTo>
                <a:lnTo>
                  <a:pt x="2150232" y="1407716"/>
                </a:lnTo>
                <a:lnTo>
                  <a:pt x="2157776" y="1411684"/>
                </a:lnTo>
                <a:lnTo>
                  <a:pt x="2164923" y="1416050"/>
                </a:lnTo>
                <a:lnTo>
                  <a:pt x="2171673" y="1420019"/>
                </a:lnTo>
                <a:lnTo>
                  <a:pt x="2178423" y="1424384"/>
                </a:lnTo>
                <a:lnTo>
                  <a:pt x="2184775" y="1429147"/>
                </a:lnTo>
                <a:lnTo>
                  <a:pt x="2191128" y="1433909"/>
                </a:lnTo>
                <a:lnTo>
                  <a:pt x="2196687" y="1439069"/>
                </a:lnTo>
                <a:lnTo>
                  <a:pt x="2202245" y="1445022"/>
                </a:lnTo>
                <a:lnTo>
                  <a:pt x="2207804" y="1450578"/>
                </a:lnTo>
                <a:lnTo>
                  <a:pt x="2212965" y="1456928"/>
                </a:lnTo>
                <a:lnTo>
                  <a:pt x="2217333" y="1463278"/>
                </a:lnTo>
                <a:lnTo>
                  <a:pt x="2221700" y="1470422"/>
                </a:lnTo>
                <a:lnTo>
                  <a:pt x="2225274" y="1477566"/>
                </a:lnTo>
                <a:lnTo>
                  <a:pt x="2228847" y="1485503"/>
                </a:lnTo>
                <a:lnTo>
                  <a:pt x="2232023" y="1493441"/>
                </a:lnTo>
                <a:lnTo>
                  <a:pt x="2232023" y="1519634"/>
                </a:lnTo>
                <a:lnTo>
                  <a:pt x="2232817" y="1552178"/>
                </a:lnTo>
                <a:lnTo>
                  <a:pt x="2234406" y="1628378"/>
                </a:lnTo>
                <a:lnTo>
                  <a:pt x="2235597" y="1668859"/>
                </a:lnTo>
                <a:lnTo>
                  <a:pt x="2236391" y="1708150"/>
                </a:lnTo>
                <a:lnTo>
                  <a:pt x="2236788" y="1745059"/>
                </a:lnTo>
                <a:lnTo>
                  <a:pt x="2236391" y="1778000"/>
                </a:lnTo>
                <a:lnTo>
                  <a:pt x="374650" y="1778000"/>
                </a:lnTo>
                <a:lnTo>
                  <a:pt x="374650" y="1745059"/>
                </a:lnTo>
                <a:lnTo>
                  <a:pt x="374650" y="1708150"/>
                </a:lnTo>
                <a:lnTo>
                  <a:pt x="375444" y="1668859"/>
                </a:lnTo>
                <a:lnTo>
                  <a:pt x="376238" y="1628378"/>
                </a:lnTo>
                <a:lnTo>
                  <a:pt x="377826" y="1552178"/>
                </a:lnTo>
                <a:lnTo>
                  <a:pt x="378620" y="1519634"/>
                </a:lnTo>
                <a:lnTo>
                  <a:pt x="379017" y="1493441"/>
                </a:lnTo>
                <a:lnTo>
                  <a:pt x="381797" y="1485503"/>
                </a:lnTo>
                <a:lnTo>
                  <a:pt x="385370" y="1477566"/>
                </a:lnTo>
                <a:lnTo>
                  <a:pt x="389341" y="1470422"/>
                </a:lnTo>
                <a:lnTo>
                  <a:pt x="393311" y="1463278"/>
                </a:lnTo>
                <a:lnTo>
                  <a:pt x="398076" y="1456928"/>
                </a:lnTo>
                <a:lnTo>
                  <a:pt x="403237" y="1450578"/>
                </a:lnTo>
                <a:lnTo>
                  <a:pt x="408399" y="1445022"/>
                </a:lnTo>
                <a:lnTo>
                  <a:pt x="413957" y="1439069"/>
                </a:lnTo>
                <a:lnTo>
                  <a:pt x="419516" y="1433909"/>
                </a:lnTo>
                <a:lnTo>
                  <a:pt x="425869" y="1429147"/>
                </a:lnTo>
                <a:lnTo>
                  <a:pt x="432618" y="1424384"/>
                </a:lnTo>
                <a:lnTo>
                  <a:pt x="438971" y="1420019"/>
                </a:lnTo>
                <a:lnTo>
                  <a:pt x="445721" y="1416050"/>
                </a:lnTo>
                <a:lnTo>
                  <a:pt x="452868" y="1411684"/>
                </a:lnTo>
                <a:lnTo>
                  <a:pt x="460412" y="1407716"/>
                </a:lnTo>
                <a:lnTo>
                  <a:pt x="467558" y="1404144"/>
                </a:lnTo>
                <a:lnTo>
                  <a:pt x="482646" y="1397397"/>
                </a:lnTo>
                <a:lnTo>
                  <a:pt x="498925" y="1391444"/>
                </a:lnTo>
                <a:lnTo>
                  <a:pt x="515204" y="1385094"/>
                </a:lnTo>
                <a:lnTo>
                  <a:pt x="531483" y="1379141"/>
                </a:lnTo>
                <a:lnTo>
                  <a:pt x="564437" y="1367631"/>
                </a:lnTo>
                <a:lnTo>
                  <a:pt x="581113" y="1361678"/>
                </a:lnTo>
                <a:lnTo>
                  <a:pt x="597392" y="1354931"/>
                </a:lnTo>
                <a:lnTo>
                  <a:pt x="669257" y="1324372"/>
                </a:lnTo>
                <a:lnTo>
                  <a:pt x="743504" y="1292622"/>
                </a:lnTo>
                <a:lnTo>
                  <a:pt x="817354" y="1261269"/>
                </a:lnTo>
                <a:lnTo>
                  <a:pt x="888822" y="1231106"/>
                </a:lnTo>
                <a:lnTo>
                  <a:pt x="969025" y="1209278"/>
                </a:lnTo>
                <a:lnTo>
                  <a:pt x="974981" y="1204516"/>
                </a:lnTo>
                <a:lnTo>
                  <a:pt x="980937" y="1198959"/>
                </a:lnTo>
                <a:lnTo>
                  <a:pt x="986892" y="1192609"/>
                </a:lnTo>
                <a:lnTo>
                  <a:pt x="992848" y="1184672"/>
                </a:lnTo>
                <a:lnTo>
                  <a:pt x="998407" y="1176734"/>
                </a:lnTo>
                <a:lnTo>
                  <a:pt x="1003965" y="1168003"/>
                </a:lnTo>
                <a:lnTo>
                  <a:pt x="1009524" y="1158478"/>
                </a:lnTo>
                <a:lnTo>
                  <a:pt x="1015083" y="1149350"/>
                </a:lnTo>
                <a:lnTo>
                  <a:pt x="1025009" y="1129903"/>
                </a:lnTo>
                <a:lnTo>
                  <a:pt x="1034141" y="1111250"/>
                </a:lnTo>
                <a:lnTo>
                  <a:pt x="1049228" y="1078309"/>
                </a:lnTo>
                <a:lnTo>
                  <a:pt x="1087345" y="1068784"/>
                </a:lnTo>
                <a:lnTo>
                  <a:pt x="1085359" y="1060450"/>
                </a:lnTo>
                <a:lnTo>
                  <a:pt x="1082977" y="1053306"/>
                </a:lnTo>
                <a:lnTo>
                  <a:pt x="1080595" y="1046163"/>
                </a:lnTo>
                <a:lnTo>
                  <a:pt x="1077419" y="1040209"/>
                </a:lnTo>
                <a:lnTo>
                  <a:pt x="1074242" y="1034653"/>
                </a:lnTo>
                <a:lnTo>
                  <a:pt x="1071066" y="1029891"/>
                </a:lnTo>
                <a:lnTo>
                  <a:pt x="1067492" y="1025525"/>
                </a:lnTo>
                <a:lnTo>
                  <a:pt x="1063125" y="1020763"/>
                </a:lnTo>
                <a:lnTo>
                  <a:pt x="1055978" y="1012825"/>
                </a:lnTo>
                <a:lnTo>
                  <a:pt x="1048434" y="1004491"/>
                </a:lnTo>
                <a:lnTo>
                  <a:pt x="1045258" y="1000125"/>
                </a:lnTo>
                <a:lnTo>
                  <a:pt x="1042082" y="995363"/>
                </a:lnTo>
                <a:lnTo>
                  <a:pt x="1038905" y="989409"/>
                </a:lnTo>
                <a:lnTo>
                  <a:pt x="1036523" y="983456"/>
                </a:lnTo>
                <a:lnTo>
                  <a:pt x="1022229" y="830659"/>
                </a:lnTo>
                <a:lnTo>
                  <a:pt x="1021832" y="831056"/>
                </a:lnTo>
                <a:lnTo>
                  <a:pt x="1020641" y="831056"/>
                </a:lnTo>
                <a:lnTo>
                  <a:pt x="1016671" y="830659"/>
                </a:lnTo>
                <a:lnTo>
                  <a:pt x="1010715" y="829469"/>
                </a:lnTo>
                <a:lnTo>
                  <a:pt x="1003965" y="828278"/>
                </a:lnTo>
                <a:lnTo>
                  <a:pt x="990863" y="824309"/>
                </a:lnTo>
                <a:lnTo>
                  <a:pt x="985701" y="822325"/>
                </a:lnTo>
                <a:lnTo>
                  <a:pt x="982525" y="821134"/>
                </a:lnTo>
                <a:lnTo>
                  <a:pt x="978157" y="817959"/>
                </a:lnTo>
                <a:lnTo>
                  <a:pt x="973790" y="814388"/>
                </a:lnTo>
                <a:lnTo>
                  <a:pt x="969819" y="810419"/>
                </a:lnTo>
                <a:lnTo>
                  <a:pt x="966246" y="805656"/>
                </a:lnTo>
                <a:lnTo>
                  <a:pt x="962673" y="800497"/>
                </a:lnTo>
                <a:lnTo>
                  <a:pt x="959496" y="794941"/>
                </a:lnTo>
                <a:lnTo>
                  <a:pt x="956717" y="788988"/>
                </a:lnTo>
                <a:lnTo>
                  <a:pt x="953541" y="783034"/>
                </a:lnTo>
                <a:lnTo>
                  <a:pt x="951158" y="776684"/>
                </a:lnTo>
                <a:lnTo>
                  <a:pt x="948776" y="769541"/>
                </a:lnTo>
                <a:lnTo>
                  <a:pt x="944409" y="755253"/>
                </a:lnTo>
                <a:lnTo>
                  <a:pt x="941232" y="740172"/>
                </a:lnTo>
                <a:lnTo>
                  <a:pt x="938056" y="724694"/>
                </a:lnTo>
                <a:lnTo>
                  <a:pt x="935674" y="708819"/>
                </a:lnTo>
                <a:lnTo>
                  <a:pt x="934085" y="693341"/>
                </a:lnTo>
                <a:lnTo>
                  <a:pt x="932497" y="677466"/>
                </a:lnTo>
                <a:lnTo>
                  <a:pt x="931306" y="662781"/>
                </a:lnTo>
                <a:lnTo>
                  <a:pt x="929321" y="635000"/>
                </a:lnTo>
                <a:lnTo>
                  <a:pt x="926939" y="611981"/>
                </a:lnTo>
                <a:lnTo>
                  <a:pt x="926939" y="607616"/>
                </a:lnTo>
                <a:lnTo>
                  <a:pt x="927733" y="603250"/>
                </a:lnTo>
                <a:lnTo>
                  <a:pt x="929321" y="598884"/>
                </a:lnTo>
                <a:lnTo>
                  <a:pt x="931306" y="594519"/>
                </a:lnTo>
                <a:lnTo>
                  <a:pt x="935674" y="585391"/>
                </a:lnTo>
                <a:lnTo>
                  <a:pt x="940835" y="575866"/>
                </a:lnTo>
                <a:lnTo>
                  <a:pt x="943217" y="570706"/>
                </a:lnTo>
                <a:lnTo>
                  <a:pt x="945600" y="565150"/>
                </a:lnTo>
                <a:lnTo>
                  <a:pt x="947585" y="559594"/>
                </a:lnTo>
                <a:lnTo>
                  <a:pt x="949173" y="553641"/>
                </a:lnTo>
                <a:lnTo>
                  <a:pt x="950364" y="547291"/>
                </a:lnTo>
                <a:lnTo>
                  <a:pt x="950761" y="539750"/>
                </a:lnTo>
                <a:lnTo>
                  <a:pt x="950364" y="532606"/>
                </a:lnTo>
                <a:lnTo>
                  <a:pt x="949173" y="524669"/>
                </a:lnTo>
                <a:lnTo>
                  <a:pt x="944409" y="500856"/>
                </a:lnTo>
                <a:lnTo>
                  <a:pt x="940438" y="477441"/>
                </a:lnTo>
                <a:lnTo>
                  <a:pt x="937262" y="454422"/>
                </a:lnTo>
                <a:lnTo>
                  <a:pt x="934880" y="432197"/>
                </a:lnTo>
                <a:lnTo>
                  <a:pt x="933291" y="410766"/>
                </a:lnTo>
                <a:lnTo>
                  <a:pt x="932100" y="389334"/>
                </a:lnTo>
                <a:lnTo>
                  <a:pt x="931703" y="368300"/>
                </a:lnTo>
                <a:lnTo>
                  <a:pt x="932100" y="348059"/>
                </a:lnTo>
                <a:lnTo>
                  <a:pt x="932894" y="328613"/>
                </a:lnTo>
                <a:lnTo>
                  <a:pt x="934483" y="309563"/>
                </a:lnTo>
                <a:lnTo>
                  <a:pt x="936468" y="290909"/>
                </a:lnTo>
                <a:lnTo>
                  <a:pt x="939247" y="273447"/>
                </a:lnTo>
                <a:lnTo>
                  <a:pt x="942423" y="255984"/>
                </a:lnTo>
                <a:lnTo>
                  <a:pt x="946394" y="239713"/>
                </a:lnTo>
                <a:lnTo>
                  <a:pt x="950761" y="223441"/>
                </a:lnTo>
                <a:lnTo>
                  <a:pt x="956320" y="207566"/>
                </a:lnTo>
                <a:lnTo>
                  <a:pt x="961482" y="193278"/>
                </a:lnTo>
                <a:lnTo>
                  <a:pt x="967437" y="178991"/>
                </a:lnTo>
                <a:lnTo>
                  <a:pt x="973790" y="165497"/>
                </a:lnTo>
                <a:lnTo>
                  <a:pt x="980937" y="152400"/>
                </a:lnTo>
                <a:lnTo>
                  <a:pt x="988481" y="140494"/>
                </a:lnTo>
                <a:lnTo>
                  <a:pt x="996421" y="129381"/>
                </a:lnTo>
                <a:lnTo>
                  <a:pt x="1004362" y="118269"/>
                </a:lnTo>
                <a:lnTo>
                  <a:pt x="1013494" y="108347"/>
                </a:lnTo>
                <a:lnTo>
                  <a:pt x="1022229" y="99219"/>
                </a:lnTo>
                <a:lnTo>
                  <a:pt x="1031758" y="90091"/>
                </a:lnTo>
                <a:lnTo>
                  <a:pt x="1041685" y="82550"/>
                </a:lnTo>
                <a:lnTo>
                  <a:pt x="1051611" y="75406"/>
                </a:lnTo>
                <a:lnTo>
                  <a:pt x="1061934" y="68659"/>
                </a:lnTo>
                <a:lnTo>
                  <a:pt x="1073051" y="63103"/>
                </a:lnTo>
                <a:lnTo>
                  <a:pt x="1084168" y="58341"/>
                </a:lnTo>
                <a:lnTo>
                  <a:pt x="1095683" y="53975"/>
                </a:lnTo>
                <a:lnTo>
                  <a:pt x="1112358" y="47228"/>
                </a:lnTo>
                <a:lnTo>
                  <a:pt x="1131019" y="40084"/>
                </a:lnTo>
                <a:lnTo>
                  <a:pt x="1150872" y="32544"/>
                </a:lnTo>
                <a:lnTo>
                  <a:pt x="1171915" y="25400"/>
                </a:lnTo>
                <a:lnTo>
                  <a:pt x="1194547" y="18653"/>
                </a:lnTo>
                <a:lnTo>
                  <a:pt x="1206458" y="15875"/>
                </a:lnTo>
                <a:lnTo>
                  <a:pt x="1218369" y="12303"/>
                </a:lnTo>
                <a:lnTo>
                  <a:pt x="1230281" y="9525"/>
                </a:lnTo>
                <a:lnTo>
                  <a:pt x="1242986" y="7144"/>
                </a:lnTo>
                <a:lnTo>
                  <a:pt x="1255294" y="5159"/>
                </a:lnTo>
                <a:lnTo>
                  <a:pt x="1268397" y="3175"/>
                </a:lnTo>
                <a:lnTo>
                  <a:pt x="1281102" y="1588"/>
                </a:lnTo>
                <a:lnTo>
                  <a:pt x="1294602" y="794"/>
                </a:lnTo>
                <a:lnTo>
                  <a:pt x="1307704" y="0"/>
                </a:lnTo>
                <a:close/>
              </a:path>
            </a:pathLst>
          </a:custGeom>
          <a:solidFill>
            <a:srgbClr val="FFFFFF"/>
          </a:solidFill>
          <a:ln>
            <a:noFill/>
          </a:ln>
        </p:spPr>
        <p:txBody>
          <a:bodyPr vert="horz" wrap="square" lIns="91440" tIns="45720" rIns="91440" bIns="45720" numCol="1" anchor="t" anchorCtr="0" compatLnSpc="1"/>
          <a:lstStyle/>
          <a:p>
            <a:endParaRPr lang="zh-CN" altLang="en-US"/>
          </a:p>
        </p:txBody>
      </p:sp>
      <p:sp>
        <p:nvSpPr>
          <p:cNvPr id="31" name="矩形 30"/>
          <p:cNvSpPr/>
          <p:nvPr/>
        </p:nvSpPr>
        <p:spPr>
          <a:xfrm>
            <a:off x="933450" y="5429983"/>
            <a:ext cx="2636515" cy="9176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2" name="矩形 31"/>
          <p:cNvSpPr/>
          <p:nvPr/>
        </p:nvSpPr>
        <p:spPr>
          <a:xfrm>
            <a:off x="8711567" y="5429983"/>
            <a:ext cx="2636515" cy="9176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3" name="任意多边形 6"/>
          <p:cNvSpPr/>
          <p:nvPr/>
        </p:nvSpPr>
        <p:spPr>
          <a:xfrm>
            <a:off x="8090881" y="1720367"/>
            <a:ext cx="3565367" cy="2220306"/>
          </a:xfrm>
          <a:custGeom>
            <a:avLst/>
            <a:gdLst>
              <a:gd name="connsiteX0" fmla="*/ 637773 w 3085254"/>
              <a:gd name="connsiteY0" fmla="*/ 1852859 h 1921319"/>
              <a:gd name="connsiteX1" fmla="*/ 637773 w 3085254"/>
              <a:gd name="connsiteY1" fmla="*/ 1856166 h 1921319"/>
              <a:gd name="connsiteX2" fmla="*/ 639447 w 3085254"/>
              <a:gd name="connsiteY2" fmla="*/ 1854513 h 1921319"/>
              <a:gd name="connsiteX3" fmla="*/ 29611 w 3085254"/>
              <a:gd name="connsiteY3" fmla="*/ 35560 h 1921319"/>
              <a:gd name="connsiteX4" fmla="*/ 29611 w 3085254"/>
              <a:gd name="connsiteY4" fmla="*/ 1260091 h 1921319"/>
              <a:gd name="connsiteX5" fmla="*/ 66389 w 3085254"/>
              <a:gd name="connsiteY5" fmla="*/ 1260091 h 1921319"/>
              <a:gd name="connsiteX6" fmla="*/ 66389 w 3085254"/>
              <a:gd name="connsiteY6" fmla="*/ 66554 h 1921319"/>
              <a:gd name="connsiteX7" fmla="*/ 3027183 w 3085254"/>
              <a:gd name="connsiteY7" fmla="*/ 66554 h 1921319"/>
              <a:gd name="connsiteX8" fmla="*/ 3027183 w 3085254"/>
              <a:gd name="connsiteY8" fmla="*/ 1859230 h 1921319"/>
              <a:gd name="connsiteX9" fmla="*/ 637773 w 3085254"/>
              <a:gd name="connsiteY9" fmla="*/ 1859230 h 1921319"/>
              <a:gd name="connsiteX10" fmla="*/ 637773 w 3085254"/>
              <a:gd name="connsiteY10" fmla="*/ 1890225 h 1921319"/>
              <a:gd name="connsiteX11" fmla="*/ 3055643 w 3085254"/>
              <a:gd name="connsiteY11" fmla="*/ 1890225 h 1921319"/>
              <a:gd name="connsiteX12" fmla="*/ 3055643 w 3085254"/>
              <a:gd name="connsiteY12" fmla="*/ 35560 h 1921319"/>
              <a:gd name="connsiteX13" fmla="*/ 0 w 3085254"/>
              <a:gd name="connsiteY13" fmla="*/ 0 h 1921319"/>
              <a:gd name="connsiteX14" fmla="*/ 3085254 w 3085254"/>
              <a:gd name="connsiteY14" fmla="*/ 0 h 1921319"/>
              <a:gd name="connsiteX15" fmla="*/ 3085254 w 3085254"/>
              <a:gd name="connsiteY15" fmla="*/ 1921319 h 1921319"/>
              <a:gd name="connsiteX16" fmla="*/ 592170 w 3085254"/>
              <a:gd name="connsiteY16" fmla="*/ 1921319 h 1921319"/>
              <a:gd name="connsiteX17" fmla="*/ 597146 w 3085254"/>
              <a:gd name="connsiteY17" fmla="*/ 1916263 h 1921319"/>
              <a:gd name="connsiteX18" fmla="*/ 0 w 3085254"/>
              <a:gd name="connsiteY18" fmla="*/ 1309531 h 192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85254" h="1921319">
                <a:moveTo>
                  <a:pt x="637773" y="1852859"/>
                </a:moveTo>
                <a:lnTo>
                  <a:pt x="637773" y="1856166"/>
                </a:lnTo>
                <a:lnTo>
                  <a:pt x="639447" y="1854513"/>
                </a:lnTo>
                <a:close/>
                <a:moveTo>
                  <a:pt x="29611" y="35560"/>
                </a:moveTo>
                <a:lnTo>
                  <a:pt x="29611" y="1260091"/>
                </a:lnTo>
                <a:lnTo>
                  <a:pt x="66389" y="1260091"/>
                </a:lnTo>
                <a:lnTo>
                  <a:pt x="66389" y="66554"/>
                </a:lnTo>
                <a:lnTo>
                  <a:pt x="3027183" y="66554"/>
                </a:lnTo>
                <a:lnTo>
                  <a:pt x="3027183" y="1859230"/>
                </a:lnTo>
                <a:lnTo>
                  <a:pt x="637773" y="1859230"/>
                </a:lnTo>
                <a:lnTo>
                  <a:pt x="637773" y="1890225"/>
                </a:lnTo>
                <a:lnTo>
                  <a:pt x="3055643" y="1890225"/>
                </a:lnTo>
                <a:lnTo>
                  <a:pt x="3055643" y="35560"/>
                </a:lnTo>
                <a:close/>
                <a:moveTo>
                  <a:pt x="0" y="0"/>
                </a:moveTo>
                <a:lnTo>
                  <a:pt x="3085254" y="0"/>
                </a:lnTo>
                <a:lnTo>
                  <a:pt x="3085254" y="1921319"/>
                </a:lnTo>
                <a:lnTo>
                  <a:pt x="592170" y="1921319"/>
                </a:lnTo>
                <a:lnTo>
                  <a:pt x="597146" y="1916263"/>
                </a:lnTo>
                <a:lnTo>
                  <a:pt x="0" y="130953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180000" bIns="180000" rtlCol="0" anchor="ctr">
            <a:normAutofit/>
          </a:bodyPr>
          <a:lstStyle/>
          <a:p>
            <a:pPr algn="ctr">
              <a:lnSpc>
                <a:spcPct val="150000"/>
              </a:lnSpc>
            </a:pPr>
            <a:r>
              <a:rPr lang="zh-CN" altLang="en-US" dirty="0">
                <a:solidFill>
                  <a:srgbClr val="FEFFFF"/>
                </a:solidFill>
              </a:rPr>
              <a:t>请输入文本请输入文本</a:t>
            </a:r>
          </a:p>
        </p:txBody>
      </p:sp>
      <p:sp>
        <p:nvSpPr>
          <p:cNvPr id="24" name="任意多边形 6"/>
          <p:cNvSpPr/>
          <p:nvPr/>
        </p:nvSpPr>
        <p:spPr>
          <a:xfrm>
            <a:off x="6149540" y="4134796"/>
            <a:ext cx="3565367" cy="2220306"/>
          </a:xfrm>
          <a:custGeom>
            <a:avLst/>
            <a:gdLst>
              <a:gd name="connsiteX0" fmla="*/ 637773 w 3085254"/>
              <a:gd name="connsiteY0" fmla="*/ 1852859 h 1921319"/>
              <a:gd name="connsiteX1" fmla="*/ 637773 w 3085254"/>
              <a:gd name="connsiteY1" fmla="*/ 1856166 h 1921319"/>
              <a:gd name="connsiteX2" fmla="*/ 639447 w 3085254"/>
              <a:gd name="connsiteY2" fmla="*/ 1854513 h 1921319"/>
              <a:gd name="connsiteX3" fmla="*/ 29611 w 3085254"/>
              <a:gd name="connsiteY3" fmla="*/ 35560 h 1921319"/>
              <a:gd name="connsiteX4" fmla="*/ 29611 w 3085254"/>
              <a:gd name="connsiteY4" fmla="*/ 1260091 h 1921319"/>
              <a:gd name="connsiteX5" fmla="*/ 66389 w 3085254"/>
              <a:gd name="connsiteY5" fmla="*/ 1260091 h 1921319"/>
              <a:gd name="connsiteX6" fmla="*/ 66389 w 3085254"/>
              <a:gd name="connsiteY6" fmla="*/ 66554 h 1921319"/>
              <a:gd name="connsiteX7" fmla="*/ 3027183 w 3085254"/>
              <a:gd name="connsiteY7" fmla="*/ 66554 h 1921319"/>
              <a:gd name="connsiteX8" fmla="*/ 3027183 w 3085254"/>
              <a:gd name="connsiteY8" fmla="*/ 1859230 h 1921319"/>
              <a:gd name="connsiteX9" fmla="*/ 637773 w 3085254"/>
              <a:gd name="connsiteY9" fmla="*/ 1859230 h 1921319"/>
              <a:gd name="connsiteX10" fmla="*/ 637773 w 3085254"/>
              <a:gd name="connsiteY10" fmla="*/ 1890225 h 1921319"/>
              <a:gd name="connsiteX11" fmla="*/ 3055643 w 3085254"/>
              <a:gd name="connsiteY11" fmla="*/ 1890225 h 1921319"/>
              <a:gd name="connsiteX12" fmla="*/ 3055643 w 3085254"/>
              <a:gd name="connsiteY12" fmla="*/ 35560 h 1921319"/>
              <a:gd name="connsiteX13" fmla="*/ 0 w 3085254"/>
              <a:gd name="connsiteY13" fmla="*/ 0 h 1921319"/>
              <a:gd name="connsiteX14" fmla="*/ 3085254 w 3085254"/>
              <a:gd name="connsiteY14" fmla="*/ 0 h 1921319"/>
              <a:gd name="connsiteX15" fmla="*/ 3085254 w 3085254"/>
              <a:gd name="connsiteY15" fmla="*/ 1921319 h 1921319"/>
              <a:gd name="connsiteX16" fmla="*/ 592170 w 3085254"/>
              <a:gd name="connsiteY16" fmla="*/ 1921319 h 1921319"/>
              <a:gd name="connsiteX17" fmla="*/ 597146 w 3085254"/>
              <a:gd name="connsiteY17" fmla="*/ 1916263 h 1921319"/>
              <a:gd name="connsiteX18" fmla="*/ 0 w 3085254"/>
              <a:gd name="connsiteY18" fmla="*/ 1309531 h 192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85254" h="1921319">
                <a:moveTo>
                  <a:pt x="637773" y="1852859"/>
                </a:moveTo>
                <a:lnTo>
                  <a:pt x="637773" y="1856166"/>
                </a:lnTo>
                <a:lnTo>
                  <a:pt x="639447" y="1854513"/>
                </a:lnTo>
                <a:close/>
                <a:moveTo>
                  <a:pt x="29611" y="35560"/>
                </a:moveTo>
                <a:lnTo>
                  <a:pt x="29611" y="1260091"/>
                </a:lnTo>
                <a:lnTo>
                  <a:pt x="66389" y="1260091"/>
                </a:lnTo>
                <a:lnTo>
                  <a:pt x="66389" y="66554"/>
                </a:lnTo>
                <a:lnTo>
                  <a:pt x="3027183" y="66554"/>
                </a:lnTo>
                <a:lnTo>
                  <a:pt x="3027183" y="1859230"/>
                </a:lnTo>
                <a:lnTo>
                  <a:pt x="637773" y="1859230"/>
                </a:lnTo>
                <a:lnTo>
                  <a:pt x="637773" y="1890225"/>
                </a:lnTo>
                <a:lnTo>
                  <a:pt x="3055643" y="1890225"/>
                </a:lnTo>
                <a:lnTo>
                  <a:pt x="3055643" y="35560"/>
                </a:lnTo>
                <a:close/>
                <a:moveTo>
                  <a:pt x="0" y="0"/>
                </a:moveTo>
                <a:lnTo>
                  <a:pt x="3085254" y="0"/>
                </a:lnTo>
                <a:lnTo>
                  <a:pt x="3085254" y="1921319"/>
                </a:lnTo>
                <a:lnTo>
                  <a:pt x="592170" y="1921319"/>
                </a:lnTo>
                <a:lnTo>
                  <a:pt x="597146" y="1916263"/>
                </a:lnTo>
                <a:lnTo>
                  <a:pt x="0" y="130953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180000" bIns="180000" rtlCol="0" anchor="ctr">
            <a:normAutofit/>
          </a:bodyPr>
          <a:lstStyle/>
          <a:p>
            <a:pPr algn="ctr">
              <a:lnSpc>
                <a:spcPct val="150000"/>
              </a:lnSpc>
            </a:pPr>
            <a:r>
              <a:rPr lang="zh-CN" altLang="en-US" dirty="0">
                <a:solidFill>
                  <a:srgbClr val="FEFFFF"/>
                </a:solidFill>
              </a:rPr>
              <a:t>请输入文本请输入文本</a:t>
            </a:r>
          </a:p>
        </p:txBody>
      </p:sp>
      <p:grpSp>
        <p:nvGrpSpPr>
          <p:cNvPr id="25" name="组合 24"/>
          <p:cNvGrpSpPr/>
          <p:nvPr/>
        </p:nvGrpSpPr>
        <p:grpSpPr>
          <a:xfrm>
            <a:off x="4464841" y="4408766"/>
            <a:ext cx="1412224" cy="2251735"/>
            <a:chOff x="4468814" y="3241676"/>
            <a:chExt cx="1604963" cy="2559050"/>
          </a:xfrm>
        </p:grpSpPr>
        <p:sp>
          <p:nvSpPr>
            <p:cNvPr id="26" name="Freeform 11"/>
            <p:cNvSpPr/>
            <p:nvPr/>
          </p:nvSpPr>
          <p:spPr bwMode="auto">
            <a:xfrm>
              <a:off x="4468814" y="3241676"/>
              <a:ext cx="1604963" cy="2559050"/>
            </a:xfrm>
            <a:custGeom>
              <a:avLst/>
              <a:gdLst>
                <a:gd name="T0" fmla="*/ 248 w 544"/>
                <a:gd name="T1" fmla="*/ 711 h 868"/>
                <a:gd name="T2" fmla="*/ 172 w 544"/>
                <a:gd name="T3" fmla="*/ 702 h 868"/>
                <a:gd name="T4" fmla="*/ 215 w 544"/>
                <a:gd name="T5" fmla="*/ 393 h 868"/>
                <a:gd name="T6" fmla="*/ 205 w 544"/>
                <a:gd name="T7" fmla="*/ 392 h 868"/>
                <a:gd name="T8" fmla="*/ 100 w 544"/>
                <a:gd name="T9" fmla="*/ 471 h 868"/>
                <a:gd name="T10" fmla="*/ 58 w 544"/>
                <a:gd name="T11" fmla="*/ 447 h 868"/>
                <a:gd name="T12" fmla="*/ 115 w 544"/>
                <a:gd name="T13" fmla="*/ 439 h 868"/>
                <a:gd name="T14" fmla="*/ 222 w 544"/>
                <a:gd name="T15" fmla="*/ 326 h 868"/>
                <a:gd name="T16" fmla="*/ 102 w 544"/>
                <a:gd name="T17" fmla="*/ 217 h 868"/>
                <a:gd name="T18" fmla="*/ 98 w 544"/>
                <a:gd name="T19" fmla="*/ 181 h 868"/>
                <a:gd name="T20" fmla="*/ 115 w 544"/>
                <a:gd name="T21" fmla="*/ 126 h 868"/>
                <a:gd name="T22" fmla="*/ 0 w 544"/>
                <a:gd name="T23" fmla="*/ 142 h 868"/>
                <a:gd name="T24" fmla="*/ 32 w 544"/>
                <a:gd name="T25" fmla="*/ 93 h 868"/>
                <a:gd name="T26" fmla="*/ 88 w 544"/>
                <a:gd name="T27" fmla="*/ 21 h 868"/>
                <a:gd name="T28" fmla="*/ 155 w 544"/>
                <a:gd name="T29" fmla="*/ 60 h 868"/>
                <a:gd name="T30" fmla="*/ 412 w 544"/>
                <a:gd name="T31" fmla="*/ 40 h 868"/>
                <a:gd name="T32" fmla="*/ 508 w 544"/>
                <a:gd name="T33" fmla="*/ 46 h 868"/>
                <a:gd name="T34" fmla="*/ 527 w 544"/>
                <a:gd name="T35" fmla="*/ 112 h 868"/>
                <a:gd name="T36" fmla="*/ 438 w 544"/>
                <a:gd name="T37" fmla="*/ 146 h 868"/>
                <a:gd name="T38" fmla="*/ 474 w 544"/>
                <a:gd name="T39" fmla="*/ 178 h 868"/>
                <a:gd name="T40" fmla="*/ 443 w 544"/>
                <a:gd name="T41" fmla="*/ 214 h 868"/>
                <a:gd name="T42" fmla="*/ 354 w 544"/>
                <a:gd name="T43" fmla="*/ 341 h 868"/>
                <a:gd name="T44" fmla="*/ 471 w 544"/>
                <a:gd name="T45" fmla="*/ 393 h 868"/>
                <a:gd name="T46" fmla="*/ 522 w 544"/>
                <a:gd name="T47" fmla="*/ 376 h 868"/>
                <a:gd name="T48" fmla="*/ 497 w 544"/>
                <a:gd name="T49" fmla="*/ 417 h 868"/>
                <a:gd name="T50" fmla="*/ 371 w 544"/>
                <a:gd name="T51" fmla="*/ 376 h 868"/>
                <a:gd name="T52" fmla="*/ 458 w 544"/>
                <a:gd name="T53" fmla="*/ 645 h 868"/>
                <a:gd name="T54" fmla="*/ 384 w 544"/>
                <a:gd name="T55" fmla="*/ 681 h 868"/>
                <a:gd name="T56" fmla="*/ 383 w 544"/>
                <a:gd name="T57" fmla="*/ 807 h 868"/>
                <a:gd name="T58" fmla="*/ 406 w 544"/>
                <a:gd name="T59" fmla="*/ 816 h 868"/>
                <a:gd name="T60" fmla="*/ 432 w 544"/>
                <a:gd name="T61" fmla="*/ 852 h 868"/>
                <a:gd name="T62" fmla="*/ 369 w 544"/>
                <a:gd name="T63" fmla="*/ 828 h 868"/>
                <a:gd name="T64" fmla="*/ 346 w 544"/>
                <a:gd name="T65" fmla="*/ 686 h 868"/>
                <a:gd name="T66" fmla="*/ 260 w 544"/>
                <a:gd name="T67" fmla="*/ 717 h 868"/>
                <a:gd name="T68" fmla="*/ 181 w 544"/>
                <a:gd name="T69" fmla="*/ 852 h 868"/>
                <a:gd name="T70" fmla="*/ 194 w 544"/>
                <a:gd name="T71" fmla="*/ 813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4" h="868">
                  <a:moveTo>
                    <a:pt x="232" y="821"/>
                  </a:moveTo>
                  <a:cubicBezTo>
                    <a:pt x="237" y="783"/>
                    <a:pt x="242" y="747"/>
                    <a:pt x="248" y="711"/>
                  </a:cubicBezTo>
                  <a:cubicBezTo>
                    <a:pt x="250" y="699"/>
                    <a:pt x="242" y="702"/>
                    <a:pt x="236" y="702"/>
                  </a:cubicBezTo>
                  <a:cubicBezTo>
                    <a:pt x="214" y="702"/>
                    <a:pt x="193" y="702"/>
                    <a:pt x="172" y="702"/>
                  </a:cubicBezTo>
                  <a:cubicBezTo>
                    <a:pt x="154" y="702"/>
                    <a:pt x="150" y="695"/>
                    <a:pt x="154" y="678"/>
                  </a:cubicBezTo>
                  <a:cubicBezTo>
                    <a:pt x="172" y="583"/>
                    <a:pt x="191" y="488"/>
                    <a:pt x="215" y="393"/>
                  </a:cubicBezTo>
                  <a:cubicBezTo>
                    <a:pt x="215" y="391"/>
                    <a:pt x="216" y="388"/>
                    <a:pt x="216" y="385"/>
                  </a:cubicBezTo>
                  <a:cubicBezTo>
                    <a:pt x="210" y="385"/>
                    <a:pt x="208" y="389"/>
                    <a:pt x="205" y="392"/>
                  </a:cubicBezTo>
                  <a:cubicBezTo>
                    <a:pt x="183" y="417"/>
                    <a:pt x="156" y="436"/>
                    <a:pt x="125" y="451"/>
                  </a:cubicBezTo>
                  <a:cubicBezTo>
                    <a:pt x="115" y="456"/>
                    <a:pt x="106" y="459"/>
                    <a:pt x="100" y="471"/>
                  </a:cubicBezTo>
                  <a:cubicBezTo>
                    <a:pt x="95" y="483"/>
                    <a:pt x="72" y="486"/>
                    <a:pt x="61" y="477"/>
                  </a:cubicBezTo>
                  <a:cubicBezTo>
                    <a:pt x="50" y="469"/>
                    <a:pt x="51" y="458"/>
                    <a:pt x="58" y="447"/>
                  </a:cubicBezTo>
                  <a:cubicBezTo>
                    <a:pt x="66" y="433"/>
                    <a:pt x="79" y="429"/>
                    <a:pt x="93" y="438"/>
                  </a:cubicBezTo>
                  <a:cubicBezTo>
                    <a:pt x="101" y="444"/>
                    <a:pt x="107" y="442"/>
                    <a:pt x="115" y="439"/>
                  </a:cubicBezTo>
                  <a:cubicBezTo>
                    <a:pt x="164" y="420"/>
                    <a:pt x="199" y="385"/>
                    <a:pt x="229" y="343"/>
                  </a:cubicBezTo>
                  <a:cubicBezTo>
                    <a:pt x="236" y="334"/>
                    <a:pt x="234" y="329"/>
                    <a:pt x="222" y="326"/>
                  </a:cubicBezTo>
                  <a:cubicBezTo>
                    <a:pt x="172" y="309"/>
                    <a:pt x="134" y="279"/>
                    <a:pt x="116" y="228"/>
                  </a:cubicBezTo>
                  <a:cubicBezTo>
                    <a:pt x="114" y="220"/>
                    <a:pt x="109" y="218"/>
                    <a:pt x="102" y="217"/>
                  </a:cubicBezTo>
                  <a:cubicBezTo>
                    <a:pt x="92" y="216"/>
                    <a:pt x="87" y="209"/>
                    <a:pt x="86" y="199"/>
                  </a:cubicBezTo>
                  <a:cubicBezTo>
                    <a:pt x="85" y="191"/>
                    <a:pt x="90" y="184"/>
                    <a:pt x="98" y="181"/>
                  </a:cubicBezTo>
                  <a:cubicBezTo>
                    <a:pt x="103" y="178"/>
                    <a:pt x="110" y="178"/>
                    <a:pt x="108" y="169"/>
                  </a:cubicBezTo>
                  <a:cubicBezTo>
                    <a:pt x="106" y="154"/>
                    <a:pt x="110" y="140"/>
                    <a:pt x="115" y="126"/>
                  </a:cubicBezTo>
                  <a:cubicBezTo>
                    <a:pt x="87" y="157"/>
                    <a:pt x="53" y="163"/>
                    <a:pt x="15" y="153"/>
                  </a:cubicBezTo>
                  <a:cubicBezTo>
                    <a:pt x="9" y="151"/>
                    <a:pt x="0" y="150"/>
                    <a:pt x="0" y="142"/>
                  </a:cubicBezTo>
                  <a:cubicBezTo>
                    <a:pt x="0" y="133"/>
                    <a:pt x="8" y="135"/>
                    <a:pt x="13" y="132"/>
                  </a:cubicBezTo>
                  <a:cubicBezTo>
                    <a:pt x="29" y="124"/>
                    <a:pt x="30" y="108"/>
                    <a:pt x="32" y="93"/>
                  </a:cubicBezTo>
                  <a:cubicBezTo>
                    <a:pt x="33" y="79"/>
                    <a:pt x="34" y="66"/>
                    <a:pt x="40" y="54"/>
                  </a:cubicBezTo>
                  <a:cubicBezTo>
                    <a:pt x="50" y="34"/>
                    <a:pt x="65" y="21"/>
                    <a:pt x="88" y="21"/>
                  </a:cubicBezTo>
                  <a:cubicBezTo>
                    <a:pt x="110" y="22"/>
                    <a:pt x="124" y="33"/>
                    <a:pt x="131" y="54"/>
                  </a:cubicBezTo>
                  <a:cubicBezTo>
                    <a:pt x="135" y="66"/>
                    <a:pt x="143" y="69"/>
                    <a:pt x="155" y="60"/>
                  </a:cubicBezTo>
                  <a:cubicBezTo>
                    <a:pt x="227" y="4"/>
                    <a:pt x="310" y="1"/>
                    <a:pt x="386" y="50"/>
                  </a:cubicBezTo>
                  <a:cubicBezTo>
                    <a:pt x="396" y="56"/>
                    <a:pt x="409" y="51"/>
                    <a:pt x="412" y="40"/>
                  </a:cubicBezTo>
                  <a:cubicBezTo>
                    <a:pt x="421" y="12"/>
                    <a:pt x="436" y="0"/>
                    <a:pt x="460" y="1"/>
                  </a:cubicBezTo>
                  <a:cubicBezTo>
                    <a:pt x="485" y="2"/>
                    <a:pt x="502" y="18"/>
                    <a:pt x="508" y="46"/>
                  </a:cubicBezTo>
                  <a:cubicBezTo>
                    <a:pt x="512" y="65"/>
                    <a:pt x="513" y="85"/>
                    <a:pt x="534" y="97"/>
                  </a:cubicBezTo>
                  <a:cubicBezTo>
                    <a:pt x="544" y="103"/>
                    <a:pt x="534" y="109"/>
                    <a:pt x="527" y="112"/>
                  </a:cubicBezTo>
                  <a:cubicBezTo>
                    <a:pt x="492" y="125"/>
                    <a:pt x="459" y="132"/>
                    <a:pt x="426" y="98"/>
                  </a:cubicBezTo>
                  <a:cubicBezTo>
                    <a:pt x="431" y="117"/>
                    <a:pt x="435" y="131"/>
                    <a:pt x="438" y="146"/>
                  </a:cubicBezTo>
                  <a:cubicBezTo>
                    <a:pt x="440" y="155"/>
                    <a:pt x="444" y="158"/>
                    <a:pt x="453" y="158"/>
                  </a:cubicBezTo>
                  <a:cubicBezTo>
                    <a:pt x="466" y="158"/>
                    <a:pt x="473" y="166"/>
                    <a:pt x="474" y="178"/>
                  </a:cubicBezTo>
                  <a:cubicBezTo>
                    <a:pt x="475" y="190"/>
                    <a:pt x="467" y="199"/>
                    <a:pt x="455" y="200"/>
                  </a:cubicBezTo>
                  <a:cubicBezTo>
                    <a:pt x="445" y="200"/>
                    <a:pt x="444" y="206"/>
                    <a:pt x="443" y="214"/>
                  </a:cubicBezTo>
                  <a:cubicBezTo>
                    <a:pt x="434" y="264"/>
                    <a:pt x="406" y="300"/>
                    <a:pt x="359" y="321"/>
                  </a:cubicBezTo>
                  <a:cubicBezTo>
                    <a:pt x="346" y="326"/>
                    <a:pt x="348" y="332"/>
                    <a:pt x="354" y="341"/>
                  </a:cubicBezTo>
                  <a:cubicBezTo>
                    <a:pt x="377" y="371"/>
                    <a:pt x="410" y="382"/>
                    <a:pt x="445" y="389"/>
                  </a:cubicBezTo>
                  <a:cubicBezTo>
                    <a:pt x="454" y="391"/>
                    <a:pt x="463" y="391"/>
                    <a:pt x="471" y="393"/>
                  </a:cubicBezTo>
                  <a:cubicBezTo>
                    <a:pt x="480" y="394"/>
                    <a:pt x="486" y="393"/>
                    <a:pt x="491" y="384"/>
                  </a:cubicBezTo>
                  <a:cubicBezTo>
                    <a:pt x="498" y="372"/>
                    <a:pt x="511" y="369"/>
                    <a:pt x="522" y="376"/>
                  </a:cubicBezTo>
                  <a:cubicBezTo>
                    <a:pt x="534" y="383"/>
                    <a:pt x="536" y="396"/>
                    <a:pt x="529" y="408"/>
                  </a:cubicBezTo>
                  <a:cubicBezTo>
                    <a:pt x="522" y="420"/>
                    <a:pt x="508" y="425"/>
                    <a:pt x="497" y="417"/>
                  </a:cubicBezTo>
                  <a:cubicBezTo>
                    <a:pt x="486" y="409"/>
                    <a:pt x="476" y="409"/>
                    <a:pt x="465" y="409"/>
                  </a:cubicBezTo>
                  <a:cubicBezTo>
                    <a:pt x="431" y="409"/>
                    <a:pt x="402" y="397"/>
                    <a:pt x="371" y="376"/>
                  </a:cubicBezTo>
                  <a:cubicBezTo>
                    <a:pt x="384" y="410"/>
                    <a:pt x="396" y="439"/>
                    <a:pt x="407" y="468"/>
                  </a:cubicBezTo>
                  <a:cubicBezTo>
                    <a:pt x="428" y="526"/>
                    <a:pt x="448" y="584"/>
                    <a:pt x="458" y="645"/>
                  </a:cubicBezTo>
                  <a:cubicBezTo>
                    <a:pt x="463" y="671"/>
                    <a:pt x="460" y="673"/>
                    <a:pt x="434" y="676"/>
                  </a:cubicBezTo>
                  <a:cubicBezTo>
                    <a:pt x="417" y="678"/>
                    <a:pt x="401" y="680"/>
                    <a:pt x="384" y="681"/>
                  </a:cubicBezTo>
                  <a:cubicBezTo>
                    <a:pt x="374" y="682"/>
                    <a:pt x="372" y="686"/>
                    <a:pt x="373" y="695"/>
                  </a:cubicBezTo>
                  <a:cubicBezTo>
                    <a:pt x="377" y="732"/>
                    <a:pt x="380" y="770"/>
                    <a:pt x="383" y="807"/>
                  </a:cubicBezTo>
                  <a:cubicBezTo>
                    <a:pt x="384" y="816"/>
                    <a:pt x="386" y="821"/>
                    <a:pt x="396" y="817"/>
                  </a:cubicBezTo>
                  <a:cubicBezTo>
                    <a:pt x="399" y="816"/>
                    <a:pt x="403" y="816"/>
                    <a:pt x="406" y="816"/>
                  </a:cubicBezTo>
                  <a:cubicBezTo>
                    <a:pt x="417" y="815"/>
                    <a:pt x="428" y="817"/>
                    <a:pt x="434" y="827"/>
                  </a:cubicBezTo>
                  <a:cubicBezTo>
                    <a:pt x="439" y="835"/>
                    <a:pt x="438" y="844"/>
                    <a:pt x="432" y="852"/>
                  </a:cubicBezTo>
                  <a:cubicBezTo>
                    <a:pt x="424" y="862"/>
                    <a:pt x="413" y="864"/>
                    <a:pt x="401" y="861"/>
                  </a:cubicBezTo>
                  <a:cubicBezTo>
                    <a:pt x="384" y="856"/>
                    <a:pt x="371" y="850"/>
                    <a:pt x="369" y="828"/>
                  </a:cubicBezTo>
                  <a:cubicBezTo>
                    <a:pt x="364" y="785"/>
                    <a:pt x="359" y="743"/>
                    <a:pt x="361" y="700"/>
                  </a:cubicBezTo>
                  <a:cubicBezTo>
                    <a:pt x="362" y="687"/>
                    <a:pt x="357" y="684"/>
                    <a:pt x="346" y="686"/>
                  </a:cubicBezTo>
                  <a:cubicBezTo>
                    <a:pt x="323" y="691"/>
                    <a:pt x="301" y="695"/>
                    <a:pt x="278" y="697"/>
                  </a:cubicBezTo>
                  <a:cubicBezTo>
                    <a:pt x="264" y="698"/>
                    <a:pt x="261" y="704"/>
                    <a:pt x="260" y="717"/>
                  </a:cubicBezTo>
                  <a:cubicBezTo>
                    <a:pt x="257" y="754"/>
                    <a:pt x="253" y="791"/>
                    <a:pt x="248" y="828"/>
                  </a:cubicBezTo>
                  <a:cubicBezTo>
                    <a:pt x="245" y="853"/>
                    <a:pt x="201" y="868"/>
                    <a:pt x="181" y="852"/>
                  </a:cubicBezTo>
                  <a:cubicBezTo>
                    <a:pt x="175" y="846"/>
                    <a:pt x="174" y="840"/>
                    <a:pt x="175" y="832"/>
                  </a:cubicBezTo>
                  <a:cubicBezTo>
                    <a:pt x="177" y="822"/>
                    <a:pt x="185" y="816"/>
                    <a:pt x="194" y="813"/>
                  </a:cubicBezTo>
                  <a:cubicBezTo>
                    <a:pt x="207" y="810"/>
                    <a:pt x="219" y="813"/>
                    <a:pt x="232" y="821"/>
                  </a:cubicBezTo>
                  <a:close/>
                </a:path>
              </a:pathLst>
            </a:custGeom>
            <a:solidFill>
              <a:srgbClr val="3D3C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7" name="Freeform 44"/>
            <p:cNvSpPr/>
            <p:nvPr/>
          </p:nvSpPr>
          <p:spPr bwMode="auto">
            <a:xfrm>
              <a:off x="4976814" y="4187826"/>
              <a:ext cx="811213" cy="1076325"/>
            </a:xfrm>
            <a:custGeom>
              <a:avLst/>
              <a:gdLst>
                <a:gd name="T0" fmla="*/ 117 w 275"/>
                <a:gd name="T1" fmla="*/ 13 h 365"/>
                <a:gd name="T2" fmla="*/ 176 w 275"/>
                <a:gd name="T3" fmla="*/ 51 h 365"/>
                <a:gd name="T4" fmla="*/ 269 w 275"/>
                <a:gd name="T5" fmla="*/ 320 h 365"/>
                <a:gd name="T6" fmla="*/ 261 w 275"/>
                <a:gd name="T7" fmla="*/ 336 h 365"/>
                <a:gd name="T8" fmla="*/ 61 w 275"/>
                <a:gd name="T9" fmla="*/ 363 h 365"/>
                <a:gd name="T10" fmla="*/ 16 w 275"/>
                <a:gd name="T11" fmla="*/ 364 h 365"/>
                <a:gd name="T12" fmla="*/ 2 w 275"/>
                <a:gd name="T13" fmla="*/ 347 h 365"/>
                <a:gd name="T14" fmla="*/ 61 w 275"/>
                <a:gd name="T15" fmla="*/ 75 h 365"/>
                <a:gd name="T16" fmla="*/ 69 w 275"/>
                <a:gd name="T17" fmla="*/ 32 h 365"/>
                <a:gd name="T18" fmla="*/ 92 w 275"/>
                <a:gd name="T19" fmla="*/ 13 h 365"/>
                <a:gd name="T20" fmla="*/ 117 w 275"/>
                <a:gd name="T21" fmla="*/ 13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5" h="365">
                  <a:moveTo>
                    <a:pt x="117" y="13"/>
                  </a:moveTo>
                  <a:cubicBezTo>
                    <a:pt x="154" y="0"/>
                    <a:pt x="163" y="24"/>
                    <a:pt x="176" y="51"/>
                  </a:cubicBezTo>
                  <a:cubicBezTo>
                    <a:pt x="216" y="138"/>
                    <a:pt x="246" y="228"/>
                    <a:pt x="269" y="320"/>
                  </a:cubicBezTo>
                  <a:cubicBezTo>
                    <a:pt x="271" y="328"/>
                    <a:pt x="275" y="336"/>
                    <a:pt x="261" y="336"/>
                  </a:cubicBezTo>
                  <a:cubicBezTo>
                    <a:pt x="194" y="339"/>
                    <a:pt x="128" y="357"/>
                    <a:pt x="61" y="363"/>
                  </a:cubicBezTo>
                  <a:cubicBezTo>
                    <a:pt x="46" y="364"/>
                    <a:pt x="31" y="363"/>
                    <a:pt x="16" y="364"/>
                  </a:cubicBezTo>
                  <a:cubicBezTo>
                    <a:pt x="3" y="365"/>
                    <a:pt x="0" y="360"/>
                    <a:pt x="2" y="347"/>
                  </a:cubicBezTo>
                  <a:cubicBezTo>
                    <a:pt x="19" y="256"/>
                    <a:pt x="40" y="165"/>
                    <a:pt x="61" y="75"/>
                  </a:cubicBezTo>
                  <a:cubicBezTo>
                    <a:pt x="64" y="60"/>
                    <a:pt x="67" y="46"/>
                    <a:pt x="69" y="32"/>
                  </a:cubicBezTo>
                  <a:cubicBezTo>
                    <a:pt x="70" y="17"/>
                    <a:pt x="75" y="10"/>
                    <a:pt x="92" y="13"/>
                  </a:cubicBezTo>
                  <a:cubicBezTo>
                    <a:pt x="100" y="15"/>
                    <a:pt x="109" y="13"/>
                    <a:pt x="117" y="1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Freeform 45"/>
            <p:cNvSpPr/>
            <p:nvPr/>
          </p:nvSpPr>
          <p:spPr bwMode="auto">
            <a:xfrm>
              <a:off x="4840289" y="3468688"/>
              <a:ext cx="920750" cy="719138"/>
            </a:xfrm>
            <a:custGeom>
              <a:avLst/>
              <a:gdLst>
                <a:gd name="T0" fmla="*/ 112 w 312"/>
                <a:gd name="T1" fmla="*/ 0 h 244"/>
                <a:gd name="T2" fmla="*/ 271 w 312"/>
                <a:gd name="T3" fmla="*/ 62 h 244"/>
                <a:gd name="T4" fmla="*/ 299 w 312"/>
                <a:gd name="T5" fmla="*/ 87 h 244"/>
                <a:gd name="T6" fmla="*/ 177 w 312"/>
                <a:gd name="T7" fmla="*/ 240 h 244"/>
                <a:gd name="T8" fmla="*/ 59 w 312"/>
                <a:gd name="T9" fmla="*/ 212 h 244"/>
                <a:gd name="T10" fmla="*/ 2 w 312"/>
                <a:gd name="T11" fmla="*/ 102 h 244"/>
                <a:gd name="T12" fmla="*/ 8 w 312"/>
                <a:gd name="T13" fmla="*/ 87 h 244"/>
                <a:gd name="T14" fmla="*/ 112 w 312"/>
                <a:gd name="T15" fmla="*/ 0 h 2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2" h="244">
                  <a:moveTo>
                    <a:pt x="112" y="0"/>
                  </a:moveTo>
                  <a:cubicBezTo>
                    <a:pt x="157" y="43"/>
                    <a:pt x="212" y="58"/>
                    <a:pt x="271" y="62"/>
                  </a:cubicBezTo>
                  <a:cubicBezTo>
                    <a:pt x="290" y="63"/>
                    <a:pt x="296" y="71"/>
                    <a:pt x="299" y="87"/>
                  </a:cubicBezTo>
                  <a:cubicBezTo>
                    <a:pt x="312" y="166"/>
                    <a:pt x="260" y="233"/>
                    <a:pt x="177" y="240"/>
                  </a:cubicBezTo>
                  <a:cubicBezTo>
                    <a:pt x="135" y="244"/>
                    <a:pt x="95" y="236"/>
                    <a:pt x="59" y="212"/>
                  </a:cubicBezTo>
                  <a:cubicBezTo>
                    <a:pt x="20" y="186"/>
                    <a:pt x="0" y="149"/>
                    <a:pt x="2" y="102"/>
                  </a:cubicBezTo>
                  <a:cubicBezTo>
                    <a:pt x="2" y="96"/>
                    <a:pt x="0" y="90"/>
                    <a:pt x="8" y="87"/>
                  </a:cubicBezTo>
                  <a:cubicBezTo>
                    <a:pt x="54" y="72"/>
                    <a:pt x="86" y="40"/>
                    <a:pt x="112" y="0"/>
                  </a:cubicBezTo>
                  <a:close/>
                </a:path>
              </a:pathLst>
            </a:custGeom>
            <a:solidFill>
              <a:srgbClr val="F5F5F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Freeform 46"/>
            <p:cNvSpPr/>
            <p:nvPr/>
          </p:nvSpPr>
          <p:spPr bwMode="auto">
            <a:xfrm>
              <a:off x="5200651" y="3416301"/>
              <a:ext cx="439738" cy="176213"/>
            </a:xfrm>
            <a:custGeom>
              <a:avLst/>
              <a:gdLst>
                <a:gd name="T0" fmla="*/ 44 w 149"/>
                <a:gd name="T1" fmla="*/ 19 h 60"/>
                <a:gd name="T2" fmla="*/ 149 w 149"/>
                <a:gd name="T3" fmla="*/ 60 h 60"/>
                <a:gd name="T4" fmla="*/ 0 w 149"/>
                <a:gd name="T5" fmla="*/ 7 h 60"/>
                <a:gd name="T6" fmla="*/ 44 w 149"/>
                <a:gd name="T7" fmla="*/ 19 h 60"/>
              </a:gdLst>
              <a:ahLst/>
              <a:cxnLst>
                <a:cxn ang="0">
                  <a:pos x="T0" y="T1"/>
                </a:cxn>
                <a:cxn ang="0">
                  <a:pos x="T2" y="T3"/>
                </a:cxn>
                <a:cxn ang="0">
                  <a:pos x="T4" y="T5"/>
                </a:cxn>
                <a:cxn ang="0">
                  <a:pos x="T6" y="T7"/>
                </a:cxn>
              </a:cxnLst>
              <a:rect l="0" t="0" r="r" b="b"/>
              <a:pathLst>
                <a:path w="149" h="60">
                  <a:moveTo>
                    <a:pt x="44" y="19"/>
                  </a:moveTo>
                  <a:cubicBezTo>
                    <a:pt x="79" y="33"/>
                    <a:pt x="114" y="46"/>
                    <a:pt x="149" y="60"/>
                  </a:cubicBezTo>
                  <a:cubicBezTo>
                    <a:pt x="94" y="56"/>
                    <a:pt x="40" y="50"/>
                    <a:pt x="0" y="7"/>
                  </a:cubicBezTo>
                  <a:cubicBezTo>
                    <a:pt x="18" y="0"/>
                    <a:pt x="31" y="10"/>
                    <a:pt x="44" y="19"/>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0" name="Freeform 47"/>
            <p:cNvSpPr/>
            <p:nvPr/>
          </p:nvSpPr>
          <p:spPr bwMode="auto">
            <a:xfrm>
              <a:off x="5189539" y="3375026"/>
              <a:ext cx="423863" cy="158750"/>
            </a:xfrm>
            <a:custGeom>
              <a:avLst/>
              <a:gdLst>
                <a:gd name="T0" fmla="*/ 8 w 144"/>
                <a:gd name="T1" fmla="*/ 9 h 54"/>
                <a:gd name="T2" fmla="*/ 8 w 144"/>
                <a:gd name="T3" fmla="*/ 2 h 54"/>
                <a:gd name="T4" fmla="*/ 140 w 144"/>
                <a:gd name="T5" fmla="*/ 47 h 54"/>
                <a:gd name="T6" fmla="*/ 144 w 144"/>
                <a:gd name="T7" fmla="*/ 54 h 54"/>
                <a:gd name="T8" fmla="*/ 57 w 144"/>
                <a:gd name="T9" fmla="*/ 28 h 54"/>
                <a:gd name="T10" fmla="*/ 8 w 144"/>
                <a:gd name="T11" fmla="*/ 9 h 54"/>
              </a:gdLst>
              <a:ahLst/>
              <a:cxnLst>
                <a:cxn ang="0">
                  <a:pos x="T0" y="T1"/>
                </a:cxn>
                <a:cxn ang="0">
                  <a:pos x="T2" y="T3"/>
                </a:cxn>
                <a:cxn ang="0">
                  <a:pos x="T4" y="T5"/>
                </a:cxn>
                <a:cxn ang="0">
                  <a:pos x="T6" y="T7"/>
                </a:cxn>
                <a:cxn ang="0">
                  <a:pos x="T8" y="T9"/>
                </a:cxn>
                <a:cxn ang="0">
                  <a:pos x="T10" y="T11"/>
                </a:cxn>
              </a:cxnLst>
              <a:rect l="0" t="0" r="r" b="b"/>
              <a:pathLst>
                <a:path w="144" h="54">
                  <a:moveTo>
                    <a:pt x="8" y="9"/>
                  </a:moveTo>
                  <a:cubicBezTo>
                    <a:pt x="8" y="6"/>
                    <a:pt x="0" y="0"/>
                    <a:pt x="8" y="2"/>
                  </a:cubicBezTo>
                  <a:cubicBezTo>
                    <a:pt x="53" y="11"/>
                    <a:pt x="100" y="19"/>
                    <a:pt x="140" y="47"/>
                  </a:cubicBezTo>
                  <a:cubicBezTo>
                    <a:pt x="141" y="48"/>
                    <a:pt x="142" y="50"/>
                    <a:pt x="144" y="54"/>
                  </a:cubicBezTo>
                  <a:cubicBezTo>
                    <a:pt x="114" y="45"/>
                    <a:pt x="86" y="37"/>
                    <a:pt x="57" y="28"/>
                  </a:cubicBezTo>
                  <a:cubicBezTo>
                    <a:pt x="39" y="26"/>
                    <a:pt x="21" y="25"/>
                    <a:pt x="8" y="9"/>
                  </a:cubicBez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Freeform 48"/>
            <p:cNvSpPr/>
            <p:nvPr/>
          </p:nvSpPr>
          <p:spPr bwMode="auto">
            <a:xfrm>
              <a:off x="5180014" y="3303588"/>
              <a:ext cx="407988" cy="144463"/>
            </a:xfrm>
            <a:custGeom>
              <a:avLst/>
              <a:gdLst>
                <a:gd name="T0" fmla="*/ 138 w 138"/>
                <a:gd name="T1" fmla="*/ 49 h 49"/>
                <a:gd name="T2" fmla="*/ 0 w 138"/>
                <a:gd name="T3" fmla="*/ 17 h 49"/>
                <a:gd name="T4" fmla="*/ 138 w 138"/>
                <a:gd name="T5" fmla="*/ 49 h 49"/>
              </a:gdLst>
              <a:ahLst/>
              <a:cxnLst>
                <a:cxn ang="0">
                  <a:pos x="T0" y="T1"/>
                </a:cxn>
                <a:cxn ang="0">
                  <a:pos x="T2" y="T3"/>
                </a:cxn>
                <a:cxn ang="0">
                  <a:pos x="T4" y="T5"/>
                </a:cxn>
              </a:cxnLst>
              <a:rect l="0" t="0" r="r" b="b"/>
              <a:pathLst>
                <a:path w="138" h="49">
                  <a:moveTo>
                    <a:pt x="138" y="49"/>
                  </a:moveTo>
                  <a:cubicBezTo>
                    <a:pt x="95" y="29"/>
                    <a:pt x="49" y="24"/>
                    <a:pt x="0" y="17"/>
                  </a:cubicBezTo>
                  <a:cubicBezTo>
                    <a:pt x="49" y="0"/>
                    <a:pt x="110" y="15"/>
                    <a:pt x="138" y="49"/>
                  </a:cubicBezTo>
                  <a:close/>
                </a:path>
              </a:pathLst>
            </a:custGeom>
            <a:solidFill>
              <a:srgbClr val="E7E7E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2" name="Freeform 49"/>
            <p:cNvSpPr/>
            <p:nvPr/>
          </p:nvSpPr>
          <p:spPr bwMode="auto">
            <a:xfrm>
              <a:off x="4592639" y="3382963"/>
              <a:ext cx="206375" cy="177800"/>
            </a:xfrm>
            <a:custGeom>
              <a:avLst/>
              <a:gdLst>
                <a:gd name="T0" fmla="*/ 66 w 70"/>
                <a:gd name="T1" fmla="*/ 26 h 60"/>
                <a:gd name="T2" fmla="*/ 2 w 70"/>
                <a:gd name="T3" fmla="*/ 60 h 60"/>
                <a:gd name="T4" fmla="*/ 14 w 70"/>
                <a:gd name="T5" fmla="*/ 22 h 60"/>
                <a:gd name="T6" fmla="*/ 56 w 70"/>
                <a:gd name="T7" fmla="*/ 8 h 60"/>
                <a:gd name="T8" fmla="*/ 66 w 70"/>
                <a:gd name="T9" fmla="*/ 26 h 60"/>
              </a:gdLst>
              <a:ahLst/>
              <a:cxnLst>
                <a:cxn ang="0">
                  <a:pos x="T0" y="T1"/>
                </a:cxn>
                <a:cxn ang="0">
                  <a:pos x="T2" y="T3"/>
                </a:cxn>
                <a:cxn ang="0">
                  <a:pos x="T4" y="T5"/>
                </a:cxn>
                <a:cxn ang="0">
                  <a:pos x="T6" y="T7"/>
                </a:cxn>
                <a:cxn ang="0">
                  <a:pos x="T8" y="T9"/>
                </a:cxn>
              </a:cxnLst>
              <a:rect l="0" t="0" r="r" b="b"/>
              <a:pathLst>
                <a:path w="70" h="60">
                  <a:moveTo>
                    <a:pt x="66" y="26"/>
                  </a:moveTo>
                  <a:cubicBezTo>
                    <a:pt x="37" y="31"/>
                    <a:pt x="37" y="31"/>
                    <a:pt x="2" y="60"/>
                  </a:cubicBezTo>
                  <a:cubicBezTo>
                    <a:pt x="0" y="45"/>
                    <a:pt x="5" y="33"/>
                    <a:pt x="14" y="22"/>
                  </a:cubicBezTo>
                  <a:cubicBezTo>
                    <a:pt x="25" y="6"/>
                    <a:pt x="41" y="0"/>
                    <a:pt x="56" y="8"/>
                  </a:cubicBezTo>
                  <a:cubicBezTo>
                    <a:pt x="64" y="11"/>
                    <a:pt x="70" y="16"/>
                    <a:pt x="66" y="26"/>
                  </a:cubicBezTo>
                  <a:close/>
                </a:path>
              </a:pathLst>
            </a:custGeom>
            <a:solidFill>
              <a:srgbClr val="EEED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Freeform 50"/>
            <p:cNvSpPr/>
            <p:nvPr/>
          </p:nvSpPr>
          <p:spPr bwMode="auto">
            <a:xfrm>
              <a:off x="5761039" y="3409951"/>
              <a:ext cx="180975" cy="103188"/>
            </a:xfrm>
            <a:custGeom>
              <a:avLst/>
              <a:gdLst>
                <a:gd name="T0" fmla="*/ 61 w 61"/>
                <a:gd name="T1" fmla="*/ 35 h 35"/>
                <a:gd name="T2" fmla="*/ 9 w 61"/>
                <a:gd name="T3" fmla="*/ 19 h 35"/>
                <a:gd name="T4" fmla="*/ 0 w 61"/>
                <a:gd name="T5" fmla="*/ 10 h 35"/>
                <a:gd name="T6" fmla="*/ 12 w 61"/>
                <a:gd name="T7" fmla="*/ 2 h 35"/>
                <a:gd name="T8" fmla="*/ 42 w 61"/>
                <a:gd name="T9" fmla="*/ 14 h 35"/>
                <a:gd name="T10" fmla="*/ 61 w 61"/>
                <a:gd name="T11" fmla="*/ 35 h 35"/>
              </a:gdLst>
              <a:ahLst/>
              <a:cxnLst>
                <a:cxn ang="0">
                  <a:pos x="T0" y="T1"/>
                </a:cxn>
                <a:cxn ang="0">
                  <a:pos x="T2" y="T3"/>
                </a:cxn>
                <a:cxn ang="0">
                  <a:pos x="T4" y="T5"/>
                </a:cxn>
                <a:cxn ang="0">
                  <a:pos x="T6" y="T7"/>
                </a:cxn>
                <a:cxn ang="0">
                  <a:pos x="T8" y="T9"/>
                </a:cxn>
                <a:cxn ang="0">
                  <a:pos x="T10" y="T11"/>
                </a:cxn>
              </a:cxnLst>
              <a:rect l="0" t="0" r="r" b="b"/>
              <a:pathLst>
                <a:path w="61" h="35">
                  <a:moveTo>
                    <a:pt x="61" y="35"/>
                  </a:moveTo>
                  <a:cubicBezTo>
                    <a:pt x="41" y="33"/>
                    <a:pt x="25" y="27"/>
                    <a:pt x="9" y="19"/>
                  </a:cubicBezTo>
                  <a:cubicBezTo>
                    <a:pt x="5" y="17"/>
                    <a:pt x="0" y="16"/>
                    <a:pt x="0" y="10"/>
                  </a:cubicBezTo>
                  <a:cubicBezTo>
                    <a:pt x="1" y="3"/>
                    <a:pt x="8" y="3"/>
                    <a:pt x="12" y="2"/>
                  </a:cubicBezTo>
                  <a:cubicBezTo>
                    <a:pt x="24" y="0"/>
                    <a:pt x="34" y="7"/>
                    <a:pt x="42" y="14"/>
                  </a:cubicBezTo>
                  <a:cubicBezTo>
                    <a:pt x="48" y="20"/>
                    <a:pt x="54" y="27"/>
                    <a:pt x="61" y="35"/>
                  </a:cubicBezTo>
                  <a:close/>
                </a:path>
              </a:pathLst>
            </a:custGeom>
            <a:solidFill>
              <a:srgbClr val="EBEB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Freeform 51"/>
            <p:cNvSpPr/>
            <p:nvPr/>
          </p:nvSpPr>
          <p:spPr bwMode="auto">
            <a:xfrm>
              <a:off x="4864101" y="3441701"/>
              <a:ext cx="198438" cy="201613"/>
            </a:xfrm>
            <a:custGeom>
              <a:avLst/>
              <a:gdLst>
                <a:gd name="T0" fmla="*/ 31 w 67"/>
                <a:gd name="T1" fmla="*/ 23 h 68"/>
                <a:gd name="T2" fmla="*/ 67 w 67"/>
                <a:gd name="T3" fmla="*/ 0 h 68"/>
                <a:gd name="T4" fmla="*/ 0 w 67"/>
                <a:gd name="T5" fmla="*/ 68 h 68"/>
                <a:gd name="T6" fmla="*/ 15 w 67"/>
                <a:gd name="T7" fmla="*/ 39 h 68"/>
                <a:gd name="T8" fmla="*/ 31 w 67"/>
                <a:gd name="T9" fmla="*/ 23 h 68"/>
              </a:gdLst>
              <a:ahLst/>
              <a:cxnLst>
                <a:cxn ang="0">
                  <a:pos x="T0" y="T1"/>
                </a:cxn>
                <a:cxn ang="0">
                  <a:pos x="T2" y="T3"/>
                </a:cxn>
                <a:cxn ang="0">
                  <a:pos x="T4" y="T5"/>
                </a:cxn>
                <a:cxn ang="0">
                  <a:pos x="T6" y="T7"/>
                </a:cxn>
                <a:cxn ang="0">
                  <a:pos x="T8" y="T9"/>
                </a:cxn>
              </a:cxnLst>
              <a:rect l="0" t="0" r="r" b="b"/>
              <a:pathLst>
                <a:path w="67" h="68">
                  <a:moveTo>
                    <a:pt x="31" y="23"/>
                  </a:moveTo>
                  <a:cubicBezTo>
                    <a:pt x="41" y="14"/>
                    <a:pt x="51" y="5"/>
                    <a:pt x="67" y="0"/>
                  </a:cubicBezTo>
                  <a:cubicBezTo>
                    <a:pt x="49" y="30"/>
                    <a:pt x="26" y="48"/>
                    <a:pt x="0" y="68"/>
                  </a:cubicBezTo>
                  <a:cubicBezTo>
                    <a:pt x="1" y="54"/>
                    <a:pt x="10" y="48"/>
                    <a:pt x="15" y="39"/>
                  </a:cubicBezTo>
                  <a:cubicBezTo>
                    <a:pt x="16" y="30"/>
                    <a:pt x="22" y="24"/>
                    <a:pt x="31" y="23"/>
                  </a:cubicBezTo>
                  <a:close/>
                </a:path>
              </a:pathLst>
            </a:custGeom>
            <a:solidFill>
              <a:srgbClr val="E7E7E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Freeform 52"/>
            <p:cNvSpPr/>
            <p:nvPr/>
          </p:nvSpPr>
          <p:spPr bwMode="auto">
            <a:xfrm>
              <a:off x="4902201" y="3419476"/>
              <a:ext cx="236538" cy="238125"/>
            </a:xfrm>
            <a:custGeom>
              <a:avLst/>
              <a:gdLst>
                <a:gd name="T0" fmla="*/ 80 w 80"/>
                <a:gd name="T1" fmla="*/ 0 h 81"/>
                <a:gd name="T2" fmla="*/ 0 w 80"/>
                <a:gd name="T3" fmla="*/ 81 h 81"/>
                <a:gd name="T4" fmla="*/ 80 w 80"/>
                <a:gd name="T5" fmla="*/ 0 h 81"/>
              </a:gdLst>
              <a:ahLst/>
              <a:cxnLst>
                <a:cxn ang="0">
                  <a:pos x="T0" y="T1"/>
                </a:cxn>
                <a:cxn ang="0">
                  <a:pos x="T2" y="T3"/>
                </a:cxn>
                <a:cxn ang="0">
                  <a:pos x="T4" y="T5"/>
                </a:cxn>
              </a:cxnLst>
              <a:rect l="0" t="0" r="r" b="b"/>
              <a:pathLst>
                <a:path w="80" h="81">
                  <a:moveTo>
                    <a:pt x="80" y="0"/>
                  </a:moveTo>
                  <a:cubicBezTo>
                    <a:pt x="65" y="38"/>
                    <a:pt x="36" y="63"/>
                    <a:pt x="0" y="81"/>
                  </a:cubicBezTo>
                  <a:cubicBezTo>
                    <a:pt x="29" y="56"/>
                    <a:pt x="55" y="29"/>
                    <a:pt x="80" y="0"/>
                  </a:cubicBezTo>
                  <a:close/>
                </a:path>
              </a:pathLst>
            </a:custGeom>
            <a:solidFill>
              <a:srgbClr val="D0D0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Freeform 53"/>
            <p:cNvSpPr/>
            <p:nvPr/>
          </p:nvSpPr>
          <p:spPr bwMode="auto">
            <a:xfrm>
              <a:off x="4565651" y="3475038"/>
              <a:ext cx="206375" cy="171450"/>
            </a:xfrm>
            <a:custGeom>
              <a:avLst/>
              <a:gdLst>
                <a:gd name="T0" fmla="*/ 0 w 70"/>
                <a:gd name="T1" fmla="*/ 58 h 58"/>
                <a:gd name="T2" fmla="*/ 53 w 70"/>
                <a:gd name="T3" fmla="*/ 8 h 58"/>
                <a:gd name="T4" fmla="*/ 67 w 70"/>
                <a:gd name="T5" fmla="*/ 6 h 58"/>
                <a:gd name="T6" fmla="*/ 63 w 70"/>
                <a:gd name="T7" fmla="*/ 18 h 58"/>
                <a:gd name="T8" fmla="*/ 0 w 70"/>
                <a:gd name="T9" fmla="*/ 58 h 58"/>
              </a:gdLst>
              <a:ahLst/>
              <a:cxnLst>
                <a:cxn ang="0">
                  <a:pos x="T0" y="T1"/>
                </a:cxn>
                <a:cxn ang="0">
                  <a:pos x="T2" y="T3"/>
                </a:cxn>
                <a:cxn ang="0">
                  <a:pos x="T4" y="T5"/>
                </a:cxn>
                <a:cxn ang="0">
                  <a:pos x="T6" y="T7"/>
                </a:cxn>
                <a:cxn ang="0">
                  <a:pos x="T8" y="T9"/>
                </a:cxn>
              </a:cxnLst>
              <a:rect l="0" t="0" r="r" b="b"/>
              <a:pathLst>
                <a:path w="70" h="58">
                  <a:moveTo>
                    <a:pt x="0" y="58"/>
                  </a:moveTo>
                  <a:cubicBezTo>
                    <a:pt x="18" y="41"/>
                    <a:pt x="31" y="20"/>
                    <a:pt x="53" y="8"/>
                  </a:cubicBezTo>
                  <a:cubicBezTo>
                    <a:pt x="57" y="6"/>
                    <a:pt x="62" y="0"/>
                    <a:pt x="67" y="6"/>
                  </a:cubicBezTo>
                  <a:cubicBezTo>
                    <a:pt x="70" y="10"/>
                    <a:pt x="65" y="14"/>
                    <a:pt x="63" y="18"/>
                  </a:cubicBezTo>
                  <a:cubicBezTo>
                    <a:pt x="48" y="42"/>
                    <a:pt x="28" y="56"/>
                    <a:pt x="0" y="58"/>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Freeform 54"/>
            <p:cNvSpPr/>
            <p:nvPr/>
          </p:nvSpPr>
          <p:spPr bwMode="auto">
            <a:xfrm>
              <a:off x="4630739" y="3321051"/>
              <a:ext cx="195263" cy="115888"/>
            </a:xfrm>
            <a:custGeom>
              <a:avLst/>
              <a:gdLst>
                <a:gd name="T0" fmla="*/ 0 w 66"/>
                <a:gd name="T1" fmla="*/ 27 h 39"/>
                <a:gd name="T2" fmla="*/ 64 w 66"/>
                <a:gd name="T3" fmla="*/ 29 h 39"/>
                <a:gd name="T4" fmla="*/ 62 w 66"/>
                <a:gd name="T5" fmla="*/ 39 h 39"/>
                <a:gd name="T6" fmla="*/ 6 w 66"/>
                <a:gd name="T7" fmla="*/ 32 h 39"/>
                <a:gd name="T8" fmla="*/ 0 w 66"/>
                <a:gd name="T9" fmla="*/ 27 h 39"/>
              </a:gdLst>
              <a:ahLst/>
              <a:cxnLst>
                <a:cxn ang="0">
                  <a:pos x="T0" y="T1"/>
                </a:cxn>
                <a:cxn ang="0">
                  <a:pos x="T2" y="T3"/>
                </a:cxn>
                <a:cxn ang="0">
                  <a:pos x="T4" y="T5"/>
                </a:cxn>
                <a:cxn ang="0">
                  <a:pos x="T6" y="T7"/>
                </a:cxn>
                <a:cxn ang="0">
                  <a:pos x="T8" y="T9"/>
                </a:cxn>
              </a:cxnLst>
              <a:rect l="0" t="0" r="r" b="b"/>
              <a:pathLst>
                <a:path w="66" h="39">
                  <a:moveTo>
                    <a:pt x="0" y="27"/>
                  </a:moveTo>
                  <a:cubicBezTo>
                    <a:pt x="23" y="0"/>
                    <a:pt x="53" y="0"/>
                    <a:pt x="64" y="29"/>
                  </a:cubicBezTo>
                  <a:cubicBezTo>
                    <a:pt x="65" y="32"/>
                    <a:pt x="66" y="36"/>
                    <a:pt x="62" y="39"/>
                  </a:cubicBezTo>
                  <a:cubicBezTo>
                    <a:pt x="44" y="28"/>
                    <a:pt x="26" y="22"/>
                    <a:pt x="6" y="32"/>
                  </a:cubicBezTo>
                  <a:cubicBezTo>
                    <a:pt x="3" y="33"/>
                    <a:pt x="0" y="31"/>
                    <a:pt x="0" y="27"/>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Freeform 55"/>
            <p:cNvSpPr/>
            <p:nvPr/>
          </p:nvSpPr>
          <p:spPr bwMode="auto">
            <a:xfrm>
              <a:off x="5732464" y="3276601"/>
              <a:ext cx="193675" cy="112713"/>
            </a:xfrm>
            <a:custGeom>
              <a:avLst/>
              <a:gdLst>
                <a:gd name="T0" fmla="*/ 0 w 66"/>
                <a:gd name="T1" fmla="*/ 23 h 38"/>
                <a:gd name="T2" fmla="*/ 36 w 66"/>
                <a:gd name="T3" fmla="*/ 3 h 38"/>
                <a:gd name="T4" fmla="*/ 66 w 66"/>
                <a:gd name="T5" fmla="*/ 38 h 38"/>
                <a:gd name="T6" fmla="*/ 0 w 66"/>
                <a:gd name="T7" fmla="*/ 23 h 38"/>
              </a:gdLst>
              <a:ahLst/>
              <a:cxnLst>
                <a:cxn ang="0">
                  <a:pos x="T0" y="T1"/>
                </a:cxn>
                <a:cxn ang="0">
                  <a:pos x="T2" y="T3"/>
                </a:cxn>
                <a:cxn ang="0">
                  <a:pos x="T4" y="T5"/>
                </a:cxn>
                <a:cxn ang="0">
                  <a:pos x="T6" y="T7"/>
                </a:cxn>
              </a:cxnLst>
              <a:rect l="0" t="0" r="r" b="b"/>
              <a:pathLst>
                <a:path w="66" h="38">
                  <a:moveTo>
                    <a:pt x="0" y="23"/>
                  </a:moveTo>
                  <a:cubicBezTo>
                    <a:pt x="10" y="5"/>
                    <a:pt x="22" y="0"/>
                    <a:pt x="36" y="3"/>
                  </a:cubicBezTo>
                  <a:cubicBezTo>
                    <a:pt x="52" y="7"/>
                    <a:pt x="61" y="17"/>
                    <a:pt x="66" y="38"/>
                  </a:cubicBezTo>
                  <a:cubicBezTo>
                    <a:pt x="46" y="20"/>
                    <a:pt x="27" y="10"/>
                    <a:pt x="0" y="23"/>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Freeform 56"/>
            <p:cNvSpPr/>
            <p:nvPr/>
          </p:nvSpPr>
          <p:spPr bwMode="auto">
            <a:xfrm>
              <a:off x="5756276" y="3478213"/>
              <a:ext cx="214313" cy="96838"/>
            </a:xfrm>
            <a:custGeom>
              <a:avLst/>
              <a:gdLst>
                <a:gd name="T0" fmla="*/ 73 w 73"/>
                <a:gd name="T1" fmla="*/ 22 h 33"/>
                <a:gd name="T2" fmla="*/ 8 w 73"/>
                <a:gd name="T3" fmla="*/ 17 h 33"/>
                <a:gd name="T4" fmla="*/ 3 w 73"/>
                <a:gd name="T5" fmla="*/ 6 h 33"/>
                <a:gd name="T6" fmla="*/ 13 w 73"/>
                <a:gd name="T7" fmla="*/ 7 h 33"/>
                <a:gd name="T8" fmla="*/ 73 w 73"/>
                <a:gd name="T9" fmla="*/ 22 h 33"/>
              </a:gdLst>
              <a:ahLst/>
              <a:cxnLst>
                <a:cxn ang="0">
                  <a:pos x="T0" y="T1"/>
                </a:cxn>
                <a:cxn ang="0">
                  <a:pos x="T2" y="T3"/>
                </a:cxn>
                <a:cxn ang="0">
                  <a:pos x="T4" y="T5"/>
                </a:cxn>
                <a:cxn ang="0">
                  <a:pos x="T6" y="T7"/>
                </a:cxn>
                <a:cxn ang="0">
                  <a:pos x="T8" y="T9"/>
                </a:cxn>
              </a:cxnLst>
              <a:rect l="0" t="0" r="r" b="b"/>
              <a:pathLst>
                <a:path w="73" h="33">
                  <a:moveTo>
                    <a:pt x="73" y="22"/>
                  </a:moveTo>
                  <a:cubicBezTo>
                    <a:pt x="50" y="33"/>
                    <a:pt x="29" y="31"/>
                    <a:pt x="8" y="17"/>
                  </a:cubicBezTo>
                  <a:cubicBezTo>
                    <a:pt x="5" y="14"/>
                    <a:pt x="0" y="11"/>
                    <a:pt x="3" y="6"/>
                  </a:cubicBezTo>
                  <a:cubicBezTo>
                    <a:pt x="7" y="0"/>
                    <a:pt x="10" y="5"/>
                    <a:pt x="13" y="7"/>
                  </a:cubicBezTo>
                  <a:cubicBezTo>
                    <a:pt x="32" y="17"/>
                    <a:pt x="52" y="20"/>
                    <a:pt x="73" y="22"/>
                  </a:cubicBezTo>
                  <a:close/>
                </a:path>
              </a:pathLst>
            </a:custGeom>
            <a:solidFill>
              <a:srgbClr val="D0D1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0" name="Freeform 57"/>
            <p:cNvSpPr/>
            <p:nvPr/>
          </p:nvSpPr>
          <p:spPr bwMode="auto">
            <a:xfrm>
              <a:off x="4595814" y="3544888"/>
              <a:ext cx="188913" cy="123825"/>
            </a:xfrm>
            <a:custGeom>
              <a:avLst/>
              <a:gdLst>
                <a:gd name="T0" fmla="*/ 58 w 64"/>
                <a:gd name="T1" fmla="*/ 0 h 42"/>
                <a:gd name="T2" fmla="*/ 56 w 64"/>
                <a:gd name="T3" fmla="*/ 18 h 42"/>
                <a:gd name="T4" fmla="*/ 6 w 64"/>
                <a:gd name="T5" fmla="*/ 42 h 42"/>
                <a:gd name="T6" fmla="*/ 7 w 64"/>
                <a:gd name="T7" fmla="*/ 32 h 42"/>
                <a:gd name="T8" fmla="*/ 58 w 64"/>
                <a:gd name="T9" fmla="*/ 0 h 42"/>
              </a:gdLst>
              <a:ahLst/>
              <a:cxnLst>
                <a:cxn ang="0">
                  <a:pos x="T0" y="T1"/>
                </a:cxn>
                <a:cxn ang="0">
                  <a:pos x="T2" y="T3"/>
                </a:cxn>
                <a:cxn ang="0">
                  <a:pos x="T4" y="T5"/>
                </a:cxn>
                <a:cxn ang="0">
                  <a:pos x="T6" y="T7"/>
                </a:cxn>
                <a:cxn ang="0">
                  <a:pos x="T8" y="T9"/>
                </a:cxn>
              </a:cxnLst>
              <a:rect l="0" t="0" r="r" b="b"/>
              <a:pathLst>
                <a:path w="64" h="42">
                  <a:moveTo>
                    <a:pt x="58" y="0"/>
                  </a:moveTo>
                  <a:cubicBezTo>
                    <a:pt x="64" y="6"/>
                    <a:pt x="63" y="12"/>
                    <a:pt x="56" y="18"/>
                  </a:cubicBezTo>
                  <a:cubicBezTo>
                    <a:pt x="42" y="31"/>
                    <a:pt x="26" y="40"/>
                    <a:pt x="6" y="42"/>
                  </a:cubicBezTo>
                  <a:cubicBezTo>
                    <a:pt x="0" y="38"/>
                    <a:pt x="4" y="34"/>
                    <a:pt x="7" y="32"/>
                  </a:cubicBezTo>
                  <a:cubicBezTo>
                    <a:pt x="26" y="23"/>
                    <a:pt x="40" y="8"/>
                    <a:pt x="58" y="0"/>
                  </a:cubicBezTo>
                  <a:close/>
                </a:path>
              </a:pathLst>
            </a:custGeom>
            <a:solidFill>
              <a:srgbClr val="E3E2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Freeform 58"/>
            <p:cNvSpPr/>
            <p:nvPr/>
          </p:nvSpPr>
          <p:spPr bwMode="auto">
            <a:xfrm>
              <a:off x="4565651" y="3527426"/>
              <a:ext cx="201613" cy="160338"/>
            </a:xfrm>
            <a:custGeom>
              <a:avLst/>
              <a:gdLst>
                <a:gd name="T0" fmla="*/ 68 w 68"/>
                <a:gd name="T1" fmla="*/ 6 h 54"/>
                <a:gd name="T2" fmla="*/ 21 w 68"/>
                <a:gd name="T3" fmla="*/ 41 h 54"/>
                <a:gd name="T4" fmla="*/ 16 w 68"/>
                <a:gd name="T5" fmla="*/ 48 h 54"/>
                <a:gd name="T6" fmla="*/ 0 w 68"/>
                <a:gd name="T7" fmla="*/ 40 h 54"/>
                <a:gd name="T8" fmla="*/ 63 w 68"/>
                <a:gd name="T9" fmla="*/ 0 h 54"/>
                <a:gd name="T10" fmla="*/ 68 w 68"/>
                <a:gd name="T11" fmla="*/ 6 h 54"/>
              </a:gdLst>
              <a:ahLst/>
              <a:cxnLst>
                <a:cxn ang="0">
                  <a:pos x="T0" y="T1"/>
                </a:cxn>
                <a:cxn ang="0">
                  <a:pos x="T2" y="T3"/>
                </a:cxn>
                <a:cxn ang="0">
                  <a:pos x="T4" y="T5"/>
                </a:cxn>
                <a:cxn ang="0">
                  <a:pos x="T6" y="T7"/>
                </a:cxn>
                <a:cxn ang="0">
                  <a:pos x="T8" y="T9"/>
                </a:cxn>
                <a:cxn ang="0">
                  <a:pos x="T10" y="T11"/>
                </a:cxn>
              </a:cxnLst>
              <a:rect l="0" t="0" r="r" b="b"/>
              <a:pathLst>
                <a:path w="68" h="54">
                  <a:moveTo>
                    <a:pt x="68" y="6"/>
                  </a:moveTo>
                  <a:cubicBezTo>
                    <a:pt x="54" y="20"/>
                    <a:pt x="39" y="33"/>
                    <a:pt x="21" y="41"/>
                  </a:cubicBezTo>
                  <a:cubicBezTo>
                    <a:pt x="17" y="42"/>
                    <a:pt x="16" y="44"/>
                    <a:pt x="16" y="48"/>
                  </a:cubicBezTo>
                  <a:cubicBezTo>
                    <a:pt x="6" y="54"/>
                    <a:pt x="7" y="39"/>
                    <a:pt x="0" y="40"/>
                  </a:cubicBezTo>
                  <a:cubicBezTo>
                    <a:pt x="25" y="33"/>
                    <a:pt x="43" y="16"/>
                    <a:pt x="63" y="0"/>
                  </a:cubicBezTo>
                  <a:cubicBezTo>
                    <a:pt x="64" y="2"/>
                    <a:pt x="66" y="4"/>
                    <a:pt x="68" y="6"/>
                  </a:cubicBezTo>
                  <a:close/>
                </a:path>
              </a:pathLst>
            </a:custGeom>
            <a:solidFill>
              <a:srgbClr val="555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2" name="Freeform 59"/>
            <p:cNvSpPr/>
            <p:nvPr/>
          </p:nvSpPr>
          <p:spPr bwMode="auto">
            <a:xfrm>
              <a:off x="4602164" y="3379788"/>
              <a:ext cx="211138" cy="80963"/>
            </a:xfrm>
            <a:custGeom>
              <a:avLst/>
              <a:gdLst>
                <a:gd name="T0" fmla="*/ 10 w 72"/>
                <a:gd name="T1" fmla="*/ 7 h 27"/>
                <a:gd name="T2" fmla="*/ 25 w 72"/>
                <a:gd name="T3" fmla="*/ 5 h 27"/>
                <a:gd name="T4" fmla="*/ 72 w 72"/>
                <a:gd name="T5" fmla="*/ 19 h 27"/>
                <a:gd name="T6" fmla="*/ 63 w 72"/>
                <a:gd name="T7" fmla="*/ 27 h 27"/>
                <a:gd name="T8" fmla="*/ 11 w 72"/>
                <a:gd name="T9" fmla="*/ 23 h 27"/>
                <a:gd name="T10" fmla="*/ 10 w 72"/>
                <a:gd name="T11" fmla="*/ 7 h 27"/>
              </a:gdLst>
              <a:ahLst/>
              <a:cxnLst>
                <a:cxn ang="0">
                  <a:pos x="T0" y="T1"/>
                </a:cxn>
                <a:cxn ang="0">
                  <a:pos x="T2" y="T3"/>
                </a:cxn>
                <a:cxn ang="0">
                  <a:pos x="T4" y="T5"/>
                </a:cxn>
                <a:cxn ang="0">
                  <a:pos x="T6" y="T7"/>
                </a:cxn>
                <a:cxn ang="0">
                  <a:pos x="T8" y="T9"/>
                </a:cxn>
                <a:cxn ang="0">
                  <a:pos x="T10" y="T11"/>
                </a:cxn>
              </a:cxnLst>
              <a:rect l="0" t="0" r="r" b="b"/>
              <a:pathLst>
                <a:path w="72" h="27">
                  <a:moveTo>
                    <a:pt x="10" y="7"/>
                  </a:moveTo>
                  <a:cubicBezTo>
                    <a:pt x="16" y="15"/>
                    <a:pt x="20" y="6"/>
                    <a:pt x="25" y="5"/>
                  </a:cubicBezTo>
                  <a:cubicBezTo>
                    <a:pt x="43" y="1"/>
                    <a:pt x="60" y="0"/>
                    <a:pt x="72" y="19"/>
                  </a:cubicBezTo>
                  <a:cubicBezTo>
                    <a:pt x="69" y="21"/>
                    <a:pt x="66" y="24"/>
                    <a:pt x="63" y="27"/>
                  </a:cubicBezTo>
                  <a:cubicBezTo>
                    <a:pt x="53" y="7"/>
                    <a:pt x="36" y="6"/>
                    <a:pt x="11" y="23"/>
                  </a:cubicBezTo>
                  <a:cubicBezTo>
                    <a:pt x="6" y="18"/>
                    <a:pt x="0" y="13"/>
                    <a:pt x="10" y="7"/>
                  </a:cubicBezTo>
                  <a:close/>
                </a:path>
              </a:pathLst>
            </a:custGeom>
            <a:solidFill>
              <a:srgbClr val="5958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3" name="Freeform 60"/>
            <p:cNvSpPr/>
            <p:nvPr/>
          </p:nvSpPr>
          <p:spPr bwMode="auto">
            <a:xfrm>
              <a:off x="5740401" y="3354388"/>
              <a:ext cx="174625" cy="82550"/>
            </a:xfrm>
            <a:custGeom>
              <a:avLst/>
              <a:gdLst>
                <a:gd name="T0" fmla="*/ 59 w 59"/>
                <a:gd name="T1" fmla="*/ 28 h 28"/>
                <a:gd name="T2" fmla="*/ 0 w 59"/>
                <a:gd name="T3" fmla="*/ 17 h 28"/>
                <a:gd name="T4" fmla="*/ 19 w 59"/>
                <a:gd name="T5" fmla="*/ 0 h 28"/>
                <a:gd name="T6" fmla="*/ 59 w 59"/>
                <a:gd name="T7" fmla="*/ 28 h 28"/>
              </a:gdLst>
              <a:ahLst/>
              <a:cxnLst>
                <a:cxn ang="0">
                  <a:pos x="T0" y="T1"/>
                </a:cxn>
                <a:cxn ang="0">
                  <a:pos x="T2" y="T3"/>
                </a:cxn>
                <a:cxn ang="0">
                  <a:pos x="T4" y="T5"/>
                </a:cxn>
                <a:cxn ang="0">
                  <a:pos x="T6" y="T7"/>
                </a:cxn>
              </a:cxnLst>
              <a:rect l="0" t="0" r="r" b="b"/>
              <a:pathLst>
                <a:path w="59" h="28">
                  <a:moveTo>
                    <a:pt x="59" y="28"/>
                  </a:moveTo>
                  <a:cubicBezTo>
                    <a:pt x="42" y="13"/>
                    <a:pt x="23" y="7"/>
                    <a:pt x="0" y="17"/>
                  </a:cubicBezTo>
                  <a:cubicBezTo>
                    <a:pt x="6" y="3"/>
                    <a:pt x="10" y="0"/>
                    <a:pt x="19" y="0"/>
                  </a:cubicBezTo>
                  <a:cubicBezTo>
                    <a:pt x="39" y="0"/>
                    <a:pt x="49" y="13"/>
                    <a:pt x="59" y="28"/>
                  </a:cubicBezTo>
                  <a:close/>
                </a:path>
              </a:pathLst>
            </a:custGeom>
            <a:solidFill>
              <a:srgbClr val="CBCBC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4" name="Freeform 61"/>
            <p:cNvSpPr/>
            <p:nvPr/>
          </p:nvSpPr>
          <p:spPr bwMode="auto">
            <a:xfrm>
              <a:off x="4664076" y="4556126"/>
              <a:ext cx="82550" cy="71438"/>
            </a:xfrm>
            <a:custGeom>
              <a:avLst/>
              <a:gdLst>
                <a:gd name="T0" fmla="*/ 14 w 28"/>
                <a:gd name="T1" fmla="*/ 0 h 24"/>
                <a:gd name="T2" fmla="*/ 27 w 28"/>
                <a:gd name="T3" fmla="*/ 9 h 24"/>
                <a:gd name="T4" fmla="*/ 13 w 28"/>
                <a:gd name="T5" fmla="*/ 24 h 24"/>
                <a:gd name="T6" fmla="*/ 0 w 28"/>
                <a:gd name="T7" fmla="*/ 14 h 24"/>
                <a:gd name="T8" fmla="*/ 14 w 28"/>
                <a:gd name="T9" fmla="*/ 0 h 24"/>
              </a:gdLst>
              <a:ahLst/>
              <a:cxnLst>
                <a:cxn ang="0">
                  <a:pos x="T0" y="T1"/>
                </a:cxn>
                <a:cxn ang="0">
                  <a:pos x="T2" y="T3"/>
                </a:cxn>
                <a:cxn ang="0">
                  <a:pos x="T4" y="T5"/>
                </a:cxn>
                <a:cxn ang="0">
                  <a:pos x="T6" y="T7"/>
                </a:cxn>
                <a:cxn ang="0">
                  <a:pos x="T8" y="T9"/>
                </a:cxn>
              </a:cxnLst>
              <a:rect l="0" t="0" r="r" b="b"/>
              <a:pathLst>
                <a:path w="28" h="24">
                  <a:moveTo>
                    <a:pt x="14" y="0"/>
                  </a:moveTo>
                  <a:cubicBezTo>
                    <a:pt x="21" y="0"/>
                    <a:pt x="27" y="1"/>
                    <a:pt x="27" y="9"/>
                  </a:cubicBezTo>
                  <a:cubicBezTo>
                    <a:pt x="28" y="19"/>
                    <a:pt x="22" y="23"/>
                    <a:pt x="13" y="24"/>
                  </a:cubicBezTo>
                  <a:cubicBezTo>
                    <a:pt x="6" y="24"/>
                    <a:pt x="0" y="21"/>
                    <a:pt x="0" y="14"/>
                  </a:cubicBezTo>
                  <a:cubicBezTo>
                    <a:pt x="0" y="5"/>
                    <a:pt x="6" y="0"/>
                    <a:pt x="14" y="0"/>
                  </a:cubicBezTo>
                  <a:close/>
                </a:path>
              </a:pathLst>
            </a:custGeom>
            <a:solidFill>
              <a:srgbClr val="E1E1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5" name="Freeform 62"/>
            <p:cNvSpPr/>
            <p:nvPr/>
          </p:nvSpPr>
          <p:spPr bwMode="auto">
            <a:xfrm>
              <a:off x="5613401" y="5689601"/>
              <a:ext cx="98425" cy="58738"/>
            </a:xfrm>
            <a:custGeom>
              <a:avLst/>
              <a:gdLst>
                <a:gd name="T0" fmla="*/ 15 w 33"/>
                <a:gd name="T1" fmla="*/ 20 h 20"/>
                <a:gd name="T2" fmla="*/ 1 w 33"/>
                <a:gd name="T3" fmla="*/ 11 h 20"/>
                <a:gd name="T4" fmla="*/ 19 w 33"/>
                <a:gd name="T5" fmla="*/ 1 h 20"/>
                <a:gd name="T6" fmla="*/ 33 w 33"/>
                <a:gd name="T7" fmla="*/ 8 h 20"/>
                <a:gd name="T8" fmla="*/ 15 w 33"/>
                <a:gd name="T9" fmla="*/ 20 h 20"/>
              </a:gdLst>
              <a:ahLst/>
              <a:cxnLst>
                <a:cxn ang="0">
                  <a:pos x="T0" y="T1"/>
                </a:cxn>
                <a:cxn ang="0">
                  <a:pos x="T2" y="T3"/>
                </a:cxn>
                <a:cxn ang="0">
                  <a:pos x="T4" y="T5"/>
                </a:cxn>
                <a:cxn ang="0">
                  <a:pos x="T6" y="T7"/>
                </a:cxn>
                <a:cxn ang="0">
                  <a:pos x="T8" y="T9"/>
                </a:cxn>
              </a:cxnLst>
              <a:rect l="0" t="0" r="r" b="b"/>
              <a:pathLst>
                <a:path w="33" h="20">
                  <a:moveTo>
                    <a:pt x="15" y="20"/>
                  </a:moveTo>
                  <a:cubicBezTo>
                    <a:pt x="10" y="18"/>
                    <a:pt x="0" y="20"/>
                    <a:pt x="1" y="11"/>
                  </a:cubicBezTo>
                  <a:cubicBezTo>
                    <a:pt x="1" y="2"/>
                    <a:pt x="11" y="1"/>
                    <a:pt x="19" y="1"/>
                  </a:cubicBezTo>
                  <a:cubicBezTo>
                    <a:pt x="25" y="1"/>
                    <a:pt x="32" y="0"/>
                    <a:pt x="33" y="8"/>
                  </a:cubicBezTo>
                  <a:cubicBezTo>
                    <a:pt x="33" y="18"/>
                    <a:pt x="23" y="18"/>
                    <a:pt x="15" y="20"/>
                  </a:cubicBezTo>
                  <a:close/>
                </a:path>
              </a:pathLst>
            </a:custGeom>
            <a:solidFill>
              <a:srgbClr val="E2E2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6" name="Freeform 63"/>
            <p:cNvSpPr/>
            <p:nvPr/>
          </p:nvSpPr>
          <p:spPr bwMode="auto">
            <a:xfrm>
              <a:off x="5929314" y="4373563"/>
              <a:ext cx="77788" cy="77788"/>
            </a:xfrm>
            <a:custGeom>
              <a:avLst/>
              <a:gdLst>
                <a:gd name="T0" fmla="*/ 15 w 26"/>
                <a:gd name="T1" fmla="*/ 0 h 26"/>
                <a:gd name="T2" fmla="*/ 26 w 26"/>
                <a:gd name="T3" fmla="*/ 12 h 26"/>
                <a:gd name="T4" fmla="*/ 14 w 26"/>
                <a:gd name="T5" fmla="*/ 25 h 26"/>
                <a:gd name="T6" fmla="*/ 1 w 26"/>
                <a:gd name="T7" fmla="*/ 14 h 26"/>
                <a:gd name="T8" fmla="*/ 15 w 26"/>
                <a:gd name="T9" fmla="*/ 0 h 26"/>
              </a:gdLst>
              <a:ahLst/>
              <a:cxnLst>
                <a:cxn ang="0">
                  <a:pos x="T0" y="T1"/>
                </a:cxn>
                <a:cxn ang="0">
                  <a:pos x="T2" y="T3"/>
                </a:cxn>
                <a:cxn ang="0">
                  <a:pos x="T4" y="T5"/>
                </a:cxn>
                <a:cxn ang="0">
                  <a:pos x="T6" y="T7"/>
                </a:cxn>
                <a:cxn ang="0">
                  <a:pos x="T8" y="T9"/>
                </a:cxn>
              </a:cxnLst>
              <a:rect l="0" t="0" r="r" b="b"/>
              <a:pathLst>
                <a:path w="26" h="26">
                  <a:moveTo>
                    <a:pt x="15" y="0"/>
                  </a:moveTo>
                  <a:cubicBezTo>
                    <a:pt x="24" y="1"/>
                    <a:pt x="26" y="6"/>
                    <a:pt x="26" y="12"/>
                  </a:cubicBezTo>
                  <a:cubicBezTo>
                    <a:pt x="26" y="20"/>
                    <a:pt x="21" y="25"/>
                    <a:pt x="14" y="25"/>
                  </a:cubicBezTo>
                  <a:cubicBezTo>
                    <a:pt x="7" y="26"/>
                    <a:pt x="0" y="22"/>
                    <a:pt x="1" y="14"/>
                  </a:cubicBezTo>
                  <a:cubicBezTo>
                    <a:pt x="2" y="6"/>
                    <a:pt x="9" y="2"/>
                    <a:pt x="15" y="0"/>
                  </a:cubicBez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7" name="Freeform 64"/>
            <p:cNvSpPr/>
            <p:nvPr/>
          </p:nvSpPr>
          <p:spPr bwMode="auto">
            <a:xfrm>
              <a:off x="4799014" y="3457576"/>
              <a:ext cx="76200" cy="100013"/>
            </a:xfrm>
            <a:custGeom>
              <a:avLst/>
              <a:gdLst>
                <a:gd name="T0" fmla="*/ 25 w 26"/>
                <a:gd name="T1" fmla="*/ 7 h 34"/>
                <a:gd name="T2" fmla="*/ 8 w 26"/>
                <a:gd name="T3" fmla="*/ 31 h 34"/>
                <a:gd name="T4" fmla="*/ 1 w 26"/>
                <a:gd name="T5" fmla="*/ 21 h 34"/>
                <a:gd name="T6" fmla="*/ 19 w 26"/>
                <a:gd name="T7" fmla="*/ 1 h 34"/>
                <a:gd name="T8" fmla="*/ 25 w 26"/>
                <a:gd name="T9" fmla="*/ 7 h 34"/>
              </a:gdLst>
              <a:ahLst/>
              <a:cxnLst>
                <a:cxn ang="0">
                  <a:pos x="T0" y="T1"/>
                </a:cxn>
                <a:cxn ang="0">
                  <a:pos x="T2" y="T3"/>
                </a:cxn>
                <a:cxn ang="0">
                  <a:pos x="T4" y="T5"/>
                </a:cxn>
                <a:cxn ang="0">
                  <a:pos x="T6" y="T7"/>
                </a:cxn>
                <a:cxn ang="0">
                  <a:pos x="T8" y="T9"/>
                </a:cxn>
              </a:cxnLst>
              <a:rect l="0" t="0" r="r" b="b"/>
              <a:pathLst>
                <a:path w="26" h="34">
                  <a:moveTo>
                    <a:pt x="25" y="7"/>
                  </a:moveTo>
                  <a:cubicBezTo>
                    <a:pt x="20" y="15"/>
                    <a:pt x="18" y="27"/>
                    <a:pt x="8" y="31"/>
                  </a:cubicBezTo>
                  <a:cubicBezTo>
                    <a:pt x="3" y="34"/>
                    <a:pt x="0" y="26"/>
                    <a:pt x="1" y="21"/>
                  </a:cubicBezTo>
                  <a:cubicBezTo>
                    <a:pt x="2" y="9"/>
                    <a:pt x="8" y="2"/>
                    <a:pt x="19" y="1"/>
                  </a:cubicBezTo>
                  <a:cubicBezTo>
                    <a:pt x="23" y="0"/>
                    <a:pt x="26" y="1"/>
                    <a:pt x="25" y="7"/>
                  </a:cubicBezTo>
                  <a:close/>
                </a:path>
              </a:pathLst>
            </a:custGeom>
            <a:solidFill>
              <a:srgbClr val="C576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8" name="Freeform 65"/>
            <p:cNvSpPr/>
            <p:nvPr/>
          </p:nvSpPr>
          <p:spPr bwMode="auto">
            <a:xfrm>
              <a:off x="5032376" y="5676901"/>
              <a:ext cx="115888" cy="50800"/>
            </a:xfrm>
            <a:custGeom>
              <a:avLst/>
              <a:gdLst>
                <a:gd name="T0" fmla="*/ 39 w 39"/>
                <a:gd name="T1" fmla="*/ 16 h 17"/>
                <a:gd name="T2" fmla="*/ 12 w 39"/>
                <a:gd name="T3" fmla="*/ 16 h 17"/>
                <a:gd name="T4" fmla="*/ 0 w 39"/>
                <a:gd name="T5" fmla="*/ 9 h 17"/>
                <a:gd name="T6" fmla="*/ 13 w 39"/>
                <a:gd name="T7" fmla="*/ 0 h 17"/>
                <a:gd name="T8" fmla="*/ 39 w 39"/>
                <a:gd name="T9" fmla="*/ 16 h 17"/>
              </a:gdLst>
              <a:ahLst/>
              <a:cxnLst>
                <a:cxn ang="0">
                  <a:pos x="T0" y="T1"/>
                </a:cxn>
                <a:cxn ang="0">
                  <a:pos x="T2" y="T3"/>
                </a:cxn>
                <a:cxn ang="0">
                  <a:pos x="T4" y="T5"/>
                </a:cxn>
                <a:cxn ang="0">
                  <a:pos x="T6" y="T7"/>
                </a:cxn>
                <a:cxn ang="0">
                  <a:pos x="T8" y="T9"/>
                </a:cxn>
              </a:cxnLst>
              <a:rect l="0" t="0" r="r" b="b"/>
              <a:pathLst>
                <a:path w="39" h="17">
                  <a:moveTo>
                    <a:pt x="39" y="16"/>
                  </a:moveTo>
                  <a:cubicBezTo>
                    <a:pt x="28" y="16"/>
                    <a:pt x="20" y="17"/>
                    <a:pt x="12" y="16"/>
                  </a:cubicBezTo>
                  <a:cubicBezTo>
                    <a:pt x="7" y="16"/>
                    <a:pt x="0" y="15"/>
                    <a:pt x="0" y="9"/>
                  </a:cubicBezTo>
                  <a:cubicBezTo>
                    <a:pt x="0" y="0"/>
                    <a:pt x="7" y="0"/>
                    <a:pt x="13" y="0"/>
                  </a:cubicBezTo>
                  <a:cubicBezTo>
                    <a:pt x="23" y="0"/>
                    <a:pt x="31" y="3"/>
                    <a:pt x="39" y="16"/>
                  </a:cubicBezTo>
                  <a:close/>
                </a:path>
              </a:pathLst>
            </a:custGeom>
            <a:solidFill>
              <a:srgbClr val="D7D7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9" name="Freeform 66"/>
            <p:cNvSpPr/>
            <p:nvPr/>
          </p:nvSpPr>
          <p:spPr bwMode="auto">
            <a:xfrm>
              <a:off x="5651501" y="3413126"/>
              <a:ext cx="80963" cy="79375"/>
            </a:xfrm>
            <a:custGeom>
              <a:avLst/>
              <a:gdLst>
                <a:gd name="T0" fmla="*/ 27 w 27"/>
                <a:gd name="T1" fmla="*/ 15 h 27"/>
                <a:gd name="T2" fmla="*/ 21 w 27"/>
                <a:gd name="T3" fmla="*/ 27 h 27"/>
                <a:gd name="T4" fmla="*/ 2 w 27"/>
                <a:gd name="T5" fmla="*/ 6 h 27"/>
                <a:gd name="T6" fmla="*/ 10 w 27"/>
                <a:gd name="T7" fmla="*/ 0 h 27"/>
                <a:gd name="T8" fmla="*/ 27 w 27"/>
                <a:gd name="T9" fmla="*/ 15 h 27"/>
              </a:gdLst>
              <a:ahLst/>
              <a:cxnLst>
                <a:cxn ang="0">
                  <a:pos x="T0" y="T1"/>
                </a:cxn>
                <a:cxn ang="0">
                  <a:pos x="T2" y="T3"/>
                </a:cxn>
                <a:cxn ang="0">
                  <a:pos x="T4" y="T5"/>
                </a:cxn>
                <a:cxn ang="0">
                  <a:pos x="T6" y="T7"/>
                </a:cxn>
                <a:cxn ang="0">
                  <a:pos x="T8" y="T9"/>
                </a:cxn>
              </a:cxnLst>
              <a:rect l="0" t="0" r="r" b="b"/>
              <a:pathLst>
                <a:path w="27" h="27">
                  <a:moveTo>
                    <a:pt x="27" y="15"/>
                  </a:moveTo>
                  <a:cubicBezTo>
                    <a:pt x="27" y="21"/>
                    <a:pt x="25" y="27"/>
                    <a:pt x="21" y="27"/>
                  </a:cubicBezTo>
                  <a:cubicBezTo>
                    <a:pt x="10" y="25"/>
                    <a:pt x="7" y="14"/>
                    <a:pt x="2" y="6"/>
                  </a:cubicBezTo>
                  <a:cubicBezTo>
                    <a:pt x="0" y="3"/>
                    <a:pt x="6" y="0"/>
                    <a:pt x="10" y="0"/>
                  </a:cubicBezTo>
                  <a:cubicBezTo>
                    <a:pt x="20" y="1"/>
                    <a:pt x="25" y="7"/>
                    <a:pt x="27" y="15"/>
                  </a:cubicBezTo>
                  <a:close/>
                </a:path>
              </a:pathLst>
            </a:custGeom>
            <a:solidFill>
              <a:srgbClr val="C4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0" name="Freeform 67"/>
            <p:cNvSpPr/>
            <p:nvPr/>
          </p:nvSpPr>
          <p:spPr bwMode="auto">
            <a:xfrm>
              <a:off x="5200651" y="3400426"/>
              <a:ext cx="157163" cy="71438"/>
            </a:xfrm>
            <a:custGeom>
              <a:avLst/>
              <a:gdLst>
                <a:gd name="T0" fmla="*/ 4 w 53"/>
                <a:gd name="T1" fmla="*/ 0 h 24"/>
                <a:gd name="T2" fmla="*/ 53 w 53"/>
                <a:gd name="T3" fmla="*/ 19 h 24"/>
                <a:gd name="T4" fmla="*/ 44 w 53"/>
                <a:gd name="T5" fmla="*/ 24 h 24"/>
                <a:gd name="T6" fmla="*/ 0 w 53"/>
                <a:gd name="T7" fmla="*/ 12 h 24"/>
                <a:gd name="T8" fmla="*/ 4 w 53"/>
                <a:gd name="T9" fmla="*/ 0 h 24"/>
              </a:gdLst>
              <a:ahLst/>
              <a:cxnLst>
                <a:cxn ang="0">
                  <a:pos x="T0" y="T1"/>
                </a:cxn>
                <a:cxn ang="0">
                  <a:pos x="T2" y="T3"/>
                </a:cxn>
                <a:cxn ang="0">
                  <a:pos x="T4" y="T5"/>
                </a:cxn>
                <a:cxn ang="0">
                  <a:pos x="T6" y="T7"/>
                </a:cxn>
                <a:cxn ang="0">
                  <a:pos x="T8" y="T9"/>
                </a:cxn>
              </a:cxnLst>
              <a:rect l="0" t="0" r="r" b="b"/>
              <a:pathLst>
                <a:path w="53" h="24">
                  <a:moveTo>
                    <a:pt x="4" y="0"/>
                  </a:moveTo>
                  <a:cubicBezTo>
                    <a:pt x="20" y="6"/>
                    <a:pt x="37" y="13"/>
                    <a:pt x="53" y="19"/>
                  </a:cubicBezTo>
                  <a:cubicBezTo>
                    <a:pt x="50" y="20"/>
                    <a:pt x="46" y="20"/>
                    <a:pt x="44" y="24"/>
                  </a:cubicBezTo>
                  <a:cubicBezTo>
                    <a:pt x="28" y="24"/>
                    <a:pt x="16" y="11"/>
                    <a:pt x="0" y="12"/>
                  </a:cubicBezTo>
                  <a:cubicBezTo>
                    <a:pt x="1" y="8"/>
                    <a:pt x="3" y="4"/>
                    <a:pt x="4" y="0"/>
                  </a:cubicBezTo>
                  <a:close/>
                </a:path>
              </a:pathLst>
            </a:custGeom>
            <a:solidFill>
              <a:srgbClr val="5E5E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1" name="Freeform 68"/>
            <p:cNvSpPr/>
            <p:nvPr/>
          </p:nvSpPr>
          <p:spPr bwMode="auto">
            <a:xfrm>
              <a:off x="4914901" y="3406776"/>
              <a:ext cx="106363" cy="117475"/>
            </a:xfrm>
            <a:custGeom>
              <a:avLst/>
              <a:gdLst>
                <a:gd name="T0" fmla="*/ 0 w 36"/>
                <a:gd name="T1" fmla="*/ 30 h 40"/>
                <a:gd name="T2" fmla="*/ 36 w 36"/>
                <a:gd name="T3" fmla="*/ 0 h 40"/>
                <a:gd name="T4" fmla="*/ 9 w 36"/>
                <a:gd name="T5" fmla="*/ 30 h 40"/>
                <a:gd name="T6" fmla="*/ 0 w 36"/>
                <a:gd name="T7" fmla="*/ 30 h 40"/>
              </a:gdLst>
              <a:ahLst/>
              <a:cxnLst>
                <a:cxn ang="0">
                  <a:pos x="T0" y="T1"/>
                </a:cxn>
                <a:cxn ang="0">
                  <a:pos x="T2" y="T3"/>
                </a:cxn>
                <a:cxn ang="0">
                  <a:pos x="T4" y="T5"/>
                </a:cxn>
                <a:cxn ang="0">
                  <a:pos x="T6" y="T7"/>
                </a:cxn>
              </a:cxnLst>
              <a:rect l="0" t="0" r="r" b="b"/>
              <a:pathLst>
                <a:path w="36" h="40">
                  <a:moveTo>
                    <a:pt x="0" y="30"/>
                  </a:moveTo>
                  <a:cubicBezTo>
                    <a:pt x="10" y="19"/>
                    <a:pt x="20" y="7"/>
                    <a:pt x="36" y="0"/>
                  </a:cubicBezTo>
                  <a:cubicBezTo>
                    <a:pt x="32" y="17"/>
                    <a:pt x="15" y="19"/>
                    <a:pt x="9" y="30"/>
                  </a:cubicBezTo>
                  <a:cubicBezTo>
                    <a:pt x="6" y="33"/>
                    <a:pt x="3" y="40"/>
                    <a:pt x="0" y="30"/>
                  </a:cubicBezTo>
                  <a:close/>
                </a:path>
              </a:pathLst>
            </a:custGeom>
            <a:solidFill>
              <a:srgbClr val="CBCBC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2" name="Freeform 69"/>
            <p:cNvSpPr/>
            <p:nvPr/>
          </p:nvSpPr>
          <p:spPr bwMode="auto">
            <a:xfrm>
              <a:off x="4857751" y="3495676"/>
              <a:ext cx="98425" cy="61913"/>
            </a:xfrm>
            <a:custGeom>
              <a:avLst/>
              <a:gdLst>
                <a:gd name="T0" fmla="*/ 19 w 33"/>
                <a:gd name="T1" fmla="*/ 0 h 21"/>
                <a:gd name="T2" fmla="*/ 28 w 33"/>
                <a:gd name="T3" fmla="*/ 0 h 21"/>
                <a:gd name="T4" fmla="*/ 33 w 33"/>
                <a:gd name="T5" fmla="*/ 5 h 21"/>
                <a:gd name="T6" fmla="*/ 17 w 33"/>
                <a:gd name="T7" fmla="*/ 21 h 21"/>
                <a:gd name="T8" fmla="*/ 19 w 33"/>
                <a:gd name="T9" fmla="*/ 0 h 21"/>
              </a:gdLst>
              <a:ahLst/>
              <a:cxnLst>
                <a:cxn ang="0">
                  <a:pos x="T0" y="T1"/>
                </a:cxn>
                <a:cxn ang="0">
                  <a:pos x="T2" y="T3"/>
                </a:cxn>
                <a:cxn ang="0">
                  <a:pos x="T4" y="T5"/>
                </a:cxn>
                <a:cxn ang="0">
                  <a:pos x="T6" y="T7"/>
                </a:cxn>
                <a:cxn ang="0">
                  <a:pos x="T8" y="T9"/>
                </a:cxn>
              </a:cxnLst>
              <a:rect l="0" t="0" r="r" b="b"/>
              <a:pathLst>
                <a:path w="33" h="21">
                  <a:moveTo>
                    <a:pt x="19" y="0"/>
                  </a:moveTo>
                  <a:cubicBezTo>
                    <a:pt x="22" y="7"/>
                    <a:pt x="25" y="0"/>
                    <a:pt x="28" y="0"/>
                  </a:cubicBezTo>
                  <a:cubicBezTo>
                    <a:pt x="30" y="2"/>
                    <a:pt x="31" y="3"/>
                    <a:pt x="33" y="5"/>
                  </a:cubicBezTo>
                  <a:cubicBezTo>
                    <a:pt x="28" y="10"/>
                    <a:pt x="22" y="16"/>
                    <a:pt x="17" y="21"/>
                  </a:cubicBezTo>
                  <a:cubicBezTo>
                    <a:pt x="0" y="12"/>
                    <a:pt x="15" y="6"/>
                    <a:pt x="19" y="0"/>
                  </a:cubicBezTo>
                  <a:close/>
                </a:path>
              </a:pathLst>
            </a:custGeom>
            <a:solidFill>
              <a:srgbClr val="6A696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3" name="Freeform 70"/>
            <p:cNvSpPr/>
            <p:nvPr/>
          </p:nvSpPr>
          <p:spPr bwMode="auto">
            <a:xfrm>
              <a:off x="5778501" y="3749676"/>
              <a:ext cx="50800" cy="49213"/>
            </a:xfrm>
            <a:custGeom>
              <a:avLst/>
              <a:gdLst>
                <a:gd name="T0" fmla="*/ 7 w 17"/>
                <a:gd name="T1" fmla="*/ 17 h 17"/>
                <a:gd name="T2" fmla="*/ 1 w 17"/>
                <a:gd name="T3" fmla="*/ 9 h 17"/>
                <a:gd name="T4" fmla="*/ 8 w 17"/>
                <a:gd name="T5" fmla="*/ 0 h 17"/>
                <a:gd name="T6" fmla="*/ 16 w 17"/>
                <a:gd name="T7" fmla="*/ 8 h 17"/>
                <a:gd name="T8" fmla="*/ 7 w 17"/>
                <a:gd name="T9" fmla="*/ 17 h 17"/>
              </a:gdLst>
              <a:ahLst/>
              <a:cxnLst>
                <a:cxn ang="0">
                  <a:pos x="T0" y="T1"/>
                </a:cxn>
                <a:cxn ang="0">
                  <a:pos x="T2" y="T3"/>
                </a:cxn>
                <a:cxn ang="0">
                  <a:pos x="T4" y="T5"/>
                </a:cxn>
                <a:cxn ang="0">
                  <a:pos x="T6" y="T7"/>
                </a:cxn>
                <a:cxn ang="0">
                  <a:pos x="T8" y="T9"/>
                </a:cxn>
              </a:cxnLst>
              <a:rect l="0" t="0" r="r" b="b"/>
              <a:pathLst>
                <a:path w="17" h="17">
                  <a:moveTo>
                    <a:pt x="7" y="17"/>
                  </a:moveTo>
                  <a:cubicBezTo>
                    <a:pt x="1" y="17"/>
                    <a:pt x="1" y="13"/>
                    <a:pt x="1" y="9"/>
                  </a:cubicBezTo>
                  <a:cubicBezTo>
                    <a:pt x="0" y="4"/>
                    <a:pt x="1" y="0"/>
                    <a:pt x="8" y="0"/>
                  </a:cubicBezTo>
                  <a:cubicBezTo>
                    <a:pt x="13" y="0"/>
                    <a:pt x="17" y="2"/>
                    <a:pt x="16" y="8"/>
                  </a:cubicBezTo>
                  <a:cubicBezTo>
                    <a:pt x="16" y="13"/>
                    <a:pt x="12" y="16"/>
                    <a:pt x="7" y="17"/>
                  </a:cubicBezTo>
                  <a:close/>
                </a:path>
              </a:pathLst>
            </a:custGeom>
            <a:solidFill>
              <a:srgbClr val="EFEFE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4" name="Freeform 102"/>
            <p:cNvSpPr/>
            <p:nvPr/>
          </p:nvSpPr>
          <p:spPr bwMode="auto">
            <a:xfrm>
              <a:off x="5348289" y="4589463"/>
              <a:ext cx="31750" cy="65088"/>
            </a:xfrm>
            <a:custGeom>
              <a:avLst/>
              <a:gdLst>
                <a:gd name="T0" fmla="*/ 0 w 11"/>
                <a:gd name="T1" fmla="*/ 0 h 22"/>
                <a:gd name="T2" fmla="*/ 11 w 11"/>
                <a:gd name="T3" fmla="*/ 22 h 22"/>
                <a:gd name="T4" fmla="*/ 0 w 11"/>
                <a:gd name="T5" fmla="*/ 0 h 22"/>
              </a:gdLst>
              <a:ahLst/>
              <a:cxnLst>
                <a:cxn ang="0">
                  <a:pos x="T0" y="T1"/>
                </a:cxn>
                <a:cxn ang="0">
                  <a:pos x="T2" y="T3"/>
                </a:cxn>
                <a:cxn ang="0">
                  <a:pos x="T4" y="T5"/>
                </a:cxn>
              </a:cxnLst>
              <a:rect l="0" t="0" r="r" b="b"/>
              <a:pathLst>
                <a:path w="11" h="22">
                  <a:moveTo>
                    <a:pt x="0" y="0"/>
                  </a:moveTo>
                  <a:cubicBezTo>
                    <a:pt x="11" y="7"/>
                    <a:pt x="10" y="15"/>
                    <a:pt x="11" y="22"/>
                  </a:cubicBezTo>
                  <a:cubicBezTo>
                    <a:pt x="5" y="17"/>
                    <a:pt x="0" y="11"/>
                    <a:pt x="0" y="0"/>
                  </a:cubicBezTo>
                  <a:close/>
                </a:path>
              </a:pathLst>
            </a:custGeom>
            <a:solidFill>
              <a:srgbClr val="FDAB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5" name="Freeform 103"/>
            <p:cNvSpPr/>
            <p:nvPr/>
          </p:nvSpPr>
          <p:spPr bwMode="auto">
            <a:xfrm>
              <a:off x="5118101" y="3960813"/>
              <a:ext cx="439738" cy="177800"/>
            </a:xfrm>
            <a:custGeom>
              <a:avLst/>
              <a:gdLst>
                <a:gd name="T0" fmla="*/ 16 w 149"/>
                <a:gd name="T1" fmla="*/ 26 h 60"/>
                <a:gd name="T2" fmla="*/ 128 w 149"/>
                <a:gd name="T3" fmla="*/ 11 h 60"/>
                <a:gd name="T4" fmla="*/ 144 w 149"/>
                <a:gd name="T5" fmla="*/ 7 h 60"/>
                <a:gd name="T6" fmla="*/ 139 w 149"/>
                <a:gd name="T7" fmla="*/ 22 h 60"/>
                <a:gd name="T8" fmla="*/ 9 w 149"/>
                <a:gd name="T9" fmla="*/ 33 h 60"/>
                <a:gd name="T10" fmla="*/ 3 w 149"/>
                <a:gd name="T11" fmla="*/ 24 h 60"/>
                <a:gd name="T12" fmla="*/ 16 w 149"/>
                <a:gd name="T13" fmla="*/ 26 h 60"/>
              </a:gdLst>
              <a:ahLst/>
              <a:cxnLst>
                <a:cxn ang="0">
                  <a:pos x="T0" y="T1"/>
                </a:cxn>
                <a:cxn ang="0">
                  <a:pos x="T2" y="T3"/>
                </a:cxn>
                <a:cxn ang="0">
                  <a:pos x="T4" y="T5"/>
                </a:cxn>
                <a:cxn ang="0">
                  <a:pos x="T6" y="T7"/>
                </a:cxn>
                <a:cxn ang="0">
                  <a:pos x="T8" y="T9"/>
                </a:cxn>
                <a:cxn ang="0">
                  <a:pos x="T10" y="T11"/>
                </a:cxn>
                <a:cxn ang="0">
                  <a:pos x="T12" y="T13"/>
                </a:cxn>
              </a:cxnLst>
              <a:rect l="0" t="0" r="r" b="b"/>
              <a:pathLst>
                <a:path w="149" h="60">
                  <a:moveTo>
                    <a:pt x="16" y="26"/>
                  </a:moveTo>
                  <a:cubicBezTo>
                    <a:pt x="57" y="46"/>
                    <a:pt x="95" y="41"/>
                    <a:pt x="128" y="11"/>
                  </a:cubicBezTo>
                  <a:cubicBezTo>
                    <a:pt x="133" y="6"/>
                    <a:pt x="138" y="0"/>
                    <a:pt x="144" y="7"/>
                  </a:cubicBezTo>
                  <a:cubicBezTo>
                    <a:pt x="149" y="13"/>
                    <a:pt x="144" y="18"/>
                    <a:pt x="139" y="22"/>
                  </a:cubicBezTo>
                  <a:cubicBezTo>
                    <a:pt x="98" y="55"/>
                    <a:pt x="55" y="60"/>
                    <a:pt x="9" y="33"/>
                  </a:cubicBezTo>
                  <a:cubicBezTo>
                    <a:pt x="4" y="32"/>
                    <a:pt x="0" y="29"/>
                    <a:pt x="3" y="24"/>
                  </a:cubicBezTo>
                  <a:cubicBezTo>
                    <a:pt x="8" y="18"/>
                    <a:pt x="12" y="23"/>
                    <a:pt x="16" y="26"/>
                  </a:cubicBezTo>
                  <a:close/>
                </a:path>
              </a:pathLst>
            </a:custGeom>
            <a:solidFill>
              <a:srgbClr val="4846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6" name="Freeform 104"/>
            <p:cNvSpPr/>
            <p:nvPr/>
          </p:nvSpPr>
          <p:spPr bwMode="auto">
            <a:xfrm>
              <a:off x="5043489" y="3956051"/>
              <a:ext cx="122238" cy="117475"/>
            </a:xfrm>
            <a:custGeom>
              <a:avLst/>
              <a:gdLst>
                <a:gd name="T0" fmla="*/ 41 w 41"/>
                <a:gd name="T1" fmla="*/ 28 h 40"/>
                <a:gd name="T2" fmla="*/ 30 w 41"/>
                <a:gd name="T3" fmla="*/ 27 h 40"/>
                <a:gd name="T4" fmla="*/ 34 w 41"/>
                <a:gd name="T5" fmla="*/ 35 h 40"/>
                <a:gd name="T6" fmla="*/ 15 w 41"/>
                <a:gd name="T7" fmla="*/ 36 h 40"/>
                <a:gd name="T8" fmla="*/ 1 w 41"/>
                <a:gd name="T9" fmla="*/ 15 h 40"/>
                <a:gd name="T10" fmla="*/ 21 w 41"/>
                <a:gd name="T11" fmla="*/ 0 h 40"/>
                <a:gd name="T12" fmla="*/ 41 w 41"/>
                <a:gd name="T13" fmla="*/ 16 h 40"/>
                <a:gd name="T14" fmla="*/ 41 w 41"/>
                <a:gd name="T15" fmla="*/ 28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0">
                  <a:moveTo>
                    <a:pt x="41" y="28"/>
                  </a:moveTo>
                  <a:cubicBezTo>
                    <a:pt x="37" y="29"/>
                    <a:pt x="33" y="23"/>
                    <a:pt x="30" y="27"/>
                  </a:cubicBezTo>
                  <a:cubicBezTo>
                    <a:pt x="28" y="31"/>
                    <a:pt x="33" y="33"/>
                    <a:pt x="34" y="35"/>
                  </a:cubicBezTo>
                  <a:cubicBezTo>
                    <a:pt x="28" y="40"/>
                    <a:pt x="22" y="38"/>
                    <a:pt x="15" y="36"/>
                  </a:cubicBezTo>
                  <a:cubicBezTo>
                    <a:pt x="5" y="33"/>
                    <a:pt x="0" y="26"/>
                    <a:pt x="1" y="15"/>
                  </a:cubicBezTo>
                  <a:cubicBezTo>
                    <a:pt x="3" y="4"/>
                    <a:pt x="11" y="0"/>
                    <a:pt x="21" y="0"/>
                  </a:cubicBezTo>
                  <a:cubicBezTo>
                    <a:pt x="32" y="0"/>
                    <a:pt x="39" y="5"/>
                    <a:pt x="41" y="16"/>
                  </a:cubicBezTo>
                  <a:cubicBezTo>
                    <a:pt x="41" y="20"/>
                    <a:pt x="41" y="24"/>
                    <a:pt x="41" y="28"/>
                  </a:cubicBezTo>
                  <a:close/>
                </a:path>
              </a:pathLst>
            </a:custGeom>
            <a:solidFill>
              <a:srgbClr val="F4D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7" name="Freeform 105"/>
            <p:cNvSpPr/>
            <p:nvPr/>
          </p:nvSpPr>
          <p:spPr bwMode="auto">
            <a:xfrm>
              <a:off x="5495926" y="3911601"/>
              <a:ext cx="120650" cy="117475"/>
            </a:xfrm>
            <a:custGeom>
              <a:avLst/>
              <a:gdLst>
                <a:gd name="T0" fmla="*/ 11 w 41"/>
                <a:gd name="T1" fmla="*/ 39 h 40"/>
                <a:gd name="T2" fmla="*/ 14 w 41"/>
                <a:gd name="T3" fmla="*/ 25 h 40"/>
                <a:gd name="T4" fmla="*/ 0 w 41"/>
                <a:gd name="T5" fmla="*/ 28 h 40"/>
                <a:gd name="T6" fmla="*/ 0 w 41"/>
                <a:gd name="T7" fmla="*/ 18 h 40"/>
                <a:gd name="T8" fmla="*/ 23 w 41"/>
                <a:gd name="T9" fmla="*/ 0 h 40"/>
                <a:gd name="T10" fmla="*/ 40 w 41"/>
                <a:gd name="T11" fmla="*/ 14 h 40"/>
                <a:gd name="T12" fmla="*/ 23 w 41"/>
                <a:gd name="T13" fmla="*/ 38 h 40"/>
                <a:gd name="T14" fmla="*/ 11 w 41"/>
                <a:gd name="T15" fmla="*/ 39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0">
                  <a:moveTo>
                    <a:pt x="11" y="39"/>
                  </a:moveTo>
                  <a:cubicBezTo>
                    <a:pt x="11" y="34"/>
                    <a:pt x="19" y="29"/>
                    <a:pt x="14" y="25"/>
                  </a:cubicBezTo>
                  <a:cubicBezTo>
                    <a:pt x="9" y="20"/>
                    <a:pt x="5" y="27"/>
                    <a:pt x="0" y="28"/>
                  </a:cubicBezTo>
                  <a:cubicBezTo>
                    <a:pt x="0" y="24"/>
                    <a:pt x="0" y="21"/>
                    <a:pt x="0" y="18"/>
                  </a:cubicBezTo>
                  <a:cubicBezTo>
                    <a:pt x="3" y="6"/>
                    <a:pt x="12" y="0"/>
                    <a:pt x="23" y="0"/>
                  </a:cubicBezTo>
                  <a:cubicBezTo>
                    <a:pt x="31" y="0"/>
                    <a:pt x="39" y="4"/>
                    <a:pt x="40" y="14"/>
                  </a:cubicBezTo>
                  <a:cubicBezTo>
                    <a:pt x="41" y="27"/>
                    <a:pt x="34" y="34"/>
                    <a:pt x="23" y="38"/>
                  </a:cubicBezTo>
                  <a:cubicBezTo>
                    <a:pt x="19" y="40"/>
                    <a:pt x="15" y="39"/>
                    <a:pt x="11" y="39"/>
                  </a:cubicBezTo>
                  <a:close/>
                </a:path>
              </a:pathLst>
            </a:custGeom>
            <a:solidFill>
              <a:srgbClr val="F2D4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8" name="Freeform 106"/>
            <p:cNvSpPr/>
            <p:nvPr/>
          </p:nvSpPr>
          <p:spPr bwMode="auto">
            <a:xfrm>
              <a:off x="5005389" y="3740151"/>
              <a:ext cx="157163" cy="112713"/>
            </a:xfrm>
            <a:custGeom>
              <a:avLst/>
              <a:gdLst>
                <a:gd name="T0" fmla="*/ 8 w 53"/>
                <a:gd name="T1" fmla="*/ 38 h 38"/>
                <a:gd name="T2" fmla="*/ 21 w 53"/>
                <a:gd name="T3" fmla="*/ 5 h 38"/>
                <a:gd name="T4" fmla="*/ 52 w 53"/>
                <a:gd name="T5" fmla="*/ 22 h 38"/>
                <a:gd name="T6" fmla="*/ 50 w 53"/>
                <a:gd name="T7" fmla="*/ 32 h 38"/>
                <a:gd name="T8" fmla="*/ 41 w 53"/>
                <a:gd name="T9" fmla="*/ 30 h 38"/>
                <a:gd name="T10" fmla="*/ 8 w 53"/>
                <a:gd name="T11" fmla="*/ 38 h 38"/>
              </a:gdLst>
              <a:ahLst/>
              <a:cxnLst>
                <a:cxn ang="0">
                  <a:pos x="T0" y="T1"/>
                </a:cxn>
                <a:cxn ang="0">
                  <a:pos x="T2" y="T3"/>
                </a:cxn>
                <a:cxn ang="0">
                  <a:pos x="T4" y="T5"/>
                </a:cxn>
                <a:cxn ang="0">
                  <a:pos x="T6" y="T7"/>
                </a:cxn>
                <a:cxn ang="0">
                  <a:pos x="T8" y="T9"/>
                </a:cxn>
                <a:cxn ang="0">
                  <a:pos x="T10" y="T11"/>
                </a:cxn>
              </a:cxnLst>
              <a:rect l="0" t="0" r="r" b="b"/>
              <a:pathLst>
                <a:path w="53" h="38">
                  <a:moveTo>
                    <a:pt x="8" y="38"/>
                  </a:moveTo>
                  <a:cubicBezTo>
                    <a:pt x="0" y="20"/>
                    <a:pt x="6" y="10"/>
                    <a:pt x="21" y="5"/>
                  </a:cubicBezTo>
                  <a:cubicBezTo>
                    <a:pt x="34" y="0"/>
                    <a:pt x="49" y="9"/>
                    <a:pt x="52" y="22"/>
                  </a:cubicBezTo>
                  <a:cubicBezTo>
                    <a:pt x="53" y="26"/>
                    <a:pt x="53" y="30"/>
                    <a:pt x="50" y="32"/>
                  </a:cubicBezTo>
                  <a:cubicBezTo>
                    <a:pt x="46" y="34"/>
                    <a:pt x="44" y="33"/>
                    <a:pt x="41" y="30"/>
                  </a:cubicBezTo>
                  <a:cubicBezTo>
                    <a:pt x="23" y="13"/>
                    <a:pt x="23" y="13"/>
                    <a:pt x="8" y="38"/>
                  </a:cubicBezTo>
                  <a:close/>
                </a:path>
              </a:pathLst>
            </a:custGeom>
            <a:solidFill>
              <a:srgbClr val="5151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9" name="Freeform 107"/>
            <p:cNvSpPr/>
            <p:nvPr/>
          </p:nvSpPr>
          <p:spPr bwMode="auto">
            <a:xfrm>
              <a:off x="5437189" y="3722688"/>
              <a:ext cx="131763" cy="96838"/>
            </a:xfrm>
            <a:custGeom>
              <a:avLst/>
              <a:gdLst>
                <a:gd name="T0" fmla="*/ 7 w 45"/>
                <a:gd name="T1" fmla="*/ 32 h 33"/>
                <a:gd name="T2" fmla="*/ 10 w 45"/>
                <a:gd name="T3" fmla="*/ 8 h 33"/>
                <a:gd name="T4" fmla="*/ 32 w 45"/>
                <a:gd name="T5" fmla="*/ 4 h 33"/>
                <a:gd name="T6" fmla="*/ 45 w 45"/>
                <a:gd name="T7" fmla="*/ 22 h 33"/>
                <a:gd name="T8" fmla="*/ 40 w 45"/>
                <a:gd name="T9" fmla="*/ 32 h 33"/>
                <a:gd name="T10" fmla="*/ 34 w 45"/>
                <a:gd name="T11" fmla="*/ 28 h 33"/>
                <a:gd name="T12" fmla="*/ 7 w 45"/>
                <a:gd name="T13" fmla="*/ 32 h 33"/>
              </a:gdLst>
              <a:ahLst/>
              <a:cxnLst>
                <a:cxn ang="0">
                  <a:pos x="T0" y="T1"/>
                </a:cxn>
                <a:cxn ang="0">
                  <a:pos x="T2" y="T3"/>
                </a:cxn>
                <a:cxn ang="0">
                  <a:pos x="T4" y="T5"/>
                </a:cxn>
                <a:cxn ang="0">
                  <a:pos x="T6" y="T7"/>
                </a:cxn>
                <a:cxn ang="0">
                  <a:pos x="T8" y="T9"/>
                </a:cxn>
                <a:cxn ang="0">
                  <a:pos x="T10" y="T11"/>
                </a:cxn>
                <a:cxn ang="0">
                  <a:pos x="T12" y="T13"/>
                </a:cxn>
              </a:cxnLst>
              <a:rect l="0" t="0" r="r" b="b"/>
              <a:pathLst>
                <a:path w="45" h="33">
                  <a:moveTo>
                    <a:pt x="7" y="32"/>
                  </a:moveTo>
                  <a:cubicBezTo>
                    <a:pt x="0" y="22"/>
                    <a:pt x="3" y="14"/>
                    <a:pt x="10" y="8"/>
                  </a:cubicBezTo>
                  <a:cubicBezTo>
                    <a:pt x="16" y="2"/>
                    <a:pt x="24" y="0"/>
                    <a:pt x="32" y="4"/>
                  </a:cubicBezTo>
                  <a:cubicBezTo>
                    <a:pt x="39" y="8"/>
                    <a:pt x="45" y="13"/>
                    <a:pt x="45" y="22"/>
                  </a:cubicBezTo>
                  <a:cubicBezTo>
                    <a:pt x="45" y="26"/>
                    <a:pt x="44" y="31"/>
                    <a:pt x="40" y="32"/>
                  </a:cubicBezTo>
                  <a:cubicBezTo>
                    <a:pt x="37" y="33"/>
                    <a:pt x="35" y="30"/>
                    <a:pt x="34" y="28"/>
                  </a:cubicBezTo>
                  <a:cubicBezTo>
                    <a:pt x="21" y="11"/>
                    <a:pt x="21" y="11"/>
                    <a:pt x="7" y="32"/>
                  </a:cubicBezTo>
                  <a:close/>
                </a:path>
              </a:pathLst>
            </a:custGeom>
            <a:solidFill>
              <a:srgbClr val="4F4E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80" name="组合 79"/>
          <p:cNvGrpSpPr/>
          <p:nvPr/>
        </p:nvGrpSpPr>
        <p:grpSpPr>
          <a:xfrm>
            <a:off x="6809947" y="1840409"/>
            <a:ext cx="1114693" cy="2248942"/>
            <a:chOff x="6334126" y="3233738"/>
            <a:chExt cx="1266825" cy="2555875"/>
          </a:xfrm>
        </p:grpSpPr>
        <p:sp>
          <p:nvSpPr>
            <p:cNvPr id="81" name="Freeform 12"/>
            <p:cNvSpPr/>
            <p:nvPr/>
          </p:nvSpPr>
          <p:spPr bwMode="auto">
            <a:xfrm>
              <a:off x="6334126" y="3233738"/>
              <a:ext cx="1266825" cy="2555875"/>
            </a:xfrm>
            <a:custGeom>
              <a:avLst/>
              <a:gdLst>
                <a:gd name="T0" fmla="*/ 338 w 429"/>
                <a:gd name="T1" fmla="*/ 559 h 867"/>
                <a:gd name="T2" fmla="*/ 333 w 429"/>
                <a:gd name="T3" fmla="*/ 619 h 867"/>
                <a:gd name="T4" fmla="*/ 321 w 429"/>
                <a:gd name="T5" fmla="*/ 747 h 867"/>
                <a:gd name="T6" fmla="*/ 302 w 429"/>
                <a:gd name="T7" fmla="*/ 792 h 867"/>
                <a:gd name="T8" fmla="*/ 327 w 429"/>
                <a:gd name="T9" fmla="*/ 819 h 867"/>
                <a:gd name="T10" fmla="*/ 330 w 429"/>
                <a:gd name="T11" fmla="*/ 865 h 867"/>
                <a:gd name="T12" fmla="*/ 291 w 429"/>
                <a:gd name="T13" fmla="*/ 764 h 867"/>
                <a:gd name="T14" fmla="*/ 255 w 429"/>
                <a:gd name="T15" fmla="*/ 726 h 867"/>
                <a:gd name="T16" fmla="*/ 204 w 429"/>
                <a:gd name="T17" fmla="*/ 668 h 867"/>
                <a:gd name="T18" fmla="*/ 197 w 429"/>
                <a:gd name="T19" fmla="*/ 730 h 867"/>
                <a:gd name="T20" fmla="*/ 156 w 429"/>
                <a:gd name="T21" fmla="*/ 769 h 867"/>
                <a:gd name="T22" fmla="*/ 133 w 429"/>
                <a:gd name="T23" fmla="*/ 845 h 867"/>
                <a:gd name="T24" fmla="*/ 94 w 429"/>
                <a:gd name="T25" fmla="*/ 805 h 867"/>
                <a:gd name="T26" fmla="*/ 144 w 429"/>
                <a:gd name="T27" fmla="*/ 759 h 867"/>
                <a:gd name="T28" fmla="*/ 115 w 429"/>
                <a:gd name="T29" fmla="*/ 724 h 867"/>
                <a:gd name="T30" fmla="*/ 113 w 429"/>
                <a:gd name="T31" fmla="*/ 585 h 867"/>
                <a:gd name="T32" fmla="*/ 135 w 429"/>
                <a:gd name="T33" fmla="*/ 406 h 867"/>
                <a:gd name="T34" fmla="*/ 54 w 429"/>
                <a:gd name="T35" fmla="*/ 506 h 867"/>
                <a:gd name="T36" fmla="*/ 44 w 429"/>
                <a:gd name="T37" fmla="*/ 564 h 867"/>
                <a:gd name="T38" fmla="*/ 26 w 429"/>
                <a:gd name="T39" fmla="*/ 515 h 867"/>
                <a:gd name="T40" fmla="*/ 131 w 429"/>
                <a:gd name="T41" fmla="*/ 375 h 867"/>
                <a:gd name="T42" fmla="*/ 139 w 429"/>
                <a:gd name="T43" fmla="*/ 344 h 867"/>
                <a:gd name="T44" fmla="*/ 41 w 429"/>
                <a:gd name="T45" fmla="*/ 259 h 867"/>
                <a:gd name="T46" fmla="*/ 25 w 429"/>
                <a:gd name="T47" fmla="*/ 161 h 867"/>
                <a:gd name="T48" fmla="*/ 9 w 429"/>
                <a:gd name="T49" fmla="*/ 150 h 867"/>
                <a:gd name="T50" fmla="*/ 36 w 429"/>
                <a:gd name="T51" fmla="*/ 70 h 867"/>
                <a:gd name="T52" fmla="*/ 48 w 429"/>
                <a:gd name="T53" fmla="*/ 25 h 867"/>
                <a:gd name="T54" fmla="*/ 101 w 429"/>
                <a:gd name="T55" fmla="*/ 29 h 867"/>
                <a:gd name="T56" fmla="*/ 255 w 429"/>
                <a:gd name="T57" fmla="*/ 4 h 867"/>
                <a:gd name="T58" fmla="*/ 371 w 429"/>
                <a:gd name="T59" fmla="*/ 82 h 867"/>
                <a:gd name="T60" fmla="*/ 375 w 429"/>
                <a:gd name="T61" fmla="*/ 111 h 867"/>
                <a:gd name="T62" fmla="*/ 397 w 429"/>
                <a:gd name="T63" fmla="*/ 202 h 867"/>
                <a:gd name="T64" fmla="*/ 386 w 429"/>
                <a:gd name="T65" fmla="*/ 254 h 867"/>
                <a:gd name="T66" fmla="*/ 290 w 429"/>
                <a:gd name="T67" fmla="*/ 345 h 867"/>
                <a:gd name="T68" fmla="*/ 290 w 429"/>
                <a:gd name="T69" fmla="*/ 363 h 867"/>
                <a:gd name="T70" fmla="*/ 410 w 429"/>
                <a:gd name="T71" fmla="*/ 484 h 867"/>
                <a:gd name="T72" fmla="*/ 382 w 429"/>
                <a:gd name="T73" fmla="*/ 532 h 867"/>
                <a:gd name="T74" fmla="*/ 379 w 429"/>
                <a:gd name="T75" fmla="*/ 474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9" h="867">
                  <a:moveTo>
                    <a:pt x="283" y="374"/>
                  </a:moveTo>
                  <a:cubicBezTo>
                    <a:pt x="303" y="439"/>
                    <a:pt x="321" y="499"/>
                    <a:pt x="338" y="559"/>
                  </a:cubicBezTo>
                  <a:cubicBezTo>
                    <a:pt x="341" y="571"/>
                    <a:pt x="350" y="583"/>
                    <a:pt x="333" y="595"/>
                  </a:cubicBezTo>
                  <a:cubicBezTo>
                    <a:pt x="329" y="597"/>
                    <a:pt x="332" y="611"/>
                    <a:pt x="333" y="619"/>
                  </a:cubicBezTo>
                  <a:cubicBezTo>
                    <a:pt x="336" y="655"/>
                    <a:pt x="340" y="690"/>
                    <a:pt x="343" y="725"/>
                  </a:cubicBezTo>
                  <a:cubicBezTo>
                    <a:pt x="346" y="747"/>
                    <a:pt x="343" y="750"/>
                    <a:pt x="321" y="747"/>
                  </a:cubicBezTo>
                  <a:cubicBezTo>
                    <a:pt x="304" y="745"/>
                    <a:pt x="299" y="750"/>
                    <a:pt x="302" y="766"/>
                  </a:cubicBezTo>
                  <a:cubicBezTo>
                    <a:pt x="303" y="774"/>
                    <a:pt x="302" y="783"/>
                    <a:pt x="302" y="792"/>
                  </a:cubicBezTo>
                  <a:cubicBezTo>
                    <a:pt x="302" y="801"/>
                    <a:pt x="300" y="812"/>
                    <a:pt x="304" y="819"/>
                  </a:cubicBezTo>
                  <a:cubicBezTo>
                    <a:pt x="309" y="828"/>
                    <a:pt x="319" y="818"/>
                    <a:pt x="327" y="819"/>
                  </a:cubicBezTo>
                  <a:cubicBezTo>
                    <a:pt x="342" y="820"/>
                    <a:pt x="354" y="825"/>
                    <a:pt x="355" y="841"/>
                  </a:cubicBezTo>
                  <a:cubicBezTo>
                    <a:pt x="355" y="857"/>
                    <a:pt x="344" y="863"/>
                    <a:pt x="330" y="865"/>
                  </a:cubicBezTo>
                  <a:cubicBezTo>
                    <a:pt x="304" y="867"/>
                    <a:pt x="285" y="850"/>
                    <a:pt x="286" y="824"/>
                  </a:cubicBezTo>
                  <a:cubicBezTo>
                    <a:pt x="286" y="804"/>
                    <a:pt x="288" y="784"/>
                    <a:pt x="291" y="764"/>
                  </a:cubicBezTo>
                  <a:cubicBezTo>
                    <a:pt x="292" y="752"/>
                    <a:pt x="292" y="745"/>
                    <a:pt x="278" y="749"/>
                  </a:cubicBezTo>
                  <a:cubicBezTo>
                    <a:pt x="257" y="754"/>
                    <a:pt x="251" y="745"/>
                    <a:pt x="255" y="726"/>
                  </a:cubicBezTo>
                  <a:cubicBezTo>
                    <a:pt x="256" y="723"/>
                    <a:pt x="255" y="719"/>
                    <a:pt x="255" y="716"/>
                  </a:cubicBezTo>
                  <a:cubicBezTo>
                    <a:pt x="257" y="665"/>
                    <a:pt x="255" y="663"/>
                    <a:pt x="204" y="668"/>
                  </a:cubicBezTo>
                  <a:cubicBezTo>
                    <a:pt x="196" y="669"/>
                    <a:pt x="193" y="671"/>
                    <a:pt x="194" y="680"/>
                  </a:cubicBezTo>
                  <a:cubicBezTo>
                    <a:pt x="195" y="696"/>
                    <a:pt x="196" y="713"/>
                    <a:pt x="197" y="730"/>
                  </a:cubicBezTo>
                  <a:cubicBezTo>
                    <a:pt x="198" y="747"/>
                    <a:pt x="191" y="756"/>
                    <a:pt x="174" y="752"/>
                  </a:cubicBezTo>
                  <a:cubicBezTo>
                    <a:pt x="159" y="750"/>
                    <a:pt x="155" y="756"/>
                    <a:pt x="156" y="769"/>
                  </a:cubicBezTo>
                  <a:cubicBezTo>
                    <a:pt x="157" y="783"/>
                    <a:pt x="156" y="797"/>
                    <a:pt x="156" y="811"/>
                  </a:cubicBezTo>
                  <a:cubicBezTo>
                    <a:pt x="157" y="829"/>
                    <a:pt x="149" y="839"/>
                    <a:pt x="133" y="845"/>
                  </a:cubicBezTo>
                  <a:cubicBezTo>
                    <a:pt x="115" y="851"/>
                    <a:pt x="96" y="854"/>
                    <a:pt x="80" y="840"/>
                  </a:cubicBezTo>
                  <a:cubicBezTo>
                    <a:pt x="68" y="829"/>
                    <a:pt x="76" y="810"/>
                    <a:pt x="94" y="805"/>
                  </a:cubicBezTo>
                  <a:cubicBezTo>
                    <a:pt x="105" y="802"/>
                    <a:pt x="115" y="803"/>
                    <a:pt x="140" y="811"/>
                  </a:cubicBezTo>
                  <a:cubicBezTo>
                    <a:pt x="141" y="794"/>
                    <a:pt x="142" y="776"/>
                    <a:pt x="144" y="759"/>
                  </a:cubicBezTo>
                  <a:cubicBezTo>
                    <a:pt x="144" y="750"/>
                    <a:pt x="139" y="747"/>
                    <a:pt x="132" y="747"/>
                  </a:cubicBezTo>
                  <a:cubicBezTo>
                    <a:pt x="117" y="746"/>
                    <a:pt x="114" y="738"/>
                    <a:pt x="115" y="724"/>
                  </a:cubicBezTo>
                  <a:cubicBezTo>
                    <a:pt x="117" y="684"/>
                    <a:pt x="118" y="643"/>
                    <a:pt x="120" y="603"/>
                  </a:cubicBezTo>
                  <a:cubicBezTo>
                    <a:pt x="120" y="596"/>
                    <a:pt x="123" y="589"/>
                    <a:pt x="113" y="585"/>
                  </a:cubicBezTo>
                  <a:cubicBezTo>
                    <a:pt x="102" y="580"/>
                    <a:pt x="107" y="569"/>
                    <a:pt x="108" y="562"/>
                  </a:cubicBezTo>
                  <a:cubicBezTo>
                    <a:pt x="116" y="510"/>
                    <a:pt x="124" y="458"/>
                    <a:pt x="135" y="406"/>
                  </a:cubicBezTo>
                  <a:cubicBezTo>
                    <a:pt x="137" y="400"/>
                    <a:pt x="138" y="393"/>
                    <a:pt x="140" y="383"/>
                  </a:cubicBezTo>
                  <a:cubicBezTo>
                    <a:pt x="99" y="419"/>
                    <a:pt x="71" y="458"/>
                    <a:pt x="54" y="506"/>
                  </a:cubicBezTo>
                  <a:cubicBezTo>
                    <a:pt x="51" y="515"/>
                    <a:pt x="60" y="520"/>
                    <a:pt x="62" y="527"/>
                  </a:cubicBezTo>
                  <a:cubicBezTo>
                    <a:pt x="67" y="544"/>
                    <a:pt x="59" y="559"/>
                    <a:pt x="44" y="564"/>
                  </a:cubicBezTo>
                  <a:cubicBezTo>
                    <a:pt x="30" y="568"/>
                    <a:pt x="15" y="560"/>
                    <a:pt x="11" y="545"/>
                  </a:cubicBezTo>
                  <a:cubicBezTo>
                    <a:pt x="7" y="531"/>
                    <a:pt x="12" y="519"/>
                    <a:pt x="26" y="515"/>
                  </a:cubicBezTo>
                  <a:cubicBezTo>
                    <a:pt x="36" y="512"/>
                    <a:pt x="39" y="507"/>
                    <a:pt x="42" y="498"/>
                  </a:cubicBezTo>
                  <a:cubicBezTo>
                    <a:pt x="60" y="449"/>
                    <a:pt x="90" y="408"/>
                    <a:pt x="131" y="375"/>
                  </a:cubicBezTo>
                  <a:cubicBezTo>
                    <a:pt x="136" y="372"/>
                    <a:pt x="142" y="368"/>
                    <a:pt x="145" y="364"/>
                  </a:cubicBezTo>
                  <a:cubicBezTo>
                    <a:pt x="149" y="356"/>
                    <a:pt x="152" y="348"/>
                    <a:pt x="139" y="344"/>
                  </a:cubicBezTo>
                  <a:cubicBezTo>
                    <a:pt x="99" y="331"/>
                    <a:pt x="71" y="306"/>
                    <a:pt x="54" y="268"/>
                  </a:cubicBezTo>
                  <a:cubicBezTo>
                    <a:pt x="51" y="261"/>
                    <a:pt x="49" y="259"/>
                    <a:pt x="41" y="259"/>
                  </a:cubicBezTo>
                  <a:cubicBezTo>
                    <a:pt x="18" y="260"/>
                    <a:pt x="0" y="235"/>
                    <a:pt x="13" y="217"/>
                  </a:cubicBezTo>
                  <a:cubicBezTo>
                    <a:pt x="25" y="199"/>
                    <a:pt x="22" y="180"/>
                    <a:pt x="25" y="161"/>
                  </a:cubicBezTo>
                  <a:cubicBezTo>
                    <a:pt x="26" y="157"/>
                    <a:pt x="26" y="152"/>
                    <a:pt x="27" y="147"/>
                  </a:cubicBezTo>
                  <a:cubicBezTo>
                    <a:pt x="20" y="144"/>
                    <a:pt x="15" y="155"/>
                    <a:pt x="9" y="150"/>
                  </a:cubicBezTo>
                  <a:cubicBezTo>
                    <a:pt x="4" y="144"/>
                    <a:pt x="7" y="137"/>
                    <a:pt x="8" y="130"/>
                  </a:cubicBezTo>
                  <a:cubicBezTo>
                    <a:pt x="12" y="108"/>
                    <a:pt x="18" y="86"/>
                    <a:pt x="36" y="70"/>
                  </a:cubicBezTo>
                  <a:cubicBezTo>
                    <a:pt x="41" y="65"/>
                    <a:pt x="42" y="61"/>
                    <a:pt x="41" y="54"/>
                  </a:cubicBezTo>
                  <a:cubicBezTo>
                    <a:pt x="40" y="44"/>
                    <a:pt x="44" y="35"/>
                    <a:pt x="48" y="25"/>
                  </a:cubicBezTo>
                  <a:cubicBezTo>
                    <a:pt x="52" y="16"/>
                    <a:pt x="58" y="14"/>
                    <a:pt x="64" y="23"/>
                  </a:cubicBezTo>
                  <a:cubicBezTo>
                    <a:pt x="74" y="40"/>
                    <a:pt x="83" y="41"/>
                    <a:pt x="101" y="29"/>
                  </a:cubicBezTo>
                  <a:cubicBezTo>
                    <a:pt x="145" y="1"/>
                    <a:pt x="196" y="0"/>
                    <a:pt x="247" y="0"/>
                  </a:cubicBezTo>
                  <a:cubicBezTo>
                    <a:pt x="251" y="0"/>
                    <a:pt x="256" y="1"/>
                    <a:pt x="255" y="4"/>
                  </a:cubicBezTo>
                  <a:cubicBezTo>
                    <a:pt x="253" y="23"/>
                    <a:pt x="268" y="20"/>
                    <a:pt x="278" y="23"/>
                  </a:cubicBezTo>
                  <a:cubicBezTo>
                    <a:pt x="315" y="34"/>
                    <a:pt x="347" y="52"/>
                    <a:pt x="371" y="82"/>
                  </a:cubicBezTo>
                  <a:cubicBezTo>
                    <a:pt x="375" y="87"/>
                    <a:pt x="384" y="93"/>
                    <a:pt x="374" y="102"/>
                  </a:cubicBezTo>
                  <a:cubicBezTo>
                    <a:pt x="371" y="105"/>
                    <a:pt x="373" y="108"/>
                    <a:pt x="375" y="111"/>
                  </a:cubicBezTo>
                  <a:cubicBezTo>
                    <a:pt x="387" y="134"/>
                    <a:pt x="389" y="159"/>
                    <a:pt x="388" y="185"/>
                  </a:cubicBezTo>
                  <a:cubicBezTo>
                    <a:pt x="388" y="193"/>
                    <a:pt x="389" y="198"/>
                    <a:pt x="397" y="202"/>
                  </a:cubicBezTo>
                  <a:cubicBezTo>
                    <a:pt x="409" y="208"/>
                    <a:pt x="413" y="218"/>
                    <a:pt x="410" y="231"/>
                  </a:cubicBezTo>
                  <a:cubicBezTo>
                    <a:pt x="408" y="244"/>
                    <a:pt x="400" y="253"/>
                    <a:pt x="386" y="254"/>
                  </a:cubicBezTo>
                  <a:cubicBezTo>
                    <a:pt x="375" y="255"/>
                    <a:pt x="371" y="261"/>
                    <a:pt x="368" y="271"/>
                  </a:cubicBezTo>
                  <a:cubicBezTo>
                    <a:pt x="355" y="309"/>
                    <a:pt x="327" y="332"/>
                    <a:pt x="290" y="345"/>
                  </a:cubicBezTo>
                  <a:cubicBezTo>
                    <a:pt x="284" y="346"/>
                    <a:pt x="276" y="345"/>
                    <a:pt x="276" y="353"/>
                  </a:cubicBezTo>
                  <a:cubicBezTo>
                    <a:pt x="275" y="363"/>
                    <a:pt x="284" y="361"/>
                    <a:pt x="290" y="363"/>
                  </a:cubicBezTo>
                  <a:cubicBezTo>
                    <a:pt x="340" y="380"/>
                    <a:pt x="371" y="416"/>
                    <a:pt x="392" y="462"/>
                  </a:cubicBezTo>
                  <a:cubicBezTo>
                    <a:pt x="396" y="471"/>
                    <a:pt x="399" y="480"/>
                    <a:pt x="410" y="484"/>
                  </a:cubicBezTo>
                  <a:cubicBezTo>
                    <a:pt x="426" y="491"/>
                    <a:pt x="429" y="508"/>
                    <a:pt x="421" y="522"/>
                  </a:cubicBezTo>
                  <a:cubicBezTo>
                    <a:pt x="413" y="535"/>
                    <a:pt x="396" y="540"/>
                    <a:pt x="382" y="532"/>
                  </a:cubicBezTo>
                  <a:cubicBezTo>
                    <a:pt x="369" y="524"/>
                    <a:pt x="365" y="508"/>
                    <a:pt x="375" y="494"/>
                  </a:cubicBezTo>
                  <a:cubicBezTo>
                    <a:pt x="379" y="487"/>
                    <a:pt x="381" y="482"/>
                    <a:pt x="379" y="474"/>
                  </a:cubicBezTo>
                  <a:cubicBezTo>
                    <a:pt x="363" y="428"/>
                    <a:pt x="332" y="397"/>
                    <a:pt x="283" y="374"/>
                  </a:cubicBezTo>
                  <a:close/>
                </a:path>
              </a:pathLst>
            </a:custGeom>
            <a:solidFill>
              <a:srgbClr val="3C3C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2" name="Freeform 71"/>
            <p:cNvSpPr/>
            <p:nvPr/>
          </p:nvSpPr>
          <p:spPr bwMode="auto">
            <a:xfrm>
              <a:off x="6416676" y="3265488"/>
              <a:ext cx="1020763" cy="557213"/>
            </a:xfrm>
            <a:custGeom>
              <a:avLst/>
              <a:gdLst>
                <a:gd name="T0" fmla="*/ 343 w 346"/>
                <a:gd name="T1" fmla="*/ 181 h 189"/>
                <a:gd name="T2" fmla="*/ 316 w 346"/>
                <a:gd name="T3" fmla="*/ 157 h 189"/>
                <a:gd name="T4" fmla="*/ 298 w 346"/>
                <a:gd name="T5" fmla="*/ 157 h 189"/>
                <a:gd name="T6" fmla="*/ 283 w 346"/>
                <a:gd name="T7" fmla="*/ 149 h 189"/>
                <a:gd name="T8" fmla="*/ 268 w 346"/>
                <a:gd name="T9" fmla="*/ 139 h 189"/>
                <a:gd name="T10" fmla="*/ 260 w 346"/>
                <a:gd name="T11" fmla="*/ 156 h 189"/>
                <a:gd name="T12" fmla="*/ 245 w 346"/>
                <a:gd name="T13" fmla="*/ 161 h 189"/>
                <a:gd name="T14" fmla="*/ 208 w 346"/>
                <a:gd name="T15" fmla="*/ 134 h 189"/>
                <a:gd name="T16" fmla="*/ 194 w 346"/>
                <a:gd name="T17" fmla="*/ 127 h 189"/>
                <a:gd name="T18" fmla="*/ 191 w 346"/>
                <a:gd name="T19" fmla="*/ 144 h 189"/>
                <a:gd name="T20" fmla="*/ 193 w 346"/>
                <a:gd name="T21" fmla="*/ 162 h 189"/>
                <a:gd name="T22" fmla="*/ 154 w 346"/>
                <a:gd name="T23" fmla="*/ 142 h 189"/>
                <a:gd name="T24" fmla="*/ 135 w 346"/>
                <a:gd name="T25" fmla="*/ 133 h 189"/>
                <a:gd name="T26" fmla="*/ 135 w 346"/>
                <a:gd name="T27" fmla="*/ 156 h 189"/>
                <a:gd name="T28" fmla="*/ 102 w 346"/>
                <a:gd name="T29" fmla="*/ 147 h 189"/>
                <a:gd name="T30" fmla="*/ 76 w 346"/>
                <a:gd name="T31" fmla="*/ 158 h 189"/>
                <a:gd name="T32" fmla="*/ 54 w 346"/>
                <a:gd name="T33" fmla="*/ 146 h 189"/>
                <a:gd name="T34" fmla="*/ 39 w 346"/>
                <a:gd name="T35" fmla="*/ 151 h 189"/>
                <a:gd name="T36" fmla="*/ 14 w 346"/>
                <a:gd name="T37" fmla="*/ 189 h 189"/>
                <a:gd name="T38" fmla="*/ 19 w 346"/>
                <a:gd name="T39" fmla="*/ 124 h 189"/>
                <a:gd name="T40" fmla="*/ 0 w 346"/>
                <a:gd name="T41" fmla="*/ 105 h 189"/>
                <a:gd name="T42" fmla="*/ 11 w 346"/>
                <a:gd name="T43" fmla="*/ 80 h 189"/>
                <a:gd name="T44" fmla="*/ 26 w 346"/>
                <a:gd name="T45" fmla="*/ 34 h 189"/>
                <a:gd name="T46" fmla="*/ 32 w 346"/>
                <a:gd name="T47" fmla="*/ 34 h 189"/>
                <a:gd name="T48" fmla="*/ 74 w 346"/>
                <a:gd name="T49" fmla="*/ 39 h 189"/>
                <a:gd name="T50" fmla="*/ 183 w 346"/>
                <a:gd name="T51" fmla="*/ 4 h 189"/>
                <a:gd name="T52" fmla="*/ 195 w 346"/>
                <a:gd name="T53" fmla="*/ 14 h 189"/>
                <a:gd name="T54" fmla="*/ 206 w 346"/>
                <a:gd name="T55" fmla="*/ 22 h 189"/>
                <a:gd name="T56" fmla="*/ 272 w 346"/>
                <a:gd name="T57" fmla="*/ 38 h 189"/>
                <a:gd name="T58" fmla="*/ 326 w 346"/>
                <a:gd name="T59" fmla="*/ 94 h 189"/>
                <a:gd name="T60" fmla="*/ 343 w 346"/>
                <a:gd name="T61" fmla="*/ 18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6" h="189">
                  <a:moveTo>
                    <a:pt x="343" y="181"/>
                  </a:moveTo>
                  <a:cubicBezTo>
                    <a:pt x="332" y="171"/>
                    <a:pt x="324" y="164"/>
                    <a:pt x="316" y="157"/>
                  </a:cubicBezTo>
                  <a:cubicBezTo>
                    <a:pt x="311" y="153"/>
                    <a:pt x="306" y="144"/>
                    <a:pt x="298" y="157"/>
                  </a:cubicBezTo>
                  <a:cubicBezTo>
                    <a:pt x="292" y="166"/>
                    <a:pt x="288" y="152"/>
                    <a:pt x="283" y="149"/>
                  </a:cubicBezTo>
                  <a:cubicBezTo>
                    <a:pt x="278" y="146"/>
                    <a:pt x="276" y="136"/>
                    <a:pt x="268" y="139"/>
                  </a:cubicBezTo>
                  <a:cubicBezTo>
                    <a:pt x="260" y="141"/>
                    <a:pt x="260" y="149"/>
                    <a:pt x="260" y="156"/>
                  </a:cubicBezTo>
                  <a:cubicBezTo>
                    <a:pt x="260" y="170"/>
                    <a:pt x="253" y="167"/>
                    <a:pt x="245" y="161"/>
                  </a:cubicBezTo>
                  <a:cubicBezTo>
                    <a:pt x="233" y="153"/>
                    <a:pt x="221" y="143"/>
                    <a:pt x="208" y="134"/>
                  </a:cubicBezTo>
                  <a:cubicBezTo>
                    <a:pt x="204" y="131"/>
                    <a:pt x="200" y="123"/>
                    <a:pt x="194" y="127"/>
                  </a:cubicBezTo>
                  <a:cubicBezTo>
                    <a:pt x="188" y="131"/>
                    <a:pt x="191" y="138"/>
                    <a:pt x="191" y="144"/>
                  </a:cubicBezTo>
                  <a:cubicBezTo>
                    <a:pt x="192" y="149"/>
                    <a:pt x="192" y="154"/>
                    <a:pt x="193" y="162"/>
                  </a:cubicBezTo>
                  <a:cubicBezTo>
                    <a:pt x="178" y="157"/>
                    <a:pt x="166" y="149"/>
                    <a:pt x="154" y="142"/>
                  </a:cubicBezTo>
                  <a:cubicBezTo>
                    <a:pt x="148" y="138"/>
                    <a:pt x="143" y="128"/>
                    <a:pt x="135" y="133"/>
                  </a:cubicBezTo>
                  <a:cubicBezTo>
                    <a:pt x="128" y="138"/>
                    <a:pt x="134" y="148"/>
                    <a:pt x="135" y="156"/>
                  </a:cubicBezTo>
                  <a:cubicBezTo>
                    <a:pt x="122" y="159"/>
                    <a:pt x="112" y="153"/>
                    <a:pt x="102" y="147"/>
                  </a:cubicBezTo>
                  <a:cubicBezTo>
                    <a:pt x="79" y="133"/>
                    <a:pt x="79" y="133"/>
                    <a:pt x="76" y="158"/>
                  </a:cubicBezTo>
                  <a:cubicBezTo>
                    <a:pt x="67" y="158"/>
                    <a:pt x="61" y="151"/>
                    <a:pt x="54" y="146"/>
                  </a:cubicBezTo>
                  <a:cubicBezTo>
                    <a:pt x="46" y="141"/>
                    <a:pt x="39" y="140"/>
                    <a:pt x="39" y="151"/>
                  </a:cubicBezTo>
                  <a:cubicBezTo>
                    <a:pt x="38" y="168"/>
                    <a:pt x="31" y="180"/>
                    <a:pt x="14" y="189"/>
                  </a:cubicBezTo>
                  <a:cubicBezTo>
                    <a:pt x="11" y="167"/>
                    <a:pt x="14" y="145"/>
                    <a:pt x="19" y="124"/>
                  </a:cubicBezTo>
                  <a:cubicBezTo>
                    <a:pt x="25" y="99"/>
                    <a:pt x="25" y="99"/>
                    <a:pt x="0" y="105"/>
                  </a:cubicBezTo>
                  <a:cubicBezTo>
                    <a:pt x="1" y="95"/>
                    <a:pt x="5" y="86"/>
                    <a:pt x="11" y="80"/>
                  </a:cubicBezTo>
                  <a:cubicBezTo>
                    <a:pt x="25" y="67"/>
                    <a:pt x="37" y="55"/>
                    <a:pt x="26" y="34"/>
                  </a:cubicBezTo>
                  <a:cubicBezTo>
                    <a:pt x="30" y="34"/>
                    <a:pt x="32" y="34"/>
                    <a:pt x="32" y="34"/>
                  </a:cubicBezTo>
                  <a:cubicBezTo>
                    <a:pt x="45" y="52"/>
                    <a:pt x="57" y="51"/>
                    <a:pt x="74" y="39"/>
                  </a:cubicBezTo>
                  <a:cubicBezTo>
                    <a:pt x="107" y="16"/>
                    <a:pt x="144" y="7"/>
                    <a:pt x="183" y="4"/>
                  </a:cubicBezTo>
                  <a:cubicBezTo>
                    <a:pt x="189" y="4"/>
                    <a:pt x="200" y="0"/>
                    <a:pt x="195" y="14"/>
                  </a:cubicBezTo>
                  <a:cubicBezTo>
                    <a:pt x="191" y="24"/>
                    <a:pt x="201" y="22"/>
                    <a:pt x="206" y="22"/>
                  </a:cubicBezTo>
                  <a:cubicBezTo>
                    <a:pt x="229" y="23"/>
                    <a:pt x="251" y="29"/>
                    <a:pt x="272" y="38"/>
                  </a:cubicBezTo>
                  <a:cubicBezTo>
                    <a:pt x="297" y="49"/>
                    <a:pt x="316" y="65"/>
                    <a:pt x="326" y="94"/>
                  </a:cubicBezTo>
                  <a:cubicBezTo>
                    <a:pt x="335" y="121"/>
                    <a:pt x="346" y="147"/>
                    <a:pt x="343" y="181"/>
                  </a:cubicBezTo>
                  <a:close/>
                </a:path>
              </a:pathLst>
            </a:custGeom>
            <a:solidFill>
              <a:srgbClr val="F5F5F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3" name="Freeform 72"/>
            <p:cNvSpPr/>
            <p:nvPr/>
          </p:nvSpPr>
          <p:spPr bwMode="auto">
            <a:xfrm>
              <a:off x="6516689" y="3743326"/>
              <a:ext cx="876300" cy="503238"/>
            </a:xfrm>
            <a:custGeom>
              <a:avLst/>
              <a:gdLst>
                <a:gd name="T0" fmla="*/ 274 w 297"/>
                <a:gd name="T1" fmla="*/ 116 h 171"/>
                <a:gd name="T2" fmla="*/ 218 w 297"/>
                <a:gd name="T3" fmla="*/ 155 h 171"/>
                <a:gd name="T4" fmla="*/ 66 w 297"/>
                <a:gd name="T5" fmla="*/ 148 h 171"/>
                <a:gd name="T6" fmla="*/ 1 w 297"/>
                <a:gd name="T7" fmla="*/ 46 h 171"/>
                <a:gd name="T8" fmla="*/ 11 w 297"/>
                <a:gd name="T9" fmla="*/ 32 h 171"/>
                <a:gd name="T10" fmla="*/ 21 w 297"/>
                <a:gd name="T11" fmla="*/ 5 h 171"/>
                <a:gd name="T12" fmla="*/ 61 w 297"/>
                <a:gd name="T13" fmla="*/ 0 h 171"/>
                <a:gd name="T14" fmla="*/ 131 w 297"/>
                <a:gd name="T15" fmla="*/ 9 h 171"/>
                <a:gd name="T16" fmla="*/ 160 w 297"/>
                <a:gd name="T17" fmla="*/ 20 h 171"/>
                <a:gd name="T18" fmla="*/ 182 w 297"/>
                <a:gd name="T19" fmla="*/ 4 h 171"/>
                <a:gd name="T20" fmla="*/ 216 w 297"/>
                <a:gd name="T21" fmla="*/ 23 h 171"/>
                <a:gd name="T22" fmla="*/ 243 w 297"/>
                <a:gd name="T23" fmla="*/ 6 h 171"/>
                <a:gd name="T24" fmla="*/ 259 w 297"/>
                <a:gd name="T25" fmla="*/ 22 h 171"/>
                <a:gd name="T26" fmla="*/ 282 w 297"/>
                <a:gd name="T27" fmla="*/ 27 h 171"/>
                <a:gd name="T28" fmla="*/ 294 w 297"/>
                <a:gd name="T29" fmla="*/ 35 h 171"/>
                <a:gd name="T30" fmla="*/ 282 w 297"/>
                <a:gd name="T31" fmla="*/ 104 h 171"/>
                <a:gd name="T32" fmla="*/ 273 w 297"/>
                <a:gd name="T33" fmla="*/ 106 h 171"/>
                <a:gd name="T34" fmla="*/ 269 w 297"/>
                <a:gd name="T35" fmla="*/ 95 h 171"/>
                <a:gd name="T36" fmla="*/ 256 w 297"/>
                <a:gd name="T37" fmla="*/ 88 h 171"/>
                <a:gd name="T38" fmla="*/ 247 w 297"/>
                <a:gd name="T39" fmla="*/ 100 h 171"/>
                <a:gd name="T40" fmla="*/ 257 w 297"/>
                <a:gd name="T41" fmla="*/ 110 h 171"/>
                <a:gd name="T42" fmla="*/ 274 w 297"/>
                <a:gd name="T43" fmla="*/ 1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7" h="171">
                  <a:moveTo>
                    <a:pt x="274" y="116"/>
                  </a:moveTo>
                  <a:cubicBezTo>
                    <a:pt x="262" y="138"/>
                    <a:pt x="241" y="149"/>
                    <a:pt x="218" y="155"/>
                  </a:cubicBezTo>
                  <a:cubicBezTo>
                    <a:pt x="167" y="170"/>
                    <a:pt x="116" y="171"/>
                    <a:pt x="66" y="148"/>
                  </a:cubicBezTo>
                  <a:cubicBezTo>
                    <a:pt x="24" y="128"/>
                    <a:pt x="2" y="93"/>
                    <a:pt x="1" y="46"/>
                  </a:cubicBezTo>
                  <a:cubicBezTo>
                    <a:pt x="1" y="39"/>
                    <a:pt x="0" y="33"/>
                    <a:pt x="11" y="32"/>
                  </a:cubicBezTo>
                  <a:cubicBezTo>
                    <a:pt x="26" y="30"/>
                    <a:pt x="14" y="13"/>
                    <a:pt x="21" y="5"/>
                  </a:cubicBezTo>
                  <a:cubicBezTo>
                    <a:pt x="56" y="18"/>
                    <a:pt x="56" y="18"/>
                    <a:pt x="61" y="0"/>
                  </a:cubicBezTo>
                  <a:cubicBezTo>
                    <a:pt x="84" y="7"/>
                    <a:pt x="105" y="18"/>
                    <a:pt x="131" y="9"/>
                  </a:cubicBezTo>
                  <a:cubicBezTo>
                    <a:pt x="139" y="6"/>
                    <a:pt x="150" y="16"/>
                    <a:pt x="160" y="20"/>
                  </a:cubicBezTo>
                  <a:cubicBezTo>
                    <a:pt x="174" y="26"/>
                    <a:pt x="185" y="26"/>
                    <a:pt x="182" y="4"/>
                  </a:cubicBezTo>
                  <a:cubicBezTo>
                    <a:pt x="195" y="11"/>
                    <a:pt x="205" y="17"/>
                    <a:pt x="216" y="23"/>
                  </a:cubicBezTo>
                  <a:cubicBezTo>
                    <a:pt x="236" y="31"/>
                    <a:pt x="242" y="27"/>
                    <a:pt x="243" y="6"/>
                  </a:cubicBezTo>
                  <a:cubicBezTo>
                    <a:pt x="252" y="8"/>
                    <a:pt x="254" y="17"/>
                    <a:pt x="259" y="22"/>
                  </a:cubicBezTo>
                  <a:cubicBezTo>
                    <a:pt x="265" y="30"/>
                    <a:pt x="270" y="39"/>
                    <a:pt x="282" y="27"/>
                  </a:cubicBezTo>
                  <a:cubicBezTo>
                    <a:pt x="291" y="18"/>
                    <a:pt x="293" y="29"/>
                    <a:pt x="294" y="35"/>
                  </a:cubicBezTo>
                  <a:cubicBezTo>
                    <a:pt x="297" y="59"/>
                    <a:pt x="297" y="83"/>
                    <a:pt x="282" y="104"/>
                  </a:cubicBezTo>
                  <a:cubicBezTo>
                    <a:pt x="279" y="108"/>
                    <a:pt x="277" y="111"/>
                    <a:pt x="273" y="106"/>
                  </a:cubicBezTo>
                  <a:cubicBezTo>
                    <a:pt x="270" y="103"/>
                    <a:pt x="271" y="98"/>
                    <a:pt x="269" y="95"/>
                  </a:cubicBezTo>
                  <a:cubicBezTo>
                    <a:pt x="266" y="90"/>
                    <a:pt x="262" y="86"/>
                    <a:pt x="256" y="88"/>
                  </a:cubicBezTo>
                  <a:cubicBezTo>
                    <a:pt x="250" y="90"/>
                    <a:pt x="247" y="94"/>
                    <a:pt x="247" y="100"/>
                  </a:cubicBezTo>
                  <a:cubicBezTo>
                    <a:pt x="247" y="106"/>
                    <a:pt x="252" y="108"/>
                    <a:pt x="257" y="110"/>
                  </a:cubicBezTo>
                  <a:cubicBezTo>
                    <a:pt x="263" y="112"/>
                    <a:pt x="272" y="105"/>
                    <a:pt x="274" y="116"/>
                  </a:cubicBezTo>
                  <a:close/>
                </a:path>
              </a:pathLst>
            </a:custGeom>
            <a:solidFill>
              <a:srgbClr val="F5F5F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4" name="Freeform 73"/>
            <p:cNvSpPr/>
            <p:nvPr/>
          </p:nvSpPr>
          <p:spPr bwMode="auto">
            <a:xfrm>
              <a:off x="6705601" y="4267201"/>
              <a:ext cx="569913" cy="649288"/>
            </a:xfrm>
            <a:custGeom>
              <a:avLst/>
              <a:gdLst>
                <a:gd name="T0" fmla="*/ 96 w 193"/>
                <a:gd name="T1" fmla="*/ 217 h 220"/>
                <a:gd name="T2" fmla="*/ 18 w 193"/>
                <a:gd name="T3" fmla="*/ 218 h 220"/>
                <a:gd name="T4" fmla="*/ 2 w 193"/>
                <a:gd name="T5" fmla="*/ 201 h 220"/>
                <a:gd name="T6" fmla="*/ 35 w 193"/>
                <a:gd name="T7" fmla="*/ 16 h 220"/>
                <a:gd name="T8" fmla="*/ 54 w 193"/>
                <a:gd name="T9" fmla="*/ 2 h 220"/>
                <a:gd name="T10" fmla="*/ 118 w 193"/>
                <a:gd name="T11" fmla="*/ 2 h 220"/>
                <a:gd name="T12" fmla="*/ 133 w 193"/>
                <a:gd name="T13" fmla="*/ 13 h 220"/>
                <a:gd name="T14" fmla="*/ 189 w 193"/>
                <a:gd name="T15" fmla="*/ 201 h 220"/>
                <a:gd name="T16" fmla="*/ 174 w 193"/>
                <a:gd name="T17" fmla="*/ 219 h 220"/>
                <a:gd name="T18" fmla="*/ 96 w 193"/>
                <a:gd name="T19" fmla="*/ 219 h 220"/>
                <a:gd name="T20" fmla="*/ 96 w 193"/>
                <a:gd name="T21" fmla="*/ 21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3" h="220">
                  <a:moveTo>
                    <a:pt x="96" y="217"/>
                  </a:moveTo>
                  <a:cubicBezTo>
                    <a:pt x="70" y="217"/>
                    <a:pt x="44" y="217"/>
                    <a:pt x="18" y="218"/>
                  </a:cubicBezTo>
                  <a:cubicBezTo>
                    <a:pt x="5" y="218"/>
                    <a:pt x="0" y="214"/>
                    <a:pt x="2" y="201"/>
                  </a:cubicBezTo>
                  <a:cubicBezTo>
                    <a:pt x="14" y="139"/>
                    <a:pt x="25" y="77"/>
                    <a:pt x="35" y="16"/>
                  </a:cubicBezTo>
                  <a:cubicBezTo>
                    <a:pt x="37" y="4"/>
                    <a:pt x="42" y="0"/>
                    <a:pt x="54" y="2"/>
                  </a:cubicBezTo>
                  <a:cubicBezTo>
                    <a:pt x="75" y="6"/>
                    <a:pt x="96" y="7"/>
                    <a:pt x="118" y="2"/>
                  </a:cubicBezTo>
                  <a:cubicBezTo>
                    <a:pt x="126" y="1"/>
                    <a:pt x="131" y="5"/>
                    <a:pt x="133" y="13"/>
                  </a:cubicBezTo>
                  <a:cubicBezTo>
                    <a:pt x="152" y="76"/>
                    <a:pt x="170" y="138"/>
                    <a:pt x="189" y="201"/>
                  </a:cubicBezTo>
                  <a:cubicBezTo>
                    <a:pt x="193" y="215"/>
                    <a:pt x="189" y="220"/>
                    <a:pt x="174" y="219"/>
                  </a:cubicBezTo>
                  <a:cubicBezTo>
                    <a:pt x="148" y="218"/>
                    <a:pt x="122" y="219"/>
                    <a:pt x="96" y="219"/>
                  </a:cubicBezTo>
                  <a:cubicBezTo>
                    <a:pt x="96" y="218"/>
                    <a:pt x="96" y="218"/>
                    <a:pt x="96" y="21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5" name="Freeform 74"/>
            <p:cNvSpPr/>
            <p:nvPr/>
          </p:nvSpPr>
          <p:spPr bwMode="auto">
            <a:xfrm>
              <a:off x="6721476" y="4964113"/>
              <a:ext cx="568325" cy="430213"/>
            </a:xfrm>
            <a:custGeom>
              <a:avLst/>
              <a:gdLst>
                <a:gd name="T0" fmla="*/ 94 w 193"/>
                <a:gd name="T1" fmla="*/ 4 h 146"/>
                <a:gd name="T2" fmla="*/ 166 w 193"/>
                <a:gd name="T3" fmla="*/ 4 h 146"/>
                <a:gd name="T4" fmla="*/ 182 w 193"/>
                <a:gd name="T5" fmla="*/ 17 h 146"/>
                <a:gd name="T6" fmla="*/ 192 w 193"/>
                <a:gd name="T7" fmla="*/ 129 h 146"/>
                <a:gd name="T8" fmla="*/ 181 w 193"/>
                <a:gd name="T9" fmla="*/ 140 h 146"/>
                <a:gd name="T10" fmla="*/ 153 w 193"/>
                <a:gd name="T11" fmla="*/ 142 h 146"/>
                <a:gd name="T12" fmla="*/ 142 w 193"/>
                <a:gd name="T13" fmla="*/ 131 h 146"/>
                <a:gd name="T14" fmla="*/ 142 w 193"/>
                <a:gd name="T15" fmla="*/ 83 h 146"/>
                <a:gd name="T16" fmla="*/ 121 w 193"/>
                <a:gd name="T17" fmla="*/ 62 h 146"/>
                <a:gd name="T18" fmla="*/ 58 w 193"/>
                <a:gd name="T19" fmla="*/ 62 h 146"/>
                <a:gd name="T20" fmla="*/ 43 w 193"/>
                <a:gd name="T21" fmla="*/ 78 h 146"/>
                <a:gd name="T22" fmla="*/ 46 w 193"/>
                <a:gd name="T23" fmla="*/ 131 h 146"/>
                <a:gd name="T24" fmla="*/ 32 w 193"/>
                <a:gd name="T25" fmla="*/ 146 h 146"/>
                <a:gd name="T26" fmla="*/ 2 w 193"/>
                <a:gd name="T27" fmla="*/ 116 h 146"/>
                <a:gd name="T28" fmla="*/ 6 w 193"/>
                <a:gd name="T29" fmla="*/ 14 h 146"/>
                <a:gd name="T30" fmla="*/ 21 w 193"/>
                <a:gd name="T31" fmla="*/ 0 h 146"/>
                <a:gd name="T32" fmla="*/ 94 w 193"/>
                <a:gd name="T33" fmla="*/ 0 h 146"/>
                <a:gd name="T34" fmla="*/ 94 w 193"/>
                <a:gd name="T35" fmla="*/ 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3" h="146">
                  <a:moveTo>
                    <a:pt x="94" y="4"/>
                  </a:moveTo>
                  <a:cubicBezTo>
                    <a:pt x="118" y="4"/>
                    <a:pt x="142" y="4"/>
                    <a:pt x="166" y="4"/>
                  </a:cubicBezTo>
                  <a:cubicBezTo>
                    <a:pt x="177" y="3"/>
                    <a:pt x="182" y="6"/>
                    <a:pt x="182" y="17"/>
                  </a:cubicBezTo>
                  <a:cubicBezTo>
                    <a:pt x="185" y="55"/>
                    <a:pt x="189" y="92"/>
                    <a:pt x="192" y="129"/>
                  </a:cubicBezTo>
                  <a:cubicBezTo>
                    <a:pt x="193" y="138"/>
                    <a:pt x="189" y="140"/>
                    <a:pt x="181" y="140"/>
                  </a:cubicBezTo>
                  <a:cubicBezTo>
                    <a:pt x="172" y="140"/>
                    <a:pt x="162" y="141"/>
                    <a:pt x="153" y="142"/>
                  </a:cubicBezTo>
                  <a:cubicBezTo>
                    <a:pt x="144" y="143"/>
                    <a:pt x="142" y="139"/>
                    <a:pt x="142" y="131"/>
                  </a:cubicBezTo>
                  <a:cubicBezTo>
                    <a:pt x="143" y="115"/>
                    <a:pt x="143" y="99"/>
                    <a:pt x="142" y="83"/>
                  </a:cubicBezTo>
                  <a:cubicBezTo>
                    <a:pt x="142" y="70"/>
                    <a:pt x="136" y="62"/>
                    <a:pt x="121" y="62"/>
                  </a:cubicBezTo>
                  <a:cubicBezTo>
                    <a:pt x="100" y="62"/>
                    <a:pt x="79" y="62"/>
                    <a:pt x="58" y="62"/>
                  </a:cubicBezTo>
                  <a:cubicBezTo>
                    <a:pt x="46" y="62"/>
                    <a:pt x="42" y="67"/>
                    <a:pt x="43" y="78"/>
                  </a:cubicBezTo>
                  <a:cubicBezTo>
                    <a:pt x="44" y="96"/>
                    <a:pt x="44" y="114"/>
                    <a:pt x="46" y="131"/>
                  </a:cubicBezTo>
                  <a:cubicBezTo>
                    <a:pt x="47" y="143"/>
                    <a:pt x="43" y="146"/>
                    <a:pt x="32" y="146"/>
                  </a:cubicBezTo>
                  <a:cubicBezTo>
                    <a:pt x="2" y="146"/>
                    <a:pt x="0" y="145"/>
                    <a:pt x="2" y="116"/>
                  </a:cubicBezTo>
                  <a:cubicBezTo>
                    <a:pt x="4" y="82"/>
                    <a:pt x="6" y="48"/>
                    <a:pt x="6" y="14"/>
                  </a:cubicBezTo>
                  <a:cubicBezTo>
                    <a:pt x="5" y="2"/>
                    <a:pt x="10" y="0"/>
                    <a:pt x="21" y="0"/>
                  </a:cubicBezTo>
                  <a:cubicBezTo>
                    <a:pt x="45" y="1"/>
                    <a:pt x="70" y="0"/>
                    <a:pt x="94" y="0"/>
                  </a:cubicBezTo>
                  <a:cubicBezTo>
                    <a:pt x="94" y="1"/>
                    <a:pt x="94" y="3"/>
                    <a:pt x="94" y="4"/>
                  </a:cubicBezTo>
                  <a:close/>
                </a:path>
              </a:pathLst>
            </a:custGeom>
            <a:solidFill>
              <a:srgbClr val="F5F5F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6" name="Freeform 75"/>
            <p:cNvSpPr/>
            <p:nvPr/>
          </p:nvSpPr>
          <p:spPr bwMode="auto">
            <a:xfrm>
              <a:off x="7223126" y="3978276"/>
              <a:ext cx="127000" cy="109538"/>
            </a:xfrm>
            <a:custGeom>
              <a:avLst/>
              <a:gdLst>
                <a:gd name="T0" fmla="*/ 35 w 43"/>
                <a:gd name="T1" fmla="*/ 36 h 37"/>
                <a:gd name="T2" fmla="*/ 20 w 43"/>
                <a:gd name="T3" fmla="*/ 36 h 37"/>
                <a:gd name="T4" fmla="*/ 1 w 43"/>
                <a:gd name="T5" fmla="*/ 21 h 37"/>
                <a:gd name="T6" fmla="*/ 18 w 43"/>
                <a:gd name="T7" fmla="*/ 1 h 37"/>
                <a:gd name="T8" fmla="*/ 37 w 43"/>
                <a:gd name="T9" fmla="*/ 18 h 37"/>
                <a:gd name="T10" fmla="*/ 43 w 43"/>
                <a:gd name="T11" fmla="*/ 24 h 37"/>
                <a:gd name="T12" fmla="*/ 35 w 43"/>
                <a:gd name="T13" fmla="*/ 36 h 37"/>
              </a:gdLst>
              <a:ahLst/>
              <a:cxnLst>
                <a:cxn ang="0">
                  <a:pos x="T0" y="T1"/>
                </a:cxn>
                <a:cxn ang="0">
                  <a:pos x="T2" y="T3"/>
                </a:cxn>
                <a:cxn ang="0">
                  <a:pos x="T4" y="T5"/>
                </a:cxn>
                <a:cxn ang="0">
                  <a:pos x="T6" y="T7"/>
                </a:cxn>
                <a:cxn ang="0">
                  <a:pos x="T8" y="T9"/>
                </a:cxn>
                <a:cxn ang="0">
                  <a:pos x="T10" y="T11"/>
                </a:cxn>
                <a:cxn ang="0">
                  <a:pos x="T12" y="T13"/>
                </a:cxn>
              </a:cxnLst>
              <a:rect l="0" t="0" r="r" b="b"/>
              <a:pathLst>
                <a:path w="43" h="37">
                  <a:moveTo>
                    <a:pt x="35" y="36"/>
                  </a:moveTo>
                  <a:cubicBezTo>
                    <a:pt x="30" y="32"/>
                    <a:pt x="25" y="36"/>
                    <a:pt x="20" y="36"/>
                  </a:cubicBezTo>
                  <a:cubicBezTo>
                    <a:pt x="9" y="37"/>
                    <a:pt x="1" y="32"/>
                    <a:pt x="1" y="21"/>
                  </a:cubicBezTo>
                  <a:cubicBezTo>
                    <a:pt x="0" y="11"/>
                    <a:pt x="6" y="2"/>
                    <a:pt x="18" y="1"/>
                  </a:cubicBezTo>
                  <a:cubicBezTo>
                    <a:pt x="29" y="0"/>
                    <a:pt x="36" y="7"/>
                    <a:pt x="37" y="18"/>
                  </a:cubicBezTo>
                  <a:cubicBezTo>
                    <a:pt x="38" y="23"/>
                    <a:pt x="34" y="28"/>
                    <a:pt x="43" y="24"/>
                  </a:cubicBezTo>
                  <a:cubicBezTo>
                    <a:pt x="43" y="30"/>
                    <a:pt x="40" y="33"/>
                    <a:pt x="35" y="36"/>
                  </a:cubicBezTo>
                  <a:close/>
                </a:path>
              </a:pathLst>
            </a:custGeom>
            <a:solidFill>
              <a:srgbClr val="F4D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7" name="Freeform 76"/>
            <p:cNvSpPr/>
            <p:nvPr/>
          </p:nvSpPr>
          <p:spPr bwMode="auto">
            <a:xfrm>
              <a:off x="6596064" y="5629276"/>
              <a:ext cx="142875" cy="65088"/>
            </a:xfrm>
            <a:custGeom>
              <a:avLst/>
              <a:gdLst>
                <a:gd name="T0" fmla="*/ 48 w 48"/>
                <a:gd name="T1" fmla="*/ 14 h 22"/>
                <a:gd name="T2" fmla="*/ 10 w 48"/>
                <a:gd name="T3" fmla="*/ 21 h 22"/>
                <a:gd name="T4" fmla="*/ 0 w 48"/>
                <a:gd name="T5" fmla="*/ 12 h 22"/>
                <a:gd name="T6" fmla="*/ 9 w 48"/>
                <a:gd name="T7" fmla="*/ 3 h 22"/>
                <a:gd name="T8" fmla="*/ 48 w 48"/>
                <a:gd name="T9" fmla="*/ 14 h 22"/>
              </a:gdLst>
              <a:ahLst/>
              <a:cxnLst>
                <a:cxn ang="0">
                  <a:pos x="T0" y="T1"/>
                </a:cxn>
                <a:cxn ang="0">
                  <a:pos x="T2" y="T3"/>
                </a:cxn>
                <a:cxn ang="0">
                  <a:pos x="T4" y="T5"/>
                </a:cxn>
                <a:cxn ang="0">
                  <a:pos x="T6" y="T7"/>
                </a:cxn>
                <a:cxn ang="0">
                  <a:pos x="T8" y="T9"/>
                </a:cxn>
              </a:cxnLst>
              <a:rect l="0" t="0" r="r" b="b"/>
              <a:pathLst>
                <a:path w="48" h="22">
                  <a:moveTo>
                    <a:pt x="48" y="14"/>
                  </a:moveTo>
                  <a:cubicBezTo>
                    <a:pt x="34" y="21"/>
                    <a:pt x="22" y="22"/>
                    <a:pt x="10" y="21"/>
                  </a:cubicBezTo>
                  <a:cubicBezTo>
                    <a:pt x="5" y="20"/>
                    <a:pt x="0" y="18"/>
                    <a:pt x="0" y="12"/>
                  </a:cubicBezTo>
                  <a:cubicBezTo>
                    <a:pt x="0" y="7"/>
                    <a:pt x="4" y="4"/>
                    <a:pt x="9" y="3"/>
                  </a:cubicBezTo>
                  <a:cubicBezTo>
                    <a:pt x="23" y="0"/>
                    <a:pt x="35" y="5"/>
                    <a:pt x="48" y="14"/>
                  </a:cubicBezTo>
                  <a:close/>
                </a:path>
              </a:pathLst>
            </a:custGeom>
            <a:solidFill>
              <a:srgbClr val="E7E7E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8" name="Freeform 77"/>
            <p:cNvSpPr/>
            <p:nvPr/>
          </p:nvSpPr>
          <p:spPr bwMode="auto">
            <a:xfrm>
              <a:off x="6402389" y="4768851"/>
              <a:ext cx="82550" cy="88900"/>
            </a:xfrm>
            <a:custGeom>
              <a:avLst/>
              <a:gdLst>
                <a:gd name="T0" fmla="*/ 14 w 28"/>
                <a:gd name="T1" fmla="*/ 1 h 30"/>
                <a:gd name="T2" fmla="*/ 26 w 28"/>
                <a:gd name="T3" fmla="*/ 14 h 30"/>
                <a:gd name="T4" fmla="*/ 15 w 28"/>
                <a:gd name="T5" fmla="*/ 29 h 30"/>
                <a:gd name="T6" fmla="*/ 0 w 28"/>
                <a:gd name="T7" fmla="*/ 17 h 30"/>
                <a:gd name="T8" fmla="*/ 14 w 28"/>
                <a:gd name="T9" fmla="*/ 1 h 30"/>
              </a:gdLst>
              <a:ahLst/>
              <a:cxnLst>
                <a:cxn ang="0">
                  <a:pos x="T0" y="T1"/>
                </a:cxn>
                <a:cxn ang="0">
                  <a:pos x="T2" y="T3"/>
                </a:cxn>
                <a:cxn ang="0">
                  <a:pos x="T4" y="T5"/>
                </a:cxn>
                <a:cxn ang="0">
                  <a:pos x="T6" y="T7"/>
                </a:cxn>
                <a:cxn ang="0">
                  <a:pos x="T8" y="T9"/>
                </a:cxn>
              </a:cxnLst>
              <a:rect l="0" t="0" r="r" b="b"/>
              <a:pathLst>
                <a:path w="28" h="30">
                  <a:moveTo>
                    <a:pt x="14" y="1"/>
                  </a:moveTo>
                  <a:cubicBezTo>
                    <a:pt x="24" y="0"/>
                    <a:pt x="25" y="7"/>
                    <a:pt x="26" y="14"/>
                  </a:cubicBezTo>
                  <a:cubicBezTo>
                    <a:pt x="28" y="23"/>
                    <a:pt x="24" y="28"/>
                    <a:pt x="15" y="29"/>
                  </a:cubicBezTo>
                  <a:cubicBezTo>
                    <a:pt x="6" y="30"/>
                    <a:pt x="1" y="25"/>
                    <a:pt x="0" y="17"/>
                  </a:cubicBezTo>
                  <a:cubicBezTo>
                    <a:pt x="0" y="7"/>
                    <a:pt x="7" y="3"/>
                    <a:pt x="14" y="1"/>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9" name="Freeform 78"/>
            <p:cNvSpPr/>
            <p:nvPr/>
          </p:nvSpPr>
          <p:spPr bwMode="auto">
            <a:xfrm>
              <a:off x="7467601" y="4686301"/>
              <a:ext cx="79375" cy="82550"/>
            </a:xfrm>
            <a:custGeom>
              <a:avLst/>
              <a:gdLst>
                <a:gd name="T0" fmla="*/ 12 w 27"/>
                <a:gd name="T1" fmla="*/ 28 h 28"/>
                <a:gd name="T2" fmla="*/ 0 w 27"/>
                <a:gd name="T3" fmla="*/ 14 h 28"/>
                <a:gd name="T4" fmla="*/ 14 w 27"/>
                <a:gd name="T5" fmla="*/ 0 h 28"/>
                <a:gd name="T6" fmla="*/ 26 w 27"/>
                <a:gd name="T7" fmla="*/ 15 h 28"/>
                <a:gd name="T8" fmla="*/ 12 w 27"/>
                <a:gd name="T9" fmla="*/ 28 h 28"/>
              </a:gdLst>
              <a:ahLst/>
              <a:cxnLst>
                <a:cxn ang="0">
                  <a:pos x="T0" y="T1"/>
                </a:cxn>
                <a:cxn ang="0">
                  <a:pos x="T2" y="T3"/>
                </a:cxn>
                <a:cxn ang="0">
                  <a:pos x="T4" y="T5"/>
                </a:cxn>
                <a:cxn ang="0">
                  <a:pos x="T6" y="T7"/>
                </a:cxn>
                <a:cxn ang="0">
                  <a:pos x="T8" y="T9"/>
                </a:cxn>
              </a:cxnLst>
              <a:rect l="0" t="0" r="r" b="b"/>
              <a:pathLst>
                <a:path w="27" h="28">
                  <a:moveTo>
                    <a:pt x="12" y="28"/>
                  </a:moveTo>
                  <a:cubicBezTo>
                    <a:pt x="5" y="26"/>
                    <a:pt x="0" y="22"/>
                    <a:pt x="0" y="14"/>
                  </a:cubicBezTo>
                  <a:cubicBezTo>
                    <a:pt x="0" y="6"/>
                    <a:pt x="5" y="0"/>
                    <a:pt x="14" y="0"/>
                  </a:cubicBezTo>
                  <a:cubicBezTo>
                    <a:pt x="22" y="1"/>
                    <a:pt x="27" y="7"/>
                    <a:pt x="26" y="15"/>
                  </a:cubicBezTo>
                  <a:cubicBezTo>
                    <a:pt x="25" y="23"/>
                    <a:pt x="20" y="27"/>
                    <a:pt x="12" y="28"/>
                  </a:cubicBezTo>
                  <a:close/>
                </a:path>
              </a:pathLst>
            </a:custGeom>
            <a:solidFill>
              <a:srgbClr val="E2E2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0" name="Freeform 79"/>
            <p:cNvSpPr/>
            <p:nvPr/>
          </p:nvSpPr>
          <p:spPr bwMode="auto">
            <a:xfrm>
              <a:off x="7231064" y="5680076"/>
              <a:ext cx="103188" cy="71438"/>
            </a:xfrm>
            <a:custGeom>
              <a:avLst/>
              <a:gdLst>
                <a:gd name="T0" fmla="*/ 0 w 35"/>
                <a:gd name="T1" fmla="*/ 17 h 24"/>
                <a:gd name="T2" fmla="*/ 2 w 35"/>
                <a:gd name="T3" fmla="*/ 12 h 24"/>
                <a:gd name="T4" fmla="*/ 31 w 35"/>
                <a:gd name="T5" fmla="*/ 7 h 24"/>
                <a:gd name="T6" fmla="*/ 32 w 35"/>
                <a:gd name="T7" fmla="*/ 15 h 24"/>
                <a:gd name="T8" fmla="*/ 0 w 35"/>
                <a:gd name="T9" fmla="*/ 17 h 24"/>
              </a:gdLst>
              <a:ahLst/>
              <a:cxnLst>
                <a:cxn ang="0">
                  <a:pos x="T0" y="T1"/>
                </a:cxn>
                <a:cxn ang="0">
                  <a:pos x="T2" y="T3"/>
                </a:cxn>
                <a:cxn ang="0">
                  <a:pos x="T4" y="T5"/>
                </a:cxn>
                <a:cxn ang="0">
                  <a:pos x="T6" y="T7"/>
                </a:cxn>
                <a:cxn ang="0">
                  <a:pos x="T8" y="T9"/>
                </a:cxn>
              </a:cxnLst>
              <a:rect l="0" t="0" r="r" b="b"/>
              <a:pathLst>
                <a:path w="35" h="24">
                  <a:moveTo>
                    <a:pt x="0" y="17"/>
                  </a:moveTo>
                  <a:cubicBezTo>
                    <a:pt x="2" y="13"/>
                    <a:pt x="2" y="13"/>
                    <a:pt x="2" y="12"/>
                  </a:cubicBezTo>
                  <a:cubicBezTo>
                    <a:pt x="11" y="8"/>
                    <a:pt x="20" y="0"/>
                    <a:pt x="31" y="7"/>
                  </a:cubicBezTo>
                  <a:cubicBezTo>
                    <a:pt x="34" y="9"/>
                    <a:pt x="35" y="13"/>
                    <a:pt x="32" y="15"/>
                  </a:cubicBezTo>
                  <a:cubicBezTo>
                    <a:pt x="23" y="24"/>
                    <a:pt x="12" y="20"/>
                    <a:pt x="0" y="17"/>
                  </a:cubicBezTo>
                  <a:close/>
                </a:path>
              </a:pathLst>
            </a:custGeom>
            <a:solidFill>
              <a:srgbClr val="DFDF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1" name="Freeform 80"/>
            <p:cNvSpPr/>
            <p:nvPr/>
          </p:nvSpPr>
          <p:spPr bwMode="auto">
            <a:xfrm>
              <a:off x="7434264" y="3870326"/>
              <a:ext cx="60325" cy="73025"/>
            </a:xfrm>
            <a:custGeom>
              <a:avLst/>
              <a:gdLst>
                <a:gd name="T0" fmla="*/ 2 w 20"/>
                <a:gd name="T1" fmla="*/ 12 h 25"/>
                <a:gd name="T2" fmla="*/ 9 w 20"/>
                <a:gd name="T3" fmla="*/ 0 h 25"/>
                <a:gd name="T4" fmla="*/ 20 w 20"/>
                <a:gd name="T5" fmla="*/ 11 h 25"/>
                <a:gd name="T6" fmla="*/ 8 w 20"/>
                <a:gd name="T7" fmla="*/ 24 h 25"/>
                <a:gd name="T8" fmla="*/ 2 w 20"/>
                <a:gd name="T9" fmla="*/ 12 h 25"/>
              </a:gdLst>
              <a:ahLst/>
              <a:cxnLst>
                <a:cxn ang="0">
                  <a:pos x="T0" y="T1"/>
                </a:cxn>
                <a:cxn ang="0">
                  <a:pos x="T2" y="T3"/>
                </a:cxn>
                <a:cxn ang="0">
                  <a:pos x="T4" y="T5"/>
                </a:cxn>
                <a:cxn ang="0">
                  <a:pos x="T6" y="T7"/>
                </a:cxn>
                <a:cxn ang="0">
                  <a:pos x="T8" y="T9"/>
                </a:cxn>
              </a:cxnLst>
              <a:rect l="0" t="0" r="r" b="b"/>
              <a:pathLst>
                <a:path w="20" h="25">
                  <a:moveTo>
                    <a:pt x="2" y="12"/>
                  </a:moveTo>
                  <a:cubicBezTo>
                    <a:pt x="3" y="7"/>
                    <a:pt x="1" y="0"/>
                    <a:pt x="9" y="0"/>
                  </a:cubicBezTo>
                  <a:cubicBezTo>
                    <a:pt x="16" y="0"/>
                    <a:pt x="20" y="5"/>
                    <a:pt x="20" y="11"/>
                  </a:cubicBezTo>
                  <a:cubicBezTo>
                    <a:pt x="20" y="19"/>
                    <a:pt x="16" y="25"/>
                    <a:pt x="8" y="24"/>
                  </a:cubicBezTo>
                  <a:cubicBezTo>
                    <a:pt x="0" y="24"/>
                    <a:pt x="4" y="17"/>
                    <a:pt x="2" y="12"/>
                  </a:cubicBezTo>
                  <a:close/>
                </a:path>
              </a:pathLst>
            </a:custGeom>
            <a:solidFill>
              <a:srgbClr val="E8E8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2" name="Freeform 81"/>
            <p:cNvSpPr/>
            <p:nvPr/>
          </p:nvSpPr>
          <p:spPr bwMode="auto">
            <a:xfrm>
              <a:off x="6416676" y="3881438"/>
              <a:ext cx="58738" cy="65088"/>
            </a:xfrm>
            <a:custGeom>
              <a:avLst/>
              <a:gdLst>
                <a:gd name="T0" fmla="*/ 17 w 20"/>
                <a:gd name="T1" fmla="*/ 11 h 22"/>
                <a:gd name="T2" fmla="*/ 10 w 20"/>
                <a:gd name="T3" fmla="*/ 22 h 22"/>
                <a:gd name="T4" fmla="*/ 0 w 20"/>
                <a:gd name="T5" fmla="*/ 12 h 22"/>
                <a:gd name="T6" fmla="*/ 10 w 20"/>
                <a:gd name="T7" fmla="*/ 1 h 22"/>
                <a:gd name="T8" fmla="*/ 17 w 20"/>
                <a:gd name="T9" fmla="*/ 11 h 22"/>
              </a:gdLst>
              <a:ahLst/>
              <a:cxnLst>
                <a:cxn ang="0">
                  <a:pos x="T0" y="T1"/>
                </a:cxn>
                <a:cxn ang="0">
                  <a:pos x="T2" y="T3"/>
                </a:cxn>
                <a:cxn ang="0">
                  <a:pos x="T4" y="T5"/>
                </a:cxn>
                <a:cxn ang="0">
                  <a:pos x="T6" y="T7"/>
                </a:cxn>
                <a:cxn ang="0">
                  <a:pos x="T8" y="T9"/>
                </a:cxn>
              </a:cxnLst>
              <a:rect l="0" t="0" r="r" b="b"/>
              <a:pathLst>
                <a:path w="20" h="22">
                  <a:moveTo>
                    <a:pt x="17" y="11"/>
                  </a:moveTo>
                  <a:cubicBezTo>
                    <a:pt x="17" y="17"/>
                    <a:pt x="17" y="22"/>
                    <a:pt x="10" y="22"/>
                  </a:cubicBezTo>
                  <a:cubicBezTo>
                    <a:pt x="4" y="22"/>
                    <a:pt x="0" y="18"/>
                    <a:pt x="0" y="12"/>
                  </a:cubicBezTo>
                  <a:cubicBezTo>
                    <a:pt x="0" y="6"/>
                    <a:pt x="4" y="2"/>
                    <a:pt x="10" y="1"/>
                  </a:cubicBezTo>
                  <a:cubicBezTo>
                    <a:pt x="20" y="0"/>
                    <a:pt x="15" y="8"/>
                    <a:pt x="17" y="11"/>
                  </a:cubicBez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3" name="Freeform 108"/>
            <p:cNvSpPr/>
            <p:nvPr/>
          </p:nvSpPr>
          <p:spPr bwMode="auto">
            <a:xfrm>
              <a:off x="6711951" y="4038601"/>
              <a:ext cx="487363" cy="161925"/>
            </a:xfrm>
            <a:custGeom>
              <a:avLst/>
              <a:gdLst>
                <a:gd name="T0" fmla="*/ 0 w 165"/>
                <a:gd name="T1" fmla="*/ 5 h 55"/>
                <a:gd name="T2" fmla="*/ 38 w 165"/>
                <a:gd name="T3" fmla="*/ 21 h 55"/>
                <a:gd name="T4" fmla="*/ 139 w 165"/>
                <a:gd name="T5" fmla="*/ 11 h 55"/>
                <a:gd name="T6" fmla="*/ 151 w 165"/>
                <a:gd name="T7" fmla="*/ 4 h 55"/>
                <a:gd name="T8" fmla="*/ 162 w 165"/>
                <a:gd name="T9" fmla="*/ 4 h 55"/>
                <a:gd name="T10" fmla="*/ 158 w 165"/>
                <a:gd name="T11" fmla="*/ 14 h 55"/>
                <a:gd name="T12" fmla="*/ 0 w 165"/>
                <a:gd name="T13" fmla="*/ 5 h 55"/>
              </a:gdLst>
              <a:ahLst/>
              <a:cxnLst>
                <a:cxn ang="0">
                  <a:pos x="T0" y="T1"/>
                </a:cxn>
                <a:cxn ang="0">
                  <a:pos x="T2" y="T3"/>
                </a:cxn>
                <a:cxn ang="0">
                  <a:pos x="T4" y="T5"/>
                </a:cxn>
                <a:cxn ang="0">
                  <a:pos x="T6" y="T7"/>
                </a:cxn>
                <a:cxn ang="0">
                  <a:pos x="T8" y="T9"/>
                </a:cxn>
                <a:cxn ang="0">
                  <a:pos x="T10" y="T11"/>
                </a:cxn>
                <a:cxn ang="0">
                  <a:pos x="T12" y="T13"/>
                </a:cxn>
              </a:cxnLst>
              <a:rect l="0" t="0" r="r" b="b"/>
              <a:pathLst>
                <a:path w="165" h="55">
                  <a:moveTo>
                    <a:pt x="0" y="5"/>
                  </a:moveTo>
                  <a:cubicBezTo>
                    <a:pt x="16" y="12"/>
                    <a:pt x="27" y="17"/>
                    <a:pt x="38" y="21"/>
                  </a:cubicBezTo>
                  <a:cubicBezTo>
                    <a:pt x="73" y="34"/>
                    <a:pt x="107" y="32"/>
                    <a:pt x="139" y="11"/>
                  </a:cubicBezTo>
                  <a:cubicBezTo>
                    <a:pt x="143" y="8"/>
                    <a:pt x="147" y="6"/>
                    <a:pt x="151" y="4"/>
                  </a:cubicBezTo>
                  <a:cubicBezTo>
                    <a:pt x="154" y="2"/>
                    <a:pt x="159" y="0"/>
                    <a:pt x="162" y="4"/>
                  </a:cubicBezTo>
                  <a:cubicBezTo>
                    <a:pt x="165" y="8"/>
                    <a:pt x="161" y="12"/>
                    <a:pt x="158" y="14"/>
                  </a:cubicBezTo>
                  <a:cubicBezTo>
                    <a:pt x="126" y="49"/>
                    <a:pt x="39" y="55"/>
                    <a:pt x="0" y="5"/>
                  </a:cubicBez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4" name="Freeform 109"/>
            <p:cNvSpPr/>
            <p:nvPr/>
          </p:nvSpPr>
          <p:spPr bwMode="auto">
            <a:xfrm>
              <a:off x="6578601" y="3960813"/>
              <a:ext cx="103188" cy="100013"/>
            </a:xfrm>
            <a:custGeom>
              <a:avLst/>
              <a:gdLst>
                <a:gd name="T0" fmla="*/ 16 w 35"/>
                <a:gd name="T1" fmla="*/ 2 h 34"/>
                <a:gd name="T2" fmla="*/ 34 w 35"/>
                <a:gd name="T3" fmla="*/ 19 h 34"/>
                <a:gd name="T4" fmla="*/ 19 w 35"/>
                <a:gd name="T5" fmla="*/ 34 h 34"/>
                <a:gd name="T6" fmla="*/ 0 w 35"/>
                <a:gd name="T7" fmla="*/ 18 h 34"/>
                <a:gd name="T8" fmla="*/ 16 w 35"/>
                <a:gd name="T9" fmla="*/ 2 h 34"/>
              </a:gdLst>
              <a:ahLst/>
              <a:cxnLst>
                <a:cxn ang="0">
                  <a:pos x="T0" y="T1"/>
                </a:cxn>
                <a:cxn ang="0">
                  <a:pos x="T2" y="T3"/>
                </a:cxn>
                <a:cxn ang="0">
                  <a:pos x="T4" y="T5"/>
                </a:cxn>
                <a:cxn ang="0">
                  <a:pos x="T6" y="T7"/>
                </a:cxn>
                <a:cxn ang="0">
                  <a:pos x="T8" y="T9"/>
                </a:cxn>
              </a:cxnLst>
              <a:rect l="0" t="0" r="r" b="b"/>
              <a:pathLst>
                <a:path w="35" h="34">
                  <a:moveTo>
                    <a:pt x="16" y="2"/>
                  </a:moveTo>
                  <a:cubicBezTo>
                    <a:pt x="31" y="1"/>
                    <a:pt x="35" y="10"/>
                    <a:pt x="34" y="19"/>
                  </a:cubicBezTo>
                  <a:cubicBezTo>
                    <a:pt x="34" y="27"/>
                    <a:pt x="29" y="34"/>
                    <a:pt x="19" y="34"/>
                  </a:cubicBezTo>
                  <a:cubicBezTo>
                    <a:pt x="9" y="33"/>
                    <a:pt x="0" y="28"/>
                    <a:pt x="0" y="18"/>
                  </a:cubicBezTo>
                  <a:cubicBezTo>
                    <a:pt x="0" y="8"/>
                    <a:pt x="5" y="0"/>
                    <a:pt x="16" y="2"/>
                  </a:cubicBezTo>
                  <a:close/>
                </a:path>
              </a:pathLst>
            </a:custGeom>
            <a:solidFill>
              <a:srgbClr val="F4D6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5" name="Freeform 110"/>
            <p:cNvSpPr/>
            <p:nvPr/>
          </p:nvSpPr>
          <p:spPr bwMode="auto">
            <a:xfrm>
              <a:off x="7035801" y="3843338"/>
              <a:ext cx="127000" cy="88900"/>
            </a:xfrm>
            <a:custGeom>
              <a:avLst/>
              <a:gdLst>
                <a:gd name="T0" fmla="*/ 2 w 43"/>
                <a:gd name="T1" fmla="*/ 29 h 30"/>
                <a:gd name="T2" fmla="*/ 18 w 43"/>
                <a:gd name="T3" fmla="*/ 2 h 30"/>
                <a:gd name="T4" fmla="*/ 41 w 43"/>
                <a:gd name="T5" fmla="*/ 17 h 30"/>
                <a:gd name="T6" fmla="*/ 39 w 43"/>
                <a:gd name="T7" fmla="*/ 28 h 30"/>
                <a:gd name="T8" fmla="*/ 32 w 43"/>
                <a:gd name="T9" fmla="*/ 27 h 30"/>
                <a:gd name="T10" fmla="*/ 2 w 43"/>
                <a:gd name="T11" fmla="*/ 29 h 30"/>
              </a:gdLst>
              <a:ahLst/>
              <a:cxnLst>
                <a:cxn ang="0">
                  <a:pos x="T0" y="T1"/>
                </a:cxn>
                <a:cxn ang="0">
                  <a:pos x="T2" y="T3"/>
                </a:cxn>
                <a:cxn ang="0">
                  <a:pos x="T4" y="T5"/>
                </a:cxn>
                <a:cxn ang="0">
                  <a:pos x="T6" y="T7"/>
                </a:cxn>
                <a:cxn ang="0">
                  <a:pos x="T8" y="T9"/>
                </a:cxn>
                <a:cxn ang="0">
                  <a:pos x="T10" y="T11"/>
                </a:cxn>
              </a:cxnLst>
              <a:rect l="0" t="0" r="r" b="b"/>
              <a:pathLst>
                <a:path w="43" h="30">
                  <a:moveTo>
                    <a:pt x="2" y="29"/>
                  </a:moveTo>
                  <a:cubicBezTo>
                    <a:pt x="0" y="12"/>
                    <a:pt x="6" y="4"/>
                    <a:pt x="18" y="2"/>
                  </a:cubicBezTo>
                  <a:cubicBezTo>
                    <a:pt x="29" y="0"/>
                    <a:pt x="37" y="7"/>
                    <a:pt x="41" y="17"/>
                  </a:cubicBezTo>
                  <a:cubicBezTo>
                    <a:pt x="43" y="20"/>
                    <a:pt x="42" y="25"/>
                    <a:pt x="39" y="28"/>
                  </a:cubicBezTo>
                  <a:cubicBezTo>
                    <a:pt x="36" y="30"/>
                    <a:pt x="33" y="29"/>
                    <a:pt x="32" y="27"/>
                  </a:cubicBezTo>
                  <a:cubicBezTo>
                    <a:pt x="24" y="4"/>
                    <a:pt x="14" y="16"/>
                    <a:pt x="2" y="29"/>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6" name="Freeform 111"/>
            <p:cNvSpPr/>
            <p:nvPr/>
          </p:nvSpPr>
          <p:spPr bwMode="auto">
            <a:xfrm>
              <a:off x="6764339" y="3852863"/>
              <a:ext cx="112713" cy="84138"/>
            </a:xfrm>
            <a:custGeom>
              <a:avLst/>
              <a:gdLst>
                <a:gd name="T0" fmla="*/ 4 w 38"/>
                <a:gd name="T1" fmla="*/ 29 h 29"/>
                <a:gd name="T2" fmla="*/ 16 w 38"/>
                <a:gd name="T3" fmla="*/ 2 h 29"/>
                <a:gd name="T4" fmla="*/ 37 w 38"/>
                <a:gd name="T5" fmla="*/ 15 h 29"/>
                <a:gd name="T6" fmla="*/ 36 w 38"/>
                <a:gd name="T7" fmla="*/ 22 h 29"/>
                <a:gd name="T8" fmla="*/ 30 w 38"/>
                <a:gd name="T9" fmla="*/ 22 h 29"/>
                <a:gd name="T10" fmla="*/ 4 w 38"/>
                <a:gd name="T11" fmla="*/ 29 h 29"/>
              </a:gdLst>
              <a:ahLst/>
              <a:cxnLst>
                <a:cxn ang="0">
                  <a:pos x="T0" y="T1"/>
                </a:cxn>
                <a:cxn ang="0">
                  <a:pos x="T2" y="T3"/>
                </a:cxn>
                <a:cxn ang="0">
                  <a:pos x="T4" y="T5"/>
                </a:cxn>
                <a:cxn ang="0">
                  <a:pos x="T6" y="T7"/>
                </a:cxn>
                <a:cxn ang="0">
                  <a:pos x="T8" y="T9"/>
                </a:cxn>
                <a:cxn ang="0">
                  <a:pos x="T10" y="T11"/>
                </a:cxn>
              </a:cxnLst>
              <a:rect l="0" t="0" r="r" b="b"/>
              <a:pathLst>
                <a:path w="38" h="29">
                  <a:moveTo>
                    <a:pt x="4" y="29"/>
                  </a:moveTo>
                  <a:cubicBezTo>
                    <a:pt x="0" y="11"/>
                    <a:pt x="5" y="4"/>
                    <a:pt x="16" y="2"/>
                  </a:cubicBezTo>
                  <a:cubicBezTo>
                    <a:pt x="26" y="0"/>
                    <a:pt x="34" y="5"/>
                    <a:pt x="37" y="15"/>
                  </a:cubicBezTo>
                  <a:cubicBezTo>
                    <a:pt x="38" y="17"/>
                    <a:pt x="37" y="20"/>
                    <a:pt x="36" y="22"/>
                  </a:cubicBezTo>
                  <a:cubicBezTo>
                    <a:pt x="35" y="25"/>
                    <a:pt x="31" y="24"/>
                    <a:pt x="30" y="22"/>
                  </a:cubicBezTo>
                  <a:cubicBezTo>
                    <a:pt x="20" y="5"/>
                    <a:pt x="12" y="12"/>
                    <a:pt x="4" y="29"/>
                  </a:cubicBezTo>
                  <a:close/>
                </a:path>
              </a:pathLst>
            </a:custGeom>
            <a:solidFill>
              <a:srgbClr val="4A4A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97" name="矩形 96"/>
          <p:cNvSpPr/>
          <p:nvPr/>
        </p:nvSpPr>
        <p:spPr>
          <a:xfrm>
            <a:off x="391902" y="1886580"/>
            <a:ext cx="3698984" cy="20616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99" name="矩形 98"/>
          <p:cNvSpPr/>
          <p:nvPr/>
        </p:nvSpPr>
        <p:spPr>
          <a:xfrm>
            <a:off x="391902" y="4437240"/>
            <a:ext cx="3698984" cy="20616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98" name="자유형 24"/>
          <p:cNvSpPr/>
          <p:nvPr/>
        </p:nvSpPr>
        <p:spPr bwMode="auto">
          <a:xfrm rot="3644698" flipH="1">
            <a:off x="2593945" y="5172329"/>
            <a:ext cx="2014537" cy="469900"/>
          </a:xfrm>
          <a:custGeom>
            <a:avLst/>
            <a:gdLst>
              <a:gd name="connsiteX0" fmla="*/ 0 w 2961540"/>
              <a:gd name="connsiteY0" fmla="*/ 0 h 648072"/>
              <a:gd name="connsiteX1" fmla="*/ 2961540 w 2961540"/>
              <a:gd name="connsiteY1" fmla="*/ 0 h 648072"/>
              <a:gd name="connsiteX2" fmla="*/ 2961540 w 2961540"/>
              <a:gd name="connsiteY2" fmla="*/ 648072 h 648072"/>
              <a:gd name="connsiteX3" fmla="*/ 0 w 2961540"/>
              <a:gd name="connsiteY3" fmla="*/ 648072 h 648072"/>
              <a:gd name="connsiteX4" fmla="*/ 0 w 2961540"/>
              <a:gd name="connsiteY4" fmla="*/ 0 h 648072"/>
              <a:gd name="connsiteX0-1" fmla="*/ 203047 w 3164587"/>
              <a:gd name="connsiteY0-2" fmla="*/ 0 h 650470"/>
              <a:gd name="connsiteX1-3" fmla="*/ 3164587 w 3164587"/>
              <a:gd name="connsiteY1-4" fmla="*/ 0 h 650470"/>
              <a:gd name="connsiteX2-5" fmla="*/ 3164587 w 3164587"/>
              <a:gd name="connsiteY2-6" fmla="*/ 648072 h 650470"/>
              <a:gd name="connsiteX3-7" fmla="*/ 0 w 3164587"/>
              <a:gd name="connsiteY3-8" fmla="*/ 650470 h 650470"/>
              <a:gd name="connsiteX4-9" fmla="*/ 203047 w 3164587"/>
              <a:gd name="connsiteY4-10" fmla="*/ 0 h 650470"/>
              <a:gd name="connsiteX0-11" fmla="*/ 407488 w 3164587"/>
              <a:gd name="connsiteY0-12" fmla="*/ 0 h 655811"/>
              <a:gd name="connsiteX1-13" fmla="*/ 3164587 w 3164587"/>
              <a:gd name="connsiteY1-14" fmla="*/ 5341 h 655811"/>
              <a:gd name="connsiteX2-15" fmla="*/ 3164587 w 3164587"/>
              <a:gd name="connsiteY2-16" fmla="*/ 653413 h 655811"/>
              <a:gd name="connsiteX3-17" fmla="*/ 0 w 3164587"/>
              <a:gd name="connsiteY3-18" fmla="*/ 655811 h 655811"/>
              <a:gd name="connsiteX4-19" fmla="*/ 407488 w 3164587"/>
              <a:gd name="connsiteY4-20" fmla="*/ 0 h 655811"/>
              <a:gd name="connsiteX0-21" fmla="*/ 407488 w 3164587"/>
              <a:gd name="connsiteY0-22" fmla="*/ 0 h 655811"/>
              <a:gd name="connsiteX1-23" fmla="*/ 2615502 w 3164587"/>
              <a:gd name="connsiteY1-24" fmla="*/ 57122 h 655811"/>
              <a:gd name="connsiteX2-25" fmla="*/ 3164587 w 3164587"/>
              <a:gd name="connsiteY2-26" fmla="*/ 653413 h 655811"/>
              <a:gd name="connsiteX3-27" fmla="*/ 0 w 3164587"/>
              <a:gd name="connsiteY3-28" fmla="*/ 655811 h 655811"/>
              <a:gd name="connsiteX4-29" fmla="*/ 407488 w 3164587"/>
              <a:gd name="connsiteY4-30" fmla="*/ 0 h 655811"/>
              <a:gd name="connsiteX0-31" fmla="*/ 407488 w 2967403"/>
              <a:gd name="connsiteY0-32" fmla="*/ 0 h 685357"/>
              <a:gd name="connsiteX1-33" fmla="*/ 2615502 w 2967403"/>
              <a:gd name="connsiteY1-34" fmla="*/ 57122 h 685357"/>
              <a:gd name="connsiteX2-35" fmla="*/ 2967403 w 2967403"/>
              <a:gd name="connsiteY2-36" fmla="*/ 685357 h 685357"/>
              <a:gd name="connsiteX3-37" fmla="*/ 0 w 2967403"/>
              <a:gd name="connsiteY3-38" fmla="*/ 655811 h 685357"/>
              <a:gd name="connsiteX4-39" fmla="*/ 407488 w 2967403"/>
              <a:gd name="connsiteY4-40" fmla="*/ 0 h 685357"/>
              <a:gd name="connsiteX0-41" fmla="*/ 407488 w 2967403"/>
              <a:gd name="connsiteY0-42" fmla="*/ 0 h 685357"/>
              <a:gd name="connsiteX1-43" fmla="*/ 2583917 w 2967403"/>
              <a:gd name="connsiteY1-44" fmla="*/ 20227 h 685357"/>
              <a:gd name="connsiteX2-45" fmla="*/ 2967403 w 2967403"/>
              <a:gd name="connsiteY2-46" fmla="*/ 685357 h 685357"/>
              <a:gd name="connsiteX3-47" fmla="*/ 0 w 2967403"/>
              <a:gd name="connsiteY3-48" fmla="*/ 655811 h 685357"/>
              <a:gd name="connsiteX4-49" fmla="*/ 407488 w 2967403"/>
              <a:gd name="connsiteY4-50" fmla="*/ 0 h 685357"/>
              <a:gd name="connsiteX0-51" fmla="*/ 407488 w 2967403"/>
              <a:gd name="connsiteY0-52" fmla="*/ 5703 h 691060"/>
              <a:gd name="connsiteX1-53" fmla="*/ 2591228 w 2967403"/>
              <a:gd name="connsiteY1-54" fmla="*/ 0 h 691060"/>
              <a:gd name="connsiteX2-55" fmla="*/ 2967403 w 2967403"/>
              <a:gd name="connsiteY2-56" fmla="*/ 691060 h 691060"/>
              <a:gd name="connsiteX3-57" fmla="*/ 0 w 2967403"/>
              <a:gd name="connsiteY3-58" fmla="*/ 661514 h 691060"/>
              <a:gd name="connsiteX4-59" fmla="*/ 407488 w 2967403"/>
              <a:gd name="connsiteY4-60" fmla="*/ 5703 h 6910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967403" h="691060">
                <a:moveTo>
                  <a:pt x="407488" y="5703"/>
                </a:moveTo>
                <a:lnTo>
                  <a:pt x="2591228" y="0"/>
                </a:lnTo>
                <a:lnTo>
                  <a:pt x="2967403" y="691060"/>
                </a:lnTo>
                <a:lnTo>
                  <a:pt x="0" y="661514"/>
                </a:lnTo>
                <a:lnTo>
                  <a:pt x="407488" y="5703"/>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100" name="자유형 32"/>
          <p:cNvSpPr/>
          <p:nvPr/>
        </p:nvSpPr>
        <p:spPr bwMode="auto">
          <a:xfrm rot="7155302">
            <a:off x="2945959" y="3798026"/>
            <a:ext cx="5320679" cy="1030547"/>
          </a:xfrm>
          <a:custGeom>
            <a:avLst/>
            <a:gdLst>
              <a:gd name="connsiteX0" fmla="*/ 0 w 2961540"/>
              <a:gd name="connsiteY0" fmla="*/ 0 h 648072"/>
              <a:gd name="connsiteX1" fmla="*/ 2961540 w 2961540"/>
              <a:gd name="connsiteY1" fmla="*/ 0 h 648072"/>
              <a:gd name="connsiteX2" fmla="*/ 2961540 w 2961540"/>
              <a:gd name="connsiteY2" fmla="*/ 648072 h 648072"/>
              <a:gd name="connsiteX3" fmla="*/ 0 w 2961540"/>
              <a:gd name="connsiteY3" fmla="*/ 648072 h 648072"/>
              <a:gd name="connsiteX4" fmla="*/ 0 w 2961540"/>
              <a:gd name="connsiteY4" fmla="*/ 0 h 648072"/>
              <a:gd name="connsiteX0-1" fmla="*/ 0 w 2961540"/>
              <a:gd name="connsiteY0-2" fmla="*/ 0 h 648072"/>
              <a:gd name="connsiteX1-3" fmla="*/ 2605255 w 2961540"/>
              <a:gd name="connsiteY1-4" fmla="*/ 15401 h 648072"/>
              <a:gd name="connsiteX2-5" fmla="*/ 2961540 w 2961540"/>
              <a:gd name="connsiteY2-6" fmla="*/ 648072 h 648072"/>
              <a:gd name="connsiteX3-7" fmla="*/ 0 w 2961540"/>
              <a:gd name="connsiteY3-8" fmla="*/ 648072 h 648072"/>
              <a:gd name="connsiteX4-9" fmla="*/ 0 w 2961540"/>
              <a:gd name="connsiteY4-10" fmla="*/ 0 h 648072"/>
              <a:gd name="connsiteX0-11" fmla="*/ 0 w 3260319"/>
              <a:gd name="connsiteY0-12" fmla="*/ 58505 h 632671"/>
              <a:gd name="connsiteX1-13" fmla="*/ 2904034 w 3260319"/>
              <a:gd name="connsiteY1-14" fmla="*/ 0 h 632671"/>
              <a:gd name="connsiteX2-15" fmla="*/ 3260319 w 3260319"/>
              <a:gd name="connsiteY2-16" fmla="*/ 632671 h 632671"/>
              <a:gd name="connsiteX3-17" fmla="*/ 298779 w 3260319"/>
              <a:gd name="connsiteY3-18" fmla="*/ 632671 h 632671"/>
              <a:gd name="connsiteX4-19" fmla="*/ 0 w 3260319"/>
              <a:gd name="connsiteY4-20" fmla="*/ 58505 h 63267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260319" h="632671">
                <a:moveTo>
                  <a:pt x="0" y="58505"/>
                </a:moveTo>
                <a:lnTo>
                  <a:pt x="2904034" y="0"/>
                </a:lnTo>
                <a:lnTo>
                  <a:pt x="3260319" y="632671"/>
                </a:lnTo>
                <a:lnTo>
                  <a:pt x="298779" y="632671"/>
                </a:lnTo>
                <a:lnTo>
                  <a:pt x="0" y="58505"/>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101" name="자유형 17"/>
          <p:cNvSpPr/>
          <p:nvPr/>
        </p:nvSpPr>
        <p:spPr bwMode="auto">
          <a:xfrm rot="7155302">
            <a:off x="2365046" y="4441444"/>
            <a:ext cx="3972143" cy="765509"/>
          </a:xfrm>
          <a:custGeom>
            <a:avLst/>
            <a:gdLst>
              <a:gd name="connsiteX0" fmla="*/ 0 w 2961540"/>
              <a:gd name="connsiteY0" fmla="*/ 0 h 648072"/>
              <a:gd name="connsiteX1" fmla="*/ 2961540 w 2961540"/>
              <a:gd name="connsiteY1" fmla="*/ 0 h 648072"/>
              <a:gd name="connsiteX2" fmla="*/ 2961540 w 2961540"/>
              <a:gd name="connsiteY2" fmla="*/ 648072 h 648072"/>
              <a:gd name="connsiteX3" fmla="*/ 0 w 2961540"/>
              <a:gd name="connsiteY3" fmla="*/ 648072 h 648072"/>
              <a:gd name="connsiteX4" fmla="*/ 0 w 2961540"/>
              <a:gd name="connsiteY4" fmla="*/ 0 h 648072"/>
              <a:gd name="connsiteX0-1" fmla="*/ 0 w 2961540"/>
              <a:gd name="connsiteY0-2" fmla="*/ 0 h 648072"/>
              <a:gd name="connsiteX1-3" fmla="*/ 2605255 w 2961540"/>
              <a:gd name="connsiteY1-4" fmla="*/ 15401 h 648072"/>
              <a:gd name="connsiteX2-5" fmla="*/ 2961540 w 2961540"/>
              <a:gd name="connsiteY2-6" fmla="*/ 648072 h 648072"/>
              <a:gd name="connsiteX3-7" fmla="*/ 0 w 2961540"/>
              <a:gd name="connsiteY3-8" fmla="*/ 648072 h 648072"/>
              <a:gd name="connsiteX4-9" fmla="*/ 0 w 2961540"/>
              <a:gd name="connsiteY4-10" fmla="*/ 0 h 648072"/>
              <a:gd name="connsiteX0-11" fmla="*/ 0 w 3260319"/>
              <a:gd name="connsiteY0-12" fmla="*/ 58505 h 632671"/>
              <a:gd name="connsiteX1-13" fmla="*/ 2904034 w 3260319"/>
              <a:gd name="connsiteY1-14" fmla="*/ 0 h 632671"/>
              <a:gd name="connsiteX2-15" fmla="*/ 3260319 w 3260319"/>
              <a:gd name="connsiteY2-16" fmla="*/ 632671 h 632671"/>
              <a:gd name="connsiteX3-17" fmla="*/ 298779 w 3260319"/>
              <a:gd name="connsiteY3-18" fmla="*/ 632671 h 632671"/>
              <a:gd name="connsiteX4-19" fmla="*/ 0 w 3260319"/>
              <a:gd name="connsiteY4-20" fmla="*/ 58505 h 632671"/>
              <a:gd name="connsiteX0-21" fmla="*/ 0 w 3277939"/>
              <a:gd name="connsiteY0-22" fmla="*/ 46540 h 632671"/>
              <a:gd name="connsiteX1-23" fmla="*/ 2921654 w 3277939"/>
              <a:gd name="connsiteY1-24" fmla="*/ 0 h 632671"/>
              <a:gd name="connsiteX2-25" fmla="*/ 3277939 w 3277939"/>
              <a:gd name="connsiteY2-26" fmla="*/ 632671 h 632671"/>
              <a:gd name="connsiteX3-27" fmla="*/ 316399 w 3277939"/>
              <a:gd name="connsiteY3-28" fmla="*/ 632671 h 632671"/>
              <a:gd name="connsiteX4-29" fmla="*/ 0 w 3277939"/>
              <a:gd name="connsiteY4-30" fmla="*/ 46540 h 63267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277939" h="632671">
                <a:moveTo>
                  <a:pt x="0" y="46540"/>
                </a:moveTo>
                <a:lnTo>
                  <a:pt x="2921654" y="0"/>
                </a:lnTo>
                <a:lnTo>
                  <a:pt x="3277939" y="632671"/>
                </a:lnTo>
                <a:lnTo>
                  <a:pt x="316399" y="632671"/>
                </a:lnTo>
                <a:lnTo>
                  <a:pt x="0" y="4654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102" name="자유형 19"/>
          <p:cNvSpPr/>
          <p:nvPr/>
        </p:nvSpPr>
        <p:spPr bwMode="auto">
          <a:xfrm rot="3644698" flipH="1">
            <a:off x="2046257" y="5297742"/>
            <a:ext cx="2247900" cy="439737"/>
          </a:xfrm>
          <a:custGeom>
            <a:avLst/>
            <a:gdLst>
              <a:gd name="connsiteX0" fmla="*/ 0 w 2961540"/>
              <a:gd name="connsiteY0" fmla="*/ 0 h 648072"/>
              <a:gd name="connsiteX1" fmla="*/ 2961540 w 2961540"/>
              <a:gd name="connsiteY1" fmla="*/ 0 h 648072"/>
              <a:gd name="connsiteX2" fmla="*/ 2961540 w 2961540"/>
              <a:gd name="connsiteY2" fmla="*/ 648072 h 648072"/>
              <a:gd name="connsiteX3" fmla="*/ 0 w 2961540"/>
              <a:gd name="connsiteY3" fmla="*/ 648072 h 648072"/>
              <a:gd name="connsiteX4" fmla="*/ 0 w 2961540"/>
              <a:gd name="connsiteY4" fmla="*/ 0 h 648072"/>
              <a:gd name="connsiteX0-1" fmla="*/ 0 w 2961540"/>
              <a:gd name="connsiteY0-2" fmla="*/ 0 h 648072"/>
              <a:gd name="connsiteX1-3" fmla="*/ 2961540 w 2961540"/>
              <a:gd name="connsiteY1-4" fmla="*/ 0 h 648072"/>
              <a:gd name="connsiteX2-5" fmla="*/ 2961540 w 2961540"/>
              <a:gd name="connsiteY2-6" fmla="*/ 648072 h 648072"/>
              <a:gd name="connsiteX3-7" fmla="*/ 383001 w 2961540"/>
              <a:gd name="connsiteY3-8" fmla="*/ 645803 h 648072"/>
              <a:gd name="connsiteX4-9" fmla="*/ 0 w 2961540"/>
              <a:gd name="connsiteY4-10" fmla="*/ 0 h 648072"/>
              <a:gd name="connsiteX0-11" fmla="*/ 0 w 3311251"/>
              <a:gd name="connsiteY0-12" fmla="*/ 0 h 648698"/>
              <a:gd name="connsiteX1-13" fmla="*/ 2961540 w 3311251"/>
              <a:gd name="connsiteY1-14" fmla="*/ 0 h 648698"/>
              <a:gd name="connsiteX2-15" fmla="*/ 3311251 w 3311251"/>
              <a:gd name="connsiteY2-16" fmla="*/ 648698 h 648698"/>
              <a:gd name="connsiteX3-17" fmla="*/ 383001 w 3311251"/>
              <a:gd name="connsiteY3-18" fmla="*/ 645803 h 648698"/>
              <a:gd name="connsiteX4-19" fmla="*/ 0 w 3311251"/>
              <a:gd name="connsiteY4-20" fmla="*/ 0 h 6486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11251" h="648698">
                <a:moveTo>
                  <a:pt x="0" y="0"/>
                </a:moveTo>
                <a:lnTo>
                  <a:pt x="2961540" y="0"/>
                </a:lnTo>
                <a:lnTo>
                  <a:pt x="3311251" y="648698"/>
                </a:lnTo>
                <a:lnTo>
                  <a:pt x="383001" y="645803"/>
                </a:lnTo>
                <a:lnTo>
                  <a:pt x="0"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dirty="0"/>
          </a:p>
        </p:txBody>
      </p:sp>
      <p:sp>
        <p:nvSpPr>
          <p:cNvPr id="103" name="KSO_Shape"/>
          <p:cNvSpPr/>
          <p:nvPr/>
        </p:nvSpPr>
        <p:spPr bwMode="auto">
          <a:xfrm>
            <a:off x="600365" y="4641383"/>
            <a:ext cx="1646327" cy="1773422"/>
          </a:xfrm>
          <a:custGeom>
            <a:avLst/>
            <a:gdLst>
              <a:gd name="T0" fmla="*/ 807603 w 2265363"/>
              <a:gd name="T1" fmla="*/ 1870063 h 2438400"/>
              <a:gd name="T2" fmla="*/ 1092591 w 2265363"/>
              <a:gd name="T3" fmla="*/ 1655079 h 2438400"/>
              <a:gd name="T4" fmla="*/ 987378 w 2265363"/>
              <a:gd name="T5" fmla="*/ 1652113 h 2438400"/>
              <a:gd name="T6" fmla="*/ 803619 w 2265363"/>
              <a:gd name="T7" fmla="*/ 1651620 h 2438400"/>
              <a:gd name="T8" fmla="*/ 706514 w 2265363"/>
              <a:gd name="T9" fmla="*/ 1646678 h 2438400"/>
              <a:gd name="T10" fmla="*/ 1698053 w 2265363"/>
              <a:gd name="T11" fmla="*/ 1643680 h 2438400"/>
              <a:gd name="T12" fmla="*/ 1225432 w 2265363"/>
              <a:gd name="T13" fmla="*/ 1730694 h 2438400"/>
              <a:gd name="T14" fmla="*/ 1660611 w 2265363"/>
              <a:gd name="T15" fmla="*/ 1549479 h 2438400"/>
              <a:gd name="T16" fmla="*/ 519545 w 2265363"/>
              <a:gd name="T17" fmla="*/ 1390794 h 2438400"/>
              <a:gd name="T18" fmla="*/ 447643 w 2265363"/>
              <a:gd name="T19" fmla="*/ 1332057 h 2438400"/>
              <a:gd name="T20" fmla="*/ 415235 w 2265363"/>
              <a:gd name="T21" fmla="*/ 1342805 h 2438400"/>
              <a:gd name="T22" fmla="*/ 321688 w 2265363"/>
              <a:gd name="T23" fmla="*/ 1363163 h 2438400"/>
              <a:gd name="T24" fmla="*/ 162704 w 2265363"/>
              <a:gd name="T25" fmla="*/ 1593039 h 2438400"/>
              <a:gd name="T26" fmla="*/ 84577 w 2265363"/>
              <a:gd name="T27" fmla="*/ 1431036 h 2438400"/>
              <a:gd name="T28" fmla="*/ 1375559 w 2265363"/>
              <a:gd name="T29" fmla="*/ 1312415 h 2438400"/>
              <a:gd name="T30" fmla="*/ 1344869 w 2265363"/>
              <a:gd name="T31" fmla="*/ 1307927 h 2438400"/>
              <a:gd name="T32" fmla="*/ 1272476 w 2265363"/>
              <a:gd name="T33" fmla="*/ 1361280 h 2438400"/>
              <a:gd name="T34" fmla="*/ 1218542 w 2265363"/>
              <a:gd name="T35" fmla="*/ 1249731 h 2438400"/>
              <a:gd name="T36" fmla="*/ 652846 w 2265363"/>
              <a:gd name="T37" fmla="*/ 1148691 h 2438400"/>
              <a:gd name="T38" fmla="*/ 606985 w 2265363"/>
              <a:gd name="T39" fmla="*/ 1150938 h 2438400"/>
              <a:gd name="T40" fmla="*/ 1197159 w 2265363"/>
              <a:gd name="T41" fmla="*/ 1148449 h 2438400"/>
              <a:gd name="T42" fmla="*/ 1156511 w 2265363"/>
              <a:gd name="T43" fmla="*/ 1128479 h 2438400"/>
              <a:gd name="T44" fmla="*/ 307346 w 2265363"/>
              <a:gd name="T45" fmla="*/ 921742 h 2438400"/>
              <a:gd name="T46" fmla="*/ 278842 w 2265363"/>
              <a:gd name="T47" fmla="*/ 945059 h 2438400"/>
              <a:gd name="T48" fmla="*/ 1501779 w 2265363"/>
              <a:gd name="T49" fmla="*/ 889737 h 2438400"/>
              <a:gd name="T50" fmla="*/ 1486411 w 2265363"/>
              <a:gd name="T51" fmla="*/ 843173 h 2438400"/>
              <a:gd name="T52" fmla="*/ 1277714 w 2265363"/>
              <a:gd name="T53" fmla="*/ 540246 h 2438400"/>
              <a:gd name="T54" fmla="*/ 1161926 w 2265363"/>
              <a:gd name="T55" fmla="*/ 776388 h 2438400"/>
              <a:gd name="T56" fmla="*/ 840098 w 2265363"/>
              <a:gd name="T57" fmla="*/ 1600895 h 2438400"/>
              <a:gd name="T58" fmla="*/ 611249 w 2265363"/>
              <a:gd name="T59" fmla="*/ 1059905 h 2438400"/>
              <a:gd name="T60" fmla="*/ 546784 w 2265363"/>
              <a:gd name="T61" fmla="*/ 508496 h 2438400"/>
              <a:gd name="T62" fmla="*/ 1022335 w 2265363"/>
              <a:gd name="T63" fmla="*/ 422177 h 2438400"/>
              <a:gd name="T64" fmla="*/ 495405 w 2265363"/>
              <a:gd name="T65" fmla="*/ 982018 h 2438400"/>
              <a:gd name="T66" fmla="*/ 437558 w 2265363"/>
              <a:gd name="T67" fmla="*/ 1315145 h 2438400"/>
              <a:gd name="T68" fmla="*/ 304484 w 2265363"/>
              <a:gd name="T69" fmla="*/ 848569 h 2438400"/>
              <a:gd name="T70" fmla="*/ 267492 w 2265363"/>
              <a:gd name="T71" fmla="*/ 421433 h 2438400"/>
              <a:gd name="T72" fmla="*/ 591551 w 2265363"/>
              <a:gd name="T73" fmla="*/ 418578 h 2438400"/>
              <a:gd name="T74" fmla="*/ 1526543 w 2265363"/>
              <a:gd name="T75" fmla="*/ 392345 h 2438400"/>
              <a:gd name="T76" fmla="*/ 1488091 w 2265363"/>
              <a:gd name="T77" fmla="*/ 816070 h 2438400"/>
              <a:gd name="T78" fmla="*/ 1368522 w 2265363"/>
              <a:gd name="T79" fmla="*/ 1294559 h 2438400"/>
              <a:gd name="T80" fmla="*/ 1288148 w 2265363"/>
              <a:gd name="T81" fmla="*/ 1044536 h 2438400"/>
              <a:gd name="T82" fmla="*/ 1395561 w 2265363"/>
              <a:gd name="T83" fmla="*/ 346998 h 2438400"/>
              <a:gd name="T84" fmla="*/ 1204896 w 2265363"/>
              <a:gd name="T85" fmla="*/ 344070 h 2438400"/>
              <a:gd name="T86" fmla="*/ 581158 w 2265363"/>
              <a:gd name="T87" fmla="*/ 104180 h 2438400"/>
              <a:gd name="T88" fmla="*/ 635289 w 2265363"/>
              <a:gd name="T89" fmla="*/ 328911 h 2438400"/>
              <a:gd name="T90" fmla="*/ 547542 w 2265363"/>
              <a:gd name="T91" fmla="*/ 238126 h 2438400"/>
              <a:gd name="T92" fmla="*/ 404182 w 2265363"/>
              <a:gd name="T93" fmla="*/ 306587 h 2438400"/>
              <a:gd name="T94" fmla="*/ 290236 w 2265363"/>
              <a:gd name="T95" fmla="*/ 335360 h 2438400"/>
              <a:gd name="T96" fmla="*/ 328547 w 2265363"/>
              <a:gd name="T97" fmla="*/ 168920 h 2438400"/>
              <a:gd name="T98" fmla="*/ 1342152 w 2265363"/>
              <a:gd name="T99" fmla="*/ 10914 h 2438400"/>
              <a:gd name="T100" fmla="*/ 1476305 w 2265363"/>
              <a:gd name="T101" fmla="*/ 215305 h 2438400"/>
              <a:gd name="T102" fmla="*/ 1493136 w 2265363"/>
              <a:gd name="T103" fmla="*/ 326182 h 2438400"/>
              <a:gd name="T104" fmla="*/ 1371359 w 2265363"/>
              <a:gd name="T105" fmla="*/ 307083 h 2438400"/>
              <a:gd name="T106" fmla="*/ 1259234 w 2265363"/>
              <a:gd name="T107" fmla="*/ 291208 h 2438400"/>
              <a:gd name="T108" fmla="*/ 1193643 w 2265363"/>
              <a:gd name="T109" fmla="*/ 288231 h 2438400"/>
              <a:gd name="T110" fmla="*/ 1252304 w 2265363"/>
              <a:gd name="T111" fmla="*/ 34975 h 2438400"/>
              <a:gd name="T112" fmla="*/ 1059598 w 2265363"/>
              <a:gd name="T113" fmla="*/ 73089 h 2438400"/>
              <a:gd name="T114" fmla="*/ 1039026 w 2265363"/>
              <a:gd name="T115" fmla="*/ 130569 h 2438400"/>
              <a:gd name="T116" fmla="*/ 1058855 w 2265363"/>
              <a:gd name="T117" fmla="*/ 276498 h 2438400"/>
              <a:gd name="T118" fmla="*/ 921045 w 2265363"/>
              <a:gd name="T119" fmla="*/ 423666 h 2438400"/>
              <a:gd name="T120" fmla="*/ 753244 w 2265363"/>
              <a:gd name="T121" fmla="*/ 275507 h 2438400"/>
              <a:gd name="T122" fmla="*/ 752005 w 2265363"/>
              <a:gd name="T123" fmla="*/ 116446 h 2438400"/>
              <a:gd name="T124" fmla="*/ 900472 w 2265363"/>
              <a:gd name="T125" fmla="*/ 495 h 24384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65363" h="2438400">
                <a:moveTo>
                  <a:pt x="402259" y="2146300"/>
                </a:moveTo>
                <a:lnTo>
                  <a:pt x="432729" y="2155498"/>
                </a:lnTo>
                <a:lnTo>
                  <a:pt x="448916" y="2160572"/>
                </a:lnTo>
                <a:lnTo>
                  <a:pt x="467643" y="2166281"/>
                </a:lnTo>
                <a:lnTo>
                  <a:pt x="489226" y="2172307"/>
                </a:lnTo>
                <a:lnTo>
                  <a:pt x="513665" y="2177698"/>
                </a:lnTo>
                <a:lnTo>
                  <a:pt x="526679" y="2181187"/>
                </a:lnTo>
                <a:lnTo>
                  <a:pt x="539692" y="2184676"/>
                </a:lnTo>
                <a:lnTo>
                  <a:pt x="553657" y="2187847"/>
                </a:lnTo>
                <a:lnTo>
                  <a:pt x="568258" y="2191019"/>
                </a:lnTo>
                <a:lnTo>
                  <a:pt x="630468" y="2203388"/>
                </a:lnTo>
                <a:lnTo>
                  <a:pt x="646972" y="2206242"/>
                </a:lnTo>
                <a:lnTo>
                  <a:pt x="663477" y="2209097"/>
                </a:lnTo>
                <a:lnTo>
                  <a:pt x="697438" y="2214171"/>
                </a:lnTo>
                <a:lnTo>
                  <a:pt x="714578" y="2217343"/>
                </a:lnTo>
                <a:lnTo>
                  <a:pt x="732035" y="2219563"/>
                </a:lnTo>
                <a:lnTo>
                  <a:pt x="749492" y="2221783"/>
                </a:lnTo>
                <a:lnTo>
                  <a:pt x="766949" y="2223686"/>
                </a:lnTo>
                <a:lnTo>
                  <a:pt x="802180" y="2227809"/>
                </a:lnTo>
                <a:lnTo>
                  <a:pt x="836776" y="2230981"/>
                </a:lnTo>
                <a:lnTo>
                  <a:pt x="871372" y="2234152"/>
                </a:lnTo>
                <a:lnTo>
                  <a:pt x="904699" y="2236689"/>
                </a:lnTo>
                <a:lnTo>
                  <a:pt x="921204" y="2238275"/>
                </a:lnTo>
                <a:lnTo>
                  <a:pt x="937073" y="2238909"/>
                </a:lnTo>
                <a:lnTo>
                  <a:pt x="967861" y="2240495"/>
                </a:lnTo>
                <a:lnTo>
                  <a:pt x="997379" y="2241764"/>
                </a:lnTo>
                <a:lnTo>
                  <a:pt x="1024358" y="2243032"/>
                </a:lnTo>
                <a:lnTo>
                  <a:pt x="1037371" y="2243667"/>
                </a:lnTo>
                <a:lnTo>
                  <a:pt x="1049749" y="2243667"/>
                </a:lnTo>
                <a:lnTo>
                  <a:pt x="1073554" y="2243667"/>
                </a:lnTo>
                <a:lnTo>
                  <a:pt x="1108467" y="2243984"/>
                </a:lnTo>
                <a:lnTo>
                  <a:pt x="1111641" y="2221783"/>
                </a:lnTo>
                <a:lnTo>
                  <a:pt x="1338263" y="2284580"/>
                </a:lnTo>
                <a:lnTo>
                  <a:pt x="1082758" y="2438400"/>
                </a:lnTo>
                <a:lnTo>
                  <a:pt x="1088154" y="2395584"/>
                </a:lnTo>
                <a:lnTo>
                  <a:pt x="1071014" y="2394950"/>
                </a:lnTo>
                <a:lnTo>
                  <a:pt x="1047210" y="2393998"/>
                </a:lnTo>
                <a:lnTo>
                  <a:pt x="1034515" y="2393681"/>
                </a:lnTo>
                <a:lnTo>
                  <a:pt x="1020866" y="2393047"/>
                </a:lnTo>
                <a:lnTo>
                  <a:pt x="991348" y="2391144"/>
                </a:lnTo>
                <a:lnTo>
                  <a:pt x="959926" y="2389241"/>
                </a:lnTo>
                <a:lnTo>
                  <a:pt x="926599" y="2386704"/>
                </a:lnTo>
                <a:lnTo>
                  <a:pt x="909777" y="2385118"/>
                </a:lnTo>
                <a:lnTo>
                  <a:pt x="892320" y="2383532"/>
                </a:lnTo>
                <a:lnTo>
                  <a:pt x="820588" y="2375603"/>
                </a:lnTo>
                <a:lnTo>
                  <a:pt x="802497" y="2373383"/>
                </a:lnTo>
                <a:lnTo>
                  <a:pt x="784088" y="2370846"/>
                </a:lnTo>
                <a:lnTo>
                  <a:pt x="746952" y="2364820"/>
                </a:lnTo>
                <a:lnTo>
                  <a:pt x="728543" y="2362283"/>
                </a:lnTo>
                <a:lnTo>
                  <a:pt x="710134" y="2359111"/>
                </a:lnTo>
                <a:lnTo>
                  <a:pt x="692043" y="2355940"/>
                </a:lnTo>
                <a:lnTo>
                  <a:pt x="673634" y="2352134"/>
                </a:lnTo>
                <a:lnTo>
                  <a:pt x="638085" y="2344839"/>
                </a:lnTo>
                <a:lnTo>
                  <a:pt x="620311" y="2341668"/>
                </a:lnTo>
                <a:lnTo>
                  <a:pt x="602854" y="2337545"/>
                </a:lnTo>
                <a:lnTo>
                  <a:pt x="536835" y="2321370"/>
                </a:lnTo>
                <a:lnTo>
                  <a:pt x="528900" y="2319467"/>
                </a:lnTo>
                <a:lnTo>
                  <a:pt x="521283" y="2317564"/>
                </a:lnTo>
                <a:lnTo>
                  <a:pt x="506365" y="2313124"/>
                </a:lnTo>
                <a:lnTo>
                  <a:pt x="478117" y="2304243"/>
                </a:lnTo>
                <a:lnTo>
                  <a:pt x="452090" y="2296632"/>
                </a:lnTo>
                <a:lnTo>
                  <a:pt x="428920" y="2288703"/>
                </a:lnTo>
                <a:lnTo>
                  <a:pt x="408607" y="2281091"/>
                </a:lnTo>
                <a:lnTo>
                  <a:pt x="391467" y="2274748"/>
                </a:lnTo>
                <a:lnTo>
                  <a:pt x="358775" y="2262379"/>
                </a:lnTo>
                <a:lnTo>
                  <a:pt x="402259" y="2146300"/>
                </a:lnTo>
                <a:close/>
                <a:moveTo>
                  <a:pt x="1231900" y="2073275"/>
                </a:moveTo>
                <a:lnTo>
                  <a:pt x="1342313" y="2073275"/>
                </a:lnTo>
                <a:lnTo>
                  <a:pt x="1346426" y="2075805"/>
                </a:lnTo>
                <a:lnTo>
                  <a:pt x="1356866" y="2083079"/>
                </a:lnTo>
                <a:lnTo>
                  <a:pt x="1369205" y="2091618"/>
                </a:lnTo>
                <a:lnTo>
                  <a:pt x="1375532" y="2096362"/>
                </a:lnTo>
                <a:lnTo>
                  <a:pt x="1382492" y="2102055"/>
                </a:lnTo>
                <a:lnTo>
                  <a:pt x="1388820" y="2107431"/>
                </a:lnTo>
                <a:lnTo>
                  <a:pt x="1394514" y="2112808"/>
                </a:lnTo>
                <a:lnTo>
                  <a:pt x="1399576" y="2118501"/>
                </a:lnTo>
                <a:lnTo>
                  <a:pt x="1404005" y="2124193"/>
                </a:lnTo>
                <a:lnTo>
                  <a:pt x="1405903" y="2126723"/>
                </a:lnTo>
                <a:lnTo>
                  <a:pt x="1407485" y="2129570"/>
                </a:lnTo>
                <a:lnTo>
                  <a:pt x="1408751" y="2132100"/>
                </a:lnTo>
                <a:lnTo>
                  <a:pt x="1409384" y="2134630"/>
                </a:lnTo>
                <a:lnTo>
                  <a:pt x="1409700" y="2136844"/>
                </a:lnTo>
                <a:lnTo>
                  <a:pt x="1409700" y="2139058"/>
                </a:lnTo>
                <a:lnTo>
                  <a:pt x="1409384" y="2141271"/>
                </a:lnTo>
                <a:lnTo>
                  <a:pt x="1408751" y="2143801"/>
                </a:lnTo>
                <a:lnTo>
                  <a:pt x="1407169" y="2145383"/>
                </a:lnTo>
                <a:lnTo>
                  <a:pt x="1405271" y="2146964"/>
                </a:lnTo>
                <a:lnTo>
                  <a:pt x="1403056" y="2148862"/>
                </a:lnTo>
                <a:lnTo>
                  <a:pt x="1399892" y="2150127"/>
                </a:lnTo>
                <a:lnTo>
                  <a:pt x="1396412" y="2151076"/>
                </a:lnTo>
                <a:lnTo>
                  <a:pt x="1392300" y="2152341"/>
                </a:lnTo>
                <a:lnTo>
                  <a:pt x="1387238" y="2152973"/>
                </a:lnTo>
                <a:lnTo>
                  <a:pt x="1381543" y="2153922"/>
                </a:lnTo>
                <a:lnTo>
                  <a:pt x="1372685" y="2154238"/>
                </a:lnTo>
                <a:lnTo>
                  <a:pt x="1364459" y="2154238"/>
                </a:lnTo>
                <a:lnTo>
                  <a:pt x="1356233" y="2153289"/>
                </a:lnTo>
                <a:lnTo>
                  <a:pt x="1348641" y="2152657"/>
                </a:lnTo>
                <a:lnTo>
                  <a:pt x="1341048" y="2151076"/>
                </a:lnTo>
                <a:lnTo>
                  <a:pt x="1334087" y="2149494"/>
                </a:lnTo>
                <a:lnTo>
                  <a:pt x="1327444" y="2147280"/>
                </a:lnTo>
                <a:lnTo>
                  <a:pt x="1321116" y="2145067"/>
                </a:lnTo>
                <a:lnTo>
                  <a:pt x="1314473" y="2142536"/>
                </a:lnTo>
                <a:lnTo>
                  <a:pt x="1308461" y="2139690"/>
                </a:lnTo>
                <a:lnTo>
                  <a:pt x="1303083" y="2136211"/>
                </a:lnTo>
                <a:lnTo>
                  <a:pt x="1297389" y="2133049"/>
                </a:lnTo>
                <a:lnTo>
                  <a:pt x="1286632" y="2126091"/>
                </a:lnTo>
                <a:lnTo>
                  <a:pt x="1275559" y="2118184"/>
                </a:lnTo>
                <a:lnTo>
                  <a:pt x="1271130" y="2115338"/>
                </a:lnTo>
                <a:lnTo>
                  <a:pt x="1269232" y="2114389"/>
                </a:lnTo>
                <a:lnTo>
                  <a:pt x="1267650" y="2114073"/>
                </a:lnTo>
                <a:lnTo>
                  <a:pt x="1266701" y="2113757"/>
                </a:lnTo>
                <a:lnTo>
                  <a:pt x="1265752" y="2114073"/>
                </a:lnTo>
                <a:lnTo>
                  <a:pt x="1265119" y="2114073"/>
                </a:lnTo>
                <a:lnTo>
                  <a:pt x="1264802" y="2114705"/>
                </a:lnTo>
                <a:lnTo>
                  <a:pt x="1263537" y="2116287"/>
                </a:lnTo>
                <a:lnTo>
                  <a:pt x="1263221" y="2117552"/>
                </a:lnTo>
                <a:lnTo>
                  <a:pt x="1262588" y="2118817"/>
                </a:lnTo>
                <a:lnTo>
                  <a:pt x="1261639" y="2118817"/>
                </a:lnTo>
                <a:lnTo>
                  <a:pt x="1261006" y="2119449"/>
                </a:lnTo>
                <a:lnTo>
                  <a:pt x="1248351" y="2118501"/>
                </a:lnTo>
                <a:lnTo>
                  <a:pt x="1241391" y="2117868"/>
                </a:lnTo>
                <a:lnTo>
                  <a:pt x="1238860" y="2117552"/>
                </a:lnTo>
                <a:lnTo>
                  <a:pt x="1236962" y="2116603"/>
                </a:lnTo>
                <a:lnTo>
                  <a:pt x="1235064" y="2106799"/>
                </a:lnTo>
                <a:lnTo>
                  <a:pt x="1233798" y="2099209"/>
                </a:lnTo>
                <a:lnTo>
                  <a:pt x="1232849" y="2092251"/>
                </a:lnTo>
                <a:lnTo>
                  <a:pt x="1232533" y="2087191"/>
                </a:lnTo>
                <a:lnTo>
                  <a:pt x="1232849" y="2082130"/>
                </a:lnTo>
                <a:lnTo>
                  <a:pt x="1233165" y="2078968"/>
                </a:lnTo>
                <a:lnTo>
                  <a:pt x="1233798" y="2076754"/>
                </a:lnTo>
                <a:lnTo>
                  <a:pt x="1231900" y="2073275"/>
                </a:lnTo>
                <a:close/>
                <a:moveTo>
                  <a:pt x="952348" y="2073275"/>
                </a:moveTo>
                <a:lnTo>
                  <a:pt x="1063626" y="2073275"/>
                </a:lnTo>
                <a:lnTo>
                  <a:pt x="1062027" y="2076754"/>
                </a:lnTo>
                <a:lnTo>
                  <a:pt x="1062347" y="2078335"/>
                </a:lnTo>
                <a:lnTo>
                  <a:pt x="1062986" y="2081498"/>
                </a:lnTo>
                <a:lnTo>
                  <a:pt x="1063306" y="2085609"/>
                </a:lnTo>
                <a:lnTo>
                  <a:pt x="1062986" y="2090986"/>
                </a:lnTo>
                <a:lnTo>
                  <a:pt x="1062027" y="2097944"/>
                </a:lnTo>
                <a:lnTo>
                  <a:pt x="1061068" y="2106166"/>
                </a:lnTo>
                <a:lnTo>
                  <a:pt x="1058829" y="2116603"/>
                </a:lnTo>
                <a:lnTo>
                  <a:pt x="1056911" y="2117552"/>
                </a:lnTo>
                <a:lnTo>
                  <a:pt x="1054033" y="2117868"/>
                </a:lnTo>
                <a:lnTo>
                  <a:pt x="1047318" y="2118501"/>
                </a:lnTo>
                <a:lnTo>
                  <a:pt x="1034527" y="2119449"/>
                </a:lnTo>
                <a:lnTo>
                  <a:pt x="1033568" y="2118817"/>
                </a:lnTo>
                <a:lnTo>
                  <a:pt x="1032929" y="2118817"/>
                </a:lnTo>
                <a:lnTo>
                  <a:pt x="1032289" y="2117552"/>
                </a:lnTo>
                <a:lnTo>
                  <a:pt x="1031330" y="2116287"/>
                </a:lnTo>
                <a:lnTo>
                  <a:pt x="1030690" y="2114705"/>
                </a:lnTo>
                <a:lnTo>
                  <a:pt x="1030371" y="2114073"/>
                </a:lnTo>
                <a:lnTo>
                  <a:pt x="1029411" y="2114073"/>
                </a:lnTo>
                <a:lnTo>
                  <a:pt x="1028772" y="2113757"/>
                </a:lnTo>
                <a:lnTo>
                  <a:pt x="1027493" y="2114073"/>
                </a:lnTo>
                <a:lnTo>
                  <a:pt x="1026214" y="2114389"/>
                </a:lnTo>
                <a:lnTo>
                  <a:pt x="1024295" y="2115338"/>
                </a:lnTo>
                <a:lnTo>
                  <a:pt x="1019818" y="2118184"/>
                </a:lnTo>
                <a:lnTo>
                  <a:pt x="1008627" y="2126091"/>
                </a:lnTo>
                <a:lnTo>
                  <a:pt x="997754" y="2133049"/>
                </a:lnTo>
                <a:lnTo>
                  <a:pt x="991999" y="2136211"/>
                </a:lnTo>
                <a:lnTo>
                  <a:pt x="986243" y="2139690"/>
                </a:lnTo>
                <a:lnTo>
                  <a:pt x="979848" y="2142536"/>
                </a:lnTo>
                <a:lnTo>
                  <a:pt x="973772" y="2145067"/>
                </a:lnTo>
                <a:lnTo>
                  <a:pt x="967377" y="2147280"/>
                </a:lnTo>
                <a:lnTo>
                  <a:pt x="960662" y="2149494"/>
                </a:lnTo>
                <a:lnTo>
                  <a:pt x="953307" y="2151076"/>
                </a:lnTo>
                <a:lnTo>
                  <a:pt x="945953" y="2152657"/>
                </a:lnTo>
                <a:lnTo>
                  <a:pt x="938278" y="2153289"/>
                </a:lnTo>
                <a:lnTo>
                  <a:pt x="929964" y="2154238"/>
                </a:lnTo>
                <a:lnTo>
                  <a:pt x="921651" y="2154238"/>
                </a:lnTo>
                <a:lnTo>
                  <a:pt x="912377" y="2153922"/>
                </a:lnTo>
                <a:lnTo>
                  <a:pt x="906941" y="2152973"/>
                </a:lnTo>
                <a:lnTo>
                  <a:pt x="901825" y="2152341"/>
                </a:lnTo>
                <a:lnTo>
                  <a:pt x="897668" y="2151392"/>
                </a:lnTo>
                <a:lnTo>
                  <a:pt x="893831" y="2150127"/>
                </a:lnTo>
                <a:lnTo>
                  <a:pt x="890953" y="2148862"/>
                </a:lnTo>
                <a:lnTo>
                  <a:pt x="888715" y="2146964"/>
                </a:lnTo>
                <a:lnTo>
                  <a:pt x="886796" y="2145383"/>
                </a:lnTo>
                <a:lnTo>
                  <a:pt x="885197" y="2143801"/>
                </a:lnTo>
                <a:lnTo>
                  <a:pt x="884558" y="2141271"/>
                </a:lnTo>
                <a:lnTo>
                  <a:pt x="884238" y="2139690"/>
                </a:lnTo>
                <a:lnTo>
                  <a:pt x="884238" y="2137160"/>
                </a:lnTo>
                <a:lnTo>
                  <a:pt x="884558" y="2134630"/>
                </a:lnTo>
                <a:lnTo>
                  <a:pt x="885197" y="2132416"/>
                </a:lnTo>
                <a:lnTo>
                  <a:pt x="886476" y="2129886"/>
                </a:lnTo>
                <a:lnTo>
                  <a:pt x="887755" y="2127040"/>
                </a:lnTo>
                <a:lnTo>
                  <a:pt x="889354" y="2124510"/>
                </a:lnTo>
                <a:lnTo>
                  <a:pt x="893831" y="2118817"/>
                </a:lnTo>
                <a:lnTo>
                  <a:pt x="899267" y="2113440"/>
                </a:lnTo>
                <a:lnTo>
                  <a:pt x="905023" y="2107748"/>
                </a:lnTo>
                <a:lnTo>
                  <a:pt x="911418" y="2102371"/>
                </a:lnTo>
                <a:lnTo>
                  <a:pt x="917813" y="2097311"/>
                </a:lnTo>
                <a:lnTo>
                  <a:pt x="924528" y="2091935"/>
                </a:lnTo>
                <a:lnTo>
                  <a:pt x="936679" y="2083396"/>
                </a:lnTo>
                <a:lnTo>
                  <a:pt x="947871" y="2075805"/>
                </a:lnTo>
                <a:lnTo>
                  <a:pt x="952348" y="2073275"/>
                </a:lnTo>
                <a:close/>
                <a:moveTo>
                  <a:pt x="2074146" y="1830388"/>
                </a:moveTo>
                <a:lnTo>
                  <a:pt x="2084311" y="1836100"/>
                </a:lnTo>
                <a:lnTo>
                  <a:pt x="2094475" y="1842129"/>
                </a:lnTo>
                <a:lnTo>
                  <a:pt x="2113851" y="1854187"/>
                </a:lnTo>
                <a:lnTo>
                  <a:pt x="2132274" y="1866879"/>
                </a:lnTo>
                <a:lnTo>
                  <a:pt x="2149744" y="1879572"/>
                </a:lnTo>
                <a:lnTo>
                  <a:pt x="2166896" y="1892581"/>
                </a:lnTo>
                <a:lnTo>
                  <a:pt x="2182460" y="1904957"/>
                </a:lnTo>
                <a:lnTo>
                  <a:pt x="2196754" y="1917332"/>
                </a:lnTo>
                <a:lnTo>
                  <a:pt x="2210412" y="1928755"/>
                </a:lnTo>
                <a:lnTo>
                  <a:pt x="2222800" y="1940178"/>
                </a:lnTo>
                <a:lnTo>
                  <a:pt x="2233282" y="1950332"/>
                </a:lnTo>
                <a:lnTo>
                  <a:pt x="2250752" y="1967150"/>
                </a:lnTo>
                <a:lnTo>
                  <a:pt x="2261552" y="1978573"/>
                </a:lnTo>
                <a:lnTo>
                  <a:pt x="2265363" y="1982698"/>
                </a:lnTo>
                <a:lnTo>
                  <a:pt x="2231376" y="1980160"/>
                </a:lnTo>
                <a:lnTo>
                  <a:pt x="2231376" y="1983650"/>
                </a:lnTo>
                <a:lnTo>
                  <a:pt x="2230741" y="1990631"/>
                </a:lnTo>
                <a:lnTo>
                  <a:pt x="2230106" y="1994756"/>
                </a:lnTo>
                <a:lnTo>
                  <a:pt x="2228835" y="2000467"/>
                </a:lnTo>
                <a:lnTo>
                  <a:pt x="2225341" y="2013160"/>
                </a:lnTo>
                <a:lnTo>
                  <a:pt x="2221212" y="2026487"/>
                </a:lnTo>
                <a:lnTo>
                  <a:pt x="2218671" y="2033468"/>
                </a:lnTo>
                <a:lnTo>
                  <a:pt x="2216130" y="2040132"/>
                </a:lnTo>
                <a:lnTo>
                  <a:pt x="2212953" y="2046478"/>
                </a:lnTo>
                <a:lnTo>
                  <a:pt x="2209777" y="2052507"/>
                </a:lnTo>
                <a:lnTo>
                  <a:pt x="2206283" y="2059170"/>
                </a:lnTo>
                <a:lnTo>
                  <a:pt x="2202471" y="2065834"/>
                </a:lnTo>
                <a:lnTo>
                  <a:pt x="2198342" y="2072180"/>
                </a:lnTo>
                <a:lnTo>
                  <a:pt x="2194213" y="2078209"/>
                </a:lnTo>
                <a:lnTo>
                  <a:pt x="2184684" y="2090901"/>
                </a:lnTo>
                <a:lnTo>
                  <a:pt x="2175155" y="2103911"/>
                </a:lnTo>
                <a:lnTo>
                  <a:pt x="2163402" y="2115652"/>
                </a:lnTo>
                <a:lnTo>
                  <a:pt x="2151650" y="2128027"/>
                </a:lnTo>
                <a:lnTo>
                  <a:pt x="2145297" y="2134056"/>
                </a:lnTo>
                <a:lnTo>
                  <a:pt x="2138944" y="2139768"/>
                </a:lnTo>
                <a:lnTo>
                  <a:pt x="2132274" y="2145479"/>
                </a:lnTo>
                <a:lnTo>
                  <a:pt x="2125286" y="2150874"/>
                </a:lnTo>
                <a:lnTo>
                  <a:pt x="2118615" y="2156585"/>
                </a:lnTo>
                <a:lnTo>
                  <a:pt x="2111310" y="2162297"/>
                </a:lnTo>
                <a:lnTo>
                  <a:pt x="2096699" y="2172768"/>
                </a:lnTo>
                <a:lnTo>
                  <a:pt x="2081452" y="2182922"/>
                </a:lnTo>
                <a:lnTo>
                  <a:pt x="2065888" y="2193393"/>
                </a:lnTo>
                <a:lnTo>
                  <a:pt x="2049688" y="2202913"/>
                </a:lnTo>
                <a:lnTo>
                  <a:pt x="2033171" y="2212115"/>
                </a:lnTo>
                <a:lnTo>
                  <a:pt x="2016654" y="2221317"/>
                </a:lnTo>
                <a:lnTo>
                  <a:pt x="1999820" y="2229567"/>
                </a:lnTo>
                <a:lnTo>
                  <a:pt x="1991243" y="2234009"/>
                </a:lnTo>
                <a:lnTo>
                  <a:pt x="1982350" y="2238134"/>
                </a:lnTo>
                <a:lnTo>
                  <a:pt x="1965197" y="2246384"/>
                </a:lnTo>
                <a:lnTo>
                  <a:pt x="1929622" y="2261933"/>
                </a:lnTo>
                <a:lnTo>
                  <a:pt x="1894047" y="2275895"/>
                </a:lnTo>
                <a:lnTo>
                  <a:pt x="1858789" y="2288904"/>
                </a:lnTo>
                <a:lnTo>
                  <a:pt x="1841002" y="2294933"/>
                </a:lnTo>
                <a:lnTo>
                  <a:pt x="1823850" y="2300645"/>
                </a:lnTo>
                <a:lnTo>
                  <a:pt x="1806062" y="2306039"/>
                </a:lnTo>
                <a:lnTo>
                  <a:pt x="1789227" y="2311433"/>
                </a:lnTo>
                <a:lnTo>
                  <a:pt x="1772075" y="2316193"/>
                </a:lnTo>
                <a:lnTo>
                  <a:pt x="1755558" y="2321270"/>
                </a:lnTo>
                <a:lnTo>
                  <a:pt x="1723159" y="2329520"/>
                </a:lnTo>
                <a:lnTo>
                  <a:pt x="1692666" y="2337136"/>
                </a:lnTo>
                <a:lnTo>
                  <a:pt x="1664079" y="2343482"/>
                </a:lnTo>
                <a:lnTo>
                  <a:pt x="1638033" y="2349194"/>
                </a:lnTo>
                <a:lnTo>
                  <a:pt x="1613892" y="2353953"/>
                </a:lnTo>
                <a:lnTo>
                  <a:pt x="1593246" y="2358078"/>
                </a:lnTo>
                <a:lnTo>
                  <a:pt x="1575141" y="2360934"/>
                </a:lnTo>
                <a:lnTo>
                  <a:pt x="1541154" y="2366963"/>
                </a:lnTo>
                <a:lnTo>
                  <a:pt x="1520825" y="2221634"/>
                </a:lnTo>
                <a:lnTo>
                  <a:pt x="1552906" y="2217192"/>
                </a:lnTo>
                <a:lnTo>
                  <a:pt x="1569741" y="2215288"/>
                </a:lnTo>
                <a:lnTo>
                  <a:pt x="1589752" y="2212749"/>
                </a:lnTo>
                <a:lnTo>
                  <a:pt x="1612304" y="2208942"/>
                </a:lnTo>
                <a:lnTo>
                  <a:pt x="1637080" y="2204817"/>
                </a:lnTo>
                <a:lnTo>
                  <a:pt x="1664079" y="2200374"/>
                </a:lnTo>
                <a:lnTo>
                  <a:pt x="1692666" y="2194663"/>
                </a:lnTo>
                <a:lnTo>
                  <a:pt x="1723159" y="2188634"/>
                </a:lnTo>
                <a:lnTo>
                  <a:pt x="1754923" y="2181970"/>
                </a:lnTo>
                <a:lnTo>
                  <a:pt x="1770804" y="2178162"/>
                </a:lnTo>
                <a:lnTo>
                  <a:pt x="1787321" y="2174355"/>
                </a:lnTo>
                <a:lnTo>
                  <a:pt x="1820038" y="2165787"/>
                </a:lnTo>
                <a:lnTo>
                  <a:pt x="1852754" y="2155951"/>
                </a:lnTo>
                <a:lnTo>
                  <a:pt x="1885788" y="2145797"/>
                </a:lnTo>
                <a:lnTo>
                  <a:pt x="1918187" y="2134056"/>
                </a:lnTo>
                <a:lnTo>
                  <a:pt x="1934069" y="2128027"/>
                </a:lnTo>
                <a:lnTo>
                  <a:pt x="1941692" y="2124537"/>
                </a:lnTo>
                <a:lnTo>
                  <a:pt x="1949316" y="2121681"/>
                </a:lnTo>
                <a:lnTo>
                  <a:pt x="1964880" y="2115017"/>
                </a:lnTo>
                <a:lnTo>
                  <a:pt x="1979491" y="2108036"/>
                </a:lnTo>
                <a:lnTo>
                  <a:pt x="2007761" y="2093757"/>
                </a:lnTo>
                <a:lnTo>
                  <a:pt x="2033489" y="2078526"/>
                </a:lnTo>
                <a:lnTo>
                  <a:pt x="2045559" y="2070911"/>
                </a:lnTo>
                <a:lnTo>
                  <a:pt x="2051277" y="2066786"/>
                </a:lnTo>
                <a:lnTo>
                  <a:pt x="2056994" y="2062978"/>
                </a:lnTo>
                <a:lnTo>
                  <a:pt x="2062076" y="2058853"/>
                </a:lnTo>
                <a:lnTo>
                  <a:pt x="2067476" y="2055045"/>
                </a:lnTo>
                <a:lnTo>
                  <a:pt x="2077323" y="2046795"/>
                </a:lnTo>
                <a:lnTo>
                  <a:pt x="2094475" y="2031564"/>
                </a:lnTo>
                <a:lnTo>
                  <a:pt x="2107181" y="2016016"/>
                </a:lnTo>
                <a:lnTo>
                  <a:pt x="2112898" y="2009035"/>
                </a:lnTo>
                <a:lnTo>
                  <a:pt x="2115121" y="2005544"/>
                </a:lnTo>
                <a:lnTo>
                  <a:pt x="2117027" y="2002054"/>
                </a:lnTo>
                <a:lnTo>
                  <a:pt x="2119251" y="1998881"/>
                </a:lnTo>
                <a:lnTo>
                  <a:pt x="2120839" y="1995708"/>
                </a:lnTo>
                <a:lnTo>
                  <a:pt x="2123062" y="1990948"/>
                </a:lnTo>
                <a:lnTo>
                  <a:pt x="2124968" y="1987140"/>
                </a:lnTo>
                <a:lnTo>
                  <a:pt x="2125921" y="1985237"/>
                </a:lnTo>
                <a:lnTo>
                  <a:pt x="2126874" y="1983650"/>
                </a:lnTo>
                <a:lnTo>
                  <a:pt x="2127192" y="1983333"/>
                </a:lnTo>
                <a:lnTo>
                  <a:pt x="2128145" y="1982381"/>
                </a:lnTo>
                <a:lnTo>
                  <a:pt x="2128462" y="1979208"/>
                </a:lnTo>
                <a:lnTo>
                  <a:pt x="2129415" y="1972544"/>
                </a:lnTo>
                <a:lnTo>
                  <a:pt x="2129415" y="1971275"/>
                </a:lnTo>
                <a:lnTo>
                  <a:pt x="2107816" y="1970006"/>
                </a:lnTo>
                <a:lnTo>
                  <a:pt x="2104640" y="1943351"/>
                </a:lnTo>
                <a:lnTo>
                  <a:pt x="2101781" y="1921457"/>
                </a:lnTo>
                <a:lnTo>
                  <a:pt x="2098604" y="1903053"/>
                </a:lnTo>
                <a:lnTo>
                  <a:pt x="2094793" y="1887504"/>
                </a:lnTo>
                <a:lnTo>
                  <a:pt x="2090663" y="1873543"/>
                </a:lnTo>
                <a:lnTo>
                  <a:pt x="2086217" y="1860215"/>
                </a:lnTo>
                <a:lnTo>
                  <a:pt x="2081134" y="1846254"/>
                </a:lnTo>
                <a:lnTo>
                  <a:pt x="2074146" y="1830388"/>
                </a:lnTo>
                <a:close/>
                <a:moveTo>
                  <a:pt x="604823" y="1655763"/>
                </a:moveTo>
                <a:lnTo>
                  <a:pt x="607339" y="1664401"/>
                </a:lnTo>
                <a:lnTo>
                  <a:pt x="610484" y="1672399"/>
                </a:lnTo>
                <a:lnTo>
                  <a:pt x="613314" y="1679438"/>
                </a:lnTo>
                <a:lnTo>
                  <a:pt x="616774" y="1685837"/>
                </a:lnTo>
                <a:lnTo>
                  <a:pt x="620234" y="1691595"/>
                </a:lnTo>
                <a:lnTo>
                  <a:pt x="623379" y="1696714"/>
                </a:lnTo>
                <a:lnTo>
                  <a:pt x="626838" y="1701193"/>
                </a:lnTo>
                <a:lnTo>
                  <a:pt x="630298" y="1705352"/>
                </a:lnTo>
                <a:lnTo>
                  <a:pt x="634386" y="1709512"/>
                </a:lnTo>
                <a:lnTo>
                  <a:pt x="638160" y="1713351"/>
                </a:lnTo>
                <a:lnTo>
                  <a:pt x="641620" y="1715910"/>
                </a:lnTo>
                <a:lnTo>
                  <a:pt x="644765" y="1718150"/>
                </a:lnTo>
                <a:lnTo>
                  <a:pt x="649483" y="1720709"/>
                </a:lnTo>
                <a:lnTo>
                  <a:pt x="651055" y="1721669"/>
                </a:lnTo>
                <a:lnTo>
                  <a:pt x="653257" y="1726148"/>
                </a:lnTo>
                <a:lnTo>
                  <a:pt x="657974" y="1738305"/>
                </a:lnTo>
                <a:lnTo>
                  <a:pt x="664579" y="1753662"/>
                </a:lnTo>
                <a:lnTo>
                  <a:pt x="667095" y="1761660"/>
                </a:lnTo>
                <a:lnTo>
                  <a:pt x="669296" y="1769659"/>
                </a:lnTo>
                <a:lnTo>
                  <a:pt x="669925" y="1773178"/>
                </a:lnTo>
                <a:lnTo>
                  <a:pt x="669611" y="1775737"/>
                </a:lnTo>
                <a:lnTo>
                  <a:pt x="668982" y="1777657"/>
                </a:lnTo>
                <a:lnTo>
                  <a:pt x="667409" y="1779576"/>
                </a:lnTo>
                <a:lnTo>
                  <a:pt x="665522" y="1780216"/>
                </a:lnTo>
                <a:lnTo>
                  <a:pt x="663006" y="1781176"/>
                </a:lnTo>
                <a:lnTo>
                  <a:pt x="660490" y="1781176"/>
                </a:lnTo>
                <a:lnTo>
                  <a:pt x="657345" y="1781176"/>
                </a:lnTo>
                <a:lnTo>
                  <a:pt x="654515" y="1780856"/>
                </a:lnTo>
                <a:lnTo>
                  <a:pt x="651370" y="1779896"/>
                </a:lnTo>
                <a:lnTo>
                  <a:pt x="645079" y="1778297"/>
                </a:lnTo>
                <a:lnTo>
                  <a:pt x="640362" y="1776697"/>
                </a:lnTo>
                <a:lnTo>
                  <a:pt x="636902" y="1774778"/>
                </a:lnTo>
                <a:lnTo>
                  <a:pt x="636273" y="1773818"/>
                </a:lnTo>
                <a:lnTo>
                  <a:pt x="635015" y="1772858"/>
                </a:lnTo>
                <a:lnTo>
                  <a:pt x="633443" y="1769659"/>
                </a:lnTo>
                <a:lnTo>
                  <a:pt x="632185" y="1765500"/>
                </a:lnTo>
                <a:lnTo>
                  <a:pt x="630298" y="1760701"/>
                </a:lnTo>
                <a:lnTo>
                  <a:pt x="627467" y="1749503"/>
                </a:lnTo>
                <a:lnTo>
                  <a:pt x="624951" y="1739905"/>
                </a:lnTo>
                <a:lnTo>
                  <a:pt x="623064" y="1730627"/>
                </a:lnTo>
                <a:lnTo>
                  <a:pt x="616460" y="1758461"/>
                </a:lnTo>
                <a:lnTo>
                  <a:pt x="617089" y="1761020"/>
                </a:lnTo>
                <a:lnTo>
                  <a:pt x="617089" y="1762620"/>
                </a:lnTo>
                <a:lnTo>
                  <a:pt x="617089" y="1763260"/>
                </a:lnTo>
                <a:lnTo>
                  <a:pt x="616774" y="1761660"/>
                </a:lnTo>
                <a:lnTo>
                  <a:pt x="615201" y="1757181"/>
                </a:lnTo>
                <a:lnTo>
                  <a:pt x="609855" y="1735746"/>
                </a:lnTo>
                <a:lnTo>
                  <a:pt x="607968" y="1727748"/>
                </a:lnTo>
                <a:lnTo>
                  <a:pt x="606395" y="1719749"/>
                </a:lnTo>
                <a:lnTo>
                  <a:pt x="605137" y="1712071"/>
                </a:lnTo>
                <a:lnTo>
                  <a:pt x="604508" y="1705033"/>
                </a:lnTo>
                <a:lnTo>
                  <a:pt x="603250" y="1691275"/>
                </a:lnTo>
                <a:lnTo>
                  <a:pt x="603250" y="1679438"/>
                </a:lnTo>
                <a:lnTo>
                  <a:pt x="603879" y="1669840"/>
                </a:lnTo>
                <a:lnTo>
                  <a:pt x="604194" y="1662162"/>
                </a:lnTo>
                <a:lnTo>
                  <a:pt x="604823" y="1655763"/>
                </a:lnTo>
                <a:close/>
                <a:moveTo>
                  <a:pt x="572788" y="1655763"/>
                </a:moveTo>
                <a:lnTo>
                  <a:pt x="574046" y="1662162"/>
                </a:lnTo>
                <a:lnTo>
                  <a:pt x="574361" y="1669840"/>
                </a:lnTo>
                <a:lnTo>
                  <a:pt x="574675" y="1679438"/>
                </a:lnTo>
                <a:lnTo>
                  <a:pt x="574361" y="1691275"/>
                </a:lnTo>
                <a:lnTo>
                  <a:pt x="573417" y="1705033"/>
                </a:lnTo>
                <a:lnTo>
                  <a:pt x="572788" y="1712071"/>
                </a:lnTo>
                <a:lnTo>
                  <a:pt x="571530" y="1719749"/>
                </a:lnTo>
                <a:lnTo>
                  <a:pt x="570272" y="1727748"/>
                </a:lnTo>
                <a:lnTo>
                  <a:pt x="568385" y="1735746"/>
                </a:lnTo>
                <a:lnTo>
                  <a:pt x="562724" y="1757181"/>
                </a:lnTo>
                <a:lnTo>
                  <a:pt x="561152" y="1761660"/>
                </a:lnTo>
                <a:lnTo>
                  <a:pt x="560837" y="1763260"/>
                </a:lnTo>
                <a:lnTo>
                  <a:pt x="560837" y="1762620"/>
                </a:lnTo>
                <a:lnTo>
                  <a:pt x="560837" y="1761020"/>
                </a:lnTo>
                <a:lnTo>
                  <a:pt x="561152" y="1758461"/>
                </a:lnTo>
                <a:lnTo>
                  <a:pt x="554547" y="1730627"/>
                </a:lnTo>
                <a:lnTo>
                  <a:pt x="553289" y="1736706"/>
                </a:lnTo>
                <a:lnTo>
                  <a:pt x="550144" y="1751103"/>
                </a:lnTo>
                <a:lnTo>
                  <a:pt x="548257" y="1759101"/>
                </a:lnTo>
                <a:lnTo>
                  <a:pt x="545741" y="1765819"/>
                </a:lnTo>
                <a:lnTo>
                  <a:pt x="543225" y="1771578"/>
                </a:lnTo>
                <a:lnTo>
                  <a:pt x="542281" y="1773498"/>
                </a:lnTo>
                <a:lnTo>
                  <a:pt x="541023" y="1774778"/>
                </a:lnTo>
                <a:lnTo>
                  <a:pt x="537878" y="1776697"/>
                </a:lnTo>
                <a:lnTo>
                  <a:pt x="532532" y="1778297"/>
                </a:lnTo>
                <a:lnTo>
                  <a:pt x="526556" y="1779896"/>
                </a:lnTo>
                <a:lnTo>
                  <a:pt x="523726" y="1780856"/>
                </a:lnTo>
                <a:lnTo>
                  <a:pt x="520581" y="1781176"/>
                </a:lnTo>
                <a:lnTo>
                  <a:pt x="517750" y="1781176"/>
                </a:lnTo>
                <a:lnTo>
                  <a:pt x="514605" y="1781176"/>
                </a:lnTo>
                <a:lnTo>
                  <a:pt x="512403" y="1780216"/>
                </a:lnTo>
                <a:lnTo>
                  <a:pt x="510516" y="1779576"/>
                </a:lnTo>
                <a:lnTo>
                  <a:pt x="509258" y="1777657"/>
                </a:lnTo>
                <a:lnTo>
                  <a:pt x="508000" y="1775737"/>
                </a:lnTo>
                <a:lnTo>
                  <a:pt x="508000" y="1773178"/>
                </a:lnTo>
                <a:lnTo>
                  <a:pt x="508315" y="1769659"/>
                </a:lnTo>
                <a:lnTo>
                  <a:pt x="510831" y="1761660"/>
                </a:lnTo>
                <a:lnTo>
                  <a:pt x="513661" y="1753662"/>
                </a:lnTo>
                <a:lnTo>
                  <a:pt x="519637" y="1738305"/>
                </a:lnTo>
                <a:lnTo>
                  <a:pt x="524669" y="1726148"/>
                </a:lnTo>
                <a:lnTo>
                  <a:pt x="526871" y="1721669"/>
                </a:lnTo>
                <a:lnTo>
                  <a:pt x="528129" y="1721349"/>
                </a:lnTo>
                <a:lnTo>
                  <a:pt x="531903" y="1718790"/>
                </a:lnTo>
                <a:lnTo>
                  <a:pt x="537564" y="1715270"/>
                </a:lnTo>
                <a:lnTo>
                  <a:pt x="540709" y="1712391"/>
                </a:lnTo>
                <a:lnTo>
                  <a:pt x="544168" y="1709192"/>
                </a:lnTo>
                <a:lnTo>
                  <a:pt x="547942" y="1705352"/>
                </a:lnTo>
                <a:lnTo>
                  <a:pt x="552031" y="1700873"/>
                </a:lnTo>
                <a:lnTo>
                  <a:pt x="555805" y="1695435"/>
                </a:lnTo>
                <a:lnTo>
                  <a:pt x="559265" y="1689036"/>
                </a:lnTo>
                <a:lnTo>
                  <a:pt x="563039" y="1682317"/>
                </a:lnTo>
                <a:lnTo>
                  <a:pt x="566813" y="1674319"/>
                </a:lnTo>
                <a:lnTo>
                  <a:pt x="569958" y="1665681"/>
                </a:lnTo>
                <a:lnTo>
                  <a:pt x="572788" y="1655763"/>
                </a:lnTo>
                <a:close/>
                <a:moveTo>
                  <a:pt x="1818954" y="1647825"/>
                </a:moveTo>
                <a:lnTo>
                  <a:pt x="1838895" y="1652921"/>
                </a:lnTo>
                <a:lnTo>
                  <a:pt x="1857254" y="1658335"/>
                </a:lnTo>
                <a:lnTo>
                  <a:pt x="1887641" y="1667252"/>
                </a:lnTo>
                <a:lnTo>
                  <a:pt x="1920876" y="1677444"/>
                </a:lnTo>
                <a:lnTo>
                  <a:pt x="1893022" y="1751013"/>
                </a:lnTo>
                <a:lnTo>
                  <a:pt x="1862952" y="1739548"/>
                </a:lnTo>
                <a:lnTo>
                  <a:pt x="1842377" y="1731904"/>
                </a:lnTo>
                <a:lnTo>
                  <a:pt x="1842061" y="1727764"/>
                </a:lnTo>
                <a:lnTo>
                  <a:pt x="1841744" y="1723624"/>
                </a:lnTo>
                <a:lnTo>
                  <a:pt x="1840795" y="1719802"/>
                </a:lnTo>
                <a:lnTo>
                  <a:pt x="1840162" y="1715662"/>
                </a:lnTo>
                <a:lnTo>
                  <a:pt x="1837313" y="1706744"/>
                </a:lnTo>
                <a:lnTo>
                  <a:pt x="1834147" y="1697190"/>
                </a:lnTo>
                <a:lnTo>
                  <a:pt x="1830666" y="1688272"/>
                </a:lnTo>
                <a:lnTo>
                  <a:pt x="1827500" y="1679355"/>
                </a:lnTo>
                <a:lnTo>
                  <a:pt x="1821486" y="1665979"/>
                </a:lnTo>
                <a:lnTo>
                  <a:pt x="1818321" y="1658972"/>
                </a:lnTo>
                <a:lnTo>
                  <a:pt x="1817688" y="1658016"/>
                </a:lnTo>
                <a:lnTo>
                  <a:pt x="1818954" y="1647825"/>
                </a:lnTo>
                <a:close/>
                <a:moveTo>
                  <a:pt x="471166" y="1647825"/>
                </a:moveTo>
                <a:lnTo>
                  <a:pt x="477838" y="1697288"/>
                </a:lnTo>
                <a:lnTo>
                  <a:pt x="477203" y="1698239"/>
                </a:lnTo>
                <a:lnTo>
                  <a:pt x="473072" y="1707434"/>
                </a:lnTo>
                <a:lnTo>
                  <a:pt x="465447" y="1725190"/>
                </a:lnTo>
                <a:lnTo>
                  <a:pt x="429546" y="1738190"/>
                </a:lnTo>
                <a:lnTo>
                  <a:pt x="412072" y="1744849"/>
                </a:lnTo>
                <a:lnTo>
                  <a:pt x="394280" y="1751507"/>
                </a:lnTo>
                <a:lnTo>
                  <a:pt x="362191" y="1765775"/>
                </a:lnTo>
                <a:lnTo>
                  <a:pt x="346623" y="1773068"/>
                </a:lnTo>
                <a:lnTo>
                  <a:pt x="338680" y="1776873"/>
                </a:lnTo>
                <a:lnTo>
                  <a:pt x="331055" y="1780678"/>
                </a:lnTo>
                <a:lnTo>
                  <a:pt x="316123" y="1788287"/>
                </a:lnTo>
                <a:lnTo>
                  <a:pt x="301508" y="1796214"/>
                </a:lnTo>
                <a:lnTo>
                  <a:pt x="287211" y="1804458"/>
                </a:lnTo>
                <a:lnTo>
                  <a:pt x="273549" y="1812702"/>
                </a:lnTo>
                <a:lnTo>
                  <a:pt x="247815" y="1829824"/>
                </a:lnTo>
                <a:lnTo>
                  <a:pt x="236060" y="1838702"/>
                </a:lnTo>
                <a:lnTo>
                  <a:pt x="230341" y="1842823"/>
                </a:lnTo>
                <a:lnTo>
                  <a:pt x="224940" y="1847897"/>
                </a:lnTo>
                <a:lnTo>
                  <a:pt x="219856" y="1852018"/>
                </a:lnTo>
                <a:lnTo>
                  <a:pt x="214455" y="1856457"/>
                </a:lnTo>
                <a:lnTo>
                  <a:pt x="204924" y="1865335"/>
                </a:lnTo>
                <a:lnTo>
                  <a:pt x="188403" y="1882774"/>
                </a:lnTo>
                <a:lnTo>
                  <a:pt x="176330" y="1899262"/>
                </a:lnTo>
                <a:lnTo>
                  <a:pt x="171246" y="1907189"/>
                </a:lnTo>
                <a:lnTo>
                  <a:pt x="169340" y="1910677"/>
                </a:lnTo>
                <a:lnTo>
                  <a:pt x="167434" y="1914481"/>
                </a:lnTo>
                <a:lnTo>
                  <a:pt x="165528" y="1918286"/>
                </a:lnTo>
                <a:lnTo>
                  <a:pt x="163939" y="1921457"/>
                </a:lnTo>
                <a:lnTo>
                  <a:pt x="162033" y="1926530"/>
                </a:lnTo>
                <a:lnTo>
                  <a:pt x="161080" y="1930969"/>
                </a:lnTo>
                <a:lnTo>
                  <a:pt x="160127" y="1932554"/>
                </a:lnTo>
                <a:lnTo>
                  <a:pt x="159491" y="1934457"/>
                </a:lnTo>
                <a:lnTo>
                  <a:pt x="159173" y="1935091"/>
                </a:lnTo>
                <a:lnTo>
                  <a:pt x="158856" y="1936359"/>
                </a:lnTo>
                <a:lnTo>
                  <a:pt x="157903" y="1939213"/>
                </a:lnTo>
                <a:lnTo>
                  <a:pt x="157585" y="1945871"/>
                </a:lnTo>
                <a:lnTo>
                  <a:pt x="157267" y="1948408"/>
                </a:lnTo>
                <a:lnTo>
                  <a:pt x="191580" y="1949359"/>
                </a:lnTo>
                <a:lnTo>
                  <a:pt x="196346" y="1981700"/>
                </a:lnTo>
                <a:lnTo>
                  <a:pt x="200794" y="2007700"/>
                </a:lnTo>
                <a:lnTo>
                  <a:pt x="203653" y="2019432"/>
                </a:lnTo>
                <a:lnTo>
                  <a:pt x="205877" y="2029578"/>
                </a:lnTo>
                <a:lnTo>
                  <a:pt x="208419" y="2039090"/>
                </a:lnTo>
                <a:lnTo>
                  <a:pt x="210960" y="2048285"/>
                </a:lnTo>
                <a:lnTo>
                  <a:pt x="213820" y="2056529"/>
                </a:lnTo>
                <a:lnTo>
                  <a:pt x="216679" y="2064773"/>
                </a:lnTo>
                <a:lnTo>
                  <a:pt x="222716" y="2080943"/>
                </a:lnTo>
                <a:lnTo>
                  <a:pt x="230341" y="2097431"/>
                </a:lnTo>
                <a:lnTo>
                  <a:pt x="238919" y="2116138"/>
                </a:lnTo>
                <a:lnTo>
                  <a:pt x="226210" y="2109797"/>
                </a:lnTo>
                <a:lnTo>
                  <a:pt x="214137" y="2103138"/>
                </a:lnTo>
                <a:lnTo>
                  <a:pt x="202064" y="2096163"/>
                </a:lnTo>
                <a:lnTo>
                  <a:pt x="189991" y="2089504"/>
                </a:lnTo>
                <a:lnTo>
                  <a:pt x="167116" y="2075236"/>
                </a:lnTo>
                <a:lnTo>
                  <a:pt x="144876" y="2060651"/>
                </a:lnTo>
                <a:lnTo>
                  <a:pt x="123907" y="2046066"/>
                </a:lnTo>
                <a:lnTo>
                  <a:pt x="104209" y="2031797"/>
                </a:lnTo>
                <a:lnTo>
                  <a:pt x="85782" y="2017529"/>
                </a:lnTo>
                <a:lnTo>
                  <a:pt x="69261" y="2003895"/>
                </a:lnTo>
                <a:lnTo>
                  <a:pt x="53693" y="1991212"/>
                </a:lnTo>
                <a:lnTo>
                  <a:pt x="40349" y="1979481"/>
                </a:lnTo>
                <a:lnTo>
                  <a:pt x="28276" y="1969017"/>
                </a:lnTo>
                <a:lnTo>
                  <a:pt x="18427" y="1960139"/>
                </a:lnTo>
                <a:lnTo>
                  <a:pt x="4448" y="1946823"/>
                </a:lnTo>
                <a:lnTo>
                  <a:pt x="0" y="1942066"/>
                </a:lnTo>
                <a:lnTo>
                  <a:pt x="56870" y="1944286"/>
                </a:lnTo>
                <a:lnTo>
                  <a:pt x="57823" y="1934774"/>
                </a:lnTo>
                <a:lnTo>
                  <a:pt x="59094" y="1928432"/>
                </a:lnTo>
                <a:lnTo>
                  <a:pt x="59730" y="1924311"/>
                </a:lnTo>
                <a:lnTo>
                  <a:pt x="61318" y="1918603"/>
                </a:lnTo>
                <a:lnTo>
                  <a:pt x="65131" y="1906238"/>
                </a:lnTo>
                <a:lnTo>
                  <a:pt x="69579" y="1893238"/>
                </a:lnTo>
                <a:lnTo>
                  <a:pt x="72756" y="1886262"/>
                </a:lnTo>
                <a:lnTo>
                  <a:pt x="75615" y="1879921"/>
                </a:lnTo>
                <a:lnTo>
                  <a:pt x="78792" y="1873896"/>
                </a:lnTo>
                <a:lnTo>
                  <a:pt x="82287" y="1868506"/>
                </a:lnTo>
                <a:lnTo>
                  <a:pt x="85782" y="1862165"/>
                </a:lnTo>
                <a:lnTo>
                  <a:pt x="89595" y="1855506"/>
                </a:lnTo>
                <a:lnTo>
                  <a:pt x="94043" y="1849482"/>
                </a:lnTo>
                <a:lnTo>
                  <a:pt x="98491" y="1843458"/>
                </a:lnTo>
                <a:lnTo>
                  <a:pt x="108340" y="1831726"/>
                </a:lnTo>
                <a:lnTo>
                  <a:pt x="118506" y="1819677"/>
                </a:lnTo>
                <a:lnTo>
                  <a:pt x="130262" y="1808263"/>
                </a:lnTo>
                <a:lnTo>
                  <a:pt x="142652" y="1797482"/>
                </a:lnTo>
                <a:lnTo>
                  <a:pt x="149007" y="1791775"/>
                </a:lnTo>
                <a:lnTo>
                  <a:pt x="155361" y="1786068"/>
                </a:lnTo>
                <a:lnTo>
                  <a:pt x="162033" y="1781312"/>
                </a:lnTo>
                <a:lnTo>
                  <a:pt x="169340" y="1775922"/>
                </a:lnTo>
                <a:lnTo>
                  <a:pt x="176330" y="1770848"/>
                </a:lnTo>
                <a:lnTo>
                  <a:pt x="183637" y="1765775"/>
                </a:lnTo>
                <a:lnTo>
                  <a:pt x="190627" y="1761019"/>
                </a:lnTo>
                <a:lnTo>
                  <a:pt x="198252" y="1756263"/>
                </a:lnTo>
                <a:lnTo>
                  <a:pt x="213820" y="1747068"/>
                </a:lnTo>
                <a:lnTo>
                  <a:pt x="229388" y="1737873"/>
                </a:lnTo>
                <a:lnTo>
                  <a:pt x="245591" y="1729312"/>
                </a:lnTo>
                <a:lnTo>
                  <a:pt x="262112" y="1721068"/>
                </a:lnTo>
                <a:lnTo>
                  <a:pt x="279268" y="1713459"/>
                </a:lnTo>
                <a:lnTo>
                  <a:pt x="296425" y="1705849"/>
                </a:lnTo>
                <a:lnTo>
                  <a:pt x="305003" y="1702044"/>
                </a:lnTo>
                <a:lnTo>
                  <a:pt x="313899" y="1698239"/>
                </a:lnTo>
                <a:lnTo>
                  <a:pt x="331055" y="1691581"/>
                </a:lnTo>
                <a:lnTo>
                  <a:pt x="366321" y="1678264"/>
                </a:lnTo>
                <a:lnTo>
                  <a:pt x="392691" y="1670020"/>
                </a:lnTo>
                <a:lnTo>
                  <a:pt x="419061" y="1662093"/>
                </a:lnTo>
                <a:lnTo>
                  <a:pt x="445114" y="1654801"/>
                </a:lnTo>
                <a:lnTo>
                  <a:pt x="471166" y="1647825"/>
                </a:lnTo>
                <a:close/>
                <a:moveTo>
                  <a:pt x="1722423" y="1617663"/>
                </a:moveTo>
                <a:lnTo>
                  <a:pt x="1724939" y="1626279"/>
                </a:lnTo>
                <a:lnTo>
                  <a:pt x="1728084" y="1634257"/>
                </a:lnTo>
                <a:lnTo>
                  <a:pt x="1730914" y="1641278"/>
                </a:lnTo>
                <a:lnTo>
                  <a:pt x="1734374" y="1647660"/>
                </a:lnTo>
                <a:lnTo>
                  <a:pt x="1737519" y="1653404"/>
                </a:lnTo>
                <a:lnTo>
                  <a:pt x="1740978" y="1658829"/>
                </a:lnTo>
                <a:lnTo>
                  <a:pt x="1744438" y="1663297"/>
                </a:lnTo>
                <a:lnTo>
                  <a:pt x="1747583" y="1667126"/>
                </a:lnTo>
                <a:lnTo>
                  <a:pt x="1751672" y="1671594"/>
                </a:lnTo>
                <a:lnTo>
                  <a:pt x="1755446" y="1675104"/>
                </a:lnTo>
                <a:lnTo>
                  <a:pt x="1759220" y="1677657"/>
                </a:lnTo>
                <a:lnTo>
                  <a:pt x="1762050" y="1679891"/>
                </a:lnTo>
                <a:lnTo>
                  <a:pt x="1766768" y="1682444"/>
                </a:lnTo>
                <a:lnTo>
                  <a:pt x="1768655" y="1683401"/>
                </a:lnTo>
                <a:lnTo>
                  <a:pt x="1770856" y="1688188"/>
                </a:lnTo>
                <a:lnTo>
                  <a:pt x="1775574" y="1699995"/>
                </a:lnTo>
                <a:lnTo>
                  <a:pt x="1781549" y="1715313"/>
                </a:lnTo>
                <a:lnTo>
                  <a:pt x="1784695" y="1723291"/>
                </a:lnTo>
                <a:lnTo>
                  <a:pt x="1786896" y="1731269"/>
                </a:lnTo>
                <a:lnTo>
                  <a:pt x="1787525" y="1734779"/>
                </a:lnTo>
                <a:lnTo>
                  <a:pt x="1787211" y="1737332"/>
                </a:lnTo>
                <a:lnTo>
                  <a:pt x="1786267" y="1739566"/>
                </a:lnTo>
                <a:lnTo>
                  <a:pt x="1785009" y="1741161"/>
                </a:lnTo>
                <a:lnTo>
                  <a:pt x="1783122" y="1742438"/>
                </a:lnTo>
                <a:lnTo>
                  <a:pt x="1780606" y="1742757"/>
                </a:lnTo>
                <a:lnTo>
                  <a:pt x="1777775" y="1743076"/>
                </a:lnTo>
                <a:lnTo>
                  <a:pt x="1774945" y="1742757"/>
                </a:lnTo>
                <a:lnTo>
                  <a:pt x="1771800" y="1742438"/>
                </a:lnTo>
                <a:lnTo>
                  <a:pt x="1768655" y="1741800"/>
                </a:lnTo>
                <a:lnTo>
                  <a:pt x="1762679" y="1739885"/>
                </a:lnTo>
                <a:lnTo>
                  <a:pt x="1757647" y="1738289"/>
                </a:lnTo>
                <a:lnTo>
                  <a:pt x="1754502" y="1736375"/>
                </a:lnTo>
                <a:lnTo>
                  <a:pt x="1753559" y="1735417"/>
                </a:lnTo>
                <a:lnTo>
                  <a:pt x="1752615" y="1734460"/>
                </a:lnTo>
                <a:lnTo>
                  <a:pt x="1751043" y="1731269"/>
                </a:lnTo>
                <a:lnTo>
                  <a:pt x="1749470" y="1727120"/>
                </a:lnTo>
                <a:lnTo>
                  <a:pt x="1747583" y="1722334"/>
                </a:lnTo>
                <a:lnTo>
                  <a:pt x="1744752" y="1711803"/>
                </a:lnTo>
                <a:lnTo>
                  <a:pt x="1742551" y="1701591"/>
                </a:lnTo>
                <a:lnTo>
                  <a:pt x="1740664" y="1692337"/>
                </a:lnTo>
                <a:lnTo>
                  <a:pt x="1733745" y="1720100"/>
                </a:lnTo>
                <a:lnTo>
                  <a:pt x="1734374" y="1722653"/>
                </a:lnTo>
                <a:lnTo>
                  <a:pt x="1734688" y="1724248"/>
                </a:lnTo>
                <a:lnTo>
                  <a:pt x="1734688" y="1724886"/>
                </a:lnTo>
                <a:lnTo>
                  <a:pt x="1733745" y="1723291"/>
                </a:lnTo>
                <a:lnTo>
                  <a:pt x="1732801" y="1719142"/>
                </a:lnTo>
                <a:lnTo>
                  <a:pt x="1727140" y="1697442"/>
                </a:lnTo>
                <a:lnTo>
                  <a:pt x="1725253" y="1689464"/>
                </a:lnTo>
                <a:lnTo>
                  <a:pt x="1723995" y="1681806"/>
                </a:lnTo>
                <a:lnTo>
                  <a:pt x="1722737" y="1674147"/>
                </a:lnTo>
                <a:lnTo>
                  <a:pt x="1722108" y="1666807"/>
                </a:lnTo>
                <a:lnTo>
                  <a:pt x="1720850" y="1653404"/>
                </a:lnTo>
                <a:lnTo>
                  <a:pt x="1720850" y="1641278"/>
                </a:lnTo>
                <a:lnTo>
                  <a:pt x="1721165" y="1631704"/>
                </a:lnTo>
                <a:lnTo>
                  <a:pt x="1721479" y="1624045"/>
                </a:lnTo>
                <a:lnTo>
                  <a:pt x="1722423" y="1617663"/>
                </a:lnTo>
                <a:close/>
                <a:moveTo>
                  <a:pt x="1690388" y="1617663"/>
                </a:moveTo>
                <a:lnTo>
                  <a:pt x="1691017" y="1624045"/>
                </a:lnTo>
                <a:lnTo>
                  <a:pt x="1691646" y="1631704"/>
                </a:lnTo>
                <a:lnTo>
                  <a:pt x="1692275" y="1641278"/>
                </a:lnTo>
                <a:lnTo>
                  <a:pt x="1691646" y="1653404"/>
                </a:lnTo>
                <a:lnTo>
                  <a:pt x="1691017" y="1666807"/>
                </a:lnTo>
                <a:lnTo>
                  <a:pt x="1689759" y="1674147"/>
                </a:lnTo>
                <a:lnTo>
                  <a:pt x="1688816" y="1681806"/>
                </a:lnTo>
                <a:lnTo>
                  <a:pt x="1687243" y="1689464"/>
                </a:lnTo>
                <a:lnTo>
                  <a:pt x="1685356" y="1697442"/>
                </a:lnTo>
                <a:lnTo>
                  <a:pt x="1680009" y="1719142"/>
                </a:lnTo>
                <a:lnTo>
                  <a:pt x="1678751" y="1723291"/>
                </a:lnTo>
                <a:lnTo>
                  <a:pt x="1678122" y="1724886"/>
                </a:lnTo>
                <a:lnTo>
                  <a:pt x="1678122" y="1724248"/>
                </a:lnTo>
                <a:lnTo>
                  <a:pt x="1678437" y="1722653"/>
                </a:lnTo>
                <a:lnTo>
                  <a:pt x="1678751" y="1720100"/>
                </a:lnTo>
                <a:lnTo>
                  <a:pt x="1672147" y="1692337"/>
                </a:lnTo>
                <a:lnTo>
                  <a:pt x="1670889" y="1698719"/>
                </a:lnTo>
                <a:lnTo>
                  <a:pt x="1667429" y="1712760"/>
                </a:lnTo>
                <a:lnTo>
                  <a:pt x="1665228" y="1720738"/>
                </a:lnTo>
                <a:lnTo>
                  <a:pt x="1663026" y="1728078"/>
                </a:lnTo>
                <a:lnTo>
                  <a:pt x="1660825" y="1733184"/>
                </a:lnTo>
                <a:lnTo>
                  <a:pt x="1659881" y="1735098"/>
                </a:lnTo>
                <a:lnTo>
                  <a:pt x="1658623" y="1736375"/>
                </a:lnTo>
                <a:lnTo>
                  <a:pt x="1655164" y="1738289"/>
                </a:lnTo>
                <a:lnTo>
                  <a:pt x="1650131" y="1739885"/>
                </a:lnTo>
                <a:lnTo>
                  <a:pt x="1644156" y="1741800"/>
                </a:lnTo>
                <a:lnTo>
                  <a:pt x="1641011" y="1742438"/>
                </a:lnTo>
                <a:lnTo>
                  <a:pt x="1637866" y="1742757"/>
                </a:lnTo>
                <a:lnTo>
                  <a:pt x="1634721" y="1743076"/>
                </a:lnTo>
                <a:lnTo>
                  <a:pt x="1632205" y="1742757"/>
                </a:lnTo>
                <a:lnTo>
                  <a:pt x="1630003" y="1742438"/>
                </a:lnTo>
                <a:lnTo>
                  <a:pt x="1627802" y="1741161"/>
                </a:lnTo>
                <a:lnTo>
                  <a:pt x="1626544" y="1739566"/>
                </a:lnTo>
                <a:lnTo>
                  <a:pt x="1625600" y="1737332"/>
                </a:lnTo>
                <a:lnTo>
                  <a:pt x="1625600" y="1734779"/>
                </a:lnTo>
                <a:lnTo>
                  <a:pt x="1625915" y="1731269"/>
                </a:lnTo>
                <a:lnTo>
                  <a:pt x="1628431" y="1723291"/>
                </a:lnTo>
                <a:lnTo>
                  <a:pt x="1630947" y="1715313"/>
                </a:lnTo>
                <a:lnTo>
                  <a:pt x="1636922" y="1699995"/>
                </a:lnTo>
                <a:lnTo>
                  <a:pt x="1642269" y="1688188"/>
                </a:lnTo>
                <a:lnTo>
                  <a:pt x="1644156" y="1683401"/>
                </a:lnTo>
                <a:lnTo>
                  <a:pt x="1645728" y="1683082"/>
                </a:lnTo>
                <a:lnTo>
                  <a:pt x="1649188" y="1681167"/>
                </a:lnTo>
                <a:lnTo>
                  <a:pt x="1654849" y="1677338"/>
                </a:lnTo>
                <a:lnTo>
                  <a:pt x="1658309" y="1674147"/>
                </a:lnTo>
                <a:lnTo>
                  <a:pt x="1661454" y="1671275"/>
                </a:lnTo>
                <a:lnTo>
                  <a:pt x="1665228" y="1667126"/>
                </a:lnTo>
                <a:lnTo>
                  <a:pt x="1669002" y="1662659"/>
                </a:lnTo>
                <a:lnTo>
                  <a:pt x="1673090" y="1657234"/>
                </a:lnTo>
                <a:lnTo>
                  <a:pt x="1676864" y="1651170"/>
                </a:lnTo>
                <a:lnTo>
                  <a:pt x="1680638" y="1644150"/>
                </a:lnTo>
                <a:lnTo>
                  <a:pt x="1684098" y="1636172"/>
                </a:lnTo>
                <a:lnTo>
                  <a:pt x="1687243" y="1627556"/>
                </a:lnTo>
                <a:lnTo>
                  <a:pt x="1690388" y="1617663"/>
                </a:lnTo>
                <a:close/>
                <a:moveTo>
                  <a:pt x="752205" y="1595438"/>
                </a:moveTo>
                <a:lnTo>
                  <a:pt x="760414" y="1653904"/>
                </a:lnTo>
                <a:lnTo>
                  <a:pt x="728212" y="1659909"/>
                </a:lnTo>
                <a:lnTo>
                  <a:pt x="704851" y="1663701"/>
                </a:lnTo>
                <a:lnTo>
                  <a:pt x="713374" y="1600495"/>
                </a:lnTo>
                <a:lnTo>
                  <a:pt x="719057" y="1599863"/>
                </a:lnTo>
                <a:lnTo>
                  <a:pt x="752205" y="1595438"/>
                </a:lnTo>
                <a:close/>
                <a:moveTo>
                  <a:pt x="1462714" y="1589088"/>
                </a:moveTo>
                <a:lnTo>
                  <a:pt x="1492809" y="1592290"/>
                </a:lnTo>
                <a:lnTo>
                  <a:pt x="1522586" y="1595493"/>
                </a:lnTo>
                <a:lnTo>
                  <a:pt x="1523536" y="1591009"/>
                </a:lnTo>
                <a:lnTo>
                  <a:pt x="1531456" y="1596453"/>
                </a:lnTo>
                <a:lnTo>
                  <a:pt x="1534307" y="1596774"/>
                </a:lnTo>
                <a:lnTo>
                  <a:pt x="1547295" y="1598375"/>
                </a:lnTo>
                <a:lnTo>
                  <a:pt x="1560916" y="1599656"/>
                </a:lnTo>
                <a:lnTo>
                  <a:pt x="1587209" y="1603498"/>
                </a:lnTo>
                <a:lnTo>
                  <a:pt x="1591961" y="1638403"/>
                </a:lnTo>
                <a:lnTo>
                  <a:pt x="1598613" y="1643207"/>
                </a:lnTo>
                <a:lnTo>
                  <a:pt x="1592911" y="1644487"/>
                </a:lnTo>
                <a:lnTo>
                  <a:pt x="1594812" y="1658577"/>
                </a:lnTo>
                <a:lnTo>
                  <a:pt x="1593861" y="1659538"/>
                </a:lnTo>
                <a:lnTo>
                  <a:pt x="1591644" y="1663701"/>
                </a:lnTo>
                <a:lnTo>
                  <a:pt x="1579923" y="1661459"/>
                </a:lnTo>
                <a:lnTo>
                  <a:pt x="1568202" y="1659218"/>
                </a:lnTo>
                <a:lnTo>
                  <a:pt x="1544444" y="1655055"/>
                </a:lnTo>
                <a:lnTo>
                  <a:pt x="1530822" y="1658577"/>
                </a:lnTo>
                <a:lnTo>
                  <a:pt x="1521952" y="1661139"/>
                </a:lnTo>
                <a:lnTo>
                  <a:pt x="1515300" y="1663381"/>
                </a:lnTo>
                <a:lnTo>
                  <a:pt x="1516567" y="1650572"/>
                </a:lnTo>
                <a:lnTo>
                  <a:pt x="1487740" y="1645768"/>
                </a:lnTo>
                <a:lnTo>
                  <a:pt x="1458913" y="1641605"/>
                </a:lnTo>
                <a:lnTo>
                  <a:pt x="1462714" y="1589088"/>
                </a:lnTo>
                <a:close/>
                <a:moveTo>
                  <a:pt x="725488" y="1373188"/>
                </a:moveTo>
                <a:lnTo>
                  <a:pt x="815523" y="1389804"/>
                </a:lnTo>
                <a:lnTo>
                  <a:pt x="816801" y="1390443"/>
                </a:lnTo>
                <a:lnTo>
                  <a:pt x="818397" y="1390762"/>
                </a:lnTo>
                <a:lnTo>
                  <a:pt x="820951" y="1392360"/>
                </a:lnTo>
                <a:lnTo>
                  <a:pt x="823824" y="1394596"/>
                </a:lnTo>
                <a:lnTo>
                  <a:pt x="826059" y="1397472"/>
                </a:lnTo>
                <a:lnTo>
                  <a:pt x="827975" y="1401307"/>
                </a:lnTo>
                <a:lnTo>
                  <a:pt x="829891" y="1405461"/>
                </a:lnTo>
                <a:lnTo>
                  <a:pt x="831168" y="1409934"/>
                </a:lnTo>
                <a:lnTo>
                  <a:pt x="832764" y="1415046"/>
                </a:lnTo>
                <a:lnTo>
                  <a:pt x="834999" y="1425910"/>
                </a:lnTo>
                <a:lnTo>
                  <a:pt x="836915" y="1437094"/>
                </a:lnTo>
                <a:lnTo>
                  <a:pt x="838511" y="1448597"/>
                </a:lnTo>
                <a:lnTo>
                  <a:pt x="839469" y="1460100"/>
                </a:lnTo>
                <a:lnTo>
                  <a:pt x="839788" y="1463615"/>
                </a:lnTo>
                <a:lnTo>
                  <a:pt x="839788" y="1466491"/>
                </a:lnTo>
                <a:lnTo>
                  <a:pt x="839150" y="1468728"/>
                </a:lnTo>
                <a:lnTo>
                  <a:pt x="838511" y="1469686"/>
                </a:lnTo>
                <a:lnTo>
                  <a:pt x="837553" y="1470325"/>
                </a:lnTo>
                <a:lnTo>
                  <a:pt x="836276" y="1470325"/>
                </a:lnTo>
                <a:lnTo>
                  <a:pt x="834680" y="1469367"/>
                </a:lnTo>
                <a:lnTo>
                  <a:pt x="833083" y="1468408"/>
                </a:lnTo>
                <a:lnTo>
                  <a:pt x="829891" y="1464574"/>
                </a:lnTo>
                <a:lnTo>
                  <a:pt x="826059" y="1459461"/>
                </a:lnTo>
                <a:lnTo>
                  <a:pt x="822547" y="1454349"/>
                </a:lnTo>
                <a:lnTo>
                  <a:pt x="819993" y="1448278"/>
                </a:lnTo>
                <a:lnTo>
                  <a:pt x="818397" y="1444124"/>
                </a:lnTo>
                <a:lnTo>
                  <a:pt x="817120" y="1440289"/>
                </a:lnTo>
                <a:lnTo>
                  <a:pt x="816801" y="1438053"/>
                </a:lnTo>
                <a:lnTo>
                  <a:pt x="816481" y="1434218"/>
                </a:lnTo>
                <a:lnTo>
                  <a:pt x="815843" y="1431662"/>
                </a:lnTo>
                <a:lnTo>
                  <a:pt x="814885" y="1430384"/>
                </a:lnTo>
                <a:lnTo>
                  <a:pt x="814246" y="1429745"/>
                </a:lnTo>
                <a:lnTo>
                  <a:pt x="812969" y="1428786"/>
                </a:lnTo>
                <a:lnTo>
                  <a:pt x="812331" y="1428467"/>
                </a:lnTo>
                <a:lnTo>
                  <a:pt x="811692" y="1428786"/>
                </a:lnTo>
                <a:lnTo>
                  <a:pt x="810415" y="1428786"/>
                </a:lnTo>
                <a:lnTo>
                  <a:pt x="809776" y="1429745"/>
                </a:lnTo>
                <a:lnTo>
                  <a:pt x="808499" y="1430384"/>
                </a:lnTo>
                <a:lnTo>
                  <a:pt x="807861" y="1431662"/>
                </a:lnTo>
                <a:lnTo>
                  <a:pt x="806903" y="1433579"/>
                </a:lnTo>
                <a:lnTo>
                  <a:pt x="805945" y="1437094"/>
                </a:lnTo>
                <a:lnTo>
                  <a:pt x="805307" y="1439970"/>
                </a:lnTo>
                <a:lnTo>
                  <a:pt x="804668" y="1443165"/>
                </a:lnTo>
                <a:lnTo>
                  <a:pt x="804349" y="1450514"/>
                </a:lnTo>
                <a:lnTo>
                  <a:pt x="804029" y="1453390"/>
                </a:lnTo>
                <a:lnTo>
                  <a:pt x="803391" y="1456585"/>
                </a:lnTo>
                <a:lnTo>
                  <a:pt x="802433" y="1459461"/>
                </a:lnTo>
                <a:lnTo>
                  <a:pt x="801475" y="1461698"/>
                </a:lnTo>
                <a:lnTo>
                  <a:pt x="799879" y="1464574"/>
                </a:lnTo>
                <a:lnTo>
                  <a:pt x="797963" y="1466491"/>
                </a:lnTo>
                <a:lnTo>
                  <a:pt x="796048" y="1468408"/>
                </a:lnTo>
                <a:lnTo>
                  <a:pt x="793813" y="1469686"/>
                </a:lnTo>
                <a:lnTo>
                  <a:pt x="791259" y="1470964"/>
                </a:lnTo>
                <a:lnTo>
                  <a:pt x="788066" y="1471923"/>
                </a:lnTo>
                <a:lnTo>
                  <a:pt x="785192" y="1472881"/>
                </a:lnTo>
                <a:lnTo>
                  <a:pt x="781361" y="1473201"/>
                </a:lnTo>
                <a:lnTo>
                  <a:pt x="777530" y="1473201"/>
                </a:lnTo>
                <a:lnTo>
                  <a:pt x="773060" y="1473201"/>
                </a:lnTo>
                <a:lnTo>
                  <a:pt x="769867" y="1472562"/>
                </a:lnTo>
                <a:lnTo>
                  <a:pt x="766674" y="1471603"/>
                </a:lnTo>
                <a:lnTo>
                  <a:pt x="763801" y="1470645"/>
                </a:lnTo>
                <a:lnTo>
                  <a:pt x="760927" y="1468728"/>
                </a:lnTo>
                <a:lnTo>
                  <a:pt x="758373" y="1466810"/>
                </a:lnTo>
                <a:lnTo>
                  <a:pt x="755500" y="1464574"/>
                </a:lnTo>
                <a:lnTo>
                  <a:pt x="753265" y="1461698"/>
                </a:lnTo>
                <a:lnTo>
                  <a:pt x="751030" y="1459142"/>
                </a:lnTo>
                <a:lnTo>
                  <a:pt x="746879" y="1452751"/>
                </a:lnTo>
                <a:lnTo>
                  <a:pt x="743048" y="1445721"/>
                </a:lnTo>
                <a:lnTo>
                  <a:pt x="739856" y="1437733"/>
                </a:lnTo>
                <a:lnTo>
                  <a:pt x="736663" y="1429745"/>
                </a:lnTo>
                <a:lnTo>
                  <a:pt x="734428" y="1422076"/>
                </a:lnTo>
                <a:lnTo>
                  <a:pt x="732193" y="1413129"/>
                </a:lnTo>
                <a:lnTo>
                  <a:pt x="730277" y="1404182"/>
                </a:lnTo>
                <a:lnTo>
                  <a:pt x="728362" y="1395875"/>
                </a:lnTo>
                <a:lnTo>
                  <a:pt x="727404" y="1388525"/>
                </a:lnTo>
                <a:lnTo>
                  <a:pt x="725807" y="1377342"/>
                </a:lnTo>
                <a:lnTo>
                  <a:pt x="725488" y="1373188"/>
                </a:lnTo>
                <a:close/>
                <a:moveTo>
                  <a:pt x="1574800" y="1371600"/>
                </a:moveTo>
                <a:lnTo>
                  <a:pt x="1574165" y="1375754"/>
                </a:lnTo>
                <a:lnTo>
                  <a:pt x="1572578" y="1386937"/>
                </a:lnTo>
                <a:lnTo>
                  <a:pt x="1571308" y="1394287"/>
                </a:lnTo>
                <a:lnTo>
                  <a:pt x="1570038" y="1402914"/>
                </a:lnTo>
                <a:lnTo>
                  <a:pt x="1568133" y="1411541"/>
                </a:lnTo>
                <a:lnTo>
                  <a:pt x="1565275" y="1420488"/>
                </a:lnTo>
                <a:lnTo>
                  <a:pt x="1562735" y="1429115"/>
                </a:lnTo>
                <a:lnTo>
                  <a:pt x="1559878" y="1437104"/>
                </a:lnTo>
                <a:lnTo>
                  <a:pt x="1556703" y="1444772"/>
                </a:lnTo>
                <a:lnTo>
                  <a:pt x="1552893" y="1451483"/>
                </a:lnTo>
                <a:lnTo>
                  <a:pt x="1548765" y="1457873"/>
                </a:lnTo>
                <a:lnTo>
                  <a:pt x="1546543" y="1460749"/>
                </a:lnTo>
                <a:lnTo>
                  <a:pt x="1544003" y="1463305"/>
                </a:lnTo>
                <a:lnTo>
                  <a:pt x="1541780" y="1465542"/>
                </a:lnTo>
                <a:lnTo>
                  <a:pt x="1539240" y="1467459"/>
                </a:lnTo>
                <a:lnTo>
                  <a:pt x="1536065" y="1469057"/>
                </a:lnTo>
                <a:lnTo>
                  <a:pt x="1533525" y="1470015"/>
                </a:lnTo>
                <a:lnTo>
                  <a:pt x="1530350" y="1471293"/>
                </a:lnTo>
                <a:lnTo>
                  <a:pt x="1527175" y="1471613"/>
                </a:lnTo>
                <a:lnTo>
                  <a:pt x="1523048" y="1471613"/>
                </a:lnTo>
                <a:lnTo>
                  <a:pt x="1518920" y="1471613"/>
                </a:lnTo>
                <a:lnTo>
                  <a:pt x="1515428" y="1471293"/>
                </a:lnTo>
                <a:lnTo>
                  <a:pt x="1511935" y="1470654"/>
                </a:lnTo>
                <a:lnTo>
                  <a:pt x="1509078" y="1469696"/>
                </a:lnTo>
                <a:lnTo>
                  <a:pt x="1506538" y="1468098"/>
                </a:lnTo>
                <a:lnTo>
                  <a:pt x="1503998" y="1466820"/>
                </a:lnTo>
                <a:lnTo>
                  <a:pt x="1502410" y="1464903"/>
                </a:lnTo>
                <a:lnTo>
                  <a:pt x="1500823" y="1462986"/>
                </a:lnTo>
                <a:lnTo>
                  <a:pt x="1499235" y="1460429"/>
                </a:lnTo>
                <a:lnTo>
                  <a:pt x="1498283" y="1457873"/>
                </a:lnTo>
                <a:lnTo>
                  <a:pt x="1497013" y="1454997"/>
                </a:lnTo>
                <a:lnTo>
                  <a:pt x="1496378" y="1451802"/>
                </a:lnTo>
                <a:lnTo>
                  <a:pt x="1495743" y="1448926"/>
                </a:lnTo>
                <a:lnTo>
                  <a:pt x="1495425" y="1441897"/>
                </a:lnTo>
                <a:lnTo>
                  <a:pt x="1495108" y="1439340"/>
                </a:lnTo>
                <a:lnTo>
                  <a:pt x="1494790" y="1437423"/>
                </a:lnTo>
                <a:lnTo>
                  <a:pt x="1494473" y="1435186"/>
                </a:lnTo>
                <a:lnTo>
                  <a:pt x="1493838" y="1432950"/>
                </a:lnTo>
                <a:lnTo>
                  <a:pt x="1493203" y="1431033"/>
                </a:lnTo>
                <a:lnTo>
                  <a:pt x="1492568" y="1429754"/>
                </a:lnTo>
                <a:lnTo>
                  <a:pt x="1491298" y="1428476"/>
                </a:lnTo>
                <a:lnTo>
                  <a:pt x="1490663" y="1427837"/>
                </a:lnTo>
                <a:lnTo>
                  <a:pt x="1489393" y="1427518"/>
                </a:lnTo>
                <a:lnTo>
                  <a:pt x="1488440" y="1426879"/>
                </a:lnTo>
                <a:lnTo>
                  <a:pt x="1487488" y="1427518"/>
                </a:lnTo>
                <a:lnTo>
                  <a:pt x="1486535" y="1427837"/>
                </a:lnTo>
                <a:lnTo>
                  <a:pt x="1485583" y="1428476"/>
                </a:lnTo>
                <a:lnTo>
                  <a:pt x="1484948" y="1429754"/>
                </a:lnTo>
                <a:lnTo>
                  <a:pt x="1484313" y="1431033"/>
                </a:lnTo>
                <a:lnTo>
                  <a:pt x="1483995" y="1432630"/>
                </a:lnTo>
                <a:lnTo>
                  <a:pt x="1483360" y="1434547"/>
                </a:lnTo>
                <a:lnTo>
                  <a:pt x="1483360" y="1436784"/>
                </a:lnTo>
                <a:lnTo>
                  <a:pt x="1483043" y="1438701"/>
                </a:lnTo>
                <a:lnTo>
                  <a:pt x="1482725" y="1441258"/>
                </a:lnTo>
                <a:lnTo>
                  <a:pt x="1481455" y="1444453"/>
                </a:lnTo>
                <a:lnTo>
                  <a:pt x="1478915" y="1450524"/>
                </a:lnTo>
                <a:lnTo>
                  <a:pt x="1475423" y="1456595"/>
                </a:lnTo>
                <a:lnTo>
                  <a:pt x="1471930" y="1462027"/>
                </a:lnTo>
                <a:lnTo>
                  <a:pt x="1469708" y="1464903"/>
                </a:lnTo>
                <a:lnTo>
                  <a:pt x="1467168" y="1466820"/>
                </a:lnTo>
                <a:lnTo>
                  <a:pt x="1464945" y="1468098"/>
                </a:lnTo>
                <a:lnTo>
                  <a:pt x="1463675" y="1468737"/>
                </a:lnTo>
                <a:lnTo>
                  <a:pt x="1462723" y="1468737"/>
                </a:lnTo>
                <a:lnTo>
                  <a:pt x="1462088" y="1468098"/>
                </a:lnTo>
                <a:lnTo>
                  <a:pt x="1461770" y="1467459"/>
                </a:lnTo>
                <a:lnTo>
                  <a:pt x="1460818" y="1466181"/>
                </a:lnTo>
                <a:lnTo>
                  <a:pt x="1460500" y="1462986"/>
                </a:lnTo>
                <a:lnTo>
                  <a:pt x="1460818" y="1458512"/>
                </a:lnTo>
                <a:lnTo>
                  <a:pt x="1462088" y="1447329"/>
                </a:lnTo>
                <a:lnTo>
                  <a:pt x="1463675" y="1435826"/>
                </a:lnTo>
                <a:lnTo>
                  <a:pt x="1465263" y="1424322"/>
                </a:lnTo>
                <a:lnTo>
                  <a:pt x="1467803" y="1413458"/>
                </a:lnTo>
                <a:lnTo>
                  <a:pt x="1469073" y="1408346"/>
                </a:lnTo>
                <a:lnTo>
                  <a:pt x="1470978" y="1403873"/>
                </a:lnTo>
                <a:lnTo>
                  <a:pt x="1472565" y="1399719"/>
                </a:lnTo>
                <a:lnTo>
                  <a:pt x="1474788" y="1395884"/>
                </a:lnTo>
                <a:lnTo>
                  <a:pt x="1476693" y="1393328"/>
                </a:lnTo>
                <a:lnTo>
                  <a:pt x="1479233" y="1390772"/>
                </a:lnTo>
                <a:lnTo>
                  <a:pt x="1482090" y="1389174"/>
                </a:lnTo>
                <a:lnTo>
                  <a:pt x="1483360" y="1388855"/>
                </a:lnTo>
                <a:lnTo>
                  <a:pt x="1484948" y="1388535"/>
                </a:lnTo>
                <a:lnTo>
                  <a:pt x="1574800" y="1371600"/>
                </a:lnTo>
                <a:close/>
                <a:moveTo>
                  <a:pt x="325438" y="1127125"/>
                </a:moveTo>
                <a:lnTo>
                  <a:pt x="380683" y="1141095"/>
                </a:lnTo>
                <a:lnTo>
                  <a:pt x="381953" y="1141730"/>
                </a:lnTo>
                <a:lnTo>
                  <a:pt x="383858" y="1143000"/>
                </a:lnTo>
                <a:lnTo>
                  <a:pt x="385446" y="1144905"/>
                </a:lnTo>
                <a:lnTo>
                  <a:pt x="386716" y="1147445"/>
                </a:lnTo>
                <a:lnTo>
                  <a:pt x="387986" y="1150302"/>
                </a:lnTo>
                <a:lnTo>
                  <a:pt x="389256" y="1153477"/>
                </a:lnTo>
                <a:lnTo>
                  <a:pt x="391161" y="1161415"/>
                </a:lnTo>
                <a:lnTo>
                  <a:pt x="392748" y="1170305"/>
                </a:lnTo>
                <a:lnTo>
                  <a:pt x="393701" y="1179830"/>
                </a:lnTo>
                <a:lnTo>
                  <a:pt x="395288" y="1198562"/>
                </a:lnTo>
                <a:lnTo>
                  <a:pt x="395288" y="1202372"/>
                </a:lnTo>
                <a:lnTo>
                  <a:pt x="395288" y="1204595"/>
                </a:lnTo>
                <a:lnTo>
                  <a:pt x="394336" y="1206500"/>
                </a:lnTo>
                <a:lnTo>
                  <a:pt x="393701" y="1206817"/>
                </a:lnTo>
                <a:lnTo>
                  <a:pt x="393066" y="1206817"/>
                </a:lnTo>
                <a:lnTo>
                  <a:pt x="391796" y="1205865"/>
                </a:lnTo>
                <a:lnTo>
                  <a:pt x="390208" y="1204277"/>
                </a:lnTo>
                <a:lnTo>
                  <a:pt x="388938" y="1202372"/>
                </a:lnTo>
                <a:lnTo>
                  <a:pt x="386081" y="1197292"/>
                </a:lnTo>
                <a:lnTo>
                  <a:pt x="383858" y="1191577"/>
                </a:lnTo>
                <a:lnTo>
                  <a:pt x="381953" y="1185545"/>
                </a:lnTo>
                <a:lnTo>
                  <a:pt x="381636" y="1183005"/>
                </a:lnTo>
                <a:lnTo>
                  <a:pt x="381318" y="1180465"/>
                </a:lnTo>
                <a:lnTo>
                  <a:pt x="381001" y="1177290"/>
                </a:lnTo>
                <a:lnTo>
                  <a:pt x="380048" y="1174750"/>
                </a:lnTo>
                <a:lnTo>
                  <a:pt x="379731" y="1173480"/>
                </a:lnTo>
                <a:lnTo>
                  <a:pt x="379096" y="1172845"/>
                </a:lnTo>
                <a:lnTo>
                  <a:pt x="378461" y="1172845"/>
                </a:lnTo>
                <a:lnTo>
                  <a:pt x="377508" y="1172210"/>
                </a:lnTo>
                <a:lnTo>
                  <a:pt x="376873" y="1172845"/>
                </a:lnTo>
                <a:lnTo>
                  <a:pt x="376556" y="1173480"/>
                </a:lnTo>
                <a:lnTo>
                  <a:pt x="375603" y="1174115"/>
                </a:lnTo>
                <a:lnTo>
                  <a:pt x="374968" y="1175702"/>
                </a:lnTo>
                <a:lnTo>
                  <a:pt x="374333" y="1179512"/>
                </a:lnTo>
                <a:lnTo>
                  <a:pt x="373698" y="1184592"/>
                </a:lnTo>
                <a:lnTo>
                  <a:pt x="373698" y="1190625"/>
                </a:lnTo>
                <a:lnTo>
                  <a:pt x="373063" y="1196022"/>
                </a:lnTo>
                <a:lnTo>
                  <a:pt x="371476" y="1200150"/>
                </a:lnTo>
                <a:lnTo>
                  <a:pt x="370841" y="1202055"/>
                </a:lnTo>
                <a:lnTo>
                  <a:pt x="369571" y="1203960"/>
                </a:lnTo>
                <a:lnTo>
                  <a:pt x="368618" y="1205547"/>
                </a:lnTo>
                <a:lnTo>
                  <a:pt x="367031" y="1206500"/>
                </a:lnTo>
                <a:lnTo>
                  <a:pt x="365443" y="1207770"/>
                </a:lnTo>
                <a:lnTo>
                  <a:pt x="363538" y="1208405"/>
                </a:lnTo>
                <a:lnTo>
                  <a:pt x="361633" y="1209040"/>
                </a:lnTo>
                <a:lnTo>
                  <a:pt x="359411" y="1209675"/>
                </a:lnTo>
                <a:lnTo>
                  <a:pt x="357188" y="1209675"/>
                </a:lnTo>
                <a:lnTo>
                  <a:pt x="354648" y="1209675"/>
                </a:lnTo>
                <a:lnTo>
                  <a:pt x="352426" y="1208722"/>
                </a:lnTo>
                <a:lnTo>
                  <a:pt x="350203" y="1208087"/>
                </a:lnTo>
                <a:lnTo>
                  <a:pt x="348298" y="1206817"/>
                </a:lnTo>
                <a:lnTo>
                  <a:pt x="346393" y="1204912"/>
                </a:lnTo>
                <a:lnTo>
                  <a:pt x="344488" y="1203325"/>
                </a:lnTo>
                <a:lnTo>
                  <a:pt x="342901" y="1200785"/>
                </a:lnTo>
                <a:lnTo>
                  <a:pt x="339726" y="1195705"/>
                </a:lnTo>
                <a:lnTo>
                  <a:pt x="336868" y="1189355"/>
                </a:lnTo>
                <a:lnTo>
                  <a:pt x="334646" y="1182052"/>
                </a:lnTo>
                <a:lnTo>
                  <a:pt x="332423" y="1175067"/>
                </a:lnTo>
                <a:lnTo>
                  <a:pt x="330836" y="1167447"/>
                </a:lnTo>
                <a:lnTo>
                  <a:pt x="329566" y="1159827"/>
                </a:lnTo>
                <a:lnTo>
                  <a:pt x="327978" y="1152525"/>
                </a:lnTo>
                <a:lnTo>
                  <a:pt x="326391" y="1139507"/>
                </a:lnTo>
                <a:lnTo>
                  <a:pt x="325438" y="1127125"/>
                </a:lnTo>
                <a:close/>
                <a:moveTo>
                  <a:pt x="1965325" y="1058863"/>
                </a:moveTo>
                <a:lnTo>
                  <a:pt x="1964373" y="1071293"/>
                </a:lnTo>
                <a:lnTo>
                  <a:pt x="1962785" y="1084361"/>
                </a:lnTo>
                <a:lnTo>
                  <a:pt x="1961833" y="1091692"/>
                </a:lnTo>
                <a:lnTo>
                  <a:pt x="1960245" y="1099022"/>
                </a:lnTo>
                <a:lnTo>
                  <a:pt x="1958340" y="1106672"/>
                </a:lnTo>
                <a:lnTo>
                  <a:pt x="1956118" y="1114321"/>
                </a:lnTo>
                <a:lnTo>
                  <a:pt x="1953895" y="1121014"/>
                </a:lnTo>
                <a:lnTo>
                  <a:pt x="1951038" y="1127389"/>
                </a:lnTo>
                <a:lnTo>
                  <a:pt x="1948180" y="1132807"/>
                </a:lnTo>
                <a:lnTo>
                  <a:pt x="1946275" y="1135038"/>
                </a:lnTo>
                <a:lnTo>
                  <a:pt x="1944370" y="1136951"/>
                </a:lnTo>
                <a:lnTo>
                  <a:pt x="1942465" y="1138863"/>
                </a:lnTo>
                <a:lnTo>
                  <a:pt x="1940560" y="1139819"/>
                </a:lnTo>
                <a:lnTo>
                  <a:pt x="1938655" y="1141094"/>
                </a:lnTo>
                <a:lnTo>
                  <a:pt x="1936433" y="1141413"/>
                </a:lnTo>
                <a:lnTo>
                  <a:pt x="1933893" y="1141413"/>
                </a:lnTo>
                <a:lnTo>
                  <a:pt x="1931353" y="1141413"/>
                </a:lnTo>
                <a:lnTo>
                  <a:pt x="1928813" y="1141094"/>
                </a:lnTo>
                <a:lnTo>
                  <a:pt x="1927225" y="1140775"/>
                </a:lnTo>
                <a:lnTo>
                  <a:pt x="1925320" y="1139501"/>
                </a:lnTo>
                <a:lnTo>
                  <a:pt x="1923733" y="1138863"/>
                </a:lnTo>
                <a:lnTo>
                  <a:pt x="1922145" y="1137269"/>
                </a:lnTo>
                <a:lnTo>
                  <a:pt x="1921193" y="1135676"/>
                </a:lnTo>
                <a:lnTo>
                  <a:pt x="1919923" y="1134401"/>
                </a:lnTo>
                <a:lnTo>
                  <a:pt x="1919288" y="1132489"/>
                </a:lnTo>
                <a:lnTo>
                  <a:pt x="1917700" y="1127708"/>
                </a:lnTo>
                <a:lnTo>
                  <a:pt x="1917383" y="1122608"/>
                </a:lnTo>
                <a:lnTo>
                  <a:pt x="1917065" y="1116552"/>
                </a:lnTo>
                <a:lnTo>
                  <a:pt x="1916430" y="1111134"/>
                </a:lnTo>
                <a:lnTo>
                  <a:pt x="1915795" y="1107628"/>
                </a:lnTo>
                <a:lnTo>
                  <a:pt x="1915160" y="1106353"/>
                </a:lnTo>
                <a:lnTo>
                  <a:pt x="1914525" y="1105078"/>
                </a:lnTo>
                <a:lnTo>
                  <a:pt x="1913890" y="1104441"/>
                </a:lnTo>
                <a:lnTo>
                  <a:pt x="1913255" y="1104441"/>
                </a:lnTo>
                <a:lnTo>
                  <a:pt x="1912303" y="1104441"/>
                </a:lnTo>
                <a:lnTo>
                  <a:pt x="1911668" y="1104759"/>
                </a:lnTo>
                <a:lnTo>
                  <a:pt x="1911350" y="1105078"/>
                </a:lnTo>
                <a:lnTo>
                  <a:pt x="1910398" y="1106353"/>
                </a:lnTo>
                <a:lnTo>
                  <a:pt x="1909763" y="1108903"/>
                </a:lnTo>
                <a:lnTo>
                  <a:pt x="1909445" y="1112409"/>
                </a:lnTo>
                <a:lnTo>
                  <a:pt x="1909445" y="1114640"/>
                </a:lnTo>
                <a:lnTo>
                  <a:pt x="1908810" y="1117190"/>
                </a:lnTo>
                <a:lnTo>
                  <a:pt x="1907223" y="1123246"/>
                </a:lnTo>
                <a:lnTo>
                  <a:pt x="1904683" y="1129301"/>
                </a:lnTo>
                <a:lnTo>
                  <a:pt x="1901825" y="1134401"/>
                </a:lnTo>
                <a:lnTo>
                  <a:pt x="1900238" y="1136632"/>
                </a:lnTo>
                <a:lnTo>
                  <a:pt x="1899285" y="1137907"/>
                </a:lnTo>
                <a:lnTo>
                  <a:pt x="1898015" y="1138863"/>
                </a:lnTo>
                <a:lnTo>
                  <a:pt x="1897063" y="1139182"/>
                </a:lnTo>
                <a:lnTo>
                  <a:pt x="1896110" y="1138544"/>
                </a:lnTo>
                <a:lnTo>
                  <a:pt x="1895475" y="1136951"/>
                </a:lnTo>
                <a:lnTo>
                  <a:pt x="1895475" y="1134401"/>
                </a:lnTo>
                <a:lnTo>
                  <a:pt x="1895475" y="1130576"/>
                </a:lnTo>
                <a:lnTo>
                  <a:pt x="1897380" y="1111771"/>
                </a:lnTo>
                <a:lnTo>
                  <a:pt x="1898650" y="1102210"/>
                </a:lnTo>
                <a:lnTo>
                  <a:pt x="1899920" y="1093604"/>
                </a:lnTo>
                <a:lnTo>
                  <a:pt x="1901825" y="1085636"/>
                </a:lnTo>
                <a:lnTo>
                  <a:pt x="1902778" y="1082130"/>
                </a:lnTo>
                <a:lnTo>
                  <a:pt x="1904048" y="1079261"/>
                </a:lnTo>
                <a:lnTo>
                  <a:pt x="1905318" y="1076393"/>
                </a:lnTo>
                <a:lnTo>
                  <a:pt x="1906905" y="1074481"/>
                </a:lnTo>
                <a:lnTo>
                  <a:pt x="1908810" y="1073524"/>
                </a:lnTo>
                <a:lnTo>
                  <a:pt x="1910398" y="1072887"/>
                </a:lnTo>
                <a:lnTo>
                  <a:pt x="1965325" y="1058863"/>
                </a:lnTo>
                <a:close/>
                <a:moveTo>
                  <a:pt x="1336576" y="538163"/>
                </a:moveTo>
                <a:lnTo>
                  <a:pt x="1350233" y="538481"/>
                </a:lnTo>
                <a:lnTo>
                  <a:pt x="1363890" y="539116"/>
                </a:lnTo>
                <a:lnTo>
                  <a:pt x="1377547" y="541021"/>
                </a:lnTo>
                <a:lnTo>
                  <a:pt x="1391522" y="543243"/>
                </a:lnTo>
                <a:lnTo>
                  <a:pt x="1405497" y="546101"/>
                </a:lnTo>
                <a:lnTo>
                  <a:pt x="1418836" y="549276"/>
                </a:lnTo>
                <a:lnTo>
                  <a:pt x="1432493" y="553086"/>
                </a:lnTo>
                <a:lnTo>
                  <a:pt x="1446150" y="557531"/>
                </a:lnTo>
                <a:lnTo>
                  <a:pt x="1459490" y="562611"/>
                </a:lnTo>
                <a:lnTo>
                  <a:pt x="1472829" y="567373"/>
                </a:lnTo>
                <a:lnTo>
                  <a:pt x="1485533" y="573088"/>
                </a:lnTo>
                <a:lnTo>
                  <a:pt x="1498237" y="578803"/>
                </a:lnTo>
                <a:lnTo>
                  <a:pt x="1510306" y="584836"/>
                </a:lnTo>
                <a:lnTo>
                  <a:pt x="1522375" y="590868"/>
                </a:lnTo>
                <a:lnTo>
                  <a:pt x="1534127" y="597218"/>
                </a:lnTo>
                <a:lnTo>
                  <a:pt x="1544925" y="603568"/>
                </a:lnTo>
                <a:lnTo>
                  <a:pt x="1555724" y="609918"/>
                </a:lnTo>
                <a:lnTo>
                  <a:pt x="1565887" y="616268"/>
                </a:lnTo>
                <a:lnTo>
                  <a:pt x="1575415" y="622618"/>
                </a:lnTo>
                <a:lnTo>
                  <a:pt x="1584944" y="629285"/>
                </a:lnTo>
                <a:lnTo>
                  <a:pt x="1593201" y="635000"/>
                </a:lnTo>
                <a:lnTo>
                  <a:pt x="1600824" y="641033"/>
                </a:lnTo>
                <a:lnTo>
                  <a:pt x="1608129" y="647065"/>
                </a:lnTo>
                <a:lnTo>
                  <a:pt x="1614481" y="652780"/>
                </a:lnTo>
                <a:lnTo>
                  <a:pt x="1620198" y="657860"/>
                </a:lnTo>
                <a:lnTo>
                  <a:pt x="1624644" y="662623"/>
                </a:lnTo>
                <a:lnTo>
                  <a:pt x="1628773" y="667068"/>
                </a:lnTo>
                <a:lnTo>
                  <a:pt x="1631949" y="671195"/>
                </a:lnTo>
                <a:lnTo>
                  <a:pt x="1634172" y="674688"/>
                </a:lnTo>
                <a:lnTo>
                  <a:pt x="1635443" y="677545"/>
                </a:lnTo>
                <a:lnTo>
                  <a:pt x="1636395" y="683578"/>
                </a:lnTo>
                <a:lnTo>
                  <a:pt x="1636713" y="691515"/>
                </a:lnTo>
                <a:lnTo>
                  <a:pt x="1636713" y="702310"/>
                </a:lnTo>
                <a:lnTo>
                  <a:pt x="1636395" y="715328"/>
                </a:lnTo>
                <a:lnTo>
                  <a:pt x="1635125" y="746760"/>
                </a:lnTo>
                <a:lnTo>
                  <a:pt x="1633219" y="785178"/>
                </a:lnTo>
                <a:lnTo>
                  <a:pt x="1630361" y="829628"/>
                </a:lnTo>
                <a:lnTo>
                  <a:pt x="1626867" y="878523"/>
                </a:lnTo>
                <a:lnTo>
                  <a:pt x="1622738" y="930593"/>
                </a:lnTo>
                <a:lnTo>
                  <a:pt x="1617974" y="984568"/>
                </a:lnTo>
                <a:lnTo>
                  <a:pt x="1612893" y="1039496"/>
                </a:lnTo>
                <a:lnTo>
                  <a:pt x="1607811" y="1093471"/>
                </a:lnTo>
                <a:lnTo>
                  <a:pt x="1602412" y="1146176"/>
                </a:lnTo>
                <a:lnTo>
                  <a:pt x="1597330" y="1195388"/>
                </a:lnTo>
                <a:lnTo>
                  <a:pt x="1591931" y="1240473"/>
                </a:lnTo>
                <a:lnTo>
                  <a:pt x="1586532" y="1280478"/>
                </a:lnTo>
                <a:lnTo>
                  <a:pt x="1582085" y="1313181"/>
                </a:lnTo>
                <a:lnTo>
                  <a:pt x="1579862" y="1326516"/>
                </a:lnTo>
                <a:lnTo>
                  <a:pt x="1577639" y="1337946"/>
                </a:lnTo>
                <a:lnTo>
                  <a:pt x="1562076" y="1343978"/>
                </a:lnTo>
                <a:lnTo>
                  <a:pt x="1547149" y="1348741"/>
                </a:lnTo>
                <a:lnTo>
                  <a:pt x="1533174" y="1352868"/>
                </a:lnTo>
                <a:lnTo>
                  <a:pt x="1526504" y="1354456"/>
                </a:lnTo>
                <a:lnTo>
                  <a:pt x="1519835" y="1356043"/>
                </a:lnTo>
                <a:lnTo>
                  <a:pt x="1513800" y="1356996"/>
                </a:lnTo>
                <a:lnTo>
                  <a:pt x="1507766" y="1357948"/>
                </a:lnTo>
                <a:lnTo>
                  <a:pt x="1502049" y="1358266"/>
                </a:lnTo>
                <a:lnTo>
                  <a:pt x="1496332" y="1358266"/>
                </a:lnTo>
                <a:lnTo>
                  <a:pt x="1491568" y="1357948"/>
                </a:lnTo>
                <a:lnTo>
                  <a:pt x="1487121" y="1356996"/>
                </a:lnTo>
                <a:lnTo>
                  <a:pt x="1482357" y="1356361"/>
                </a:lnTo>
                <a:lnTo>
                  <a:pt x="1478864" y="1354773"/>
                </a:lnTo>
                <a:lnTo>
                  <a:pt x="1479816" y="1336041"/>
                </a:lnTo>
                <a:lnTo>
                  <a:pt x="1481404" y="1308418"/>
                </a:lnTo>
                <a:lnTo>
                  <a:pt x="1482992" y="1274128"/>
                </a:lnTo>
                <a:lnTo>
                  <a:pt x="1483945" y="1233806"/>
                </a:lnTo>
                <a:lnTo>
                  <a:pt x="1486486" y="1141096"/>
                </a:lnTo>
                <a:lnTo>
                  <a:pt x="1487439" y="1091883"/>
                </a:lnTo>
                <a:lnTo>
                  <a:pt x="1488074" y="1042353"/>
                </a:lnTo>
                <a:lnTo>
                  <a:pt x="1488392" y="993776"/>
                </a:lnTo>
                <a:lnTo>
                  <a:pt x="1489027" y="947738"/>
                </a:lnTo>
                <a:lnTo>
                  <a:pt x="1488392" y="905511"/>
                </a:lnTo>
                <a:lnTo>
                  <a:pt x="1487756" y="868681"/>
                </a:lnTo>
                <a:lnTo>
                  <a:pt x="1486486" y="838201"/>
                </a:lnTo>
                <a:lnTo>
                  <a:pt x="1486168" y="826136"/>
                </a:lnTo>
                <a:lnTo>
                  <a:pt x="1485216" y="815976"/>
                </a:lnTo>
                <a:lnTo>
                  <a:pt x="1484263" y="808038"/>
                </a:lnTo>
                <a:lnTo>
                  <a:pt x="1483310" y="802958"/>
                </a:lnTo>
                <a:lnTo>
                  <a:pt x="1482357" y="801371"/>
                </a:lnTo>
                <a:lnTo>
                  <a:pt x="1482040" y="800101"/>
                </a:lnTo>
                <a:lnTo>
                  <a:pt x="1481404" y="800101"/>
                </a:lnTo>
                <a:lnTo>
                  <a:pt x="1480452" y="800736"/>
                </a:lnTo>
                <a:lnTo>
                  <a:pt x="1476958" y="805498"/>
                </a:lnTo>
                <a:lnTo>
                  <a:pt x="1472829" y="810896"/>
                </a:lnTo>
                <a:lnTo>
                  <a:pt x="1465206" y="821691"/>
                </a:lnTo>
                <a:lnTo>
                  <a:pt x="1463301" y="824231"/>
                </a:lnTo>
                <a:lnTo>
                  <a:pt x="1438845" y="1187768"/>
                </a:lnTo>
                <a:lnTo>
                  <a:pt x="1432175" y="1263968"/>
                </a:lnTo>
                <a:lnTo>
                  <a:pt x="1426776" y="1322706"/>
                </a:lnTo>
                <a:lnTo>
                  <a:pt x="1421694" y="1375728"/>
                </a:lnTo>
                <a:lnTo>
                  <a:pt x="1420742" y="1381126"/>
                </a:lnTo>
                <a:lnTo>
                  <a:pt x="1418201" y="1389381"/>
                </a:lnTo>
                <a:lnTo>
                  <a:pt x="1415025" y="1397636"/>
                </a:lnTo>
                <a:lnTo>
                  <a:pt x="1411531" y="1405573"/>
                </a:lnTo>
                <a:lnTo>
                  <a:pt x="1407720" y="1413828"/>
                </a:lnTo>
                <a:lnTo>
                  <a:pt x="1403591" y="1421766"/>
                </a:lnTo>
                <a:lnTo>
                  <a:pt x="1398827" y="1430021"/>
                </a:lnTo>
                <a:lnTo>
                  <a:pt x="1393745" y="1437958"/>
                </a:lnTo>
                <a:lnTo>
                  <a:pt x="1388981" y="1445578"/>
                </a:lnTo>
                <a:lnTo>
                  <a:pt x="1342928" y="2051051"/>
                </a:lnTo>
                <a:lnTo>
                  <a:pt x="1220651" y="2051051"/>
                </a:lnTo>
                <a:lnTo>
                  <a:pt x="1159670" y="1569403"/>
                </a:lnTo>
                <a:lnTo>
                  <a:pt x="1151730" y="1570356"/>
                </a:lnTo>
                <a:lnTo>
                  <a:pt x="1148237" y="1570673"/>
                </a:lnTo>
                <a:lnTo>
                  <a:pt x="1144108" y="1570991"/>
                </a:lnTo>
                <a:lnTo>
                  <a:pt x="1138709" y="1570673"/>
                </a:lnTo>
                <a:lnTo>
                  <a:pt x="1133945" y="1570038"/>
                </a:lnTo>
                <a:lnTo>
                  <a:pt x="1076140" y="2049146"/>
                </a:lnTo>
                <a:lnTo>
                  <a:pt x="949099" y="2051051"/>
                </a:lnTo>
                <a:lnTo>
                  <a:pt x="902728" y="1437641"/>
                </a:lnTo>
                <a:lnTo>
                  <a:pt x="894153" y="1423988"/>
                </a:lnTo>
                <a:lnTo>
                  <a:pt x="890024" y="1417321"/>
                </a:lnTo>
                <a:lnTo>
                  <a:pt x="885895" y="1410018"/>
                </a:lnTo>
                <a:lnTo>
                  <a:pt x="882084" y="1403033"/>
                </a:lnTo>
                <a:lnTo>
                  <a:pt x="879226" y="1396048"/>
                </a:lnTo>
                <a:lnTo>
                  <a:pt x="876050" y="1389063"/>
                </a:lnTo>
                <a:lnTo>
                  <a:pt x="873191" y="1381443"/>
                </a:lnTo>
                <a:lnTo>
                  <a:pt x="872874" y="1375728"/>
                </a:lnTo>
                <a:lnTo>
                  <a:pt x="870650" y="1353186"/>
                </a:lnTo>
                <a:lnTo>
                  <a:pt x="864933" y="1293496"/>
                </a:lnTo>
                <a:lnTo>
                  <a:pt x="856676" y="1203643"/>
                </a:lnTo>
                <a:lnTo>
                  <a:pt x="847465" y="1091248"/>
                </a:lnTo>
                <a:lnTo>
                  <a:pt x="828726" y="815023"/>
                </a:lnTo>
                <a:lnTo>
                  <a:pt x="824915" y="811848"/>
                </a:lnTo>
                <a:lnTo>
                  <a:pt x="821739" y="808038"/>
                </a:lnTo>
                <a:lnTo>
                  <a:pt x="813799" y="800736"/>
                </a:lnTo>
                <a:lnTo>
                  <a:pt x="813481" y="800101"/>
                </a:lnTo>
                <a:lnTo>
                  <a:pt x="812529" y="801053"/>
                </a:lnTo>
                <a:lnTo>
                  <a:pt x="811893" y="803911"/>
                </a:lnTo>
                <a:lnTo>
                  <a:pt x="811576" y="809943"/>
                </a:lnTo>
                <a:lnTo>
                  <a:pt x="810623" y="818198"/>
                </a:lnTo>
                <a:lnTo>
                  <a:pt x="810305" y="841058"/>
                </a:lnTo>
                <a:lnTo>
                  <a:pt x="810623" y="872491"/>
                </a:lnTo>
                <a:lnTo>
                  <a:pt x="811576" y="909638"/>
                </a:lnTo>
                <a:lnTo>
                  <a:pt x="812846" y="951866"/>
                </a:lnTo>
                <a:lnTo>
                  <a:pt x="816340" y="1046481"/>
                </a:lnTo>
                <a:lnTo>
                  <a:pt x="820786" y="1144906"/>
                </a:lnTo>
                <a:lnTo>
                  <a:pt x="825233" y="1236981"/>
                </a:lnTo>
                <a:lnTo>
                  <a:pt x="829997" y="1311593"/>
                </a:lnTo>
                <a:lnTo>
                  <a:pt x="831903" y="1338581"/>
                </a:lnTo>
                <a:lnTo>
                  <a:pt x="833173" y="1357948"/>
                </a:lnTo>
                <a:lnTo>
                  <a:pt x="823962" y="1357948"/>
                </a:lnTo>
                <a:lnTo>
                  <a:pt x="812211" y="1358266"/>
                </a:lnTo>
                <a:lnTo>
                  <a:pt x="798236" y="1357948"/>
                </a:lnTo>
                <a:lnTo>
                  <a:pt x="790932" y="1357313"/>
                </a:lnTo>
                <a:lnTo>
                  <a:pt x="782991" y="1356678"/>
                </a:lnTo>
                <a:lnTo>
                  <a:pt x="775051" y="1355726"/>
                </a:lnTo>
                <a:lnTo>
                  <a:pt x="766794" y="1354456"/>
                </a:lnTo>
                <a:lnTo>
                  <a:pt x="758536" y="1352551"/>
                </a:lnTo>
                <a:lnTo>
                  <a:pt x="749643" y="1350328"/>
                </a:lnTo>
                <a:lnTo>
                  <a:pt x="741385" y="1347153"/>
                </a:lnTo>
                <a:lnTo>
                  <a:pt x="732810" y="1343978"/>
                </a:lnTo>
                <a:lnTo>
                  <a:pt x="724552" y="1340168"/>
                </a:lnTo>
                <a:lnTo>
                  <a:pt x="716612" y="1335406"/>
                </a:lnTo>
                <a:lnTo>
                  <a:pt x="714389" y="1323976"/>
                </a:lnTo>
                <a:lnTo>
                  <a:pt x="712483" y="1310958"/>
                </a:lnTo>
                <a:lnTo>
                  <a:pt x="708037" y="1279208"/>
                </a:lnTo>
                <a:lnTo>
                  <a:pt x="703908" y="1241108"/>
                </a:lnTo>
                <a:lnTo>
                  <a:pt x="699779" y="1198246"/>
                </a:lnTo>
                <a:lnTo>
                  <a:pt x="695650" y="1151256"/>
                </a:lnTo>
                <a:lnTo>
                  <a:pt x="691521" y="1101726"/>
                </a:lnTo>
                <a:lnTo>
                  <a:pt x="687710" y="1050608"/>
                </a:lnTo>
                <a:lnTo>
                  <a:pt x="684216" y="998856"/>
                </a:lnTo>
                <a:lnTo>
                  <a:pt x="681358" y="948056"/>
                </a:lnTo>
                <a:lnTo>
                  <a:pt x="678182" y="899161"/>
                </a:lnTo>
                <a:lnTo>
                  <a:pt x="676594" y="852806"/>
                </a:lnTo>
                <a:lnTo>
                  <a:pt x="674688" y="811213"/>
                </a:lnTo>
                <a:lnTo>
                  <a:pt x="673418" y="774701"/>
                </a:lnTo>
                <a:lnTo>
                  <a:pt x="673100" y="744855"/>
                </a:lnTo>
                <a:lnTo>
                  <a:pt x="673418" y="732473"/>
                </a:lnTo>
                <a:lnTo>
                  <a:pt x="673418" y="722630"/>
                </a:lnTo>
                <a:lnTo>
                  <a:pt x="674053" y="715010"/>
                </a:lnTo>
                <a:lnTo>
                  <a:pt x="675006" y="709295"/>
                </a:lnTo>
                <a:lnTo>
                  <a:pt x="675323" y="704850"/>
                </a:lnTo>
                <a:lnTo>
                  <a:pt x="675641" y="699770"/>
                </a:lnTo>
                <a:lnTo>
                  <a:pt x="676594" y="695643"/>
                </a:lnTo>
                <a:lnTo>
                  <a:pt x="677547" y="691198"/>
                </a:lnTo>
                <a:lnTo>
                  <a:pt x="679135" y="686753"/>
                </a:lnTo>
                <a:lnTo>
                  <a:pt x="680723" y="682625"/>
                </a:lnTo>
                <a:lnTo>
                  <a:pt x="682311" y="678498"/>
                </a:lnTo>
                <a:lnTo>
                  <a:pt x="684216" y="674370"/>
                </a:lnTo>
                <a:lnTo>
                  <a:pt x="688980" y="666433"/>
                </a:lnTo>
                <a:lnTo>
                  <a:pt x="694380" y="658495"/>
                </a:lnTo>
                <a:lnTo>
                  <a:pt x="700414" y="650875"/>
                </a:lnTo>
                <a:lnTo>
                  <a:pt x="707719" y="643890"/>
                </a:lnTo>
                <a:lnTo>
                  <a:pt x="715024" y="636588"/>
                </a:lnTo>
                <a:lnTo>
                  <a:pt x="723917" y="630238"/>
                </a:lnTo>
                <a:lnTo>
                  <a:pt x="732810" y="623571"/>
                </a:lnTo>
                <a:lnTo>
                  <a:pt x="742338" y="617538"/>
                </a:lnTo>
                <a:lnTo>
                  <a:pt x="752501" y="611506"/>
                </a:lnTo>
                <a:lnTo>
                  <a:pt x="763300" y="605791"/>
                </a:lnTo>
                <a:lnTo>
                  <a:pt x="774098" y="600076"/>
                </a:lnTo>
                <a:lnTo>
                  <a:pt x="785850" y="594996"/>
                </a:lnTo>
                <a:lnTo>
                  <a:pt x="797919" y="589916"/>
                </a:lnTo>
                <a:lnTo>
                  <a:pt x="810305" y="585153"/>
                </a:lnTo>
                <a:lnTo>
                  <a:pt x="823010" y="580708"/>
                </a:lnTo>
                <a:lnTo>
                  <a:pt x="836031" y="576581"/>
                </a:lnTo>
                <a:lnTo>
                  <a:pt x="849053" y="572453"/>
                </a:lnTo>
                <a:lnTo>
                  <a:pt x="862710" y="568326"/>
                </a:lnTo>
                <a:lnTo>
                  <a:pt x="876050" y="564516"/>
                </a:lnTo>
                <a:lnTo>
                  <a:pt x="890024" y="561023"/>
                </a:lnTo>
                <a:lnTo>
                  <a:pt x="917973" y="554673"/>
                </a:lnTo>
                <a:lnTo>
                  <a:pt x="945605" y="548958"/>
                </a:lnTo>
                <a:lnTo>
                  <a:pt x="973554" y="544196"/>
                </a:lnTo>
                <a:lnTo>
                  <a:pt x="1000551" y="540386"/>
                </a:lnTo>
                <a:lnTo>
                  <a:pt x="1004044" y="540068"/>
                </a:lnTo>
                <a:lnTo>
                  <a:pt x="1006903" y="539751"/>
                </a:lnTo>
                <a:lnTo>
                  <a:pt x="1013573" y="540068"/>
                </a:lnTo>
                <a:lnTo>
                  <a:pt x="1102184" y="867411"/>
                </a:lnTo>
                <a:lnTo>
                  <a:pt x="1104090" y="854711"/>
                </a:lnTo>
                <a:lnTo>
                  <a:pt x="1134580" y="629920"/>
                </a:lnTo>
                <a:lnTo>
                  <a:pt x="1126004" y="607696"/>
                </a:lnTo>
                <a:lnTo>
                  <a:pt x="1142837" y="578486"/>
                </a:lnTo>
                <a:lnTo>
                  <a:pt x="1181585" y="577851"/>
                </a:lnTo>
                <a:lnTo>
                  <a:pt x="1197783" y="607696"/>
                </a:lnTo>
                <a:lnTo>
                  <a:pt x="1190161" y="634048"/>
                </a:lnTo>
                <a:lnTo>
                  <a:pt x="1217792" y="871221"/>
                </a:lnTo>
                <a:lnTo>
                  <a:pt x="1290524" y="550546"/>
                </a:lnTo>
                <a:lnTo>
                  <a:pt x="1298781" y="546736"/>
                </a:lnTo>
                <a:lnTo>
                  <a:pt x="1304816" y="543243"/>
                </a:lnTo>
                <a:lnTo>
                  <a:pt x="1308627" y="541021"/>
                </a:lnTo>
                <a:lnTo>
                  <a:pt x="1309580" y="540386"/>
                </a:lnTo>
                <a:lnTo>
                  <a:pt x="1322919" y="538798"/>
                </a:lnTo>
                <a:lnTo>
                  <a:pt x="1336576" y="538163"/>
                </a:lnTo>
                <a:close/>
                <a:moveTo>
                  <a:pt x="498483" y="458789"/>
                </a:moveTo>
                <a:lnTo>
                  <a:pt x="502617" y="458789"/>
                </a:lnTo>
                <a:lnTo>
                  <a:pt x="508660" y="488634"/>
                </a:lnTo>
                <a:lnTo>
                  <a:pt x="557318" y="729933"/>
                </a:lnTo>
                <a:lnTo>
                  <a:pt x="558590" y="719138"/>
                </a:lnTo>
                <a:lnTo>
                  <a:pt x="577354" y="533084"/>
                </a:lnTo>
                <a:lnTo>
                  <a:pt x="571947" y="514669"/>
                </a:lnTo>
                <a:lnTo>
                  <a:pt x="577672" y="501651"/>
                </a:lnTo>
                <a:lnTo>
                  <a:pt x="582442" y="490539"/>
                </a:lnTo>
                <a:lnTo>
                  <a:pt x="606294" y="490221"/>
                </a:lnTo>
                <a:lnTo>
                  <a:pt x="610747" y="501969"/>
                </a:lnTo>
                <a:lnTo>
                  <a:pt x="616471" y="514669"/>
                </a:lnTo>
                <a:lnTo>
                  <a:pt x="611701" y="536576"/>
                </a:lnTo>
                <a:lnTo>
                  <a:pt x="622196" y="655955"/>
                </a:lnTo>
                <a:lnTo>
                  <a:pt x="618061" y="664845"/>
                </a:lnTo>
                <a:lnTo>
                  <a:pt x="614563" y="673735"/>
                </a:lnTo>
                <a:lnTo>
                  <a:pt x="611701" y="682308"/>
                </a:lnTo>
                <a:lnTo>
                  <a:pt x="609475" y="691198"/>
                </a:lnTo>
                <a:lnTo>
                  <a:pt x="607566" y="699770"/>
                </a:lnTo>
                <a:lnTo>
                  <a:pt x="605976" y="708025"/>
                </a:lnTo>
                <a:lnTo>
                  <a:pt x="604704" y="716598"/>
                </a:lnTo>
                <a:lnTo>
                  <a:pt x="604068" y="724853"/>
                </a:lnTo>
                <a:lnTo>
                  <a:pt x="603750" y="735330"/>
                </a:lnTo>
                <a:lnTo>
                  <a:pt x="603432" y="747395"/>
                </a:lnTo>
                <a:lnTo>
                  <a:pt x="602796" y="777240"/>
                </a:lnTo>
                <a:lnTo>
                  <a:pt x="603750" y="812165"/>
                </a:lnTo>
                <a:lnTo>
                  <a:pt x="604704" y="851535"/>
                </a:lnTo>
                <a:lnTo>
                  <a:pt x="606612" y="894715"/>
                </a:lnTo>
                <a:lnTo>
                  <a:pt x="609475" y="941070"/>
                </a:lnTo>
                <a:lnTo>
                  <a:pt x="612019" y="988695"/>
                </a:lnTo>
                <a:lnTo>
                  <a:pt x="615199" y="1037273"/>
                </a:lnTo>
                <a:lnTo>
                  <a:pt x="619015" y="1085533"/>
                </a:lnTo>
                <a:lnTo>
                  <a:pt x="622832" y="1132523"/>
                </a:lnTo>
                <a:lnTo>
                  <a:pt x="626648" y="1177608"/>
                </a:lnTo>
                <a:lnTo>
                  <a:pt x="630465" y="1219200"/>
                </a:lnTo>
                <a:lnTo>
                  <a:pt x="634599" y="1256983"/>
                </a:lnTo>
                <a:lnTo>
                  <a:pt x="638415" y="1289685"/>
                </a:lnTo>
                <a:lnTo>
                  <a:pt x="641595" y="1316038"/>
                </a:lnTo>
                <a:lnTo>
                  <a:pt x="643504" y="1326833"/>
                </a:lnTo>
                <a:lnTo>
                  <a:pt x="645094" y="1335405"/>
                </a:lnTo>
                <a:lnTo>
                  <a:pt x="646366" y="1339215"/>
                </a:lnTo>
                <a:lnTo>
                  <a:pt x="648910" y="1348423"/>
                </a:lnTo>
                <a:lnTo>
                  <a:pt x="651773" y="1356678"/>
                </a:lnTo>
                <a:lnTo>
                  <a:pt x="655907" y="1364615"/>
                </a:lnTo>
                <a:lnTo>
                  <a:pt x="660677" y="1372235"/>
                </a:lnTo>
                <a:lnTo>
                  <a:pt x="666084" y="1379538"/>
                </a:lnTo>
                <a:lnTo>
                  <a:pt x="671808" y="1386205"/>
                </a:lnTo>
                <a:lnTo>
                  <a:pt x="678487" y="1392238"/>
                </a:lnTo>
                <a:lnTo>
                  <a:pt x="685801" y="1398270"/>
                </a:lnTo>
                <a:lnTo>
                  <a:pt x="653681" y="1631951"/>
                </a:lnTo>
                <a:lnTo>
                  <a:pt x="644458" y="1700213"/>
                </a:lnTo>
                <a:lnTo>
                  <a:pt x="640323" y="1698626"/>
                </a:lnTo>
                <a:lnTo>
                  <a:pt x="636189" y="1696721"/>
                </a:lnTo>
                <a:lnTo>
                  <a:pt x="630783" y="1694181"/>
                </a:lnTo>
                <a:lnTo>
                  <a:pt x="625058" y="1690053"/>
                </a:lnTo>
                <a:lnTo>
                  <a:pt x="622196" y="1687831"/>
                </a:lnTo>
                <a:lnTo>
                  <a:pt x="619333" y="1685291"/>
                </a:lnTo>
                <a:lnTo>
                  <a:pt x="617743" y="1683386"/>
                </a:lnTo>
                <a:lnTo>
                  <a:pt x="616153" y="1681163"/>
                </a:lnTo>
                <a:lnTo>
                  <a:pt x="612973" y="1675766"/>
                </a:lnTo>
                <a:lnTo>
                  <a:pt x="610429" y="1669733"/>
                </a:lnTo>
                <a:lnTo>
                  <a:pt x="608203" y="1663383"/>
                </a:lnTo>
                <a:lnTo>
                  <a:pt x="604704" y="1652906"/>
                </a:lnTo>
                <a:lnTo>
                  <a:pt x="603750" y="1648778"/>
                </a:lnTo>
                <a:lnTo>
                  <a:pt x="599934" y="1608138"/>
                </a:lnTo>
                <a:lnTo>
                  <a:pt x="589121" y="1487488"/>
                </a:lnTo>
                <a:lnTo>
                  <a:pt x="578944" y="1601788"/>
                </a:lnTo>
                <a:lnTo>
                  <a:pt x="574810" y="1648778"/>
                </a:lnTo>
                <a:lnTo>
                  <a:pt x="573537" y="1652906"/>
                </a:lnTo>
                <a:lnTo>
                  <a:pt x="570039" y="1663383"/>
                </a:lnTo>
                <a:lnTo>
                  <a:pt x="567813" y="1669733"/>
                </a:lnTo>
                <a:lnTo>
                  <a:pt x="565269" y="1675766"/>
                </a:lnTo>
                <a:lnTo>
                  <a:pt x="562088" y="1681163"/>
                </a:lnTo>
                <a:lnTo>
                  <a:pt x="560498" y="1683386"/>
                </a:lnTo>
                <a:lnTo>
                  <a:pt x="558908" y="1685291"/>
                </a:lnTo>
                <a:lnTo>
                  <a:pt x="554456" y="1689418"/>
                </a:lnTo>
                <a:lnTo>
                  <a:pt x="550321" y="1692276"/>
                </a:lnTo>
                <a:lnTo>
                  <a:pt x="546187" y="1695133"/>
                </a:lnTo>
                <a:lnTo>
                  <a:pt x="542371" y="1697356"/>
                </a:lnTo>
                <a:lnTo>
                  <a:pt x="536328" y="1699578"/>
                </a:lnTo>
                <a:lnTo>
                  <a:pt x="534102" y="1700213"/>
                </a:lnTo>
                <a:lnTo>
                  <a:pt x="524561" y="1631951"/>
                </a:lnTo>
                <a:lnTo>
                  <a:pt x="487670" y="1361440"/>
                </a:lnTo>
                <a:lnTo>
                  <a:pt x="463182" y="1356360"/>
                </a:lnTo>
                <a:lnTo>
                  <a:pt x="452369" y="1297305"/>
                </a:lnTo>
                <a:lnTo>
                  <a:pt x="440920" y="1236345"/>
                </a:lnTo>
                <a:lnTo>
                  <a:pt x="434559" y="1201738"/>
                </a:lnTo>
                <a:lnTo>
                  <a:pt x="428835" y="1190308"/>
                </a:lnTo>
                <a:lnTo>
                  <a:pt x="424064" y="1179195"/>
                </a:lnTo>
                <a:lnTo>
                  <a:pt x="419930" y="1167448"/>
                </a:lnTo>
                <a:lnTo>
                  <a:pt x="418022" y="1161415"/>
                </a:lnTo>
                <a:lnTo>
                  <a:pt x="416113" y="1155383"/>
                </a:lnTo>
                <a:lnTo>
                  <a:pt x="415796" y="1150938"/>
                </a:lnTo>
                <a:lnTo>
                  <a:pt x="411979" y="1094423"/>
                </a:lnTo>
                <a:lnTo>
                  <a:pt x="406573" y="1016318"/>
                </a:lnTo>
                <a:lnTo>
                  <a:pt x="400212" y="915035"/>
                </a:lnTo>
                <a:lnTo>
                  <a:pt x="389081" y="686118"/>
                </a:lnTo>
                <a:lnTo>
                  <a:pt x="388763" y="686118"/>
                </a:lnTo>
                <a:lnTo>
                  <a:pt x="384629" y="681038"/>
                </a:lnTo>
                <a:lnTo>
                  <a:pt x="379540" y="674370"/>
                </a:lnTo>
                <a:lnTo>
                  <a:pt x="379222" y="674053"/>
                </a:lnTo>
                <a:lnTo>
                  <a:pt x="378904" y="674370"/>
                </a:lnTo>
                <a:lnTo>
                  <a:pt x="378586" y="676275"/>
                </a:lnTo>
                <a:lnTo>
                  <a:pt x="377632" y="685483"/>
                </a:lnTo>
                <a:lnTo>
                  <a:pt x="377632" y="700088"/>
                </a:lnTo>
                <a:lnTo>
                  <a:pt x="377632" y="720090"/>
                </a:lnTo>
                <a:lnTo>
                  <a:pt x="378586" y="772795"/>
                </a:lnTo>
                <a:lnTo>
                  <a:pt x="380176" y="836613"/>
                </a:lnTo>
                <a:lnTo>
                  <a:pt x="382721" y="906145"/>
                </a:lnTo>
                <a:lnTo>
                  <a:pt x="385265" y="975043"/>
                </a:lnTo>
                <a:lnTo>
                  <a:pt x="387491" y="1036955"/>
                </a:lnTo>
                <a:lnTo>
                  <a:pt x="390035" y="1086168"/>
                </a:lnTo>
                <a:lnTo>
                  <a:pt x="391625" y="1114108"/>
                </a:lnTo>
                <a:lnTo>
                  <a:pt x="385901" y="1114425"/>
                </a:lnTo>
                <a:lnTo>
                  <a:pt x="378586" y="1114425"/>
                </a:lnTo>
                <a:lnTo>
                  <a:pt x="370317" y="1114425"/>
                </a:lnTo>
                <a:lnTo>
                  <a:pt x="360776" y="1113155"/>
                </a:lnTo>
                <a:lnTo>
                  <a:pt x="356006" y="1112520"/>
                </a:lnTo>
                <a:lnTo>
                  <a:pt x="350600" y="1111568"/>
                </a:lnTo>
                <a:lnTo>
                  <a:pt x="345193" y="1109980"/>
                </a:lnTo>
                <a:lnTo>
                  <a:pt x="340423" y="1108075"/>
                </a:lnTo>
                <a:lnTo>
                  <a:pt x="335016" y="1105535"/>
                </a:lnTo>
                <a:lnTo>
                  <a:pt x="329928" y="1102678"/>
                </a:lnTo>
                <a:lnTo>
                  <a:pt x="324521" y="1099503"/>
                </a:lnTo>
                <a:lnTo>
                  <a:pt x="319751" y="1095693"/>
                </a:lnTo>
                <a:lnTo>
                  <a:pt x="318161" y="1085215"/>
                </a:lnTo>
                <a:lnTo>
                  <a:pt x="317207" y="1073150"/>
                </a:lnTo>
                <a:lnTo>
                  <a:pt x="314662" y="1050290"/>
                </a:lnTo>
                <a:lnTo>
                  <a:pt x="312754" y="1023303"/>
                </a:lnTo>
                <a:lnTo>
                  <a:pt x="311164" y="994093"/>
                </a:lnTo>
                <a:lnTo>
                  <a:pt x="309574" y="962660"/>
                </a:lnTo>
                <a:lnTo>
                  <a:pt x="307030" y="895350"/>
                </a:lnTo>
                <a:lnTo>
                  <a:pt x="304486" y="826453"/>
                </a:lnTo>
                <a:lnTo>
                  <a:pt x="303531" y="761365"/>
                </a:lnTo>
                <a:lnTo>
                  <a:pt x="303213" y="704533"/>
                </a:lnTo>
                <a:lnTo>
                  <a:pt x="303213" y="681355"/>
                </a:lnTo>
                <a:lnTo>
                  <a:pt x="303531" y="661670"/>
                </a:lnTo>
                <a:lnTo>
                  <a:pt x="304168" y="646748"/>
                </a:lnTo>
                <a:lnTo>
                  <a:pt x="305122" y="637223"/>
                </a:lnTo>
                <a:lnTo>
                  <a:pt x="305758" y="626745"/>
                </a:lnTo>
                <a:lnTo>
                  <a:pt x="307030" y="616586"/>
                </a:lnTo>
                <a:lnTo>
                  <a:pt x="308620" y="606426"/>
                </a:lnTo>
                <a:lnTo>
                  <a:pt x="311482" y="596901"/>
                </a:lnTo>
                <a:lnTo>
                  <a:pt x="314344" y="587694"/>
                </a:lnTo>
                <a:lnTo>
                  <a:pt x="318161" y="579121"/>
                </a:lnTo>
                <a:lnTo>
                  <a:pt x="321977" y="570231"/>
                </a:lnTo>
                <a:lnTo>
                  <a:pt x="326430" y="561976"/>
                </a:lnTo>
                <a:lnTo>
                  <a:pt x="331836" y="554039"/>
                </a:lnTo>
                <a:lnTo>
                  <a:pt x="336924" y="546736"/>
                </a:lnTo>
                <a:lnTo>
                  <a:pt x="342649" y="539434"/>
                </a:lnTo>
                <a:lnTo>
                  <a:pt x="349009" y="532449"/>
                </a:lnTo>
                <a:lnTo>
                  <a:pt x="355370" y="526099"/>
                </a:lnTo>
                <a:lnTo>
                  <a:pt x="362367" y="519749"/>
                </a:lnTo>
                <a:lnTo>
                  <a:pt x="369363" y="513716"/>
                </a:lnTo>
                <a:lnTo>
                  <a:pt x="376996" y="508001"/>
                </a:lnTo>
                <a:lnTo>
                  <a:pt x="383675" y="502921"/>
                </a:lnTo>
                <a:lnTo>
                  <a:pt x="390035" y="498794"/>
                </a:lnTo>
                <a:lnTo>
                  <a:pt x="397350" y="494349"/>
                </a:lnTo>
                <a:lnTo>
                  <a:pt x="404346" y="490539"/>
                </a:lnTo>
                <a:lnTo>
                  <a:pt x="411661" y="486729"/>
                </a:lnTo>
                <a:lnTo>
                  <a:pt x="418658" y="483236"/>
                </a:lnTo>
                <a:lnTo>
                  <a:pt x="426290" y="479744"/>
                </a:lnTo>
                <a:lnTo>
                  <a:pt x="433287" y="476886"/>
                </a:lnTo>
                <a:lnTo>
                  <a:pt x="448870" y="471171"/>
                </a:lnTo>
                <a:lnTo>
                  <a:pt x="463818" y="466091"/>
                </a:lnTo>
                <a:lnTo>
                  <a:pt x="479401" y="461964"/>
                </a:lnTo>
                <a:lnTo>
                  <a:pt x="494985" y="459106"/>
                </a:lnTo>
                <a:lnTo>
                  <a:pt x="498483" y="458789"/>
                </a:lnTo>
                <a:close/>
                <a:moveTo>
                  <a:pt x="702090" y="457201"/>
                </a:moveTo>
                <a:lnTo>
                  <a:pt x="710728" y="457519"/>
                </a:lnTo>
                <a:lnTo>
                  <a:pt x="719367" y="458791"/>
                </a:lnTo>
                <a:lnTo>
                  <a:pt x="728005" y="460700"/>
                </a:lnTo>
                <a:lnTo>
                  <a:pt x="736323" y="462927"/>
                </a:lnTo>
                <a:lnTo>
                  <a:pt x="744642" y="465790"/>
                </a:lnTo>
                <a:lnTo>
                  <a:pt x="752960" y="469290"/>
                </a:lnTo>
                <a:lnTo>
                  <a:pt x="760959" y="473426"/>
                </a:lnTo>
                <a:lnTo>
                  <a:pt x="768317" y="477562"/>
                </a:lnTo>
                <a:lnTo>
                  <a:pt x="775996" y="482334"/>
                </a:lnTo>
                <a:lnTo>
                  <a:pt x="783674" y="487424"/>
                </a:lnTo>
                <a:lnTo>
                  <a:pt x="790713" y="492514"/>
                </a:lnTo>
                <a:lnTo>
                  <a:pt x="797752" y="498240"/>
                </a:lnTo>
                <a:lnTo>
                  <a:pt x="804470" y="503967"/>
                </a:lnTo>
                <a:lnTo>
                  <a:pt x="810869" y="510012"/>
                </a:lnTo>
                <a:lnTo>
                  <a:pt x="814388" y="513193"/>
                </a:lnTo>
                <a:lnTo>
                  <a:pt x="799031" y="518919"/>
                </a:lnTo>
                <a:lnTo>
                  <a:pt x="784634" y="524328"/>
                </a:lnTo>
                <a:lnTo>
                  <a:pt x="771197" y="530372"/>
                </a:lnTo>
                <a:lnTo>
                  <a:pt x="757759" y="535780"/>
                </a:lnTo>
                <a:lnTo>
                  <a:pt x="745282" y="541825"/>
                </a:lnTo>
                <a:lnTo>
                  <a:pt x="733764" y="548506"/>
                </a:lnTo>
                <a:lnTo>
                  <a:pt x="722246" y="554869"/>
                </a:lnTo>
                <a:lnTo>
                  <a:pt x="711688" y="561231"/>
                </a:lnTo>
                <a:lnTo>
                  <a:pt x="701770" y="567594"/>
                </a:lnTo>
                <a:lnTo>
                  <a:pt x="692172" y="574275"/>
                </a:lnTo>
                <a:lnTo>
                  <a:pt x="683534" y="580638"/>
                </a:lnTo>
                <a:lnTo>
                  <a:pt x="675215" y="587955"/>
                </a:lnTo>
                <a:lnTo>
                  <a:pt x="667537" y="594636"/>
                </a:lnTo>
                <a:lnTo>
                  <a:pt x="660498" y="601635"/>
                </a:lnTo>
                <a:lnTo>
                  <a:pt x="653779" y="608634"/>
                </a:lnTo>
                <a:lnTo>
                  <a:pt x="647700" y="615951"/>
                </a:lnTo>
                <a:lnTo>
                  <a:pt x="670096" y="482334"/>
                </a:lnTo>
                <a:lnTo>
                  <a:pt x="672656" y="467381"/>
                </a:lnTo>
                <a:lnTo>
                  <a:pt x="677775" y="464200"/>
                </a:lnTo>
                <a:lnTo>
                  <a:pt x="681614" y="461655"/>
                </a:lnTo>
                <a:lnTo>
                  <a:pt x="683854" y="459746"/>
                </a:lnTo>
                <a:lnTo>
                  <a:pt x="684494" y="459110"/>
                </a:lnTo>
                <a:lnTo>
                  <a:pt x="693452" y="457519"/>
                </a:lnTo>
                <a:lnTo>
                  <a:pt x="702090" y="457201"/>
                </a:lnTo>
                <a:close/>
                <a:moveTo>
                  <a:pt x="1819767" y="419101"/>
                </a:moveTo>
                <a:lnTo>
                  <a:pt x="1828029" y="419418"/>
                </a:lnTo>
                <a:lnTo>
                  <a:pt x="1836609" y="420687"/>
                </a:lnTo>
                <a:lnTo>
                  <a:pt x="1845189" y="422272"/>
                </a:lnTo>
                <a:lnTo>
                  <a:pt x="1853451" y="424810"/>
                </a:lnTo>
                <a:lnTo>
                  <a:pt x="1862030" y="427347"/>
                </a:lnTo>
                <a:lnTo>
                  <a:pt x="1869657" y="431153"/>
                </a:lnTo>
                <a:lnTo>
                  <a:pt x="1877601" y="434959"/>
                </a:lnTo>
                <a:lnTo>
                  <a:pt x="1885545" y="439400"/>
                </a:lnTo>
                <a:lnTo>
                  <a:pt x="1893172" y="443840"/>
                </a:lnTo>
                <a:lnTo>
                  <a:pt x="1900480" y="449232"/>
                </a:lnTo>
                <a:lnTo>
                  <a:pt x="1907789" y="454307"/>
                </a:lnTo>
                <a:lnTo>
                  <a:pt x="1914462" y="460016"/>
                </a:lnTo>
                <a:lnTo>
                  <a:pt x="1921453" y="465725"/>
                </a:lnTo>
                <a:lnTo>
                  <a:pt x="1927809" y="471434"/>
                </a:lnTo>
                <a:lnTo>
                  <a:pt x="1937977" y="481901"/>
                </a:lnTo>
                <a:lnTo>
                  <a:pt x="1947193" y="492051"/>
                </a:lnTo>
                <a:lnTo>
                  <a:pt x="1955455" y="502201"/>
                </a:lnTo>
                <a:lnTo>
                  <a:pt x="1962763" y="511399"/>
                </a:lnTo>
                <a:lnTo>
                  <a:pt x="1968483" y="520279"/>
                </a:lnTo>
                <a:lnTo>
                  <a:pt x="1973250" y="528209"/>
                </a:lnTo>
                <a:lnTo>
                  <a:pt x="1976427" y="534552"/>
                </a:lnTo>
                <a:lnTo>
                  <a:pt x="1977381" y="537090"/>
                </a:lnTo>
                <a:lnTo>
                  <a:pt x="1977698" y="539310"/>
                </a:lnTo>
                <a:lnTo>
                  <a:pt x="1979923" y="545654"/>
                </a:lnTo>
                <a:lnTo>
                  <a:pt x="1981829" y="552949"/>
                </a:lnTo>
                <a:lnTo>
                  <a:pt x="1983418" y="561512"/>
                </a:lnTo>
                <a:lnTo>
                  <a:pt x="1984689" y="571345"/>
                </a:lnTo>
                <a:lnTo>
                  <a:pt x="1985643" y="582129"/>
                </a:lnTo>
                <a:lnTo>
                  <a:pt x="1986914" y="594181"/>
                </a:lnTo>
                <a:lnTo>
                  <a:pt x="1988185" y="620507"/>
                </a:lnTo>
                <a:lnTo>
                  <a:pt x="1989138" y="649687"/>
                </a:lnTo>
                <a:lnTo>
                  <a:pt x="1989138" y="681404"/>
                </a:lnTo>
                <a:lnTo>
                  <a:pt x="1988820" y="715025"/>
                </a:lnTo>
                <a:lnTo>
                  <a:pt x="1987549" y="749914"/>
                </a:lnTo>
                <a:lnTo>
                  <a:pt x="1986596" y="785438"/>
                </a:lnTo>
                <a:lnTo>
                  <a:pt x="1984689" y="820961"/>
                </a:lnTo>
                <a:lnTo>
                  <a:pt x="1982783" y="856485"/>
                </a:lnTo>
                <a:lnTo>
                  <a:pt x="1980558" y="890423"/>
                </a:lnTo>
                <a:lnTo>
                  <a:pt x="1978016" y="922775"/>
                </a:lnTo>
                <a:lnTo>
                  <a:pt x="1975474" y="952906"/>
                </a:lnTo>
                <a:lnTo>
                  <a:pt x="1973250" y="979866"/>
                </a:lnTo>
                <a:lnTo>
                  <a:pt x="1970707" y="1003972"/>
                </a:lnTo>
                <a:lnTo>
                  <a:pt x="1968801" y="1018244"/>
                </a:lnTo>
                <a:lnTo>
                  <a:pt x="1967212" y="1030614"/>
                </a:lnTo>
                <a:lnTo>
                  <a:pt x="1957997" y="1035689"/>
                </a:lnTo>
                <a:lnTo>
                  <a:pt x="1948464" y="1039812"/>
                </a:lnTo>
                <a:lnTo>
                  <a:pt x="1939884" y="1042984"/>
                </a:lnTo>
                <a:lnTo>
                  <a:pt x="1931622" y="1045522"/>
                </a:lnTo>
                <a:lnTo>
                  <a:pt x="1923995" y="1047107"/>
                </a:lnTo>
                <a:lnTo>
                  <a:pt x="1920500" y="1047107"/>
                </a:lnTo>
                <a:lnTo>
                  <a:pt x="1917322" y="1047425"/>
                </a:lnTo>
                <a:lnTo>
                  <a:pt x="1914145" y="1047107"/>
                </a:lnTo>
                <a:lnTo>
                  <a:pt x="1911285" y="1046790"/>
                </a:lnTo>
                <a:lnTo>
                  <a:pt x="1908425" y="1045522"/>
                </a:lnTo>
                <a:lnTo>
                  <a:pt x="1906200" y="1044570"/>
                </a:lnTo>
                <a:lnTo>
                  <a:pt x="1907789" y="1016024"/>
                </a:lnTo>
                <a:lnTo>
                  <a:pt x="1909378" y="968765"/>
                </a:lnTo>
                <a:lnTo>
                  <a:pt x="1910331" y="910088"/>
                </a:lnTo>
                <a:lnTo>
                  <a:pt x="1911602" y="845701"/>
                </a:lnTo>
                <a:lnTo>
                  <a:pt x="1912238" y="781314"/>
                </a:lnTo>
                <a:lnTo>
                  <a:pt x="1912238" y="722320"/>
                </a:lnTo>
                <a:lnTo>
                  <a:pt x="1911920" y="696629"/>
                </a:lnTo>
                <a:lnTo>
                  <a:pt x="1911602" y="674426"/>
                </a:lnTo>
                <a:lnTo>
                  <a:pt x="1910649" y="656982"/>
                </a:lnTo>
                <a:lnTo>
                  <a:pt x="1910014" y="644295"/>
                </a:lnTo>
                <a:lnTo>
                  <a:pt x="1909696" y="639537"/>
                </a:lnTo>
                <a:lnTo>
                  <a:pt x="1909060" y="636682"/>
                </a:lnTo>
                <a:lnTo>
                  <a:pt x="1908107" y="635414"/>
                </a:lnTo>
                <a:lnTo>
                  <a:pt x="1907789" y="635414"/>
                </a:lnTo>
                <a:lnTo>
                  <a:pt x="1907471" y="635731"/>
                </a:lnTo>
                <a:lnTo>
                  <a:pt x="1902387" y="644295"/>
                </a:lnTo>
                <a:lnTo>
                  <a:pt x="1897938" y="653175"/>
                </a:lnTo>
                <a:lnTo>
                  <a:pt x="1896985" y="655713"/>
                </a:lnTo>
                <a:lnTo>
                  <a:pt x="1881732" y="956395"/>
                </a:lnTo>
                <a:lnTo>
                  <a:pt x="1876966" y="1027760"/>
                </a:lnTo>
                <a:lnTo>
                  <a:pt x="1872835" y="1088340"/>
                </a:lnTo>
                <a:lnTo>
                  <a:pt x="1870928" y="1111811"/>
                </a:lnTo>
                <a:lnTo>
                  <a:pt x="1870610" y="1115935"/>
                </a:lnTo>
                <a:lnTo>
                  <a:pt x="1867750" y="1127670"/>
                </a:lnTo>
                <a:lnTo>
                  <a:pt x="1866797" y="1132428"/>
                </a:lnTo>
                <a:lnTo>
                  <a:pt x="1864890" y="1136868"/>
                </a:lnTo>
                <a:lnTo>
                  <a:pt x="1862348" y="1141309"/>
                </a:lnTo>
                <a:lnTo>
                  <a:pt x="1859170" y="1145432"/>
                </a:lnTo>
                <a:lnTo>
                  <a:pt x="1854722" y="1150507"/>
                </a:lnTo>
                <a:lnTo>
                  <a:pt x="1848684" y="1155581"/>
                </a:lnTo>
                <a:lnTo>
                  <a:pt x="1847731" y="1163194"/>
                </a:lnTo>
                <a:lnTo>
                  <a:pt x="1833431" y="1252320"/>
                </a:lnTo>
                <a:lnTo>
                  <a:pt x="1822627" y="1317024"/>
                </a:lnTo>
                <a:lnTo>
                  <a:pt x="1808010" y="1320513"/>
                </a:lnTo>
                <a:lnTo>
                  <a:pt x="1770513" y="1592332"/>
                </a:lnTo>
                <a:lnTo>
                  <a:pt x="1760980" y="1660525"/>
                </a:lnTo>
                <a:lnTo>
                  <a:pt x="1757166" y="1658939"/>
                </a:lnTo>
                <a:lnTo>
                  <a:pt x="1753035" y="1657036"/>
                </a:lnTo>
                <a:lnTo>
                  <a:pt x="1747951" y="1654499"/>
                </a:lnTo>
                <a:lnTo>
                  <a:pt x="1742231" y="1650693"/>
                </a:lnTo>
                <a:lnTo>
                  <a:pt x="1739054" y="1648472"/>
                </a:lnTo>
                <a:lnTo>
                  <a:pt x="1736511" y="1645618"/>
                </a:lnTo>
                <a:lnTo>
                  <a:pt x="1734605" y="1643715"/>
                </a:lnTo>
                <a:lnTo>
                  <a:pt x="1733016" y="1641495"/>
                </a:lnTo>
                <a:lnTo>
                  <a:pt x="1730156" y="1636103"/>
                </a:lnTo>
                <a:lnTo>
                  <a:pt x="1727614" y="1630076"/>
                </a:lnTo>
                <a:lnTo>
                  <a:pt x="1725390" y="1624050"/>
                </a:lnTo>
                <a:lnTo>
                  <a:pt x="1721894" y="1613583"/>
                </a:lnTo>
                <a:lnTo>
                  <a:pt x="1720305" y="1609143"/>
                </a:lnTo>
                <a:lnTo>
                  <a:pt x="1717128" y="1568861"/>
                </a:lnTo>
                <a:lnTo>
                  <a:pt x="1706006" y="1448334"/>
                </a:lnTo>
                <a:lnTo>
                  <a:pt x="1695837" y="1562201"/>
                </a:lnTo>
                <a:lnTo>
                  <a:pt x="1691706" y="1609143"/>
                </a:lnTo>
                <a:lnTo>
                  <a:pt x="1690753" y="1613583"/>
                </a:lnTo>
                <a:lnTo>
                  <a:pt x="1687257" y="1624050"/>
                </a:lnTo>
                <a:lnTo>
                  <a:pt x="1685033" y="1630076"/>
                </a:lnTo>
                <a:lnTo>
                  <a:pt x="1681855" y="1636103"/>
                </a:lnTo>
                <a:lnTo>
                  <a:pt x="1678995" y="1641495"/>
                </a:lnTo>
                <a:lnTo>
                  <a:pt x="1677406" y="1643715"/>
                </a:lnTo>
                <a:lnTo>
                  <a:pt x="1675818" y="1645618"/>
                </a:lnTo>
                <a:lnTo>
                  <a:pt x="1671369" y="1649741"/>
                </a:lnTo>
                <a:lnTo>
                  <a:pt x="1667238" y="1652913"/>
                </a:lnTo>
                <a:lnTo>
                  <a:pt x="1663107" y="1655767"/>
                </a:lnTo>
                <a:lnTo>
                  <a:pt x="1658976" y="1657670"/>
                </a:lnTo>
                <a:lnTo>
                  <a:pt x="1653256" y="1659891"/>
                </a:lnTo>
                <a:lnTo>
                  <a:pt x="1651032" y="1660525"/>
                </a:lnTo>
                <a:lnTo>
                  <a:pt x="1641816" y="1592332"/>
                </a:lnTo>
                <a:lnTo>
                  <a:pt x="1614488" y="1395366"/>
                </a:lnTo>
                <a:lnTo>
                  <a:pt x="1621161" y="1389657"/>
                </a:lnTo>
                <a:lnTo>
                  <a:pt x="1627199" y="1383313"/>
                </a:lnTo>
                <a:lnTo>
                  <a:pt x="1632283" y="1376653"/>
                </a:lnTo>
                <a:lnTo>
                  <a:pt x="1637367" y="1369358"/>
                </a:lnTo>
                <a:lnTo>
                  <a:pt x="1641498" y="1362063"/>
                </a:lnTo>
                <a:lnTo>
                  <a:pt x="1644994" y="1354133"/>
                </a:lnTo>
                <a:lnTo>
                  <a:pt x="1647854" y="1345887"/>
                </a:lnTo>
                <a:lnTo>
                  <a:pt x="1650078" y="1337006"/>
                </a:lnTo>
                <a:lnTo>
                  <a:pt x="1652620" y="1321464"/>
                </a:lnTo>
                <a:lnTo>
                  <a:pt x="1656116" y="1299896"/>
                </a:lnTo>
                <a:lnTo>
                  <a:pt x="1659929" y="1270399"/>
                </a:lnTo>
                <a:lnTo>
                  <a:pt x="1664378" y="1234875"/>
                </a:lnTo>
                <a:lnTo>
                  <a:pt x="1668827" y="1195546"/>
                </a:lnTo>
                <a:lnTo>
                  <a:pt x="1673275" y="1152410"/>
                </a:lnTo>
                <a:lnTo>
                  <a:pt x="1678360" y="1106419"/>
                </a:lnTo>
                <a:lnTo>
                  <a:pt x="1683126" y="1058843"/>
                </a:lnTo>
                <a:lnTo>
                  <a:pt x="1687575" y="1009998"/>
                </a:lnTo>
                <a:lnTo>
                  <a:pt x="1692024" y="961470"/>
                </a:lnTo>
                <a:lnTo>
                  <a:pt x="1695837" y="913894"/>
                </a:lnTo>
                <a:lnTo>
                  <a:pt x="1699332" y="867903"/>
                </a:lnTo>
                <a:lnTo>
                  <a:pt x="1702192" y="824767"/>
                </a:lnTo>
                <a:lnTo>
                  <a:pt x="1704417" y="785438"/>
                </a:lnTo>
                <a:lnTo>
                  <a:pt x="1705688" y="750548"/>
                </a:lnTo>
                <a:lnTo>
                  <a:pt x="1706006" y="721051"/>
                </a:lnTo>
                <a:lnTo>
                  <a:pt x="1706006" y="708364"/>
                </a:lnTo>
                <a:lnTo>
                  <a:pt x="1705688" y="697897"/>
                </a:lnTo>
                <a:lnTo>
                  <a:pt x="1705052" y="688699"/>
                </a:lnTo>
                <a:lnTo>
                  <a:pt x="1703781" y="681721"/>
                </a:lnTo>
                <a:lnTo>
                  <a:pt x="1701557" y="672840"/>
                </a:lnTo>
                <a:lnTo>
                  <a:pt x="1699968" y="668083"/>
                </a:lnTo>
                <a:lnTo>
                  <a:pt x="1698061" y="663325"/>
                </a:lnTo>
                <a:lnTo>
                  <a:pt x="1695837" y="658567"/>
                </a:lnTo>
                <a:lnTo>
                  <a:pt x="1693613" y="653493"/>
                </a:lnTo>
                <a:lnTo>
                  <a:pt x="1690753" y="648735"/>
                </a:lnTo>
                <a:lnTo>
                  <a:pt x="1687575" y="643660"/>
                </a:lnTo>
                <a:lnTo>
                  <a:pt x="1680266" y="633511"/>
                </a:lnTo>
                <a:lnTo>
                  <a:pt x="1694566" y="494588"/>
                </a:lnTo>
                <a:lnTo>
                  <a:pt x="1689164" y="476509"/>
                </a:lnTo>
                <a:lnTo>
                  <a:pt x="1694884" y="463505"/>
                </a:lnTo>
                <a:lnTo>
                  <a:pt x="1699650" y="452087"/>
                </a:lnTo>
                <a:lnTo>
                  <a:pt x="1723483" y="452087"/>
                </a:lnTo>
                <a:lnTo>
                  <a:pt x="1727932" y="463505"/>
                </a:lnTo>
                <a:lnTo>
                  <a:pt x="1733016" y="476509"/>
                </a:lnTo>
                <a:lnTo>
                  <a:pt x="1728567" y="498077"/>
                </a:lnTo>
                <a:lnTo>
                  <a:pt x="1745727" y="694408"/>
                </a:lnTo>
                <a:lnTo>
                  <a:pt x="1787672" y="444157"/>
                </a:lnTo>
                <a:lnTo>
                  <a:pt x="1790532" y="429250"/>
                </a:lnTo>
                <a:lnTo>
                  <a:pt x="1795617" y="425761"/>
                </a:lnTo>
                <a:lnTo>
                  <a:pt x="1799430" y="423224"/>
                </a:lnTo>
                <a:lnTo>
                  <a:pt x="1801654" y="421321"/>
                </a:lnTo>
                <a:lnTo>
                  <a:pt x="1801972" y="420687"/>
                </a:lnTo>
                <a:lnTo>
                  <a:pt x="1810552" y="419418"/>
                </a:lnTo>
                <a:lnTo>
                  <a:pt x="1819767" y="419101"/>
                </a:lnTo>
                <a:close/>
                <a:moveTo>
                  <a:pt x="1616502" y="419101"/>
                </a:moveTo>
                <a:lnTo>
                  <a:pt x="1620650" y="419419"/>
                </a:lnTo>
                <a:lnTo>
                  <a:pt x="1626712" y="449632"/>
                </a:lnTo>
                <a:lnTo>
                  <a:pt x="1658938" y="608014"/>
                </a:lnTo>
                <a:lnTo>
                  <a:pt x="1650004" y="600063"/>
                </a:lnTo>
                <a:lnTo>
                  <a:pt x="1640751" y="591794"/>
                </a:lnTo>
                <a:lnTo>
                  <a:pt x="1630860" y="583525"/>
                </a:lnTo>
                <a:lnTo>
                  <a:pt x="1620331" y="575574"/>
                </a:lnTo>
                <a:lnTo>
                  <a:pt x="1609163" y="567623"/>
                </a:lnTo>
                <a:lnTo>
                  <a:pt x="1597996" y="559990"/>
                </a:lnTo>
                <a:lnTo>
                  <a:pt x="1585871" y="552358"/>
                </a:lnTo>
                <a:lnTo>
                  <a:pt x="1573747" y="544725"/>
                </a:lnTo>
                <a:lnTo>
                  <a:pt x="1561303" y="537728"/>
                </a:lnTo>
                <a:lnTo>
                  <a:pt x="1548221" y="530413"/>
                </a:lnTo>
                <a:lnTo>
                  <a:pt x="1534820" y="523734"/>
                </a:lnTo>
                <a:lnTo>
                  <a:pt x="1521419" y="517374"/>
                </a:lnTo>
                <a:lnTo>
                  <a:pt x="1507699" y="511013"/>
                </a:lnTo>
                <a:lnTo>
                  <a:pt x="1493660" y="504970"/>
                </a:lnTo>
                <a:lnTo>
                  <a:pt x="1479621" y="499245"/>
                </a:lnTo>
                <a:lnTo>
                  <a:pt x="1465263" y="494475"/>
                </a:lnTo>
                <a:lnTo>
                  <a:pt x="1472283" y="487160"/>
                </a:lnTo>
                <a:lnTo>
                  <a:pt x="1479302" y="480799"/>
                </a:lnTo>
                <a:lnTo>
                  <a:pt x="1486641" y="474439"/>
                </a:lnTo>
                <a:lnTo>
                  <a:pt x="1494298" y="468396"/>
                </a:lnTo>
                <a:lnTo>
                  <a:pt x="1500999" y="463944"/>
                </a:lnTo>
                <a:lnTo>
                  <a:pt x="1507699" y="459173"/>
                </a:lnTo>
                <a:lnTo>
                  <a:pt x="1514719" y="455039"/>
                </a:lnTo>
                <a:lnTo>
                  <a:pt x="1521738" y="450904"/>
                </a:lnTo>
                <a:lnTo>
                  <a:pt x="1528758" y="447406"/>
                </a:lnTo>
                <a:lnTo>
                  <a:pt x="1536415" y="443907"/>
                </a:lnTo>
                <a:lnTo>
                  <a:pt x="1543435" y="440409"/>
                </a:lnTo>
                <a:lnTo>
                  <a:pt x="1551093" y="437229"/>
                </a:lnTo>
                <a:lnTo>
                  <a:pt x="1566089" y="431504"/>
                </a:lnTo>
                <a:lnTo>
                  <a:pt x="1581723" y="426415"/>
                </a:lnTo>
                <a:lnTo>
                  <a:pt x="1597358" y="422917"/>
                </a:lnTo>
                <a:lnTo>
                  <a:pt x="1612673" y="419419"/>
                </a:lnTo>
                <a:lnTo>
                  <a:pt x="1616502" y="419101"/>
                </a:lnTo>
                <a:close/>
                <a:moveTo>
                  <a:pt x="610198" y="38100"/>
                </a:moveTo>
                <a:lnTo>
                  <a:pt x="618114" y="38418"/>
                </a:lnTo>
                <a:lnTo>
                  <a:pt x="620963" y="38418"/>
                </a:lnTo>
                <a:lnTo>
                  <a:pt x="612731" y="41593"/>
                </a:lnTo>
                <a:lnTo>
                  <a:pt x="605449" y="44768"/>
                </a:lnTo>
                <a:lnTo>
                  <a:pt x="597850" y="48260"/>
                </a:lnTo>
                <a:lnTo>
                  <a:pt x="590568" y="52071"/>
                </a:lnTo>
                <a:lnTo>
                  <a:pt x="593418" y="53023"/>
                </a:lnTo>
                <a:lnTo>
                  <a:pt x="601650" y="52388"/>
                </a:lnTo>
                <a:lnTo>
                  <a:pt x="610832" y="52071"/>
                </a:lnTo>
                <a:lnTo>
                  <a:pt x="620647" y="52388"/>
                </a:lnTo>
                <a:lnTo>
                  <a:pt x="630462" y="53023"/>
                </a:lnTo>
                <a:lnTo>
                  <a:pt x="640911" y="54293"/>
                </a:lnTo>
                <a:lnTo>
                  <a:pt x="651359" y="56198"/>
                </a:lnTo>
                <a:lnTo>
                  <a:pt x="662124" y="59055"/>
                </a:lnTo>
                <a:lnTo>
                  <a:pt x="672573" y="62548"/>
                </a:lnTo>
                <a:lnTo>
                  <a:pt x="677639" y="64771"/>
                </a:lnTo>
                <a:lnTo>
                  <a:pt x="682705" y="67311"/>
                </a:lnTo>
                <a:lnTo>
                  <a:pt x="687771" y="70168"/>
                </a:lnTo>
                <a:lnTo>
                  <a:pt x="693153" y="73025"/>
                </a:lnTo>
                <a:lnTo>
                  <a:pt x="697902" y="76200"/>
                </a:lnTo>
                <a:lnTo>
                  <a:pt x="702968" y="79693"/>
                </a:lnTo>
                <a:lnTo>
                  <a:pt x="707718" y="83503"/>
                </a:lnTo>
                <a:lnTo>
                  <a:pt x="712150" y="87630"/>
                </a:lnTo>
                <a:lnTo>
                  <a:pt x="716583" y="92393"/>
                </a:lnTo>
                <a:lnTo>
                  <a:pt x="721332" y="96838"/>
                </a:lnTo>
                <a:lnTo>
                  <a:pt x="725765" y="101918"/>
                </a:lnTo>
                <a:lnTo>
                  <a:pt x="729881" y="107633"/>
                </a:lnTo>
                <a:lnTo>
                  <a:pt x="733680" y="113348"/>
                </a:lnTo>
                <a:lnTo>
                  <a:pt x="737480" y="119698"/>
                </a:lnTo>
                <a:lnTo>
                  <a:pt x="740963" y="126366"/>
                </a:lnTo>
                <a:lnTo>
                  <a:pt x="744446" y="133351"/>
                </a:lnTo>
                <a:lnTo>
                  <a:pt x="750778" y="148908"/>
                </a:lnTo>
                <a:lnTo>
                  <a:pt x="756794" y="163831"/>
                </a:lnTo>
                <a:lnTo>
                  <a:pt x="761860" y="178118"/>
                </a:lnTo>
                <a:lnTo>
                  <a:pt x="765976" y="191453"/>
                </a:lnTo>
                <a:lnTo>
                  <a:pt x="769142" y="204153"/>
                </a:lnTo>
                <a:lnTo>
                  <a:pt x="772308" y="216853"/>
                </a:lnTo>
                <a:lnTo>
                  <a:pt x="774208" y="228601"/>
                </a:lnTo>
                <a:lnTo>
                  <a:pt x="775474" y="240348"/>
                </a:lnTo>
                <a:lnTo>
                  <a:pt x="776741" y="251461"/>
                </a:lnTo>
                <a:lnTo>
                  <a:pt x="777058" y="262256"/>
                </a:lnTo>
                <a:lnTo>
                  <a:pt x="777058" y="273051"/>
                </a:lnTo>
                <a:lnTo>
                  <a:pt x="776424" y="283211"/>
                </a:lnTo>
                <a:lnTo>
                  <a:pt x="775474" y="293371"/>
                </a:lnTo>
                <a:lnTo>
                  <a:pt x="774525" y="303531"/>
                </a:lnTo>
                <a:lnTo>
                  <a:pt x="772941" y="313691"/>
                </a:lnTo>
                <a:lnTo>
                  <a:pt x="771042" y="323851"/>
                </a:lnTo>
                <a:lnTo>
                  <a:pt x="769459" y="334011"/>
                </a:lnTo>
                <a:lnTo>
                  <a:pt x="768509" y="343536"/>
                </a:lnTo>
                <a:lnTo>
                  <a:pt x="767559" y="352426"/>
                </a:lnTo>
                <a:lnTo>
                  <a:pt x="767559" y="360364"/>
                </a:lnTo>
                <a:lnTo>
                  <a:pt x="768192" y="367984"/>
                </a:lnTo>
                <a:lnTo>
                  <a:pt x="768509" y="374651"/>
                </a:lnTo>
                <a:lnTo>
                  <a:pt x="769459" y="380684"/>
                </a:lnTo>
                <a:lnTo>
                  <a:pt x="771042" y="386716"/>
                </a:lnTo>
                <a:lnTo>
                  <a:pt x="772625" y="391479"/>
                </a:lnTo>
                <a:lnTo>
                  <a:pt x="774841" y="395924"/>
                </a:lnTo>
                <a:lnTo>
                  <a:pt x="777058" y="400051"/>
                </a:lnTo>
                <a:lnTo>
                  <a:pt x="779274" y="403861"/>
                </a:lnTo>
                <a:lnTo>
                  <a:pt x="781807" y="407036"/>
                </a:lnTo>
                <a:lnTo>
                  <a:pt x="784656" y="409894"/>
                </a:lnTo>
                <a:lnTo>
                  <a:pt x="787506" y="412116"/>
                </a:lnTo>
                <a:lnTo>
                  <a:pt x="790672" y="414339"/>
                </a:lnTo>
                <a:lnTo>
                  <a:pt x="793522" y="415926"/>
                </a:lnTo>
                <a:lnTo>
                  <a:pt x="796688" y="417514"/>
                </a:lnTo>
                <a:lnTo>
                  <a:pt x="799854" y="418784"/>
                </a:lnTo>
                <a:lnTo>
                  <a:pt x="803020" y="419419"/>
                </a:lnTo>
                <a:lnTo>
                  <a:pt x="808720" y="420371"/>
                </a:lnTo>
                <a:lnTo>
                  <a:pt x="813786" y="421006"/>
                </a:lnTo>
                <a:lnTo>
                  <a:pt x="818852" y="421006"/>
                </a:lnTo>
                <a:lnTo>
                  <a:pt x="822018" y="420371"/>
                </a:lnTo>
                <a:lnTo>
                  <a:pt x="825501" y="420054"/>
                </a:lnTo>
                <a:lnTo>
                  <a:pt x="824551" y="422911"/>
                </a:lnTo>
                <a:lnTo>
                  <a:pt x="823601" y="425451"/>
                </a:lnTo>
                <a:lnTo>
                  <a:pt x="822018" y="429261"/>
                </a:lnTo>
                <a:lnTo>
                  <a:pt x="819801" y="433389"/>
                </a:lnTo>
                <a:lnTo>
                  <a:pt x="817268" y="437834"/>
                </a:lnTo>
                <a:lnTo>
                  <a:pt x="813469" y="442279"/>
                </a:lnTo>
                <a:lnTo>
                  <a:pt x="809353" y="446724"/>
                </a:lnTo>
                <a:lnTo>
                  <a:pt x="806820" y="448629"/>
                </a:lnTo>
                <a:lnTo>
                  <a:pt x="803970" y="450534"/>
                </a:lnTo>
                <a:lnTo>
                  <a:pt x="801121" y="452439"/>
                </a:lnTo>
                <a:lnTo>
                  <a:pt x="797954" y="454344"/>
                </a:lnTo>
                <a:lnTo>
                  <a:pt x="794788" y="455614"/>
                </a:lnTo>
                <a:lnTo>
                  <a:pt x="790989" y="456884"/>
                </a:lnTo>
                <a:lnTo>
                  <a:pt x="787189" y="457836"/>
                </a:lnTo>
                <a:lnTo>
                  <a:pt x="783073" y="458471"/>
                </a:lnTo>
                <a:lnTo>
                  <a:pt x="778641" y="458789"/>
                </a:lnTo>
                <a:lnTo>
                  <a:pt x="774208" y="458789"/>
                </a:lnTo>
                <a:lnTo>
                  <a:pt x="768825" y="458471"/>
                </a:lnTo>
                <a:lnTo>
                  <a:pt x="763443" y="458154"/>
                </a:lnTo>
                <a:lnTo>
                  <a:pt x="758060" y="456884"/>
                </a:lnTo>
                <a:lnTo>
                  <a:pt x="752361" y="454979"/>
                </a:lnTo>
                <a:lnTo>
                  <a:pt x="746029" y="453074"/>
                </a:lnTo>
                <a:lnTo>
                  <a:pt x="739696" y="450534"/>
                </a:lnTo>
                <a:lnTo>
                  <a:pt x="693470" y="431484"/>
                </a:lnTo>
                <a:lnTo>
                  <a:pt x="695686" y="420371"/>
                </a:lnTo>
                <a:lnTo>
                  <a:pt x="697586" y="407354"/>
                </a:lnTo>
                <a:lnTo>
                  <a:pt x="699802" y="390526"/>
                </a:lnTo>
                <a:lnTo>
                  <a:pt x="701702" y="369889"/>
                </a:lnTo>
                <a:lnTo>
                  <a:pt x="702968" y="358459"/>
                </a:lnTo>
                <a:lnTo>
                  <a:pt x="703285" y="346394"/>
                </a:lnTo>
                <a:lnTo>
                  <a:pt x="703602" y="333694"/>
                </a:lnTo>
                <a:lnTo>
                  <a:pt x="703602" y="320359"/>
                </a:lnTo>
                <a:lnTo>
                  <a:pt x="703602" y="307024"/>
                </a:lnTo>
                <a:lnTo>
                  <a:pt x="702968" y="293053"/>
                </a:lnTo>
                <a:lnTo>
                  <a:pt x="701385" y="304801"/>
                </a:lnTo>
                <a:lnTo>
                  <a:pt x="699169" y="315596"/>
                </a:lnTo>
                <a:lnTo>
                  <a:pt x="696952" y="326391"/>
                </a:lnTo>
                <a:lnTo>
                  <a:pt x="694103" y="337504"/>
                </a:lnTo>
                <a:lnTo>
                  <a:pt x="691253" y="347664"/>
                </a:lnTo>
                <a:lnTo>
                  <a:pt x="687771" y="357189"/>
                </a:lnTo>
                <a:lnTo>
                  <a:pt x="684604" y="367031"/>
                </a:lnTo>
                <a:lnTo>
                  <a:pt x="680488" y="376239"/>
                </a:lnTo>
                <a:lnTo>
                  <a:pt x="676372" y="384811"/>
                </a:lnTo>
                <a:lnTo>
                  <a:pt x="671623" y="393066"/>
                </a:lnTo>
                <a:lnTo>
                  <a:pt x="666874" y="401004"/>
                </a:lnTo>
                <a:lnTo>
                  <a:pt x="662124" y="407989"/>
                </a:lnTo>
                <a:lnTo>
                  <a:pt x="656742" y="414974"/>
                </a:lnTo>
                <a:lnTo>
                  <a:pt x="651042" y="421006"/>
                </a:lnTo>
                <a:lnTo>
                  <a:pt x="645027" y="426404"/>
                </a:lnTo>
                <a:lnTo>
                  <a:pt x="639011" y="431484"/>
                </a:lnTo>
                <a:lnTo>
                  <a:pt x="633312" y="435294"/>
                </a:lnTo>
                <a:lnTo>
                  <a:pt x="627929" y="438151"/>
                </a:lnTo>
                <a:lnTo>
                  <a:pt x="622230" y="441326"/>
                </a:lnTo>
                <a:lnTo>
                  <a:pt x="616531" y="443549"/>
                </a:lnTo>
                <a:lnTo>
                  <a:pt x="610515" y="444819"/>
                </a:lnTo>
                <a:lnTo>
                  <a:pt x="604183" y="446089"/>
                </a:lnTo>
                <a:lnTo>
                  <a:pt x="597850" y="446724"/>
                </a:lnTo>
                <a:lnTo>
                  <a:pt x="591201" y="446724"/>
                </a:lnTo>
                <a:lnTo>
                  <a:pt x="586135" y="446406"/>
                </a:lnTo>
                <a:lnTo>
                  <a:pt x="581703" y="445771"/>
                </a:lnTo>
                <a:lnTo>
                  <a:pt x="576953" y="444501"/>
                </a:lnTo>
                <a:lnTo>
                  <a:pt x="572204" y="442914"/>
                </a:lnTo>
                <a:lnTo>
                  <a:pt x="567771" y="441326"/>
                </a:lnTo>
                <a:lnTo>
                  <a:pt x="563339" y="438786"/>
                </a:lnTo>
                <a:lnTo>
                  <a:pt x="559222" y="436246"/>
                </a:lnTo>
                <a:lnTo>
                  <a:pt x="555106" y="433706"/>
                </a:lnTo>
                <a:lnTo>
                  <a:pt x="549091" y="429261"/>
                </a:lnTo>
                <a:lnTo>
                  <a:pt x="543391" y="424181"/>
                </a:lnTo>
                <a:lnTo>
                  <a:pt x="538009" y="419101"/>
                </a:lnTo>
                <a:lnTo>
                  <a:pt x="532626" y="413069"/>
                </a:lnTo>
                <a:lnTo>
                  <a:pt x="527244" y="406719"/>
                </a:lnTo>
                <a:lnTo>
                  <a:pt x="522495" y="399416"/>
                </a:lnTo>
                <a:lnTo>
                  <a:pt x="517745" y="392431"/>
                </a:lnTo>
                <a:lnTo>
                  <a:pt x="512996" y="384494"/>
                </a:lnTo>
                <a:lnTo>
                  <a:pt x="508563" y="376556"/>
                </a:lnTo>
                <a:lnTo>
                  <a:pt x="504447" y="367984"/>
                </a:lnTo>
                <a:lnTo>
                  <a:pt x="500648" y="359094"/>
                </a:lnTo>
                <a:lnTo>
                  <a:pt x="496848" y="349886"/>
                </a:lnTo>
                <a:lnTo>
                  <a:pt x="493366" y="340679"/>
                </a:lnTo>
                <a:lnTo>
                  <a:pt x="489883" y="331154"/>
                </a:lnTo>
                <a:lnTo>
                  <a:pt x="486717" y="321311"/>
                </a:lnTo>
                <a:lnTo>
                  <a:pt x="483867" y="311151"/>
                </a:lnTo>
                <a:lnTo>
                  <a:pt x="484500" y="323534"/>
                </a:lnTo>
                <a:lnTo>
                  <a:pt x="485450" y="335599"/>
                </a:lnTo>
                <a:lnTo>
                  <a:pt x="487666" y="358459"/>
                </a:lnTo>
                <a:lnTo>
                  <a:pt x="490199" y="378779"/>
                </a:lnTo>
                <a:lnTo>
                  <a:pt x="493366" y="396559"/>
                </a:lnTo>
                <a:lnTo>
                  <a:pt x="495899" y="411164"/>
                </a:lnTo>
                <a:lnTo>
                  <a:pt x="498115" y="421959"/>
                </a:lnTo>
                <a:lnTo>
                  <a:pt x="500015" y="431484"/>
                </a:lnTo>
                <a:lnTo>
                  <a:pt x="454105" y="450534"/>
                </a:lnTo>
                <a:lnTo>
                  <a:pt x="447772" y="453074"/>
                </a:lnTo>
                <a:lnTo>
                  <a:pt x="441440" y="454979"/>
                </a:lnTo>
                <a:lnTo>
                  <a:pt x="435424" y="456884"/>
                </a:lnTo>
                <a:lnTo>
                  <a:pt x="429725" y="458154"/>
                </a:lnTo>
                <a:lnTo>
                  <a:pt x="424659" y="458471"/>
                </a:lnTo>
                <a:lnTo>
                  <a:pt x="419593" y="458789"/>
                </a:lnTo>
                <a:lnTo>
                  <a:pt x="414844" y="458789"/>
                </a:lnTo>
                <a:lnTo>
                  <a:pt x="410728" y="458471"/>
                </a:lnTo>
                <a:lnTo>
                  <a:pt x="406611" y="457836"/>
                </a:lnTo>
                <a:lnTo>
                  <a:pt x="402495" y="456884"/>
                </a:lnTo>
                <a:lnTo>
                  <a:pt x="399013" y="455614"/>
                </a:lnTo>
                <a:lnTo>
                  <a:pt x="395846" y="454344"/>
                </a:lnTo>
                <a:lnTo>
                  <a:pt x="392364" y="452439"/>
                </a:lnTo>
                <a:lnTo>
                  <a:pt x="389831" y="450534"/>
                </a:lnTo>
                <a:lnTo>
                  <a:pt x="386664" y="448629"/>
                </a:lnTo>
                <a:lnTo>
                  <a:pt x="384448" y="446724"/>
                </a:lnTo>
                <a:lnTo>
                  <a:pt x="380015" y="442279"/>
                </a:lnTo>
                <a:lnTo>
                  <a:pt x="376533" y="437834"/>
                </a:lnTo>
                <a:lnTo>
                  <a:pt x="374000" y="433389"/>
                </a:lnTo>
                <a:lnTo>
                  <a:pt x="371783" y="429261"/>
                </a:lnTo>
                <a:lnTo>
                  <a:pt x="370200" y="425451"/>
                </a:lnTo>
                <a:lnTo>
                  <a:pt x="369250" y="422911"/>
                </a:lnTo>
                <a:lnTo>
                  <a:pt x="368300" y="420054"/>
                </a:lnTo>
                <a:lnTo>
                  <a:pt x="371467" y="420371"/>
                </a:lnTo>
                <a:lnTo>
                  <a:pt x="375266" y="421006"/>
                </a:lnTo>
                <a:lnTo>
                  <a:pt x="379699" y="421006"/>
                </a:lnTo>
                <a:lnTo>
                  <a:pt x="384765" y="420371"/>
                </a:lnTo>
                <a:lnTo>
                  <a:pt x="390780" y="419419"/>
                </a:lnTo>
                <a:lnTo>
                  <a:pt x="393947" y="418784"/>
                </a:lnTo>
                <a:lnTo>
                  <a:pt x="396796" y="417514"/>
                </a:lnTo>
                <a:lnTo>
                  <a:pt x="399962" y="415926"/>
                </a:lnTo>
                <a:lnTo>
                  <a:pt x="403129" y="414339"/>
                </a:lnTo>
                <a:lnTo>
                  <a:pt x="406295" y="412116"/>
                </a:lnTo>
                <a:lnTo>
                  <a:pt x="408828" y="409894"/>
                </a:lnTo>
                <a:lnTo>
                  <a:pt x="411994" y="407036"/>
                </a:lnTo>
                <a:lnTo>
                  <a:pt x="414527" y="403861"/>
                </a:lnTo>
                <a:lnTo>
                  <a:pt x="416743" y="400051"/>
                </a:lnTo>
                <a:lnTo>
                  <a:pt x="418960" y="395924"/>
                </a:lnTo>
                <a:lnTo>
                  <a:pt x="420859" y="391479"/>
                </a:lnTo>
                <a:lnTo>
                  <a:pt x="422759" y="386716"/>
                </a:lnTo>
                <a:lnTo>
                  <a:pt x="423709" y="380684"/>
                </a:lnTo>
                <a:lnTo>
                  <a:pt x="424976" y="374651"/>
                </a:lnTo>
                <a:lnTo>
                  <a:pt x="425609" y="367984"/>
                </a:lnTo>
                <a:lnTo>
                  <a:pt x="426242" y="360364"/>
                </a:lnTo>
                <a:lnTo>
                  <a:pt x="425609" y="352426"/>
                </a:lnTo>
                <a:lnTo>
                  <a:pt x="425292" y="343536"/>
                </a:lnTo>
                <a:lnTo>
                  <a:pt x="424342" y="334011"/>
                </a:lnTo>
                <a:lnTo>
                  <a:pt x="422443" y="323851"/>
                </a:lnTo>
                <a:lnTo>
                  <a:pt x="420859" y="313691"/>
                </a:lnTo>
                <a:lnTo>
                  <a:pt x="419276" y="303531"/>
                </a:lnTo>
                <a:lnTo>
                  <a:pt x="418010" y="293371"/>
                </a:lnTo>
                <a:lnTo>
                  <a:pt x="417060" y="283211"/>
                </a:lnTo>
                <a:lnTo>
                  <a:pt x="416427" y="272733"/>
                </a:lnTo>
                <a:lnTo>
                  <a:pt x="416427" y="262256"/>
                </a:lnTo>
                <a:lnTo>
                  <a:pt x="416743" y="251461"/>
                </a:lnTo>
                <a:lnTo>
                  <a:pt x="417377" y="240031"/>
                </a:lnTo>
                <a:lnTo>
                  <a:pt x="418960" y="228283"/>
                </a:lnTo>
                <a:lnTo>
                  <a:pt x="420859" y="216218"/>
                </a:lnTo>
                <a:lnTo>
                  <a:pt x="423709" y="203836"/>
                </a:lnTo>
                <a:lnTo>
                  <a:pt x="427192" y="191136"/>
                </a:lnTo>
                <a:lnTo>
                  <a:pt x="431308" y="177483"/>
                </a:lnTo>
                <a:lnTo>
                  <a:pt x="436690" y="163831"/>
                </a:lnTo>
                <a:lnTo>
                  <a:pt x="442706" y="148591"/>
                </a:lnTo>
                <a:lnTo>
                  <a:pt x="449355" y="133351"/>
                </a:lnTo>
                <a:lnTo>
                  <a:pt x="453471" y="125096"/>
                </a:lnTo>
                <a:lnTo>
                  <a:pt x="457904" y="117476"/>
                </a:lnTo>
                <a:lnTo>
                  <a:pt x="462970" y="109856"/>
                </a:lnTo>
                <a:lnTo>
                  <a:pt x="467719" y="103188"/>
                </a:lnTo>
                <a:lnTo>
                  <a:pt x="463920" y="103506"/>
                </a:lnTo>
                <a:lnTo>
                  <a:pt x="467719" y="100966"/>
                </a:lnTo>
                <a:lnTo>
                  <a:pt x="471835" y="97791"/>
                </a:lnTo>
                <a:lnTo>
                  <a:pt x="479118" y="89853"/>
                </a:lnTo>
                <a:lnTo>
                  <a:pt x="486400" y="82868"/>
                </a:lnTo>
                <a:lnTo>
                  <a:pt x="493999" y="76518"/>
                </a:lnTo>
                <a:lnTo>
                  <a:pt x="501914" y="70803"/>
                </a:lnTo>
                <a:lnTo>
                  <a:pt x="506980" y="67311"/>
                </a:lnTo>
                <a:lnTo>
                  <a:pt x="512363" y="64453"/>
                </a:lnTo>
                <a:lnTo>
                  <a:pt x="522811" y="58738"/>
                </a:lnTo>
                <a:lnTo>
                  <a:pt x="532943" y="53976"/>
                </a:lnTo>
                <a:lnTo>
                  <a:pt x="543391" y="49848"/>
                </a:lnTo>
                <a:lnTo>
                  <a:pt x="553523" y="46673"/>
                </a:lnTo>
                <a:lnTo>
                  <a:pt x="563339" y="44133"/>
                </a:lnTo>
                <a:lnTo>
                  <a:pt x="573154" y="42228"/>
                </a:lnTo>
                <a:lnTo>
                  <a:pt x="581703" y="40641"/>
                </a:lnTo>
                <a:lnTo>
                  <a:pt x="589935" y="39688"/>
                </a:lnTo>
                <a:lnTo>
                  <a:pt x="597850" y="38735"/>
                </a:lnTo>
                <a:lnTo>
                  <a:pt x="610198" y="38100"/>
                </a:lnTo>
                <a:close/>
                <a:moveTo>
                  <a:pt x="1727817" y="0"/>
                </a:moveTo>
                <a:lnTo>
                  <a:pt x="1736060" y="0"/>
                </a:lnTo>
                <a:lnTo>
                  <a:pt x="1738914" y="0"/>
                </a:lnTo>
                <a:lnTo>
                  <a:pt x="1730670" y="3175"/>
                </a:lnTo>
                <a:lnTo>
                  <a:pt x="1723061" y="6350"/>
                </a:lnTo>
                <a:lnTo>
                  <a:pt x="1715768" y="10160"/>
                </a:lnTo>
                <a:lnTo>
                  <a:pt x="1708476" y="13970"/>
                </a:lnTo>
                <a:lnTo>
                  <a:pt x="1710695" y="14605"/>
                </a:lnTo>
                <a:lnTo>
                  <a:pt x="1719256" y="13970"/>
                </a:lnTo>
                <a:lnTo>
                  <a:pt x="1728768" y="13970"/>
                </a:lnTo>
                <a:lnTo>
                  <a:pt x="1738597" y="13970"/>
                </a:lnTo>
                <a:lnTo>
                  <a:pt x="1748425" y="14605"/>
                </a:lnTo>
                <a:lnTo>
                  <a:pt x="1758888" y="15875"/>
                </a:lnTo>
                <a:lnTo>
                  <a:pt x="1769034" y="18098"/>
                </a:lnTo>
                <a:lnTo>
                  <a:pt x="1779497" y="20638"/>
                </a:lnTo>
                <a:lnTo>
                  <a:pt x="1789960" y="24448"/>
                </a:lnTo>
                <a:lnTo>
                  <a:pt x="1795350" y="26670"/>
                </a:lnTo>
                <a:lnTo>
                  <a:pt x="1800423" y="28893"/>
                </a:lnTo>
                <a:lnTo>
                  <a:pt x="1805813" y="31750"/>
                </a:lnTo>
                <a:lnTo>
                  <a:pt x="1810569" y="34608"/>
                </a:lnTo>
                <a:lnTo>
                  <a:pt x="1815959" y="38100"/>
                </a:lnTo>
                <a:lnTo>
                  <a:pt x="1820715" y="41593"/>
                </a:lnTo>
                <a:lnTo>
                  <a:pt x="1825788" y="45085"/>
                </a:lnTo>
                <a:lnTo>
                  <a:pt x="1830227" y="49213"/>
                </a:lnTo>
                <a:lnTo>
                  <a:pt x="1834666" y="53975"/>
                </a:lnTo>
                <a:lnTo>
                  <a:pt x="1839105" y="58738"/>
                </a:lnTo>
                <a:lnTo>
                  <a:pt x="1843226" y="64135"/>
                </a:lnTo>
                <a:lnTo>
                  <a:pt x="1847348" y="69215"/>
                </a:lnTo>
                <a:lnTo>
                  <a:pt x="1851470" y="75248"/>
                </a:lnTo>
                <a:lnTo>
                  <a:pt x="1855275" y="81280"/>
                </a:lnTo>
                <a:lnTo>
                  <a:pt x="1858762" y="87948"/>
                </a:lnTo>
                <a:lnTo>
                  <a:pt x="1862250" y="95250"/>
                </a:lnTo>
                <a:lnTo>
                  <a:pt x="1868908" y="110490"/>
                </a:lnTo>
                <a:lnTo>
                  <a:pt x="1874932" y="125413"/>
                </a:lnTo>
                <a:lnTo>
                  <a:pt x="1879688" y="139700"/>
                </a:lnTo>
                <a:lnTo>
                  <a:pt x="1883810" y="153036"/>
                </a:lnTo>
                <a:lnTo>
                  <a:pt x="1887298" y="165736"/>
                </a:lnTo>
                <a:lnTo>
                  <a:pt x="1890151" y="178435"/>
                </a:lnTo>
                <a:lnTo>
                  <a:pt x="1892053" y="190183"/>
                </a:lnTo>
                <a:lnTo>
                  <a:pt x="1893639" y="201931"/>
                </a:lnTo>
                <a:lnTo>
                  <a:pt x="1894907" y="213361"/>
                </a:lnTo>
                <a:lnTo>
                  <a:pt x="1895224" y="224156"/>
                </a:lnTo>
                <a:lnTo>
                  <a:pt x="1894907" y="234633"/>
                </a:lnTo>
                <a:lnTo>
                  <a:pt x="1894273" y="245111"/>
                </a:lnTo>
                <a:lnTo>
                  <a:pt x="1893639" y="255271"/>
                </a:lnTo>
                <a:lnTo>
                  <a:pt x="1892371" y="265431"/>
                </a:lnTo>
                <a:lnTo>
                  <a:pt x="1891102" y="275591"/>
                </a:lnTo>
                <a:lnTo>
                  <a:pt x="1889200" y="285433"/>
                </a:lnTo>
                <a:lnTo>
                  <a:pt x="1887615" y="295593"/>
                </a:lnTo>
                <a:lnTo>
                  <a:pt x="1886346" y="305436"/>
                </a:lnTo>
                <a:lnTo>
                  <a:pt x="1885712" y="314008"/>
                </a:lnTo>
                <a:lnTo>
                  <a:pt x="1885712" y="321946"/>
                </a:lnTo>
                <a:lnTo>
                  <a:pt x="1885712" y="329566"/>
                </a:lnTo>
                <a:lnTo>
                  <a:pt x="1886346" y="336233"/>
                </a:lnTo>
                <a:lnTo>
                  <a:pt x="1887615" y="342583"/>
                </a:lnTo>
                <a:lnTo>
                  <a:pt x="1889200" y="348298"/>
                </a:lnTo>
                <a:lnTo>
                  <a:pt x="1890785" y="353061"/>
                </a:lnTo>
                <a:lnTo>
                  <a:pt x="1892371" y="358141"/>
                </a:lnTo>
                <a:lnTo>
                  <a:pt x="1894907" y="361633"/>
                </a:lnTo>
                <a:lnTo>
                  <a:pt x="1897443" y="365443"/>
                </a:lnTo>
                <a:lnTo>
                  <a:pt x="1899980" y="368936"/>
                </a:lnTo>
                <a:lnTo>
                  <a:pt x="1902516" y="371476"/>
                </a:lnTo>
                <a:lnTo>
                  <a:pt x="1905687" y="373698"/>
                </a:lnTo>
                <a:lnTo>
                  <a:pt x="1908541" y="375921"/>
                </a:lnTo>
                <a:lnTo>
                  <a:pt x="1911711" y="377508"/>
                </a:lnTo>
                <a:lnTo>
                  <a:pt x="1914565" y="379096"/>
                </a:lnTo>
                <a:lnTo>
                  <a:pt x="1917735" y="380366"/>
                </a:lnTo>
                <a:lnTo>
                  <a:pt x="1920589" y="381001"/>
                </a:lnTo>
                <a:lnTo>
                  <a:pt x="1926613" y="381953"/>
                </a:lnTo>
                <a:lnTo>
                  <a:pt x="1932003" y="382906"/>
                </a:lnTo>
                <a:lnTo>
                  <a:pt x="1936442" y="382906"/>
                </a:lnTo>
                <a:lnTo>
                  <a:pt x="1940247" y="382589"/>
                </a:lnTo>
                <a:lnTo>
                  <a:pt x="1943100" y="381636"/>
                </a:lnTo>
                <a:lnTo>
                  <a:pt x="1942466" y="384494"/>
                </a:lnTo>
                <a:lnTo>
                  <a:pt x="1941832" y="387351"/>
                </a:lnTo>
                <a:lnTo>
                  <a:pt x="1940247" y="390843"/>
                </a:lnTo>
                <a:lnTo>
                  <a:pt x="1938027" y="394971"/>
                </a:lnTo>
                <a:lnTo>
                  <a:pt x="1934857" y="399416"/>
                </a:lnTo>
                <a:lnTo>
                  <a:pt x="1931686" y="403861"/>
                </a:lnTo>
                <a:lnTo>
                  <a:pt x="1927564" y="408306"/>
                </a:lnTo>
                <a:lnTo>
                  <a:pt x="1924711" y="410211"/>
                </a:lnTo>
                <a:lnTo>
                  <a:pt x="1922174" y="412433"/>
                </a:lnTo>
                <a:lnTo>
                  <a:pt x="1919321" y="414021"/>
                </a:lnTo>
                <a:lnTo>
                  <a:pt x="1916150" y="415926"/>
                </a:lnTo>
                <a:lnTo>
                  <a:pt x="1912662" y="417513"/>
                </a:lnTo>
                <a:lnTo>
                  <a:pt x="1909175" y="418466"/>
                </a:lnTo>
                <a:lnTo>
                  <a:pt x="1905370" y="419736"/>
                </a:lnTo>
                <a:lnTo>
                  <a:pt x="1901248" y="420053"/>
                </a:lnTo>
                <a:lnTo>
                  <a:pt x="1896492" y="420371"/>
                </a:lnTo>
                <a:lnTo>
                  <a:pt x="1891736" y="420689"/>
                </a:lnTo>
                <a:lnTo>
                  <a:pt x="1886981" y="420371"/>
                </a:lnTo>
                <a:lnTo>
                  <a:pt x="1881591" y="419736"/>
                </a:lnTo>
                <a:lnTo>
                  <a:pt x="1875883" y="418466"/>
                </a:lnTo>
                <a:lnTo>
                  <a:pt x="1869859" y="417196"/>
                </a:lnTo>
                <a:lnTo>
                  <a:pt x="1863835" y="414656"/>
                </a:lnTo>
                <a:lnTo>
                  <a:pt x="1857177" y="412116"/>
                </a:lnTo>
                <a:lnTo>
                  <a:pt x="1811520" y="393066"/>
                </a:lnTo>
                <a:lnTo>
                  <a:pt x="1813740" y="381953"/>
                </a:lnTo>
                <a:lnTo>
                  <a:pt x="1815642" y="369253"/>
                </a:lnTo>
                <a:lnTo>
                  <a:pt x="1817862" y="352108"/>
                </a:lnTo>
                <a:lnTo>
                  <a:pt x="1819764" y="331788"/>
                </a:lnTo>
                <a:lnTo>
                  <a:pt x="1820398" y="320041"/>
                </a:lnTo>
                <a:lnTo>
                  <a:pt x="1821032" y="307976"/>
                </a:lnTo>
                <a:lnTo>
                  <a:pt x="1821666" y="295593"/>
                </a:lnTo>
                <a:lnTo>
                  <a:pt x="1821666" y="282576"/>
                </a:lnTo>
                <a:lnTo>
                  <a:pt x="1821666" y="268923"/>
                </a:lnTo>
                <a:lnTo>
                  <a:pt x="1820715" y="254636"/>
                </a:lnTo>
                <a:lnTo>
                  <a:pt x="1819447" y="266383"/>
                </a:lnTo>
                <a:lnTo>
                  <a:pt x="1816910" y="277496"/>
                </a:lnTo>
                <a:lnTo>
                  <a:pt x="1814691" y="288608"/>
                </a:lnTo>
                <a:lnTo>
                  <a:pt x="1812154" y="299086"/>
                </a:lnTo>
                <a:lnTo>
                  <a:pt x="1809301" y="309246"/>
                </a:lnTo>
                <a:lnTo>
                  <a:pt x="1805813" y="319406"/>
                </a:lnTo>
                <a:lnTo>
                  <a:pt x="1802326" y="328613"/>
                </a:lnTo>
                <a:lnTo>
                  <a:pt x="1798204" y="337821"/>
                </a:lnTo>
                <a:lnTo>
                  <a:pt x="1794082" y="346393"/>
                </a:lnTo>
                <a:lnTo>
                  <a:pt x="1789643" y="354648"/>
                </a:lnTo>
                <a:lnTo>
                  <a:pt x="1784887" y="362586"/>
                </a:lnTo>
                <a:lnTo>
                  <a:pt x="1779814" y="369571"/>
                </a:lnTo>
                <a:lnTo>
                  <a:pt x="1774107" y="376556"/>
                </a:lnTo>
                <a:lnTo>
                  <a:pt x="1768717" y="382589"/>
                </a:lnTo>
                <a:lnTo>
                  <a:pt x="1763010" y="387986"/>
                </a:lnTo>
                <a:lnTo>
                  <a:pt x="1756669" y="393066"/>
                </a:lnTo>
                <a:lnTo>
                  <a:pt x="1751279" y="396876"/>
                </a:lnTo>
                <a:lnTo>
                  <a:pt x="1745572" y="400051"/>
                </a:lnTo>
                <a:lnTo>
                  <a:pt x="1740182" y="402908"/>
                </a:lnTo>
                <a:lnTo>
                  <a:pt x="1734158" y="405131"/>
                </a:lnTo>
                <a:lnTo>
                  <a:pt x="1728134" y="407036"/>
                </a:lnTo>
                <a:lnTo>
                  <a:pt x="1722110" y="407988"/>
                </a:lnTo>
                <a:lnTo>
                  <a:pt x="1715768" y="408306"/>
                </a:lnTo>
                <a:lnTo>
                  <a:pt x="1708793" y="408306"/>
                </a:lnTo>
                <a:lnTo>
                  <a:pt x="1704037" y="407988"/>
                </a:lnTo>
                <a:lnTo>
                  <a:pt x="1699598" y="407353"/>
                </a:lnTo>
                <a:lnTo>
                  <a:pt x="1694525" y="406084"/>
                </a:lnTo>
                <a:lnTo>
                  <a:pt x="1690086" y="404813"/>
                </a:lnTo>
                <a:lnTo>
                  <a:pt x="1685648" y="402908"/>
                </a:lnTo>
                <a:lnTo>
                  <a:pt x="1681209" y="400368"/>
                </a:lnTo>
                <a:lnTo>
                  <a:pt x="1677087" y="398146"/>
                </a:lnTo>
                <a:lnTo>
                  <a:pt x="1672331" y="395288"/>
                </a:lnTo>
                <a:lnTo>
                  <a:pt x="1666941" y="391161"/>
                </a:lnTo>
                <a:lnTo>
                  <a:pt x="1660917" y="386081"/>
                </a:lnTo>
                <a:lnTo>
                  <a:pt x="1655527" y="380683"/>
                </a:lnTo>
                <a:lnTo>
                  <a:pt x="1650454" y="374651"/>
                </a:lnTo>
                <a:lnTo>
                  <a:pt x="1645064" y="368301"/>
                </a:lnTo>
                <a:lnTo>
                  <a:pt x="1640308" y="361316"/>
                </a:lnTo>
                <a:lnTo>
                  <a:pt x="1635235" y="354013"/>
                </a:lnTo>
                <a:lnTo>
                  <a:pt x="1630796" y="346076"/>
                </a:lnTo>
                <a:lnTo>
                  <a:pt x="1626357" y="338138"/>
                </a:lnTo>
                <a:lnTo>
                  <a:pt x="1622236" y="329566"/>
                </a:lnTo>
                <a:lnTo>
                  <a:pt x="1618431" y="320676"/>
                </a:lnTo>
                <a:lnTo>
                  <a:pt x="1614309" y="311786"/>
                </a:lnTo>
                <a:lnTo>
                  <a:pt x="1610822" y="302261"/>
                </a:lnTo>
                <a:lnTo>
                  <a:pt x="1607651" y="292736"/>
                </a:lnTo>
                <a:lnTo>
                  <a:pt x="1604480" y="282893"/>
                </a:lnTo>
                <a:lnTo>
                  <a:pt x="1601627" y="272733"/>
                </a:lnTo>
                <a:lnTo>
                  <a:pt x="1601944" y="285116"/>
                </a:lnTo>
                <a:lnTo>
                  <a:pt x="1602895" y="297181"/>
                </a:lnTo>
                <a:lnTo>
                  <a:pt x="1605114" y="320041"/>
                </a:lnTo>
                <a:lnTo>
                  <a:pt x="1607968" y="340361"/>
                </a:lnTo>
                <a:lnTo>
                  <a:pt x="1610505" y="358458"/>
                </a:lnTo>
                <a:lnTo>
                  <a:pt x="1613041" y="372746"/>
                </a:lnTo>
                <a:lnTo>
                  <a:pt x="1615260" y="383858"/>
                </a:lnTo>
                <a:lnTo>
                  <a:pt x="1617797" y="393066"/>
                </a:lnTo>
                <a:lnTo>
                  <a:pt x="1571823" y="412116"/>
                </a:lnTo>
                <a:lnTo>
                  <a:pt x="1565165" y="414656"/>
                </a:lnTo>
                <a:lnTo>
                  <a:pt x="1559141" y="417196"/>
                </a:lnTo>
                <a:lnTo>
                  <a:pt x="1553117" y="418466"/>
                </a:lnTo>
                <a:lnTo>
                  <a:pt x="1547410" y="419736"/>
                </a:lnTo>
                <a:lnTo>
                  <a:pt x="1542337" y="420371"/>
                </a:lnTo>
                <a:lnTo>
                  <a:pt x="1537264" y="420689"/>
                </a:lnTo>
                <a:lnTo>
                  <a:pt x="1532508" y="420371"/>
                </a:lnTo>
                <a:lnTo>
                  <a:pt x="1528069" y="420053"/>
                </a:lnTo>
                <a:lnTo>
                  <a:pt x="1523630" y="419736"/>
                </a:lnTo>
                <a:lnTo>
                  <a:pt x="1520143" y="418466"/>
                </a:lnTo>
                <a:lnTo>
                  <a:pt x="1516338" y="417513"/>
                </a:lnTo>
                <a:lnTo>
                  <a:pt x="1512850" y="415926"/>
                </a:lnTo>
                <a:lnTo>
                  <a:pt x="1509997" y="414021"/>
                </a:lnTo>
                <a:lnTo>
                  <a:pt x="1506826" y="412433"/>
                </a:lnTo>
                <a:lnTo>
                  <a:pt x="1504290" y="410211"/>
                </a:lnTo>
                <a:lnTo>
                  <a:pt x="1502070" y="408306"/>
                </a:lnTo>
                <a:lnTo>
                  <a:pt x="1497631" y="403861"/>
                </a:lnTo>
                <a:lnTo>
                  <a:pt x="1494144" y="399416"/>
                </a:lnTo>
                <a:lnTo>
                  <a:pt x="1490973" y="394971"/>
                </a:lnTo>
                <a:lnTo>
                  <a:pt x="1489388" y="390843"/>
                </a:lnTo>
                <a:lnTo>
                  <a:pt x="1487802" y="387351"/>
                </a:lnTo>
                <a:lnTo>
                  <a:pt x="1486534" y="384494"/>
                </a:lnTo>
                <a:lnTo>
                  <a:pt x="1485900" y="381636"/>
                </a:lnTo>
                <a:lnTo>
                  <a:pt x="1488754" y="382589"/>
                </a:lnTo>
                <a:lnTo>
                  <a:pt x="1492558" y="382906"/>
                </a:lnTo>
                <a:lnTo>
                  <a:pt x="1496997" y="382906"/>
                </a:lnTo>
                <a:lnTo>
                  <a:pt x="1502387" y="381953"/>
                </a:lnTo>
                <a:lnTo>
                  <a:pt x="1508411" y="381001"/>
                </a:lnTo>
                <a:lnTo>
                  <a:pt x="1511265" y="380366"/>
                </a:lnTo>
                <a:lnTo>
                  <a:pt x="1514435" y="379096"/>
                </a:lnTo>
                <a:lnTo>
                  <a:pt x="1517289" y="377508"/>
                </a:lnTo>
                <a:lnTo>
                  <a:pt x="1520460" y="375921"/>
                </a:lnTo>
                <a:lnTo>
                  <a:pt x="1523313" y="373698"/>
                </a:lnTo>
                <a:lnTo>
                  <a:pt x="1526484" y="371476"/>
                </a:lnTo>
                <a:lnTo>
                  <a:pt x="1529020" y="368936"/>
                </a:lnTo>
                <a:lnTo>
                  <a:pt x="1531557" y="365443"/>
                </a:lnTo>
                <a:lnTo>
                  <a:pt x="1534410" y="361633"/>
                </a:lnTo>
                <a:lnTo>
                  <a:pt x="1536630" y="358141"/>
                </a:lnTo>
                <a:lnTo>
                  <a:pt x="1538532" y="353061"/>
                </a:lnTo>
                <a:lnTo>
                  <a:pt x="1540434" y="348298"/>
                </a:lnTo>
                <a:lnTo>
                  <a:pt x="1541386" y="342583"/>
                </a:lnTo>
                <a:lnTo>
                  <a:pt x="1542654" y="336233"/>
                </a:lnTo>
                <a:lnTo>
                  <a:pt x="1543288" y="329566"/>
                </a:lnTo>
                <a:lnTo>
                  <a:pt x="1543605" y="321946"/>
                </a:lnTo>
                <a:lnTo>
                  <a:pt x="1543288" y="314008"/>
                </a:lnTo>
                <a:lnTo>
                  <a:pt x="1542971" y="305436"/>
                </a:lnTo>
                <a:lnTo>
                  <a:pt x="1541703" y="295593"/>
                </a:lnTo>
                <a:lnTo>
                  <a:pt x="1539800" y="285433"/>
                </a:lnTo>
                <a:lnTo>
                  <a:pt x="1538532" y="275591"/>
                </a:lnTo>
                <a:lnTo>
                  <a:pt x="1536630" y="265431"/>
                </a:lnTo>
                <a:lnTo>
                  <a:pt x="1535361" y="255271"/>
                </a:lnTo>
                <a:lnTo>
                  <a:pt x="1534727" y="244793"/>
                </a:lnTo>
                <a:lnTo>
                  <a:pt x="1533776" y="234633"/>
                </a:lnTo>
                <a:lnTo>
                  <a:pt x="1533776" y="223838"/>
                </a:lnTo>
                <a:lnTo>
                  <a:pt x="1534410" y="213043"/>
                </a:lnTo>
                <a:lnTo>
                  <a:pt x="1535044" y="201613"/>
                </a:lnTo>
                <a:lnTo>
                  <a:pt x="1536630" y="190183"/>
                </a:lnTo>
                <a:lnTo>
                  <a:pt x="1538532" y="178435"/>
                </a:lnTo>
                <a:lnTo>
                  <a:pt x="1541386" y="165736"/>
                </a:lnTo>
                <a:lnTo>
                  <a:pt x="1544873" y="152718"/>
                </a:lnTo>
                <a:lnTo>
                  <a:pt x="1548995" y="139066"/>
                </a:lnTo>
                <a:lnTo>
                  <a:pt x="1554068" y="125413"/>
                </a:lnTo>
                <a:lnTo>
                  <a:pt x="1559775" y="110490"/>
                </a:lnTo>
                <a:lnTo>
                  <a:pt x="1567067" y="95250"/>
                </a:lnTo>
                <a:lnTo>
                  <a:pt x="1571189" y="86995"/>
                </a:lnTo>
                <a:lnTo>
                  <a:pt x="1575628" y="79058"/>
                </a:lnTo>
                <a:lnTo>
                  <a:pt x="1580384" y="71755"/>
                </a:lnTo>
                <a:lnTo>
                  <a:pt x="1585457" y="64770"/>
                </a:lnTo>
                <a:lnTo>
                  <a:pt x="1581335" y="65088"/>
                </a:lnTo>
                <a:lnTo>
                  <a:pt x="1585457" y="62865"/>
                </a:lnTo>
                <a:lnTo>
                  <a:pt x="1589579" y="59373"/>
                </a:lnTo>
                <a:lnTo>
                  <a:pt x="1596554" y="52070"/>
                </a:lnTo>
                <a:lnTo>
                  <a:pt x="1604163" y="44768"/>
                </a:lnTo>
                <a:lnTo>
                  <a:pt x="1611773" y="38418"/>
                </a:lnTo>
                <a:lnTo>
                  <a:pt x="1619382" y="32385"/>
                </a:lnTo>
                <a:lnTo>
                  <a:pt x="1624772" y="28893"/>
                </a:lnTo>
                <a:lnTo>
                  <a:pt x="1630162" y="26035"/>
                </a:lnTo>
                <a:lnTo>
                  <a:pt x="1640308" y="20320"/>
                </a:lnTo>
                <a:lnTo>
                  <a:pt x="1650771" y="15558"/>
                </a:lnTo>
                <a:lnTo>
                  <a:pt x="1661234" y="11748"/>
                </a:lnTo>
                <a:lnTo>
                  <a:pt x="1671380" y="8255"/>
                </a:lnTo>
                <a:lnTo>
                  <a:pt x="1681209" y="5715"/>
                </a:lnTo>
                <a:lnTo>
                  <a:pt x="1690404" y="3810"/>
                </a:lnTo>
                <a:lnTo>
                  <a:pt x="1699598" y="2223"/>
                </a:lnTo>
                <a:lnTo>
                  <a:pt x="1707842" y="1270"/>
                </a:lnTo>
                <a:lnTo>
                  <a:pt x="1715134" y="318"/>
                </a:lnTo>
                <a:lnTo>
                  <a:pt x="1727817" y="0"/>
                </a:lnTo>
                <a:close/>
                <a:moveTo>
                  <a:pt x="1161733" y="0"/>
                </a:moveTo>
                <a:lnTo>
                  <a:pt x="1177608" y="0"/>
                </a:lnTo>
                <a:lnTo>
                  <a:pt x="1192848" y="317"/>
                </a:lnTo>
                <a:lnTo>
                  <a:pt x="1207453" y="1903"/>
                </a:lnTo>
                <a:lnTo>
                  <a:pt x="1221423" y="4123"/>
                </a:lnTo>
                <a:lnTo>
                  <a:pt x="1234758" y="6660"/>
                </a:lnTo>
                <a:lnTo>
                  <a:pt x="1247458" y="9831"/>
                </a:lnTo>
                <a:lnTo>
                  <a:pt x="1259841" y="13637"/>
                </a:lnTo>
                <a:lnTo>
                  <a:pt x="1271588" y="17759"/>
                </a:lnTo>
                <a:lnTo>
                  <a:pt x="1282701" y="22199"/>
                </a:lnTo>
                <a:lnTo>
                  <a:pt x="1293178" y="26639"/>
                </a:lnTo>
                <a:lnTo>
                  <a:pt x="1303021" y="31713"/>
                </a:lnTo>
                <a:lnTo>
                  <a:pt x="1311911" y="36787"/>
                </a:lnTo>
                <a:lnTo>
                  <a:pt x="1320166" y="41861"/>
                </a:lnTo>
                <a:lnTo>
                  <a:pt x="1328103" y="46618"/>
                </a:lnTo>
                <a:lnTo>
                  <a:pt x="1335088" y="51375"/>
                </a:lnTo>
                <a:lnTo>
                  <a:pt x="1341121" y="56132"/>
                </a:lnTo>
                <a:lnTo>
                  <a:pt x="1351598" y="64695"/>
                </a:lnTo>
                <a:lnTo>
                  <a:pt x="1359536" y="71354"/>
                </a:lnTo>
                <a:lnTo>
                  <a:pt x="1364298" y="75477"/>
                </a:lnTo>
                <a:lnTo>
                  <a:pt x="1365568" y="77380"/>
                </a:lnTo>
                <a:lnTo>
                  <a:pt x="1363663" y="81820"/>
                </a:lnTo>
                <a:lnTo>
                  <a:pt x="1361123" y="86894"/>
                </a:lnTo>
                <a:lnTo>
                  <a:pt x="1357313" y="93554"/>
                </a:lnTo>
                <a:lnTo>
                  <a:pt x="1352233" y="100530"/>
                </a:lnTo>
                <a:lnTo>
                  <a:pt x="1346201" y="108459"/>
                </a:lnTo>
                <a:lnTo>
                  <a:pt x="1342708" y="112581"/>
                </a:lnTo>
                <a:lnTo>
                  <a:pt x="1338898" y="116704"/>
                </a:lnTo>
                <a:lnTo>
                  <a:pt x="1334771" y="120510"/>
                </a:lnTo>
                <a:lnTo>
                  <a:pt x="1330326" y="124632"/>
                </a:lnTo>
                <a:lnTo>
                  <a:pt x="1325563" y="128121"/>
                </a:lnTo>
                <a:lnTo>
                  <a:pt x="1320483" y="131926"/>
                </a:lnTo>
                <a:lnTo>
                  <a:pt x="1314768" y="134780"/>
                </a:lnTo>
                <a:lnTo>
                  <a:pt x="1309371" y="137952"/>
                </a:lnTo>
                <a:lnTo>
                  <a:pt x="1303338" y="140489"/>
                </a:lnTo>
                <a:lnTo>
                  <a:pt x="1296988" y="142392"/>
                </a:lnTo>
                <a:lnTo>
                  <a:pt x="1290003" y="144295"/>
                </a:lnTo>
                <a:lnTo>
                  <a:pt x="1283018" y="145246"/>
                </a:lnTo>
                <a:lnTo>
                  <a:pt x="1275398" y="145880"/>
                </a:lnTo>
                <a:lnTo>
                  <a:pt x="1267778" y="145880"/>
                </a:lnTo>
                <a:lnTo>
                  <a:pt x="1259523" y="144929"/>
                </a:lnTo>
                <a:lnTo>
                  <a:pt x="1250951" y="143343"/>
                </a:lnTo>
                <a:lnTo>
                  <a:pt x="1242378" y="141757"/>
                </a:lnTo>
                <a:lnTo>
                  <a:pt x="1232853" y="138586"/>
                </a:lnTo>
                <a:lnTo>
                  <a:pt x="1223011" y="134463"/>
                </a:lnTo>
                <a:lnTo>
                  <a:pt x="1213486" y="130024"/>
                </a:lnTo>
                <a:lnTo>
                  <a:pt x="1201738" y="124315"/>
                </a:lnTo>
                <a:lnTo>
                  <a:pt x="1189673" y="118924"/>
                </a:lnTo>
                <a:lnTo>
                  <a:pt x="1214121" y="130975"/>
                </a:lnTo>
                <a:lnTo>
                  <a:pt x="1237933" y="142392"/>
                </a:lnTo>
                <a:lnTo>
                  <a:pt x="1249046" y="147466"/>
                </a:lnTo>
                <a:lnTo>
                  <a:pt x="1260476" y="152540"/>
                </a:lnTo>
                <a:lnTo>
                  <a:pt x="1270953" y="156980"/>
                </a:lnTo>
                <a:lnTo>
                  <a:pt x="1281431" y="160785"/>
                </a:lnTo>
                <a:lnTo>
                  <a:pt x="1291591" y="163639"/>
                </a:lnTo>
                <a:lnTo>
                  <a:pt x="1301116" y="166494"/>
                </a:lnTo>
                <a:lnTo>
                  <a:pt x="1310323" y="167762"/>
                </a:lnTo>
                <a:lnTo>
                  <a:pt x="1314451" y="168396"/>
                </a:lnTo>
                <a:lnTo>
                  <a:pt x="1318896" y="168396"/>
                </a:lnTo>
                <a:lnTo>
                  <a:pt x="1323023" y="168396"/>
                </a:lnTo>
                <a:lnTo>
                  <a:pt x="1326833" y="167762"/>
                </a:lnTo>
                <a:lnTo>
                  <a:pt x="1330961" y="167128"/>
                </a:lnTo>
                <a:lnTo>
                  <a:pt x="1334771" y="166494"/>
                </a:lnTo>
                <a:lnTo>
                  <a:pt x="1338263" y="164908"/>
                </a:lnTo>
                <a:lnTo>
                  <a:pt x="1341438" y="163322"/>
                </a:lnTo>
                <a:lnTo>
                  <a:pt x="1344931" y="161419"/>
                </a:lnTo>
                <a:lnTo>
                  <a:pt x="1348106" y="159200"/>
                </a:lnTo>
                <a:lnTo>
                  <a:pt x="1349058" y="167445"/>
                </a:lnTo>
                <a:lnTo>
                  <a:pt x="1350011" y="175373"/>
                </a:lnTo>
                <a:lnTo>
                  <a:pt x="1350328" y="182984"/>
                </a:lnTo>
                <a:lnTo>
                  <a:pt x="1350328" y="190278"/>
                </a:lnTo>
                <a:lnTo>
                  <a:pt x="1350328" y="204549"/>
                </a:lnTo>
                <a:lnTo>
                  <a:pt x="1349376" y="218186"/>
                </a:lnTo>
                <a:lnTo>
                  <a:pt x="1350646" y="217234"/>
                </a:lnTo>
                <a:lnTo>
                  <a:pt x="1351598" y="215966"/>
                </a:lnTo>
                <a:lnTo>
                  <a:pt x="1353186" y="215332"/>
                </a:lnTo>
                <a:lnTo>
                  <a:pt x="1354456" y="214697"/>
                </a:lnTo>
                <a:lnTo>
                  <a:pt x="1356361" y="215332"/>
                </a:lnTo>
                <a:lnTo>
                  <a:pt x="1357631" y="216283"/>
                </a:lnTo>
                <a:lnTo>
                  <a:pt x="1359536" y="217869"/>
                </a:lnTo>
                <a:lnTo>
                  <a:pt x="1361123" y="220406"/>
                </a:lnTo>
                <a:lnTo>
                  <a:pt x="1362711" y="223260"/>
                </a:lnTo>
                <a:lnTo>
                  <a:pt x="1364298" y="226748"/>
                </a:lnTo>
                <a:lnTo>
                  <a:pt x="1365251" y="230554"/>
                </a:lnTo>
                <a:lnTo>
                  <a:pt x="1366521" y="234994"/>
                </a:lnTo>
                <a:lnTo>
                  <a:pt x="1368743" y="245776"/>
                </a:lnTo>
                <a:lnTo>
                  <a:pt x="1370013" y="257193"/>
                </a:lnTo>
                <a:lnTo>
                  <a:pt x="1371283" y="270512"/>
                </a:lnTo>
                <a:lnTo>
                  <a:pt x="1371601" y="284466"/>
                </a:lnTo>
                <a:lnTo>
                  <a:pt x="1371283" y="298737"/>
                </a:lnTo>
                <a:lnTo>
                  <a:pt x="1370013" y="311422"/>
                </a:lnTo>
                <a:lnTo>
                  <a:pt x="1368743" y="323473"/>
                </a:lnTo>
                <a:lnTo>
                  <a:pt x="1366521" y="333621"/>
                </a:lnTo>
                <a:lnTo>
                  <a:pt x="1365251" y="338061"/>
                </a:lnTo>
                <a:lnTo>
                  <a:pt x="1364298" y="342184"/>
                </a:lnTo>
                <a:lnTo>
                  <a:pt x="1362711" y="345672"/>
                </a:lnTo>
                <a:lnTo>
                  <a:pt x="1361123" y="348527"/>
                </a:lnTo>
                <a:lnTo>
                  <a:pt x="1359536" y="350746"/>
                </a:lnTo>
                <a:lnTo>
                  <a:pt x="1357631" y="352649"/>
                </a:lnTo>
                <a:lnTo>
                  <a:pt x="1356361" y="353918"/>
                </a:lnTo>
                <a:lnTo>
                  <a:pt x="1354456" y="354235"/>
                </a:lnTo>
                <a:lnTo>
                  <a:pt x="1352868" y="353918"/>
                </a:lnTo>
                <a:lnTo>
                  <a:pt x="1350963" y="352649"/>
                </a:lnTo>
                <a:lnTo>
                  <a:pt x="1349058" y="350746"/>
                </a:lnTo>
                <a:lnTo>
                  <a:pt x="1347471" y="348209"/>
                </a:lnTo>
                <a:lnTo>
                  <a:pt x="1346201" y="344721"/>
                </a:lnTo>
                <a:lnTo>
                  <a:pt x="1344613" y="340915"/>
                </a:lnTo>
                <a:lnTo>
                  <a:pt x="1343343" y="336793"/>
                </a:lnTo>
                <a:lnTo>
                  <a:pt x="1342073" y="332036"/>
                </a:lnTo>
                <a:lnTo>
                  <a:pt x="1340486" y="344087"/>
                </a:lnTo>
                <a:lnTo>
                  <a:pt x="1338581" y="356138"/>
                </a:lnTo>
                <a:lnTo>
                  <a:pt x="1336041" y="367237"/>
                </a:lnTo>
                <a:lnTo>
                  <a:pt x="1332866" y="378654"/>
                </a:lnTo>
                <a:lnTo>
                  <a:pt x="1329691" y="389436"/>
                </a:lnTo>
                <a:lnTo>
                  <a:pt x="1326198" y="400219"/>
                </a:lnTo>
                <a:lnTo>
                  <a:pt x="1322071" y="410367"/>
                </a:lnTo>
                <a:lnTo>
                  <a:pt x="1317626" y="420515"/>
                </a:lnTo>
                <a:lnTo>
                  <a:pt x="1312546" y="430029"/>
                </a:lnTo>
                <a:lnTo>
                  <a:pt x="1307783" y="439543"/>
                </a:lnTo>
                <a:lnTo>
                  <a:pt x="1302068" y="448423"/>
                </a:lnTo>
                <a:lnTo>
                  <a:pt x="1296353" y="456668"/>
                </a:lnTo>
                <a:lnTo>
                  <a:pt x="1290956" y="464913"/>
                </a:lnTo>
                <a:lnTo>
                  <a:pt x="1284923" y="472842"/>
                </a:lnTo>
                <a:lnTo>
                  <a:pt x="1278573" y="480453"/>
                </a:lnTo>
                <a:lnTo>
                  <a:pt x="1271906" y="487430"/>
                </a:lnTo>
                <a:lnTo>
                  <a:pt x="1265238" y="494406"/>
                </a:lnTo>
                <a:lnTo>
                  <a:pt x="1258571" y="500115"/>
                </a:lnTo>
                <a:lnTo>
                  <a:pt x="1251268" y="506140"/>
                </a:lnTo>
                <a:lnTo>
                  <a:pt x="1244601" y="511849"/>
                </a:lnTo>
                <a:lnTo>
                  <a:pt x="1237298" y="517240"/>
                </a:lnTo>
                <a:lnTo>
                  <a:pt x="1230313" y="521680"/>
                </a:lnTo>
                <a:lnTo>
                  <a:pt x="1222693" y="525802"/>
                </a:lnTo>
                <a:lnTo>
                  <a:pt x="1215708" y="529925"/>
                </a:lnTo>
                <a:lnTo>
                  <a:pt x="1208406" y="533413"/>
                </a:lnTo>
                <a:lnTo>
                  <a:pt x="1201421" y="536268"/>
                </a:lnTo>
                <a:lnTo>
                  <a:pt x="1193801" y="538805"/>
                </a:lnTo>
                <a:lnTo>
                  <a:pt x="1186816" y="540708"/>
                </a:lnTo>
                <a:lnTo>
                  <a:pt x="1179831" y="542293"/>
                </a:lnTo>
                <a:lnTo>
                  <a:pt x="1172846" y="543879"/>
                </a:lnTo>
                <a:lnTo>
                  <a:pt x="1165861" y="544513"/>
                </a:lnTo>
                <a:lnTo>
                  <a:pt x="1159193" y="544513"/>
                </a:lnTo>
                <a:lnTo>
                  <a:pt x="1153478" y="544196"/>
                </a:lnTo>
                <a:lnTo>
                  <a:pt x="1148081" y="543562"/>
                </a:lnTo>
                <a:lnTo>
                  <a:pt x="1142048" y="542293"/>
                </a:lnTo>
                <a:lnTo>
                  <a:pt x="1136016" y="540708"/>
                </a:lnTo>
                <a:lnTo>
                  <a:pt x="1129666" y="538488"/>
                </a:lnTo>
                <a:lnTo>
                  <a:pt x="1122998" y="535951"/>
                </a:lnTo>
                <a:lnTo>
                  <a:pt x="1116648" y="532462"/>
                </a:lnTo>
                <a:lnTo>
                  <a:pt x="1109981" y="529291"/>
                </a:lnTo>
                <a:lnTo>
                  <a:pt x="1103313" y="525168"/>
                </a:lnTo>
                <a:lnTo>
                  <a:pt x="1096011" y="521045"/>
                </a:lnTo>
                <a:lnTo>
                  <a:pt x="1089343" y="515971"/>
                </a:lnTo>
                <a:lnTo>
                  <a:pt x="1082041" y="510897"/>
                </a:lnTo>
                <a:lnTo>
                  <a:pt x="1075373" y="505189"/>
                </a:lnTo>
                <a:lnTo>
                  <a:pt x="1068388" y="499164"/>
                </a:lnTo>
                <a:lnTo>
                  <a:pt x="1061403" y="493138"/>
                </a:lnTo>
                <a:lnTo>
                  <a:pt x="1054736" y="486478"/>
                </a:lnTo>
                <a:lnTo>
                  <a:pt x="1048068" y="479184"/>
                </a:lnTo>
                <a:lnTo>
                  <a:pt x="1041083" y="472207"/>
                </a:lnTo>
                <a:lnTo>
                  <a:pt x="1034416" y="464279"/>
                </a:lnTo>
                <a:lnTo>
                  <a:pt x="1028066" y="456351"/>
                </a:lnTo>
                <a:lnTo>
                  <a:pt x="1022033" y="448106"/>
                </a:lnTo>
                <a:lnTo>
                  <a:pt x="1016001" y="439543"/>
                </a:lnTo>
                <a:lnTo>
                  <a:pt x="1009968" y="430346"/>
                </a:lnTo>
                <a:lnTo>
                  <a:pt x="1004253" y="421467"/>
                </a:lnTo>
                <a:lnTo>
                  <a:pt x="999173" y="411953"/>
                </a:lnTo>
                <a:lnTo>
                  <a:pt x="993776" y="402122"/>
                </a:lnTo>
                <a:lnTo>
                  <a:pt x="989013" y="392608"/>
                </a:lnTo>
                <a:lnTo>
                  <a:pt x="984251" y="382460"/>
                </a:lnTo>
                <a:lnTo>
                  <a:pt x="980123" y="372311"/>
                </a:lnTo>
                <a:lnTo>
                  <a:pt x="976631" y="361529"/>
                </a:lnTo>
                <a:lnTo>
                  <a:pt x="973138" y="350746"/>
                </a:lnTo>
                <a:lnTo>
                  <a:pt x="969646" y="339964"/>
                </a:lnTo>
                <a:lnTo>
                  <a:pt x="967423" y="346941"/>
                </a:lnTo>
                <a:lnTo>
                  <a:pt x="966471" y="350112"/>
                </a:lnTo>
                <a:lnTo>
                  <a:pt x="964883" y="352649"/>
                </a:lnTo>
                <a:lnTo>
                  <a:pt x="963296" y="354552"/>
                </a:lnTo>
                <a:lnTo>
                  <a:pt x="961708" y="356138"/>
                </a:lnTo>
                <a:lnTo>
                  <a:pt x="960438" y="357089"/>
                </a:lnTo>
                <a:lnTo>
                  <a:pt x="958851" y="357089"/>
                </a:lnTo>
                <a:lnTo>
                  <a:pt x="956946" y="356772"/>
                </a:lnTo>
                <a:lnTo>
                  <a:pt x="955041" y="356138"/>
                </a:lnTo>
                <a:lnTo>
                  <a:pt x="953453" y="354235"/>
                </a:lnTo>
                <a:lnTo>
                  <a:pt x="952183" y="352015"/>
                </a:lnTo>
                <a:lnTo>
                  <a:pt x="950596" y="348844"/>
                </a:lnTo>
                <a:lnTo>
                  <a:pt x="949008" y="345672"/>
                </a:lnTo>
                <a:lnTo>
                  <a:pt x="948056" y="341550"/>
                </a:lnTo>
                <a:lnTo>
                  <a:pt x="946786" y="336793"/>
                </a:lnTo>
                <a:lnTo>
                  <a:pt x="944563" y="326644"/>
                </a:lnTo>
                <a:lnTo>
                  <a:pt x="942976" y="314593"/>
                </a:lnTo>
                <a:lnTo>
                  <a:pt x="942023" y="301908"/>
                </a:lnTo>
                <a:lnTo>
                  <a:pt x="941388" y="287637"/>
                </a:lnTo>
                <a:lnTo>
                  <a:pt x="942023" y="273684"/>
                </a:lnTo>
                <a:lnTo>
                  <a:pt x="942976" y="260681"/>
                </a:lnTo>
                <a:lnTo>
                  <a:pt x="944563" y="248947"/>
                </a:lnTo>
                <a:lnTo>
                  <a:pt x="946786" y="238482"/>
                </a:lnTo>
                <a:lnTo>
                  <a:pt x="948056" y="234042"/>
                </a:lnTo>
                <a:lnTo>
                  <a:pt x="949008" y="229920"/>
                </a:lnTo>
                <a:lnTo>
                  <a:pt x="950596" y="226431"/>
                </a:lnTo>
                <a:lnTo>
                  <a:pt x="952183" y="223577"/>
                </a:lnTo>
                <a:lnTo>
                  <a:pt x="953453" y="221357"/>
                </a:lnTo>
                <a:lnTo>
                  <a:pt x="955041" y="219772"/>
                </a:lnTo>
                <a:lnTo>
                  <a:pt x="956946" y="218503"/>
                </a:lnTo>
                <a:lnTo>
                  <a:pt x="958851" y="218186"/>
                </a:lnTo>
                <a:lnTo>
                  <a:pt x="959486" y="218503"/>
                </a:lnTo>
                <a:lnTo>
                  <a:pt x="960756" y="218820"/>
                </a:lnTo>
                <a:lnTo>
                  <a:pt x="961073" y="209623"/>
                </a:lnTo>
                <a:lnTo>
                  <a:pt x="961708" y="201061"/>
                </a:lnTo>
                <a:lnTo>
                  <a:pt x="962661" y="192181"/>
                </a:lnTo>
                <a:lnTo>
                  <a:pt x="963931" y="184887"/>
                </a:lnTo>
                <a:lnTo>
                  <a:pt x="963296" y="175056"/>
                </a:lnTo>
                <a:lnTo>
                  <a:pt x="962978" y="165859"/>
                </a:lnTo>
                <a:lnTo>
                  <a:pt x="962978" y="156980"/>
                </a:lnTo>
                <a:lnTo>
                  <a:pt x="963296" y="149051"/>
                </a:lnTo>
                <a:lnTo>
                  <a:pt x="963931" y="141123"/>
                </a:lnTo>
                <a:lnTo>
                  <a:pt x="965201" y="134146"/>
                </a:lnTo>
                <a:lnTo>
                  <a:pt x="966788" y="127486"/>
                </a:lnTo>
                <a:lnTo>
                  <a:pt x="968058" y="121461"/>
                </a:lnTo>
                <a:lnTo>
                  <a:pt x="970598" y="115435"/>
                </a:lnTo>
                <a:lnTo>
                  <a:pt x="973138" y="110044"/>
                </a:lnTo>
                <a:lnTo>
                  <a:pt x="975678" y="105287"/>
                </a:lnTo>
                <a:lnTo>
                  <a:pt x="979171" y="100530"/>
                </a:lnTo>
                <a:lnTo>
                  <a:pt x="982663" y="96408"/>
                </a:lnTo>
                <a:lnTo>
                  <a:pt x="986156" y="92919"/>
                </a:lnTo>
                <a:lnTo>
                  <a:pt x="989966" y="89431"/>
                </a:lnTo>
                <a:lnTo>
                  <a:pt x="994411" y="86260"/>
                </a:lnTo>
                <a:lnTo>
                  <a:pt x="975361" y="86260"/>
                </a:lnTo>
                <a:lnTo>
                  <a:pt x="960756" y="87211"/>
                </a:lnTo>
                <a:lnTo>
                  <a:pt x="948373" y="87845"/>
                </a:lnTo>
                <a:lnTo>
                  <a:pt x="952501" y="85625"/>
                </a:lnTo>
                <a:lnTo>
                  <a:pt x="956946" y="83088"/>
                </a:lnTo>
                <a:lnTo>
                  <a:pt x="965836" y="77380"/>
                </a:lnTo>
                <a:lnTo>
                  <a:pt x="975043" y="71037"/>
                </a:lnTo>
                <a:lnTo>
                  <a:pt x="983616" y="64378"/>
                </a:lnTo>
                <a:lnTo>
                  <a:pt x="1001078" y="51375"/>
                </a:lnTo>
                <a:lnTo>
                  <a:pt x="1009333" y="45984"/>
                </a:lnTo>
                <a:lnTo>
                  <a:pt x="1016318" y="41227"/>
                </a:lnTo>
                <a:lnTo>
                  <a:pt x="1026478" y="36470"/>
                </a:lnTo>
                <a:lnTo>
                  <a:pt x="1036321" y="32030"/>
                </a:lnTo>
                <a:lnTo>
                  <a:pt x="1046163" y="27590"/>
                </a:lnTo>
                <a:lnTo>
                  <a:pt x="1055688" y="23785"/>
                </a:lnTo>
                <a:lnTo>
                  <a:pt x="1065213" y="19979"/>
                </a:lnTo>
                <a:lnTo>
                  <a:pt x="1074738" y="16491"/>
                </a:lnTo>
                <a:lnTo>
                  <a:pt x="1083946" y="13954"/>
                </a:lnTo>
                <a:lnTo>
                  <a:pt x="1093153" y="11417"/>
                </a:lnTo>
                <a:lnTo>
                  <a:pt x="1102043" y="8563"/>
                </a:lnTo>
                <a:lnTo>
                  <a:pt x="1111251" y="6660"/>
                </a:lnTo>
                <a:lnTo>
                  <a:pt x="1119823" y="4757"/>
                </a:lnTo>
                <a:lnTo>
                  <a:pt x="1128396" y="3488"/>
                </a:lnTo>
                <a:lnTo>
                  <a:pt x="1136968" y="2220"/>
                </a:lnTo>
                <a:lnTo>
                  <a:pt x="1145223" y="1586"/>
                </a:lnTo>
                <a:lnTo>
                  <a:pt x="1153478" y="634"/>
                </a:lnTo>
                <a:lnTo>
                  <a:pt x="1161733"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04" name="矩形 103"/>
          <p:cNvSpPr/>
          <p:nvPr/>
        </p:nvSpPr>
        <p:spPr>
          <a:xfrm>
            <a:off x="7599889" y="1446663"/>
            <a:ext cx="4260017" cy="52134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05" name="文本框 104"/>
          <p:cNvSpPr txBox="1"/>
          <p:nvPr/>
        </p:nvSpPr>
        <p:spPr>
          <a:xfrm>
            <a:off x="1638857" y="2979500"/>
            <a:ext cx="2672860" cy="1138773"/>
          </a:xfrm>
          <a:prstGeom prst="rect">
            <a:avLst/>
          </a:prstGeom>
          <a:noFill/>
        </p:spPr>
        <p:txBody>
          <a:bodyPr wrap="square" rtlCol="0">
            <a:spAutoFit/>
          </a:bodyPr>
          <a:lstStyle/>
          <a:p>
            <a:pPr algn="r"/>
            <a:r>
              <a:rPr lang="en-US" altLang="zh-CN" sz="4800" b="1" dirty="0">
                <a:latin typeface="+mj-ea"/>
                <a:ea typeface="+mj-ea"/>
              </a:rPr>
              <a:t>9000</a:t>
            </a:r>
            <a:r>
              <a:rPr lang="zh-CN" altLang="en-US" sz="2800" b="1" dirty="0">
                <a:latin typeface="+mj-ea"/>
                <a:ea typeface="+mj-ea"/>
              </a:rPr>
              <a:t>万</a:t>
            </a:r>
            <a:endParaRPr lang="en-US" altLang="zh-CN" sz="2800" b="1" dirty="0">
              <a:latin typeface="+mj-ea"/>
              <a:ea typeface="+mj-ea"/>
            </a:endParaRPr>
          </a:p>
          <a:p>
            <a:pPr algn="r"/>
            <a:r>
              <a:rPr lang="zh-CN" altLang="en-US" sz="2000" dirty="0">
                <a:latin typeface="+mj-ea"/>
                <a:ea typeface="+mj-ea"/>
              </a:rPr>
              <a:t>上半年</a:t>
            </a:r>
            <a:endParaRPr lang="zh-CN" altLang="en-US" sz="4000" dirty="0">
              <a:latin typeface="+mj-ea"/>
              <a:ea typeface="+mj-ea"/>
            </a:endParaRPr>
          </a:p>
        </p:txBody>
      </p:sp>
      <p:sp>
        <p:nvSpPr>
          <p:cNvPr id="106" name="文本框 105"/>
          <p:cNvSpPr txBox="1"/>
          <p:nvPr/>
        </p:nvSpPr>
        <p:spPr>
          <a:xfrm>
            <a:off x="3170207" y="1703844"/>
            <a:ext cx="2672860" cy="1138773"/>
          </a:xfrm>
          <a:prstGeom prst="rect">
            <a:avLst/>
          </a:prstGeom>
          <a:noFill/>
        </p:spPr>
        <p:txBody>
          <a:bodyPr wrap="square" rtlCol="0">
            <a:spAutoFit/>
          </a:bodyPr>
          <a:lstStyle/>
          <a:p>
            <a:pPr algn="r"/>
            <a:r>
              <a:rPr lang="en-US" altLang="zh-CN" sz="4800" b="1" dirty="0">
                <a:latin typeface="+mj-ea"/>
                <a:ea typeface="+mj-ea"/>
              </a:rPr>
              <a:t>18000</a:t>
            </a:r>
            <a:r>
              <a:rPr lang="zh-CN" altLang="en-US" sz="2800" b="1" dirty="0">
                <a:latin typeface="+mj-ea"/>
                <a:ea typeface="+mj-ea"/>
              </a:rPr>
              <a:t>万</a:t>
            </a:r>
            <a:endParaRPr lang="en-US" altLang="zh-CN" sz="2800" b="1" dirty="0">
              <a:latin typeface="+mj-ea"/>
              <a:ea typeface="+mj-ea"/>
            </a:endParaRPr>
          </a:p>
          <a:p>
            <a:pPr algn="r"/>
            <a:r>
              <a:rPr lang="zh-CN" altLang="en-US" sz="2000" dirty="0">
                <a:latin typeface="+mj-ea"/>
                <a:ea typeface="+mj-ea"/>
              </a:rPr>
              <a:t>下半年</a:t>
            </a:r>
            <a:endParaRPr lang="zh-CN" altLang="en-US" sz="4000" dirty="0">
              <a:latin typeface="+mj-ea"/>
              <a:ea typeface="+mj-ea"/>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nchor="b"/>
          <a:lstStyle/>
          <a:p>
            <a:r>
              <a:rPr lang="zh-CN" altLang="en-US" dirty="0"/>
              <a:t>请输入第三章大标题</a:t>
            </a:r>
          </a:p>
        </p:txBody>
      </p:sp>
      <p:sp>
        <p:nvSpPr>
          <p:cNvPr id="9219" name="文本占位符 2"/>
          <p:cNvSpPr>
            <a:spLocks noGrp="1"/>
          </p:cNvSpPr>
          <p:nvPr>
            <p:ph type="body" idx="1"/>
          </p:nvPr>
        </p:nvSpPr>
        <p:spPr/>
        <p:txBody>
          <a:bodyPr/>
          <a:lstStyle/>
          <a:p>
            <a:r>
              <a:rPr lang="zh-CN" altLang="en-US" dirty="0"/>
              <a:t>请输入第三章说明小标题</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130" name="组合 129"/>
          <p:cNvGrpSpPr/>
          <p:nvPr/>
        </p:nvGrpSpPr>
        <p:grpSpPr>
          <a:xfrm>
            <a:off x="7886260" y="2324681"/>
            <a:ext cx="3250310" cy="2479762"/>
            <a:chOff x="1731123" y="3127958"/>
            <a:chExt cx="2608865" cy="1990384"/>
          </a:xfrm>
        </p:grpSpPr>
        <p:sp>
          <p:nvSpPr>
            <p:cNvPr id="131" name="Freeform 6"/>
            <p:cNvSpPr/>
            <p:nvPr/>
          </p:nvSpPr>
          <p:spPr bwMode="auto">
            <a:xfrm>
              <a:off x="1809839" y="3212297"/>
              <a:ext cx="2530149" cy="1906045"/>
            </a:xfrm>
            <a:custGeom>
              <a:avLst/>
              <a:gdLst>
                <a:gd name="T0" fmla="*/ 451 w 451"/>
                <a:gd name="T1" fmla="*/ 328 h 339"/>
                <a:gd name="T2" fmla="*/ 451 w 451"/>
                <a:gd name="T3" fmla="*/ 10 h 339"/>
                <a:gd name="T4" fmla="*/ 441 w 451"/>
                <a:gd name="T5" fmla="*/ 0 h 339"/>
                <a:gd name="T6" fmla="*/ 232 w 451"/>
                <a:gd name="T7" fmla="*/ 0 h 339"/>
                <a:gd name="T8" fmla="*/ 219 w 451"/>
                <a:gd name="T9" fmla="*/ 0 h 339"/>
                <a:gd name="T10" fmla="*/ 11 w 451"/>
                <a:gd name="T11" fmla="*/ 0 h 339"/>
                <a:gd name="T12" fmla="*/ 0 w 451"/>
                <a:gd name="T13" fmla="*/ 10 h 339"/>
                <a:gd name="T14" fmla="*/ 0 w 451"/>
                <a:gd name="T15" fmla="*/ 328 h 339"/>
                <a:gd name="T16" fmla="*/ 11 w 451"/>
                <a:gd name="T17" fmla="*/ 339 h 339"/>
                <a:gd name="T18" fmla="*/ 219 w 451"/>
                <a:gd name="T19" fmla="*/ 339 h 339"/>
                <a:gd name="T20" fmla="*/ 232 w 451"/>
                <a:gd name="T21" fmla="*/ 339 h 339"/>
                <a:gd name="T22" fmla="*/ 441 w 451"/>
                <a:gd name="T23" fmla="*/ 339 h 339"/>
                <a:gd name="T24" fmla="*/ 451 w 451"/>
                <a:gd name="T25" fmla="*/ 328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1" h="339">
                  <a:moveTo>
                    <a:pt x="451" y="328"/>
                  </a:moveTo>
                  <a:cubicBezTo>
                    <a:pt x="451" y="10"/>
                    <a:pt x="451" y="10"/>
                    <a:pt x="451" y="10"/>
                  </a:cubicBezTo>
                  <a:cubicBezTo>
                    <a:pt x="451" y="4"/>
                    <a:pt x="447" y="0"/>
                    <a:pt x="441" y="0"/>
                  </a:cubicBezTo>
                  <a:cubicBezTo>
                    <a:pt x="232" y="0"/>
                    <a:pt x="232" y="0"/>
                    <a:pt x="232" y="0"/>
                  </a:cubicBezTo>
                  <a:cubicBezTo>
                    <a:pt x="219" y="0"/>
                    <a:pt x="219" y="0"/>
                    <a:pt x="219" y="0"/>
                  </a:cubicBezTo>
                  <a:cubicBezTo>
                    <a:pt x="11" y="0"/>
                    <a:pt x="11" y="0"/>
                    <a:pt x="11" y="0"/>
                  </a:cubicBezTo>
                  <a:cubicBezTo>
                    <a:pt x="5" y="0"/>
                    <a:pt x="0" y="4"/>
                    <a:pt x="0" y="10"/>
                  </a:cubicBezTo>
                  <a:cubicBezTo>
                    <a:pt x="0" y="328"/>
                    <a:pt x="0" y="328"/>
                    <a:pt x="0" y="328"/>
                  </a:cubicBezTo>
                  <a:cubicBezTo>
                    <a:pt x="0" y="334"/>
                    <a:pt x="5" y="339"/>
                    <a:pt x="11" y="339"/>
                  </a:cubicBezTo>
                  <a:cubicBezTo>
                    <a:pt x="219" y="339"/>
                    <a:pt x="219" y="339"/>
                    <a:pt x="219" y="339"/>
                  </a:cubicBezTo>
                  <a:cubicBezTo>
                    <a:pt x="232" y="339"/>
                    <a:pt x="232" y="339"/>
                    <a:pt x="232" y="339"/>
                  </a:cubicBezTo>
                  <a:cubicBezTo>
                    <a:pt x="441" y="339"/>
                    <a:pt x="441" y="339"/>
                    <a:pt x="441" y="339"/>
                  </a:cubicBezTo>
                  <a:cubicBezTo>
                    <a:pt x="447" y="339"/>
                    <a:pt x="451" y="334"/>
                    <a:pt x="451" y="328"/>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3"/>
            <p:cNvSpPr/>
            <p:nvPr/>
          </p:nvSpPr>
          <p:spPr bwMode="auto">
            <a:xfrm>
              <a:off x="1731123" y="3127958"/>
              <a:ext cx="2532961" cy="1906045"/>
            </a:xfrm>
            <a:custGeom>
              <a:avLst/>
              <a:gdLst>
                <a:gd name="T0" fmla="*/ 441 w 451"/>
                <a:gd name="T1" fmla="*/ 0 h 339"/>
                <a:gd name="T2" fmla="*/ 11 w 451"/>
                <a:gd name="T3" fmla="*/ 0 h 339"/>
                <a:gd name="T4" fmla="*/ 0 w 451"/>
                <a:gd name="T5" fmla="*/ 11 h 339"/>
                <a:gd name="T6" fmla="*/ 0 w 451"/>
                <a:gd name="T7" fmla="*/ 329 h 339"/>
                <a:gd name="T8" fmla="*/ 11 w 451"/>
                <a:gd name="T9" fmla="*/ 339 h 339"/>
                <a:gd name="T10" fmla="*/ 441 w 451"/>
                <a:gd name="T11" fmla="*/ 339 h 339"/>
                <a:gd name="T12" fmla="*/ 451 w 451"/>
                <a:gd name="T13" fmla="*/ 329 h 339"/>
                <a:gd name="T14" fmla="*/ 451 w 451"/>
                <a:gd name="T15" fmla="*/ 11 h 339"/>
                <a:gd name="T16" fmla="*/ 441 w 451"/>
                <a:gd name="T17" fmla="*/ 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1" h="339">
                  <a:moveTo>
                    <a:pt x="441" y="0"/>
                  </a:moveTo>
                  <a:cubicBezTo>
                    <a:pt x="11" y="0"/>
                    <a:pt x="11" y="0"/>
                    <a:pt x="11" y="0"/>
                  </a:cubicBezTo>
                  <a:cubicBezTo>
                    <a:pt x="5" y="0"/>
                    <a:pt x="0" y="5"/>
                    <a:pt x="0" y="11"/>
                  </a:cubicBezTo>
                  <a:cubicBezTo>
                    <a:pt x="0" y="329"/>
                    <a:pt x="0" y="329"/>
                    <a:pt x="0" y="329"/>
                  </a:cubicBezTo>
                  <a:cubicBezTo>
                    <a:pt x="0" y="335"/>
                    <a:pt x="5" y="339"/>
                    <a:pt x="11" y="339"/>
                  </a:cubicBezTo>
                  <a:cubicBezTo>
                    <a:pt x="441" y="339"/>
                    <a:pt x="441" y="339"/>
                    <a:pt x="441" y="339"/>
                  </a:cubicBezTo>
                  <a:cubicBezTo>
                    <a:pt x="446" y="339"/>
                    <a:pt x="451" y="335"/>
                    <a:pt x="451" y="329"/>
                  </a:cubicBezTo>
                  <a:cubicBezTo>
                    <a:pt x="451" y="11"/>
                    <a:pt x="451" y="11"/>
                    <a:pt x="451" y="11"/>
                  </a:cubicBezTo>
                  <a:cubicBezTo>
                    <a:pt x="451" y="5"/>
                    <a:pt x="446" y="0"/>
                    <a:pt x="44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Rectangle 14"/>
            <p:cNvSpPr>
              <a:spLocks noChangeArrowheads="1"/>
            </p:cNvSpPr>
            <p:nvPr/>
          </p:nvSpPr>
          <p:spPr bwMode="auto">
            <a:xfrm>
              <a:off x="2962462" y="3127958"/>
              <a:ext cx="70283" cy="1906045"/>
            </a:xfrm>
            <a:prstGeom prst="rect">
              <a:avLst/>
            </a:prstGeom>
            <a:solidFill>
              <a:srgbClr val="FF70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4" name="Rectangle 15"/>
            <p:cNvSpPr>
              <a:spLocks noChangeArrowheads="1"/>
            </p:cNvSpPr>
            <p:nvPr/>
          </p:nvSpPr>
          <p:spPr bwMode="auto">
            <a:xfrm>
              <a:off x="1798593" y="3195428"/>
              <a:ext cx="2398021" cy="177672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5" name="Rectangle 16"/>
            <p:cNvSpPr>
              <a:spLocks noChangeArrowheads="1"/>
            </p:cNvSpPr>
            <p:nvPr/>
          </p:nvSpPr>
          <p:spPr bwMode="auto">
            <a:xfrm>
              <a:off x="2976518" y="3195428"/>
              <a:ext cx="39357" cy="1776727"/>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6" name="Freeform 17"/>
            <p:cNvSpPr/>
            <p:nvPr/>
          </p:nvSpPr>
          <p:spPr bwMode="auto">
            <a:xfrm>
              <a:off x="2883747" y="4786612"/>
              <a:ext cx="222092" cy="78716"/>
            </a:xfrm>
            <a:custGeom>
              <a:avLst/>
              <a:gdLst>
                <a:gd name="T0" fmla="*/ 33 w 40"/>
                <a:gd name="T1" fmla="*/ 0 h 14"/>
                <a:gd name="T2" fmla="*/ 7 w 40"/>
                <a:gd name="T3" fmla="*/ 0 h 14"/>
                <a:gd name="T4" fmla="*/ 0 w 40"/>
                <a:gd name="T5" fmla="*/ 7 h 14"/>
                <a:gd name="T6" fmla="*/ 7 w 40"/>
                <a:gd name="T7" fmla="*/ 14 h 14"/>
                <a:gd name="T8" fmla="*/ 33 w 40"/>
                <a:gd name="T9" fmla="*/ 14 h 14"/>
                <a:gd name="T10" fmla="*/ 40 w 40"/>
                <a:gd name="T11" fmla="*/ 7 h 14"/>
                <a:gd name="T12" fmla="*/ 33 w 4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0" h="14">
                  <a:moveTo>
                    <a:pt x="33" y="0"/>
                  </a:moveTo>
                  <a:cubicBezTo>
                    <a:pt x="7" y="0"/>
                    <a:pt x="7" y="0"/>
                    <a:pt x="7" y="0"/>
                  </a:cubicBezTo>
                  <a:cubicBezTo>
                    <a:pt x="3" y="0"/>
                    <a:pt x="0" y="3"/>
                    <a:pt x="0" y="7"/>
                  </a:cubicBezTo>
                  <a:cubicBezTo>
                    <a:pt x="0" y="11"/>
                    <a:pt x="3" y="14"/>
                    <a:pt x="7" y="14"/>
                  </a:cubicBezTo>
                  <a:cubicBezTo>
                    <a:pt x="33" y="14"/>
                    <a:pt x="33" y="14"/>
                    <a:pt x="33" y="14"/>
                  </a:cubicBezTo>
                  <a:cubicBezTo>
                    <a:pt x="36" y="14"/>
                    <a:pt x="40" y="11"/>
                    <a:pt x="40" y="7"/>
                  </a:cubicBezTo>
                  <a:cubicBezTo>
                    <a:pt x="40" y="3"/>
                    <a:pt x="36" y="0"/>
                    <a:pt x="33" y="0"/>
                  </a:cubicBezTo>
                  <a:close/>
                </a:path>
              </a:pathLst>
            </a:custGeom>
            <a:solidFill>
              <a:srgbClr val="BDBD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18"/>
            <p:cNvSpPr/>
            <p:nvPr/>
          </p:nvSpPr>
          <p:spPr bwMode="auto">
            <a:xfrm>
              <a:off x="2883747" y="4291827"/>
              <a:ext cx="222092" cy="78716"/>
            </a:xfrm>
            <a:custGeom>
              <a:avLst/>
              <a:gdLst>
                <a:gd name="T0" fmla="*/ 33 w 40"/>
                <a:gd name="T1" fmla="*/ 0 h 14"/>
                <a:gd name="T2" fmla="*/ 7 w 40"/>
                <a:gd name="T3" fmla="*/ 0 h 14"/>
                <a:gd name="T4" fmla="*/ 0 w 40"/>
                <a:gd name="T5" fmla="*/ 7 h 14"/>
                <a:gd name="T6" fmla="*/ 7 w 40"/>
                <a:gd name="T7" fmla="*/ 14 h 14"/>
                <a:gd name="T8" fmla="*/ 33 w 40"/>
                <a:gd name="T9" fmla="*/ 14 h 14"/>
                <a:gd name="T10" fmla="*/ 40 w 40"/>
                <a:gd name="T11" fmla="*/ 7 h 14"/>
                <a:gd name="T12" fmla="*/ 33 w 4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0" h="14">
                  <a:moveTo>
                    <a:pt x="33" y="0"/>
                  </a:moveTo>
                  <a:cubicBezTo>
                    <a:pt x="7" y="0"/>
                    <a:pt x="7" y="0"/>
                    <a:pt x="7" y="0"/>
                  </a:cubicBezTo>
                  <a:cubicBezTo>
                    <a:pt x="3" y="0"/>
                    <a:pt x="0" y="3"/>
                    <a:pt x="0" y="7"/>
                  </a:cubicBezTo>
                  <a:cubicBezTo>
                    <a:pt x="0" y="11"/>
                    <a:pt x="3" y="14"/>
                    <a:pt x="7" y="14"/>
                  </a:cubicBezTo>
                  <a:cubicBezTo>
                    <a:pt x="33" y="14"/>
                    <a:pt x="33" y="14"/>
                    <a:pt x="33" y="14"/>
                  </a:cubicBezTo>
                  <a:cubicBezTo>
                    <a:pt x="36" y="14"/>
                    <a:pt x="40" y="11"/>
                    <a:pt x="40" y="7"/>
                  </a:cubicBezTo>
                  <a:cubicBezTo>
                    <a:pt x="40" y="3"/>
                    <a:pt x="36" y="0"/>
                    <a:pt x="33" y="0"/>
                  </a:cubicBezTo>
                  <a:close/>
                </a:path>
              </a:pathLst>
            </a:custGeom>
            <a:solidFill>
              <a:srgbClr val="BDBD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19"/>
            <p:cNvSpPr/>
            <p:nvPr/>
          </p:nvSpPr>
          <p:spPr bwMode="auto">
            <a:xfrm>
              <a:off x="2883747" y="3797043"/>
              <a:ext cx="222092" cy="78716"/>
            </a:xfrm>
            <a:custGeom>
              <a:avLst/>
              <a:gdLst>
                <a:gd name="T0" fmla="*/ 33 w 40"/>
                <a:gd name="T1" fmla="*/ 0 h 14"/>
                <a:gd name="T2" fmla="*/ 7 w 40"/>
                <a:gd name="T3" fmla="*/ 0 h 14"/>
                <a:gd name="T4" fmla="*/ 0 w 40"/>
                <a:gd name="T5" fmla="*/ 7 h 14"/>
                <a:gd name="T6" fmla="*/ 7 w 40"/>
                <a:gd name="T7" fmla="*/ 14 h 14"/>
                <a:gd name="T8" fmla="*/ 33 w 40"/>
                <a:gd name="T9" fmla="*/ 14 h 14"/>
                <a:gd name="T10" fmla="*/ 40 w 40"/>
                <a:gd name="T11" fmla="*/ 7 h 14"/>
                <a:gd name="T12" fmla="*/ 33 w 4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0" h="14">
                  <a:moveTo>
                    <a:pt x="33" y="0"/>
                  </a:moveTo>
                  <a:cubicBezTo>
                    <a:pt x="7" y="0"/>
                    <a:pt x="7" y="0"/>
                    <a:pt x="7" y="0"/>
                  </a:cubicBezTo>
                  <a:cubicBezTo>
                    <a:pt x="3" y="0"/>
                    <a:pt x="0" y="3"/>
                    <a:pt x="0" y="7"/>
                  </a:cubicBezTo>
                  <a:cubicBezTo>
                    <a:pt x="0" y="11"/>
                    <a:pt x="3" y="14"/>
                    <a:pt x="7" y="14"/>
                  </a:cubicBezTo>
                  <a:cubicBezTo>
                    <a:pt x="33" y="14"/>
                    <a:pt x="33" y="14"/>
                    <a:pt x="33" y="14"/>
                  </a:cubicBezTo>
                  <a:cubicBezTo>
                    <a:pt x="36" y="14"/>
                    <a:pt x="40" y="11"/>
                    <a:pt x="40" y="7"/>
                  </a:cubicBezTo>
                  <a:cubicBezTo>
                    <a:pt x="40" y="3"/>
                    <a:pt x="36" y="0"/>
                    <a:pt x="33" y="0"/>
                  </a:cubicBezTo>
                  <a:close/>
                </a:path>
              </a:pathLst>
            </a:custGeom>
            <a:solidFill>
              <a:srgbClr val="BDBD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0"/>
            <p:cNvSpPr/>
            <p:nvPr/>
          </p:nvSpPr>
          <p:spPr bwMode="auto">
            <a:xfrm>
              <a:off x="2894991" y="3302257"/>
              <a:ext cx="216469" cy="78716"/>
            </a:xfrm>
            <a:custGeom>
              <a:avLst/>
              <a:gdLst>
                <a:gd name="T0" fmla="*/ 6 w 39"/>
                <a:gd name="T1" fmla="*/ 14 h 14"/>
                <a:gd name="T2" fmla="*/ 32 w 39"/>
                <a:gd name="T3" fmla="*/ 14 h 14"/>
                <a:gd name="T4" fmla="*/ 39 w 39"/>
                <a:gd name="T5" fmla="*/ 7 h 14"/>
                <a:gd name="T6" fmla="*/ 32 w 39"/>
                <a:gd name="T7" fmla="*/ 0 h 14"/>
                <a:gd name="T8" fmla="*/ 6 w 39"/>
                <a:gd name="T9" fmla="*/ 0 h 14"/>
                <a:gd name="T10" fmla="*/ 0 w 39"/>
                <a:gd name="T11" fmla="*/ 7 h 14"/>
                <a:gd name="T12" fmla="*/ 6 w 3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9" h="14">
                  <a:moveTo>
                    <a:pt x="6" y="14"/>
                  </a:moveTo>
                  <a:cubicBezTo>
                    <a:pt x="32" y="14"/>
                    <a:pt x="32" y="14"/>
                    <a:pt x="32" y="14"/>
                  </a:cubicBezTo>
                  <a:cubicBezTo>
                    <a:pt x="36" y="14"/>
                    <a:pt x="39" y="11"/>
                    <a:pt x="39" y="7"/>
                  </a:cubicBezTo>
                  <a:cubicBezTo>
                    <a:pt x="39" y="3"/>
                    <a:pt x="36" y="0"/>
                    <a:pt x="32" y="0"/>
                  </a:cubicBezTo>
                  <a:cubicBezTo>
                    <a:pt x="6" y="0"/>
                    <a:pt x="6" y="0"/>
                    <a:pt x="6" y="0"/>
                  </a:cubicBezTo>
                  <a:cubicBezTo>
                    <a:pt x="3" y="0"/>
                    <a:pt x="0" y="3"/>
                    <a:pt x="0" y="7"/>
                  </a:cubicBezTo>
                  <a:cubicBezTo>
                    <a:pt x="0" y="11"/>
                    <a:pt x="3" y="14"/>
                    <a:pt x="6" y="14"/>
                  </a:cubicBezTo>
                  <a:close/>
                </a:path>
              </a:pathLst>
            </a:custGeom>
            <a:solidFill>
              <a:srgbClr val="BDBD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Rectangle 21"/>
            <p:cNvSpPr>
              <a:spLocks noChangeArrowheads="1"/>
            </p:cNvSpPr>
            <p:nvPr/>
          </p:nvSpPr>
          <p:spPr bwMode="auto">
            <a:xfrm>
              <a:off x="1944780" y="4123150"/>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1" name="Rectangle 22"/>
            <p:cNvSpPr>
              <a:spLocks noChangeArrowheads="1"/>
            </p:cNvSpPr>
            <p:nvPr/>
          </p:nvSpPr>
          <p:spPr bwMode="auto">
            <a:xfrm>
              <a:off x="1944780" y="4291827"/>
              <a:ext cx="888364" cy="78716"/>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2" name="Rectangle 23"/>
            <p:cNvSpPr>
              <a:spLocks noChangeArrowheads="1"/>
            </p:cNvSpPr>
            <p:nvPr/>
          </p:nvSpPr>
          <p:spPr bwMode="auto">
            <a:xfrm>
              <a:off x="1944780" y="4454880"/>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3" name="Rectangle 24"/>
            <p:cNvSpPr>
              <a:spLocks noChangeArrowheads="1"/>
            </p:cNvSpPr>
            <p:nvPr/>
          </p:nvSpPr>
          <p:spPr bwMode="auto">
            <a:xfrm>
              <a:off x="1944780" y="4623557"/>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4" name="Rectangle 25"/>
            <p:cNvSpPr>
              <a:spLocks noChangeArrowheads="1"/>
            </p:cNvSpPr>
            <p:nvPr/>
          </p:nvSpPr>
          <p:spPr bwMode="auto">
            <a:xfrm>
              <a:off x="3162062" y="4123150"/>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5" name="Rectangle 26"/>
            <p:cNvSpPr>
              <a:spLocks noChangeArrowheads="1"/>
            </p:cNvSpPr>
            <p:nvPr/>
          </p:nvSpPr>
          <p:spPr bwMode="auto">
            <a:xfrm>
              <a:off x="3162062" y="4291827"/>
              <a:ext cx="888364" cy="78716"/>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6" name="Rectangle 27"/>
            <p:cNvSpPr>
              <a:spLocks noChangeArrowheads="1"/>
            </p:cNvSpPr>
            <p:nvPr/>
          </p:nvSpPr>
          <p:spPr bwMode="auto">
            <a:xfrm>
              <a:off x="3162062" y="3954473"/>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7" name="Rectangle 28"/>
            <p:cNvSpPr>
              <a:spLocks noChangeArrowheads="1"/>
            </p:cNvSpPr>
            <p:nvPr/>
          </p:nvSpPr>
          <p:spPr bwMode="auto">
            <a:xfrm>
              <a:off x="3162062" y="3785797"/>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8" name="Rectangle 29"/>
            <p:cNvSpPr>
              <a:spLocks noChangeArrowheads="1"/>
            </p:cNvSpPr>
            <p:nvPr/>
          </p:nvSpPr>
          <p:spPr bwMode="auto">
            <a:xfrm>
              <a:off x="3162062" y="3622743"/>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9" name="Rectangle 30"/>
            <p:cNvSpPr>
              <a:spLocks noChangeArrowheads="1"/>
            </p:cNvSpPr>
            <p:nvPr/>
          </p:nvSpPr>
          <p:spPr bwMode="auto">
            <a:xfrm>
              <a:off x="3162062" y="3454067"/>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0" name="Rectangle 31"/>
            <p:cNvSpPr>
              <a:spLocks noChangeArrowheads="1"/>
            </p:cNvSpPr>
            <p:nvPr/>
          </p:nvSpPr>
          <p:spPr bwMode="auto">
            <a:xfrm>
              <a:off x="3162062" y="4454880"/>
              <a:ext cx="539765"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1" name="星形: 五角 150"/>
            <p:cNvSpPr/>
            <p:nvPr/>
          </p:nvSpPr>
          <p:spPr>
            <a:xfrm>
              <a:off x="2071286" y="3319538"/>
              <a:ext cx="567879" cy="567879"/>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Rectangle 31"/>
            <p:cNvSpPr>
              <a:spLocks noChangeArrowheads="1"/>
            </p:cNvSpPr>
            <p:nvPr/>
          </p:nvSpPr>
          <p:spPr bwMode="auto">
            <a:xfrm>
              <a:off x="3543136" y="4741631"/>
              <a:ext cx="539765"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153" name="타원 108"/>
          <p:cNvSpPr/>
          <p:nvPr/>
        </p:nvSpPr>
        <p:spPr>
          <a:xfrm>
            <a:off x="7798754" y="5371845"/>
            <a:ext cx="3614457" cy="585123"/>
          </a:xfrm>
          <a:prstGeom prst="rect">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chemeClr val="accent1"/>
                </a:solidFill>
                <a:latin typeface="+mj-ea"/>
                <a:ea typeface="+mj-ea"/>
              </a:rPr>
              <a:t>请输入您的小标题</a:t>
            </a:r>
            <a:endParaRPr lang="ko-KR" altLang="en-US" sz="2000" b="1" dirty="0">
              <a:solidFill>
                <a:schemeClr val="accent1"/>
              </a:solidFill>
              <a:latin typeface="+mj-ea"/>
              <a:ea typeface="+mj-ea"/>
            </a:endParaRPr>
          </a:p>
        </p:txBody>
      </p:sp>
      <p:sp>
        <p:nvSpPr>
          <p:cNvPr id="154" name="矩形 153"/>
          <p:cNvSpPr/>
          <p:nvPr/>
        </p:nvSpPr>
        <p:spPr>
          <a:xfrm>
            <a:off x="736982" y="1418318"/>
            <a:ext cx="5341504" cy="5310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285750" indent="-285750">
              <a:lnSpc>
                <a:spcPct val="150000"/>
              </a:lnSpc>
              <a:buFont typeface="Wingdings" panose="05000000000000000000" pitchFamily="2" charset="2"/>
              <a:buChar char="n"/>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285750" indent="-285750">
              <a:lnSpc>
                <a:spcPct val="150000"/>
              </a:lnSpc>
              <a:buFont typeface="Wingdings" panose="05000000000000000000" pitchFamily="2" charset="2"/>
              <a:buChar char="n"/>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285750" indent="-285750">
              <a:lnSpc>
                <a:spcPct val="150000"/>
              </a:lnSpc>
              <a:buFont typeface="Wingdings" panose="05000000000000000000" pitchFamily="2" charset="2"/>
              <a:buChar char="n"/>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285750" indent="-285750">
              <a:lnSpc>
                <a:spcPct val="150000"/>
              </a:lnSpc>
              <a:buFont typeface="Wingdings" panose="05000000000000000000" pitchFamily="2" charset="2"/>
              <a:buChar char="n"/>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43" name="矩形 42"/>
          <p:cNvSpPr/>
          <p:nvPr/>
        </p:nvSpPr>
        <p:spPr>
          <a:xfrm>
            <a:off x="1136129" y="1451429"/>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4" name="文本框 43"/>
          <p:cNvSpPr txBox="1"/>
          <p:nvPr/>
        </p:nvSpPr>
        <p:spPr>
          <a:xfrm>
            <a:off x="471748" y="1849947"/>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
        <p:nvSpPr>
          <p:cNvPr id="45" name="MH_Other_3"/>
          <p:cNvSpPr/>
          <p:nvPr>
            <p:custDataLst>
              <p:tags r:id="rId1"/>
            </p:custDataLst>
          </p:nvPr>
        </p:nvSpPr>
        <p:spPr bwMode="auto">
          <a:xfrm>
            <a:off x="3135920" y="2728020"/>
            <a:ext cx="1186771" cy="2063708"/>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accent1">
              <a:lumMod val="60000"/>
              <a:lumOff val="40000"/>
            </a:schemeClr>
          </a:solidFill>
          <a:ln>
            <a:noFill/>
          </a:ln>
        </p:spPr>
        <p:txBody>
          <a:bodyPr lIns="68580" tIns="34290" rIns="68580" bIns="34290"/>
          <a:lstStyle/>
          <a:p>
            <a:pPr>
              <a:defRPr/>
            </a:pPr>
            <a:endParaRPr lang="zh-CN" altLang="en-US" kern="0">
              <a:solidFill>
                <a:prstClr val="black"/>
              </a:solidFill>
            </a:endParaRPr>
          </a:p>
        </p:txBody>
      </p:sp>
      <p:sp>
        <p:nvSpPr>
          <p:cNvPr id="46" name="MH_Other_4"/>
          <p:cNvSpPr/>
          <p:nvPr>
            <p:custDataLst>
              <p:tags r:id="rId2"/>
            </p:custDataLst>
          </p:nvPr>
        </p:nvSpPr>
        <p:spPr bwMode="auto">
          <a:xfrm>
            <a:off x="4322693" y="2728020"/>
            <a:ext cx="1186770" cy="2063708"/>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accent1"/>
          </a:solidFill>
          <a:ln>
            <a:noFill/>
          </a:ln>
        </p:spPr>
        <p:txBody>
          <a:bodyPr lIns="68580" tIns="34290" rIns="68580" bIns="34290" anchor="ctr"/>
          <a:lstStyle/>
          <a:p>
            <a:pPr algn="ctr">
              <a:defRPr/>
            </a:pPr>
            <a:endParaRPr lang="zh-CN" altLang="en-US" kern="0" dirty="0">
              <a:solidFill>
                <a:srgbClr val="FFFFFF"/>
              </a:solidFill>
              <a:latin typeface="+mj-ea"/>
              <a:ea typeface="+mj-ea"/>
            </a:endParaRPr>
          </a:p>
        </p:txBody>
      </p:sp>
      <p:sp>
        <p:nvSpPr>
          <p:cNvPr id="47" name="MH_Other_3"/>
          <p:cNvSpPr/>
          <p:nvPr>
            <p:custDataLst>
              <p:tags r:id="rId3"/>
            </p:custDataLst>
          </p:nvPr>
        </p:nvSpPr>
        <p:spPr bwMode="auto">
          <a:xfrm>
            <a:off x="1355764" y="3093179"/>
            <a:ext cx="1186771" cy="2063708"/>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accent1">
              <a:lumMod val="60000"/>
              <a:lumOff val="40000"/>
            </a:schemeClr>
          </a:solidFill>
          <a:ln>
            <a:noFill/>
          </a:ln>
        </p:spPr>
        <p:txBody>
          <a:bodyPr lIns="68580" tIns="34290" rIns="68580" bIns="34290"/>
          <a:lstStyle/>
          <a:p>
            <a:pPr>
              <a:defRPr/>
            </a:pPr>
            <a:endParaRPr lang="zh-CN" altLang="en-US" kern="0">
              <a:solidFill>
                <a:prstClr val="black"/>
              </a:solidFill>
            </a:endParaRPr>
          </a:p>
        </p:txBody>
      </p:sp>
      <p:sp>
        <p:nvSpPr>
          <p:cNvPr id="48" name="MH_Other_4"/>
          <p:cNvSpPr/>
          <p:nvPr>
            <p:custDataLst>
              <p:tags r:id="rId4"/>
            </p:custDataLst>
          </p:nvPr>
        </p:nvSpPr>
        <p:spPr bwMode="auto">
          <a:xfrm>
            <a:off x="2542537" y="3093179"/>
            <a:ext cx="1186770" cy="2063708"/>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accent1"/>
          </a:solidFill>
          <a:ln>
            <a:noFill/>
          </a:ln>
        </p:spPr>
        <p:txBody>
          <a:bodyPr lIns="68580" tIns="34290" rIns="68580" bIns="34290" anchor="ctr"/>
          <a:lstStyle/>
          <a:p>
            <a:pPr algn="ctr"/>
            <a:r>
              <a:rPr lang="en-US" altLang="zh-CN" kern="0" dirty="0">
                <a:solidFill>
                  <a:srgbClr val="FFFFFF"/>
                </a:solidFill>
                <a:latin typeface="+mj-ea"/>
                <a:ea typeface="+mj-ea"/>
              </a:rPr>
              <a:t>01</a:t>
            </a:r>
            <a:endParaRPr lang="zh-CN" altLang="en-US" kern="0" dirty="0">
              <a:solidFill>
                <a:srgbClr val="FFFFFF"/>
              </a:solidFill>
              <a:latin typeface="+mj-ea"/>
              <a:ea typeface="+mj-ea"/>
            </a:endParaRPr>
          </a:p>
        </p:txBody>
      </p:sp>
      <p:sp>
        <p:nvSpPr>
          <p:cNvPr id="49" name="MH_Other_3"/>
          <p:cNvSpPr/>
          <p:nvPr>
            <p:custDataLst>
              <p:tags r:id="rId5"/>
            </p:custDataLst>
          </p:nvPr>
        </p:nvSpPr>
        <p:spPr bwMode="auto">
          <a:xfrm>
            <a:off x="6696231" y="2728020"/>
            <a:ext cx="1186771" cy="2063708"/>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accent1">
              <a:lumMod val="60000"/>
              <a:lumOff val="40000"/>
            </a:schemeClr>
          </a:solidFill>
          <a:ln>
            <a:noFill/>
          </a:ln>
        </p:spPr>
        <p:txBody>
          <a:bodyPr lIns="68580" tIns="34290" rIns="68580" bIns="34290"/>
          <a:lstStyle/>
          <a:p>
            <a:pPr>
              <a:defRPr/>
            </a:pPr>
            <a:endParaRPr lang="zh-CN" altLang="en-US" kern="0">
              <a:solidFill>
                <a:prstClr val="black"/>
              </a:solidFill>
            </a:endParaRPr>
          </a:p>
        </p:txBody>
      </p:sp>
      <p:sp>
        <p:nvSpPr>
          <p:cNvPr id="50" name="MH_Other_4"/>
          <p:cNvSpPr/>
          <p:nvPr>
            <p:custDataLst>
              <p:tags r:id="rId6"/>
            </p:custDataLst>
          </p:nvPr>
        </p:nvSpPr>
        <p:spPr bwMode="auto">
          <a:xfrm>
            <a:off x="7883004" y="2728020"/>
            <a:ext cx="1186770" cy="2063708"/>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accent1"/>
          </a:solidFill>
          <a:ln>
            <a:noFill/>
          </a:ln>
        </p:spPr>
        <p:txBody>
          <a:bodyPr lIns="68580" tIns="34290" rIns="68580" bIns="34290" anchor="ctr"/>
          <a:lstStyle/>
          <a:p>
            <a:pPr algn="ctr">
              <a:defRPr/>
            </a:pPr>
            <a:endParaRPr lang="zh-CN" altLang="en-US" kern="0" dirty="0">
              <a:solidFill>
                <a:srgbClr val="FFFFFF"/>
              </a:solidFill>
              <a:latin typeface="+mj-ea"/>
              <a:ea typeface="+mj-ea"/>
            </a:endParaRPr>
          </a:p>
        </p:txBody>
      </p:sp>
      <p:sp>
        <p:nvSpPr>
          <p:cNvPr id="51" name="MH_Other_3"/>
          <p:cNvSpPr/>
          <p:nvPr>
            <p:custDataLst>
              <p:tags r:id="rId7"/>
            </p:custDataLst>
          </p:nvPr>
        </p:nvSpPr>
        <p:spPr bwMode="auto">
          <a:xfrm>
            <a:off x="4916075" y="3093179"/>
            <a:ext cx="1186771" cy="2063708"/>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accent1">
              <a:lumMod val="60000"/>
              <a:lumOff val="40000"/>
            </a:schemeClr>
          </a:solidFill>
          <a:ln>
            <a:noFill/>
          </a:ln>
        </p:spPr>
        <p:txBody>
          <a:bodyPr lIns="68580" tIns="34290" rIns="68580" bIns="34290"/>
          <a:lstStyle/>
          <a:p>
            <a:pPr>
              <a:defRPr/>
            </a:pPr>
            <a:endParaRPr lang="zh-CN" altLang="en-US" kern="0">
              <a:solidFill>
                <a:prstClr val="black"/>
              </a:solidFill>
            </a:endParaRPr>
          </a:p>
        </p:txBody>
      </p:sp>
      <p:sp>
        <p:nvSpPr>
          <p:cNvPr id="52" name="MH_Other_4"/>
          <p:cNvSpPr/>
          <p:nvPr>
            <p:custDataLst>
              <p:tags r:id="rId8"/>
            </p:custDataLst>
          </p:nvPr>
        </p:nvSpPr>
        <p:spPr bwMode="auto">
          <a:xfrm>
            <a:off x="6102847" y="3093179"/>
            <a:ext cx="1186770" cy="2063708"/>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accent1"/>
          </a:solidFill>
          <a:ln>
            <a:noFill/>
          </a:ln>
        </p:spPr>
        <p:txBody>
          <a:bodyPr lIns="68580" tIns="34290" rIns="68580" bIns="34290" anchor="ctr"/>
          <a:lstStyle/>
          <a:p>
            <a:pPr algn="ctr"/>
            <a:r>
              <a:rPr lang="en-US" altLang="zh-CN" kern="0" dirty="0">
                <a:solidFill>
                  <a:srgbClr val="FFFFFF"/>
                </a:solidFill>
                <a:latin typeface="+mj-ea"/>
                <a:ea typeface="+mj-ea"/>
              </a:rPr>
              <a:t>02</a:t>
            </a:r>
            <a:endParaRPr lang="zh-CN" altLang="en-US" kern="0" dirty="0">
              <a:solidFill>
                <a:srgbClr val="FFFFFF"/>
              </a:solidFill>
              <a:latin typeface="+mj-ea"/>
              <a:ea typeface="+mj-ea"/>
            </a:endParaRPr>
          </a:p>
        </p:txBody>
      </p:sp>
      <p:sp>
        <p:nvSpPr>
          <p:cNvPr id="53" name="MH_Other_3"/>
          <p:cNvSpPr/>
          <p:nvPr>
            <p:custDataLst>
              <p:tags r:id="rId9"/>
            </p:custDataLst>
          </p:nvPr>
        </p:nvSpPr>
        <p:spPr bwMode="auto">
          <a:xfrm>
            <a:off x="8476386" y="3093179"/>
            <a:ext cx="1186771" cy="2063708"/>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accent1">
              <a:lumMod val="60000"/>
              <a:lumOff val="40000"/>
            </a:schemeClr>
          </a:solidFill>
          <a:ln>
            <a:noFill/>
          </a:ln>
        </p:spPr>
        <p:txBody>
          <a:bodyPr lIns="68580" tIns="34290" rIns="68580" bIns="34290"/>
          <a:lstStyle/>
          <a:p>
            <a:pPr>
              <a:defRPr/>
            </a:pPr>
            <a:endParaRPr lang="zh-CN" altLang="en-US" kern="0">
              <a:solidFill>
                <a:prstClr val="black"/>
              </a:solidFill>
            </a:endParaRPr>
          </a:p>
        </p:txBody>
      </p:sp>
      <p:sp>
        <p:nvSpPr>
          <p:cNvPr id="54" name="MH_Other_4"/>
          <p:cNvSpPr/>
          <p:nvPr>
            <p:custDataLst>
              <p:tags r:id="rId10"/>
            </p:custDataLst>
          </p:nvPr>
        </p:nvSpPr>
        <p:spPr bwMode="auto">
          <a:xfrm>
            <a:off x="9663158" y="3093179"/>
            <a:ext cx="1186770" cy="2063708"/>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accent1"/>
          </a:solidFill>
          <a:ln>
            <a:noFill/>
          </a:ln>
        </p:spPr>
        <p:txBody>
          <a:bodyPr lIns="68580" tIns="34290" rIns="68580" bIns="34290" anchor="ctr"/>
          <a:lstStyle/>
          <a:p>
            <a:pPr algn="ctr"/>
            <a:r>
              <a:rPr lang="en-US" altLang="zh-CN" kern="0" dirty="0">
                <a:solidFill>
                  <a:srgbClr val="FFFFFF"/>
                </a:solidFill>
                <a:latin typeface="+mj-ea"/>
                <a:ea typeface="+mj-ea"/>
              </a:rPr>
              <a:t>03</a:t>
            </a:r>
            <a:endParaRPr lang="zh-CN" altLang="en-US" kern="0" dirty="0">
              <a:solidFill>
                <a:srgbClr val="FFFFFF"/>
              </a:solidFill>
              <a:latin typeface="+mj-ea"/>
              <a:ea typeface="+mj-ea"/>
            </a:endParaRPr>
          </a:p>
        </p:txBody>
      </p:sp>
      <p:sp>
        <p:nvSpPr>
          <p:cNvPr id="55" name="矩形 54"/>
          <p:cNvSpPr/>
          <p:nvPr/>
        </p:nvSpPr>
        <p:spPr>
          <a:xfrm>
            <a:off x="1287662" y="5178872"/>
            <a:ext cx="2479460" cy="14266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56" name="矩形 55"/>
          <p:cNvSpPr/>
          <p:nvPr/>
        </p:nvSpPr>
        <p:spPr>
          <a:xfrm>
            <a:off x="4864570" y="5178872"/>
            <a:ext cx="2479460" cy="14266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57" name="矩形 56"/>
          <p:cNvSpPr/>
          <p:nvPr/>
        </p:nvSpPr>
        <p:spPr>
          <a:xfrm>
            <a:off x="8424879" y="5178872"/>
            <a:ext cx="2479460" cy="14266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7" name="矩形 14"/>
          <p:cNvSpPr/>
          <p:nvPr/>
        </p:nvSpPr>
        <p:spPr>
          <a:xfrm>
            <a:off x="4201291" y="4029328"/>
            <a:ext cx="3789419" cy="11511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1" fmla="*/ 144379 w 1640851"/>
              <a:gd name="connsiteY0-2" fmla="*/ 12032 h 149806"/>
              <a:gd name="connsiteX1-3" fmla="*/ 1640851 w 1640851"/>
              <a:gd name="connsiteY1-4" fmla="*/ 0 h 149806"/>
              <a:gd name="connsiteX2-5" fmla="*/ 1640851 w 1640851"/>
              <a:gd name="connsiteY2-6" fmla="*/ 149806 h 149806"/>
              <a:gd name="connsiteX3-7" fmla="*/ 0 w 1640851"/>
              <a:gd name="connsiteY3-8" fmla="*/ 149806 h 149806"/>
              <a:gd name="connsiteX4-9" fmla="*/ 144379 w 1640851"/>
              <a:gd name="connsiteY4-10" fmla="*/ 12032 h 149806"/>
              <a:gd name="connsiteX0-11" fmla="*/ 144379 w 1640851"/>
              <a:gd name="connsiteY0-12" fmla="*/ 24064 h 161838"/>
              <a:gd name="connsiteX1-13" fmla="*/ 1508504 w 1640851"/>
              <a:gd name="connsiteY1-14" fmla="*/ 0 h 161838"/>
              <a:gd name="connsiteX2-15" fmla="*/ 1640851 w 1640851"/>
              <a:gd name="connsiteY2-16" fmla="*/ 161838 h 161838"/>
              <a:gd name="connsiteX3-17" fmla="*/ 0 w 1640851"/>
              <a:gd name="connsiteY3-18" fmla="*/ 161838 h 161838"/>
              <a:gd name="connsiteX4-19" fmla="*/ 144379 w 1640851"/>
              <a:gd name="connsiteY4-20" fmla="*/ 24064 h 161838"/>
              <a:gd name="connsiteX0-21" fmla="*/ 144379 w 1640851"/>
              <a:gd name="connsiteY0-22" fmla="*/ 0 h 137774"/>
              <a:gd name="connsiteX1-23" fmla="*/ 1544599 w 1640851"/>
              <a:gd name="connsiteY1-24" fmla="*/ 0 h 137774"/>
              <a:gd name="connsiteX2-25" fmla="*/ 1640851 w 1640851"/>
              <a:gd name="connsiteY2-26" fmla="*/ 137774 h 137774"/>
              <a:gd name="connsiteX3-27" fmla="*/ 0 w 1640851"/>
              <a:gd name="connsiteY3-28" fmla="*/ 137774 h 137774"/>
              <a:gd name="connsiteX4-29" fmla="*/ 144379 w 1640851"/>
              <a:gd name="connsiteY4-30" fmla="*/ 0 h 1377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40851" h="137774">
                <a:moveTo>
                  <a:pt x="144379" y="0"/>
                </a:moveTo>
                <a:lnTo>
                  <a:pt x="1544599" y="0"/>
                </a:lnTo>
                <a:lnTo>
                  <a:pt x="1640851" y="137774"/>
                </a:lnTo>
                <a:lnTo>
                  <a:pt x="0" y="137774"/>
                </a:lnTo>
                <a:lnTo>
                  <a:pt x="144379" y="0"/>
                </a:lnTo>
                <a:close/>
              </a:path>
            </a:pathLst>
          </a:custGeom>
          <a:solidFill>
            <a:schemeClr val="accent1">
              <a:lumMod val="40000"/>
              <a:lumOff val="60000"/>
            </a:scheme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28" name="KSO_GT1"/>
          <p:cNvSpPr/>
          <p:nvPr/>
        </p:nvSpPr>
        <p:spPr>
          <a:xfrm>
            <a:off x="4201291" y="4144439"/>
            <a:ext cx="3789419" cy="756119"/>
          </a:xfrm>
          <a:custGeom>
            <a:avLst/>
            <a:gdLst/>
            <a:ahLst/>
            <a:cxnLst/>
            <a:rect l="l" t="t" r="r" b="b"/>
            <a:pathLst>
              <a:path w="5670222" h="937284">
                <a:moveTo>
                  <a:pt x="0" y="0"/>
                </a:moveTo>
                <a:lnTo>
                  <a:pt x="5670222" y="0"/>
                </a:lnTo>
                <a:lnTo>
                  <a:pt x="5670222" y="5327"/>
                </a:lnTo>
                <a:lnTo>
                  <a:pt x="5105473" y="937284"/>
                </a:lnTo>
                <a:lnTo>
                  <a:pt x="561559" y="937284"/>
                </a:lnTo>
                <a:lnTo>
                  <a:pt x="0" y="10591"/>
                </a:lnTo>
                <a:close/>
              </a:path>
            </a:pathLst>
          </a:custGeom>
          <a:solidFill>
            <a:schemeClr val="accent1"/>
          </a:solidFill>
          <a:ln w="25400" cap="flat" cmpd="sng" algn="ctr">
            <a:noFill/>
            <a:prstDash val="solid"/>
          </a:ln>
          <a:effectLst/>
        </p:spPr>
        <p:txBody>
          <a:bodyPr rot="0" spcFirstLastPara="0" vertOverflow="overflow" horzOverflow="overflow" vert="horz" wrap="square" lIns="432000" tIns="46800" rIns="432000" bIns="46800" numCol="1" spcCol="0" rtlCol="0" fromWordArt="0" anchor="ctr" anchorCtr="0" forceAA="0" compatLnSpc="1">
            <a:noAutofit/>
          </a:bodyPr>
          <a:lstStyle/>
          <a:p>
            <a:pPr lvl="0" algn="ctr">
              <a:lnSpc>
                <a:spcPct val="120000"/>
              </a:lnSpc>
              <a:defRPr/>
            </a:pPr>
            <a:r>
              <a:rPr lang="zh-CN" altLang="en-US" kern="0" dirty="0">
                <a:solidFill>
                  <a:sysClr val="window" lastClr="FFFFFF"/>
                </a:solidFill>
                <a:latin typeface="微软雅黑" panose="020B0503020204020204" charset="-122"/>
                <a:ea typeface="微软雅黑" panose="020B0503020204020204" charset="-122"/>
              </a:rPr>
              <a:t>请输入文本</a:t>
            </a:r>
          </a:p>
        </p:txBody>
      </p:sp>
      <p:sp>
        <p:nvSpPr>
          <p:cNvPr id="38" name="KSO_Shape"/>
          <p:cNvSpPr/>
          <p:nvPr/>
        </p:nvSpPr>
        <p:spPr bwMode="auto">
          <a:xfrm>
            <a:off x="5482743" y="2429573"/>
            <a:ext cx="1226515" cy="1363596"/>
          </a:xfrm>
          <a:custGeom>
            <a:avLst/>
            <a:gdLst>
              <a:gd name="T0" fmla="*/ 1511663 w 2946"/>
              <a:gd name="T1" fmla="*/ 216114 h 3274"/>
              <a:gd name="T2" fmla="*/ 1558387 w 2946"/>
              <a:gd name="T3" fmla="*/ 72038 h 3274"/>
              <a:gd name="T4" fmla="*/ 1619403 w 2946"/>
              <a:gd name="T5" fmla="*/ 168822 h 3274"/>
              <a:gd name="T6" fmla="*/ 141821 w 2946"/>
              <a:gd name="T7" fmla="*/ 72038 h 3274"/>
              <a:gd name="T8" fmla="*/ 647541 w 2946"/>
              <a:gd name="T9" fmla="*/ 0 h 3274"/>
              <a:gd name="T10" fmla="*/ 974060 w 2946"/>
              <a:gd name="T11" fmla="*/ 72038 h 3274"/>
              <a:gd name="T12" fmla="*/ 1477582 w 2946"/>
              <a:gd name="T13" fmla="*/ 216114 h 3274"/>
              <a:gd name="T14" fmla="*/ 141821 w 2946"/>
              <a:gd name="T15" fmla="*/ 72038 h 3274"/>
              <a:gd name="T16" fmla="*/ 0 w 2946"/>
              <a:gd name="T17" fmla="*/ 112731 h 3274"/>
              <a:gd name="T18" fmla="*/ 107740 w 2946"/>
              <a:gd name="T19" fmla="*/ 72038 h 3274"/>
              <a:gd name="T20" fmla="*/ 51671 w 2946"/>
              <a:gd name="T21" fmla="*/ 216114 h 3274"/>
              <a:gd name="T22" fmla="*/ 1441851 w 2946"/>
              <a:gd name="T23" fmla="*/ 285952 h 3274"/>
              <a:gd name="T24" fmla="*/ 179750 w 2946"/>
              <a:gd name="T25" fmla="*/ 1298331 h 3274"/>
              <a:gd name="T26" fmla="*/ 1441851 w 2946"/>
              <a:gd name="T27" fmla="*/ 285952 h 3274"/>
              <a:gd name="T28" fmla="*/ 1190091 w 2946"/>
              <a:gd name="T29" fmla="*/ 1118512 h 3274"/>
              <a:gd name="T30" fmla="*/ 937781 w 2946"/>
              <a:gd name="T31" fmla="*/ 1046474 h 3274"/>
              <a:gd name="T32" fmla="*/ 937781 w 2946"/>
              <a:gd name="T33" fmla="*/ 974436 h 3274"/>
              <a:gd name="T34" fmla="*/ 1334111 w 2946"/>
              <a:gd name="T35" fmla="*/ 900199 h 3274"/>
              <a:gd name="T36" fmla="*/ 937781 w 2946"/>
              <a:gd name="T37" fmla="*/ 974436 h 3274"/>
              <a:gd name="T38" fmla="*/ 1334111 w 2946"/>
              <a:gd name="T39" fmla="*/ 792417 h 3274"/>
              <a:gd name="T40" fmla="*/ 937781 w 2946"/>
              <a:gd name="T41" fmla="*/ 722578 h 3274"/>
              <a:gd name="T42" fmla="*/ 554093 w 2946"/>
              <a:gd name="T43" fmla="*/ 1181751 h 3274"/>
              <a:gd name="T44" fmla="*/ 507919 w 2946"/>
              <a:gd name="T45" fmla="*/ 972236 h 3274"/>
              <a:gd name="T46" fmla="*/ 301233 w 2946"/>
              <a:gd name="T47" fmla="*/ 928244 h 3274"/>
              <a:gd name="T48" fmla="*/ 863572 w 2946"/>
              <a:gd name="T49" fmla="*/ 900199 h 3274"/>
              <a:gd name="T50" fmla="*/ 575531 w 2946"/>
              <a:gd name="T51" fmla="*/ 900199 h 3274"/>
              <a:gd name="T52" fmla="*/ 287491 w 2946"/>
              <a:gd name="T53" fmla="*/ 506465 h 3274"/>
              <a:gd name="T54" fmla="*/ 863572 w 2946"/>
              <a:gd name="T55" fmla="*/ 393734 h 3274"/>
              <a:gd name="T56" fmla="*/ 287491 w 2946"/>
              <a:gd name="T57" fmla="*/ 506465 h 3274"/>
              <a:gd name="T58" fmla="*/ 109939 w 2946"/>
              <a:gd name="T59" fmla="*/ 1476502 h 3274"/>
              <a:gd name="T60" fmla="*/ 1551790 w 2946"/>
              <a:gd name="T61" fmla="*/ 1368170 h 3274"/>
              <a:gd name="T62" fmla="*/ 694815 w 2946"/>
              <a:gd name="T63" fmla="*/ 1519394 h 3274"/>
              <a:gd name="T64" fmla="*/ 357302 w 2946"/>
              <a:gd name="T65" fmla="*/ 1800397 h 3274"/>
              <a:gd name="T66" fmla="*/ 694815 w 2946"/>
              <a:gd name="T67" fmla="*/ 1519394 h 3274"/>
              <a:gd name="T68" fmla="*/ 1088397 w 2946"/>
              <a:gd name="T69" fmla="*/ 1800397 h 3274"/>
              <a:gd name="T70" fmla="*/ 1088397 w 2946"/>
              <a:gd name="T71" fmla="*/ 1519394 h 32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946" h="3274">
                <a:moveTo>
                  <a:pt x="2831" y="393"/>
                </a:moveTo>
                <a:cubicBezTo>
                  <a:pt x="2750" y="393"/>
                  <a:pt x="2750" y="393"/>
                  <a:pt x="2750" y="393"/>
                </a:cubicBezTo>
                <a:cubicBezTo>
                  <a:pt x="2754" y="131"/>
                  <a:pt x="2754" y="131"/>
                  <a:pt x="2754" y="131"/>
                </a:cubicBezTo>
                <a:cubicBezTo>
                  <a:pt x="2835" y="131"/>
                  <a:pt x="2835" y="131"/>
                  <a:pt x="2835" y="131"/>
                </a:cubicBezTo>
                <a:cubicBezTo>
                  <a:pt x="2946" y="205"/>
                  <a:pt x="2946" y="205"/>
                  <a:pt x="2946" y="205"/>
                </a:cubicBezTo>
                <a:cubicBezTo>
                  <a:pt x="2946" y="307"/>
                  <a:pt x="2946" y="307"/>
                  <a:pt x="2946" y="307"/>
                </a:cubicBezTo>
                <a:lnTo>
                  <a:pt x="2831" y="393"/>
                </a:lnTo>
                <a:close/>
                <a:moveTo>
                  <a:pt x="258" y="131"/>
                </a:moveTo>
                <a:cubicBezTo>
                  <a:pt x="1178" y="131"/>
                  <a:pt x="1178" y="131"/>
                  <a:pt x="1178" y="131"/>
                </a:cubicBezTo>
                <a:cubicBezTo>
                  <a:pt x="1178" y="0"/>
                  <a:pt x="1178" y="0"/>
                  <a:pt x="1178" y="0"/>
                </a:cubicBezTo>
                <a:cubicBezTo>
                  <a:pt x="1772" y="0"/>
                  <a:pt x="1772" y="0"/>
                  <a:pt x="1772" y="0"/>
                </a:cubicBezTo>
                <a:cubicBezTo>
                  <a:pt x="1772" y="131"/>
                  <a:pt x="1772" y="131"/>
                  <a:pt x="1772" y="131"/>
                </a:cubicBezTo>
                <a:cubicBezTo>
                  <a:pt x="2688" y="131"/>
                  <a:pt x="2688" y="131"/>
                  <a:pt x="2688" y="131"/>
                </a:cubicBezTo>
                <a:cubicBezTo>
                  <a:pt x="2688" y="393"/>
                  <a:pt x="2688" y="393"/>
                  <a:pt x="2688" y="393"/>
                </a:cubicBezTo>
                <a:cubicBezTo>
                  <a:pt x="258" y="393"/>
                  <a:pt x="258" y="393"/>
                  <a:pt x="258" y="393"/>
                </a:cubicBezTo>
                <a:lnTo>
                  <a:pt x="258" y="131"/>
                </a:lnTo>
                <a:close/>
                <a:moveTo>
                  <a:pt x="0" y="307"/>
                </a:moveTo>
                <a:cubicBezTo>
                  <a:pt x="0" y="205"/>
                  <a:pt x="0" y="205"/>
                  <a:pt x="0" y="205"/>
                </a:cubicBezTo>
                <a:cubicBezTo>
                  <a:pt x="94" y="131"/>
                  <a:pt x="94" y="131"/>
                  <a:pt x="94" y="131"/>
                </a:cubicBezTo>
                <a:cubicBezTo>
                  <a:pt x="196" y="131"/>
                  <a:pt x="196" y="131"/>
                  <a:pt x="196" y="131"/>
                </a:cubicBezTo>
                <a:cubicBezTo>
                  <a:pt x="196" y="393"/>
                  <a:pt x="196" y="393"/>
                  <a:pt x="196" y="393"/>
                </a:cubicBezTo>
                <a:cubicBezTo>
                  <a:pt x="94" y="393"/>
                  <a:pt x="94" y="393"/>
                  <a:pt x="94" y="393"/>
                </a:cubicBezTo>
                <a:lnTo>
                  <a:pt x="0" y="307"/>
                </a:lnTo>
                <a:close/>
                <a:moveTo>
                  <a:pt x="2623" y="520"/>
                </a:moveTo>
                <a:cubicBezTo>
                  <a:pt x="2623" y="2361"/>
                  <a:pt x="2623" y="2361"/>
                  <a:pt x="2623" y="2361"/>
                </a:cubicBezTo>
                <a:cubicBezTo>
                  <a:pt x="327" y="2361"/>
                  <a:pt x="327" y="2361"/>
                  <a:pt x="327" y="2361"/>
                </a:cubicBezTo>
                <a:cubicBezTo>
                  <a:pt x="327" y="520"/>
                  <a:pt x="327" y="520"/>
                  <a:pt x="327" y="520"/>
                </a:cubicBezTo>
                <a:lnTo>
                  <a:pt x="2623" y="520"/>
                </a:lnTo>
                <a:close/>
                <a:moveTo>
                  <a:pt x="1706" y="2034"/>
                </a:moveTo>
                <a:cubicBezTo>
                  <a:pt x="2165" y="2034"/>
                  <a:pt x="2165" y="2034"/>
                  <a:pt x="2165" y="2034"/>
                </a:cubicBezTo>
                <a:cubicBezTo>
                  <a:pt x="2165" y="1903"/>
                  <a:pt x="2165" y="1903"/>
                  <a:pt x="2165" y="1903"/>
                </a:cubicBezTo>
                <a:cubicBezTo>
                  <a:pt x="1706" y="1903"/>
                  <a:pt x="1706" y="1903"/>
                  <a:pt x="1706" y="1903"/>
                </a:cubicBezTo>
                <a:lnTo>
                  <a:pt x="1706" y="2034"/>
                </a:lnTo>
                <a:close/>
                <a:moveTo>
                  <a:pt x="1706" y="1772"/>
                </a:moveTo>
                <a:cubicBezTo>
                  <a:pt x="2427" y="1772"/>
                  <a:pt x="2427" y="1772"/>
                  <a:pt x="2427" y="1772"/>
                </a:cubicBezTo>
                <a:cubicBezTo>
                  <a:pt x="2427" y="1637"/>
                  <a:pt x="2427" y="1637"/>
                  <a:pt x="2427" y="1637"/>
                </a:cubicBezTo>
                <a:cubicBezTo>
                  <a:pt x="1706" y="1637"/>
                  <a:pt x="1706" y="1637"/>
                  <a:pt x="1706" y="1637"/>
                </a:cubicBezTo>
                <a:lnTo>
                  <a:pt x="1706" y="1772"/>
                </a:lnTo>
                <a:close/>
                <a:moveTo>
                  <a:pt x="1706" y="1441"/>
                </a:moveTo>
                <a:cubicBezTo>
                  <a:pt x="2427" y="1441"/>
                  <a:pt x="2427" y="1441"/>
                  <a:pt x="2427" y="1441"/>
                </a:cubicBezTo>
                <a:cubicBezTo>
                  <a:pt x="2427" y="1314"/>
                  <a:pt x="2427" y="1314"/>
                  <a:pt x="2427" y="1314"/>
                </a:cubicBezTo>
                <a:cubicBezTo>
                  <a:pt x="1706" y="1314"/>
                  <a:pt x="1706" y="1314"/>
                  <a:pt x="1706" y="1314"/>
                </a:cubicBezTo>
                <a:lnTo>
                  <a:pt x="1706" y="1441"/>
                </a:lnTo>
                <a:close/>
                <a:moveTo>
                  <a:pt x="1008" y="2149"/>
                </a:moveTo>
                <a:cubicBezTo>
                  <a:pt x="1245" y="2149"/>
                  <a:pt x="1440" y="1998"/>
                  <a:pt x="1466" y="1768"/>
                </a:cubicBezTo>
                <a:cubicBezTo>
                  <a:pt x="924" y="1768"/>
                  <a:pt x="924" y="1768"/>
                  <a:pt x="924" y="1768"/>
                </a:cubicBezTo>
                <a:cubicBezTo>
                  <a:pt x="924" y="1231"/>
                  <a:pt x="924" y="1231"/>
                  <a:pt x="924" y="1231"/>
                </a:cubicBezTo>
                <a:cubicBezTo>
                  <a:pt x="694" y="1256"/>
                  <a:pt x="548" y="1451"/>
                  <a:pt x="548" y="1688"/>
                </a:cubicBezTo>
                <a:cubicBezTo>
                  <a:pt x="548" y="1943"/>
                  <a:pt x="754" y="2149"/>
                  <a:pt x="1008" y="2149"/>
                </a:cubicBezTo>
                <a:close/>
                <a:moveTo>
                  <a:pt x="1571" y="1637"/>
                </a:moveTo>
                <a:cubicBezTo>
                  <a:pt x="1571" y="1637"/>
                  <a:pt x="1559" y="1126"/>
                  <a:pt x="1047" y="1126"/>
                </a:cubicBezTo>
                <a:cubicBezTo>
                  <a:pt x="1047" y="1637"/>
                  <a:pt x="1047" y="1637"/>
                  <a:pt x="1047" y="1637"/>
                </a:cubicBezTo>
                <a:lnTo>
                  <a:pt x="1571" y="1637"/>
                </a:lnTo>
                <a:close/>
                <a:moveTo>
                  <a:pt x="523" y="921"/>
                </a:moveTo>
                <a:cubicBezTo>
                  <a:pt x="1571" y="921"/>
                  <a:pt x="1571" y="921"/>
                  <a:pt x="1571" y="921"/>
                </a:cubicBezTo>
                <a:cubicBezTo>
                  <a:pt x="1571" y="716"/>
                  <a:pt x="1571" y="716"/>
                  <a:pt x="1571" y="716"/>
                </a:cubicBezTo>
                <a:cubicBezTo>
                  <a:pt x="523" y="716"/>
                  <a:pt x="523" y="716"/>
                  <a:pt x="523" y="716"/>
                </a:cubicBezTo>
                <a:lnTo>
                  <a:pt x="523" y="921"/>
                </a:lnTo>
                <a:close/>
                <a:moveTo>
                  <a:pt x="2823" y="2685"/>
                </a:moveTo>
                <a:cubicBezTo>
                  <a:pt x="200" y="2685"/>
                  <a:pt x="200" y="2685"/>
                  <a:pt x="200" y="2685"/>
                </a:cubicBezTo>
                <a:cubicBezTo>
                  <a:pt x="200" y="2488"/>
                  <a:pt x="200" y="2488"/>
                  <a:pt x="200" y="2488"/>
                </a:cubicBezTo>
                <a:cubicBezTo>
                  <a:pt x="2823" y="2488"/>
                  <a:pt x="2823" y="2488"/>
                  <a:pt x="2823" y="2488"/>
                </a:cubicBezTo>
                <a:lnTo>
                  <a:pt x="2823" y="2685"/>
                </a:lnTo>
                <a:close/>
                <a:moveTo>
                  <a:pt x="1264" y="2763"/>
                </a:moveTo>
                <a:cubicBezTo>
                  <a:pt x="957" y="3274"/>
                  <a:pt x="957" y="3274"/>
                  <a:pt x="957" y="3274"/>
                </a:cubicBezTo>
                <a:cubicBezTo>
                  <a:pt x="650" y="3274"/>
                  <a:pt x="650" y="3274"/>
                  <a:pt x="650" y="3274"/>
                </a:cubicBezTo>
                <a:cubicBezTo>
                  <a:pt x="957" y="2763"/>
                  <a:pt x="957" y="2763"/>
                  <a:pt x="957" y="2763"/>
                </a:cubicBezTo>
                <a:lnTo>
                  <a:pt x="1264" y="2763"/>
                </a:lnTo>
                <a:close/>
                <a:moveTo>
                  <a:pt x="2287" y="3274"/>
                </a:moveTo>
                <a:cubicBezTo>
                  <a:pt x="1980" y="3274"/>
                  <a:pt x="1980" y="3274"/>
                  <a:pt x="1980" y="3274"/>
                </a:cubicBezTo>
                <a:cubicBezTo>
                  <a:pt x="1673" y="2763"/>
                  <a:pt x="1673" y="2763"/>
                  <a:pt x="1673" y="2763"/>
                </a:cubicBezTo>
                <a:cubicBezTo>
                  <a:pt x="1980" y="2763"/>
                  <a:pt x="1980" y="2763"/>
                  <a:pt x="1980" y="2763"/>
                </a:cubicBezTo>
                <a:lnTo>
                  <a:pt x="2287" y="3274"/>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15" name="矩形 14"/>
          <p:cNvSpPr/>
          <p:nvPr/>
        </p:nvSpPr>
        <p:spPr>
          <a:xfrm>
            <a:off x="493163" y="3125337"/>
            <a:ext cx="3374211" cy="30615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6" name="타원 108"/>
          <p:cNvSpPr/>
          <p:nvPr/>
        </p:nvSpPr>
        <p:spPr>
          <a:xfrm>
            <a:off x="373040" y="2429573"/>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17" name="矩形 16"/>
          <p:cNvSpPr/>
          <p:nvPr/>
        </p:nvSpPr>
        <p:spPr>
          <a:xfrm>
            <a:off x="8324627" y="3125337"/>
            <a:ext cx="3374211" cy="30615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8" name="타원 108"/>
          <p:cNvSpPr/>
          <p:nvPr/>
        </p:nvSpPr>
        <p:spPr>
          <a:xfrm>
            <a:off x="8204504" y="2429573"/>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147"/>
          <p:cNvSpPr txBox="1">
            <a:spLocks noChangeArrowheads="1"/>
          </p:cNvSpPr>
          <p:nvPr/>
        </p:nvSpPr>
        <p:spPr bwMode="auto">
          <a:xfrm>
            <a:off x="2936268" y="484870"/>
            <a:ext cx="6319464"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a:buFont typeface="Arial" panose="020B0604020202020204" pitchFamily="34" charset="0"/>
              <a:buNone/>
              <a:defRPr/>
            </a:pPr>
            <a:r>
              <a:rPr lang="en-US" altLang="zh-CN" sz="6000" b="1" dirty="0">
                <a:solidFill>
                  <a:schemeClr val="accent1"/>
                </a:solidFill>
                <a:effectLst>
                  <a:outerShdw blurRad="38100" dist="38100" dir="2700000" algn="tl">
                    <a:srgbClr val="000000">
                      <a:alpha val="43137"/>
                    </a:srgbClr>
                  </a:outerShdw>
                </a:effectLst>
                <a:latin typeface="+mj-ea"/>
                <a:ea typeface="+mj-ea"/>
              </a:rPr>
              <a:t>CONTENTS</a:t>
            </a:r>
          </a:p>
        </p:txBody>
      </p:sp>
      <p:cxnSp>
        <p:nvCxnSpPr>
          <p:cNvPr id="11" name="MH_Others_1"/>
          <p:cNvCxnSpPr/>
          <p:nvPr>
            <p:custDataLst>
              <p:tags r:id="rId1"/>
            </p:custDataLst>
          </p:nvPr>
        </p:nvCxnSpPr>
        <p:spPr>
          <a:xfrm>
            <a:off x="1382112" y="3081237"/>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2" name="MH_Entry_1">
            <a:hlinkClick r:id="rId26" action="ppaction://hlinksldjump"/>
          </p:cNvPr>
          <p:cNvSpPr txBox="1"/>
          <p:nvPr>
            <p:custDataLst>
              <p:tags r:id="rId2"/>
            </p:custDataLst>
          </p:nvPr>
        </p:nvSpPr>
        <p:spPr>
          <a:xfrm>
            <a:off x="2058427" y="2635715"/>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13" name="MH_Others_2"/>
          <p:cNvCxnSpPr/>
          <p:nvPr>
            <p:custDataLst>
              <p:tags r:id="rId3"/>
            </p:custDataLst>
          </p:nvPr>
        </p:nvCxnSpPr>
        <p:spPr>
          <a:xfrm flipH="1">
            <a:off x="1858665" y="2703046"/>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MH_Number_1">
            <a:hlinkClick r:id="rId26" action="ppaction://hlinksldjump"/>
          </p:cNvPr>
          <p:cNvSpPr txBox="1"/>
          <p:nvPr>
            <p:custDataLst>
              <p:tags r:id="rId4"/>
            </p:custDataLst>
          </p:nvPr>
        </p:nvSpPr>
        <p:spPr>
          <a:xfrm>
            <a:off x="1382111" y="2600187"/>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A</a:t>
            </a:r>
            <a:endParaRPr lang="zh-CN" altLang="en-US" sz="2800" dirty="0">
              <a:latin typeface="+mj-ea"/>
              <a:ea typeface="+mj-ea"/>
              <a:cs typeface="Times New Roman" panose="02020603050405020304" pitchFamily="18" charset="0"/>
            </a:endParaRPr>
          </a:p>
        </p:txBody>
      </p:sp>
      <p:cxnSp>
        <p:nvCxnSpPr>
          <p:cNvPr id="16" name="MH_Others_1"/>
          <p:cNvCxnSpPr/>
          <p:nvPr>
            <p:custDataLst>
              <p:tags r:id="rId5"/>
            </p:custDataLst>
          </p:nvPr>
        </p:nvCxnSpPr>
        <p:spPr>
          <a:xfrm>
            <a:off x="6576964" y="3081237"/>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7" name="MH_Entry_1">
            <a:hlinkClick r:id="rId26" action="ppaction://hlinksldjump"/>
          </p:cNvPr>
          <p:cNvSpPr txBox="1"/>
          <p:nvPr>
            <p:custDataLst>
              <p:tags r:id="rId6"/>
            </p:custDataLst>
          </p:nvPr>
        </p:nvSpPr>
        <p:spPr>
          <a:xfrm>
            <a:off x="7253279" y="2635715"/>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18" name="MH_Others_2"/>
          <p:cNvCxnSpPr/>
          <p:nvPr>
            <p:custDataLst>
              <p:tags r:id="rId7"/>
            </p:custDataLst>
          </p:nvPr>
        </p:nvCxnSpPr>
        <p:spPr>
          <a:xfrm flipH="1">
            <a:off x="7053517" y="2703046"/>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MH_Number_1">
            <a:hlinkClick r:id="rId26" action="ppaction://hlinksldjump"/>
          </p:cNvPr>
          <p:cNvSpPr txBox="1"/>
          <p:nvPr>
            <p:custDataLst>
              <p:tags r:id="rId8"/>
            </p:custDataLst>
          </p:nvPr>
        </p:nvSpPr>
        <p:spPr>
          <a:xfrm>
            <a:off x="6576963" y="2600187"/>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B</a:t>
            </a:r>
            <a:endParaRPr lang="zh-CN" altLang="en-US" sz="2800" dirty="0">
              <a:latin typeface="+mj-ea"/>
              <a:ea typeface="+mj-ea"/>
              <a:cs typeface="Times New Roman" panose="02020603050405020304" pitchFamily="18" charset="0"/>
            </a:endParaRPr>
          </a:p>
        </p:txBody>
      </p:sp>
      <p:cxnSp>
        <p:nvCxnSpPr>
          <p:cNvPr id="20" name="MH_Others_1"/>
          <p:cNvCxnSpPr/>
          <p:nvPr>
            <p:custDataLst>
              <p:tags r:id="rId9"/>
            </p:custDataLst>
          </p:nvPr>
        </p:nvCxnSpPr>
        <p:spPr>
          <a:xfrm>
            <a:off x="1382112" y="4214951"/>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1" name="MH_Entry_1">
            <a:hlinkClick r:id="rId26" action="ppaction://hlinksldjump"/>
          </p:cNvPr>
          <p:cNvSpPr txBox="1"/>
          <p:nvPr>
            <p:custDataLst>
              <p:tags r:id="rId10"/>
            </p:custDataLst>
          </p:nvPr>
        </p:nvSpPr>
        <p:spPr>
          <a:xfrm>
            <a:off x="2058427" y="3769429"/>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22" name="MH_Others_2"/>
          <p:cNvCxnSpPr/>
          <p:nvPr>
            <p:custDataLst>
              <p:tags r:id="rId11"/>
            </p:custDataLst>
          </p:nvPr>
        </p:nvCxnSpPr>
        <p:spPr>
          <a:xfrm flipH="1">
            <a:off x="1858665" y="3836760"/>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MH_Number_1">
            <a:hlinkClick r:id="rId26" action="ppaction://hlinksldjump"/>
          </p:cNvPr>
          <p:cNvSpPr txBox="1"/>
          <p:nvPr>
            <p:custDataLst>
              <p:tags r:id="rId12"/>
            </p:custDataLst>
          </p:nvPr>
        </p:nvSpPr>
        <p:spPr>
          <a:xfrm>
            <a:off x="1382111" y="3733901"/>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C</a:t>
            </a:r>
            <a:endParaRPr lang="zh-CN" altLang="en-US" sz="2800" dirty="0">
              <a:latin typeface="+mj-ea"/>
              <a:ea typeface="+mj-ea"/>
              <a:cs typeface="Times New Roman" panose="02020603050405020304" pitchFamily="18" charset="0"/>
            </a:endParaRPr>
          </a:p>
        </p:txBody>
      </p:sp>
      <p:cxnSp>
        <p:nvCxnSpPr>
          <p:cNvPr id="24" name="MH_Others_1"/>
          <p:cNvCxnSpPr/>
          <p:nvPr>
            <p:custDataLst>
              <p:tags r:id="rId13"/>
            </p:custDataLst>
          </p:nvPr>
        </p:nvCxnSpPr>
        <p:spPr>
          <a:xfrm>
            <a:off x="6576964" y="4214951"/>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5" name="MH_Entry_1">
            <a:hlinkClick r:id="rId26" action="ppaction://hlinksldjump"/>
          </p:cNvPr>
          <p:cNvSpPr txBox="1"/>
          <p:nvPr>
            <p:custDataLst>
              <p:tags r:id="rId14"/>
            </p:custDataLst>
          </p:nvPr>
        </p:nvSpPr>
        <p:spPr>
          <a:xfrm>
            <a:off x="7253279" y="3769429"/>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26" name="MH_Others_2"/>
          <p:cNvCxnSpPr/>
          <p:nvPr>
            <p:custDataLst>
              <p:tags r:id="rId15"/>
            </p:custDataLst>
          </p:nvPr>
        </p:nvCxnSpPr>
        <p:spPr>
          <a:xfrm flipH="1">
            <a:off x="7053517" y="3836760"/>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MH_Number_1">
            <a:hlinkClick r:id="rId26" action="ppaction://hlinksldjump"/>
          </p:cNvPr>
          <p:cNvSpPr txBox="1"/>
          <p:nvPr>
            <p:custDataLst>
              <p:tags r:id="rId16"/>
            </p:custDataLst>
          </p:nvPr>
        </p:nvSpPr>
        <p:spPr>
          <a:xfrm>
            <a:off x="6576963" y="3733901"/>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D</a:t>
            </a:r>
            <a:endParaRPr lang="zh-CN" altLang="en-US" sz="2800" dirty="0">
              <a:latin typeface="+mj-ea"/>
              <a:ea typeface="+mj-ea"/>
              <a:cs typeface="Times New Roman" panose="02020603050405020304" pitchFamily="18" charset="0"/>
            </a:endParaRPr>
          </a:p>
        </p:txBody>
      </p:sp>
      <p:cxnSp>
        <p:nvCxnSpPr>
          <p:cNvPr id="28" name="MH_Others_1"/>
          <p:cNvCxnSpPr/>
          <p:nvPr>
            <p:custDataLst>
              <p:tags r:id="rId17"/>
            </p:custDataLst>
          </p:nvPr>
        </p:nvCxnSpPr>
        <p:spPr>
          <a:xfrm>
            <a:off x="1382112" y="5348665"/>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9" name="MH_Entry_1">
            <a:hlinkClick r:id="rId26" action="ppaction://hlinksldjump"/>
          </p:cNvPr>
          <p:cNvSpPr txBox="1"/>
          <p:nvPr>
            <p:custDataLst>
              <p:tags r:id="rId18"/>
            </p:custDataLst>
          </p:nvPr>
        </p:nvSpPr>
        <p:spPr>
          <a:xfrm>
            <a:off x="2058427" y="4903143"/>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31" name="MH_Others_2"/>
          <p:cNvCxnSpPr/>
          <p:nvPr>
            <p:custDataLst>
              <p:tags r:id="rId19"/>
            </p:custDataLst>
          </p:nvPr>
        </p:nvCxnSpPr>
        <p:spPr>
          <a:xfrm flipH="1">
            <a:off x="1858665" y="4970474"/>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MH_Number_1">
            <a:hlinkClick r:id="rId26" action="ppaction://hlinksldjump"/>
          </p:cNvPr>
          <p:cNvSpPr txBox="1"/>
          <p:nvPr>
            <p:custDataLst>
              <p:tags r:id="rId20"/>
            </p:custDataLst>
          </p:nvPr>
        </p:nvSpPr>
        <p:spPr>
          <a:xfrm>
            <a:off x="1382111" y="4867615"/>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E</a:t>
            </a:r>
            <a:endParaRPr lang="zh-CN" altLang="en-US" sz="2800" dirty="0">
              <a:latin typeface="+mj-ea"/>
              <a:ea typeface="+mj-ea"/>
              <a:cs typeface="Times New Roman" panose="02020603050405020304" pitchFamily="18" charset="0"/>
            </a:endParaRPr>
          </a:p>
        </p:txBody>
      </p:sp>
      <p:cxnSp>
        <p:nvCxnSpPr>
          <p:cNvPr id="33" name="MH_Others_1"/>
          <p:cNvCxnSpPr/>
          <p:nvPr>
            <p:custDataLst>
              <p:tags r:id="rId21"/>
            </p:custDataLst>
          </p:nvPr>
        </p:nvCxnSpPr>
        <p:spPr>
          <a:xfrm>
            <a:off x="6576964" y="5348665"/>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4" name="MH_Entry_1">
            <a:hlinkClick r:id="rId26" action="ppaction://hlinksldjump"/>
          </p:cNvPr>
          <p:cNvSpPr txBox="1"/>
          <p:nvPr>
            <p:custDataLst>
              <p:tags r:id="rId22"/>
            </p:custDataLst>
          </p:nvPr>
        </p:nvSpPr>
        <p:spPr>
          <a:xfrm>
            <a:off x="7253279" y="4903143"/>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36" name="MH_Others_2"/>
          <p:cNvCxnSpPr/>
          <p:nvPr>
            <p:custDataLst>
              <p:tags r:id="rId23"/>
            </p:custDataLst>
          </p:nvPr>
        </p:nvCxnSpPr>
        <p:spPr>
          <a:xfrm flipH="1">
            <a:off x="7053517" y="4970474"/>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8" name="MH_Number_1">
            <a:hlinkClick r:id="rId26" action="ppaction://hlinksldjump"/>
          </p:cNvPr>
          <p:cNvSpPr txBox="1"/>
          <p:nvPr>
            <p:custDataLst>
              <p:tags r:id="rId24"/>
            </p:custDataLst>
          </p:nvPr>
        </p:nvSpPr>
        <p:spPr>
          <a:xfrm>
            <a:off x="6576963" y="4867615"/>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F</a:t>
            </a:r>
            <a:endParaRPr lang="zh-CN" altLang="en-US" sz="2800" dirty="0">
              <a:latin typeface="+mj-ea"/>
              <a:ea typeface="+mj-ea"/>
              <a:cs typeface="Times New Roman" panose="02020603050405020304" pitchFamily="18" charset="0"/>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3" name="任意多边形 12"/>
          <p:cNvSpPr/>
          <p:nvPr/>
        </p:nvSpPr>
        <p:spPr>
          <a:xfrm>
            <a:off x="5032227" y="2492553"/>
            <a:ext cx="1091342" cy="1091342"/>
          </a:xfrm>
          <a:custGeom>
            <a:avLst/>
            <a:gdLst>
              <a:gd name="connsiteX0" fmla="*/ 700088 w 1400176"/>
              <a:gd name="connsiteY0" fmla="*/ 142020 h 1400176"/>
              <a:gd name="connsiteX1" fmla="*/ 142020 w 1400176"/>
              <a:gd name="connsiteY1" fmla="*/ 700088 h 1400176"/>
              <a:gd name="connsiteX2" fmla="*/ 237330 w 1400176"/>
              <a:gd name="connsiteY2" fmla="*/ 1012109 h 1400176"/>
              <a:gd name="connsiteX3" fmla="*/ 281726 w 1400176"/>
              <a:gd name="connsiteY3" fmla="*/ 1065918 h 1400176"/>
              <a:gd name="connsiteX4" fmla="*/ 335289 w 1400176"/>
              <a:gd name="connsiteY4" fmla="*/ 1025594 h 1400176"/>
              <a:gd name="connsiteX5" fmla="*/ 700087 w 1400176"/>
              <a:gd name="connsiteY5" fmla="*/ 923924 h 1400176"/>
              <a:gd name="connsiteX6" fmla="*/ 1064885 w 1400176"/>
              <a:gd name="connsiteY6" fmla="*/ 1025594 h 1400176"/>
              <a:gd name="connsiteX7" fmla="*/ 1118450 w 1400176"/>
              <a:gd name="connsiteY7" fmla="*/ 1065918 h 1400176"/>
              <a:gd name="connsiteX8" fmla="*/ 1162847 w 1400176"/>
              <a:gd name="connsiteY8" fmla="*/ 1012109 h 1400176"/>
              <a:gd name="connsiteX9" fmla="*/ 1258156 w 1400176"/>
              <a:gd name="connsiteY9" fmla="*/ 700088 h 1400176"/>
              <a:gd name="connsiteX10" fmla="*/ 700088 w 1400176"/>
              <a:gd name="connsiteY10" fmla="*/ 142020 h 1400176"/>
              <a:gd name="connsiteX11" fmla="*/ 700088 w 1400176"/>
              <a:gd name="connsiteY11" fmla="*/ 0 h 1400176"/>
              <a:gd name="connsiteX12" fmla="*/ 1400176 w 1400176"/>
              <a:gd name="connsiteY12" fmla="*/ 700088 h 1400176"/>
              <a:gd name="connsiteX13" fmla="*/ 700088 w 1400176"/>
              <a:gd name="connsiteY13" fmla="*/ 1400176 h 1400176"/>
              <a:gd name="connsiteX14" fmla="*/ 0 w 1400176"/>
              <a:gd name="connsiteY14" fmla="*/ 700088 h 1400176"/>
              <a:gd name="connsiteX15" fmla="*/ 700088 w 1400176"/>
              <a:gd name="connsiteY15" fmla="*/ 0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0176" h="1400176">
                <a:moveTo>
                  <a:pt x="700088" y="142020"/>
                </a:moveTo>
                <a:cubicBezTo>
                  <a:pt x="391876" y="142020"/>
                  <a:pt x="142020" y="391876"/>
                  <a:pt x="142020" y="700088"/>
                </a:cubicBezTo>
                <a:cubicBezTo>
                  <a:pt x="142020" y="815668"/>
                  <a:pt x="177156" y="923041"/>
                  <a:pt x="237330" y="1012109"/>
                </a:cubicBezTo>
                <a:lnTo>
                  <a:pt x="281726" y="1065918"/>
                </a:lnTo>
                <a:lnTo>
                  <a:pt x="335289" y="1025594"/>
                </a:lnTo>
                <a:cubicBezTo>
                  <a:pt x="439423" y="961405"/>
                  <a:pt x="564958" y="923924"/>
                  <a:pt x="700087" y="923924"/>
                </a:cubicBezTo>
                <a:cubicBezTo>
                  <a:pt x="835217" y="923924"/>
                  <a:pt x="960752" y="961405"/>
                  <a:pt x="1064885" y="1025594"/>
                </a:cubicBezTo>
                <a:lnTo>
                  <a:pt x="1118450" y="1065918"/>
                </a:lnTo>
                <a:lnTo>
                  <a:pt x="1162847" y="1012109"/>
                </a:lnTo>
                <a:cubicBezTo>
                  <a:pt x="1223020" y="923041"/>
                  <a:pt x="1258156" y="815668"/>
                  <a:pt x="1258156" y="700088"/>
                </a:cubicBezTo>
                <a:cubicBezTo>
                  <a:pt x="1258156" y="391876"/>
                  <a:pt x="1008300" y="142020"/>
                  <a:pt x="700088" y="142020"/>
                </a:cubicBezTo>
                <a:close/>
                <a:moveTo>
                  <a:pt x="700088" y="0"/>
                </a:moveTo>
                <a:cubicBezTo>
                  <a:pt x="1086736" y="0"/>
                  <a:pt x="1400176" y="313440"/>
                  <a:pt x="1400176" y="700088"/>
                </a:cubicBezTo>
                <a:cubicBezTo>
                  <a:pt x="1400176" y="1086736"/>
                  <a:pt x="1086736" y="1400176"/>
                  <a:pt x="700088" y="1400176"/>
                </a:cubicBezTo>
                <a:cubicBezTo>
                  <a:pt x="313440" y="1400176"/>
                  <a:pt x="0" y="1086736"/>
                  <a:pt x="0" y="700088"/>
                </a:cubicBezTo>
                <a:cubicBezTo>
                  <a:pt x="0" y="313440"/>
                  <a:pt x="313440" y="0"/>
                  <a:pt x="70008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324000" rtlCol="0" anchor="ctr"/>
          <a:lstStyle/>
          <a:p>
            <a:pPr algn="ctr"/>
            <a:r>
              <a:rPr lang="en-US" altLang="zh-CN" sz="2800" dirty="0">
                <a:solidFill>
                  <a:schemeClr val="accent1"/>
                </a:solidFill>
              </a:rPr>
              <a:t>01</a:t>
            </a:r>
            <a:endParaRPr lang="zh-CN" altLang="en-US" sz="2800" dirty="0">
              <a:solidFill>
                <a:schemeClr val="accent1"/>
              </a:solidFill>
            </a:endParaRPr>
          </a:p>
        </p:txBody>
      </p:sp>
      <p:sp>
        <p:nvSpPr>
          <p:cNvPr id="25" name="矩形 24"/>
          <p:cNvSpPr/>
          <p:nvPr/>
        </p:nvSpPr>
        <p:spPr>
          <a:xfrm>
            <a:off x="7325633" y="2056061"/>
            <a:ext cx="4077316" cy="19643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6" name="KSO_Shape"/>
          <p:cNvSpPr/>
          <p:nvPr/>
        </p:nvSpPr>
        <p:spPr bwMode="auto">
          <a:xfrm flipH="1">
            <a:off x="6498708" y="2169023"/>
            <a:ext cx="451786" cy="1738402"/>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tx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44" name="任意多边形 12"/>
          <p:cNvSpPr/>
          <p:nvPr/>
        </p:nvSpPr>
        <p:spPr>
          <a:xfrm>
            <a:off x="5032227" y="4929974"/>
            <a:ext cx="1091342" cy="1091342"/>
          </a:xfrm>
          <a:custGeom>
            <a:avLst/>
            <a:gdLst>
              <a:gd name="connsiteX0" fmla="*/ 700088 w 1400176"/>
              <a:gd name="connsiteY0" fmla="*/ 142020 h 1400176"/>
              <a:gd name="connsiteX1" fmla="*/ 142020 w 1400176"/>
              <a:gd name="connsiteY1" fmla="*/ 700088 h 1400176"/>
              <a:gd name="connsiteX2" fmla="*/ 237330 w 1400176"/>
              <a:gd name="connsiteY2" fmla="*/ 1012109 h 1400176"/>
              <a:gd name="connsiteX3" fmla="*/ 281726 w 1400176"/>
              <a:gd name="connsiteY3" fmla="*/ 1065918 h 1400176"/>
              <a:gd name="connsiteX4" fmla="*/ 335289 w 1400176"/>
              <a:gd name="connsiteY4" fmla="*/ 1025594 h 1400176"/>
              <a:gd name="connsiteX5" fmla="*/ 700087 w 1400176"/>
              <a:gd name="connsiteY5" fmla="*/ 923924 h 1400176"/>
              <a:gd name="connsiteX6" fmla="*/ 1064885 w 1400176"/>
              <a:gd name="connsiteY6" fmla="*/ 1025594 h 1400176"/>
              <a:gd name="connsiteX7" fmla="*/ 1118450 w 1400176"/>
              <a:gd name="connsiteY7" fmla="*/ 1065918 h 1400176"/>
              <a:gd name="connsiteX8" fmla="*/ 1162847 w 1400176"/>
              <a:gd name="connsiteY8" fmla="*/ 1012109 h 1400176"/>
              <a:gd name="connsiteX9" fmla="*/ 1258156 w 1400176"/>
              <a:gd name="connsiteY9" fmla="*/ 700088 h 1400176"/>
              <a:gd name="connsiteX10" fmla="*/ 700088 w 1400176"/>
              <a:gd name="connsiteY10" fmla="*/ 142020 h 1400176"/>
              <a:gd name="connsiteX11" fmla="*/ 700088 w 1400176"/>
              <a:gd name="connsiteY11" fmla="*/ 0 h 1400176"/>
              <a:gd name="connsiteX12" fmla="*/ 1400176 w 1400176"/>
              <a:gd name="connsiteY12" fmla="*/ 700088 h 1400176"/>
              <a:gd name="connsiteX13" fmla="*/ 700088 w 1400176"/>
              <a:gd name="connsiteY13" fmla="*/ 1400176 h 1400176"/>
              <a:gd name="connsiteX14" fmla="*/ 0 w 1400176"/>
              <a:gd name="connsiteY14" fmla="*/ 700088 h 1400176"/>
              <a:gd name="connsiteX15" fmla="*/ 700088 w 1400176"/>
              <a:gd name="connsiteY15" fmla="*/ 0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0176" h="1400176">
                <a:moveTo>
                  <a:pt x="700088" y="142020"/>
                </a:moveTo>
                <a:cubicBezTo>
                  <a:pt x="391876" y="142020"/>
                  <a:pt x="142020" y="391876"/>
                  <a:pt x="142020" y="700088"/>
                </a:cubicBezTo>
                <a:cubicBezTo>
                  <a:pt x="142020" y="815668"/>
                  <a:pt x="177156" y="923041"/>
                  <a:pt x="237330" y="1012109"/>
                </a:cubicBezTo>
                <a:lnTo>
                  <a:pt x="281726" y="1065918"/>
                </a:lnTo>
                <a:lnTo>
                  <a:pt x="335289" y="1025594"/>
                </a:lnTo>
                <a:cubicBezTo>
                  <a:pt x="439423" y="961405"/>
                  <a:pt x="564958" y="923924"/>
                  <a:pt x="700087" y="923924"/>
                </a:cubicBezTo>
                <a:cubicBezTo>
                  <a:pt x="835217" y="923924"/>
                  <a:pt x="960752" y="961405"/>
                  <a:pt x="1064885" y="1025594"/>
                </a:cubicBezTo>
                <a:lnTo>
                  <a:pt x="1118450" y="1065918"/>
                </a:lnTo>
                <a:lnTo>
                  <a:pt x="1162847" y="1012109"/>
                </a:lnTo>
                <a:cubicBezTo>
                  <a:pt x="1223020" y="923041"/>
                  <a:pt x="1258156" y="815668"/>
                  <a:pt x="1258156" y="700088"/>
                </a:cubicBezTo>
                <a:cubicBezTo>
                  <a:pt x="1258156" y="391876"/>
                  <a:pt x="1008300" y="142020"/>
                  <a:pt x="700088" y="142020"/>
                </a:cubicBezTo>
                <a:close/>
                <a:moveTo>
                  <a:pt x="700088" y="0"/>
                </a:moveTo>
                <a:cubicBezTo>
                  <a:pt x="1086736" y="0"/>
                  <a:pt x="1400176" y="313440"/>
                  <a:pt x="1400176" y="700088"/>
                </a:cubicBezTo>
                <a:cubicBezTo>
                  <a:pt x="1400176" y="1086736"/>
                  <a:pt x="1086736" y="1400176"/>
                  <a:pt x="700088" y="1400176"/>
                </a:cubicBezTo>
                <a:cubicBezTo>
                  <a:pt x="313440" y="1400176"/>
                  <a:pt x="0" y="1086736"/>
                  <a:pt x="0" y="700088"/>
                </a:cubicBezTo>
                <a:cubicBezTo>
                  <a:pt x="0" y="313440"/>
                  <a:pt x="313440" y="0"/>
                  <a:pt x="70008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324000" rtlCol="0" anchor="ctr"/>
          <a:lstStyle/>
          <a:p>
            <a:pPr algn="ctr"/>
            <a:r>
              <a:rPr lang="en-US" altLang="zh-CN" sz="2800" dirty="0">
                <a:solidFill>
                  <a:schemeClr val="accent1"/>
                </a:solidFill>
              </a:rPr>
              <a:t>02</a:t>
            </a:r>
            <a:endParaRPr lang="zh-CN" altLang="en-US" sz="2800" dirty="0">
              <a:solidFill>
                <a:schemeClr val="accent1"/>
              </a:solidFill>
            </a:endParaRPr>
          </a:p>
        </p:txBody>
      </p:sp>
      <p:sp>
        <p:nvSpPr>
          <p:cNvPr id="45" name="矩形 44"/>
          <p:cNvSpPr/>
          <p:nvPr/>
        </p:nvSpPr>
        <p:spPr>
          <a:xfrm>
            <a:off x="7325633" y="4493482"/>
            <a:ext cx="4077316" cy="19643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6" name="KSO_Shape"/>
          <p:cNvSpPr/>
          <p:nvPr/>
        </p:nvSpPr>
        <p:spPr bwMode="auto">
          <a:xfrm flipH="1">
            <a:off x="6498708" y="4606444"/>
            <a:ext cx="451786" cy="1738402"/>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tx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pic>
        <p:nvPicPr>
          <p:cNvPr id="86" name="그림 1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0874" y="4485774"/>
            <a:ext cx="3227609" cy="153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타원 108"/>
          <p:cNvSpPr/>
          <p:nvPr/>
        </p:nvSpPr>
        <p:spPr>
          <a:xfrm>
            <a:off x="647450" y="3583895"/>
            <a:ext cx="3614457" cy="58512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chemeClr val="accent1"/>
                </a:solidFill>
                <a:latin typeface="+mj-ea"/>
                <a:ea typeface="+mj-ea"/>
              </a:rPr>
              <a:t>请输入您的小标题</a:t>
            </a:r>
            <a:endParaRPr lang="ko-KR" altLang="en-US" sz="2000" b="1" dirty="0">
              <a:solidFill>
                <a:schemeClr val="accent1"/>
              </a:solidFill>
              <a:latin typeface="+mj-ea"/>
              <a:ea typeface="+mj-ea"/>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1" name="MH_SubTitle_1"/>
          <p:cNvSpPr/>
          <p:nvPr>
            <p:custDataLst>
              <p:tags r:id="rId1"/>
            </p:custDataLst>
          </p:nvPr>
        </p:nvSpPr>
        <p:spPr>
          <a:xfrm rot="5400000">
            <a:off x="6865719" y="3360773"/>
            <a:ext cx="1223963" cy="3673116"/>
          </a:xfrm>
          <a:custGeom>
            <a:avLst/>
            <a:gdLst>
              <a:gd name="connsiteX0" fmla="*/ 612000 w 1224000"/>
              <a:gd name="connsiteY0" fmla="*/ 0 h 1872210"/>
              <a:gd name="connsiteX1" fmla="*/ 1224000 w 1224000"/>
              <a:gd name="connsiteY1" fmla="*/ 405622 h 1872210"/>
              <a:gd name="connsiteX2" fmla="*/ 1224000 w 1224000"/>
              <a:gd name="connsiteY2" fmla="*/ 1872210 h 1872210"/>
              <a:gd name="connsiteX3" fmla="*/ 0 w 1224000"/>
              <a:gd name="connsiteY3" fmla="*/ 1872210 h 1872210"/>
              <a:gd name="connsiteX4" fmla="*/ 0 w 1224000"/>
              <a:gd name="connsiteY4" fmla="*/ 405622 h 1872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000" h="1872210">
                <a:moveTo>
                  <a:pt x="612000" y="0"/>
                </a:moveTo>
                <a:lnTo>
                  <a:pt x="1224000" y="405622"/>
                </a:lnTo>
                <a:lnTo>
                  <a:pt x="1224000" y="1872210"/>
                </a:lnTo>
                <a:lnTo>
                  <a:pt x="0" y="1872210"/>
                </a:lnTo>
                <a:lnTo>
                  <a:pt x="0" y="4056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288000" anchor="ctr">
            <a:normAutofit/>
          </a:bodyPr>
          <a:lstStyle/>
          <a:p>
            <a:pPr algn="ctr" eaLnBrk="1" fontAlgn="auto" hangingPunct="1">
              <a:lnSpc>
                <a:spcPct val="110000"/>
              </a:lnSpc>
              <a:spcBef>
                <a:spcPts val="0"/>
              </a:spcBef>
              <a:spcAft>
                <a:spcPts val="0"/>
              </a:spcAft>
              <a:defRPr/>
            </a:pPr>
            <a:endParaRPr lang="zh-CN" altLang="en-US" sz="2000" dirty="0">
              <a:solidFill>
                <a:srgbClr val="FFFFFF"/>
              </a:solidFill>
            </a:endParaRPr>
          </a:p>
        </p:txBody>
      </p:sp>
      <p:sp>
        <p:nvSpPr>
          <p:cNvPr id="12" name="MH_SubTitle_2"/>
          <p:cNvSpPr/>
          <p:nvPr>
            <p:custDataLst>
              <p:tags r:id="rId2"/>
            </p:custDataLst>
          </p:nvPr>
        </p:nvSpPr>
        <p:spPr>
          <a:xfrm rot="5400000">
            <a:off x="4102317" y="3770349"/>
            <a:ext cx="1223963" cy="3673114"/>
          </a:xfrm>
          <a:custGeom>
            <a:avLst/>
            <a:gdLst>
              <a:gd name="connsiteX0" fmla="*/ 0 w 1224000"/>
              <a:gd name="connsiteY0" fmla="*/ 0 h 1872209"/>
              <a:gd name="connsiteX1" fmla="*/ 1224000 w 1224000"/>
              <a:gd name="connsiteY1" fmla="*/ 0 h 1872209"/>
              <a:gd name="connsiteX2" fmla="*/ 1224000 w 1224000"/>
              <a:gd name="connsiteY2" fmla="*/ 1466588 h 1872209"/>
              <a:gd name="connsiteX3" fmla="*/ 612000 w 1224000"/>
              <a:gd name="connsiteY3" fmla="*/ 1872209 h 1872209"/>
              <a:gd name="connsiteX4" fmla="*/ 0 w 1224000"/>
              <a:gd name="connsiteY4" fmla="*/ 1466588 h 187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000" h="1872209">
                <a:moveTo>
                  <a:pt x="0" y="0"/>
                </a:moveTo>
                <a:lnTo>
                  <a:pt x="1224000" y="0"/>
                </a:lnTo>
                <a:lnTo>
                  <a:pt x="1224000" y="1466588"/>
                </a:lnTo>
                <a:lnTo>
                  <a:pt x="612000" y="1872209"/>
                </a:lnTo>
                <a:lnTo>
                  <a:pt x="0" y="146658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normAutofit/>
          </a:bodyPr>
          <a:lstStyle/>
          <a:p>
            <a:pPr algn="ctr" eaLnBrk="1" fontAlgn="auto" hangingPunct="1">
              <a:lnSpc>
                <a:spcPct val="110000"/>
              </a:lnSpc>
              <a:spcBef>
                <a:spcPts val="0"/>
              </a:spcBef>
              <a:spcAft>
                <a:spcPts val="0"/>
              </a:spcAft>
              <a:defRPr/>
            </a:pPr>
            <a:endParaRPr lang="zh-CN" altLang="en-US" sz="2000" dirty="0">
              <a:solidFill>
                <a:srgbClr val="FFFFFF"/>
              </a:solidFill>
            </a:endParaRPr>
          </a:p>
        </p:txBody>
      </p:sp>
      <p:sp>
        <p:nvSpPr>
          <p:cNvPr id="13" name="MH_Other_1"/>
          <p:cNvSpPr/>
          <p:nvPr>
            <p:custDataLst>
              <p:tags r:id="rId3"/>
            </p:custDataLst>
          </p:nvPr>
        </p:nvSpPr>
        <p:spPr>
          <a:xfrm rot="5400000" flipH="1">
            <a:off x="5891213" y="4335281"/>
            <a:ext cx="409575" cy="909711"/>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charset="-122"/>
              <a:ea typeface="微软雅黑" panose="020B0503020204020204" charset="-122"/>
            </a:endParaRPr>
          </a:p>
        </p:txBody>
      </p:sp>
      <p:sp>
        <p:nvSpPr>
          <p:cNvPr id="14" name="KSO_Shape"/>
          <p:cNvSpPr/>
          <p:nvPr/>
        </p:nvSpPr>
        <p:spPr>
          <a:xfrm>
            <a:off x="8350933" y="4948510"/>
            <a:ext cx="497642" cy="497642"/>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5" name="KSO_Shape"/>
          <p:cNvSpPr/>
          <p:nvPr/>
        </p:nvSpPr>
        <p:spPr>
          <a:xfrm flipH="1">
            <a:off x="3395293" y="5358085"/>
            <a:ext cx="497642" cy="497642"/>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2" name="矩形 21"/>
          <p:cNvSpPr/>
          <p:nvPr/>
        </p:nvSpPr>
        <p:spPr>
          <a:xfrm>
            <a:off x="336111" y="4948510"/>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3" name="矩形 22"/>
          <p:cNvSpPr/>
          <p:nvPr/>
        </p:nvSpPr>
        <p:spPr>
          <a:xfrm>
            <a:off x="9329443" y="4500490"/>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4" name="矩形 23"/>
          <p:cNvSpPr/>
          <p:nvPr/>
        </p:nvSpPr>
        <p:spPr>
          <a:xfrm>
            <a:off x="3926305" y="5199712"/>
            <a:ext cx="2526444" cy="8143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dirty="0">
                <a:solidFill>
                  <a:srgbClr val="FFFFFF"/>
                </a:solidFill>
                <a:latin typeface="+mn-ea"/>
              </a:rPr>
              <a:t>下半年</a:t>
            </a:r>
            <a:endParaRPr lang="zh-CN" altLang="zh-CN" dirty="0">
              <a:solidFill>
                <a:srgbClr val="FFFFFF"/>
              </a:solidFill>
              <a:latin typeface="+mn-ea"/>
            </a:endParaRPr>
          </a:p>
        </p:txBody>
      </p:sp>
      <p:sp>
        <p:nvSpPr>
          <p:cNvPr id="25" name="矩形 24"/>
          <p:cNvSpPr/>
          <p:nvPr/>
        </p:nvSpPr>
        <p:spPr>
          <a:xfrm>
            <a:off x="6550855" y="4769254"/>
            <a:ext cx="1800077" cy="8143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dirty="0">
                <a:solidFill>
                  <a:srgbClr val="FFFFFF"/>
                </a:solidFill>
                <a:latin typeface="+mn-ea"/>
              </a:rPr>
              <a:t>上半年</a:t>
            </a:r>
            <a:endParaRPr lang="zh-CN" altLang="zh-CN" dirty="0">
              <a:solidFill>
                <a:srgbClr val="FFFFFF"/>
              </a:solidFill>
              <a:latin typeface="+mn-ea"/>
            </a:endParaRPr>
          </a:p>
        </p:txBody>
      </p:sp>
      <p:sp>
        <p:nvSpPr>
          <p:cNvPr id="26" name="矩形 25"/>
          <p:cNvSpPr/>
          <p:nvPr/>
        </p:nvSpPr>
        <p:spPr>
          <a:xfrm>
            <a:off x="1368880" y="2653529"/>
            <a:ext cx="9454240" cy="1184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cxnSp>
        <p:nvCxnSpPr>
          <p:cNvPr id="27" name="直接连接符 26"/>
          <p:cNvCxnSpPr/>
          <p:nvPr/>
        </p:nvCxnSpPr>
        <p:spPr>
          <a:xfrm>
            <a:off x="1162050" y="4008445"/>
            <a:ext cx="98679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368880" y="1521132"/>
            <a:ext cx="9454240" cy="1184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nchor="b"/>
          <a:lstStyle/>
          <a:p>
            <a:r>
              <a:rPr lang="zh-CN" altLang="en-US" dirty="0"/>
              <a:t>请输入第四章大标题</a:t>
            </a:r>
          </a:p>
        </p:txBody>
      </p:sp>
      <p:sp>
        <p:nvSpPr>
          <p:cNvPr id="9219" name="文本占位符 2"/>
          <p:cNvSpPr>
            <a:spLocks noGrp="1"/>
          </p:cNvSpPr>
          <p:nvPr>
            <p:ph type="body" idx="1"/>
          </p:nvPr>
        </p:nvSpPr>
        <p:spPr/>
        <p:txBody>
          <a:bodyPr/>
          <a:lstStyle/>
          <a:p>
            <a:r>
              <a:rPr lang="zh-CN" altLang="en-US" dirty="0"/>
              <a:t>请输入第四章说明小标题</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6" name="任意多边形: 形状 15"/>
          <p:cNvSpPr/>
          <p:nvPr/>
        </p:nvSpPr>
        <p:spPr>
          <a:xfrm flipH="1">
            <a:off x="1021588" y="2840410"/>
            <a:ext cx="1133441" cy="2559624"/>
          </a:xfrm>
          <a:custGeom>
            <a:avLst/>
            <a:gdLst>
              <a:gd name="connsiteX0" fmla="*/ 908775 w 1133441"/>
              <a:gd name="connsiteY0" fmla="*/ 0 h 2559624"/>
              <a:gd name="connsiteX1" fmla="*/ 999401 w 1133441"/>
              <a:gd name="connsiteY1" fmla="*/ 130660 h 2559624"/>
              <a:gd name="connsiteX2" fmla="*/ 635115 w 1133441"/>
              <a:gd name="connsiteY2" fmla="*/ 1505873 h 2559624"/>
              <a:gd name="connsiteX3" fmla="*/ 635984 w 1133441"/>
              <a:gd name="connsiteY3" fmla="*/ 1507391 h 2559624"/>
              <a:gd name="connsiteX4" fmla="*/ 310292 w 1133441"/>
              <a:gd name="connsiteY4" fmla="*/ 2427854 h 2559624"/>
              <a:gd name="connsiteX5" fmla="*/ 155325 w 1133441"/>
              <a:gd name="connsiteY5" fmla="*/ 2368302 h 2559624"/>
              <a:gd name="connsiteX6" fmla="*/ 153057 w 1133441"/>
              <a:gd name="connsiteY6" fmla="*/ 2374921 h 2559624"/>
              <a:gd name="connsiteX7" fmla="*/ 80098 w 1133441"/>
              <a:gd name="connsiteY7" fmla="*/ 2559624 h 2559624"/>
              <a:gd name="connsiteX8" fmla="*/ 498349 w 1133441"/>
              <a:gd name="connsiteY8" fmla="*/ 1294897 h 2559624"/>
              <a:gd name="connsiteX9" fmla="*/ 497185 w 1133441"/>
              <a:gd name="connsiteY9" fmla="*/ 1292863 h 2559624"/>
              <a:gd name="connsiteX10" fmla="*/ 772833 w 1133441"/>
              <a:gd name="connsiteY10" fmla="*/ 260354 h 2559624"/>
              <a:gd name="connsiteX11" fmla="*/ 733314 w 1133441"/>
              <a:gd name="connsiteY11" fmla="*/ 203492 h 2559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3441" h="2559624">
                <a:moveTo>
                  <a:pt x="908775" y="0"/>
                </a:moveTo>
                <a:lnTo>
                  <a:pt x="999401" y="130660"/>
                </a:lnTo>
                <a:cubicBezTo>
                  <a:pt x="1275098" y="612288"/>
                  <a:pt x="1111827" y="1225126"/>
                  <a:pt x="635115" y="1505873"/>
                </a:cubicBezTo>
                <a:lnTo>
                  <a:pt x="635984" y="1507391"/>
                </a:lnTo>
                <a:cubicBezTo>
                  <a:pt x="312477" y="1696125"/>
                  <a:pt x="180158" y="2088275"/>
                  <a:pt x="310292" y="2427854"/>
                </a:cubicBezTo>
                <a:cubicBezTo>
                  <a:pt x="315217" y="2417997"/>
                  <a:pt x="165898" y="2360810"/>
                  <a:pt x="155325" y="2368302"/>
                </a:cubicBezTo>
                <a:lnTo>
                  <a:pt x="153057" y="2374921"/>
                </a:lnTo>
                <a:cubicBezTo>
                  <a:pt x="139720" y="2407487"/>
                  <a:pt x="75724" y="2548553"/>
                  <a:pt x="80098" y="2559624"/>
                </a:cubicBezTo>
                <a:cubicBezTo>
                  <a:pt x="-115849" y="2098467"/>
                  <a:pt x="56844" y="1554175"/>
                  <a:pt x="498349" y="1294897"/>
                </a:cubicBezTo>
                <a:lnTo>
                  <a:pt x="497185" y="1292863"/>
                </a:lnTo>
                <a:cubicBezTo>
                  <a:pt x="856628" y="1083164"/>
                  <a:pt x="980048" y="622346"/>
                  <a:pt x="772833" y="260354"/>
                </a:cubicBezTo>
                <a:lnTo>
                  <a:pt x="733314" y="20349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021588" y="2031288"/>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25" name="矩形 24"/>
          <p:cNvSpPr/>
          <p:nvPr/>
        </p:nvSpPr>
        <p:spPr>
          <a:xfrm>
            <a:off x="3426558" y="2179378"/>
            <a:ext cx="3673995" cy="14954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0" name="文本框 29"/>
          <p:cNvSpPr txBox="1"/>
          <p:nvPr/>
        </p:nvSpPr>
        <p:spPr>
          <a:xfrm>
            <a:off x="2818874" y="2193365"/>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
        <p:nvSpPr>
          <p:cNvPr id="33" name="KSO_Shape"/>
          <p:cNvSpPr/>
          <p:nvPr/>
        </p:nvSpPr>
        <p:spPr bwMode="auto">
          <a:xfrm>
            <a:off x="1390371" y="2441690"/>
            <a:ext cx="568641" cy="485401"/>
          </a:xfrm>
          <a:custGeom>
            <a:avLst/>
            <a:gdLst>
              <a:gd name="T0" fmla="*/ 175713297 w 4097"/>
              <a:gd name="T1" fmla="*/ 71089403 h 3497"/>
              <a:gd name="T2" fmla="*/ 33597902 w 4097"/>
              <a:gd name="T3" fmla="*/ 71089403 h 3497"/>
              <a:gd name="T4" fmla="*/ 423256757 w 4097"/>
              <a:gd name="T5" fmla="*/ 139474091 h 3497"/>
              <a:gd name="T6" fmla="*/ 372859684 w 4097"/>
              <a:gd name="T7" fmla="*/ 216358747 h 3497"/>
              <a:gd name="T8" fmla="*/ 297747197 w 4097"/>
              <a:gd name="T9" fmla="*/ 139474091 h 3497"/>
              <a:gd name="T10" fmla="*/ 502231138 w 4097"/>
              <a:gd name="T11" fmla="*/ 428853992 h 3497"/>
              <a:gd name="T12" fmla="*/ 423256757 w 4097"/>
              <a:gd name="T13" fmla="*/ 139474091 h 3497"/>
              <a:gd name="T14" fmla="*/ 254687678 w 4097"/>
              <a:gd name="T15" fmla="*/ 98906881 h 3497"/>
              <a:gd name="T16" fmla="*/ 254687678 w 4097"/>
              <a:gd name="T17" fmla="*/ 327242836 h 3497"/>
              <a:gd name="T18" fmla="*/ 184402447 w 4097"/>
              <a:gd name="T19" fmla="*/ 160916703 h 3497"/>
              <a:gd name="T20" fmla="*/ 0 w 4097"/>
              <a:gd name="T21" fmla="*/ 369934708 h 3497"/>
              <a:gd name="T22" fmla="*/ 19116131 w 4097"/>
              <a:gd name="T23" fmla="*/ 675348230 h 3497"/>
              <a:gd name="T24" fmla="*/ 90752959 w 4097"/>
              <a:gd name="T25" fmla="*/ 548044259 h 3497"/>
              <a:gd name="T26" fmla="*/ 143080758 w 4097"/>
              <a:gd name="T27" fmla="*/ 528147135 h 3497"/>
              <a:gd name="T28" fmla="*/ 194249858 w 4097"/>
              <a:gd name="T29" fmla="*/ 674961968 h 3497"/>
              <a:gd name="T30" fmla="*/ 135936541 w 4097"/>
              <a:gd name="T31" fmla="*/ 385582067 h 3497"/>
              <a:gd name="T32" fmla="*/ 165865446 w 4097"/>
              <a:gd name="T33" fmla="*/ 356992065 h 3497"/>
              <a:gd name="T34" fmla="*/ 254687678 w 4097"/>
              <a:gd name="T35" fmla="*/ 455319332 h 3497"/>
              <a:gd name="T36" fmla="*/ 271293512 w 4097"/>
              <a:gd name="T37" fmla="*/ 471739216 h 3497"/>
              <a:gd name="T38" fmla="*/ 542780360 w 4097"/>
              <a:gd name="T39" fmla="*/ 471739216 h 3497"/>
              <a:gd name="T40" fmla="*/ 542780360 w 4097"/>
              <a:gd name="T41" fmla="*/ 379980165 h 3497"/>
              <a:gd name="T42" fmla="*/ 631988386 w 4097"/>
              <a:gd name="T43" fmla="*/ 286096012 h 3497"/>
              <a:gd name="T44" fmla="*/ 566337515 w 4097"/>
              <a:gd name="T45" fmla="*/ 506124911 h 3497"/>
              <a:gd name="T46" fmla="*/ 646277260 w 4097"/>
              <a:gd name="T47" fmla="*/ 668973364 h 3497"/>
              <a:gd name="T48" fmla="*/ 703239419 w 4097"/>
              <a:gd name="T49" fmla="*/ 468648678 h 3497"/>
              <a:gd name="T50" fmla="*/ 791095848 w 4097"/>
              <a:gd name="T51" fmla="*/ 669166715 h 3497"/>
              <a:gd name="T52" fmla="*/ 763483903 w 4097"/>
              <a:gd name="T53" fmla="*/ 170189195 h 3497"/>
              <a:gd name="T54" fmla="*/ 577536523 w 4097"/>
              <a:gd name="T55" fmla="*/ 289572813 h 3497"/>
              <a:gd name="T56" fmla="*/ 542780360 w 4097"/>
              <a:gd name="T57" fmla="*/ 115520115 h 3497"/>
              <a:gd name="T58" fmla="*/ 526367423 w 4097"/>
              <a:gd name="T59" fmla="*/ 98906881 h 3497"/>
              <a:gd name="T60" fmla="*/ 674082541 w 4097"/>
              <a:gd name="T61" fmla="*/ 15261096 h 3497"/>
              <a:gd name="T62" fmla="*/ 674082541 w 4097"/>
              <a:gd name="T63" fmla="*/ 153383050 h 3497"/>
              <a:gd name="T64" fmla="*/ 674082541 w 4097"/>
              <a:gd name="T65" fmla="*/ 15261096 h 34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097" h="3497">
                <a:moveTo>
                  <a:pt x="542" y="0"/>
                </a:moveTo>
                <a:cubicBezTo>
                  <a:pt x="745" y="0"/>
                  <a:pt x="910" y="165"/>
                  <a:pt x="910" y="368"/>
                </a:cubicBezTo>
                <a:cubicBezTo>
                  <a:pt x="910" y="571"/>
                  <a:pt x="745" y="736"/>
                  <a:pt x="542" y="736"/>
                </a:cubicBezTo>
                <a:cubicBezTo>
                  <a:pt x="339" y="736"/>
                  <a:pt x="174" y="571"/>
                  <a:pt x="174" y="368"/>
                </a:cubicBezTo>
                <a:cubicBezTo>
                  <a:pt x="174" y="165"/>
                  <a:pt x="339" y="0"/>
                  <a:pt x="542" y="0"/>
                </a:cubicBezTo>
                <a:close/>
                <a:moveTo>
                  <a:pt x="2192" y="722"/>
                </a:moveTo>
                <a:cubicBezTo>
                  <a:pt x="2192" y="1120"/>
                  <a:pt x="2192" y="1120"/>
                  <a:pt x="2192" y="1120"/>
                </a:cubicBezTo>
                <a:cubicBezTo>
                  <a:pt x="1931" y="1120"/>
                  <a:pt x="1931" y="1120"/>
                  <a:pt x="1931" y="1120"/>
                </a:cubicBezTo>
                <a:cubicBezTo>
                  <a:pt x="1931" y="722"/>
                  <a:pt x="1931" y="722"/>
                  <a:pt x="1931" y="722"/>
                </a:cubicBezTo>
                <a:cubicBezTo>
                  <a:pt x="1542" y="722"/>
                  <a:pt x="1542" y="722"/>
                  <a:pt x="1542" y="722"/>
                </a:cubicBezTo>
                <a:cubicBezTo>
                  <a:pt x="1542" y="2220"/>
                  <a:pt x="1542" y="2220"/>
                  <a:pt x="1542" y="2220"/>
                </a:cubicBezTo>
                <a:cubicBezTo>
                  <a:pt x="2601" y="2220"/>
                  <a:pt x="2601" y="2220"/>
                  <a:pt x="2601" y="2220"/>
                </a:cubicBezTo>
                <a:cubicBezTo>
                  <a:pt x="2601" y="722"/>
                  <a:pt x="2601" y="722"/>
                  <a:pt x="2601" y="722"/>
                </a:cubicBezTo>
                <a:cubicBezTo>
                  <a:pt x="2192" y="722"/>
                  <a:pt x="2192" y="722"/>
                  <a:pt x="2192" y="722"/>
                </a:cubicBezTo>
                <a:close/>
                <a:moveTo>
                  <a:pt x="1405" y="512"/>
                </a:moveTo>
                <a:cubicBezTo>
                  <a:pt x="1319" y="512"/>
                  <a:pt x="1319" y="512"/>
                  <a:pt x="1319" y="512"/>
                </a:cubicBezTo>
                <a:cubicBezTo>
                  <a:pt x="1319" y="598"/>
                  <a:pt x="1319" y="598"/>
                  <a:pt x="1319" y="598"/>
                </a:cubicBezTo>
                <a:cubicBezTo>
                  <a:pt x="1319" y="1694"/>
                  <a:pt x="1319" y="1694"/>
                  <a:pt x="1319" y="1694"/>
                </a:cubicBezTo>
                <a:cubicBezTo>
                  <a:pt x="1107" y="1550"/>
                  <a:pt x="1107" y="1550"/>
                  <a:pt x="1107" y="1550"/>
                </a:cubicBezTo>
                <a:cubicBezTo>
                  <a:pt x="955" y="833"/>
                  <a:pt x="955" y="833"/>
                  <a:pt x="955" y="833"/>
                </a:cubicBezTo>
                <a:cubicBezTo>
                  <a:pt x="67" y="825"/>
                  <a:pt x="67" y="825"/>
                  <a:pt x="67" y="825"/>
                </a:cubicBezTo>
                <a:cubicBezTo>
                  <a:pt x="0" y="1915"/>
                  <a:pt x="0" y="1915"/>
                  <a:pt x="0" y="1915"/>
                </a:cubicBezTo>
                <a:cubicBezTo>
                  <a:pt x="89" y="2707"/>
                  <a:pt x="89" y="2707"/>
                  <a:pt x="89" y="2707"/>
                </a:cubicBezTo>
                <a:cubicBezTo>
                  <a:pt x="99" y="3496"/>
                  <a:pt x="99" y="3496"/>
                  <a:pt x="99" y="3496"/>
                </a:cubicBezTo>
                <a:cubicBezTo>
                  <a:pt x="314" y="3494"/>
                  <a:pt x="314" y="3494"/>
                  <a:pt x="314" y="3494"/>
                </a:cubicBezTo>
                <a:cubicBezTo>
                  <a:pt x="470" y="2837"/>
                  <a:pt x="470" y="2837"/>
                  <a:pt x="470" y="2837"/>
                </a:cubicBezTo>
                <a:cubicBezTo>
                  <a:pt x="455" y="2345"/>
                  <a:pt x="455" y="2345"/>
                  <a:pt x="455" y="2345"/>
                </a:cubicBezTo>
                <a:cubicBezTo>
                  <a:pt x="741" y="2734"/>
                  <a:pt x="741" y="2734"/>
                  <a:pt x="741" y="2734"/>
                </a:cubicBezTo>
                <a:cubicBezTo>
                  <a:pt x="782" y="3497"/>
                  <a:pt x="782" y="3497"/>
                  <a:pt x="782" y="3497"/>
                </a:cubicBezTo>
                <a:cubicBezTo>
                  <a:pt x="1006" y="3494"/>
                  <a:pt x="1006" y="3494"/>
                  <a:pt x="1006" y="3494"/>
                </a:cubicBezTo>
                <a:cubicBezTo>
                  <a:pt x="1116" y="2612"/>
                  <a:pt x="1116" y="2612"/>
                  <a:pt x="1116" y="2612"/>
                </a:cubicBezTo>
                <a:cubicBezTo>
                  <a:pt x="704" y="1996"/>
                  <a:pt x="704" y="1996"/>
                  <a:pt x="704" y="1996"/>
                </a:cubicBezTo>
                <a:cubicBezTo>
                  <a:pt x="767" y="1441"/>
                  <a:pt x="767" y="1441"/>
                  <a:pt x="767" y="1441"/>
                </a:cubicBezTo>
                <a:cubicBezTo>
                  <a:pt x="859" y="1848"/>
                  <a:pt x="859" y="1848"/>
                  <a:pt x="859" y="1848"/>
                </a:cubicBezTo>
                <a:cubicBezTo>
                  <a:pt x="1319" y="1954"/>
                  <a:pt x="1319" y="1954"/>
                  <a:pt x="1319" y="1954"/>
                </a:cubicBezTo>
                <a:cubicBezTo>
                  <a:pt x="1319" y="2357"/>
                  <a:pt x="1319" y="2357"/>
                  <a:pt x="1319" y="2357"/>
                </a:cubicBezTo>
                <a:cubicBezTo>
                  <a:pt x="1319" y="2442"/>
                  <a:pt x="1319" y="2442"/>
                  <a:pt x="1319" y="2442"/>
                </a:cubicBezTo>
                <a:cubicBezTo>
                  <a:pt x="1405" y="2442"/>
                  <a:pt x="1405" y="2442"/>
                  <a:pt x="1405" y="2442"/>
                </a:cubicBezTo>
                <a:cubicBezTo>
                  <a:pt x="2726" y="2442"/>
                  <a:pt x="2726" y="2442"/>
                  <a:pt x="2726" y="2442"/>
                </a:cubicBezTo>
                <a:cubicBezTo>
                  <a:pt x="2811" y="2442"/>
                  <a:pt x="2811" y="2442"/>
                  <a:pt x="2811" y="2442"/>
                </a:cubicBezTo>
                <a:cubicBezTo>
                  <a:pt x="2811" y="2357"/>
                  <a:pt x="2811" y="2357"/>
                  <a:pt x="2811" y="2357"/>
                </a:cubicBezTo>
                <a:cubicBezTo>
                  <a:pt x="2811" y="1967"/>
                  <a:pt x="2811" y="1967"/>
                  <a:pt x="2811" y="1967"/>
                </a:cubicBezTo>
                <a:cubicBezTo>
                  <a:pt x="3165" y="1735"/>
                  <a:pt x="3165" y="1735"/>
                  <a:pt x="3165" y="1735"/>
                </a:cubicBezTo>
                <a:cubicBezTo>
                  <a:pt x="3273" y="1481"/>
                  <a:pt x="3273" y="1481"/>
                  <a:pt x="3273" y="1481"/>
                </a:cubicBezTo>
                <a:cubicBezTo>
                  <a:pt x="3392" y="2054"/>
                  <a:pt x="3392" y="2054"/>
                  <a:pt x="3392" y="2054"/>
                </a:cubicBezTo>
                <a:cubicBezTo>
                  <a:pt x="2933" y="2620"/>
                  <a:pt x="2933" y="2620"/>
                  <a:pt x="2933" y="2620"/>
                </a:cubicBezTo>
                <a:cubicBezTo>
                  <a:pt x="3130" y="3459"/>
                  <a:pt x="3130" y="3459"/>
                  <a:pt x="3130" y="3459"/>
                </a:cubicBezTo>
                <a:cubicBezTo>
                  <a:pt x="3347" y="3463"/>
                  <a:pt x="3347" y="3463"/>
                  <a:pt x="3347" y="3463"/>
                </a:cubicBezTo>
                <a:cubicBezTo>
                  <a:pt x="3298" y="2738"/>
                  <a:pt x="3298" y="2738"/>
                  <a:pt x="3298" y="2738"/>
                </a:cubicBezTo>
                <a:cubicBezTo>
                  <a:pt x="3642" y="2426"/>
                  <a:pt x="3642" y="2426"/>
                  <a:pt x="3642" y="2426"/>
                </a:cubicBezTo>
                <a:cubicBezTo>
                  <a:pt x="3816" y="3461"/>
                  <a:pt x="3816" y="3461"/>
                  <a:pt x="3816" y="3461"/>
                </a:cubicBezTo>
                <a:cubicBezTo>
                  <a:pt x="4097" y="3464"/>
                  <a:pt x="4097" y="3464"/>
                  <a:pt x="4097" y="3464"/>
                </a:cubicBezTo>
                <a:cubicBezTo>
                  <a:pt x="4048" y="2263"/>
                  <a:pt x="4048" y="2263"/>
                  <a:pt x="4048" y="2263"/>
                </a:cubicBezTo>
                <a:cubicBezTo>
                  <a:pt x="3954" y="881"/>
                  <a:pt x="3954" y="881"/>
                  <a:pt x="3954" y="881"/>
                </a:cubicBezTo>
                <a:cubicBezTo>
                  <a:pt x="3090" y="888"/>
                  <a:pt x="3090" y="888"/>
                  <a:pt x="3090" y="888"/>
                </a:cubicBezTo>
                <a:cubicBezTo>
                  <a:pt x="2991" y="1499"/>
                  <a:pt x="2991" y="1499"/>
                  <a:pt x="2991" y="1499"/>
                </a:cubicBezTo>
                <a:cubicBezTo>
                  <a:pt x="2811" y="1700"/>
                  <a:pt x="2811" y="1700"/>
                  <a:pt x="2811" y="1700"/>
                </a:cubicBezTo>
                <a:cubicBezTo>
                  <a:pt x="2811" y="598"/>
                  <a:pt x="2811" y="598"/>
                  <a:pt x="2811" y="598"/>
                </a:cubicBezTo>
                <a:cubicBezTo>
                  <a:pt x="2811" y="512"/>
                  <a:pt x="2811" y="512"/>
                  <a:pt x="2811" y="512"/>
                </a:cubicBezTo>
                <a:cubicBezTo>
                  <a:pt x="2726" y="512"/>
                  <a:pt x="2726" y="512"/>
                  <a:pt x="2726" y="512"/>
                </a:cubicBezTo>
                <a:cubicBezTo>
                  <a:pt x="1405" y="512"/>
                  <a:pt x="1405" y="512"/>
                  <a:pt x="1405" y="512"/>
                </a:cubicBezTo>
                <a:close/>
                <a:moveTo>
                  <a:pt x="3491" y="79"/>
                </a:moveTo>
                <a:cubicBezTo>
                  <a:pt x="3689" y="79"/>
                  <a:pt x="3849" y="239"/>
                  <a:pt x="3849" y="437"/>
                </a:cubicBezTo>
                <a:cubicBezTo>
                  <a:pt x="3849" y="634"/>
                  <a:pt x="3689" y="794"/>
                  <a:pt x="3491" y="794"/>
                </a:cubicBezTo>
                <a:cubicBezTo>
                  <a:pt x="3294" y="794"/>
                  <a:pt x="3134" y="634"/>
                  <a:pt x="3134" y="437"/>
                </a:cubicBezTo>
                <a:cubicBezTo>
                  <a:pt x="3134" y="239"/>
                  <a:pt x="3294" y="79"/>
                  <a:pt x="3491" y="79"/>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7" name="矩形 16"/>
          <p:cNvSpPr/>
          <p:nvPr/>
        </p:nvSpPr>
        <p:spPr>
          <a:xfrm>
            <a:off x="3426558" y="4131008"/>
            <a:ext cx="3673995" cy="14954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1" name="文本框 20"/>
          <p:cNvSpPr txBox="1"/>
          <p:nvPr/>
        </p:nvSpPr>
        <p:spPr>
          <a:xfrm>
            <a:off x="2818874" y="4144995"/>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
        <p:nvSpPr>
          <p:cNvPr id="22" name="타원 108"/>
          <p:cNvSpPr/>
          <p:nvPr/>
        </p:nvSpPr>
        <p:spPr>
          <a:xfrm>
            <a:off x="354842" y="5753886"/>
            <a:ext cx="3259615" cy="58512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chemeClr val="accent1"/>
                </a:solidFill>
                <a:latin typeface="+mj-ea"/>
                <a:ea typeface="+mj-ea"/>
              </a:rPr>
              <a:t>请输入您的小标题</a:t>
            </a:r>
            <a:endParaRPr lang="ko-KR" altLang="en-US" sz="2000" b="1" dirty="0">
              <a:solidFill>
                <a:schemeClr val="accent1"/>
              </a:solidFill>
              <a:latin typeface="+mj-ea"/>
              <a:ea typeface="+mj-ea"/>
            </a:endParaRPr>
          </a:p>
        </p:txBody>
      </p:sp>
      <p:sp>
        <p:nvSpPr>
          <p:cNvPr id="23" name="矩形 22"/>
          <p:cNvSpPr/>
          <p:nvPr/>
        </p:nvSpPr>
        <p:spPr>
          <a:xfrm>
            <a:off x="7708237" y="2799643"/>
            <a:ext cx="4151667" cy="23883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4" name="KSO_Shape"/>
          <p:cNvSpPr/>
          <p:nvPr/>
        </p:nvSpPr>
        <p:spPr bwMode="auto">
          <a:xfrm flipH="1">
            <a:off x="7100553" y="3124627"/>
            <a:ext cx="451786" cy="1738402"/>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tx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6" name="任意多边形 15"/>
          <p:cNvSpPr/>
          <p:nvPr/>
        </p:nvSpPr>
        <p:spPr bwMode="auto">
          <a:xfrm>
            <a:off x="4236022" y="2768600"/>
            <a:ext cx="3719957" cy="4089400"/>
          </a:xfrm>
          <a:custGeom>
            <a:avLst/>
            <a:gdLst>
              <a:gd name="connsiteX0" fmla="*/ 1116359 w 3719957"/>
              <a:gd name="connsiteY0" fmla="*/ 0 h 4089400"/>
              <a:gd name="connsiteX1" fmla="*/ 1700393 w 3719957"/>
              <a:gd name="connsiteY1" fmla="*/ 318804 h 4089400"/>
              <a:gd name="connsiteX2" fmla="*/ 1930286 w 3719957"/>
              <a:gd name="connsiteY2" fmla="*/ 887889 h 4089400"/>
              <a:gd name="connsiteX3" fmla="*/ 2462612 w 3719957"/>
              <a:gd name="connsiteY3" fmla="*/ 494293 h 4089400"/>
              <a:gd name="connsiteX4" fmla="*/ 2012869 w 3719957"/>
              <a:gd name="connsiteY4" fmla="*/ 976887 h 4089400"/>
              <a:gd name="connsiteX5" fmla="*/ 2026633 w 3719957"/>
              <a:gd name="connsiteY5" fmla="*/ 1784552 h 4089400"/>
              <a:gd name="connsiteX6" fmla="*/ 2978198 w 3719957"/>
              <a:gd name="connsiteY6" fmla="*/ 1091790 h 4089400"/>
              <a:gd name="connsiteX7" fmla="*/ 3115464 w 3719957"/>
              <a:gd name="connsiteY7" fmla="*/ 531480 h 4089400"/>
              <a:gd name="connsiteX8" fmla="*/ 3026185 w 3719957"/>
              <a:gd name="connsiteY8" fmla="*/ 1143601 h 4089400"/>
              <a:gd name="connsiteX9" fmla="*/ 3719957 w 3719957"/>
              <a:gd name="connsiteY9" fmla="*/ 1094715 h 4089400"/>
              <a:gd name="connsiteX10" fmla="*/ 2895615 w 3719957"/>
              <a:gd name="connsiteY10" fmla="*/ 1290259 h 4089400"/>
              <a:gd name="connsiteX11" fmla="*/ 2442152 w 3719957"/>
              <a:gd name="connsiteY11" fmla="*/ 1735666 h 4089400"/>
              <a:gd name="connsiteX12" fmla="*/ 3671970 w 3719957"/>
              <a:gd name="connsiteY12" fmla="*/ 1795834 h 4089400"/>
              <a:gd name="connsiteX13" fmla="*/ 2957366 w 3719957"/>
              <a:gd name="connsiteY13" fmla="*/ 1735666 h 4089400"/>
              <a:gd name="connsiteX14" fmla="*/ 2227510 w 3719957"/>
              <a:gd name="connsiteY14" fmla="*/ 2742636 h 4089400"/>
              <a:gd name="connsiteX15" fmla="*/ 2745342 w 3719957"/>
              <a:gd name="connsiteY15" fmla="*/ 4050360 h 4089400"/>
              <a:gd name="connsiteX16" fmla="*/ 2752200 w 3719957"/>
              <a:gd name="connsiteY16" fmla="*/ 4089400 h 4089400"/>
              <a:gd name="connsiteX17" fmla="*/ 1374986 w 3719957"/>
              <a:gd name="connsiteY17" fmla="*/ 4089400 h 4089400"/>
              <a:gd name="connsiteX18" fmla="*/ 1385561 w 3719957"/>
              <a:gd name="connsiteY18" fmla="*/ 4080663 h 4089400"/>
              <a:gd name="connsiteX19" fmla="*/ 1720852 w 3719957"/>
              <a:gd name="connsiteY19" fmla="*/ 3157959 h 4089400"/>
              <a:gd name="connsiteX20" fmla="*/ 1188526 w 3719957"/>
              <a:gd name="connsiteY20" fmla="*/ 2517426 h 4089400"/>
              <a:gd name="connsiteX21" fmla="*/ 576965 w 3719957"/>
              <a:gd name="connsiteY21" fmla="*/ 2623555 h 4089400"/>
              <a:gd name="connsiteX22" fmla="*/ 1611114 w 3719957"/>
              <a:gd name="connsiteY22" fmla="*/ 2531632 h 4089400"/>
              <a:gd name="connsiteX23" fmla="*/ 1439252 w 3719957"/>
              <a:gd name="connsiteY23" fmla="*/ 2247090 h 4089400"/>
              <a:gd name="connsiteX24" fmla="*/ 817647 w 3719957"/>
              <a:gd name="connsiteY24" fmla="*/ 1721460 h 4089400"/>
              <a:gd name="connsiteX25" fmla="*/ 0 w 3719957"/>
              <a:gd name="connsiteY25" fmla="*/ 1660875 h 4089400"/>
              <a:gd name="connsiteX26" fmla="*/ 813927 w 3719957"/>
              <a:gd name="connsiteY26" fmla="*/ 1629537 h 4089400"/>
              <a:gd name="connsiteX27" fmla="*/ 773007 w 3719957"/>
              <a:gd name="connsiteY27" fmla="*/ 1091790 h 4089400"/>
              <a:gd name="connsiteX28" fmla="*/ 851870 w 3719957"/>
              <a:gd name="connsiteY28" fmla="*/ 1563102 h 4089400"/>
              <a:gd name="connsiteX29" fmla="*/ 1360388 w 3719957"/>
              <a:gd name="connsiteY29" fmla="*/ 1942492 h 4089400"/>
              <a:gd name="connsiteX30" fmla="*/ 1717504 w 3719957"/>
              <a:gd name="connsiteY30" fmla="*/ 2212828 h 4089400"/>
              <a:gd name="connsiteX31" fmla="*/ 1765492 w 3719957"/>
              <a:gd name="connsiteY31" fmla="*/ 1060453 h 4089400"/>
              <a:gd name="connsiteX32" fmla="*/ 1418420 w 3719957"/>
              <a:gd name="connsiteY32" fmla="*/ 646383 h 4089400"/>
              <a:gd name="connsiteX33" fmla="*/ 717952 w 3719957"/>
              <a:gd name="connsiteY33" fmla="*/ 531480 h 4089400"/>
              <a:gd name="connsiteX34" fmla="*/ 370880 w 3719957"/>
              <a:gd name="connsiteY34" fmla="*/ 313373 h 4089400"/>
              <a:gd name="connsiteX35" fmla="*/ 676660 w 3719957"/>
              <a:gd name="connsiteY35" fmla="*/ 474237 h 4089400"/>
              <a:gd name="connsiteX36" fmla="*/ 1294917 w 3719957"/>
              <a:gd name="connsiteY36" fmla="*/ 503067 h 4089400"/>
              <a:gd name="connsiteX37" fmla="*/ 1710436 w 3719957"/>
              <a:gd name="connsiteY37" fmla="*/ 704044 h 4089400"/>
              <a:gd name="connsiteX38" fmla="*/ 1116359 w 3719957"/>
              <a:gd name="connsiteY38" fmla="*/ 0 h 408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719957" h="4089400">
                <a:moveTo>
                  <a:pt x="1116359" y="0"/>
                </a:moveTo>
                <a:cubicBezTo>
                  <a:pt x="1198942" y="17131"/>
                  <a:pt x="1466779" y="54736"/>
                  <a:pt x="1700393" y="318804"/>
                </a:cubicBezTo>
                <a:cubicBezTo>
                  <a:pt x="1934006" y="583291"/>
                  <a:pt x="1930286" y="887889"/>
                  <a:pt x="1930286" y="887889"/>
                </a:cubicBezTo>
                <a:cubicBezTo>
                  <a:pt x="2105496" y="537330"/>
                  <a:pt x="2462612" y="494293"/>
                  <a:pt x="2462612" y="494293"/>
                </a:cubicBezTo>
                <a:cubicBezTo>
                  <a:pt x="2397512" y="511424"/>
                  <a:pt x="2115912" y="661007"/>
                  <a:pt x="2012869" y="976887"/>
                </a:cubicBezTo>
                <a:cubicBezTo>
                  <a:pt x="1899410" y="1336221"/>
                  <a:pt x="2026633" y="1784552"/>
                  <a:pt x="2026633" y="1784552"/>
                </a:cubicBezTo>
                <a:cubicBezTo>
                  <a:pt x="2184731" y="1548896"/>
                  <a:pt x="2785504" y="1258504"/>
                  <a:pt x="2978198" y="1091790"/>
                </a:cubicBezTo>
                <a:cubicBezTo>
                  <a:pt x="3170519" y="928001"/>
                  <a:pt x="3115464" y="531480"/>
                  <a:pt x="3115464" y="531480"/>
                </a:cubicBezTo>
                <a:cubicBezTo>
                  <a:pt x="3300718" y="979812"/>
                  <a:pt x="3026185" y="1143601"/>
                  <a:pt x="3026185" y="1143601"/>
                </a:cubicBezTo>
                <a:cubicBezTo>
                  <a:pt x="3390369" y="999867"/>
                  <a:pt x="3719957" y="1094715"/>
                  <a:pt x="3719957" y="1094715"/>
                </a:cubicBezTo>
                <a:cubicBezTo>
                  <a:pt x="3616914" y="1089283"/>
                  <a:pt x="3190979" y="1109339"/>
                  <a:pt x="2895615" y="1290259"/>
                </a:cubicBezTo>
                <a:cubicBezTo>
                  <a:pt x="2600250" y="1474105"/>
                  <a:pt x="2442152" y="1735666"/>
                  <a:pt x="2442152" y="1735666"/>
                </a:cubicBezTo>
                <a:cubicBezTo>
                  <a:pt x="3129228" y="1456973"/>
                  <a:pt x="3671970" y="1795834"/>
                  <a:pt x="3671970" y="1795834"/>
                </a:cubicBezTo>
                <a:cubicBezTo>
                  <a:pt x="3671970" y="1795834"/>
                  <a:pt x="3198047" y="1577726"/>
                  <a:pt x="2957366" y="1735666"/>
                </a:cubicBezTo>
                <a:cubicBezTo>
                  <a:pt x="2716685" y="1893606"/>
                  <a:pt x="2264338" y="2324806"/>
                  <a:pt x="2227510" y="2742636"/>
                </a:cubicBezTo>
                <a:cubicBezTo>
                  <a:pt x="2197588" y="3082123"/>
                  <a:pt x="2657588" y="3701581"/>
                  <a:pt x="2745342" y="4050360"/>
                </a:cubicBezTo>
                <a:lnTo>
                  <a:pt x="2752200" y="4089400"/>
                </a:lnTo>
                <a:lnTo>
                  <a:pt x="1374986" y="4089400"/>
                </a:lnTo>
                <a:lnTo>
                  <a:pt x="1385561" y="4080663"/>
                </a:lnTo>
                <a:cubicBezTo>
                  <a:pt x="1636834" y="3839395"/>
                  <a:pt x="1720852" y="3507474"/>
                  <a:pt x="1720852" y="3157959"/>
                </a:cubicBezTo>
                <a:cubicBezTo>
                  <a:pt x="1720852" y="2758514"/>
                  <a:pt x="1470127" y="2554613"/>
                  <a:pt x="1188526" y="2517426"/>
                </a:cubicBezTo>
                <a:cubicBezTo>
                  <a:pt x="906926" y="2479821"/>
                  <a:pt x="576965" y="2623555"/>
                  <a:pt x="576965" y="2623555"/>
                </a:cubicBezTo>
                <a:cubicBezTo>
                  <a:pt x="1136819" y="2284695"/>
                  <a:pt x="1611114" y="2531632"/>
                  <a:pt x="1611114" y="2531632"/>
                </a:cubicBezTo>
                <a:cubicBezTo>
                  <a:pt x="1611114" y="2531632"/>
                  <a:pt x="1528531" y="2364918"/>
                  <a:pt x="1439252" y="2247090"/>
                </a:cubicBezTo>
                <a:cubicBezTo>
                  <a:pt x="1349973" y="2129262"/>
                  <a:pt x="1143887" y="1902380"/>
                  <a:pt x="817647" y="1721460"/>
                </a:cubicBezTo>
                <a:cubicBezTo>
                  <a:pt x="522282" y="1557671"/>
                  <a:pt x="0" y="1660875"/>
                  <a:pt x="0" y="1660875"/>
                </a:cubicBezTo>
                <a:cubicBezTo>
                  <a:pt x="436351" y="1471180"/>
                  <a:pt x="813927" y="1629537"/>
                  <a:pt x="813927" y="1629537"/>
                </a:cubicBezTo>
                <a:cubicBezTo>
                  <a:pt x="656201" y="1413937"/>
                  <a:pt x="773007" y="1091790"/>
                  <a:pt x="773007" y="1091790"/>
                </a:cubicBezTo>
                <a:cubicBezTo>
                  <a:pt x="755523" y="1221317"/>
                  <a:pt x="776355" y="1468255"/>
                  <a:pt x="851870" y="1563102"/>
                </a:cubicBezTo>
                <a:cubicBezTo>
                  <a:pt x="927385" y="1657950"/>
                  <a:pt x="1143887" y="1824664"/>
                  <a:pt x="1360388" y="1942492"/>
                </a:cubicBezTo>
                <a:cubicBezTo>
                  <a:pt x="1566474" y="2054470"/>
                  <a:pt x="1717504" y="2212828"/>
                  <a:pt x="1717504" y="2212828"/>
                </a:cubicBezTo>
                <a:cubicBezTo>
                  <a:pt x="1844355" y="1747365"/>
                  <a:pt x="1796367" y="1207111"/>
                  <a:pt x="1765492" y="1060453"/>
                </a:cubicBezTo>
                <a:cubicBezTo>
                  <a:pt x="1734616" y="896663"/>
                  <a:pt x="1607394" y="750005"/>
                  <a:pt x="1418420" y="646383"/>
                </a:cubicBezTo>
                <a:cubicBezTo>
                  <a:pt x="1229818" y="543179"/>
                  <a:pt x="965329" y="594990"/>
                  <a:pt x="717952" y="531480"/>
                </a:cubicBezTo>
                <a:cubicBezTo>
                  <a:pt x="446395" y="459613"/>
                  <a:pt x="370880" y="313373"/>
                  <a:pt x="370880" y="313373"/>
                </a:cubicBezTo>
                <a:cubicBezTo>
                  <a:pt x="395060" y="359334"/>
                  <a:pt x="542742" y="451257"/>
                  <a:pt x="676660" y="474237"/>
                </a:cubicBezTo>
                <a:cubicBezTo>
                  <a:pt x="803883" y="497218"/>
                  <a:pt x="1037496" y="457106"/>
                  <a:pt x="1294917" y="503067"/>
                </a:cubicBezTo>
                <a:cubicBezTo>
                  <a:pt x="1552710" y="549029"/>
                  <a:pt x="1710436" y="704044"/>
                  <a:pt x="1710436" y="704044"/>
                </a:cubicBezTo>
                <a:cubicBezTo>
                  <a:pt x="1689977" y="169639"/>
                  <a:pt x="1116359" y="0"/>
                  <a:pt x="1116359" y="0"/>
                </a:cubicBezTo>
                <a:close/>
              </a:path>
            </a:pathLst>
          </a:custGeom>
          <a:solidFill>
            <a:schemeClr val="tx1"/>
          </a:solidFill>
          <a:ln>
            <a:noFill/>
          </a:ln>
        </p:spPr>
        <p:txBody>
          <a:bodyPr wrap="square">
            <a:noAutofit/>
          </a:bodyPr>
          <a:lstStyle/>
          <a:p>
            <a:endParaRPr lang="zh-CN" altLang="en-US"/>
          </a:p>
        </p:txBody>
      </p:sp>
      <p:sp>
        <p:nvSpPr>
          <p:cNvPr id="17" name="Rounded Rectangle 24"/>
          <p:cNvSpPr/>
          <p:nvPr/>
        </p:nvSpPr>
        <p:spPr>
          <a:xfrm>
            <a:off x="3919550" y="2492563"/>
            <a:ext cx="908880" cy="908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Freeform 688"/>
          <p:cNvSpPr>
            <a:spLocks noEditPoints="1"/>
          </p:cNvSpPr>
          <p:nvPr/>
        </p:nvSpPr>
        <p:spPr bwMode="auto">
          <a:xfrm>
            <a:off x="4092994" y="2715350"/>
            <a:ext cx="561993" cy="463306"/>
          </a:xfrm>
          <a:custGeom>
            <a:avLst/>
            <a:gdLst>
              <a:gd name="T0" fmla="*/ 2 w 49"/>
              <a:gd name="T1" fmla="*/ 0 h 42"/>
              <a:gd name="T2" fmla="*/ 2 w 49"/>
              <a:gd name="T3" fmla="*/ 0 h 42"/>
              <a:gd name="T4" fmla="*/ 47 w 49"/>
              <a:gd name="T5" fmla="*/ 0 h 42"/>
              <a:gd name="T6" fmla="*/ 49 w 49"/>
              <a:gd name="T7" fmla="*/ 2 h 42"/>
              <a:gd name="T8" fmla="*/ 49 w 49"/>
              <a:gd name="T9" fmla="*/ 2 h 42"/>
              <a:gd name="T10" fmla="*/ 49 w 49"/>
              <a:gd name="T11" fmla="*/ 35 h 42"/>
              <a:gd name="T12" fmla="*/ 47 w 49"/>
              <a:gd name="T13" fmla="*/ 37 h 42"/>
              <a:gd name="T14" fmla="*/ 47 w 49"/>
              <a:gd name="T15" fmla="*/ 37 h 42"/>
              <a:gd name="T16" fmla="*/ 26 w 49"/>
              <a:gd name="T17" fmla="*/ 37 h 42"/>
              <a:gd name="T18" fmla="*/ 26 w 49"/>
              <a:gd name="T19" fmla="*/ 39 h 42"/>
              <a:gd name="T20" fmla="*/ 26 w 49"/>
              <a:gd name="T21" fmla="*/ 40 h 42"/>
              <a:gd name="T22" fmla="*/ 37 w 49"/>
              <a:gd name="T23" fmla="*/ 40 h 42"/>
              <a:gd name="T24" fmla="*/ 38 w 49"/>
              <a:gd name="T25" fmla="*/ 41 h 42"/>
              <a:gd name="T26" fmla="*/ 37 w 49"/>
              <a:gd name="T27" fmla="*/ 42 h 42"/>
              <a:gd name="T28" fmla="*/ 12 w 49"/>
              <a:gd name="T29" fmla="*/ 42 h 42"/>
              <a:gd name="T30" fmla="*/ 11 w 49"/>
              <a:gd name="T31" fmla="*/ 41 h 42"/>
              <a:gd name="T32" fmla="*/ 12 w 49"/>
              <a:gd name="T33" fmla="*/ 40 h 42"/>
              <a:gd name="T34" fmla="*/ 23 w 49"/>
              <a:gd name="T35" fmla="*/ 40 h 42"/>
              <a:gd name="T36" fmla="*/ 23 w 49"/>
              <a:gd name="T37" fmla="*/ 39 h 42"/>
              <a:gd name="T38" fmla="*/ 23 w 49"/>
              <a:gd name="T39" fmla="*/ 37 h 42"/>
              <a:gd name="T40" fmla="*/ 2 w 49"/>
              <a:gd name="T41" fmla="*/ 37 h 42"/>
              <a:gd name="T42" fmla="*/ 0 w 49"/>
              <a:gd name="T43" fmla="*/ 35 h 42"/>
              <a:gd name="T44" fmla="*/ 0 w 49"/>
              <a:gd name="T45" fmla="*/ 35 h 42"/>
              <a:gd name="T46" fmla="*/ 0 w 49"/>
              <a:gd name="T47" fmla="*/ 2 h 42"/>
              <a:gd name="T48" fmla="*/ 2 w 49"/>
              <a:gd name="T49" fmla="*/ 0 h 42"/>
              <a:gd name="T50" fmla="*/ 42 w 49"/>
              <a:gd name="T51" fmla="*/ 28 h 42"/>
              <a:gd name="T52" fmla="*/ 42 w 49"/>
              <a:gd name="T53" fmla="*/ 28 h 42"/>
              <a:gd name="T54" fmla="*/ 40 w 49"/>
              <a:gd name="T55" fmla="*/ 30 h 42"/>
              <a:gd name="T56" fmla="*/ 42 w 49"/>
              <a:gd name="T57" fmla="*/ 32 h 42"/>
              <a:gd name="T58" fmla="*/ 44 w 49"/>
              <a:gd name="T59" fmla="*/ 30 h 42"/>
              <a:gd name="T60" fmla="*/ 42 w 49"/>
              <a:gd name="T61" fmla="*/ 28 h 42"/>
              <a:gd name="T62" fmla="*/ 46 w 49"/>
              <a:gd name="T63" fmla="*/ 4 h 42"/>
              <a:gd name="T64" fmla="*/ 46 w 49"/>
              <a:gd name="T65" fmla="*/ 4 h 42"/>
              <a:gd name="T66" fmla="*/ 3 w 49"/>
              <a:gd name="T67" fmla="*/ 4 h 42"/>
              <a:gd name="T68" fmla="*/ 3 w 49"/>
              <a:gd name="T69" fmla="*/ 33 h 42"/>
              <a:gd name="T70" fmla="*/ 46 w 49"/>
              <a:gd name="T71" fmla="*/ 33 h 42"/>
              <a:gd name="T72" fmla="*/ 46 w 49"/>
              <a:gd name="T73"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 h="42">
                <a:moveTo>
                  <a:pt x="2" y="0"/>
                </a:moveTo>
                <a:cubicBezTo>
                  <a:pt x="2" y="0"/>
                  <a:pt x="2" y="0"/>
                  <a:pt x="2" y="0"/>
                </a:cubicBezTo>
                <a:cubicBezTo>
                  <a:pt x="47" y="0"/>
                  <a:pt x="47" y="0"/>
                  <a:pt x="47" y="0"/>
                </a:cubicBezTo>
                <a:cubicBezTo>
                  <a:pt x="49" y="0"/>
                  <a:pt x="49" y="1"/>
                  <a:pt x="49" y="2"/>
                </a:cubicBezTo>
                <a:cubicBezTo>
                  <a:pt x="49" y="2"/>
                  <a:pt x="49" y="2"/>
                  <a:pt x="49" y="2"/>
                </a:cubicBezTo>
                <a:cubicBezTo>
                  <a:pt x="49" y="35"/>
                  <a:pt x="49" y="35"/>
                  <a:pt x="49" y="35"/>
                </a:cubicBezTo>
                <a:cubicBezTo>
                  <a:pt x="49" y="36"/>
                  <a:pt x="49" y="37"/>
                  <a:pt x="47" y="37"/>
                </a:cubicBezTo>
                <a:cubicBezTo>
                  <a:pt x="47" y="37"/>
                  <a:pt x="47" y="37"/>
                  <a:pt x="47" y="37"/>
                </a:cubicBezTo>
                <a:cubicBezTo>
                  <a:pt x="26" y="37"/>
                  <a:pt x="26" y="37"/>
                  <a:pt x="26" y="37"/>
                </a:cubicBezTo>
                <a:cubicBezTo>
                  <a:pt x="26" y="39"/>
                  <a:pt x="26" y="39"/>
                  <a:pt x="26" y="39"/>
                </a:cubicBezTo>
                <a:cubicBezTo>
                  <a:pt x="26" y="40"/>
                  <a:pt x="26" y="40"/>
                  <a:pt x="26" y="40"/>
                </a:cubicBezTo>
                <a:cubicBezTo>
                  <a:pt x="37" y="40"/>
                  <a:pt x="37" y="40"/>
                  <a:pt x="37" y="40"/>
                </a:cubicBezTo>
                <a:cubicBezTo>
                  <a:pt x="38" y="40"/>
                  <a:pt x="38" y="40"/>
                  <a:pt x="38" y="41"/>
                </a:cubicBezTo>
                <a:cubicBezTo>
                  <a:pt x="38" y="41"/>
                  <a:pt x="38" y="42"/>
                  <a:pt x="37" y="42"/>
                </a:cubicBezTo>
                <a:cubicBezTo>
                  <a:pt x="12" y="42"/>
                  <a:pt x="12" y="42"/>
                  <a:pt x="12" y="42"/>
                </a:cubicBezTo>
                <a:cubicBezTo>
                  <a:pt x="11" y="42"/>
                  <a:pt x="11" y="41"/>
                  <a:pt x="11" y="41"/>
                </a:cubicBezTo>
                <a:cubicBezTo>
                  <a:pt x="11" y="40"/>
                  <a:pt x="11" y="40"/>
                  <a:pt x="12" y="40"/>
                </a:cubicBezTo>
                <a:cubicBezTo>
                  <a:pt x="23" y="40"/>
                  <a:pt x="23" y="40"/>
                  <a:pt x="23" y="40"/>
                </a:cubicBezTo>
                <a:cubicBezTo>
                  <a:pt x="23" y="39"/>
                  <a:pt x="23" y="39"/>
                  <a:pt x="23" y="39"/>
                </a:cubicBezTo>
                <a:cubicBezTo>
                  <a:pt x="23" y="37"/>
                  <a:pt x="23" y="37"/>
                  <a:pt x="23" y="37"/>
                </a:cubicBezTo>
                <a:cubicBezTo>
                  <a:pt x="2" y="37"/>
                  <a:pt x="2" y="37"/>
                  <a:pt x="2" y="37"/>
                </a:cubicBezTo>
                <a:cubicBezTo>
                  <a:pt x="1" y="37"/>
                  <a:pt x="0" y="36"/>
                  <a:pt x="0" y="35"/>
                </a:cubicBezTo>
                <a:cubicBezTo>
                  <a:pt x="0" y="35"/>
                  <a:pt x="0" y="35"/>
                  <a:pt x="0" y="35"/>
                </a:cubicBezTo>
                <a:cubicBezTo>
                  <a:pt x="0" y="2"/>
                  <a:pt x="0" y="2"/>
                  <a:pt x="0" y="2"/>
                </a:cubicBezTo>
                <a:cubicBezTo>
                  <a:pt x="0" y="1"/>
                  <a:pt x="1" y="0"/>
                  <a:pt x="2" y="0"/>
                </a:cubicBezTo>
                <a:close/>
                <a:moveTo>
                  <a:pt x="42" y="28"/>
                </a:moveTo>
                <a:cubicBezTo>
                  <a:pt x="42" y="28"/>
                  <a:pt x="42" y="28"/>
                  <a:pt x="42" y="28"/>
                </a:cubicBezTo>
                <a:cubicBezTo>
                  <a:pt x="41" y="28"/>
                  <a:pt x="40" y="29"/>
                  <a:pt x="40" y="30"/>
                </a:cubicBezTo>
                <a:cubicBezTo>
                  <a:pt x="40" y="31"/>
                  <a:pt x="41" y="32"/>
                  <a:pt x="42" y="32"/>
                </a:cubicBezTo>
                <a:cubicBezTo>
                  <a:pt x="43" y="32"/>
                  <a:pt x="44" y="31"/>
                  <a:pt x="44" y="30"/>
                </a:cubicBezTo>
                <a:cubicBezTo>
                  <a:pt x="44" y="29"/>
                  <a:pt x="43" y="28"/>
                  <a:pt x="42" y="28"/>
                </a:cubicBezTo>
                <a:close/>
                <a:moveTo>
                  <a:pt x="46" y="4"/>
                </a:moveTo>
                <a:cubicBezTo>
                  <a:pt x="46" y="4"/>
                  <a:pt x="46" y="4"/>
                  <a:pt x="46" y="4"/>
                </a:cubicBezTo>
                <a:cubicBezTo>
                  <a:pt x="3" y="4"/>
                  <a:pt x="3" y="4"/>
                  <a:pt x="3" y="4"/>
                </a:cubicBezTo>
                <a:cubicBezTo>
                  <a:pt x="3" y="14"/>
                  <a:pt x="3" y="24"/>
                  <a:pt x="3" y="33"/>
                </a:cubicBezTo>
                <a:cubicBezTo>
                  <a:pt x="17" y="33"/>
                  <a:pt x="32" y="33"/>
                  <a:pt x="46" y="33"/>
                </a:cubicBezTo>
                <a:cubicBezTo>
                  <a:pt x="46" y="24"/>
                  <a:pt x="46" y="14"/>
                  <a:pt x="46" y="4"/>
                </a:cubicBezTo>
                <a:close/>
              </a:path>
            </a:pathLst>
          </a:custGeom>
          <a:solidFill>
            <a:srgbClr val="FFFFFF"/>
          </a:solidFill>
          <a:ln>
            <a:noFill/>
          </a:ln>
        </p:spPr>
        <p:txBody>
          <a:bodyPr/>
          <a:lstStyle/>
          <a:p>
            <a:endParaRPr lang="zh-CN" altLang="en-US" sz="2400"/>
          </a:p>
        </p:txBody>
      </p:sp>
      <p:sp>
        <p:nvSpPr>
          <p:cNvPr id="19" name="Rounded Rectangle 24"/>
          <p:cNvSpPr/>
          <p:nvPr/>
        </p:nvSpPr>
        <p:spPr>
          <a:xfrm>
            <a:off x="6357950" y="2768599"/>
            <a:ext cx="632843" cy="6328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ounded Rectangle 24"/>
          <p:cNvSpPr/>
          <p:nvPr/>
        </p:nvSpPr>
        <p:spPr>
          <a:xfrm>
            <a:off x="7843850" y="3178656"/>
            <a:ext cx="1147750" cy="1147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1" name="Rounded Rectangle 24"/>
          <p:cNvSpPr/>
          <p:nvPr/>
        </p:nvSpPr>
        <p:spPr>
          <a:xfrm>
            <a:off x="4583340" y="5194300"/>
            <a:ext cx="490180" cy="4901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 name="Rounded Rectangle 24"/>
          <p:cNvSpPr/>
          <p:nvPr/>
        </p:nvSpPr>
        <p:spPr>
          <a:xfrm>
            <a:off x="3562555" y="3990870"/>
            <a:ext cx="908880" cy="908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 name="Rounded Rectangle 24"/>
          <p:cNvSpPr/>
          <p:nvPr/>
        </p:nvSpPr>
        <p:spPr>
          <a:xfrm>
            <a:off x="7527428" y="4546761"/>
            <a:ext cx="632843" cy="6328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9" name="KSO_Shape"/>
          <p:cNvSpPr/>
          <p:nvPr/>
        </p:nvSpPr>
        <p:spPr>
          <a:xfrm>
            <a:off x="8062878" y="3453867"/>
            <a:ext cx="709695" cy="597327"/>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rgbClr val="FFFFFF"/>
          </a:solidFill>
          <a:ln>
            <a:noFill/>
          </a:ln>
        </p:spPr>
        <p:txBody>
          <a:bodyPr/>
          <a:lstStyle/>
          <a:p>
            <a:endParaRPr lang="zh-CN" altLang="en-US">
              <a:solidFill>
                <a:schemeClr val="tx1"/>
              </a:solidFill>
              <a:latin typeface="Calibri" panose="020F0502020204030204" pitchFamily="34" charset="0"/>
              <a:ea typeface="幼圆" panose="02010509060101010101" pitchFamily="49" charset="-122"/>
            </a:endParaRPr>
          </a:p>
        </p:txBody>
      </p:sp>
      <p:sp>
        <p:nvSpPr>
          <p:cNvPr id="30" name="KSO_Shape"/>
          <p:cNvSpPr/>
          <p:nvPr/>
        </p:nvSpPr>
        <p:spPr bwMode="auto">
          <a:xfrm>
            <a:off x="7648195" y="4736986"/>
            <a:ext cx="391309" cy="252394"/>
          </a:xfrm>
          <a:custGeom>
            <a:avLst/>
            <a:gdLst>
              <a:gd name="T0" fmla="*/ 1630803 w 5829"/>
              <a:gd name="T1" fmla="*/ 1060894 h 3763"/>
              <a:gd name="T2" fmla="*/ 1604331 w 5829"/>
              <a:gd name="T3" fmla="*/ 1127915 h 3763"/>
              <a:gd name="T4" fmla="*/ 1557597 w 5829"/>
              <a:gd name="T5" fmla="*/ 1181859 h 3763"/>
              <a:gd name="T6" fmla="*/ 1495502 w 5829"/>
              <a:gd name="T7" fmla="*/ 1217495 h 3763"/>
              <a:gd name="T8" fmla="*/ 1422949 w 5829"/>
              <a:gd name="T9" fmla="*/ 1230245 h 3763"/>
              <a:gd name="T10" fmla="*/ 1359220 w 5829"/>
              <a:gd name="T11" fmla="*/ 1220764 h 3763"/>
              <a:gd name="T12" fmla="*/ 1295492 w 5829"/>
              <a:gd name="T13" fmla="*/ 1188071 h 3763"/>
              <a:gd name="T14" fmla="*/ 1246469 w 5829"/>
              <a:gd name="T15" fmla="*/ 1136742 h 3763"/>
              <a:gd name="T16" fmla="*/ 1217056 w 5829"/>
              <a:gd name="T17" fmla="*/ 1071029 h 3763"/>
              <a:gd name="T18" fmla="*/ 694153 w 5829"/>
              <a:gd name="T19" fmla="*/ 1018066 h 3763"/>
              <a:gd name="T20" fmla="*/ 681081 w 5829"/>
              <a:gd name="T21" fmla="*/ 1090645 h 3763"/>
              <a:gd name="T22" fmla="*/ 645458 w 5829"/>
              <a:gd name="T23" fmla="*/ 1152108 h 3763"/>
              <a:gd name="T24" fmla="*/ 591861 w 5829"/>
              <a:gd name="T25" fmla="*/ 1198206 h 3763"/>
              <a:gd name="T26" fmla="*/ 524537 w 5829"/>
              <a:gd name="T27" fmla="*/ 1224360 h 3763"/>
              <a:gd name="T28" fmla="*/ 460481 w 5829"/>
              <a:gd name="T29" fmla="*/ 1227630 h 3763"/>
              <a:gd name="T30" fmla="*/ 390543 w 5829"/>
              <a:gd name="T31" fmla="*/ 1208014 h 3763"/>
              <a:gd name="T32" fmla="*/ 333024 w 5829"/>
              <a:gd name="T33" fmla="*/ 1166820 h 3763"/>
              <a:gd name="T34" fmla="*/ 291845 w 5829"/>
              <a:gd name="T35" fmla="*/ 1109607 h 3763"/>
              <a:gd name="T36" fmla="*/ 271583 w 5829"/>
              <a:gd name="T37" fmla="*/ 1039644 h 3763"/>
              <a:gd name="T38" fmla="*/ 3595 w 5829"/>
              <a:gd name="T39" fmla="*/ 957911 h 3763"/>
              <a:gd name="T40" fmla="*/ 39545 w 5829"/>
              <a:gd name="T41" fmla="*/ 824849 h 3763"/>
              <a:gd name="T42" fmla="*/ 110790 w 5829"/>
              <a:gd name="T43" fmla="*/ 703885 h 3763"/>
              <a:gd name="T44" fmla="*/ 212756 w 5829"/>
              <a:gd name="T45" fmla="*/ 601228 h 3763"/>
              <a:gd name="T46" fmla="*/ 341848 w 5829"/>
              <a:gd name="T47" fmla="*/ 521783 h 3763"/>
              <a:gd name="T48" fmla="*/ 375836 w 5829"/>
              <a:gd name="T49" fmla="*/ 446262 h 3763"/>
              <a:gd name="T50" fmla="*/ 406557 w 5829"/>
              <a:gd name="T51" fmla="*/ 357991 h 3763"/>
              <a:gd name="T52" fmla="*/ 450023 w 5829"/>
              <a:gd name="T53" fmla="*/ 276584 h 3763"/>
              <a:gd name="T54" fmla="*/ 504928 w 5829"/>
              <a:gd name="T55" fmla="*/ 203025 h 3763"/>
              <a:gd name="T56" fmla="*/ 569964 w 5829"/>
              <a:gd name="T57" fmla="*/ 139273 h 3763"/>
              <a:gd name="T58" fmla="*/ 644478 w 5829"/>
              <a:gd name="T59" fmla="*/ 85983 h 3763"/>
              <a:gd name="T60" fmla="*/ 726508 w 5829"/>
              <a:gd name="T61" fmla="*/ 44136 h 3763"/>
              <a:gd name="T62" fmla="*/ 815728 w 5829"/>
              <a:gd name="T63" fmla="*/ 15693 h 3763"/>
              <a:gd name="T64" fmla="*/ 910504 w 5829"/>
              <a:gd name="T65" fmla="*/ 1308 h 3763"/>
              <a:gd name="T66" fmla="*/ 994169 w 5829"/>
              <a:gd name="T67" fmla="*/ 1308 h 3763"/>
              <a:gd name="T68" fmla="*/ 1088945 w 5829"/>
              <a:gd name="T69" fmla="*/ 15693 h 3763"/>
              <a:gd name="T70" fmla="*/ 1178165 w 5829"/>
              <a:gd name="T71" fmla="*/ 44136 h 3763"/>
              <a:gd name="T72" fmla="*/ 1260522 w 5829"/>
              <a:gd name="T73" fmla="*/ 85983 h 3763"/>
              <a:gd name="T74" fmla="*/ 1334709 w 5829"/>
              <a:gd name="T75" fmla="*/ 139273 h 3763"/>
              <a:gd name="T76" fmla="*/ 1400072 w 5829"/>
              <a:gd name="T77" fmla="*/ 203025 h 3763"/>
              <a:gd name="T78" fmla="*/ 1454977 w 5829"/>
              <a:gd name="T79" fmla="*/ 276584 h 3763"/>
              <a:gd name="T80" fmla="*/ 1498443 w 5829"/>
              <a:gd name="T81" fmla="*/ 357991 h 3763"/>
              <a:gd name="T82" fmla="*/ 1528837 w 5829"/>
              <a:gd name="T83" fmla="*/ 446262 h 3763"/>
              <a:gd name="T84" fmla="*/ 1562826 w 5829"/>
              <a:gd name="T85" fmla="*/ 521783 h 3763"/>
              <a:gd name="T86" fmla="*/ 1691917 w 5829"/>
              <a:gd name="T87" fmla="*/ 601228 h 3763"/>
              <a:gd name="T88" fmla="*/ 1794210 w 5829"/>
              <a:gd name="T89" fmla="*/ 703885 h 3763"/>
              <a:gd name="T90" fmla="*/ 1865129 w 5829"/>
              <a:gd name="T91" fmla="*/ 824849 h 3763"/>
              <a:gd name="T92" fmla="*/ 1901078 w 5829"/>
              <a:gd name="T93" fmla="*/ 957911 h 3763"/>
              <a:gd name="T94" fmla="*/ 866711 w 5829"/>
              <a:gd name="T95" fmla="*/ 209890 h 3763"/>
              <a:gd name="T96" fmla="*/ 791544 w 5829"/>
              <a:gd name="T97" fmla="*/ 233756 h 3763"/>
              <a:gd name="T98" fmla="*/ 708206 w 5829"/>
              <a:gd name="T99" fmla="*/ 285412 h 3763"/>
              <a:gd name="T100" fmla="*/ 655589 w 5829"/>
              <a:gd name="T101" fmla="*/ 340663 h 3763"/>
              <a:gd name="T102" fmla="*/ 621601 w 5829"/>
              <a:gd name="T103" fmla="*/ 397549 h 3763"/>
              <a:gd name="T104" fmla="*/ 596763 w 5829"/>
              <a:gd name="T105" fmla="*/ 468494 h 3763"/>
              <a:gd name="T106" fmla="*/ 1316081 w 5829"/>
              <a:gd name="T107" fmla="*/ 504129 h 3763"/>
              <a:gd name="T108" fmla="*/ 1299740 w 5829"/>
              <a:gd name="T109" fmla="*/ 436454 h 3763"/>
              <a:gd name="T110" fmla="*/ 1270327 w 5829"/>
              <a:gd name="T111" fmla="*/ 371395 h 3763"/>
              <a:gd name="T112" fmla="*/ 1233397 w 5829"/>
              <a:gd name="T113" fmla="*/ 319739 h 3763"/>
              <a:gd name="T114" fmla="*/ 1161171 w 5829"/>
              <a:gd name="T115" fmla="*/ 258603 h 3763"/>
              <a:gd name="T116" fmla="*/ 1083389 w 5829"/>
              <a:gd name="T117" fmla="*/ 221660 h 37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29" h="3763">
                <a:moveTo>
                  <a:pt x="5829" y="3114"/>
                </a:moveTo>
                <a:lnTo>
                  <a:pt x="5003" y="3114"/>
                </a:lnTo>
                <a:lnTo>
                  <a:pt x="5002" y="3148"/>
                </a:lnTo>
                <a:lnTo>
                  <a:pt x="4999" y="3180"/>
                </a:lnTo>
                <a:lnTo>
                  <a:pt x="4995" y="3212"/>
                </a:lnTo>
                <a:lnTo>
                  <a:pt x="4990" y="3245"/>
                </a:lnTo>
                <a:lnTo>
                  <a:pt x="4982" y="3276"/>
                </a:lnTo>
                <a:lnTo>
                  <a:pt x="4974" y="3307"/>
                </a:lnTo>
                <a:lnTo>
                  <a:pt x="4963" y="3337"/>
                </a:lnTo>
                <a:lnTo>
                  <a:pt x="4952" y="3367"/>
                </a:lnTo>
                <a:lnTo>
                  <a:pt x="4939" y="3396"/>
                </a:lnTo>
                <a:lnTo>
                  <a:pt x="4924" y="3424"/>
                </a:lnTo>
                <a:lnTo>
                  <a:pt x="4909" y="3450"/>
                </a:lnTo>
                <a:lnTo>
                  <a:pt x="4892" y="3477"/>
                </a:lnTo>
                <a:lnTo>
                  <a:pt x="4873" y="3502"/>
                </a:lnTo>
                <a:lnTo>
                  <a:pt x="4855" y="3526"/>
                </a:lnTo>
                <a:lnTo>
                  <a:pt x="4834" y="3551"/>
                </a:lnTo>
                <a:lnTo>
                  <a:pt x="4812" y="3573"/>
                </a:lnTo>
                <a:lnTo>
                  <a:pt x="4790" y="3595"/>
                </a:lnTo>
                <a:lnTo>
                  <a:pt x="4766" y="3615"/>
                </a:lnTo>
                <a:lnTo>
                  <a:pt x="4742" y="3634"/>
                </a:lnTo>
                <a:lnTo>
                  <a:pt x="4716" y="3652"/>
                </a:lnTo>
                <a:lnTo>
                  <a:pt x="4690" y="3670"/>
                </a:lnTo>
                <a:lnTo>
                  <a:pt x="4663" y="3685"/>
                </a:lnTo>
                <a:lnTo>
                  <a:pt x="4634" y="3700"/>
                </a:lnTo>
                <a:lnTo>
                  <a:pt x="4607" y="3712"/>
                </a:lnTo>
                <a:lnTo>
                  <a:pt x="4576" y="3724"/>
                </a:lnTo>
                <a:lnTo>
                  <a:pt x="4546" y="3734"/>
                </a:lnTo>
                <a:lnTo>
                  <a:pt x="4515" y="3743"/>
                </a:lnTo>
                <a:lnTo>
                  <a:pt x="4484" y="3751"/>
                </a:lnTo>
                <a:lnTo>
                  <a:pt x="4452" y="3756"/>
                </a:lnTo>
                <a:lnTo>
                  <a:pt x="4419" y="3760"/>
                </a:lnTo>
                <a:lnTo>
                  <a:pt x="4387" y="3762"/>
                </a:lnTo>
                <a:lnTo>
                  <a:pt x="4354" y="3763"/>
                </a:lnTo>
                <a:lnTo>
                  <a:pt x="4320" y="3762"/>
                </a:lnTo>
                <a:lnTo>
                  <a:pt x="4287" y="3760"/>
                </a:lnTo>
                <a:lnTo>
                  <a:pt x="4254" y="3756"/>
                </a:lnTo>
                <a:lnTo>
                  <a:pt x="4222" y="3751"/>
                </a:lnTo>
                <a:lnTo>
                  <a:pt x="4191" y="3743"/>
                </a:lnTo>
                <a:lnTo>
                  <a:pt x="4159" y="3734"/>
                </a:lnTo>
                <a:lnTo>
                  <a:pt x="4129" y="3724"/>
                </a:lnTo>
                <a:lnTo>
                  <a:pt x="4101" y="3712"/>
                </a:lnTo>
                <a:lnTo>
                  <a:pt x="4072" y="3700"/>
                </a:lnTo>
                <a:lnTo>
                  <a:pt x="4044" y="3685"/>
                </a:lnTo>
                <a:lnTo>
                  <a:pt x="4016" y="3670"/>
                </a:lnTo>
                <a:lnTo>
                  <a:pt x="3990" y="3652"/>
                </a:lnTo>
                <a:lnTo>
                  <a:pt x="3964" y="3634"/>
                </a:lnTo>
                <a:lnTo>
                  <a:pt x="3940" y="3615"/>
                </a:lnTo>
                <a:lnTo>
                  <a:pt x="3916" y="3595"/>
                </a:lnTo>
                <a:lnTo>
                  <a:pt x="3894" y="3573"/>
                </a:lnTo>
                <a:lnTo>
                  <a:pt x="3872" y="3551"/>
                </a:lnTo>
                <a:lnTo>
                  <a:pt x="3852" y="3526"/>
                </a:lnTo>
                <a:lnTo>
                  <a:pt x="3833" y="3502"/>
                </a:lnTo>
                <a:lnTo>
                  <a:pt x="3814" y="3477"/>
                </a:lnTo>
                <a:lnTo>
                  <a:pt x="3798" y="3450"/>
                </a:lnTo>
                <a:lnTo>
                  <a:pt x="3782" y="3424"/>
                </a:lnTo>
                <a:lnTo>
                  <a:pt x="3768" y="3396"/>
                </a:lnTo>
                <a:lnTo>
                  <a:pt x="3754" y="3367"/>
                </a:lnTo>
                <a:lnTo>
                  <a:pt x="3742" y="3337"/>
                </a:lnTo>
                <a:lnTo>
                  <a:pt x="3732" y="3307"/>
                </a:lnTo>
                <a:lnTo>
                  <a:pt x="3724" y="3276"/>
                </a:lnTo>
                <a:lnTo>
                  <a:pt x="3717" y="3245"/>
                </a:lnTo>
                <a:lnTo>
                  <a:pt x="3711" y="3212"/>
                </a:lnTo>
                <a:lnTo>
                  <a:pt x="3707" y="3180"/>
                </a:lnTo>
                <a:lnTo>
                  <a:pt x="3704" y="3148"/>
                </a:lnTo>
                <a:lnTo>
                  <a:pt x="3703" y="3114"/>
                </a:lnTo>
                <a:lnTo>
                  <a:pt x="2124" y="3114"/>
                </a:lnTo>
                <a:lnTo>
                  <a:pt x="2123" y="3146"/>
                </a:lnTo>
                <a:lnTo>
                  <a:pt x="2121" y="3180"/>
                </a:lnTo>
                <a:lnTo>
                  <a:pt x="2116" y="3212"/>
                </a:lnTo>
                <a:lnTo>
                  <a:pt x="2110" y="3243"/>
                </a:lnTo>
                <a:lnTo>
                  <a:pt x="2103" y="3275"/>
                </a:lnTo>
                <a:lnTo>
                  <a:pt x="2094" y="3306"/>
                </a:lnTo>
                <a:lnTo>
                  <a:pt x="2084" y="3336"/>
                </a:lnTo>
                <a:lnTo>
                  <a:pt x="2072" y="3365"/>
                </a:lnTo>
                <a:lnTo>
                  <a:pt x="2059" y="3394"/>
                </a:lnTo>
                <a:lnTo>
                  <a:pt x="2044" y="3421"/>
                </a:lnTo>
                <a:lnTo>
                  <a:pt x="2028" y="3448"/>
                </a:lnTo>
                <a:lnTo>
                  <a:pt x="2012" y="3475"/>
                </a:lnTo>
                <a:lnTo>
                  <a:pt x="1994" y="3500"/>
                </a:lnTo>
                <a:lnTo>
                  <a:pt x="1975" y="3524"/>
                </a:lnTo>
                <a:lnTo>
                  <a:pt x="1954" y="3547"/>
                </a:lnTo>
                <a:lnTo>
                  <a:pt x="1932" y="3569"/>
                </a:lnTo>
                <a:lnTo>
                  <a:pt x="1910" y="3591"/>
                </a:lnTo>
                <a:lnTo>
                  <a:pt x="1887" y="3611"/>
                </a:lnTo>
                <a:lnTo>
                  <a:pt x="1862" y="3630"/>
                </a:lnTo>
                <a:lnTo>
                  <a:pt x="1836" y="3648"/>
                </a:lnTo>
                <a:lnTo>
                  <a:pt x="1811" y="3665"/>
                </a:lnTo>
                <a:lnTo>
                  <a:pt x="1783" y="3680"/>
                </a:lnTo>
                <a:lnTo>
                  <a:pt x="1756" y="3695"/>
                </a:lnTo>
                <a:lnTo>
                  <a:pt x="1727" y="3708"/>
                </a:lnTo>
                <a:lnTo>
                  <a:pt x="1698" y="3719"/>
                </a:lnTo>
                <a:lnTo>
                  <a:pt x="1668" y="3730"/>
                </a:lnTo>
                <a:lnTo>
                  <a:pt x="1637" y="3738"/>
                </a:lnTo>
                <a:lnTo>
                  <a:pt x="1605" y="3745"/>
                </a:lnTo>
                <a:lnTo>
                  <a:pt x="1574" y="3751"/>
                </a:lnTo>
                <a:lnTo>
                  <a:pt x="1542" y="3755"/>
                </a:lnTo>
                <a:lnTo>
                  <a:pt x="1508" y="3758"/>
                </a:lnTo>
                <a:lnTo>
                  <a:pt x="1476" y="3759"/>
                </a:lnTo>
                <a:lnTo>
                  <a:pt x="1443" y="3758"/>
                </a:lnTo>
                <a:lnTo>
                  <a:pt x="1409" y="3755"/>
                </a:lnTo>
                <a:lnTo>
                  <a:pt x="1377" y="3751"/>
                </a:lnTo>
                <a:lnTo>
                  <a:pt x="1345" y="3745"/>
                </a:lnTo>
                <a:lnTo>
                  <a:pt x="1314" y="3738"/>
                </a:lnTo>
                <a:lnTo>
                  <a:pt x="1283" y="3730"/>
                </a:lnTo>
                <a:lnTo>
                  <a:pt x="1253" y="3719"/>
                </a:lnTo>
                <a:lnTo>
                  <a:pt x="1224" y="3708"/>
                </a:lnTo>
                <a:lnTo>
                  <a:pt x="1195" y="3695"/>
                </a:lnTo>
                <a:lnTo>
                  <a:pt x="1168" y="3680"/>
                </a:lnTo>
                <a:lnTo>
                  <a:pt x="1141" y="3665"/>
                </a:lnTo>
                <a:lnTo>
                  <a:pt x="1114" y="3648"/>
                </a:lnTo>
                <a:lnTo>
                  <a:pt x="1089" y="3630"/>
                </a:lnTo>
                <a:lnTo>
                  <a:pt x="1065" y="3611"/>
                </a:lnTo>
                <a:lnTo>
                  <a:pt x="1042" y="3591"/>
                </a:lnTo>
                <a:lnTo>
                  <a:pt x="1019" y="3569"/>
                </a:lnTo>
                <a:lnTo>
                  <a:pt x="998" y="3547"/>
                </a:lnTo>
                <a:lnTo>
                  <a:pt x="977" y="3524"/>
                </a:lnTo>
                <a:lnTo>
                  <a:pt x="957" y="3500"/>
                </a:lnTo>
                <a:lnTo>
                  <a:pt x="940" y="3475"/>
                </a:lnTo>
                <a:lnTo>
                  <a:pt x="923" y="3448"/>
                </a:lnTo>
                <a:lnTo>
                  <a:pt x="908" y="3421"/>
                </a:lnTo>
                <a:lnTo>
                  <a:pt x="893" y="3394"/>
                </a:lnTo>
                <a:lnTo>
                  <a:pt x="880" y="3365"/>
                </a:lnTo>
                <a:lnTo>
                  <a:pt x="868" y="3336"/>
                </a:lnTo>
                <a:lnTo>
                  <a:pt x="858" y="3306"/>
                </a:lnTo>
                <a:lnTo>
                  <a:pt x="849" y="3275"/>
                </a:lnTo>
                <a:lnTo>
                  <a:pt x="842" y="3243"/>
                </a:lnTo>
                <a:lnTo>
                  <a:pt x="836" y="3212"/>
                </a:lnTo>
                <a:lnTo>
                  <a:pt x="831" y="3180"/>
                </a:lnTo>
                <a:lnTo>
                  <a:pt x="828" y="3146"/>
                </a:lnTo>
                <a:lnTo>
                  <a:pt x="828" y="3114"/>
                </a:lnTo>
                <a:lnTo>
                  <a:pt x="0" y="3114"/>
                </a:lnTo>
                <a:lnTo>
                  <a:pt x="2" y="3053"/>
                </a:lnTo>
                <a:lnTo>
                  <a:pt x="6" y="2992"/>
                </a:lnTo>
                <a:lnTo>
                  <a:pt x="11" y="2930"/>
                </a:lnTo>
                <a:lnTo>
                  <a:pt x="21" y="2870"/>
                </a:lnTo>
                <a:lnTo>
                  <a:pt x="31" y="2811"/>
                </a:lnTo>
                <a:lnTo>
                  <a:pt x="45" y="2753"/>
                </a:lnTo>
                <a:lnTo>
                  <a:pt x="61" y="2694"/>
                </a:lnTo>
                <a:lnTo>
                  <a:pt x="78" y="2636"/>
                </a:lnTo>
                <a:lnTo>
                  <a:pt x="99" y="2579"/>
                </a:lnTo>
                <a:lnTo>
                  <a:pt x="121" y="2523"/>
                </a:lnTo>
                <a:lnTo>
                  <a:pt x="146" y="2467"/>
                </a:lnTo>
                <a:lnTo>
                  <a:pt x="173" y="2412"/>
                </a:lnTo>
                <a:lnTo>
                  <a:pt x="202" y="2359"/>
                </a:lnTo>
                <a:lnTo>
                  <a:pt x="233" y="2305"/>
                </a:lnTo>
                <a:lnTo>
                  <a:pt x="267" y="2253"/>
                </a:lnTo>
                <a:lnTo>
                  <a:pt x="301" y="2203"/>
                </a:lnTo>
                <a:lnTo>
                  <a:pt x="339" y="2153"/>
                </a:lnTo>
                <a:lnTo>
                  <a:pt x="377" y="2103"/>
                </a:lnTo>
                <a:lnTo>
                  <a:pt x="419" y="2056"/>
                </a:lnTo>
                <a:lnTo>
                  <a:pt x="462" y="2010"/>
                </a:lnTo>
                <a:lnTo>
                  <a:pt x="507" y="1965"/>
                </a:lnTo>
                <a:lnTo>
                  <a:pt x="553" y="1922"/>
                </a:lnTo>
                <a:lnTo>
                  <a:pt x="602" y="1879"/>
                </a:lnTo>
                <a:lnTo>
                  <a:pt x="651" y="1839"/>
                </a:lnTo>
                <a:lnTo>
                  <a:pt x="703" y="1799"/>
                </a:lnTo>
                <a:lnTo>
                  <a:pt x="756" y="1761"/>
                </a:lnTo>
                <a:lnTo>
                  <a:pt x="811" y="1724"/>
                </a:lnTo>
                <a:lnTo>
                  <a:pt x="867" y="1690"/>
                </a:lnTo>
                <a:lnTo>
                  <a:pt x="925" y="1657"/>
                </a:lnTo>
                <a:lnTo>
                  <a:pt x="985" y="1626"/>
                </a:lnTo>
                <a:lnTo>
                  <a:pt x="1046" y="1596"/>
                </a:lnTo>
                <a:lnTo>
                  <a:pt x="1109" y="1570"/>
                </a:lnTo>
                <a:lnTo>
                  <a:pt x="1116" y="1528"/>
                </a:lnTo>
                <a:lnTo>
                  <a:pt x="1123" y="1486"/>
                </a:lnTo>
                <a:lnTo>
                  <a:pt x="1131" y="1446"/>
                </a:lnTo>
                <a:lnTo>
                  <a:pt x="1140" y="1406"/>
                </a:lnTo>
                <a:lnTo>
                  <a:pt x="1150" y="1365"/>
                </a:lnTo>
                <a:lnTo>
                  <a:pt x="1161" y="1326"/>
                </a:lnTo>
                <a:lnTo>
                  <a:pt x="1172" y="1287"/>
                </a:lnTo>
                <a:lnTo>
                  <a:pt x="1185" y="1247"/>
                </a:lnTo>
                <a:lnTo>
                  <a:pt x="1199" y="1209"/>
                </a:lnTo>
                <a:lnTo>
                  <a:pt x="1213" y="1170"/>
                </a:lnTo>
                <a:lnTo>
                  <a:pt x="1229" y="1133"/>
                </a:lnTo>
                <a:lnTo>
                  <a:pt x="1244" y="1095"/>
                </a:lnTo>
                <a:lnTo>
                  <a:pt x="1261" y="1058"/>
                </a:lnTo>
                <a:lnTo>
                  <a:pt x="1278" y="1022"/>
                </a:lnTo>
                <a:lnTo>
                  <a:pt x="1297" y="985"/>
                </a:lnTo>
                <a:lnTo>
                  <a:pt x="1315" y="950"/>
                </a:lnTo>
                <a:lnTo>
                  <a:pt x="1335" y="915"/>
                </a:lnTo>
                <a:lnTo>
                  <a:pt x="1356" y="880"/>
                </a:lnTo>
                <a:lnTo>
                  <a:pt x="1377" y="846"/>
                </a:lnTo>
                <a:lnTo>
                  <a:pt x="1399" y="813"/>
                </a:lnTo>
                <a:lnTo>
                  <a:pt x="1422" y="779"/>
                </a:lnTo>
                <a:lnTo>
                  <a:pt x="1445" y="747"/>
                </a:lnTo>
                <a:lnTo>
                  <a:pt x="1469" y="715"/>
                </a:lnTo>
                <a:lnTo>
                  <a:pt x="1493" y="684"/>
                </a:lnTo>
                <a:lnTo>
                  <a:pt x="1519" y="652"/>
                </a:lnTo>
                <a:lnTo>
                  <a:pt x="1545" y="621"/>
                </a:lnTo>
                <a:lnTo>
                  <a:pt x="1572" y="592"/>
                </a:lnTo>
                <a:lnTo>
                  <a:pt x="1598" y="562"/>
                </a:lnTo>
                <a:lnTo>
                  <a:pt x="1627" y="535"/>
                </a:lnTo>
                <a:lnTo>
                  <a:pt x="1655" y="506"/>
                </a:lnTo>
                <a:lnTo>
                  <a:pt x="1684" y="479"/>
                </a:lnTo>
                <a:lnTo>
                  <a:pt x="1714" y="452"/>
                </a:lnTo>
                <a:lnTo>
                  <a:pt x="1744" y="426"/>
                </a:lnTo>
                <a:lnTo>
                  <a:pt x="1775" y="401"/>
                </a:lnTo>
                <a:lnTo>
                  <a:pt x="1806" y="376"/>
                </a:lnTo>
                <a:lnTo>
                  <a:pt x="1839" y="352"/>
                </a:lnTo>
                <a:lnTo>
                  <a:pt x="1871" y="329"/>
                </a:lnTo>
                <a:lnTo>
                  <a:pt x="1905" y="306"/>
                </a:lnTo>
                <a:lnTo>
                  <a:pt x="1938" y="284"/>
                </a:lnTo>
                <a:lnTo>
                  <a:pt x="1972" y="263"/>
                </a:lnTo>
                <a:lnTo>
                  <a:pt x="2006" y="242"/>
                </a:lnTo>
                <a:lnTo>
                  <a:pt x="2042" y="223"/>
                </a:lnTo>
                <a:lnTo>
                  <a:pt x="2077" y="203"/>
                </a:lnTo>
                <a:lnTo>
                  <a:pt x="2113" y="186"/>
                </a:lnTo>
                <a:lnTo>
                  <a:pt x="2149" y="167"/>
                </a:lnTo>
                <a:lnTo>
                  <a:pt x="2186" y="151"/>
                </a:lnTo>
                <a:lnTo>
                  <a:pt x="2223" y="135"/>
                </a:lnTo>
                <a:lnTo>
                  <a:pt x="2262" y="120"/>
                </a:lnTo>
                <a:lnTo>
                  <a:pt x="2300" y="106"/>
                </a:lnTo>
                <a:lnTo>
                  <a:pt x="2338" y="92"/>
                </a:lnTo>
                <a:lnTo>
                  <a:pt x="2377" y="81"/>
                </a:lnTo>
                <a:lnTo>
                  <a:pt x="2416" y="69"/>
                </a:lnTo>
                <a:lnTo>
                  <a:pt x="2456" y="57"/>
                </a:lnTo>
                <a:lnTo>
                  <a:pt x="2496" y="48"/>
                </a:lnTo>
                <a:lnTo>
                  <a:pt x="2536" y="39"/>
                </a:lnTo>
                <a:lnTo>
                  <a:pt x="2577" y="31"/>
                </a:lnTo>
                <a:lnTo>
                  <a:pt x="2618" y="24"/>
                </a:lnTo>
                <a:lnTo>
                  <a:pt x="2660" y="17"/>
                </a:lnTo>
                <a:lnTo>
                  <a:pt x="2702" y="12"/>
                </a:lnTo>
                <a:lnTo>
                  <a:pt x="2743" y="8"/>
                </a:lnTo>
                <a:lnTo>
                  <a:pt x="2786" y="4"/>
                </a:lnTo>
                <a:lnTo>
                  <a:pt x="2829" y="2"/>
                </a:lnTo>
                <a:lnTo>
                  <a:pt x="2871" y="0"/>
                </a:lnTo>
                <a:lnTo>
                  <a:pt x="2914" y="0"/>
                </a:lnTo>
                <a:lnTo>
                  <a:pt x="2958" y="0"/>
                </a:lnTo>
                <a:lnTo>
                  <a:pt x="3001" y="2"/>
                </a:lnTo>
                <a:lnTo>
                  <a:pt x="3042" y="4"/>
                </a:lnTo>
                <a:lnTo>
                  <a:pt x="3085" y="8"/>
                </a:lnTo>
                <a:lnTo>
                  <a:pt x="3127" y="12"/>
                </a:lnTo>
                <a:lnTo>
                  <a:pt x="3169" y="17"/>
                </a:lnTo>
                <a:lnTo>
                  <a:pt x="3210" y="24"/>
                </a:lnTo>
                <a:lnTo>
                  <a:pt x="3252" y="31"/>
                </a:lnTo>
                <a:lnTo>
                  <a:pt x="3292" y="39"/>
                </a:lnTo>
                <a:lnTo>
                  <a:pt x="3332" y="48"/>
                </a:lnTo>
                <a:lnTo>
                  <a:pt x="3373" y="57"/>
                </a:lnTo>
                <a:lnTo>
                  <a:pt x="3412" y="69"/>
                </a:lnTo>
                <a:lnTo>
                  <a:pt x="3451" y="81"/>
                </a:lnTo>
                <a:lnTo>
                  <a:pt x="3491" y="92"/>
                </a:lnTo>
                <a:lnTo>
                  <a:pt x="3529" y="106"/>
                </a:lnTo>
                <a:lnTo>
                  <a:pt x="3567" y="120"/>
                </a:lnTo>
                <a:lnTo>
                  <a:pt x="3605" y="135"/>
                </a:lnTo>
                <a:lnTo>
                  <a:pt x="3642" y="151"/>
                </a:lnTo>
                <a:lnTo>
                  <a:pt x="3679" y="167"/>
                </a:lnTo>
                <a:lnTo>
                  <a:pt x="3716" y="186"/>
                </a:lnTo>
                <a:lnTo>
                  <a:pt x="3752" y="203"/>
                </a:lnTo>
                <a:lnTo>
                  <a:pt x="3788" y="223"/>
                </a:lnTo>
                <a:lnTo>
                  <a:pt x="3822" y="242"/>
                </a:lnTo>
                <a:lnTo>
                  <a:pt x="3857" y="263"/>
                </a:lnTo>
                <a:lnTo>
                  <a:pt x="3891" y="284"/>
                </a:lnTo>
                <a:lnTo>
                  <a:pt x="3925" y="306"/>
                </a:lnTo>
                <a:lnTo>
                  <a:pt x="3957" y="329"/>
                </a:lnTo>
                <a:lnTo>
                  <a:pt x="3990" y="352"/>
                </a:lnTo>
                <a:lnTo>
                  <a:pt x="4022" y="376"/>
                </a:lnTo>
                <a:lnTo>
                  <a:pt x="4053" y="401"/>
                </a:lnTo>
                <a:lnTo>
                  <a:pt x="4084" y="426"/>
                </a:lnTo>
                <a:lnTo>
                  <a:pt x="4114" y="452"/>
                </a:lnTo>
                <a:lnTo>
                  <a:pt x="4144" y="479"/>
                </a:lnTo>
                <a:lnTo>
                  <a:pt x="4173" y="506"/>
                </a:lnTo>
                <a:lnTo>
                  <a:pt x="4202" y="535"/>
                </a:lnTo>
                <a:lnTo>
                  <a:pt x="4230" y="562"/>
                </a:lnTo>
                <a:lnTo>
                  <a:pt x="4258" y="592"/>
                </a:lnTo>
                <a:lnTo>
                  <a:pt x="4284" y="621"/>
                </a:lnTo>
                <a:lnTo>
                  <a:pt x="4310" y="652"/>
                </a:lnTo>
                <a:lnTo>
                  <a:pt x="4335" y="684"/>
                </a:lnTo>
                <a:lnTo>
                  <a:pt x="4360" y="715"/>
                </a:lnTo>
                <a:lnTo>
                  <a:pt x="4384" y="747"/>
                </a:lnTo>
                <a:lnTo>
                  <a:pt x="4407" y="779"/>
                </a:lnTo>
                <a:lnTo>
                  <a:pt x="4430" y="813"/>
                </a:lnTo>
                <a:lnTo>
                  <a:pt x="4452" y="846"/>
                </a:lnTo>
                <a:lnTo>
                  <a:pt x="4473" y="880"/>
                </a:lnTo>
                <a:lnTo>
                  <a:pt x="4493" y="915"/>
                </a:lnTo>
                <a:lnTo>
                  <a:pt x="4513" y="950"/>
                </a:lnTo>
                <a:lnTo>
                  <a:pt x="4533" y="985"/>
                </a:lnTo>
                <a:lnTo>
                  <a:pt x="4550" y="1022"/>
                </a:lnTo>
                <a:lnTo>
                  <a:pt x="4568" y="1058"/>
                </a:lnTo>
                <a:lnTo>
                  <a:pt x="4585" y="1095"/>
                </a:lnTo>
                <a:lnTo>
                  <a:pt x="4601" y="1133"/>
                </a:lnTo>
                <a:lnTo>
                  <a:pt x="4616" y="1170"/>
                </a:lnTo>
                <a:lnTo>
                  <a:pt x="4630" y="1209"/>
                </a:lnTo>
                <a:lnTo>
                  <a:pt x="4643" y="1247"/>
                </a:lnTo>
                <a:lnTo>
                  <a:pt x="4656" y="1287"/>
                </a:lnTo>
                <a:lnTo>
                  <a:pt x="4668" y="1326"/>
                </a:lnTo>
                <a:lnTo>
                  <a:pt x="4678" y="1365"/>
                </a:lnTo>
                <a:lnTo>
                  <a:pt x="4689" y="1406"/>
                </a:lnTo>
                <a:lnTo>
                  <a:pt x="4698" y="1446"/>
                </a:lnTo>
                <a:lnTo>
                  <a:pt x="4706" y="1486"/>
                </a:lnTo>
                <a:lnTo>
                  <a:pt x="4714" y="1528"/>
                </a:lnTo>
                <a:lnTo>
                  <a:pt x="4720" y="1570"/>
                </a:lnTo>
                <a:lnTo>
                  <a:pt x="4782" y="1596"/>
                </a:lnTo>
                <a:lnTo>
                  <a:pt x="4843" y="1626"/>
                </a:lnTo>
                <a:lnTo>
                  <a:pt x="4903" y="1657"/>
                </a:lnTo>
                <a:lnTo>
                  <a:pt x="4961" y="1690"/>
                </a:lnTo>
                <a:lnTo>
                  <a:pt x="5018" y="1724"/>
                </a:lnTo>
                <a:lnTo>
                  <a:pt x="5073" y="1761"/>
                </a:lnTo>
                <a:lnTo>
                  <a:pt x="5126" y="1799"/>
                </a:lnTo>
                <a:lnTo>
                  <a:pt x="5177" y="1839"/>
                </a:lnTo>
                <a:lnTo>
                  <a:pt x="5228" y="1879"/>
                </a:lnTo>
                <a:lnTo>
                  <a:pt x="5275" y="1922"/>
                </a:lnTo>
                <a:lnTo>
                  <a:pt x="5323" y="1965"/>
                </a:lnTo>
                <a:lnTo>
                  <a:pt x="5367" y="2010"/>
                </a:lnTo>
                <a:lnTo>
                  <a:pt x="5411" y="2056"/>
                </a:lnTo>
                <a:lnTo>
                  <a:pt x="5451" y="2103"/>
                </a:lnTo>
                <a:lnTo>
                  <a:pt x="5490" y="2153"/>
                </a:lnTo>
                <a:lnTo>
                  <a:pt x="5527" y="2203"/>
                </a:lnTo>
                <a:lnTo>
                  <a:pt x="5562" y="2253"/>
                </a:lnTo>
                <a:lnTo>
                  <a:pt x="5595" y="2305"/>
                </a:lnTo>
                <a:lnTo>
                  <a:pt x="5627" y="2359"/>
                </a:lnTo>
                <a:lnTo>
                  <a:pt x="5655" y="2412"/>
                </a:lnTo>
                <a:lnTo>
                  <a:pt x="5682" y="2467"/>
                </a:lnTo>
                <a:lnTo>
                  <a:pt x="5707" y="2523"/>
                </a:lnTo>
                <a:lnTo>
                  <a:pt x="5729" y="2579"/>
                </a:lnTo>
                <a:lnTo>
                  <a:pt x="5750" y="2636"/>
                </a:lnTo>
                <a:lnTo>
                  <a:pt x="5769" y="2694"/>
                </a:lnTo>
                <a:lnTo>
                  <a:pt x="5784" y="2753"/>
                </a:lnTo>
                <a:lnTo>
                  <a:pt x="5797" y="2811"/>
                </a:lnTo>
                <a:lnTo>
                  <a:pt x="5809" y="2870"/>
                </a:lnTo>
                <a:lnTo>
                  <a:pt x="5817" y="2930"/>
                </a:lnTo>
                <a:lnTo>
                  <a:pt x="5824" y="2992"/>
                </a:lnTo>
                <a:lnTo>
                  <a:pt x="5828" y="3053"/>
                </a:lnTo>
                <a:lnTo>
                  <a:pt x="5829" y="3114"/>
                </a:lnTo>
                <a:close/>
                <a:moveTo>
                  <a:pt x="2660" y="640"/>
                </a:moveTo>
                <a:lnTo>
                  <a:pt x="2660" y="640"/>
                </a:lnTo>
                <a:lnTo>
                  <a:pt x="2652" y="642"/>
                </a:lnTo>
                <a:lnTo>
                  <a:pt x="2629" y="647"/>
                </a:lnTo>
                <a:lnTo>
                  <a:pt x="2592" y="655"/>
                </a:lnTo>
                <a:lnTo>
                  <a:pt x="2543" y="669"/>
                </a:lnTo>
                <a:lnTo>
                  <a:pt x="2517" y="678"/>
                </a:lnTo>
                <a:lnTo>
                  <a:pt x="2487" y="688"/>
                </a:lnTo>
                <a:lnTo>
                  <a:pt x="2456" y="701"/>
                </a:lnTo>
                <a:lnTo>
                  <a:pt x="2422" y="715"/>
                </a:lnTo>
                <a:lnTo>
                  <a:pt x="2387" y="731"/>
                </a:lnTo>
                <a:lnTo>
                  <a:pt x="2352" y="748"/>
                </a:lnTo>
                <a:lnTo>
                  <a:pt x="2316" y="769"/>
                </a:lnTo>
                <a:lnTo>
                  <a:pt x="2279" y="791"/>
                </a:lnTo>
                <a:lnTo>
                  <a:pt x="2241" y="816"/>
                </a:lnTo>
                <a:lnTo>
                  <a:pt x="2204" y="843"/>
                </a:lnTo>
                <a:lnTo>
                  <a:pt x="2167" y="873"/>
                </a:lnTo>
                <a:lnTo>
                  <a:pt x="2130" y="905"/>
                </a:lnTo>
                <a:lnTo>
                  <a:pt x="2093" y="940"/>
                </a:lnTo>
                <a:lnTo>
                  <a:pt x="2076" y="960"/>
                </a:lnTo>
                <a:lnTo>
                  <a:pt x="2057" y="978"/>
                </a:lnTo>
                <a:lnTo>
                  <a:pt x="2040" y="999"/>
                </a:lnTo>
                <a:lnTo>
                  <a:pt x="2024" y="1020"/>
                </a:lnTo>
                <a:lnTo>
                  <a:pt x="2006" y="1042"/>
                </a:lnTo>
                <a:lnTo>
                  <a:pt x="1990" y="1064"/>
                </a:lnTo>
                <a:lnTo>
                  <a:pt x="1974" y="1087"/>
                </a:lnTo>
                <a:lnTo>
                  <a:pt x="1959" y="1111"/>
                </a:lnTo>
                <a:lnTo>
                  <a:pt x="1944" y="1136"/>
                </a:lnTo>
                <a:lnTo>
                  <a:pt x="1929" y="1162"/>
                </a:lnTo>
                <a:lnTo>
                  <a:pt x="1915" y="1188"/>
                </a:lnTo>
                <a:lnTo>
                  <a:pt x="1902" y="1216"/>
                </a:lnTo>
                <a:lnTo>
                  <a:pt x="1890" y="1244"/>
                </a:lnTo>
                <a:lnTo>
                  <a:pt x="1877" y="1274"/>
                </a:lnTo>
                <a:lnTo>
                  <a:pt x="1865" y="1304"/>
                </a:lnTo>
                <a:lnTo>
                  <a:pt x="1855" y="1335"/>
                </a:lnTo>
                <a:lnTo>
                  <a:pt x="1845" y="1367"/>
                </a:lnTo>
                <a:lnTo>
                  <a:pt x="1835" y="1400"/>
                </a:lnTo>
                <a:lnTo>
                  <a:pt x="1826" y="1433"/>
                </a:lnTo>
                <a:lnTo>
                  <a:pt x="1818" y="1469"/>
                </a:lnTo>
                <a:lnTo>
                  <a:pt x="1811" y="1505"/>
                </a:lnTo>
                <a:lnTo>
                  <a:pt x="1805" y="1542"/>
                </a:lnTo>
                <a:lnTo>
                  <a:pt x="2660" y="1542"/>
                </a:lnTo>
                <a:lnTo>
                  <a:pt x="2660" y="640"/>
                </a:lnTo>
                <a:close/>
                <a:moveTo>
                  <a:pt x="3171" y="1542"/>
                </a:moveTo>
                <a:lnTo>
                  <a:pt x="4027" y="1542"/>
                </a:lnTo>
                <a:lnTo>
                  <a:pt x="4020" y="1505"/>
                </a:lnTo>
                <a:lnTo>
                  <a:pt x="4013" y="1469"/>
                </a:lnTo>
                <a:lnTo>
                  <a:pt x="4005" y="1433"/>
                </a:lnTo>
                <a:lnTo>
                  <a:pt x="3997" y="1400"/>
                </a:lnTo>
                <a:lnTo>
                  <a:pt x="3987" y="1367"/>
                </a:lnTo>
                <a:lnTo>
                  <a:pt x="3977" y="1335"/>
                </a:lnTo>
                <a:lnTo>
                  <a:pt x="3965" y="1304"/>
                </a:lnTo>
                <a:lnTo>
                  <a:pt x="3954" y="1274"/>
                </a:lnTo>
                <a:lnTo>
                  <a:pt x="3942" y="1244"/>
                </a:lnTo>
                <a:lnTo>
                  <a:pt x="3930" y="1216"/>
                </a:lnTo>
                <a:lnTo>
                  <a:pt x="3916" y="1188"/>
                </a:lnTo>
                <a:lnTo>
                  <a:pt x="3902" y="1162"/>
                </a:lnTo>
                <a:lnTo>
                  <a:pt x="3887" y="1136"/>
                </a:lnTo>
                <a:lnTo>
                  <a:pt x="3872" y="1111"/>
                </a:lnTo>
                <a:lnTo>
                  <a:pt x="3857" y="1087"/>
                </a:lnTo>
                <a:lnTo>
                  <a:pt x="3841" y="1064"/>
                </a:lnTo>
                <a:lnTo>
                  <a:pt x="3824" y="1042"/>
                </a:lnTo>
                <a:lnTo>
                  <a:pt x="3808" y="1020"/>
                </a:lnTo>
                <a:lnTo>
                  <a:pt x="3791" y="999"/>
                </a:lnTo>
                <a:lnTo>
                  <a:pt x="3774" y="978"/>
                </a:lnTo>
                <a:lnTo>
                  <a:pt x="3756" y="960"/>
                </a:lnTo>
                <a:lnTo>
                  <a:pt x="3738" y="940"/>
                </a:lnTo>
                <a:lnTo>
                  <a:pt x="3702" y="905"/>
                </a:lnTo>
                <a:lnTo>
                  <a:pt x="3665" y="873"/>
                </a:lnTo>
                <a:lnTo>
                  <a:pt x="3627" y="843"/>
                </a:lnTo>
                <a:lnTo>
                  <a:pt x="3590" y="816"/>
                </a:lnTo>
                <a:lnTo>
                  <a:pt x="3553" y="791"/>
                </a:lnTo>
                <a:lnTo>
                  <a:pt x="3516" y="769"/>
                </a:lnTo>
                <a:lnTo>
                  <a:pt x="3479" y="748"/>
                </a:lnTo>
                <a:lnTo>
                  <a:pt x="3443" y="731"/>
                </a:lnTo>
                <a:lnTo>
                  <a:pt x="3410" y="715"/>
                </a:lnTo>
                <a:lnTo>
                  <a:pt x="3376" y="701"/>
                </a:lnTo>
                <a:lnTo>
                  <a:pt x="3345" y="688"/>
                </a:lnTo>
                <a:lnTo>
                  <a:pt x="3315" y="678"/>
                </a:lnTo>
                <a:lnTo>
                  <a:pt x="3287" y="669"/>
                </a:lnTo>
                <a:lnTo>
                  <a:pt x="3239" y="655"/>
                </a:lnTo>
                <a:lnTo>
                  <a:pt x="3203" y="647"/>
                </a:lnTo>
                <a:lnTo>
                  <a:pt x="3179" y="642"/>
                </a:lnTo>
                <a:lnTo>
                  <a:pt x="3171" y="640"/>
                </a:lnTo>
                <a:lnTo>
                  <a:pt x="3171" y="1542"/>
                </a:lnTo>
                <a:close/>
              </a:path>
            </a:pathLst>
          </a:custGeom>
          <a:solidFill>
            <a:srgbClr val="FFFFFF"/>
          </a:solidFill>
          <a:ln>
            <a:noFill/>
          </a:ln>
        </p:spPr>
        <p:txBody>
          <a:bodyPr/>
          <a:lstStyle/>
          <a:p>
            <a:endParaRPr lang="zh-CN" altLang="en-US"/>
          </a:p>
        </p:txBody>
      </p:sp>
      <p:sp>
        <p:nvSpPr>
          <p:cNvPr id="33" name="Freeform 522"/>
          <p:cNvSpPr>
            <a:spLocks noEditPoints="1"/>
          </p:cNvSpPr>
          <p:nvPr/>
        </p:nvSpPr>
        <p:spPr bwMode="auto">
          <a:xfrm>
            <a:off x="3732018" y="4160333"/>
            <a:ext cx="569955" cy="569955"/>
          </a:xfrm>
          <a:custGeom>
            <a:avLst/>
            <a:gdLst>
              <a:gd name="T0" fmla="*/ 42 w 50"/>
              <a:gd name="T1" fmla="*/ 7 h 50"/>
              <a:gd name="T2" fmla="*/ 42 w 50"/>
              <a:gd name="T3" fmla="*/ 42 h 50"/>
              <a:gd name="T4" fmla="*/ 7 w 50"/>
              <a:gd name="T5" fmla="*/ 42 h 50"/>
              <a:gd name="T6" fmla="*/ 7 w 50"/>
              <a:gd name="T7" fmla="*/ 7 h 50"/>
              <a:gd name="T8" fmla="*/ 24 w 50"/>
              <a:gd name="T9" fmla="*/ 46 h 50"/>
              <a:gd name="T10" fmla="*/ 24 w 50"/>
              <a:gd name="T11" fmla="*/ 38 h 50"/>
              <a:gd name="T12" fmla="*/ 16 w 50"/>
              <a:gd name="T13" fmla="*/ 39 h 50"/>
              <a:gd name="T14" fmla="*/ 21 w 50"/>
              <a:gd name="T15" fmla="*/ 46 h 50"/>
              <a:gd name="T16" fmla="*/ 40 w 50"/>
              <a:gd name="T17" fmla="*/ 10 h 50"/>
              <a:gd name="T18" fmla="*/ 39 w 50"/>
              <a:gd name="T19" fmla="*/ 9 h 50"/>
              <a:gd name="T20" fmla="*/ 39 w 50"/>
              <a:gd name="T21" fmla="*/ 24 h 50"/>
              <a:gd name="T22" fmla="*/ 40 w 50"/>
              <a:gd name="T23" fmla="*/ 10 h 50"/>
              <a:gd name="T24" fmla="*/ 37 w 50"/>
              <a:gd name="T25" fmla="*/ 8 h 50"/>
              <a:gd name="T26" fmla="*/ 35 w 50"/>
              <a:gd name="T27" fmla="*/ 8 h 50"/>
              <a:gd name="T28" fmla="*/ 37 w 50"/>
              <a:gd name="T29" fmla="*/ 8 h 50"/>
              <a:gd name="T30" fmla="*/ 28 w 50"/>
              <a:gd name="T31" fmla="*/ 4 h 50"/>
              <a:gd name="T32" fmla="*/ 26 w 50"/>
              <a:gd name="T33" fmla="*/ 12 h 50"/>
              <a:gd name="T34" fmla="*/ 33 w 50"/>
              <a:gd name="T35" fmla="*/ 10 h 50"/>
              <a:gd name="T36" fmla="*/ 28 w 50"/>
              <a:gd name="T37" fmla="*/ 4 h 50"/>
              <a:gd name="T38" fmla="*/ 24 w 50"/>
              <a:gd name="T39" fmla="*/ 4 h 50"/>
              <a:gd name="T40" fmla="*/ 17 w 50"/>
              <a:gd name="T41" fmla="*/ 9 h 50"/>
              <a:gd name="T42" fmla="*/ 17 w 50"/>
              <a:gd name="T43" fmla="*/ 10 h 50"/>
              <a:gd name="T44" fmla="*/ 24 w 50"/>
              <a:gd name="T45" fmla="*/ 4 h 50"/>
              <a:gd name="T46" fmla="*/ 17 w 50"/>
              <a:gd name="T47" fmla="*/ 5 h 50"/>
              <a:gd name="T48" fmla="*/ 14 w 50"/>
              <a:gd name="T49" fmla="*/ 9 h 50"/>
              <a:gd name="T50" fmla="*/ 17 w 50"/>
              <a:gd name="T51" fmla="*/ 5 h 50"/>
              <a:gd name="T52" fmla="*/ 10 w 50"/>
              <a:gd name="T53" fmla="*/ 9 h 50"/>
              <a:gd name="T54" fmla="*/ 4 w 50"/>
              <a:gd name="T55" fmla="*/ 24 h 50"/>
              <a:gd name="T56" fmla="*/ 13 w 50"/>
              <a:gd name="T57" fmla="*/ 11 h 50"/>
              <a:gd name="T58" fmla="*/ 4 w 50"/>
              <a:gd name="T59" fmla="*/ 26 h 50"/>
              <a:gd name="T60" fmla="*/ 10 w 50"/>
              <a:gd name="T61" fmla="*/ 40 h 50"/>
              <a:gd name="T62" fmla="*/ 13 w 50"/>
              <a:gd name="T63" fmla="*/ 38 h 50"/>
              <a:gd name="T64" fmla="*/ 4 w 50"/>
              <a:gd name="T65" fmla="*/ 26 h 50"/>
              <a:gd name="T66" fmla="*/ 12 w 50"/>
              <a:gd name="T67" fmla="*/ 42 h 50"/>
              <a:gd name="T68" fmla="*/ 15 w 50"/>
              <a:gd name="T69" fmla="*/ 42 h 50"/>
              <a:gd name="T70" fmla="*/ 12 w 50"/>
              <a:gd name="T71" fmla="*/ 42 h 50"/>
              <a:gd name="T72" fmla="*/ 26 w 50"/>
              <a:gd name="T73" fmla="*/ 46 h 50"/>
              <a:gd name="T74" fmla="*/ 33 w 50"/>
              <a:gd name="T75" fmla="*/ 40 h 50"/>
              <a:gd name="T76" fmla="*/ 32 w 50"/>
              <a:gd name="T77" fmla="*/ 39 h 50"/>
              <a:gd name="T78" fmla="*/ 26 w 50"/>
              <a:gd name="T79" fmla="*/ 46 h 50"/>
              <a:gd name="T80" fmla="*/ 33 w 50"/>
              <a:gd name="T81" fmla="*/ 44 h 50"/>
              <a:gd name="T82" fmla="*/ 35 w 50"/>
              <a:gd name="T83" fmla="*/ 40 h 50"/>
              <a:gd name="T84" fmla="*/ 33 w 50"/>
              <a:gd name="T85" fmla="*/ 44 h 50"/>
              <a:gd name="T86" fmla="*/ 39 w 50"/>
              <a:gd name="T87" fmla="*/ 40 h 50"/>
              <a:gd name="T88" fmla="*/ 46 w 50"/>
              <a:gd name="T89" fmla="*/ 26 h 50"/>
              <a:gd name="T90" fmla="*/ 36 w 50"/>
              <a:gd name="T91" fmla="*/ 38 h 50"/>
              <a:gd name="T92" fmla="*/ 34 w 50"/>
              <a:gd name="T93" fmla="*/ 12 h 50"/>
              <a:gd name="T94" fmla="*/ 33 w 50"/>
              <a:gd name="T95" fmla="*/ 13 h 50"/>
              <a:gd name="T96" fmla="*/ 26 w 50"/>
              <a:gd name="T97" fmla="*/ 24 h 50"/>
              <a:gd name="T98" fmla="*/ 34 w 50"/>
              <a:gd name="T99" fmla="*/ 12 h 50"/>
              <a:gd name="T100" fmla="*/ 24 w 50"/>
              <a:gd name="T101" fmla="*/ 14 h 50"/>
              <a:gd name="T102" fmla="*/ 15 w 50"/>
              <a:gd name="T103" fmla="*/ 12 h 50"/>
              <a:gd name="T104" fmla="*/ 24 w 50"/>
              <a:gd name="T105" fmla="*/ 24 h 50"/>
              <a:gd name="T106" fmla="*/ 24 w 50"/>
              <a:gd name="T107" fmla="*/ 35 h 50"/>
              <a:gd name="T108" fmla="*/ 24 w 50"/>
              <a:gd name="T109" fmla="*/ 26 h 50"/>
              <a:gd name="T110" fmla="*/ 15 w 50"/>
              <a:gd name="T111" fmla="*/ 37 h 50"/>
              <a:gd name="T112" fmla="*/ 24 w 50"/>
              <a:gd name="T113" fmla="*/ 35 h 50"/>
              <a:gd name="T114" fmla="*/ 26 w 50"/>
              <a:gd name="T115" fmla="*/ 35 h 50"/>
              <a:gd name="T116" fmla="*/ 34 w 50"/>
              <a:gd name="T117" fmla="*/ 37 h 50"/>
              <a:gd name="T118" fmla="*/ 26 w 50"/>
              <a:gd name="T119" fmla="*/ 2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 h="50">
                <a:moveTo>
                  <a:pt x="25" y="0"/>
                </a:moveTo>
                <a:cubicBezTo>
                  <a:pt x="32" y="0"/>
                  <a:pt x="38" y="3"/>
                  <a:pt x="42" y="7"/>
                </a:cubicBezTo>
                <a:cubicBezTo>
                  <a:pt x="47" y="12"/>
                  <a:pt x="50" y="18"/>
                  <a:pt x="50" y="25"/>
                </a:cubicBezTo>
                <a:cubicBezTo>
                  <a:pt x="50" y="32"/>
                  <a:pt x="47" y="38"/>
                  <a:pt x="42" y="42"/>
                </a:cubicBezTo>
                <a:cubicBezTo>
                  <a:pt x="38" y="47"/>
                  <a:pt x="32" y="50"/>
                  <a:pt x="25" y="50"/>
                </a:cubicBezTo>
                <a:cubicBezTo>
                  <a:pt x="18" y="50"/>
                  <a:pt x="12" y="47"/>
                  <a:pt x="7" y="42"/>
                </a:cubicBezTo>
                <a:cubicBezTo>
                  <a:pt x="3" y="38"/>
                  <a:pt x="0" y="32"/>
                  <a:pt x="0" y="25"/>
                </a:cubicBezTo>
                <a:cubicBezTo>
                  <a:pt x="0" y="18"/>
                  <a:pt x="3" y="12"/>
                  <a:pt x="7" y="7"/>
                </a:cubicBezTo>
                <a:cubicBezTo>
                  <a:pt x="12" y="3"/>
                  <a:pt x="18" y="0"/>
                  <a:pt x="25" y="0"/>
                </a:cubicBezTo>
                <a:close/>
                <a:moveTo>
                  <a:pt x="24" y="46"/>
                </a:moveTo>
                <a:cubicBezTo>
                  <a:pt x="24" y="46"/>
                  <a:pt x="24" y="46"/>
                  <a:pt x="24" y="46"/>
                </a:cubicBezTo>
                <a:cubicBezTo>
                  <a:pt x="24" y="38"/>
                  <a:pt x="24" y="38"/>
                  <a:pt x="24" y="38"/>
                </a:cubicBezTo>
                <a:cubicBezTo>
                  <a:pt x="21" y="38"/>
                  <a:pt x="19" y="38"/>
                  <a:pt x="17" y="39"/>
                </a:cubicBezTo>
                <a:cubicBezTo>
                  <a:pt x="17" y="39"/>
                  <a:pt x="17" y="39"/>
                  <a:pt x="16" y="39"/>
                </a:cubicBezTo>
                <a:cubicBezTo>
                  <a:pt x="17" y="40"/>
                  <a:pt x="17" y="40"/>
                  <a:pt x="17" y="40"/>
                </a:cubicBezTo>
                <a:cubicBezTo>
                  <a:pt x="18" y="43"/>
                  <a:pt x="20" y="44"/>
                  <a:pt x="21" y="46"/>
                </a:cubicBezTo>
                <a:cubicBezTo>
                  <a:pt x="22" y="46"/>
                  <a:pt x="23" y="46"/>
                  <a:pt x="24" y="46"/>
                </a:cubicBezTo>
                <a:close/>
                <a:moveTo>
                  <a:pt x="40" y="10"/>
                </a:moveTo>
                <a:cubicBezTo>
                  <a:pt x="40" y="10"/>
                  <a:pt x="40" y="10"/>
                  <a:pt x="40" y="10"/>
                </a:cubicBezTo>
                <a:cubicBezTo>
                  <a:pt x="40" y="10"/>
                  <a:pt x="39" y="10"/>
                  <a:pt x="39" y="9"/>
                </a:cubicBezTo>
                <a:cubicBezTo>
                  <a:pt x="38" y="10"/>
                  <a:pt x="37" y="11"/>
                  <a:pt x="36" y="11"/>
                </a:cubicBezTo>
                <a:cubicBezTo>
                  <a:pt x="38" y="15"/>
                  <a:pt x="38" y="19"/>
                  <a:pt x="39" y="24"/>
                </a:cubicBezTo>
                <a:cubicBezTo>
                  <a:pt x="46" y="24"/>
                  <a:pt x="46" y="24"/>
                  <a:pt x="46" y="24"/>
                </a:cubicBezTo>
                <a:cubicBezTo>
                  <a:pt x="46" y="18"/>
                  <a:pt x="43" y="13"/>
                  <a:pt x="40" y="10"/>
                </a:cubicBezTo>
                <a:close/>
                <a:moveTo>
                  <a:pt x="37" y="8"/>
                </a:moveTo>
                <a:cubicBezTo>
                  <a:pt x="37" y="8"/>
                  <a:pt x="37" y="8"/>
                  <a:pt x="37" y="8"/>
                </a:cubicBezTo>
                <a:cubicBezTo>
                  <a:pt x="36" y="7"/>
                  <a:pt x="35" y="6"/>
                  <a:pt x="33" y="5"/>
                </a:cubicBezTo>
                <a:cubicBezTo>
                  <a:pt x="34" y="6"/>
                  <a:pt x="34" y="7"/>
                  <a:pt x="35" y="8"/>
                </a:cubicBezTo>
                <a:cubicBezTo>
                  <a:pt x="35" y="8"/>
                  <a:pt x="35" y="9"/>
                  <a:pt x="35" y="9"/>
                </a:cubicBezTo>
                <a:cubicBezTo>
                  <a:pt x="36" y="9"/>
                  <a:pt x="37" y="8"/>
                  <a:pt x="37" y="8"/>
                </a:cubicBezTo>
                <a:close/>
                <a:moveTo>
                  <a:pt x="28" y="4"/>
                </a:moveTo>
                <a:cubicBezTo>
                  <a:pt x="28" y="4"/>
                  <a:pt x="28" y="4"/>
                  <a:pt x="28" y="4"/>
                </a:cubicBezTo>
                <a:cubicBezTo>
                  <a:pt x="28" y="4"/>
                  <a:pt x="27" y="4"/>
                  <a:pt x="26" y="4"/>
                </a:cubicBezTo>
                <a:cubicBezTo>
                  <a:pt x="26" y="12"/>
                  <a:pt x="26" y="12"/>
                  <a:pt x="26" y="12"/>
                </a:cubicBezTo>
                <a:cubicBezTo>
                  <a:pt x="28" y="12"/>
                  <a:pt x="30" y="11"/>
                  <a:pt x="32" y="10"/>
                </a:cubicBezTo>
                <a:cubicBezTo>
                  <a:pt x="33" y="10"/>
                  <a:pt x="33" y="10"/>
                  <a:pt x="33" y="10"/>
                </a:cubicBezTo>
                <a:cubicBezTo>
                  <a:pt x="33" y="10"/>
                  <a:pt x="33" y="9"/>
                  <a:pt x="33" y="9"/>
                </a:cubicBezTo>
                <a:cubicBezTo>
                  <a:pt x="31" y="7"/>
                  <a:pt x="30" y="5"/>
                  <a:pt x="28" y="4"/>
                </a:cubicBezTo>
                <a:close/>
                <a:moveTo>
                  <a:pt x="24" y="4"/>
                </a:moveTo>
                <a:cubicBezTo>
                  <a:pt x="24" y="4"/>
                  <a:pt x="24" y="4"/>
                  <a:pt x="24" y="4"/>
                </a:cubicBezTo>
                <a:cubicBezTo>
                  <a:pt x="23" y="4"/>
                  <a:pt x="22" y="4"/>
                  <a:pt x="21" y="4"/>
                </a:cubicBezTo>
                <a:cubicBezTo>
                  <a:pt x="20" y="5"/>
                  <a:pt x="18" y="7"/>
                  <a:pt x="17" y="9"/>
                </a:cubicBezTo>
                <a:cubicBezTo>
                  <a:pt x="17" y="9"/>
                  <a:pt x="17" y="10"/>
                  <a:pt x="16" y="10"/>
                </a:cubicBezTo>
                <a:cubicBezTo>
                  <a:pt x="17" y="10"/>
                  <a:pt x="17" y="10"/>
                  <a:pt x="17" y="10"/>
                </a:cubicBezTo>
                <a:cubicBezTo>
                  <a:pt x="19" y="11"/>
                  <a:pt x="21" y="12"/>
                  <a:pt x="24" y="12"/>
                </a:cubicBezTo>
                <a:cubicBezTo>
                  <a:pt x="24" y="4"/>
                  <a:pt x="24" y="4"/>
                  <a:pt x="24" y="4"/>
                </a:cubicBezTo>
                <a:close/>
                <a:moveTo>
                  <a:pt x="17" y="5"/>
                </a:moveTo>
                <a:cubicBezTo>
                  <a:pt x="17" y="5"/>
                  <a:pt x="17" y="5"/>
                  <a:pt x="17" y="5"/>
                </a:cubicBezTo>
                <a:cubicBezTo>
                  <a:pt x="15" y="6"/>
                  <a:pt x="14" y="7"/>
                  <a:pt x="12" y="8"/>
                </a:cubicBezTo>
                <a:cubicBezTo>
                  <a:pt x="13" y="8"/>
                  <a:pt x="14" y="9"/>
                  <a:pt x="14" y="9"/>
                </a:cubicBezTo>
                <a:cubicBezTo>
                  <a:pt x="14" y="9"/>
                  <a:pt x="15" y="8"/>
                  <a:pt x="15" y="8"/>
                </a:cubicBezTo>
                <a:cubicBezTo>
                  <a:pt x="15" y="7"/>
                  <a:pt x="16" y="6"/>
                  <a:pt x="17" y="5"/>
                </a:cubicBezTo>
                <a:close/>
                <a:moveTo>
                  <a:pt x="10" y="9"/>
                </a:moveTo>
                <a:cubicBezTo>
                  <a:pt x="10" y="9"/>
                  <a:pt x="10" y="9"/>
                  <a:pt x="10" y="9"/>
                </a:cubicBezTo>
                <a:cubicBezTo>
                  <a:pt x="10" y="10"/>
                  <a:pt x="10" y="10"/>
                  <a:pt x="10" y="10"/>
                </a:cubicBezTo>
                <a:cubicBezTo>
                  <a:pt x="6" y="13"/>
                  <a:pt x="4" y="18"/>
                  <a:pt x="4" y="24"/>
                </a:cubicBezTo>
                <a:cubicBezTo>
                  <a:pt x="11" y="24"/>
                  <a:pt x="11" y="24"/>
                  <a:pt x="11" y="24"/>
                </a:cubicBezTo>
                <a:cubicBezTo>
                  <a:pt x="11" y="19"/>
                  <a:pt x="12" y="15"/>
                  <a:pt x="13" y="11"/>
                </a:cubicBezTo>
                <a:cubicBezTo>
                  <a:pt x="12" y="11"/>
                  <a:pt x="11" y="10"/>
                  <a:pt x="10" y="9"/>
                </a:cubicBezTo>
                <a:close/>
                <a:moveTo>
                  <a:pt x="4" y="26"/>
                </a:moveTo>
                <a:cubicBezTo>
                  <a:pt x="4" y="26"/>
                  <a:pt x="4" y="26"/>
                  <a:pt x="4" y="26"/>
                </a:cubicBezTo>
                <a:cubicBezTo>
                  <a:pt x="4" y="31"/>
                  <a:pt x="6" y="36"/>
                  <a:pt x="10" y="40"/>
                </a:cubicBezTo>
                <a:cubicBezTo>
                  <a:pt x="10" y="40"/>
                  <a:pt x="10" y="40"/>
                  <a:pt x="10" y="40"/>
                </a:cubicBezTo>
                <a:cubicBezTo>
                  <a:pt x="11" y="39"/>
                  <a:pt x="12" y="39"/>
                  <a:pt x="13" y="38"/>
                </a:cubicBezTo>
                <a:cubicBezTo>
                  <a:pt x="12" y="35"/>
                  <a:pt x="11" y="30"/>
                  <a:pt x="11" y="26"/>
                </a:cubicBezTo>
                <a:cubicBezTo>
                  <a:pt x="4" y="26"/>
                  <a:pt x="4" y="26"/>
                  <a:pt x="4" y="26"/>
                </a:cubicBezTo>
                <a:close/>
                <a:moveTo>
                  <a:pt x="12" y="42"/>
                </a:moveTo>
                <a:cubicBezTo>
                  <a:pt x="12" y="42"/>
                  <a:pt x="12" y="42"/>
                  <a:pt x="12" y="42"/>
                </a:cubicBezTo>
                <a:cubicBezTo>
                  <a:pt x="14" y="43"/>
                  <a:pt x="15" y="43"/>
                  <a:pt x="17" y="44"/>
                </a:cubicBezTo>
                <a:cubicBezTo>
                  <a:pt x="16" y="43"/>
                  <a:pt x="15" y="42"/>
                  <a:pt x="15" y="42"/>
                </a:cubicBezTo>
                <a:cubicBezTo>
                  <a:pt x="15" y="41"/>
                  <a:pt x="14" y="41"/>
                  <a:pt x="14" y="40"/>
                </a:cubicBezTo>
                <a:cubicBezTo>
                  <a:pt x="14" y="41"/>
                  <a:pt x="13" y="41"/>
                  <a:pt x="12" y="42"/>
                </a:cubicBezTo>
                <a:close/>
                <a:moveTo>
                  <a:pt x="26" y="46"/>
                </a:moveTo>
                <a:cubicBezTo>
                  <a:pt x="26" y="46"/>
                  <a:pt x="26" y="46"/>
                  <a:pt x="26" y="46"/>
                </a:cubicBezTo>
                <a:cubicBezTo>
                  <a:pt x="27" y="46"/>
                  <a:pt x="28" y="46"/>
                  <a:pt x="28" y="46"/>
                </a:cubicBezTo>
                <a:cubicBezTo>
                  <a:pt x="30" y="44"/>
                  <a:pt x="31" y="43"/>
                  <a:pt x="33" y="40"/>
                </a:cubicBezTo>
                <a:cubicBezTo>
                  <a:pt x="33" y="40"/>
                  <a:pt x="33" y="40"/>
                  <a:pt x="33" y="39"/>
                </a:cubicBezTo>
                <a:cubicBezTo>
                  <a:pt x="33" y="39"/>
                  <a:pt x="33" y="39"/>
                  <a:pt x="32" y="39"/>
                </a:cubicBezTo>
                <a:cubicBezTo>
                  <a:pt x="30" y="38"/>
                  <a:pt x="28" y="38"/>
                  <a:pt x="26" y="38"/>
                </a:cubicBezTo>
                <a:cubicBezTo>
                  <a:pt x="26" y="46"/>
                  <a:pt x="26" y="46"/>
                  <a:pt x="26" y="46"/>
                </a:cubicBezTo>
                <a:close/>
                <a:moveTo>
                  <a:pt x="33" y="44"/>
                </a:moveTo>
                <a:cubicBezTo>
                  <a:pt x="33" y="44"/>
                  <a:pt x="33" y="44"/>
                  <a:pt x="33" y="44"/>
                </a:cubicBezTo>
                <a:cubicBezTo>
                  <a:pt x="35" y="43"/>
                  <a:pt x="36" y="43"/>
                  <a:pt x="37" y="42"/>
                </a:cubicBezTo>
                <a:cubicBezTo>
                  <a:pt x="37" y="41"/>
                  <a:pt x="36" y="41"/>
                  <a:pt x="35" y="40"/>
                </a:cubicBezTo>
                <a:cubicBezTo>
                  <a:pt x="35" y="41"/>
                  <a:pt x="35" y="41"/>
                  <a:pt x="35" y="42"/>
                </a:cubicBezTo>
                <a:cubicBezTo>
                  <a:pt x="34" y="42"/>
                  <a:pt x="34" y="43"/>
                  <a:pt x="33" y="44"/>
                </a:cubicBezTo>
                <a:close/>
                <a:moveTo>
                  <a:pt x="39" y="40"/>
                </a:moveTo>
                <a:cubicBezTo>
                  <a:pt x="39" y="40"/>
                  <a:pt x="39" y="40"/>
                  <a:pt x="39" y="40"/>
                </a:cubicBezTo>
                <a:cubicBezTo>
                  <a:pt x="40" y="40"/>
                  <a:pt x="40" y="40"/>
                  <a:pt x="40" y="40"/>
                </a:cubicBezTo>
                <a:cubicBezTo>
                  <a:pt x="43" y="36"/>
                  <a:pt x="46" y="31"/>
                  <a:pt x="46" y="26"/>
                </a:cubicBezTo>
                <a:cubicBezTo>
                  <a:pt x="39" y="26"/>
                  <a:pt x="39" y="26"/>
                  <a:pt x="39" y="26"/>
                </a:cubicBezTo>
                <a:cubicBezTo>
                  <a:pt x="38" y="30"/>
                  <a:pt x="38" y="35"/>
                  <a:pt x="36" y="38"/>
                </a:cubicBezTo>
                <a:cubicBezTo>
                  <a:pt x="37" y="39"/>
                  <a:pt x="38" y="39"/>
                  <a:pt x="39" y="40"/>
                </a:cubicBezTo>
                <a:close/>
                <a:moveTo>
                  <a:pt x="34" y="12"/>
                </a:moveTo>
                <a:cubicBezTo>
                  <a:pt x="34" y="12"/>
                  <a:pt x="34" y="12"/>
                  <a:pt x="34" y="12"/>
                </a:cubicBezTo>
                <a:cubicBezTo>
                  <a:pt x="34" y="12"/>
                  <a:pt x="34" y="12"/>
                  <a:pt x="33" y="13"/>
                </a:cubicBezTo>
                <a:cubicBezTo>
                  <a:pt x="31" y="13"/>
                  <a:pt x="29" y="14"/>
                  <a:pt x="26" y="14"/>
                </a:cubicBezTo>
                <a:cubicBezTo>
                  <a:pt x="26" y="24"/>
                  <a:pt x="26" y="24"/>
                  <a:pt x="26" y="24"/>
                </a:cubicBezTo>
                <a:cubicBezTo>
                  <a:pt x="36" y="24"/>
                  <a:pt x="36" y="24"/>
                  <a:pt x="36" y="24"/>
                </a:cubicBezTo>
                <a:cubicBezTo>
                  <a:pt x="36" y="19"/>
                  <a:pt x="35" y="15"/>
                  <a:pt x="34" y="12"/>
                </a:cubicBezTo>
                <a:close/>
                <a:moveTo>
                  <a:pt x="24" y="14"/>
                </a:moveTo>
                <a:cubicBezTo>
                  <a:pt x="24" y="14"/>
                  <a:pt x="24" y="14"/>
                  <a:pt x="24" y="14"/>
                </a:cubicBezTo>
                <a:cubicBezTo>
                  <a:pt x="21" y="14"/>
                  <a:pt x="19" y="13"/>
                  <a:pt x="16" y="13"/>
                </a:cubicBezTo>
                <a:cubicBezTo>
                  <a:pt x="16" y="12"/>
                  <a:pt x="16" y="12"/>
                  <a:pt x="15" y="12"/>
                </a:cubicBezTo>
                <a:cubicBezTo>
                  <a:pt x="14" y="15"/>
                  <a:pt x="13" y="19"/>
                  <a:pt x="13" y="24"/>
                </a:cubicBezTo>
                <a:cubicBezTo>
                  <a:pt x="24" y="24"/>
                  <a:pt x="24" y="24"/>
                  <a:pt x="24" y="24"/>
                </a:cubicBezTo>
                <a:cubicBezTo>
                  <a:pt x="24" y="14"/>
                  <a:pt x="24" y="14"/>
                  <a:pt x="24" y="14"/>
                </a:cubicBezTo>
                <a:close/>
                <a:moveTo>
                  <a:pt x="24" y="35"/>
                </a:moveTo>
                <a:cubicBezTo>
                  <a:pt x="24" y="35"/>
                  <a:pt x="24" y="35"/>
                  <a:pt x="24" y="35"/>
                </a:cubicBezTo>
                <a:cubicBezTo>
                  <a:pt x="24" y="26"/>
                  <a:pt x="24" y="26"/>
                  <a:pt x="24" y="26"/>
                </a:cubicBezTo>
                <a:cubicBezTo>
                  <a:pt x="13" y="26"/>
                  <a:pt x="13" y="26"/>
                  <a:pt x="13" y="26"/>
                </a:cubicBezTo>
                <a:cubicBezTo>
                  <a:pt x="13" y="30"/>
                  <a:pt x="14" y="34"/>
                  <a:pt x="15" y="37"/>
                </a:cubicBezTo>
                <a:cubicBezTo>
                  <a:pt x="16" y="37"/>
                  <a:pt x="16" y="37"/>
                  <a:pt x="16" y="37"/>
                </a:cubicBezTo>
                <a:cubicBezTo>
                  <a:pt x="19" y="36"/>
                  <a:pt x="21" y="36"/>
                  <a:pt x="24" y="35"/>
                </a:cubicBezTo>
                <a:close/>
                <a:moveTo>
                  <a:pt x="26" y="35"/>
                </a:moveTo>
                <a:cubicBezTo>
                  <a:pt x="26" y="35"/>
                  <a:pt x="26" y="35"/>
                  <a:pt x="26" y="35"/>
                </a:cubicBezTo>
                <a:cubicBezTo>
                  <a:pt x="29" y="36"/>
                  <a:pt x="31" y="36"/>
                  <a:pt x="33" y="37"/>
                </a:cubicBezTo>
                <a:cubicBezTo>
                  <a:pt x="34" y="37"/>
                  <a:pt x="34" y="37"/>
                  <a:pt x="34" y="37"/>
                </a:cubicBezTo>
                <a:cubicBezTo>
                  <a:pt x="35" y="34"/>
                  <a:pt x="36" y="30"/>
                  <a:pt x="36" y="26"/>
                </a:cubicBezTo>
                <a:cubicBezTo>
                  <a:pt x="26" y="26"/>
                  <a:pt x="26" y="26"/>
                  <a:pt x="26" y="26"/>
                </a:cubicBezTo>
                <a:cubicBezTo>
                  <a:pt x="26" y="35"/>
                  <a:pt x="26" y="35"/>
                  <a:pt x="26" y="35"/>
                </a:cubicBezTo>
                <a:close/>
              </a:path>
            </a:pathLst>
          </a:custGeom>
          <a:solidFill>
            <a:srgbClr val="FFFFFF"/>
          </a:solidFill>
          <a:ln>
            <a:noFill/>
          </a:ln>
          <a:effectLst/>
        </p:spPr>
        <p:txBody>
          <a:bodyPr/>
          <a:lstStyle/>
          <a:p>
            <a:endParaRPr lang="zh-CN" altLang="en-US" sz="2400"/>
          </a:p>
        </p:txBody>
      </p:sp>
      <p:sp>
        <p:nvSpPr>
          <p:cNvPr id="38" name="矩形 37"/>
          <p:cNvSpPr/>
          <p:nvPr/>
        </p:nvSpPr>
        <p:spPr>
          <a:xfrm>
            <a:off x="9157249" y="3152604"/>
            <a:ext cx="2647827" cy="8819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9" name="圆角矩形 38"/>
          <p:cNvSpPr/>
          <p:nvPr/>
        </p:nvSpPr>
        <p:spPr>
          <a:xfrm>
            <a:off x="9157250" y="2789376"/>
            <a:ext cx="2689254" cy="3378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40" name="矩形 39"/>
          <p:cNvSpPr/>
          <p:nvPr/>
        </p:nvSpPr>
        <p:spPr>
          <a:xfrm>
            <a:off x="8322717" y="5258077"/>
            <a:ext cx="2647827" cy="8819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41" name="圆角矩形 40"/>
          <p:cNvSpPr/>
          <p:nvPr/>
        </p:nvSpPr>
        <p:spPr>
          <a:xfrm>
            <a:off x="8322718" y="4894849"/>
            <a:ext cx="2689254" cy="3378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42" name="矩形 41"/>
          <p:cNvSpPr/>
          <p:nvPr/>
        </p:nvSpPr>
        <p:spPr>
          <a:xfrm>
            <a:off x="574474" y="4850529"/>
            <a:ext cx="2647827" cy="8819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43" name="圆角矩形 42"/>
          <p:cNvSpPr/>
          <p:nvPr/>
        </p:nvSpPr>
        <p:spPr>
          <a:xfrm>
            <a:off x="574475" y="4487301"/>
            <a:ext cx="2689254" cy="3378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44" name="矩形 43"/>
          <p:cNvSpPr/>
          <p:nvPr/>
        </p:nvSpPr>
        <p:spPr>
          <a:xfrm>
            <a:off x="764679" y="2565394"/>
            <a:ext cx="2647827" cy="8819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45" name="圆角矩形 44"/>
          <p:cNvSpPr/>
          <p:nvPr/>
        </p:nvSpPr>
        <p:spPr>
          <a:xfrm>
            <a:off x="764680" y="2202166"/>
            <a:ext cx="2689254" cy="3378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54" name="Rounded Rectangle 24"/>
          <p:cNvSpPr/>
          <p:nvPr/>
        </p:nvSpPr>
        <p:spPr>
          <a:xfrm>
            <a:off x="4872319" y="3725340"/>
            <a:ext cx="288625" cy="2886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5" name="Rounded Rectangle 24"/>
          <p:cNvSpPr/>
          <p:nvPr/>
        </p:nvSpPr>
        <p:spPr>
          <a:xfrm>
            <a:off x="7208589" y="3137824"/>
            <a:ext cx="288625" cy="2886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8" name="Freeform 21"/>
          <p:cNvSpPr/>
          <p:nvPr/>
        </p:nvSpPr>
        <p:spPr bwMode="auto">
          <a:xfrm>
            <a:off x="4167442" y="2258936"/>
            <a:ext cx="892932" cy="1982609"/>
          </a:xfrm>
          <a:custGeom>
            <a:avLst/>
            <a:gdLst>
              <a:gd name="T0" fmla="*/ 0 w 215"/>
              <a:gd name="T1" fmla="*/ 0 h 478"/>
              <a:gd name="T2" fmla="*/ 0 w 215"/>
              <a:gd name="T3" fmla="*/ 1129871 h 478"/>
              <a:gd name="T4" fmla="*/ 326294 w 215"/>
              <a:gd name="T5" fmla="*/ 1455737 h 478"/>
              <a:gd name="T6" fmla="*/ 655638 w 215"/>
              <a:gd name="T7" fmla="*/ 1129871 h 478"/>
              <a:gd name="T8" fmla="*/ 655638 w 215"/>
              <a:gd name="T9" fmla="*/ 0 h 478"/>
              <a:gd name="T10" fmla="*/ 0 w 215"/>
              <a:gd name="T11" fmla="*/ 0 h 478"/>
              <a:gd name="T12" fmla="*/ 0 60000 65536"/>
              <a:gd name="T13" fmla="*/ 0 60000 65536"/>
              <a:gd name="T14" fmla="*/ 0 60000 65536"/>
              <a:gd name="T15" fmla="*/ 0 60000 65536"/>
              <a:gd name="T16" fmla="*/ 0 60000 65536"/>
              <a:gd name="T17" fmla="*/ 0 60000 65536"/>
              <a:gd name="T18" fmla="*/ 0 w 215"/>
              <a:gd name="T19" fmla="*/ 0 h 478"/>
              <a:gd name="T20" fmla="*/ 215 w 215"/>
              <a:gd name="T21" fmla="*/ 478 h 478"/>
            </a:gdLst>
            <a:ahLst/>
            <a:cxnLst>
              <a:cxn ang="T12">
                <a:pos x="T0" y="T1"/>
              </a:cxn>
              <a:cxn ang="T13">
                <a:pos x="T2" y="T3"/>
              </a:cxn>
              <a:cxn ang="T14">
                <a:pos x="T4" y="T5"/>
              </a:cxn>
              <a:cxn ang="T15">
                <a:pos x="T6" y="T7"/>
              </a:cxn>
              <a:cxn ang="T16">
                <a:pos x="T8" y="T9"/>
              </a:cxn>
              <a:cxn ang="T17">
                <a:pos x="T10" y="T11"/>
              </a:cxn>
            </a:cxnLst>
            <a:rect l="T18" t="T19" r="T20" b="T21"/>
            <a:pathLst>
              <a:path w="215" h="478">
                <a:moveTo>
                  <a:pt x="0" y="0"/>
                </a:moveTo>
                <a:cubicBezTo>
                  <a:pt x="0" y="371"/>
                  <a:pt x="0" y="371"/>
                  <a:pt x="0" y="371"/>
                </a:cubicBezTo>
                <a:cubicBezTo>
                  <a:pt x="0" y="430"/>
                  <a:pt x="48" y="478"/>
                  <a:pt x="107" y="478"/>
                </a:cubicBezTo>
                <a:cubicBezTo>
                  <a:pt x="167" y="478"/>
                  <a:pt x="215" y="430"/>
                  <a:pt x="215" y="371"/>
                </a:cubicBezTo>
                <a:cubicBezTo>
                  <a:pt x="215" y="0"/>
                  <a:pt x="215" y="0"/>
                  <a:pt x="215" y="0"/>
                </a:cubicBezTo>
                <a:lnTo>
                  <a:pt x="0" y="0"/>
                </a:lnTo>
                <a:close/>
              </a:path>
            </a:pathLst>
          </a:custGeom>
          <a:solidFill>
            <a:schemeClr val="accent1"/>
          </a:solidFill>
          <a:ln>
            <a:noFill/>
          </a:ln>
        </p:spPr>
        <p:txBody>
          <a:bodyPr/>
          <a:lstStyle/>
          <a:p>
            <a:endParaRPr lang="zh-CN" altLang="en-US">
              <a:solidFill>
                <a:schemeClr val="bg1"/>
              </a:solidFill>
            </a:endParaRPr>
          </a:p>
        </p:txBody>
      </p:sp>
      <p:sp>
        <p:nvSpPr>
          <p:cNvPr id="30" name="Oval 22"/>
          <p:cNvSpPr>
            <a:spLocks noChangeArrowheads="1"/>
          </p:cNvSpPr>
          <p:nvPr/>
        </p:nvSpPr>
        <p:spPr bwMode="auto">
          <a:xfrm>
            <a:off x="4249601" y="3437260"/>
            <a:ext cx="728615" cy="722128"/>
          </a:xfrm>
          <a:prstGeom prst="ellipse">
            <a:avLst/>
          </a:prstGeom>
          <a:solidFill>
            <a:srgbClr val="FFFFFF"/>
          </a:solidFill>
          <a:ln>
            <a:noFill/>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solidFill>
                <a:schemeClr val="bg1"/>
              </a:solidFill>
              <a:latin typeface="Calibri" panose="020F0502020204030204" pitchFamily="34" charset="0"/>
            </a:endParaRPr>
          </a:p>
        </p:txBody>
      </p:sp>
      <p:sp>
        <p:nvSpPr>
          <p:cNvPr id="31" name="Freeform 23"/>
          <p:cNvSpPr/>
          <p:nvPr/>
        </p:nvSpPr>
        <p:spPr bwMode="auto">
          <a:xfrm>
            <a:off x="7131628" y="3350776"/>
            <a:ext cx="892931" cy="1986935"/>
          </a:xfrm>
          <a:custGeom>
            <a:avLst/>
            <a:gdLst>
              <a:gd name="T0" fmla="*/ 655637 w 215"/>
              <a:gd name="T1" fmla="*/ 1458913 h 479"/>
              <a:gd name="T2" fmla="*/ 655637 w 215"/>
              <a:gd name="T3" fmla="*/ 328941 h 479"/>
              <a:gd name="T4" fmla="*/ 329343 w 215"/>
              <a:gd name="T5" fmla="*/ 0 h 479"/>
              <a:gd name="T6" fmla="*/ 0 w 215"/>
              <a:gd name="T7" fmla="*/ 328941 h 479"/>
              <a:gd name="T8" fmla="*/ 0 w 215"/>
              <a:gd name="T9" fmla="*/ 1458913 h 479"/>
              <a:gd name="T10" fmla="*/ 655637 w 215"/>
              <a:gd name="T11" fmla="*/ 1458913 h 479"/>
              <a:gd name="T12" fmla="*/ 0 60000 65536"/>
              <a:gd name="T13" fmla="*/ 0 60000 65536"/>
              <a:gd name="T14" fmla="*/ 0 60000 65536"/>
              <a:gd name="T15" fmla="*/ 0 60000 65536"/>
              <a:gd name="T16" fmla="*/ 0 60000 65536"/>
              <a:gd name="T17" fmla="*/ 0 60000 65536"/>
              <a:gd name="T18" fmla="*/ 0 w 215"/>
              <a:gd name="T19" fmla="*/ 0 h 479"/>
              <a:gd name="T20" fmla="*/ 215 w 215"/>
              <a:gd name="T21" fmla="*/ 479 h 479"/>
            </a:gdLst>
            <a:ahLst/>
            <a:cxnLst>
              <a:cxn ang="T12">
                <a:pos x="T0" y="T1"/>
              </a:cxn>
              <a:cxn ang="T13">
                <a:pos x="T2" y="T3"/>
              </a:cxn>
              <a:cxn ang="T14">
                <a:pos x="T4" y="T5"/>
              </a:cxn>
              <a:cxn ang="T15">
                <a:pos x="T6" y="T7"/>
              </a:cxn>
              <a:cxn ang="T16">
                <a:pos x="T8" y="T9"/>
              </a:cxn>
              <a:cxn ang="T17">
                <a:pos x="T10" y="T11"/>
              </a:cxn>
            </a:cxnLst>
            <a:rect l="T18" t="T19" r="T20" b="T21"/>
            <a:pathLst>
              <a:path w="215" h="479">
                <a:moveTo>
                  <a:pt x="215" y="479"/>
                </a:moveTo>
                <a:cubicBezTo>
                  <a:pt x="215" y="108"/>
                  <a:pt x="215" y="108"/>
                  <a:pt x="215" y="108"/>
                </a:cubicBezTo>
                <a:cubicBezTo>
                  <a:pt x="215" y="49"/>
                  <a:pt x="167" y="0"/>
                  <a:pt x="108" y="0"/>
                </a:cubicBezTo>
                <a:cubicBezTo>
                  <a:pt x="48" y="0"/>
                  <a:pt x="0" y="49"/>
                  <a:pt x="0" y="108"/>
                </a:cubicBezTo>
                <a:cubicBezTo>
                  <a:pt x="0" y="479"/>
                  <a:pt x="0" y="479"/>
                  <a:pt x="0" y="479"/>
                </a:cubicBezTo>
                <a:lnTo>
                  <a:pt x="215" y="479"/>
                </a:lnTo>
                <a:close/>
              </a:path>
            </a:pathLst>
          </a:custGeom>
          <a:solidFill>
            <a:schemeClr val="accent1"/>
          </a:solidFill>
          <a:ln>
            <a:noFill/>
          </a:ln>
        </p:spPr>
        <p:txBody>
          <a:bodyPr/>
          <a:lstStyle/>
          <a:p>
            <a:endParaRPr lang="zh-CN" altLang="en-US">
              <a:solidFill>
                <a:schemeClr val="bg1"/>
              </a:solidFill>
            </a:endParaRPr>
          </a:p>
        </p:txBody>
      </p:sp>
      <p:sp>
        <p:nvSpPr>
          <p:cNvPr id="32" name="Oval 24"/>
          <p:cNvSpPr>
            <a:spLocks noChangeArrowheads="1"/>
          </p:cNvSpPr>
          <p:nvPr/>
        </p:nvSpPr>
        <p:spPr bwMode="auto">
          <a:xfrm>
            <a:off x="7215947" y="3437260"/>
            <a:ext cx="726452" cy="722128"/>
          </a:xfrm>
          <a:prstGeom prst="ellipse">
            <a:avLst/>
          </a:prstGeom>
          <a:solidFill>
            <a:srgbClr val="FFFFFF"/>
          </a:solidFill>
          <a:ln>
            <a:noFill/>
          </a:ln>
        </p:spPr>
        <p:txBody>
          <a:bodyPr/>
          <a:lstStyle/>
          <a:p>
            <a:endParaRPr lang="zh-CN" altLang="zh-CN">
              <a:solidFill>
                <a:schemeClr val="bg1"/>
              </a:solidFill>
              <a:latin typeface="Calibri" panose="020F0502020204030204" pitchFamily="34" charset="0"/>
              <a:ea typeface="宋体" panose="02010600030101010101" pitchFamily="2" charset="-122"/>
            </a:endParaRPr>
          </a:p>
        </p:txBody>
      </p:sp>
      <p:sp>
        <p:nvSpPr>
          <p:cNvPr id="33" name="Freeform 25"/>
          <p:cNvSpPr/>
          <p:nvPr/>
        </p:nvSpPr>
        <p:spPr bwMode="auto">
          <a:xfrm>
            <a:off x="6143565" y="2258936"/>
            <a:ext cx="892932" cy="1982609"/>
          </a:xfrm>
          <a:custGeom>
            <a:avLst/>
            <a:gdLst>
              <a:gd name="T0" fmla="*/ 0 w 215"/>
              <a:gd name="T1" fmla="*/ 0 h 478"/>
              <a:gd name="T2" fmla="*/ 0 w 215"/>
              <a:gd name="T3" fmla="*/ 1129871 h 478"/>
              <a:gd name="T4" fmla="*/ 329344 w 215"/>
              <a:gd name="T5" fmla="*/ 1455737 h 478"/>
              <a:gd name="T6" fmla="*/ 655638 w 215"/>
              <a:gd name="T7" fmla="*/ 1129871 h 478"/>
              <a:gd name="T8" fmla="*/ 655638 w 215"/>
              <a:gd name="T9" fmla="*/ 0 h 478"/>
              <a:gd name="T10" fmla="*/ 0 w 215"/>
              <a:gd name="T11" fmla="*/ 0 h 478"/>
              <a:gd name="T12" fmla="*/ 0 60000 65536"/>
              <a:gd name="T13" fmla="*/ 0 60000 65536"/>
              <a:gd name="T14" fmla="*/ 0 60000 65536"/>
              <a:gd name="T15" fmla="*/ 0 60000 65536"/>
              <a:gd name="T16" fmla="*/ 0 60000 65536"/>
              <a:gd name="T17" fmla="*/ 0 60000 65536"/>
              <a:gd name="T18" fmla="*/ 0 w 215"/>
              <a:gd name="T19" fmla="*/ 0 h 478"/>
              <a:gd name="T20" fmla="*/ 215 w 215"/>
              <a:gd name="T21" fmla="*/ 478 h 478"/>
            </a:gdLst>
            <a:ahLst/>
            <a:cxnLst>
              <a:cxn ang="T12">
                <a:pos x="T0" y="T1"/>
              </a:cxn>
              <a:cxn ang="T13">
                <a:pos x="T2" y="T3"/>
              </a:cxn>
              <a:cxn ang="T14">
                <a:pos x="T4" y="T5"/>
              </a:cxn>
              <a:cxn ang="T15">
                <a:pos x="T6" y="T7"/>
              </a:cxn>
              <a:cxn ang="T16">
                <a:pos x="T8" y="T9"/>
              </a:cxn>
              <a:cxn ang="T17">
                <a:pos x="T10" y="T11"/>
              </a:cxn>
            </a:cxnLst>
            <a:rect l="T18" t="T19" r="T20" b="T21"/>
            <a:pathLst>
              <a:path w="215" h="478">
                <a:moveTo>
                  <a:pt x="0" y="0"/>
                </a:moveTo>
                <a:cubicBezTo>
                  <a:pt x="0" y="371"/>
                  <a:pt x="0" y="371"/>
                  <a:pt x="0" y="371"/>
                </a:cubicBezTo>
                <a:cubicBezTo>
                  <a:pt x="0" y="430"/>
                  <a:pt x="48" y="478"/>
                  <a:pt x="108" y="478"/>
                </a:cubicBezTo>
                <a:cubicBezTo>
                  <a:pt x="167" y="478"/>
                  <a:pt x="215" y="430"/>
                  <a:pt x="215" y="371"/>
                </a:cubicBezTo>
                <a:cubicBezTo>
                  <a:pt x="215" y="0"/>
                  <a:pt x="215" y="0"/>
                  <a:pt x="215" y="0"/>
                </a:cubicBezTo>
                <a:lnTo>
                  <a:pt x="0" y="0"/>
                </a:lnTo>
                <a:close/>
              </a:path>
            </a:pathLst>
          </a:custGeom>
          <a:solidFill>
            <a:schemeClr val="accent1"/>
          </a:solidFill>
          <a:ln>
            <a:noFill/>
          </a:ln>
        </p:spPr>
        <p:txBody>
          <a:bodyPr/>
          <a:lstStyle/>
          <a:p>
            <a:endParaRPr lang="zh-CN" altLang="en-US">
              <a:solidFill>
                <a:schemeClr val="bg1"/>
              </a:solidFill>
            </a:endParaRPr>
          </a:p>
        </p:txBody>
      </p:sp>
      <p:sp>
        <p:nvSpPr>
          <p:cNvPr id="34" name="Oval 26"/>
          <p:cNvSpPr>
            <a:spLocks noChangeArrowheads="1"/>
          </p:cNvSpPr>
          <p:nvPr/>
        </p:nvSpPr>
        <p:spPr bwMode="auto">
          <a:xfrm>
            <a:off x="6227886" y="3437260"/>
            <a:ext cx="726452" cy="722128"/>
          </a:xfrm>
          <a:prstGeom prst="ellipse">
            <a:avLst/>
          </a:prstGeom>
          <a:solidFill>
            <a:srgbClr val="FFFFFF"/>
          </a:solidFill>
          <a:ln>
            <a:noFill/>
          </a:ln>
        </p:spPr>
        <p:txBody>
          <a:bodyPr/>
          <a:lstStyle/>
          <a:p>
            <a:endParaRPr lang="zh-CN" altLang="zh-CN">
              <a:solidFill>
                <a:schemeClr val="bg1"/>
              </a:solidFill>
              <a:latin typeface="Calibri" panose="020F0502020204030204" pitchFamily="34" charset="0"/>
              <a:ea typeface="宋体" panose="02010600030101010101" pitchFamily="2" charset="-122"/>
            </a:endParaRPr>
          </a:p>
        </p:txBody>
      </p:sp>
      <p:sp>
        <p:nvSpPr>
          <p:cNvPr id="35" name="Freeform 27"/>
          <p:cNvSpPr/>
          <p:nvPr/>
        </p:nvSpPr>
        <p:spPr bwMode="auto">
          <a:xfrm>
            <a:off x="5155505" y="3350776"/>
            <a:ext cx="892931" cy="1986935"/>
          </a:xfrm>
          <a:custGeom>
            <a:avLst/>
            <a:gdLst>
              <a:gd name="T0" fmla="*/ 655637 w 215"/>
              <a:gd name="T1" fmla="*/ 1458913 h 479"/>
              <a:gd name="T2" fmla="*/ 655637 w 215"/>
              <a:gd name="T3" fmla="*/ 328941 h 479"/>
              <a:gd name="T4" fmla="*/ 329343 w 215"/>
              <a:gd name="T5" fmla="*/ 0 h 479"/>
              <a:gd name="T6" fmla="*/ 0 w 215"/>
              <a:gd name="T7" fmla="*/ 328941 h 479"/>
              <a:gd name="T8" fmla="*/ 0 w 215"/>
              <a:gd name="T9" fmla="*/ 1458913 h 479"/>
              <a:gd name="T10" fmla="*/ 655637 w 215"/>
              <a:gd name="T11" fmla="*/ 1458913 h 479"/>
              <a:gd name="T12" fmla="*/ 0 60000 65536"/>
              <a:gd name="T13" fmla="*/ 0 60000 65536"/>
              <a:gd name="T14" fmla="*/ 0 60000 65536"/>
              <a:gd name="T15" fmla="*/ 0 60000 65536"/>
              <a:gd name="T16" fmla="*/ 0 60000 65536"/>
              <a:gd name="T17" fmla="*/ 0 60000 65536"/>
              <a:gd name="T18" fmla="*/ 0 w 215"/>
              <a:gd name="T19" fmla="*/ 0 h 479"/>
              <a:gd name="T20" fmla="*/ 215 w 215"/>
              <a:gd name="T21" fmla="*/ 479 h 479"/>
            </a:gdLst>
            <a:ahLst/>
            <a:cxnLst>
              <a:cxn ang="T12">
                <a:pos x="T0" y="T1"/>
              </a:cxn>
              <a:cxn ang="T13">
                <a:pos x="T2" y="T3"/>
              </a:cxn>
              <a:cxn ang="T14">
                <a:pos x="T4" y="T5"/>
              </a:cxn>
              <a:cxn ang="T15">
                <a:pos x="T6" y="T7"/>
              </a:cxn>
              <a:cxn ang="T16">
                <a:pos x="T8" y="T9"/>
              </a:cxn>
              <a:cxn ang="T17">
                <a:pos x="T10" y="T11"/>
              </a:cxn>
            </a:cxnLst>
            <a:rect l="T18" t="T19" r="T20" b="T21"/>
            <a:pathLst>
              <a:path w="215" h="479">
                <a:moveTo>
                  <a:pt x="215" y="479"/>
                </a:moveTo>
                <a:cubicBezTo>
                  <a:pt x="215" y="108"/>
                  <a:pt x="215" y="108"/>
                  <a:pt x="215" y="108"/>
                </a:cubicBezTo>
                <a:cubicBezTo>
                  <a:pt x="215" y="49"/>
                  <a:pt x="167" y="0"/>
                  <a:pt x="108" y="0"/>
                </a:cubicBezTo>
                <a:cubicBezTo>
                  <a:pt x="48" y="0"/>
                  <a:pt x="0" y="49"/>
                  <a:pt x="0" y="108"/>
                </a:cubicBezTo>
                <a:cubicBezTo>
                  <a:pt x="0" y="479"/>
                  <a:pt x="0" y="479"/>
                  <a:pt x="0" y="479"/>
                </a:cubicBezTo>
                <a:lnTo>
                  <a:pt x="215" y="479"/>
                </a:lnTo>
                <a:close/>
              </a:path>
            </a:pathLst>
          </a:custGeom>
          <a:solidFill>
            <a:schemeClr val="accent1"/>
          </a:solidFill>
          <a:ln>
            <a:noFill/>
          </a:ln>
        </p:spPr>
        <p:txBody>
          <a:bodyPr/>
          <a:lstStyle/>
          <a:p>
            <a:endParaRPr lang="zh-CN" altLang="en-US">
              <a:solidFill>
                <a:schemeClr val="bg1"/>
              </a:solidFill>
            </a:endParaRPr>
          </a:p>
        </p:txBody>
      </p:sp>
      <p:sp>
        <p:nvSpPr>
          <p:cNvPr id="36" name="Oval 28"/>
          <p:cNvSpPr>
            <a:spLocks noChangeArrowheads="1"/>
          </p:cNvSpPr>
          <p:nvPr/>
        </p:nvSpPr>
        <p:spPr bwMode="auto">
          <a:xfrm>
            <a:off x="5239824" y="3437260"/>
            <a:ext cx="726452" cy="722128"/>
          </a:xfrm>
          <a:prstGeom prst="ellipse">
            <a:avLst/>
          </a:prstGeom>
          <a:solidFill>
            <a:srgbClr val="FFFFFF"/>
          </a:solidFill>
          <a:ln>
            <a:noFill/>
          </a:ln>
        </p:spPr>
        <p:txBody>
          <a:bodyPr/>
          <a:lstStyle/>
          <a:p>
            <a:endParaRPr lang="zh-CN" altLang="zh-CN">
              <a:solidFill>
                <a:schemeClr val="bg1"/>
              </a:solidFill>
              <a:latin typeface="Calibri" panose="020F0502020204030204" pitchFamily="34" charset="0"/>
              <a:ea typeface="宋体" panose="02010600030101010101" pitchFamily="2" charset="-122"/>
            </a:endParaRPr>
          </a:p>
        </p:txBody>
      </p:sp>
      <p:sp>
        <p:nvSpPr>
          <p:cNvPr id="37" name="Freeform 31"/>
          <p:cNvSpPr>
            <a:spLocks noEditPoints="1"/>
          </p:cNvSpPr>
          <p:nvPr/>
        </p:nvSpPr>
        <p:spPr bwMode="auto">
          <a:xfrm>
            <a:off x="7434316" y="3616711"/>
            <a:ext cx="278905" cy="356739"/>
          </a:xfrm>
          <a:custGeom>
            <a:avLst/>
            <a:gdLst>
              <a:gd name="T0" fmla="*/ 183391 w 67"/>
              <a:gd name="T1" fmla="*/ 234525 h 86"/>
              <a:gd name="T2" fmla="*/ 168109 w 67"/>
              <a:gd name="T3" fmla="*/ 249754 h 86"/>
              <a:gd name="T4" fmla="*/ 116148 w 67"/>
              <a:gd name="T5" fmla="*/ 261937 h 86"/>
              <a:gd name="T6" fmla="*/ 67243 w 67"/>
              <a:gd name="T7" fmla="*/ 240617 h 86"/>
              <a:gd name="T8" fmla="*/ 67243 w 67"/>
              <a:gd name="T9" fmla="*/ 240617 h 86"/>
              <a:gd name="T10" fmla="*/ 67243 w 67"/>
              <a:gd name="T11" fmla="*/ 240617 h 86"/>
              <a:gd name="T12" fmla="*/ 51961 w 67"/>
              <a:gd name="T13" fmla="*/ 222342 h 86"/>
              <a:gd name="T14" fmla="*/ 24452 w 67"/>
              <a:gd name="T15" fmla="*/ 176655 h 86"/>
              <a:gd name="T16" fmla="*/ 24452 w 67"/>
              <a:gd name="T17" fmla="*/ 176655 h 86"/>
              <a:gd name="T18" fmla="*/ 9170 w 67"/>
              <a:gd name="T19" fmla="*/ 149243 h 86"/>
              <a:gd name="T20" fmla="*/ 27509 w 67"/>
              <a:gd name="T21" fmla="*/ 112694 h 86"/>
              <a:gd name="T22" fmla="*/ 51961 w 67"/>
              <a:gd name="T23" fmla="*/ 124877 h 86"/>
              <a:gd name="T24" fmla="*/ 55017 w 67"/>
              <a:gd name="T25" fmla="*/ 124877 h 86"/>
              <a:gd name="T26" fmla="*/ 55017 w 67"/>
              <a:gd name="T27" fmla="*/ 127923 h 86"/>
              <a:gd name="T28" fmla="*/ 55017 w 67"/>
              <a:gd name="T29" fmla="*/ 42641 h 86"/>
              <a:gd name="T30" fmla="*/ 91696 w 67"/>
              <a:gd name="T31" fmla="*/ 21320 h 86"/>
              <a:gd name="T32" fmla="*/ 134487 w 67"/>
              <a:gd name="T33" fmla="*/ 21320 h 86"/>
              <a:gd name="T34" fmla="*/ 171165 w 67"/>
              <a:gd name="T35" fmla="*/ 42641 h 86"/>
              <a:gd name="T36" fmla="*/ 171165 w 67"/>
              <a:gd name="T37" fmla="*/ 42641 h 86"/>
              <a:gd name="T38" fmla="*/ 171165 w 67"/>
              <a:gd name="T39" fmla="*/ 42641 h 86"/>
              <a:gd name="T40" fmla="*/ 204787 w 67"/>
              <a:gd name="T41" fmla="*/ 63961 h 86"/>
              <a:gd name="T42" fmla="*/ 204787 w 67"/>
              <a:gd name="T43" fmla="*/ 179701 h 86"/>
              <a:gd name="T44" fmla="*/ 198674 w 67"/>
              <a:gd name="T45" fmla="*/ 210159 h 86"/>
              <a:gd name="T46" fmla="*/ 183391 w 67"/>
              <a:gd name="T47" fmla="*/ 234525 h 86"/>
              <a:gd name="T48" fmla="*/ 158939 w 67"/>
              <a:gd name="T49" fmla="*/ 231479 h 86"/>
              <a:gd name="T50" fmla="*/ 158939 w 67"/>
              <a:gd name="T51" fmla="*/ 231479 h 86"/>
              <a:gd name="T52" fmla="*/ 171165 w 67"/>
              <a:gd name="T53" fmla="*/ 222342 h 86"/>
              <a:gd name="T54" fmla="*/ 183391 w 67"/>
              <a:gd name="T55" fmla="*/ 204067 h 86"/>
              <a:gd name="T56" fmla="*/ 186448 w 67"/>
              <a:gd name="T57" fmla="*/ 179701 h 86"/>
              <a:gd name="T58" fmla="*/ 186448 w 67"/>
              <a:gd name="T59" fmla="*/ 63961 h 86"/>
              <a:gd name="T60" fmla="*/ 177278 w 67"/>
              <a:gd name="T61" fmla="*/ 63961 h 86"/>
              <a:gd name="T62" fmla="*/ 177278 w 67"/>
              <a:gd name="T63" fmla="*/ 118785 h 86"/>
              <a:gd name="T64" fmla="*/ 152826 w 67"/>
              <a:gd name="T65" fmla="*/ 118785 h 86"/>
              <a:gd name="T66" fmla="*/ 152826 w 67"/>
              <a:gd name="T67" fmla="*/ 42641 h 86"/>
              <a:gd name="T68" fmla="*/ 143657 w 67"/>
              <a:gd name="T69" fmla="*/ 42641 h 86"/>
              <a:gd name="T70" fmla="*/ 143657 w 67"/>
              <a:gd name="T71" fmla="*/ 42641 h 86"/>
              <a:gd name="T72" fmla="*/ 143657 w 67"/>
              <a:gd name="T73" fmla="*/ 118785 h 86"/>
              <a:gd name="T74" fmla="*/ 119204 w 67"/>
              <a:gd name="T75" fmla="*/ 118785 h 86"/>
              <a:gd name="T76" fmla="*/ 119204 w 67"/>
              <a:gd name="T77" fmla="*/ 30458 h 86"/>
              <a:gd name="T78" fmla="*/ 106978 w 67"/>
              <a:gd name="T79" fmla="*/ 30458 h 86"/>
              <a:gd name="T80" fmla="*/ 106978 w 67"/>
              <a:gd name="T81" fmla="*/ 118785 h 86"/>
              <a:gd name="T82" fmla="*/ 85583 w 67"/>
              <a:gd name="T83" fmla="*/ 118785 h 86"/>
              <a:gd name="T84" fmla="*/ 85583 w 67"/>
              <a:gd name="T85" fmla="*/ 42641 h 86"/>
              <a:gd name="T86" fmla="*/ 73357 w 67"/>
              <a:gd name="T87" fmla="*/ 42641 h 86"/>
              <a:gd name="T88" fmla="*/ 73357 w 67"/>
              <a:gd name="T89" fmla="*/ 149243 h 86"/>
              <a:gd name="T90" fmla="*/ 48904 w 67"/>
              <a:gd name="T91" fmla="*/ 155335 h 86"/>
              <a:gd name="T92" fmla="*/ 36678 w 67"/>
              <a:gd name="T93" fmla="*/ 134014 h 86"/>
              <a:gd name="T94" fmla="*/ 24452 w 67"/>
              <a:gd name="T95" fmla="*/ 140106 h 86"/>
              <a:gd name="T96" fmla="*/ 39735 w 67"/>
              <a:gd name="T97" fmla="*/ 167518 h 86"/>
              <a:gd name="T98" fmla="*/ 39735 w 67"/>
              <a:gd name="T99" fmla="*/ 167518 h 86"/>
              <a:gd name="T100" fmla="*/ 67243 w 67"/>
              <a:gd name="T101" fmla="*/ 213205 h 86"/>
              <a:gd name="T102" fmla="*/ 79470 w 67"/>
              <a:gd name="T103" fmla="*/ 225388 h 86"/>
              <a:gd name="T104" fmla="*/ 116148 w 67"/>
              <a:gd name="T105" fmla="*/ 243662 h 86"/>
              <a:gd name="T106" fmla="*/ 158939 w 67"/>
              <a:gd name="T107" fmla="*/ 231479 h 8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7"/>
              <a:gd name="T163" fmla="*/ 0 h 86"/>
              <a:gd name="T164" fmla="*/ 67 w 67"/>
              <a:gd name="T165" fmla="*/ 86 h 8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7" h="86">
                <a:moveTo>
                  <a:pt x="60" y="77"/>
                </a:moveTo>
                <a:cubicBezTo>
                  <a:pt x="59" y="79"/>
                  <a:pt x="57" y="80"/>
                  <a:pt x="55" y="82"/>
                </a:cubicBezTo>
                <a:cubicBezTo>
                  <a:pt x="50" y="85"/>
                  <a:pt x="44" y="86"/>
                  <a:pt x="38" y="86"/>
                </a:cubicBezTo>
                <a:cubicBezTo>
                  <a:pt x="32" y="85"/>
                  <a:pt x="26" y="83"/>
                  <a:pt x="22" y="79"/>
                </a:cubicBezTo>
                <a:cubicBezTo>
                  <a:pt x="22" y="79"/>
                  <a:pt x="22" y="79"/>
                  <a:pt x="22" y="79"/>
                </a:cubicBezTo>
                <a:cubicBezTo>
                  <a:pt x="22" y="79"/>
                  <a:pt x="22" y="79"/>
                  <a:pt x="22" y="79"/>
                </a:cubicBezTo>
                <a:cubicBezTo>
                  <a:pt x="20" y="77"/>
                  <a:pt x="18" y="75"/>
                  <a:pt x="17" y="73"/>
                </a:cubicBezTo>
                <a:cubicBezTo>
                  <a:pt x="8" y="58"/>
                  <a:pt x="8" y="58"/>
                  <a:pt x="8" y="58"/>
                </a:cubicBezTo>
                <a:cubicBezTo>
                  <a:pt x="8" y="58"/>
                  <a:pt x="8" y="58"/>
                  <a:pt x="8" y="58"/>
                </a:cubicBezTo>
                <a:cubicBezTo>
                  <a:pt x="3" y="49"/>
                  <a:pt x="3" y="49"/>
                  <a:pt x="3" y="49"/>
                </a:cubicBezTo>
                <a:cubicBezTo>
                  <a:pt x="0" y="44"/>
                  <a:pt x="3" y="38"/>
                  <a:pt x="9" y="37"/>
                </a:cubicBezTo>
                <a:cubicBezTo>
                  <a:pt x="12" y="37"/>
                  <a:pt x="15" y="38"/>
                  <a:pt x="17" y="41"/>
                </a:cubicBezTo>
                <a:cubicBezTo>
                  <a:pt x="17" y="41"/>
                  <a:pt x="18" y="41"/>
                  <a:pt x="18" y="41"/>
                </a:cubicBezTo>
                <a:cubicBezTo>
                  <a:pt x="18" y="42"/>
                  <a:pt x="18" y="42"/>
                  <a:pt x="18" y="42"/>
                </a:cubicBezTo>
                <a:cubicBezTo>
                  <a:pt x="18" y="14"/>
                  <a:pt x="18" y="14"/>
                  <a:pt x="18" y="14"/>
                </a:cubicBezTo>
                <a:cubicBezTo>
                  <a:pt x="18" y="8"/>
                  <a:pt x="25" y="4"/>
                  <a:pt x="30" y="7"/>
                </a:cubicBezTo>
                <a:cubicBezTo>
                  <a:pt x="32" y="0"/>
                  <a:pt x="42" y="0"/>
                  <a:pt x="44" y="7"/>
                </a:cubicBezTo>
                <a:cubicBezTo>
                  <a:pt x="49" y="4"/>
                  <a:pt x="56" y="8"/>
                  <a:pt x="56" y="14"/>
                </a:cubicBezTo>
                <a:cubicBezTo>
                  <a:pt x="56" y="14"/>
                  <a:pt x="56" y="14"/>
                  <a:pt x="56" y="14"/>
                </a:cubicBezTo>
                <a:cubicBezTo>
                  <a:pt x="56" y="14"/>
                  <a:pt x="56" y="14"/>
                  <a:pt x="56" y="14"/>
                </a:cubicBezTo>
                <a:cubicBezTo>
                  <a:pt x="61" y="12"/>
                  <a:pt x="67" y="15"/>
                  <a:pt x="67" y="21"/>
                </a:cubicBezTo>
                <a:cubicBezTo>
                  <a:pt x="67" y="59"/>
                  <a:pt x="67" y="59"/>
                  <a:pt x="67" y="59"/>
                </a:cubicBezTo>
                <a:cubicBezTo>
                  <a:pt x="67" y="62"/>
                  <a:pt x="66" y="66"/>
                  <a:pt x="65" y="69"/>
                </a:cubicBezTo>
                <a:cubicBezTo>
                  <a:pt x="64" y="72"/>
                  <a:pt x="63" y="75"/>
                  <a:pt x="60" y="77"/>
                </a:cubicBezTo>
                <a:close/>
                <a:moveTo>
                  <a:pt x="52" y="76"/>
                </a:moveTo>
                <a:cubicBezTo>
                  <a:pt x="52" y="76"/>
                  <a:pt x="52" y="76"/>
                  <a:pt x="52" y="76"/>
                </a:cubicBezTo>
                <a:cubicBezTo>
                  <a:pt x="53" y="76"/>
                  <a:pt x="55" y="74"/>
                  <a:pt x="56" y="73"/>
                </a:cubicBezTo>
                <a:cubicBezTo>
                  <a:pt x="58" y="71"/>
                  <a:pt x="59" y="69"/>
                  <a:pt x="60" y="67"/>
                </a:cubicBezTo>
                <a:cubicBezTo>
                  <a:pt x="61" y="64"/>
                  <a:pt x="61" y="62"/>
                  <a:pt x="61" y="59"/>
                </a:cubicBezTo>
                <a:cubicBezTo>
                  <a:pt x="61" y="21"/>
                  <a:pt x="61" y="21"/>
                  <a:pt x="61" y="21"/>
                </a:cubicBezTo>
                <a:cubicBezTo>
                  <a:pt x="61" y="19"/>
                  <a:pt x="58" y="19"/>
                  <a:pt x="58" y="21"/>
                </a:cubicBezTo>
                <a:cubicBezTo>
                  <a:pt x="58" y="39"/>
                  <a:pt x="58" y="39"/>
                  <a:pt x="58" y="39"/>
                </a:cubicBezTo>
                <a:cubicBezTo>
                  <a:pt x="58" y="44"/>
                  <a:pt x="50" y="44"/>
                  <a:pt x="50" y="39"/>
                </a:cubicBezTo>
                <a:cubicBezTo>
                  <a:pt x="50" y="14"/>
                  <a:pt x="50" y="14"/>
                  <a:pt x="50" y="14"/>
                </a:cubicBezTo>
                <a:cubicBezTo>
                  <a:pt x="50" y="12"/>
                  <a:pt x="47" y="12"/>
                  <a:pt x="47" y="14"/>
                </a:cubicBezTo>
                <a:cubicBezTo>
                  <a:pt x="47" y="14"/>
                  <a:pt x="47" y="14"/>
                  <a:pt x="47" y="14"/>
                </a:cubicBezTo>
                <a:cubicBezTo>
                  <a:pt x="47" y="39"/>
                  <a:pt x="47" y="39"/>
                  <a:pt x="47" y="39"/>
                </a:cubicBezTo>
                <a:cubicBezTo>
                  <a:pt x="47" y="44"/>
                  <a:pt x="39" y="44"/>
                  <a:pt x="39" y="39"/>
                </a:cubicBezTo>
                <a:cubicBezTo>
                  <a:pt x="39" y="10"/>
                  <a:pt x="39" y="10"/>
                  <a:pt x="39" y="10"/>
                </a:cubicBezTo>
                <a:cubicBezTo>
                  <a:pt x="39" y="7"/>
                  <a:pt x="35" y="7"/>
                  <a:pt x="35" y="10"/>
                </a:cubicBezTo>
                <a:cubicBezTo>
                  <a:pt x="35" y="39"/>
                  <a:pt x="35" y="39"/>
                  <a:pt x="35" y="39"/>
                </a:cubicBezTo>
                <a:cubicBezTo>
                  <a:pt x="35" y="44"/>
                  <a:pt x="28" y="44"/>
                  <a:pt x="28" y="39"/>
                </a:cubicBezTo>
                <a:cubicBezTo>
                  <a:pt x="28" y="14"/>
                  <a:pt x="28" y="14"/>
                  <a:pt x="28" y="14"/>
                </a:cubicBezTo>
                <a:cubicBezTo>
                  <a:pt x="28" y="12"/>
                  <a:pt x="24" y="12"/>
                  <a:pt x="24" y="14"/>
                </a:cubicBezTo>
                <a:cubicBezTo>
                  <a:pt x="24" y="49"/>
                  <a:pt x="24" y="49"/>
                  <a:pt x="24" y="49"/>
                </a:cubicBezTo>
                <a:cubicBezTo>
                  <a:pt x="24" y="53"/>
                  <a:pt x="19" y="55"/>
                  <a:pt x="16" y="51"/>
                </a:cubicBezTo>
                <a:cubicBezTo>
                  <a:pt x="12" y="44"/>
                  <a:pt x="12" y="44"/>
                  <a:pt x="12" y="44"/>
                </a:cubicBezTo>
                <a:cubicBezTo>
                  <a:pt x="11" y="42"/>
                  <a:pt x="7" y="43"/>
                  <a:pt x="8" y="46"/>
                </a:cubicBezTo>
                <a:cubicBezTo>
                  <a:pt x="13" y="55"/>
                  <a:pt x="13" y="55"/>
                  <a:pt x="13" y="55"/>
                </a:cubicBezTo>
                <a:cubicBezTo>
                  <a:pt x="13" y="55"/>
                  <a:pt x="13" y="55"/>
                  <a:pt x="13" y="55"/>
                </a:cubicBezTo>
                <a:cubicBezTo>
                  <a:pt x="22" y="70"/>
                  <a:pt x="22" y="70"/>
                  <a:pt x="22" y="70"/>
                </a:cubicBezTo>
                <a:cubicBezTo>
                  <a:pt x="23" y="72"/>
                  <a:pt x="24" y="73"/>
                  <a:pt x="26" y="74"/>
                </a:cubicBezTo>
                <a:cubicBezTo>
                  <a:pt x="29" y="77"/>
                  <a:pt x="34" y="79"/>
                  <a:pt x="38" y="80"/>
                </a:cubicBezTo>
                <a:cubicBezTo>
                  <a:pt x="43" y="80"/>
                  <a:pt x="48" y="79"/>
                  <a:pt x="52" y="76"/>
                </a:cubicBezTo>
                <a:close/>
              </a:path>
            </a:pathLst>
          </a:custGeom>
          <a:solidFill>
            <a:schemeClr val="accent1"/>
          </a:solidFill>
          <a:ln>
            <a:noFill/>
          </a:ln>
        </p:spPr>
        <p:txBody>
          <a:bodyPr/>
          <a:lstStyle/>
          <a:p>
            <a:endParaRPr lang="zh-CN" altLang="en-US">
              <a:solidFill>
                <a:schemeClr val="bg1"/>
              </a:solidFill>
            </a:endParaRPr>
          </a:p>
        </p:txBody>
      </p:sp>
      <p:sp>
        <p:nvSpPr>
          <p:cNvPr id="38" name="Freeform 32"/>
          <p:cNvSpPr>
            <a:spLocks noEditPoints="1"/>
          </p:cNvSpPr>
          <p:nvPr/>
        </p:nvSpPr>
        <p:spPr bwMode="auto">
          <a:xfrm>
            <a:off x="5443059" y="3649142"/>
            <a:ext cx="317824" cy="298364"/>
          </a:xfrm>
          <a:custGeom>
            <a:avLst/>
            <a:gdLst>
              <a:gd name="T0" fmla="*/ 115166 w 77"/>
              <a:gd name="T1" fmla="*/ 54769 h 72"/>
              <a:gd name="T2" fmla="*/ 118197 w 77"/>
              <a:gd name="T3" fmla="*/ 124751 h 72"/>
              <a:gd name="T4" fmla="*/ 124258 w 77"/>
              <a:gd name="T5" fmla="*/ 39555 h 72"/>
              <a:gd name="T6" fmla="*/ 115166 w 77"/>
              <a:gd name="T7" fmla="*/ 36512 h 72"/>
              <a:gd name="T8" fmla="*/ 96982 w 77"/>
              <a:gd name="T9" fmla="*/ 66940 h 72"/>
              <a:gd name="T10" fmla="*/ 224271 w 77"/>
              <a:gd name="T11" fmla="*/ 27384 h 72"/>
              <a:gd name="T12" fmla="*/ 200025 w 77"/>
              <a:gd name="T13" fmla="*/ 27384 h 72"/>
              <a:gd name="T14" fmla="*/ 190933 w 77"/>
              <a:gd name="T15" fmla="*/ 0 h 72"/>
              <a:gd name="T16" fmla="*/ 33338 w 77"/>
              <a:gd name="T17" fmla="*/ 9128 h 72"/>
              <a:gd name="T18" fmla="*/ 9092 w 77"/>
              <a:gd name="T19" fmla="*/ 27384 h 72"/>
              <a:gd name="T20" fmla="*/ 0 w 77"/>
              <a:gd name="T21" fmla="*/ 88239 h 72"/>
              <a:gd name="T22" fmla="*/ 15153 w 77"/>
              <a:gd name="T23" fmla="*/ 124751 h 72"/>
              <a:gd name="T24" fmla="*/ 109105 w 77"/>
              <a:gd name="T25" fmla="*/ 179520 h 72"/>
              <a:gd name="T26" fmla="*/ 69706 w 77"/>
              <a:gd name="T27" fmla="*/ 200819 h 72"/>
              <a:gd name="T28" fmla="*/ 69706 w 77"/>
              <a:gd name="T29" fmla="*/ 219075 h 72"/>
              <a:gd name="T30" fmla="*/ 172749 w 77"/>
              <a:gd name="T31" fmla="*/ 209947 h 72"/>
              <a:gd name="T32" fmla="*/ 124258 w 77"/>
              <a:gd name="T33" fmla="*/ 200819 h 72"/>
              <a:gd name="T34" fmla="*/ 187903 w 77"/>
              <a:gd name="T35" fmla="*/ 139965 h 72"/>
              <a:gd name="T36" fmla="*/ 218210 w 77"/>
              <a:gd name="T37" fmla="*/ 124751 h 72"/>
              <a:gd name="T38" fmla="*/ 233363 w 77"/>
              <a:gd name="T39" fmla="*/ 36512 h 72"/>
              <a:gd name="T40" fmla="*/ 27276 w 77"/>
              <a:gd name="T41" fmla="*/ 112580 h 72"/>
              <a:gd name="T42" fmla="*/ 27276 w 77"/>
              <a:gd name="T43" fmla="*/ 112580 h 72"/>
              <a:gd name="T44" fmla="*/ 18184 w 77"/>
              <a:gd name="T45" fmla="*/ 45641 h 72"/>
              <a:gd name="T46" fmla="*/ 33338 w 77"/>
              <a:gd name="T47" fmla="*/ 97367 h 72"/>
              <a:gd name="T48" fmla="*/ 27276 w 77"/>
              <a:gd name="T49" fmla="*/ 112580 h 72"/>
              <a:gd name="T50" fmla="*/ 181841 w 77"/>
              <a:gd name="T51" fmla="*/ 94324 h 72"/>
              <a:gd name="T52" fmla="*/ 175780 w 77"/>
              <a:gd name="T53" fmla="*/ 124751 h 72"/>
              <a:gd name="T54" fmla="*/ 115166 w 77"/>
              <a:gd name="T55" fmla="*/ 161264 h 72"/>
              <a:gd name="T56" fmla="*/ 57583 w 77"/>
              <a:gd name="T57" fmla="*/ 124751 h 72"/>
              <a:gd name="T58" fmla="*/ 51522 w 77"/>
              <a:gd name="T59" fmla="*/ 18256 h 72"/>
              <a:gd name="T60" fmla="*/ 181841 w 77"/>
              <a:gd name="T61" fmla="*/ 94324 h 72"/>
              <a:gd name="T62" fmla="*/ 215179 w 77"/>
              <a:gd name="T63" fmla="*/ 88239 h 72"/>
              <a:gd name="T64" fmla="*/ 206087 w 77"/>
              <a:gd name="T65" fmla="*/ 112580 h 72"/>
              <a:gd name="T66" fmla="*/ 200025 w 77"/>
              <a:gd name="T67" fmla="*/ 97367 h 72"/>
              <a:gd name="T68" fmla="*/ 200025 w 77"/>
              <a:gd name="T69" fmla="*/ 94324 h 72"/>
              <a:gd name="T70" fmla="*/ 215179 w 77"/>
              <a:gd name="T71" fmla="*/ 45641 h 7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7"/>
              <a:gd name="T109" fmla="*/ 0 h 72"/>
              <a:gd name="T110" fmla="*/ 77 w 77"/>
              <a:gd name="T111" fmla="*/ 72 h 7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7" h="72">
                <a:moveTo>
                  <a:pt x="35" y="22"/>
                </a:moveTo>
                <a:cubicBezTo>
                  <a:pt x="38" y="18"/>
                  <a:pt x="38" y="18"/>
                  <a:pt x="38" y="18"/>
                </a:cubicBezTo>
                <a:cubicBezTo>
                  <a:pt x="38" y="40"/>
                  <a:pt x="38" y="40"/>
                  <a:pt x="38" y="40"/>
                </a:cubicBezTo>
                <a:cubicBezTo>
                  <a:pt x="38" y="41"/>
                  <a:pt x="38" y="41"/>
                  <a:pt x="39" y="41"/>
                </a:cubicBezTo>
                <a:cubicBezTo>
                  <a:pt x="40" y="41"/>
                  <a:pt x="41" y="41"/>
                  <a:pt x="41" y="40"/>
                </a:cubicBezTo>
                <a:cubicBezTo>
                  <a:pt x="41" y="13"/>
                  <a:pt x="41" y="13"/>
                  <a:pt x="41" y="13"/>
                </a:cubicBezTo>
                <a:cubicBezTo>
                  <a:pt x="41" y="12"/>
                  <a:pt x="40" y="11"/>
                  <a:pt x="39" y="11"/>
                </a:cubicBezTo>
                <a:cubicBezTo>
                  <a:pt x="39" y="11"/>
                  <a:pt x="38" y="12"/>
                  <a:pt x="38" y="12"/>
                </a:cubicBezTo>
                <a:cubicBezTo>
                  <a:pt x="32" y="19"/>
                  <a:pt x="32" y="19"/>
                  <a:pt x="32" y="19"/>
                </a:cubicBezTo>
                <a:cubicBezTo>
                  <a:pt x="32" y="20"/>
                  <a:pt x="32" y="21"/>
                  <a:pt x="32" y="22"/>
                </a:cubicBezTo>
                <a:cubicBezTo>
                  <a:pt x="33" y="23"/>
                  <a:pt x="34" y="22"/>
                  <a:pt x="35" y="22"/>
                </a:cubicBezTo>
                <a:close/>
                <a:moveTo>
                  <a:pt x="74" y="9"/>
                </a:moveTo>
                <a:cubicBezTo>
                  <a:pt x="74" y="9"/>
                  <a:pt x="74" y="9"/>
                  <a:pt x="74" y="9"/>
                </a:cubicBezTo>
                <a:cubicBezTo>
                  <a:pt x="66" y="9"/>
                  <a:pt x="66" y="9"/>
                  <a:pt x="66" y="9"/>
                </a:cubicBezTo>
                <a:cubicBezTo>
                  <a:pt x="66" y="3"/>
                  <a:pt x="66" y="3"/>
                  <a:pt x="66" y="3"/>
                </a:cubicBezTo>
                <a:cubicBezTo>
                  <a:pt x="66" y="1"/>
                  <a:pt x="65" y="0"/>
                  <a:pt x="63" y="0"/>
                </a:cubicBezTo>
                <a:cubicBezTo>
                  <a:pt x="14" y="0"/>
                  <a:pt x="14" y="0"/>
                  <a:pt x="14" y="0"/>
                </a:cubicBezTo>
                <a:cubicBezTo>
                  <a:pt x="12" y="0"/>
                  <a:pt x="11" y="1"/>
                  <a:pt x="11" y="3"/>
                </a:cubicBezTo>
                <a:cubicBezTo>
                  <a:pt x="11" y="9"/>
                  <a:pt x="11" y="9"/>
                  <a:pt x="11" y="9"/>
                </a:cubicBezTo>
                <a:cubicBezTo>
                  <a:pt x="3" y="9"/>
                  <a:pt x="3" y="9"/>
                  <a:pt x="3" y="9"/>
                </a:cubicBezTo>
                <a:cubicBezTo>
                  <a:pt x="1" y="9"/>
                  <a:pt x="0" y="11"/>
                  <a:pt x="0" y="12"/>
                </a:cubicBezTo>
                <a:cubicBezTo>
                  <a:pt x="0" y="29"/>
                  <a:pt x="0" y="29"/>
                  <a:pt x="0" y="29"/>
                </a:cubicBezTo>
                <a:cubicBezTo>
                  <a:pt x="0" y="33"/>
                  <a:pt x="2" y="38"/>
                  <a:pt x="5" y="41"/>
                </a:cubicBezTo>
                <a:cubicBezTo>
                  <a:pt x="5" y="41"/>
                  <a:pt x="5" y="41"/>
                  <a:pt x="5" y="41"/>
                </a:cubicBezTo>
                <a:cubicBezTo>
                  <a:pt x="8" y="44"/>
                  <a:pt x="11" y="46"/>
                  <a:pt x="15" y="46"/>
                </a:cubicBezTo>
                <a:cubicBezTo>
                  <a:pt x="20" y="53"/>
                  <a:pt x="27" y="58"/>
                  <a:pt x="36" y="59"/>
                </a:cubicBezTo>
                <a:cubicBezTo>
                  <a:pt x="36" y="66"/>
                  <a:pt x="36" y="66"/>
                  <a:pt x="36" y="66"/>
                </a:cubicBezTo>
                <a:cubicBezTo>
                  <a:pt x="23" y="66"/>
                  <a:pt x="23" y="66"/>
                  <a:pt x="23" y="66"/>
                </a:cubicBezTo>
                <a:cubicBezTo>
                  <a:pt x="21" y="66"/>
                  <a:pt x="20" y="67"/>
                  <a:pt x="20" y="69"/>
                </a:cubicBezTo>
                <a:cubicBezTo>
                  <a:pt x="20" y="71"/>
                  <a:pt x="21" y="72"/>
                  <a:pt x="23" y="72"/>
                </a:cubicBezTo>
                <a:cubicBezTo>
                  <a:pt x="54" y="72"/>
                  <a:pt x="54" y="72"/>
                  <a:pt x="54" y="72"/>
                </a:cubicBezTo>
                <a:cubicBezTo>
                  <a:pt x="56" y="72"/>
                  <a:pt x="57" y="71"/>
                  <a:pt x="57" y="69"/>
                </a:cubicBezTo>
                <a:cubicBezTo>
                  <a:pt x="57" y="67"/>
                  <a:pt x="56" y="66"/>
                  <a:pt x="54" y="66"/>
                </a:cubicBezTo>
                <a:cubicBezTo>
                  <a:pt x="41" y="66"/>
                  <a:pt x="41" y="66"/>
                  <a:pt x="41" y="66"/>
                </a:cubicBezTo>
                <a:cubicBezTo>
                  <a:pt x="41" y="59"/>
                  <a:pt x="41" y="59"/>
                  <a:pt x="41" y="59"/>
                </a:cubicBezTo>
                <a:cubicBezTo>
                  <a:pt x="50" y="58"/>
                  <a:pt x="57" y="53"/>
                  <a:pt x="62" y="46"/>
                </a:cubicBezTo>
                <a:cubicBezTo>
                  <a:pt x="66" y="46"/>
                  <a:pt x="69" y="44"/>
                  <a:pt x="72" y="41"/>
                </a:cubicBezTo>
                <a:cubicBezTo>
                  <a:pt x="72" y="41"/>
                  <a:pt x="72" y="41"/>
                  <a:pt x="72" y="41"/>
                </a:cubicBezTo>
                <a:cubicBezTo>
                  <a:pt x="75" y="38"/>
                  <a:pt x="77" y="33"/>
                  <a:pt x="77" y="29"/>
                </a:cubicBezTo>
                <a:cubicBezTo>
                  <a:pt x="77" y="12"/>
                  <a:pt x="77" y="12"/>
                  <a:pt x="77" y="12"/>
                </a:cubicBezTo>
                <a:cubicBezTo>
                  <a:pt x="77" y="11"/>
                  <a:pt x="76" y="9"/>
                  <a:pt x="74" y="9"/>
                </a:cubicBezTo>
                <a:close/>
                <a:moveTo>
                  <a:pt x="9" y="37"/>
                </a:moveTo>
                <a:cubicBezTo>
                  <a:pt x="9" y="37"/>
                  <a:pt x="9" y="37"/>
                  <a:pt x="9" y="37"/>
                </a:cubicBezTo>
                <a:cubicBezTo>
                  <a:pt x="9" y="37"/>
                  <a:pt x="9" y="37"/>
                  <a:pt x="9" y="37"/>
                </a:cubicBezTo>
                <a:cubicBezTo>
                  <a:pt x="7" y="35"/>
                  <a:pt x="6" y="32"/>
                  <a:pt x="6" y="29"/>
                </a:cubicBezTo>
                <a:cubicBezTo>
                  <a:pt x="6" y="15"/>
                  <a:pt x="6" y="15"/>
                  <a:pt x="6" y="15"/>
                </a:cubicBezTo>
                <a:cubicBezTo>
                  <a:pt x="11" y="15"/>
                  <a:pt x="11" y="15"/>
                  <a:pt x="11" y="15"/>
                </a:cubicBezTo>
                <a:cubicBezTo>
                  <a:pt x="11" y="32"/>
                  <a:pt x="11" y="32"/>
                  <a:pt x="11" y="32"/>
                </a:cubicBezTo>
                <a:cubicBezTo>
                  <a:pt x="11" y="34"/>
                  <a:pt x="11" y="36"/>
                  <a:pt x="12" y="39"/>
                </a:cubicBezTo>
                <a:cubicBezTo>
                  <a:pt x="11" y="38"/>
                  <a:pt x="10" y="38"/>
                  <a:pt x="9" y="37"/>
                </a:cubicBezTo>
                <a:close/>
                <a:moveTo>
                  <a:pt x="60" y="31"/>
                </a:moveTo>
                <a:cubicBezTo>
                  <a:pt x="60" y="31"/>
                  <a:pt x="60" y="31"/>
                  <a:pt x="60" y="31"/>
                </a:cubicBezTo>
                <a:cubicBezTo>
                  <a:pt x="60" y="32"/>
                  <a:pt x="60" y="32"/>
                  <a:pt x="60" y="32"/>
                </a:cubicBezTo>
                <a:cubicBezTo>
                  <a:pt x="60" y="35"/>
                  <a:pt x="59" y="38"/>
                  <a:pt x="58" y="41"/>
                </a:cubicBezTo>
                <a:cubicBezTo>
                  <a:pt x="58" y="41"/>
                  <a:pt x="58" y="41"/>
                  <a:pt x="58" y="41"/>
                </a:cubicBezTo>
                <a:cubicBezTo>
                  <a:pt x="54" y="48"/>
                  <a:pt x="47" y="53"/>
                  <a:pt x="38" y="53"/>
                </a:cubicBezTo>
                <a:cubicBezTo>
                  <a:pt x="30" y="53"/>
                  <a:pt x="23" y="48"/>
                  <a:pt x="19" y="41"/>
                </a:cubicBezTo>
                <a:cubicBezTo>
                  <a:pt x="19" y="41"/>
                  <a:pt x="19" y="41"/>
                  <a:pt x="19" y="41"/>
                </a:cubicBezTo>
                <a:cubicBezTo>
                  <a:pt x="18" y="38"/>
                  <a:pt x="17" y="35"/>
                  <a:pt x="17" y="31"/>
                </a:cubicBezTo>
                <a:cubicBezTo>
                  <a:pt x="17" y="6"/>
                  <a:pt x="17" y="6"/>
                  <a:pt x="17" y="6"/>
                </a:cubicBezTo>
                <a:cubicBezTo>
                  <a:pt x="60" y="6"/>
                  <a:pt x="60" y="6"/>
                  <a:pt x="60" y="6"/>
                </a:cubicBezTo>
                <a:cubicBezTo>
                  <a:pt x="60" y="31"/>
                  <a:pt x="60" y="31"/>
                  <a:pt x="60" y="31"/>
                </a:cubicBezTo>
                <a:close/>
                <a:moveTo>
                  <a:pt x="71" y="29"/>
                </a:moveTo>
                <a:cubicBezTo>
                  <a:pt x="71" y="29"/>
                  <a:pt x="71" y="29"/>
                  <a:pt x="71" y="29"/>
                </a:cubicBezTo>
                <a:cubicBezTo>
                  <a:pt x="71" y="32"/>
                  <a:pt x="70" y="35"/>
                  <a:pt x="68" y="37"/>
                </a:cubicBezTo>
                <a:cubicBezTo>
                  <a:pt x="68" y="37"/>
                  <a:pt x="68" y="37"/>
                  <a:pt x="68" y="37"/>
                </a:cubicBezTo>
                <a:cubicBezTo>
                  <a:pt x="67" y="38"/>
                  <a:pt x="66" y="38"/>
                  <a:pt x="65" y="39"/>
                </a:cubicBezTo>
                <a:cubicBezTo>
                  <a:pt x="66" y="36"/>
                  <a:pt x="66" y="34"/>
                  <a:pt x="66" y="32"/>
                </a:cubicBezTo>
                <a:cubicBezTo>
                  <a:pt x="66" y="31"/>
                  <a:pt x="66" y="31"/>
                  <a:pt x="66" y="31"/>
                </a:cubicBezTo>
                <a:cubicBezTo>
                  <a:pt x="66" y="31"/>
                  <a:pt x="66" y="31"/>
                  <a:pt x="66" y="31"/>
                </a:cubicBezTo>
                <a:cubicBezTo>
                  <a:pt x="66" y="15"/>
                  <a:pt x="66" y="15"/>
                  <a:pt x="66" y="15"/>
                </a:cubicBezTo>
                <a:cubicBezTo>
                  <a:pt x="71" y="15"/>
                  <a:pt x="71" y="15"/>
                  <a:pt x="71" y="15"/>
                </a:cubicBezTo>
                <a:cubicBezTo>
                  <a:pt x="71" y="29"/>
                  <a:pt x="71" y="29"/>
                  <a:pt x="71" y="29"/>
                </a:cubicBezTo>
                <a:close/>
              </a:path>
            </a:pathLst>
          </a:custGeom>
          <a:solidFill>
            <a:schemeClr val="accent1"/>
          </a:solidFill>
          <a:ln>
            <a:noFill/>
          </a:ln>
        </p:spPr>
        <p:txBody>
          <a:bodyPr/>
          <a:lstStyle/>
          <a:p>
            <a:endParaRPr lang="zh-CN" altLang="en-US">
              <a:solidFill>
                <a:schemeClr val="bg1"/>
              </a:solidFill>
            </a:endParaRPr>
          </a:p>
        </p:txBody>
      </p:sp>
      <p:sp>
        <p:nvSpPr>
          <p:cNvPr id="39" name="Freeform 33"/>
          <p:cNvSpPr>
            <a:spLocks noEditPoints="1"/>
          </p:cNvSpPr>
          <p:nvPr/>
        </p:nvSpPr>
        <p:spPr bwMode="auto">
          <a:xfrm>
            <a:off x="4454997" y="3636169"/>
            <a:ext cx="317822" cy="324308"/>
          </a:xfrm>
          <a:custGeom>
            <a:avLst/>
            <a:gdLst>
              <a:gd name="T0" fmla="*/ 200025 w 77"/>
              <a:gd name="T1" fmla="*/ 36635 h 78"/>
              <a:gd name="T2" fmla="*/ 200025 w 77"/>
              <a:gd name="T3" fmla="*/ 201490 h 78"/>
              <a:gd name="T4" fmla="*/ 33337 w 77"/>
              <a:gd name="T5" fmla="*/ 201490 h 78"/>
              <a:gd name="T6" fmla="*/ 33337 w 77"/>
              <a:gd name="T7" fmla="*/ 36635 h 78"/>
              <a:gd name="T8" fmla="*/ 112135 w 77"/>
              <a:gd name="T9" fmla="*/ 219808 h 78"/>
              <a:gd name="T10" fmla="*/ 112135 w 77"/>
              <a:gd name="T11" fmla="*/ 180120 h 78"/>
              <a:gd name="T12" fmla="*/ 75767 w 77"/>
              <a:gd name="T13" fmla="*/ 189279 h 78"/>
              <a:gd name="T14" fmla="*/ 100012 w 77"/>
              <a:gd name="T15" fmla="*/ 216755 h 78"/>
              <a:gd name="T16" fmla="*/ 187902 w 77"/>
              <a:gd name="T17" fmla="*/ 48846 h 78"/>
              <a:gd name="T18" fmla="*/ 184871 w 77"/>
              <a:gd name="T19" fmla="*/ 45793 h 78"/>
              <a:gd name="T20" fmla="*/ 181840 w 77"/>
              <a:gd name="T21" fmla="*/ 112957 h 78"/>
              <a:gd name="T22" fmla="*/ 187902 w 77"/>
              <a:gd name="T23" fmla="*/ 48846 h 78"/>
              <a:gd name="T24" fmla="*/ 175779 w 77"/>
              <a:gd name="T25" fmla="*/ 39687 h 78"/>
              <a:gd name="T26" fmla="*/ 163656 w 77"/>
              <a:gd name="T27" fmla="*/ 39687 h 78"/>
              <a:gd name="T28" fmla="*/ 175779 w 77"/>
              <a:gd name="T29" fmla="*/ 39687 h 78"/>
              <a:gd name="T30" fmla="*/ 133350 w 77"/>
              <a:gd name="T31" fmla="*/ 21370 h 78"/>
              <a:gd name="T32" fmla="*/ 121227 w 77"/>
              <a:gd name="T33" fmla="*/ 58005 h 78"/>
              <a:gd name="T34" fmla="*/ 157595 w 77"/>
              <a:gd name="T35" fmla="*/ 48846 h 78"/>
              <a:gd name="T36" fmla="*/ 133350 w 77"/>
              <a:gd name="T37" fmla="*/ 21370 h 78"/>
              <a:gd name="T38" fmla="*/ 112135 w 77"/>
              <a:gd name="T39" fmla="*/ 18317 h 78"/>
              <a:gd name="T40" fmla="*/ 78798 w 77"/>
              <a:gd name="T41" fmla="*/ 42740 h 78"/>
              <a:gd name="T42" fmla="*/ 81828 w 77"/>
              <a:gd name="T43" fmla="*/ 51899 h 78"/>
              <a:gd name="T44" fmla="*/ 112135 w 77"/>
              <a:gd name="T45" fmla="*/ 18317 h 78"/>
              <a:gd name="T46" fmla="*/ 78798 w 77"/>
              <a:gd name="T47" fmla="*/ 27476 h 78"/>
              <a:gd name="T48" fmla="*/ 66675 w 77"/>
              <a:gd name="T49" fmla="*/ 45793 h 78"/>
              <a:gd name="T50" fmla="*/ 78798 w 77"/>
              <a:gd name="T51" fmla="*/ 27476 h 78"/>
              <a:gd name="T52" fmla="*/ 48491 w 77"/>
              <a:gd name="T53" fmla="*/ 45793 h 78"/>
              <a:gd name="T54" fmla="*/ 18184 w 77"/>
              <a:gd name="T55" fmla="*/ 112957 h 78"/>
              <a:gd name="T56" fmla="*/ 63644 w 77"/>
              <a:gd name="T57" fmla="*/ 54952 h 78"/>
              <a:gd name="T58" fmla="*/ 18184 w 77"/>
              <a:gd name="T59" fmla="*/ 125168 h 78"/>
              <a:gd name="T60" fmla="*/ 45460 w 77"/>
              <a:gd name="T61" fmla="*/ 189279 h 78"/>
              <a:gd name="T62" fmla="*/ 63644 w 77"/>
              <a:gd name="T63" fmla="*/ 183173 h 78"/>
              <a:gd name="T64" fmla="*/ 18184 w 77"/>
              <a:gd name="T65" fmla="*/ 125168 h 78"/>
              <a:gd name="T66" fmla="*/ 57583 w 77"/>
              <a:gd name="T67" fmla="*/ 198438 h 78"/>
              <a:gd name="T68" fmla="*/ 69706 w 77"/>
              <a:gd name="T69" fmla="*/ 198438 h 78"/>
              <a:gd name="T70" fmla="*/ 57583 w 77"/>
              <a:gd name="T71" fmla="*/ 198438 h 78"/>
              <a:gd name="T72" fmla="*/ 121227 w 77"/>
              <a:gd name="T73" fmla="*/ 219808 h 78"/>
              <a:gd name="T74" fmla="*/ 154564 w 77"/>
              <a:gd name="T75" fmla="*/ 192332 h 78"/>
              <a:gd name="T76" fmla="*/ 151534 w 77"/>
              <a:gd name="T77" fmla="*/ 186226 h 78"/>
              <a:gd name="T78" fmla="*/ 121227 w 77"/>
              <a:gd name="T79" fmla="*/ 219808 h 78"/>
              <a:gd name="T80" fmla="*/ 154564 w 77"/>
              <a:gd name="T81" fmla="*/ 210649 h 78"/>
              <a:gd name="T82" fmla="*/ 166687 w 77"/>
              <a:gd name="T83" fmla="*/ 192332 h 78"/>
              <a:gd name="T84" fmla="*/ 154564 w 77"/>
              <a:gd name="T85" fmla="*/ 210649 h 78"/>
              <a:gd name="T86" fmla="*/ 184871 w 77"/>
              <a:gd name="T87" fmla="*/ 192332 h 78"/>
              <a:gd name="T88" fmla="*/ 215178 w 77"/>
              <a:gd name="T89" fmla="*/ 125168 h 78"/>
              <a:gd name="T90" fmla="*/ 169718 w 77"/>
              <a:gd name="T91" fmla="*/ 183173 h 78"/>
              <a:gd name="T92" fmla="*/ 160626 w 77"/>
              <a:gd name="T93" fmla="*/ 58005 h 78"/>
              <a:gd name="T94" fmla="*/ 157595 w 77"/>
              <a:gd name="T95" fmla="*/ 61058 h 78"/>
              <a:gd name="T96" fmla="*/ 121227 w 77"/>
              <a:gd name="T97" fmla="*/ 112957 h 78"/>
              <a:gd name="T98" fmla="*/ 160626 w 77"/>
              <a:gd name="T99" fmla="*/ 58005 h 78"/>
              <a:gd name="T100" fmla="*/ 112135 w 77"/>
              <a:gd name="T101" fmla="*/ 67163 h 78"/>
              <a:gd name="T102" fmla="*/ 72736 w 77"/>
              <a:gd name="T103" fmla="*/ 58005 h 78"/>
              <a:gd name="T104" fmla="*/ 112135 w 77"/>
              <a:gd name="T105" fmla="*/ 112957 h 78"/>
              <a:gd name="T106" fmla="*/ 112135 w 77"/>
              <a:gd name="T107" fmla="*/ 170962 h 78"/>
              <a:gd name="T108" fmla="*/ 112135 w 77"/>
              <a:gd name="T109" fmla="*/ 125168 h 78"/>
              <a:gd name="T110" fmla="*/ 72736 w 77"/>
              <a:gd name="T111" fmla="*/ 177067 h 78"/>
              <a:gd name="T112" fmla="*/ 112135 w 77"/>
              <a:gd name="T113" fmla="*/ 170962 h 78"/>
              <a:gd name="T114" fmla="*/ 121227 w 77"/>
              <a:gd name="T115" fmla="*/ 170962 h 78"/>
              <a:gd name="T116" fmla="*/ 160626 w 77"/>
              <a:gd name="T117" fmla="*/ 177067 h 78"/>
              <a:gd name="T118" fmla="*/ 121227 w 77"/>
              <a:gd name="T119" fmla="*/ 125168 h 7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
              <a:gd name="T181" fmla="*/ 0 h 78"/>
              <a:gd name="T182" fmla="*/ 77 w 77"/>
              <a:gd name="T183" fmla="*/ 78 h 7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 h="78">
                <a:moveTo>
                  <a:pt x="39" y="0"/>
                </a:moveTo>
                <a:cubicBezTo>
                  <a:pt x="49" y="0"/>
                  <a:pt x="59" y="5"/>
                  <a:pt x="66" y="12"/>
                </a:cubicBezTo>
                <a:cubicBezTo>
                  <a:pt x="73" y="19"/>
                  <a:pt x="77" y="28"/>
                  <a:pt x="77" y="39"/>
                </a:cubicBezTo>
                <a:cubicBezTo>
                  <a:pt x="77" y="50"/>
                  <a:pt x="73" y="59"/>
                  <a:pt x="66" y="66"/>
                </a:cubicBezTo>
                <a:cubicBezTo>
                  <a:pt x="59" y="73"/>
                  <a:pt x="49" y="78"/>
                  <a:pt x="39" y="78"/>
                </a:cubicBezTo>
                <a:cubicBezTo>
                  <a:pt x="28" y="78"/>
                  <a:pt x="18" y="73"/>
                  <a:pt x="11" y="66"/>
                </a:cubicBezTo>
                <a:cubicBezTo>
                  <a:pt x="4" y="59"/>
                  <a:pt x="0" y="50"/>
                  <a:pt x="0" y="39"/>
                </a:cubicBezTo>
                <a:cubicBezTo>
                  <a:pt x="0" y="28"/>
                  <a:pt x="4" y="19"/>
                  <a:pt x="11" y="12"/>
                </a:cubicBezTo>
                <a:cubicBezTo>
                  <a:pt x="18" y="5"/>
                  <a:pt x="28" y="0"/>
                  <a:pt x="39" y="0"/>
                </a:cubicBezTo>
                <a:close/>
                <a:moveTo>
                  <a:pt x="37" y="72"/>
                </a:moveTo>
                <a:cubicBezTo>
                  <a:pt x="37" y="72"/>
                  <a:pt x="37" y="72"/>
                  <a:pt x="37" y="72"/>
                </a:cubicBezTo>
                <a:cubicBezTo>
                  <a:pt x="37" y="59"/>
                  <a:pt x="37" y="59"/>
                  <a:pt x="37" y="59"/>
                </a:cubicBezTo>
                <a:cubicBezTo>
                  <a:pt x="33" y="59"/>
                  <a:pt x="30" y="60"/>
                  <a:pt x="27" y="61"/>
                </a:cubicBezTo>
                <a:cubicBezTo>
                  <a:pt x="26" y="61"/>
                  <a:pt x="26" y="62"/>
                  <a:pt x="25" y="62"/>
                </a:cubicBezTo>
                <a:cubicBezTo>
                  <a:pt x="26" y="62"/>
                  <a:pt x="26" y="63"/>
                  <a:pt x="26" y="63"/>
                </a:cubicBezTo>
                <a:cubicBezTo>
                  <a:pt x="28" y="67"/>
                  <a:pt x="30" y="70"/>
                  <a:pt x="33" y="71"/>
                </a:cubicBezTo>
                <a:cubicBezTo>
                  <a:pt x="34" y="71"/>
                  <a:pt x="35" y="72"/>
                  <a:pt x="37" y="72"/>
                </a:cubicBezTo>
                <a:close/>
                <a:moveTo>
                  <a:pt x="62" y="16"/>
                </a:moveTo>
                <a:cubicBezTo>
                  <a:pt x="62" y="16"/>
                  <a:pt x="62" y="16"/>
                  <a:pt x="62" y="16"/>
                </a:cubicBezTo>
                <a:cubicBezTo>
                  <a:pt x="61" y="16"/>
                  <a:pt x="61" y="15"/>
                  <a:pt x="61" y="15"/>
                </a:cubicBezTo>
                <a:cubicBezTo>
                  <a:pt x="59" y="16"/>
                  <a:pt x="58" y="17"/>
                  <a:pt x="56" y="18"/>
                </a:cubicBezTo>
                <a:cubicBezTo>
                  <a:pt x="58" y="23"/>
                  <a:pt x="60" y="30"/>
                  <a:pt x="60" y="37"/>
                </a:cubicBezTo>
                <a:cubicBezTo>
                  <a:pt x="71" y="37"/>
                  <a:pt x="71" y="37"/>
                  <a:pt x="71" y="37"/>
                </a:cubicBezTo>
                <a:cubicBezTo>
                  <a:pt x="71" y="29"/>
                  <a:pt x="67" y="21"/>
                  <a:pt x="62" y="16"/>
                </a:cubicBezTo>
                <a:close/>
                <a:moveTo>
                  <a:pt x="58" y="13"/>
                </a:moveTo>
                <a:cubicBezTo>
                  <a:pt x="58" y="13"/>
                  <a:pt x="58" y="13"/>
                  <a:pt x="58" y="13"/>
                </a:cubicBezTo>
                <a:cubicBezTo>
                  <a:pt x="56" y="11"/>
                  <a:pt x="54" y="10"/>
                  <a:pt x="51" y="9"/>
                </a:cubicBezTo>
                <a:cubicBezTo>
                  <a:pt x="52" y="10"/>
                  <a:pt x="53" y="11"/>
                  <a:pt x="54" y="13"/>
                </a:cubicBezTo>
                <a:cubicBezTo>
                  <a:pt x="54" y="13"/>
                  <a:pt x="55" y="14"/>
                  <a:pt x="55" y="15"/>
                </a:cubicBezTo>
                <a:cubicBezTo>
                  <a:pt x="56" y="14"/>
                  <a:pt x="57" y="13"/>
                  <a:pt x="58" y="13"/>
                </a:cubicBezTo>
                <a:close/>
                <a:moveTo>
                  <a:pt x="44" y="7"/>
                </a:moveTo>
                <a:cubicBezTo>
                  <a:pt x="44" y="7"/>
                  <a:pt x="44" y="7"/>
                  <a:pt x="44" y="7"/>
                </a:cubicBezTo>
                <a:cubicBezTo>
                  <a:pt x="43" y="6"/>
                  <a:pt x="42" y="6"/>
                  <a:pt x="40" y="6"/>
                </a:cubicBezTo>
                <a:cubicBezTo>
                  <a:pt x="40" y="19"/>
                  <a:pt x="40" y="19"/>
                  <a:pt x="40" y="19"/>
                </a:cubicBezTo>
                <a:cubicBezTo>
                  <a:pt x="44" y="19"/>
                  <a:pt x="47" y="18"/>
                  <a:pt x="50" y="17"/>
                </a:cubicBezTo>
                <a:cubicBezTo>
                  <a:pt x="51" y="17"/>
                  <a:pt x="51" y="16"/>
                  <a:pt x="52" y="16"/>
                </a:cubicBezTo>
                <a:cubicBezTo>
                  <a:pt x="51" y="16"/>
                  <a:pt x="51" y="15"/>
                  <a:pt x="51" y="14"/>
                </a:cubicBezTo>
                <a:cubicBezTo>
                  <a:pt x="49" y="11"/>
                  <a:pt x="47" y="8"/>
                  <a:pt x="44" y="7"/>
                </a:cubicBezTo>
                <a:close/>
                <a:moveTo>
                  <a:pt x="37" y="6"/>
                </a:moveTo>
                <a:cubicBezTo>
                  <a:pt x="37" y="6"/>
                  <a:pt x="37" y="6"/>
                  <a:pt x="37" y="6"/>
                </a:cubicBezTo>
                <a:cubicBezTo>
                  <a:pt x="35" y="6"/>
                  <a:pt x="34" y="6"/>
                  <a:pt x="33" y="7"/>
                </a:cubicBezTo>
                <a:cubicBezTo>
                  <a:pt x="30" y="8"/>
                  <a:pt x="28" y="11"/>
                  <a:pt x="26" y="14"/>
                </a:cubicBezTo>
                <a:cubicBezTo>
                  <a:pt x="26" y="15"/>
                  <a:pt x="26" y="16"/>
                  <a:pt x="25" y="16"/>
                </a:cubicBezTo>
                <a:cubicBezTo>
                  <a:pt x="26" y="16"/>
                  <a:pt x="26" y="17"/>
                  <a:pt x="27" y="17"/>
                </a:cubicBezTo>
                <a:cubicBezTo>
                  <a:pt x="30" y="18"/>
                  <a:pt x="33" y="19"/>
                  <a:pt x="37" y="19"/>
                </a:cubicBezTo>
                <a:cubicBezTo>
                  <a:pt x="37" y="6"/>
                  <a:pt x="37" y="6"/>
                  <a:pt x="37" y="6"/>
                </a:cubicBezTo>
                <a:close/>
                <a:moveTo>
                  <a:pt x="26" y="9"/>
                </a:moveTo>
                <a:cubicBezTo>
                  <a:pt x="26" y="9"/>
                  <a:pt x="26" y="9"/>
                  <a:pt x="26" y="9"/>
                </a:cubicBezTo>
                <a:cubicBezTo>
                  <a:pt x="23" y="10"/>
                  <a:pt x="21" y="11"/>
                  <a:pt x="19" y="13"/>
                </a:cubicBezTo>
                <a:cubicBezTo>
                  <a:pt x="20" y="13"/>
                  <a:pt x="21" y="14"/>
                  <a:pt x="22" y="15"/>
                </a:cubicBezTo>
                <a:cubicBezTo>
                  <a:pt x="22" y="14"/>
                  <a:pt x="23" y="13"/>
                  <a:pt x="23" y="13"/>
                </a:cubicBezTo>
                <a:cubicBezTo>
                  <a:pt x="24" y="11"/>
                  <a:pt x="25" y="10"/>
                  <a:pt x="26" y="9"/>
                </a:cubicBezTo>
                <a:close/>
                <a:moveTo>
                  <a:pt x="16" y="15"/>
                </a:moveTo>
                <a:cubicBezTo>
                  <a:pt x="16" y="15"/>
                  <a:pt x="16" y="15"/>
                  <a:pt x="16" y="15"/>
                </a:cubicBezTo>
                <a:cubicBezTo>
                  <a:pt x="16" y="15"/>
                  <a:pt x="16" y="16"/>
                  <a:pt x="15" y="16"/>
                </a:cubicBezTo>
                <a:cubicBezTo>
                  <a:pt x="10" y="21"/>
                  <a:pt x="6" y="29"/>
                  <a:pt x="6" y="37"/>
                </a:cubicBezTo>
                <a:cubicBezTo>
                  <a:pt x="17" y="37"/>
                  <a:pt x="17" y="37"/>
                  <a:pt x="17" y="37"/>
                </a:cubicBezTo>
                <a:cubicBezTo>
                  <a:pt x="17" y="30"/>
                  <a:pt x="19" y="23"/>
                  <a:pt x="21" y="18"/>
                </a:cubicBezTo>
                <a:cubicBezTo>
                  <a:pt x="19" y="17"/>
                  <a:pt x="18" y="16"/>
                  <a:pt x="16" y="15"/>
                </a:cubicBezTo>
                <a:close/>
                <a:moveTo>
                  <a:pt x="6" y="41"/>
                </a:moveTo>
                <a:cubicBezTo>
                  <a:pt x="6" y="41"/>
                  <a:pt x="6" y="41"/>
                  <a:pt x="6" y="41"/>
                </a:cubicBezTo>
                <a:cubicBezTo>
                  <a:pt x="6" y="49"/>
                  <a:pt x="10" y="57"/>
                  <a:pt x="15" y="62"/>
                </a:cubicBezTo>
                <a:cubicBezTo>
                  <a:pt x="16" y="63"/>
                  <a:pt x="16" y="63"/>
                  <a:pt x="16" y="63"/>
                </a:cubicBezTo>
                <a:cubicBezTo>
                  <a:pt x="18" y="62"/>
                  <a:pt x="19" y="61"/>
                  <a:pt x="21" y="60"/>
                </a:cubicBezTo>
                <a:cubicBezTo>
                  <a:pt x="19" y="54"/>
                  <a:pt x="17" y="48"/>
                  <a:pt x="17" y="41"/>
                </a:cubicBezTo>
                <a:cubicBezTo>
                  <a:pt x="6" y="41"/>
                  <a:pt x="6" y="41"/>
                  <a:pt x="6" y="41"/>
                </a:cubicBezTo>
                <a:close/>
                <a:moveTo>
                  <a:pt x="19" y="65"/>
                </a:moveTo>
                <a:cubicBezTo>
                  <a:pt x="19" y="65"/>
                  <a:pt x="19" y="65"/>
                  <a:pt x="19" y="65"/>
                </a:cubicBezTo>
                <a:cubicBezTo>
                  <a:pt x="21" y="67"/>
                  <a:pt x="23" y="68"/>
                  <a:pt x="26" y="69"/>
                </a:cubicBezTo>
                <a:cubicBezTo>
                  <a:pt x="25" y="68"/>
                  <a:pt x="24" y="67"/>
                  <a:pt x="23" y="65"/>
                </a:cubicBezTo>
                <a:cubicBezTo>
                  <a:pt x="23" y="65"/>
                  <a:pt x="22" y="64"/>
                  <a:pt x="22" y="63"/>
                </a:cubicBezTo>
                <a:cubicBezTo>
                  <a:pt x="21" y="64"/>
                  <a:pt x="20" y="65"/>
                  <a:pt x="19" y="65"/>
                </a:cubicBezTo>
                <a:close/>
                <a:moveTo>
                  <a:pt x="40" y="72"/>
                </a:moveTo>
                <a:cubicBezTo>
                  <a:pt x="40" y="72"/>
                  <a:pt x="40" y="72"/>
                  <a:pt x="40" y="72"/>
                </a:cubicBezTo>
                <a:cubicBezTo>
                  <a:pt x="42" y="72"/>
                  <a:pt x="43" y="71"/>
                  <a:pt x="44" y="71"/>
                </a:cubicBezTo>
                <a:cubicBezTo>
                  <a:pt x="47" y="70"/>
                  <a:pt x="49" y="67"/>
                  <a:pt x="51" y="63"/>
                </a:cubicBezTo>
                <a:cubicBezTo>
                  <a:pt x="51" y="63"/>
                  <a:pt x="51" y="62"/>
                  <a:pt x="52" y="62"/>
                </a:cubicBezTo>
                <a:cubicBezTo>
                  <a:pt x="51" y="62"/>
                  <a:pt x="51" y="61"/>
                  <a:pt x="50" y="61"/>
                </a:cubicBezTo>
                <a:cubicBezTo>
                  <a:pt x="47" y="60"/>
                  <a:pt x="44" y="59"/>
                  <a:pt x="40" y="59"/>
                </a:cubicBezTo>
                <a:cubicBezTo>
                  <a:pt x="40" y="72"/>
                  <a:pt x="40" y="72"/>
                  <a:pt x="40" y="72"/>
                </a:cubicBezTo>
                <a:close/>
                <a:moveTo>
                  <a:pt x="51" y="69"/>
                </a:moveTo>
                <a:cubicBezTo>
                  <a:pt x="51" y="69"/>
                  <a:pt x="51" y="69"/>
                  <a:pt x="51" y="69"/>
                </a:cubicBezTo>
                <a:cubicBezTo>
                  <a:pt x="54" y="68"/>
                  <a:pt x="56" y="67"/>
                  <a:pt x="58" y="65"/>
                </a:cubicBezTo>
                <a:cubicBezTo>
                  <a:pt x="57" y="65"/>
                  <a:pt x="56" y="64"/>
                  <a:pt x="55" y="63"/>
                </a:cubicBezTo>
                <a:cubicBezTo>
                  <a:pt x="55" y="64"/>
                  <a:pt x="54" y="65"/>
                  <a:pt x="54" y="65"/>
                </a:cubicBezTo>
                <a:cubicBezTo>
                  <a:pt x="53" y="67"/>
                  <a:pt x="52" y="68"/>
                  <a:pt x="51" y="69"/>
                </a:cubicBezTo>
                <a:close/>
                <a:moveTo>
                  <a:pt x="61" y="63"/>
                </a:moveTo>
                <a:cubicBezTo>
                  <a:pt x="61" y="63"/>
                  <a:pt x="61" y="63"/>
                  <a:pt x="61" y="63"/>
                </a:cubicBezTo>
                <a:cubicBezTo>
                  <a:pt x="62" y="62"/>
                  <a:pt x="62" y="62"/>
                  <a:pt x="62" y="62"/>
                </a:cubicBezTo>
                <a:cubicBezTo>
                  <a:pt x="67" y="57"/>
                  <a:pt x="71" y="49"/>
                  <a:pt x="71" y="41"/>
                </a:cubicBezTo>
                <a:cubicBezTo>
                  <a:pt x="60" y="41"/>
                  <a:pt x="60" y="41"/>
                  <a:pt x="60" y="41"/>
                </a:cubicBezTo>
                <a:cubicBezTo>
                  <a:pt x="60" y="48"/>
                  <a:pt x="58" y="54"/>
                  <a:pt x="56" y="60"/>
                </a:cubicBezTo>
                <a:cubicBezTo>
                  <a:pt x="58" y="61"/>
                  <a:pt x="59" y="62"/>
                  <a:pt x="61" y="63"/>
                </a:cubicBezTo>
                <a:close/>
                <a:moveTo>
                  <a:pt x="53" y="19"/>
                </a:moveTo>
                <a:cubicBezTo>
                  <a:pt x="53" y="19"/>
                  <a:pt x="53" y="19"/>
                  <a:pt x="53" y="19"/>
                </a:cubicBezTo>
                <a:cubicBezTo>
                  <a:pt x="53" y="20"/>
                  <a:pt x="52" y="20"/>
                  <a:pt x="52" y="20"/>
                </a:cubicBezTo>
                <a:cubicBezTo>
                  <a:pt x="48" y="21"/>
                  <a:pt x="44" y="22"/>
                  <a:pt x="40" y="22"/>
                </a:cubicBezTo>
                <a:cubicBezTo>
                  <a:pt x="40" y="37"/>
                  <a:pt x="40" y="37"/>
                  <a:pt x="40" y="37"/>
                </a:cubicBezTo>
                <a:cubicBezTo>
                  <a:pt x="56" y="37"/>
                  <a:pt x="56" y="37"/>
                  <a:pt x="56" y="37"/>
                </a:cubicBezTo>
                <a:cubicBezTo>
                  <a:pt x="56" y="31"/>
                  <a:pt x="55" y="24"/>
                  <a:pt x="53" y="19"/>
                </a:cubicBezTo>
                <a:close/>
                <a:moveTo>
                  <a:pt x="37" y="22"/>
                </a:moveTo>
                <a:cubicBezTo>
                  <a:pt x="37" y="22"/>
                  <a:pt x="37" y="22"/>
                  <a:pt x="37" y="22"/>
                </a:cubicBezTo>
                <a:cubicBezTo>
                  <a:pt x="33" y="22"/>
                  <a:pt x="29" y="21"/>
                  <a:pt x="25" y="20"/>
                </a:cubicBezTo>
                <a:cubicBezTo>
                  <a:pt x="25" y="20"/>
                  <a:pt x="24" y="20"/>
                  <a:pt x="24" y="19"/>
                </a:cubicBezTo>
                <a:cubicBezTo>
                  <a:pt x="22" y="24"/>
                  <a:pt x="21" y="31"/>
                  <a:pt x="21" y="37"/>
                </a:cubicBezTo>
                <a:cubicBezTo>
                  <a:pt x="37" y="37"/>
                  <a:pt x="37" y="37"/>
                  <a:pt x="37" y="37"/>
                </a:cubicBezTo>
                <a:cubicBezTo>
                  <a:pt x="37" y="22"/>
                  <a:pt x="37" y="22"/>
                  <a:pt x="37" y="22"/>
                </a:cubicBezTo>
                <a:close/>
                <a:moveTo>
                  <a:pt x="37" y="56"/>
                </a:moveTo>
                <a:cubicBezTo>
                  <a:pt x="37" y="56"/>
                  <a:pt x="37" y="56"/>
                  <a:pt x="37" y="56"/>
                </a:cubicBezTo>
                <a:cubicBezTo>
                  <a:pt x="37" y="41"/>
                  <a:pt x="37" y="41"/>
                  <a:pt x="37" y="41"/>
                </a:cubicBezTo>
                <a:cubicBezTo>
                  <a:pt x="21" y="41"/>
                  <a:pt x="21" y="41"/>
                  <a:pt x="21" y="41"/>
                </a:cubicBezTo>
                <a:cubicBezTo>
                  <a:pt x="21" y="47"/>
                  <a:pt x="22" y="53"/>
                  <a:pt x="24" y="58"/>
                </a:cubicBezTo>
                <a:cubicBezTo>
                  <a:pt x="24" y="58"/>
                  <a:pt x="25" y="58"/>
                  <a:pt x="25" y="58"/>
                </a:cubicBezTo>
                <a:cubicBezTo>
                  <a:pt x="29" y="57"/>
                  <a:pt x="33" y="56"/>
                  <a:pt x="37" y="56"/>
                </a:cubicBezTo>
                <a:close/>
                <a:moveTo>
                  <a:pt x="40" y="56"/>
                </a:moveTo>
                <a:cubicBezTo>
                  <a:pt x="40" y="56"/>
                  <a:pt x="40" y="56"/>
                  <a:pt x="40" y="56"/>
                </a:cubicBezTo>
                <a:cubicBezTo>
                  <a:pt x="44" y="56"/>
                  <a:pt x="48" y="57"/>
                  <a:pt x="52" y="58"/>
                </a:cubicBezTo>
                <a:cubicBezTo>
                  <a:pt x="52" y="58"/>
                  <a:pt x="53" y="58"/>
                  <a:pt x="53" y="58"/>
                </a:cubicBezTo>
                <a:cubicBezTo>
                  <a:pt x="55" y="53"/>
                  <a:pt x="56" y="47"/>
                  <a:pt x="56" y="41"/>
                </a:cubicBezTo>
                <a:cubicBezTo>
                  <a:pt x="40" y="41"/>
                  <a:pt x="40" y="41"/>
                  <a:pt x="40" y="41"/>
                </a:cubicBezTo>
                <a:cubicBezTo>
                  <a:pt x="40" y="56"/>
                  <a:pt x="40" y="56"/>
                  <a:pt x="40" y="56"/>
                </a:cubicBezTo>
                <a:close/>
              </a:path>
            </a:pathLst>
          </a:custGeom>
          <a:solidFill>
            <a:schemeClr val="accent1"/>
          </a:solidFill>
          <a:ln>
            <a:noFill/>
          </a:ln>
        </p:spPr>
        <p:txBody>
          <a:bodyPr/>
          <a:lstStyle/>
          <a:p>
            <a:endParaRPr lang="zh-CN" altLang="en-US">
              <a:solidFill>
                <a:schemeClr val="bg1"/>
              </a:solidFill>
            </a:endParaRPr>
          </a:p>
        </p:txBody>
      </p:sp>
      <p:sp>
        <p:nvSpPr>
          <p:cNvPr id="40" name="KSO_Shape"/>
          <p:cNvSpPr/>
          <p:nvPr/>
        </p:nvSpPr>
        <p:spPr bwMode="auto">
          <a:xfrm>
            <a:off x="6358124" y="3642838"/>
            <a:ext cx="465975" cy="317640"/>
          </a:xfrm>
          <a:custGeom>
            <a:avLst/>
            <a:gdLst/>
            <a:ahLst/>
            <a:cxnLst/>
            <a:rect l="0" t="0" r="r" b="b"/>
            <a:pathLst>
              <a:path w="2608263" h="1778000">
                <a:moveTo>
                  <a:pt x="1956693" y="381000"/>
                </a:moveTo>
                <a:lnTo>
                  <a:pt x="1966217" y="381397"/>
                </a:lnTo>
                <a:lnTo>
                  <a:pt x="1975740" y="382192"/>
                </a:lnTo>
                <a:lnTo>
                  <a:pt x="1986057" y="382986"/>
                </a:lnTo>
                <a:lnTo>
                  <a:pt x="1995581" y="384575"/>
                </a:lnTo>
                <a:lnTo>
                  <a:pt x="2005501" y="386562"/>
                </a:lnTo>
                <a:lnTo>
                  <a:pt x="2015819" y="388548"/>
                </a:lnTo>
                <a:lnTo>
                  <a:pt x="2025739" y="391726"/>
                </a:lnTo>
                <a:lnTo>
                  <a:pt x="2035263" y="394904"/>
                </a:lnTo>
                <a:lnTo>
                  <a:pt x="2045580" y="398876"/>
                </a:lnTo>
                <a:lnTo>
                  <a:pt x="2055500" y="403246"/>
                </a:lnTo>
                <a:lnTo>
                  <a:pt x="2065421" y="408807"/>
                </a:lnTo>
                <a:lnTo>
                  <a:pt x="2075738" y="414766"/>
                </a:lnTo>
                <a:lnTo>
                  <a:pt x="2101927" y="438998"/>
                </a:lnTo>
                <a:lnTo>
                  <a:pt x="2143990" y="446149"/>
                </a:lnTo>
                <a:lnTo>
                  <a:pt x="2147958" y="448929"/>
                </a:lnTo>
                <a:lnTo>
                  <a:pt x="2151926" y="452107"/>
                </a:lnTo>
                <a:lnTo>
                  <a:pt x="2155497" y="455683"/>
                </a:lnTo>
                <a:lnTo>
                  <a:pt x="2158672" y="459655"/>
                </a:lnTo>
                <a:lnTo>
                  <a:pt x="2161847" y="464025"/>
                </a:lnTo>
                <a:lnTo>
                  <a:pt x="2164624" y="468395"/>
                </a:lnTo>
                <a:lnTo>
                  <a:pt x="2169783" y="477531"/>
                </a:lnTo>
                <a:lnTo>
                  <a:pt x="2173751" y="485874"/>
                </a:lnTo>
                <a:lnTo>
                  <a:pt x="2176529" y="493024"/>
                </a:lnTo>
                <a:lnTo>
                  <a:pt x="2179306" y="499380"/>
                </a:lnTo>
                <a:lnTo>
                  <a:pt x="2182878" y="516064"/>
                </a:lnTo>
                <a:lnTo>
                  <a:pt x="2186052" y="532749"/>
                </a:lnTo>
                <a:lnTo>
                  <a:pt x="2188036" y="549433"/>
                </a:lnTo>
                <a:lnTo>
                  <a:pt x="2189623" y="565720"/>
                </a:lnTo>
                <a:lnTo>
                  <a:pt x="2190417" y="582008"/>
                </a:lnTo>
                <a:lnTo>
                  <a:pt x="2190814" y="598692"/>
                </a:lnTo>
                <a:lnTo>
                  <a:pt x="2190814" y="615376"/>
                </a:lnTo>
                <a:lnTo>
                  <a:pt x="2190417" y="632855"/>
                </a:lnTo>
                <a:lnTo>
                  <a:pt x="2190020" y="642389"/>
                </a:lnTo>
                <a:lnTo>
                  <a:pt x="2188830" y="656293"/>
                </a:lnTo>
                <a:lnTo>
                  <a:pt x="2185259" y="692840"/>
                </a:lnTo>
                <a:lnTo>
                  <a:pt x="2183671" y="711908"/>
                </a:lnTo>
                <a:lnTo>
                  <a:pt x="2182878" y="730578"/>
                </a:lnTo>
                <a:lnTo>
                  <a:pt x="2182084" y="746468"/>
                </a:lnTo>
                <a:lnTo>
                  <a:pt x="2182481" y="753221"/>
                </a:lnTo>
                <a:lnTo>
                  <a:pt x="2182878" y="758386"/>
                </a:lnTo>
                <a:lnTo>
                  <a:pt x="2183671" y="765139"/>
                </a:lnTo>
                <a:lnTo>
                  <a:pt x="2184862" y="771098"/>
                </a:lnTo>
                <a:lnTo>
                  <a:pt x="2186449" y="775865"/>
                </a:lnTo>
                <a:lnTo>
                  <a:pt x="2188433" y="779837"/>
                </a:lnTo>
                <a:lnTo>
                  <a:pt x="2192798" y="787782"/>
                </a:lnTo>
                <a:lnTo>
                  <a:pt x="2195179" y="792152"/>
                </a:lnTo>
                <a:lnTo>
                  <a:pt x="2198353" y="798508"/>
                </a:lnTo>
                <a:lnTo>
                  <a:pt x="2200734" y="804069"/>
                </a:lnTo>
                <a:lnTo>
                  <a:pt x="2202719" y="810028"/>
                </a:lnTo>
                <a:lnTo>
                  <a:pt x="2204306" y="815987"/>
                </a:lnTo>
                <a:lnTo>
                  <a:pt x="2205496" y="822343"/>
                </a:lnTo>
                <a:lnTo>
                  <a:pt x="2206687" y="829096"/>
                </a:lnTo>
                <a:lnTo>
                  <a:pt x="2207480" y="835452"/>
                </a:lnTo>
                <a:lnTo>
                  <a:pt x="2207877" y="842205"/>
                </a:lnTo>
                <a:lnTo>
                  <a:pt x="2207877" y="848561"/>
                </a:lnTo>
                <a:lnTo>
                  <a:pt x="2207480" y="862465"/>
                </a:lnTo>
                <a:lnTo>
                  <a:pt x="2206290" y="875177"/>
                </a:lnTo>
                <a:lnTo>
                  <a:pt x="2204306" y="887889"/>
                </a:lnTo>
                <a:lnTo>
                  <a:pt x="2202321" y="899806"/>
                </a:lnTo>
                <a:lnTo>
                  <a:pt x="2199544" y="913312"/>
                </a:lnTo>
                <a:lnTo>
                  <a:pt x="2197560" y="920463"/>
                </a:lnTo>
                <a:lnTo>
                  <a:pt x="2195179" y="927613"/>
                </a:lnTo>
                <a:lnTo>
                  <a:pt x="2192798" y="934367"/>
                </a:lnTo>
                <a:lnTo>
                  <a:pt x="2190020" y="941517"/>
                </a:lnTo>
                <a:lnTo>
                  <a:pt x="2186846" y="947873"/>
                </a:lnTo>
                <a:lnTo>
                  <a:pt x="2183275" y="953037"/>
                </a:lnTo>
                <a:lnTo>
                  <a:pt x="2181291" y="955818"/>
                </a:lnTo>
                <a:lnTo>
                  <a:pt x="2178909" y="958201"/>
                </a:lnTo>
                <a:lnTo>
                  <a:pt x="2176132" y="960188"/>
                </a:lnTo>
                <a:lnTo>
                  <a:pt x="2173354" y="961777"/>
                </a:lnTo>
                <a:lnTo>
                  <a:pt x="2167799" y="965749"/>
                </a:lnTo>
                <a:lnTo>
                  <a:pt x="2162243" y="968530"/>
                </a:lnTo>
                <a:lnTo>
                  <a:pt x="2156291" y="971708"/>
                </a:lnTo>
                <a:lnTo>
                  <a:pt x="2151133" y="975283"/>
                </a:lnTo>
                <a:lnTo>
                  <a:pt x="2147958" y="977269"/>
                </a:lnTo>
                <a:lnTo>
                  <a:pt x="2145974" y="979653"/>
                </a:lnTo>
                <a:lnTo>
                  <a:pt x="2143593" y="982434"/>
                </a:lnTo>
                <a:lnTo>
                  <a:pt x="2142006" y="985612"/>
                </a:lnTo>
                <a:lnTo>
                  <a:pt x="2139625" y="990379"/>
                </a:lnTo>
                <a:lnTo>
                  <a:pt x="2137641" y="995543"/>
                </a:lnTo>
                <a:lnTo>
                  <a:pt x="2136450" y="1000707"/>
                </a:lnTo>
                <a:lnTo>
                  <a:pt x="2135260" y="1005871"/>
                </a:lnTo>
                <a:lnTo>
                  <a:pt x="2134466" y="1011433"/>
                </a:lnTo>
                <a:lnTo>
                  <a:pt x="2133673" y="1016597"/>
                </a:lnTo>
                <a:lnTo>
                  <a:pt x="2132879" y="1028514"/>
                </a:lnTo>
                <a:lnTo>
                  <a:pt x="2132085" y="1039637"/>
                </a:lnTo>
                <a:lnTo>
                  <a:pt x="2131292" y="1051158"/>
                </a:lnTo>
                <a:lnTo>
                  <a:pt x="2130895" y="1056719"/>
                </a:lnTo>
                <a:lnTo>
                  <a:pt x="2130101" y="1061883"/>
                </a:lnTo>
                <a:lnTo>
                  <a:pt x="2128911" y="1067445"/>
                </a:lnTo>
                <a:lnTo>
                  <a:pt x="2127721" y="1072212"/>
                </a:lnTo>
                <a:lnTo>
                  <a:pt x="2125736" y="1078170"/>
                </a:lnTo>
                <a:lnTo>
                  <a:pt x="2123355" y="1082937"/>
                </a:lnTo>
                <a:lnTo>
                  <a:pt x="2120578" y="1087307"/>
                </a:lnTo>
                <a:lnTo>
                  <a:pt x="2117800" y="1091280"/>
                </a:lnTo>
                <a:lnTo>
                  <a:pt x="2112245" y="1098430"/>
                </a:lnTo>
                <a:lnTo>
                  <a:pt x="2106293" y="1105183"/>
                </a:lnTo>
                <a:lnTo>
                  <a:pt x="2103515" y="1109156"/>
                </a:lnTo>
                <a:lnTo>
                  <a:pt x="2101134" y="1112731"/>
                </a:lnTo>
                <a:lnTo>
                  <a:pt x="2098356" y="1116703"/>
                </a:lnTo>
                <a:lnTo>
                  <a:pt x="2096372" y="1121470"/>
                </a:lnTo>
                <a:lnTo>
                  <a:pt x="2093991" y="1126237"/>
                </a:lnTo>
                <a:lnTo>
                  <a:pt x="2092801" y="1131799"/>
                </a:lnTo>
                <a:lnTo>
                  <a:pt x="2091610" y="1138155"/>
                </a:lnTo>
                <a:lnTo>
                  <a:pt x="2090817" y="1145305"/>
                </a:lnTo>
                <a:lnTo>
                  <a:pt x="2127721" y="1150470"/>
                </a:lnTo>
                <a:lnTo>
                  <a:pt x="2138435" y="1173907"/>
                </a:lnTo>
                <a:lnTo>
                  <a:pt x="2144783" y="1187016"/>
                </a:lnTo>
                <a:lnTo>
                  <a:pt x="2152323" y="1201317"/>
                </a:lnTo>
                <a:lnTo>
                  <a:pt x="2159863" y="1214426"/>
                </a:lnTo>
                <a:lnTo>
                  <a:pt x="2163831" y="1220782"/>
                </a:lnTo>
                <a:lnTo>
                  <a:pt x="2167799" y="1226741"/>
                </a:lnTo>
                <a:lnTo>
                  <a:pt x="2171767" y="1231905"/>
                </a:lnTo>
                <a:lnTo>
                  <a:pt x="2175735" y="1236672"/>
                </a:lnTo>
                <a:lnTo>
                  <a:pt x="2180497" y="1240645"/>
                </a:lnTo>
                <a:lnTo>
                  <a:pt x="2184862" y="1243823"/>
                </a:lnTo>
                <a:lnTo>
                  <a:pt x="2241606" y="1259713"/>
                </a:lnTo>
                <a:lnTo>
                  <a:pt x="2293192" y="1281164"/>
                </a:lnTo>
                <a:lnTo>
                  <a:pt x="2345572" y="1303807"/>
                </a:lnTo>
                <a:lnTo>
                  <a:pt x="2397951" y="1326053"/>
                </a:lnTo>
                <a:lnTo>
                  <a:pt x="2449140" y="1347902"/>
                </a:lnTo>
                <a:lnTo>
                  <a:pt x="2461045" y="1352669"/>
                </a:lnTo>
                <a:lnTo>
                  <a:pt x="2472552" y="1356641"/>
                </a:lnTo>
                <a:lnTo>
                  <a:pt x="2496361" y="1365381"/>
                </a:lnTo>
                <a:lnTo>
                  <a:pt x="2519773" y="1373723"/>
                </a:lnTo>
                <a:lnTo>
                  <a:pt x="2530884" y="1378093"/>
                </a:lnTo>
                <a:lnTo>
                  <a:pt x="2541995" y="1382860"/>
                </a:lnTo>
                <a:lnTo>
                  <a:pt x="2552312" y="1388421"/>
                </a:lnTo>
                <a:lnTo>
                  <a:pt x="2562233" y="1394380"/>
                </a:lnTo>
                <a:lnTo>
                  <a:pt x="2566597" y="1397558"/>
                </a:lnTo>
                <a:lnTo>
                  <a:pt x="2571756" y="1400736"/>
                </a:lnTo>
                <a:lnTo>
                  <a:pt x="2576121" y="1404311"/>
                </a:lnTo>
                <a:lnTo>
                  <a:pt x="2580089" y="1407886"/>
                </a:lnTo>
                <a:lnTo>
                  <a:pt x="2584057" y="1411859"/>
                </a:lnTo>
                <a:lnTo>
                  <a:pt x="2587629" y="1416228"/>
                </a:lnTo>
                <a:lnTo>
                  <a:pt x="2591200" y="1420598"/>
                </a:lnTo>
                <a:lnTo>
                  <a:pt x="2594375" y="1425365"/>
                </a:lnTo>
                <a:lnTo>
                  <a:pt x="2597946" y="1430132"/>
                </a:lnTo>
                <a:lnTo>
                  <a:pt x="2600723" y="1435296"/>
                </a:lnTo>
                <a:lnTo>
                  <a:pt x="2603105" y="1440858"/>
                </a:lnTo>
                <a:lnTo>
                  <a:pt x="2605089" y="1446817"/>
                </a:lnTo>
                <a:lnTo>
                  <a:pt x="2605485" y="1465487"/>
                </a:lnTo>
                <a:lnTo>
                  <a:pt x="2605882" y="1488528"/>
                </a:lnTo>
                <a:lnTo>
                  <a:pt x="2607073" y="1542951"/>
                </a:lnTo>
                <a:lnTo>
                  <a:pt x="2608263" y="1599757"/>
                </a:lnTo>
                <a:lnTo>
                  <a:pt x="2608263" y="1625975"/>
                </a:lnTo>
                <a:lnTo>
                  <a:pt x="2608263" y="1649413"/>
                </a:lnTo>
                <a:lnTo>
                  <a:pt x="2308271" y="1649413"/>
                </a:lnTo>
                <a:lnTo>
                  <a:pt x="2307081" y="1594196"/>
                </a:lnTo>
                <a:lnTo>
                  <a:pt x="2305493" y="1538581"/>
                </a:lnTo>
                <a:lnTo>
                  <a:pt x="2305097" y="1494486"/>
                </a:lnTo>
                <a:lnTo>
                  <a:pt x="2305097" y="1482172"/>
                </a:lnTo>
                <a:lnTo>
                  <a:pt x="2301129" y="1470651"/>
                </a:lnTo>
                <a:lnTo>
                  <a:pt x="2297557" y="1461117"/>
                </a:lnTo>
                <a:lnTo>
                  <a:pt x="2293986" y="1451981"/>
                </a:lnTo>
                <a:lnTo>
                  <a:pt x="2289224" y="1443241"/>
                </a:lnTo>
                <a:lnTo>
                  <a:pt x="2284859" y="1434899"/>
                </a:lnTo>
                <a:lnTo>
                  <a:pt x="2280097" y="1426954"/>
                </a:lnTo>
                <a:lnTo>
                  <a:pt x="2275335" y="1419406"/>
                </a:lnTo>
                <a:lnTo>
                  <a:pt x="2270177" y="1411859"/>
                </a:lnTo>
                <a:lnTo>
                  <a:pt x="2264621" y="1405106"/>
                </a:lnTo>
                <a:lnTo>
                  <a:pt x="2258669" y="1398352"/>
                </a:lnTo>
                <a:lnTo>
                  <a:pt x="2252717" y="1391996"/>
                </a:lnTo>
                <a:lnTo>
                  <a:pt x="2246765" y="1386435"/>
                </a:lnTo>
                <a:lnTo>
                  <a:pt x="2240416" y="1380079"/>
                </a:lnTo>
                <a:lnTo>
                  <a:pt x="2234067" y="1374915"/>
                </a:lnTo>
                <a:lnTo>
                  <a:pt x="2226924" y="1369750"/>
                </a:lnTo>
                <a:lnTo>
                  <a:pt x="2220178" y="1364983"/>
                </a:lnTo>
                <a:lnTo>
                  <a:pt x="2213433" y="1360217"/>
                </a:lnTo>
                <a:lnTo>
                  <a:pt x="2206290" y="1355450"/>
                </a:lnTo>
                <a:lnTo>
                  <a:pt x="2198750" y="1351080"/>
                </a:lnTo>
                <a:lnTo>
                  <a:pt x="2184465" y="1343532"/>
                </a:lnTo>
                <a:lnTo>
                  <a:pt x="2169386" y="1336382"/>
                </a:lnTo>
                <a:lnTo>
                  <a:pt x="2154307" y="1330026"/>
                </a:lnTo>
                <a:lnTo>
                  <a:pt x="2139228" y="1323670"/>
                </a:lnTo>
                <a:lnTo>
                  <a:pt x="2124546" y="1318108"/>
                </a:lnTo>
                <a:lnTo>
                  <a:pt x="2095578" y="1307780"/>
                </a:lnTo>
                <a:lnTo>
                  <a:pt x="2067405" y="1297849"/>
                </a:lnTo>
                <a:lnTo>
                  <a:pt x="2053913" y="1293082"/>
                </a:lnTo>
                <a:lnTo>
                  <a:pt x="2041215" y="1287917"/>
                </a:lnTo>
                <a:lnTo>
                  <a:pt x="1985264" y="1263685"/>
                </a:lnTo>
                <a:lnTo>
                  <a:pt x="1926932" y="1239056"/>
                </a:lnTo>
                <a:lnTo>
                  <a:pt x="1840427" y="1202112"/>
                </a:lnTo>
                <a:lnTo>
                  <a:pt x="1797571" y="1183441"/>
                </a:lnTo>
                <a:lnTo>
                  <a:pt x="1755111" y="1166359"/>
                </a:lnTo>
                <a:lnTo>
                  <a:pt x="1762651" y="1150470"/>
                </a:lnTo>
                <a:lnTo>
                  <a:pt x="1790031" y="1143716"/>
                </a:lnTo>
                <a:lnTo>
                  <a:pt x="1788047" y="1138155"/>
                </a:lnTo>
                <a:lnTo>
                  <a:pt x="1786460" y="1132196"/>
                </a:lnTo>
                <a:lnTo>
                  <a:pt x="1784873" y="1127429"/>
                </a:lnTo>
                <a:lnTo>
                  <a:pt x="1782492" y="1123457"/>
                </a:lnTo>
                <a:lnTo>
                  <a:pt x="1780111" y="1119484"/>
                </a:lnTo>
                <a:lnTo>
                  <a:pt x="1777730" y="1115909"/>
                </a:lnTo>
                <a:lnTo>
                  <a:pt x="1772571" y="1109950"/>
                </a:lnTo>
                <a:lnTo>
                  <a:pt x="1767413" y="1103594"/>
                </a:lnTo>
                <a:lnTo>
                  <a:pt x="1762254" y="1097636"/>
                </a:lnTo>
                <a:lnTo>
                  <a:pt x="1759476" y="1094458"/>
                </a:lnTo>
                <a:lnTo>
                  <a:pt x="1757095" y="1091280"/>
                </a:lnTo>
                <a:lnTo>
                  <a:pt x="1755111" y="1087307"/>
                </a:lnTo>
                <a:lnTo>
                  <a:pt x="1753524" y="1082937"/>
                </a:lnTo>
                <a:lnTo>
                  <a:pt x="1743207" y="973694"/>
                </a:lnTo>
                <a:lnTo>
                  <a:pt x="1743207" y="974091"/>
                </a:lnTo>
                <a:lnTo>
                  <a:pt x="1742413" y="974091"/>
                </a:lnTo>
                <a:lnTo>
                  <a:pt x="1739636" y="973694"/>
                </a:lnTo>
                <a:lnTo>
                  <a:pt x="1730112" y="972105"/>
                </a:lnTo>
                <a:lnTo>
                  <a:pt x="1720985" y="969324"/>
                </a:lnTo>
                <a:lnTo>
                  <a:pt x="1717414" y="968133"/>
                </a:lnTo>
                <a:lnTo>
                  <a:pt x="1715033" y="967338"/>
                </a:lnTo>
                <a:lnTo>
                  <a:pt x="1711065" y="963763"/>
                </a:lnTo>
                <a:lnTo>
                  <a:pt x="1707097" y="960188"/>
                </a:lnTo>
                <a:lnTo>
                  <a:pt x="1703129" y="955818"/>
                </a:lnTo>
                <a:lnTo>
                  <a:pt x="1699954" y="950654"/>
                </a:lnTo>
                <a:lnTo>
                  <a:pt x="1697177" y="945490"/>
                </a:lnTo>
                <a:lnTo>
                  <a:pt x="1694399" y="939531"/>
                </a:lnTo>
                <a:lnTo>
                  <a:pt x="1692018" y="932778"/>
                </a:lnTo>
                <a:lnTo>
                  <a:pt x="1689637" y="926422"/>
                </a:lnTo>
                <a:lnTo>
                  <a:pt x="1688050" y="919668"/>
                </a:lnTo>
                <a:lnTo>
                  <a:pt x="1686066" y="912518"/>
                </a:lnTo>
                <a:lnTo>
                  <a:pt x="1683288" y="897423"/>
                </a:lnTo>
                <a:lnTo>
                  <a:pt x="1681304" y="882327"/>
                </a:lnTo>
                <a:lnTo>
                  <a:pt x="1679717" y="867232"/>
                </a:lnTo>
                <a:lnTo>
                  <a:pt x="1684875" y="862465"/>
                </a:lnTo>
                <a:lnTo>
                  <a:pt x="1689637" y="857698"/>
                </a:lnTo>
                <a:lnTo>
                  <a:pt x="1694796" y="851739"/>
                </a:lnTo>
                <a:lnTo>
                  <a:pt x="1699161" y="845780"/>
                </a:lnTo>
                <a:lnTo>
                  <a:pt x="1703525" y="839424"/>
                </a:lnTo>
                <a:lnTo>
                  <a:pt x="1707891" y="832671"/>
                </a:lnTo>
                <a:lnTo>
                  <a:pt x="1711462" y="825918"/>
                </a:lnTo>
                <a:lnTo>
                  <a:pt x="1715033" y="818767"/>
                </a:lnTo>
                <a:lnTo>
                  <a:pt x="1718208" y="811617"/>
                </a:lnTo>
                <a:lnTo>
                  <a:pt x="1720985" y="804466"/>
                </a:lnTo>
                <a:lnTo>
                  <a:pt x="1726144" y="790166"/>
                </a:lnTo>
                <a:lnTo>
                  <a:pt x="1730509" y="776262"/>
                </a:lnTo>
                <a:lnTo>
                  <a:pt x="1734080" y="762755"/>
                </a:lnTo>
                <a:lnTo>
                  <a:pt x="1736858" y="750838"/>
                </a:lnTo>
                <a:lnTo>
                  <a:pt x="1738842" y="740510"/>
                </a:lnTo>
                <a:lnTo>
                  <a:pt x="1742413" y="720647"/>
                </a:lnTo>
                <a:lnTo>
                  <a:pt x="1743604" y="709524"/>
                </a:lnTo>
                <a:lnTo>
                  <a:pt x="1745191" y="698798"/>
                </a:lnTo>
                <a:lnTo>
                  <a:pt x="1746381" y="687278"/>
                </a:lnTo>
                <a:lnTo>
                  <a:pt x="1747175" y="675361"/>
                </a:lnTo>
                <a:lnTo>
                  <a:pt x="1747572" y="663443"/>
                </a:lnTo>
                <a:lnTo>
                  <a:pt x="1747572" y="651129"/>
                </a:lnTo>
                <a:lnTo>
                  <a:pt x="1747175" y="638814"/>
                </a:lnTo>
                <a:lnTo>
                  <a:pt x="1746381" y="626102"/>
                </a:lnTo>
                <a:lnTo>
                  <a:pt x="1744794" y="613787"/>
                </a:lnTo>
                <a:lnTo>
                  <a:pt x="1742810" y="601473"/>
                </a:lnTo>
                <a:lnTo>
                  <a:pt x="1740033" y="589158"/>
                </a:lnTo>
                <a:lnTo>
                  <a:pt x="1736461" y="576843"/>
                </a:lnTo>
                <a:lnTo>
                  <a:pt x="1732096" y="564529"/>
                </a:lnTo>
                <a:lnTo>
                  <a:pt x="1726937" y="553008"/>
                </a:lnTo>
                <a:lnTo>
                  <a:pt x="1723366" y="546255"/>
                </a:lnTo>
                <a:lnTo>
                  <a:pt x="1720192" y="539899"/>
                </a:lnTo>
                <a:lnTo>
                  <a:pt x="1715033" y="530365"/>
                </a:lnTo>
                <a:lnTo>
                  <a:pt x="1712652" y="526393"/>
                </a:lnTo>
                <a:lnTo>
                  <a:pt x="1711859" y="521229"/>
                </a:lnTo>
                <a:lnTo>
                  <a:pt x="1711859" y="516064"/>
                </a:lnTo>
                <a:lnTo>
                  <a:pt x="1711462" y="509708"/>
                </a:lnTo>
                <a:lnTo>
                  <a:pt x="1712255" y="493421"/>
                </a:lnTo>
                <a:lnTo>
                  <a:pt x="1716223" y="486271"/>
                </a:lnTo>
                <a:lnTo>
                  <a:pt x="1720192" y="479915"/>
                </a:lnTo>
                <a:lnTo>
                  <a:pt x="1724557" y="473559"/>
                </a:lnTo>
                <a:lnTo>
                  <a:pt x="1728922" y="467600"/>
                </a:lnTo>
                <a:lnTo>
                  <a:pt x="1734080" y="462039"/>
                </a:lnTo>
                <a:lnTo>
                  <a:pt x="1738842" y="456477"/>
                </a:lnTo>
                <a:lnTo>
                  <a:pt x="1743604" y="451313"/>
                </a:lnTo>
                <a:lnTo>
                  <a:pt x="1748762" y="446546"/>
                </a:lnTo>
                <a:lnTo>
                  <a:pt x="1754318" y="442176"/>
                </a:lnTo>
                <a:lnTo>
                  <a:pt x="1759476" y="438204"/>
                </a:lnTo>
                <a:lnTo>
                  <a:pt x="1765429" y="434231"/>
                </a:lnTo>
                <a:lnTo>
                  <a:pt x="1771381" y="430259"/>
                </a:lnTo>
                <a:lnTo>
                  <a:pt x="1776936" y="427081"/>
                </a:lnTo>
                <a:lnTo>
                  <a:pt x="1782888" y="424300"/>
                </a:lnTo>
                <a:lnTo>
                  <a:pt x="1789634" y="421917"/>
                </a:lnTo>
                <a:lnTo>
                  <a:pt x="1795587" y="419533"/>
                </a:lnTo>
                <a:lnTo>
                  <a:pt x="1820983" y="409999"/>
                </a:lnTo>
                <a:lnTo>
                  <a:pt x="1834871" y="404438"/>
                </a:lnTo>
                <a:lnTo>
                  <a:pt x="1849950" y="399273"/>
                </a:lnTo>
                <a:lnTo>
                  <a:pt x="1865823" y="394506"/>
                </a:lnTo>
                <a:lnTo>
                  <a:pt x="1882886" y="390137"/>
                </a:lnTo>
                <a:lnTo>
                  <a:pt x="1900742" y="386562"/>
                </a:lnTo>
                <a:lnTo>
                  <a:pt x="1909472" y="384973"/>
                </a:lnTo>
                <a:lnTo>
                  <a:pt x="1918599" y="383384"/>
                </a:lnTo>
                <a:lnTo>
                  <a:pt x="1927726" y="382589"/>
                </a:lnTo>
                <a:lnTo>
                  <a:pt x="1937249" y="381795"/>
                </a:lnTo>
                <a:lnTo>
                  <a:pt x="1946773" y="381397"/>
                </a:lnTo>
                <a:lnTo>
                  <a:pt x="1956693" y="381000"/>
                </a:lnTo>
                <a:close/>
                <a:moveTo>
                  <a:pt x="674585" y="381000"/>
                </a:moveTo>
                <a:lnTo>
                  <a:pt x="684505" y="381397"/>
                </a:lnTo>
                <a:lnTo>
                  <a:pt x="694029" y="382192"/>
                </a:lnTo>
                <a:lnTo>
                  <a:pt x="703552" y="382986"/>
                </a:lnTo>
                <a:lnTo>
                  <a:pt x="713870" y="384575"/>
                </a:lnTo>
                <a:lnTo>
                  <a:pt x="723790" y="386562"/>
                </a:lnTo>
                <a:lnTo>
                  <a:pt x="733710" y="388548"/>
                </a:lnTo>
                <a:lnTo>
                  <a:pt x="743631" y="391726"/>
                </a:lnTo>
                <a:lnTo>
                  <a:pt x="753551" y="394904"/>
                </a:lnTo>
                <a:lnTo>
                  <a:pt x="763868" y="398876"/>
                </a:lnTo>
                <a:lnTo>
                  <a:pt x="773789" y="403246"/>
                </a:lnTo>
                <a:lnTo>
                  <a:pt x="783709" y="408807"/>
                </a:lnTo>
                <a:lnTo>
                  <a:pt x="793629" y="414766"/>
                </a:lnTo>
                <a:lnTo>
                  <a:pt x="820216" y="438998"/>
                </a:lnTo>
                <a:lnTo>
                  <a:pt x="861088" y="446149"/>
                </a:lnTo>
                <a:lnTo>
                  <a:pt x="863866" y="468792"/>
                </a:lnTo>
                <a:lnTo>
                  <a:pt x="867040" y="491832"/>
                </a:lnTo>
                <a:lnTo>
                  <a:pt x="871008" y="514873"/>
                </a:lnTo>
                <a:lnTo>
                  <a:pt x="876167" y="539105"/>
                </a:lnTo>
                <a:lnTo>
                  <a:pt x="871405" y="548241"/>
                </a:lnTo>
                <a:lnTo>
                  <a:pt x="868231" y="554200"/>
                </a:lnTo>
                <a:lnTo>
                  <a:pt x="864659" y="560556"/>
                </a:lnTo>
                <a:lnTo>
                  <a:pt x="861088" y="568501"/>
                </a:lnTo>
                <a:lnTo>
                  <a:pt x="858310" y="577241"/>
                </a:lnTo>
                <a:lnTo>
                  <a:pt x="855533" y="586377"/>
                </a:lnTo>
                <a:lnTo>
                  <a:pt x="854342" y="591144"/>
                </a:lnTo>
                <a:lnTo>
                  <a:pt x="853548" y="596309"/>
                </a:lnTo>
                <a:lnTo>
                  <a:pt x="853152" y="602267"/>
                </a:lnTo>
                <a:lnTo>
                  <a:pt x="852755" y="607431"/>
                </a:lnTo>
                <a:lnTo>
                  <a:pt x="852755" y="613390"/>
                </a:lnTo>
                <a:lnTo>
                  <a:pt x="853152" y="619349"/>
                </a:lnTo>
                <a:lnTo>
                  <a:pt x="854739" y="642786"/>
                </a:lnTo>
                <a:lnTo>
                  <a:pt x="856723" y="670991"/>
                </a:lnTo>
                <a:lnTo>
                  <a:pt x="857913" y="686087"/>
                </a:lnTo>
                <a:lnTo>
                  <a:pt x="859501" y="700785"/>
                </a:lnTo>
                <a:lnTo>
                  <a:pt x="861485" y="716675"/>
                </a:lnTo>
                <a:lnTo>
                  <a:pt x="863469" y="732167"/>
                </a:lnTo>
                <a:lnTo>
                  <a:pt x="866247" y="748057"/>
                </a:lnTo>
                <a:lnTo>
                  <a:pt x="869818" y="763153"/>
                </a:lnTo>
                <a:lnTo>
                  <a:pt x="873786" y="779043"/>
                </a:lnTo>
                <a:lnTo>
                  <a:pt x="878548" y="793741"/>
                </a:lnTo>
                <a:lnTo>
                  <a:pt x="883706" y="808439"/>
                </a:lnTo>
                <a:lnTo>
                  <a:pt x="886881" y="815589"/>
                </a:lnTo>
                <a:lnTo>
                  <a:pt x="890055" y="822343"/>
                </a:lnTo>
                <a:lnTo>
                  <a:pt x="893230" y="829493"/>
                </a:lnTo>
                <a:lnTo>
                  <a:pt x="896801" y="835849"/>
                </a:lnTo>
                <a:lnTo>
                  <a:pt x="901166" y="842205"/>
                </a:lnTo>
                <a:lnTo>
                  <a:pt x="905134" y="848561"/>
                </a:lnTo>
                <a:lnTo>
                  <a:pt x="909896" y="854520"/>
                </a:lnTo>
                <a:lnTo>
                  <a:pt x="914261" y="860081"/>
                </a:lnTo>
                <a:lnTo>
                  <a:pt x="919420" y="865643"/>
                </a:lnTo>
                <a:lnTo>
                  <a:pt x="924578" y="870807"/>
                </a:lnTo>
                <a:lnTo>
                  <a:pt x="922594" y="885902"/>
                </a:lnTo>
                <a:lnTo>
                  <a:pt x="920213" y="899806"/>
                </a:lnTo>
                <a:lnTo>
                  <a:pt x="917436" y="913312"/>
                </a:lnTo>
                <a:lnTo>
                  <a:pt x="915451" y="920463"/>
                </a:lnTo>
                <a:lnTo>
                  <a:pt x="913467" y="927613"/>
                </a:lnTo>
                <a:lnTo>
                  <a:pt x="911087" y="934367"/>
                </a:lnTo>
                <a:lnTo>
                  <a:pt x="908309" y="941517"/>
                </a:lnTo>
                <a:lnTo>
                  <a:pt x="905134" y="947873"/>
                </a:lnTo>
                <a:lnTo>
                  <a:pt x="901563" y="953037"/>
                </a:lnTo>
                <a:lnTo>
                  <a:pt x="899182" y="955818"/>
                </a:lnTo>
                <a:lnTo>
                  <a:pt x="896801" y="958201"/>
                </a:lnTo>
                <a:lnTo>
                  <a:pt x="894420" y="960188"/>
                </a:lnTo>
                <a:lnTo>
                  <a:pt x="891643" y="961777"/>
                </a:lnTo>
                <a:lnTo>
                  <a:pt x="886087" y="965749"/>
                </a:lnTo>
                <a:lnTo>
                  <a:pt x="880532" y="968530"/>
                </a:lnTo>
                <a:lnTo>
                  <a:pt x="874580" y="971708"/>
                </a:lnTo>
                <a:lnTo>
                  <a:pt x="869024" y="975283"/>
                </a:lnTo>
                <a:lnTo>
                  <a:pt x="866247" y="977269"/>
                </a:lnTo>
                <a:lnTo>
                  <a:pt x="863866" y="979653"/>
                </a:lnTo>
                <a:lnTo>
                  <a:pt x="861881" y="982434"/>
                </a:lnTo>
                <a:lnTo>
                  <a:pt x="859897" y="985612"/>
                </a:lnTo>
                <a:lnTo>
                  <a:pt x="857913" y="990379"/>
                </a:lnTo>
                <a:lnTo>
                  <a:pt x="855929" y="995543"/>
                </a:lnTo>
                <a:lnTo>
                  <a:pt x="854342" y="1000707"/>
                </a:lnTo>
                <a:lnTo>
                  <a:pt x="853152" y="1005871"/>
                </a:lnTo>
                <a:lnTo>
                  <a:pt x="852358" y="1011433"/>
                </a:lnTo>
                <a:lnTo>
                  <a:pt x="851961" y="1016597"/>
                </a:lnTo>
                <a:lnTo>
                  <a:pt x="851167" y="1028514"/>
                </a:lnTo>
                <a:lnTo>
                  <a:pt x="850374" y="1039637"/>
                </a:lnTo>
                <a:lnTo>
                  <a:pt x="849580" y="1051158"/>
                </a:lnTo>
                <a:lnTo>
                  <a:pt x="849183" y="1056719"/>
                </a:lnTo>
                <a:lnTo>
                  <a:pt x="848390" y="1061883"/>
                </a:lnTo>
                <a:lnTo>
                  <a:pt x="847199" y="1067445"/>
                </a:lnTo>
                <a:lnTo>
                  <a:pt x="845612" y="1072212"/>
                </a:lnTo>
                <a:lnTo>
                  <a:pt x="843231" y="1078170"/>
                </a:lnTo>
                <a:lnTo>
                  <a:pt x="841247" y="1082937"/>
                </a:lnTo>
                <a:lnTo>
                  <a:pt x="838469" y="1087307"/>
                </a:lnTo>
                <a:lnTo>
                  <a:pt x="836089" y="1091280"/>
                </a:lnTo>
                <a:lnTo>
                  <a:pt x="830136" y="1098430"/>
                </a:lnTo>
                <a:lnTo>
                  <a:pt x="824581" y="1105183"/>
                </a:lnTo>
                <a:lnTo>
                  <a:pt x="821803" y="1109156"/>
                </a:lnTo>
                <a:lnTo>
                  <a:pt x="819026" y="1112731"/>
                </a:lnTo>
                <a:lnTo>
                  <a:pt x="816248" y="1116703"/>
                </a:lnTo>
                <a:lnTo>
                  <a:pt x="814264" y="1121470"/>
                </a:lnTo>
                <a:lnTo>
                  <a:pt x="812280" y="1126237"/>
                </a:lnTo>
                <a:lnTo>
                  <a:pt x="810692" y="1131799"/>
                </a:lnTo>
                <a:lnTo>
                  <a:pt x="809899" y="1138155"/>
                </a:lnTo>
                <a:lnTo>
                  <a:pt x="809105" y="1145305"/>
                </a:lnTo>
                <a:lnTo>
                  <a:pt x="845612" y="1150470"/>
                </a:lnTo>
                <a:lnTo>
                  <a:pt x="853152" y="1166757"/>
                </a:lnTo>
                <a:lnTo>
                  <a:pt x="811089" y="1183838"/>
                </a:lnTo>
                <a:lnTo>
                  <a:pt x="768233" y="1202112"/>
                </a:lnTo>
                <a:lnTo>
                  <a:pt x="682521" y="1239056"/>
                </a:lnTo>
                <a:lnTo>
                  <a:pt x="624586" y="1263685"/>
                </a:lnTo>
                <a:lnTo>
                  <a:pt x="568635" y="1287917"/>
                </a:lnTo>
                <a:lnTo>
                  <a:pt x="555541" y="1293082"/>
                </a:lnTo>
                <a:lnTo>
                  <a:pt x="542446" y="1297849"/>
                </a:lnTo>
                <a:lnTo>
                  <a:pt x="514669" y="1307780"/>
                </a:lnTo>
                <a:lnTo>
                  <a:pt x="485304" y="1318108"/>
                </a:lnTo>
                <a:lnTo>
                  <a:pt x="470225" y="1323670"/>
                </a:lnTo>
                <a:lnTo>
                  <a:pt x="455146" y="1330026"/>
                </a:lnTo>
                <a:lnTo>
                  <a:pt x="440464" y="1336382"/>
                </a:lnTo>
                <a:lnTo>
                  <a:pt x="425385" y="1343532"/>
                </a:lnTo>
                <a:lnTo>
                  <a:pt x="410703" y="1351080"/>
                </a:lnTo>
                <a:lnTo>
                  <a:pt x="403561" y="1355450"/>
                </a:lnTo>
                <a:lnTo>
                  <a:pt x="396418" y="1360217"/>
                </a:lnTo>
                <a:lnTo>
                  <a:pt x="389275" y="1364983"/>
                </a:lnTo>
                <a:lnTo>
                  <a:pt x="382529" y="1369750"/>
                </a:lnTo>
                <a:lnTo>
                  <a:pt x="376180" y="1374915"/>
                </a:lnTo>
                <a:lnTo>
                  <a:pt x="369038" y="1380079"/>
                </a:lnTo>
                <a:lnTo>
                  <a:pt x="363085" y="1386435"/>
                </a:lnTo>
                <a:lnTo>
                  <a:pt x="356736" y="1391996"/>
                </a:lnTo>
                <a:lnTo>
                  <a:pt x="350784" y="1398352"/>
                </a:lnTo>
                <a:lnTo>
                  <a:pt x="345229" y="1405106"/>
                </a:lnTo>
                <a:lnTo>
                  <a:pt x="339277" y="1411859"/>
                </a:lnTo>
                <a:lnTo>
                  <a:pt x="334118" y="1419406"/>
                </a:lnTo>
                <a:lnTo>
                  <a:pt x="329356" y="1426954"/>
                </a:lnTo>
                <a:lnTo>
                  <a:pt x="324594" y="1434899"/>
                </a:lnTo>
                <a:lnTo>
                  <a:pt x="320229" y="1443241"/>
                </a:lnTo>
                <a:lnTo>
                  <a:pt x="315865" y="1451981"/>
                </a:lnTo>
                <a:lnTo>
                  <a:pt x="311896" y="1461117"/>
                </a:lnTo>
                <a:lnTo>
                  <a:pt x="308325" y="1470651"/>
                </a:lnTo>
                <a:lnTo>
                  <a:pt x="304357" y="1482172"/>
                </a:lnTo>
                <a:lnTo>
                  <a:pt x="304357" y="1494486"/>
                </a:lnTo>
                <a:lnTo>
                  <a:pt x="303960" y="1538581"/>
                </a:lnTo>
                <a:lnTo>
                  <a:pt x="302770" y="1594196"/>
                </a:lnTo>
                <a:lnTo>
                  <a:pt x="301182" y="1649413"/>
                </a:lnTo>
                <a:lnTo>
                  <a:pt x="0" y="1649413"/>
                </a:lnTo>
                <a:lnTo>
                  <a:pt x="0" y="1625975"/>
                </a:lnTo>
                <a:lnTo>
                  <a:pt x="0" y="1599757"/>
                </a:lnTo>
                <a:lnTo>
                  <a:pt x="1190" y="1542951"/>
                </a:lnTo>
                <a:lnTo>
                  <a:pt x="2381" y="1488528"/>
                </a:lnTo>
                <a:lnTo>
                  <a:pt x="2778" y="1465487"/>
                </a:lnTo>
                <a:lnTo>
                  <a:pt x="2778" y="1446817"/>
                </a:lnTo>
                <a:lnTo>
                  <a:pt x="5159" y="1440858"/>
                </a:lnTo>
                <a:lnTo>
                  <a:pt x="7539" y="1435296"/>
                </a:lnTo>
                <a:lnTo>
                  <a:pt x="10317" y="1430132"/>
                </a:lnTo>
                <a:lnTo>
                  <a:pt x="13889" y="1425365"/>
                </a:lnTo>
                <a:lnTo>
                  <a:pt x="17063" y="1420598"/>
                </a:lnTo>
                <a:lnTo>
                  <a:pt x="20634" y="1416228"/>
                </a:lnTo>
                <a:lnTo>
                  <a:pt x="24206" y="1411859"/>
                </a:lnTo>
                <a:lnTo>
                  <a:pt x="28174" y="1407886"/>
                </a:lnTo>
                <a:lnTo>
                  <a:pt x="32142" y="1404311"/>
                </a:lnTo>
                <a:lnTo>
                  <a:pt x="36507" y="1400736"/>
                </a:lnTo>
                <a:lnTo>
                  <a:pt x="41269" y="1397558"/>
                </a:lnTo>
                <a:lnTo>
                  <a:pt x="46031" y="1394380"/>
                </a:lnTo>
                <a:lnTo>
                  <a:pt x="55951" y="1388421"/>
                </a:lnTo>
                <a:lnTo>
                  <a:pt x="66665" y="1382860"/>
                </a:lnTo>
                <a:lnTo>
                  <a:pt x="77379" y="1378093"/>
                </a:lnTo>
                <a:lnTo>
                  <a:pt x="88490" y="1373723"/>
                </a:lnTo>
                <a:lnTo>
                  <a:pt x="111902" y="1365381"/>
                </a:lnTo>
                <a:lnTo>
                  <a:pt x="135711" y="1356641"/>
                </a:lnTo>
                <a:lnTo>
                  <a:pt x="147218" y="1352669"/>
                </a:lnTo>
                <a:lnTo>
                  <a:pt x="158726" y="1347902"/>
                </a:lnTo>
                <a:lnTo>
                  <a:pt x="210312" y="1326053"/>
                </a:lnTo>
                <a:lnTo>
                  <a:pt x="263088" y="1303807"/>
                </a:lnTo>
                <a:lnTo>
                  <a:pt x="315071" y="1281164"/>
                </a:lnTo>
                <a:lnTo>
                  <a:pt x="366260" y="1259713"/>
                </a:lnTo>
                <a:lnTo>
                  <a:pt x="423401" y="1243823"/>
                </a:lnTo>
                <a:lnTo>
                  <a:pt x="428163" y="1240645"/>
                </a:lnTo>
                <a:lnTo>
                  <a:pt x="432131" y="1236672"/>
                </a:lnTo>
                <a:lnTo>
                  <a:pt x="436496" y="1231905"/>
                </a:lnTo>
                <a:lnTo>
                  <a:pt x="440464" y="1226741"/>
                </a:lnTo>
                <a:lnTo>
                  <a:pt x="444432" y="1220782"/>
                </a:lnTo>
                <a:lnTo>
                  <a:pt x="448401" y="1214426"/>
                </a:lnTo>
                <a:lnTo>
                  <a:pt x="456337" y="1201317"/>
                </a:lnTo>
                <a:lnTo>
                  <a:pt x="463480" y="1187016"/>
                </a:lnTo>
                <a:lnTo>
                  <a:pt x="469829" y="1173907"/>
                </a:lnTo>
                <a:lnTo>
                  <a:pt x="480543" y="1150470"/>
                </a:lnTo>
                <a:lnTo>
                  <a:pt x="507526" y="1143716"/>
                </a:lnTo>
                <a:lnTo>
                  <a:pt x="506336" y="1138155"/>
                </a:lnTo>
                <a:lnTo>
                  <a:pt x="504748" y="1132196"/>
                </a:lnTo>
                <a:lnTo>
                  <a:pt x="502764" y="1127429"/>
                </a:lnTo>
                <a:lnTo>
                  <a:pt x="500780" y="1123457"/>
                </a:lnTo>
                <a:lnTo>
                  <a:pt x="498399" y="1119484"/>
                </a:lnTo>
                <a:lnTo>
                  <a:pt x="496018" y="1115909"/>
                </a:lnTo>
                <a:lnTo>
                  <a:pt x="490860" y="1109950"/>
                </a:lnTo>
                <a:lnTo>
                  <a:pt x="485701" y="1103594"/>
                </a:lnTo>
                <a:lnTo>
                  <a:pt x="480146" y="1097636"/>
                </a:lnTo>
                <a:lnTo>
                  <a:pt x="477765" y="1094458"/>
                </a:lnTo>
                <a:lnTo>
                  <a:pt x="475384" y="1091280"/>
                </a:lnTo>
                <a:lnTo>
                  <a:pt x="473400" y="1087307"/>
                </a:lnTo>
                <a:lnTo>
                  <a:pt x="471813" y="1082937"/>
                </a:lnTo>
                <a:lnTo>
                  <a:pt x="461495" y="973694"/>
                </a:lnTo>
                <a:lnTo>
                  <a:pt x="461099" y="974091"/>
                </a:lnTo>
                <a:lnTo>
                  <a:pt x="460305" y="974091"/>
                </a:lnTo>
                <a:lnTo>
                  <a:pt x="457527" y="973694"/>
                </a:lnTo>
                <a:lnTo>
                  <a:pt x="448401" y="972105"/>
                </a:lnTo>
                <a:lnTo>
                  <a:pt x="438877" y="969324"/>
                </a:lnTo>
                <a:lnTo>
                  <a:pt x="435306" y="968133"/>
                </a:lnTo>
                <a:lnTo>
                  <a:pt x="433322" y="967338"/>
                </a:lnTo>
                <a:lnTo>
                  <a:pt x="430147" y="964557"/>
                </a:lnTo>
                <a:lnTo>
                  <a:pt x="426973" y="962174"/>
                </a:lnTo>
                <a:lnTo>
                  <a:pt x="424195" y="958996"/>
                </a:lnTo>
                <a:lnTo>
                  <a:pt x="421417" y="955818"/>
                </a:lnTo>
                <a:lnTo>
                  <a:pt x="419036" y="952243"/>
                </a:lnTo>
                <a:lnTo>
                  <a:pt x="416655" y="948270"/>
                </a:lnTo>
                <a:lnTo>
                  <a:pt x="414671" y="944298"/>
                </a:lnTo>
                <a:lnTo>
                  <a:pt x="412687" y="939928"/>
                </a:lnTo>
                <a:lnTo>
                  <a:pt x="409116" y="929997"/>
                </a:lnTo>
                <a:lnTo>
                  <a:pt x="406338" y="920066"/>
                </a:lnTo>
                <a:lnTo>
                  <a:pt x="403957" y="908943"/>
                </a:lnTo>
                <a:lnTo>
                  <a:pt x="401576" y="898217"/>
                </a:lnTo>
                <a:lnTo>
                  <a:pt x="399989" y="887094"/>
                </a:lnTo>
                <a:lnTo>
                  <a:pt x="398402" y="875574"/>
                </a:lnTo>
                <a:lnTo>
                  <a:pt x="396418" y="854122"/>
                </a:lnTo>
                <a:lnTo>
                  <a:pt x="394831" y="834260"/>
                </a:lnTo>
                <a:lnTo>
                  <a:pt x="393640" y="817576"/>
                </a:lnTo>
                <a:lnTo>
                  <a:pt x="393640" y="814795"/>
                </a:lnTo>
                <a:lnTo>
                  <a:pt x="394037" y="811617"/>
                </a:lnTo>
                <a:lnTo>
                  <a:pt x="395227" y="808439"/>
                </a:lnTo>
                <a:lnTo>
                  <a:pt x="396418" y="805261"/>
                </a:lnTo>
                <a:lnTo>
                  <a:pt x="399989" y="798905"/>
                </a:lnTo>
                <a:lnTo>
                  <a:pt x="403561" y="791755"/>
                </a:lnTo>
                <a:lnTo>
                  <a:pt x="407132" y="784604"/>
                </a:lnTo>
                <a:lnTo>
                  <a:pt x="408322" y="780234"/>
                </a:lnTo>
                <a:lnTo>
                  <a:pt x="409513" y="776262"/>
                </a:lnTo>
                <a:lnTo>
                  <a:pt x="410306" y="771495"/>
                </a:lnTo>
                <a:lnTo>
                  <a:pt x="410703" y="766331"/>
                </a:lnTo>
                <a:lnTo>
                  <a:pt x="410306" y="761166"/>
                </a:lnTo>
                <a:lnTo>
                  <a:pt x="409513" y="755605"/>
                </a:lnTo>
                <a:lnTo>
                  <a:pt x="406338" y="738126"/>
                </a:lnTo>
                <a:lnTo>
                  <a:pt x="403561" y="721839"/>
                </a:lnTo>
                <a:lnTo>
                  <a:pt x="401180" y="705552"/>
                </a:lnTo>
                <a:lnTo>
                  <a:pt x="399196" y="689662"/>
                </a:lnTo>
                <a:lnTo>
                  <a:pt x="397608" y="673772"/>
                </a:lnTo>
                <a:lnTo>
                  <a:pt x="397211" y="659074"/>
                </a:lnTo>
                <a:lnTo>
                  <a:pt x="396815" y="643978"/>
                </a:lnTo>
                <a:lnTo>
                  <a:pt x="396815" y="629677"/>
                </a:lnTo>
                <a:lnTo>
                  <a:pt x="397608" y="615774"/>
                </a:lnTo>
                <a:lnTo>
                  <a:pt x="398799" y="602267"/>
                </a:lnTo>
                <a:lnTo>
                  <a:pt x="400386" y="588761"/>
                </a:lnTo>
                <a:lnTo>
                  <a:pt x="402370" y="576446"/>
                </a:lnTo>
                <a:lnTo>
                  <a:pt x="404751" y="563734"/>
                </a:lnTo>
                <a:lnTo>
                  <a:pt x="407529" y="552214"/>
                </a:lnTo>
                <a:lnTo>
                  <a:pt x="410703" y="540297"/>
                </a:lnTo>
                <a:lnTo>
                  <a:pt x="414275" y="529571"/>
                </a:lnTo>
                <a:lnTo>
                  <a:pt x="418243" y="519242"/>
                </a:lnTo>
                <a:lnTo>
                  <a:pt x="422211" y="508914"/>
                </a:lnTo>
                <a:lnTo>
                  <a:pt x="426973" y="499380"/>
                </a:lnTo>
                <a:lnTo>
                  <a:pt x="432131" y="490243"/>
                </a:lnTo>
                <a:lnTo>
                  <a:pt x="437290" y="481504"/>
                </a:lnTo>
                <a:lnTo>
                  <a:pt x="442845" y="473162"/>
                </a:lnTo>
                <a:lnTo>
                  <a:pt x="448797" y="465614"/>
                </a:lnTo>
                <a:lnTo>
                  <a:pt x="454750" y="458066"/>
                </a:lnTo>
                <a:lnTo>
                  <a:pt x="461495" y="451710"/>
                </a:lnTo>
                <a:lnTo>
                  <a:pt x="468241" y="445752"/>
                </a:lnTo>
                <a:lnTo>
                  <a:pt x="474987" y="440190"/>
                </a:lnTo>
                <a:lnTo>
                  <a:pt x="482130" y="435026"/>
                </a:lnTo>
                <a:lnTo>
                  <a:pt x="490066" y="429862"/>
                </a:lnTo>
                <a:lnTo>
                  <a:pt x="497606" y="425889"/>
                </a:lnTo>
                <a:lnTo>
                  <a:pt x="505542" y="422711"/>
                </a:lnTo>
                <a:lnTo>
                  <a:pt x="513875" y="419533"/>
                </a:lnTo>
                <a:lnTo>
                  <a:pt x="538478" y="409999"/>
                </a:lnTo>
                <a:lnTo>
                  <a:pt x="553160" y="404438"/>
                </a:lnTo>
                <a:lnTo>
                  <a:pt x="568239" y="399273"/>
                </a:lnTo>
                <a:lnTo>
                  <a:pt x="584111" y="394506"/>
                </a:lnTo>
                <a:lnTo>
                  <a:pt x="601174" y="390137"/>
                </a:lnTo>
                <a:lnTo>
                  <a:pt x="618634" y="386562"/>
                </a:lnTo>
                <a:lnTo>
                  <a:pt x="627761" y="384973"/>
                </a:lnTo>
                <a:lnTo>
                  <a:pt x="636888" y="383384"/>
                </a:lnTo>
                <a:lnTo>
                  <a:pt x="646014" y="382589"/>
                </a:lnTo>
                <a:lnTo>
                  <a:pt x="655538" y="381795"/>
                </a:lnTo>
                <a:lnTo>
                  <a:pt x="665061" y="381397"/>
                </a:lnTo>
                <a:lnTo>
                  <a:pt x="674585" y="381000"/>
                </a:lnTo>
                <a:close/>
                <a:moveTo>
                  <a:pt x="1307704" y="0"/>
                </a:moveTo>
                <a:lnTo>
                  <a:pt x="1321601" y="0"/>
                </a:lnTo>
                <a:lnTo>
                  <a:pt x="1335100" y="0"/>
                </a:lnTo>
                <a:lnTo>
                  <a:pt x="1348997" y="1191"/>
                </a:lnTo>
                <a:lnTo>
                  <a:pt x="1362496" y="2381"/>
                </a:lnTo>
                <a:lnTo>
                  <a:pt x="1376790" y="4366"/>
                </a:lnTo>
                <a:lnTo>
                  <a:pt x="1390289" y="7144"/>
                </a:lnTo>
                <a:lnTo>
                  <a:pt x="1404583" y="10319"/>
                </a:lnTo>
                <a:lnTo>
                  <a:pt x="1418480" y="14684"/>
                </a:lnTo>
                <a:lnTo>
                  <a:pt x="1432773" y="19447"/>
                </a:lnTo>
                <a:lnTo>
                  <a:pt x="1446670" y="25003"/>
                </a:lnTo>
                <a:lnTo>
                  <a:pt x="1460566" y="31353"/>
                </a:lnTo>
                <a:lnTo>
                  <a:pt x="1474463" y="38497"/>
                </a:lnTo>
                <a:lnTo>
                  <a:pt x="1488757" y="46831"/>
                </a:lnTo>
                <a:lnTo>
                  <a:pt x="1525285" y="80963"/>
                </a:lnTo>
                <a:lnTo>
                  <a:pt x="1584841" y="90884"/>
                </a:lnTo>
                <a:lnTo>
                  <a:pt x="1590400" y="94853"/>
                </a:lnTo>
                <a:lnTo>
                  <a:pt x="1595958" y="99616"/>
                </a:lnTo>
                <a:lnTo>
                  <a:pt x="1600723" y="104775"/>
                </a:lnTo>
                <a:lnTo>
                  <a:pt x="1605487" y="110331"/>
                </a:lnTo>
                <a:lnTo>
                  <a:pt x="1609855" y="115888"/>
                </a:lnTo>
                <a:lnTo>
                  <a:pt x="1613825" y="122238"/>
                </a:lnTo>
                <a:lnTo>
                  <a:pt x="1617399" y="128984"/>
                </a:lnTo>
                <a:lnTo>
                  <a:pt x="1620575" y="134938"/>
                </a:lnTo>
                <a:lnTo>
                  <a:pt x="1626531" y="146447"/>
                </a:lnTo>
                <a:lnTo>
                  <a:pt x="1630898" y="156766"/>
                </a:lnTo>
                <a:lnTo>
                  <a:pt x="1634075" y="165894"/>
                </a:lnTo>
                <a:lnTo>
                  <a:pt x="1636854" y="177403"/>
                </a:lnTo>
                <a:lnTo>
                  <a:pt x="1639236" y="189309"/>
                </a:lnTo>
                <a:lnTo>
                  <a:pt x="1641619" y="200819"/>
                </a:lnTo>
                <a:lnTo>
                  <a:pt x="1643207" y="212725"/>
                </a:lnTo>
                <a:lnTo>
                  <a:pt x="1644795" y="223838"/>
                </a:lnTo>
                <a:lnTo>
                  <a:pt x="1646383" y="235347"/>
                </a:lnTo>
                <a:lnTo>
                  <a:pt x="1648368" y="258366"/>
                </a:lnTo>
                <a:lnTo>
                  <a:pt x="1649559" y="281781"/>
                </a:lnTo>
                <a:lnTo>
                  <a:pt x="1649957" y="304800"/>
                </a:lnTo>
                <a:lnTo>
                  <a:pt x="1649957" y="328613"/>
                </a:lnTo>
                <a:lnTo>
                  <a:pt x="1649559" y="352822"/>
                </a:lnTo>
                <a:lnTo>
                  <a:pt x="1648765" y="365919"/>
                </a:lnTo>
                <a:lnTo>
                  <a:pt x="1647177" y="385763"/>
                </a:lnTo>
                <a:lnTo>
                  <a:pt x="1642413" y="436959"/>
                </a:lnTo>
                <a:lnTo>
                  <a:pt x="1640427" y="464344"/>
                </a:lnTo>
                <a:lnTo>
                  <a:pt x="1638839" y="490141"/>
                </a:lnTo>
                <a:lnTo>
                  <a:pt x="1638442" y="501650"/>
                </a:lnTo>
                <a:lnTo>
                  <a:pt x="1638045" y="511969"/>
                </a:lnTo>
                <a:lnTo>
                  <a:pt x="1638442" y="521494"/>
                </a:lnTo>
                <a:lnTo>
                  <a:pt x="1638839" y="529034"/>
                </a:lnTo>
                <a:lnTo>
                  <a:pt x="1640030" y="538559"/>
                </a:lnTo>
                <a:lnTo>
                  <a:pt x="1642016" y="546497"/>
                </a:lnTo>
                <a:lnTo>
                  <a:pt x="1644001" y="553244"/>
                </a:lnTo>
                <a:lnTo>
                  <a:pt x="1646780" y="558800"/>
                </a:lnTo>
                <a:lnTo>
                  <a:pt x="1649559" y="563959"/>
                </a:lnTo>
                <a:lnTo>
                  <a:pt x="1653133" y="569516"/>
                </a:lnTo>
                <a:lnTo>
                  <a:pt x="1656706" y="576659"/>
                </a:lnTo>
                <a:lnTo>
                  <a:pt x="1661074" y="584597"/>
                </a:lnTo>
                <a:lnTo>
                  <a:pt x="1664250" y="592534"/>
                </a:lnTo>
                <a:lnTo>
                  <a:pt x="1667029" y="600869"/>
                </a:lnTo>
                <a:lnTo>
                  <a:pt x="1669412" y="609600"/>
                </a:lnTo>
                <a:lnTo>
                  <a:pt x="1671397" y="618331"/>
                </a:lnTo>
                <a:lnTo>
                  <a:pt x="1672588" y="627459"/>
                </a:lnTo>
                <a:lnTo>
                  <a:pt x="1673382" y="636984"/>
                </a:lnTo>
                <a:lnTo>
                  <a:pt x="1673779" y="646113"/>
                </a:lnTo>
                <a:lnTo>
                  <a:pt x="1674176" y="655241"/>
                </a:lnTo>
                <a:lnTo>
                  <a:pt x="1673779" y="665163"/>
                </a:lnTo>
                <a:lnTo>
                  <a:pt x="1673382" y="674291"/>
                </a:lnTo>
                <a:lnTo>
                  <a:pt x="1671794" y="692547"/>
                </a:lnTo>
                <a:lnTo>
                  <a:pt x="1669412" y="710009"/>
                </a:lnTo>
                <a:lnTo>
                  <a:pt x="1666632" y="726678"/>
                </a:lnTo>
                <a:lnTo>
                  <a:pt x="1664647" y="735806"/>
                </a:lnTo>
                <a:lnTo>
                  <a:pt x="1662662" y="745728"/>
                </a:lnTo>
                <a:lnTo>
                  <a:pt x="1659883" y="755650"/>
                </a:lnTo>
                <a:lnTo>
                  <a:pt x="1656706" y="765572"/>
                </a:lnTo>
                <a:lnTo>
                  <a:pt x="1653133" y="775891"/>
                </a:lnTo>
                <a:lnTo>
                  <a:pt x="1649162" y="785416"/>
                </a:lnTo>
                <a:lnTo>
                  <a:pt x="1644795" y="793750"/>
                </a:lnTo>
                <a:lnTo>
                  <a:pt x="1642413" y="798116"/>
                </a:lnTo>
                <a:lnTo>
                  <a:pt x="1639633" y="802084"/>
                </a:lnTo>
                <a:lnTo>
                  <a:pt x="1636854" y="805656"/>
                </a:lnTo>
                <a:lnTo>
                  <a:pt x="1633678" y="808831"/>
                </a:lnTo>
                <a:lnTo>
                  <a:pt x="1630104" y="811609"/>
                </a:lnTo>
                <a:lnTo>
                  <a:pt x="1626531" y="814388"/>
                </a:lnTo>
                <a:lnTo>
                  <a:pt x="1618193" y="818753"/>
                </a:lnTo>
                <a:lnTo>
                  <a:pt x="1610252" y="823119"/>
                </a:lnTo>
                <a:lnTo>
                  <a:pt x="1602311" y="827881"/>
                </a:lnTo>
                <a:lnTo>
                  <a:pt x="1598341" y="830263"/>
                </a:lnTo>
                <a:lnTo>
                  <a:pt x="1593973" y="832644"/>
                </a:lnTo>
                <a:lnTo>
                  <a:pt x="1590797" y="835819"/>
                </a:lnTo>
                <a:lnTo>
                  <a:pt x="1587223" y="838994"/>
                </a:lnTo>
                <a:lnTo>
                  <a:pt x="1584444" y="842963"/>
                </a:lnTo>
                <a:lnTo>
                  <a:pt x="1581665" y="846931"/>
                </a:lnTo>
                <a:lnTo>
                  <a:pt x="1578489" y="854075"/>
                </a:lnTo>
                <a:lnTo>
                  <a:pt x="1576106" y="860822"/>
                </a:lnTo>
                <a:lnTo>
                  <a:pt x="1574121" y="867966"/>
                </a:lnTo>
                <a:lnTo>
                  <a:pt x="1572533" y="875506"/>
                </a:lnTo>
                <a:lnTo>
                  <a:pt x="1571342" y="883444"/>
                </a:lnTo>
                <a:lnTo>
                  <a:pt x="1570151" y="890984"/>
                </a:lnTo>
                <a:lnTo>
                  <a:pt x="1568959" y="906859"/>
                </a:lnTo>
                <a:lnTo>
                  <a:pt x="1568165" y="923131"/>
                </a:lnTo>
                <a:lnTo>
                  <a:pt x="1566974" y="939006"/>
                </a:lnTo>
                <a:lnTo>
                  <a:pt x="1565783" y="946944"/>
                </a:lnTo>
                <a:lnTo>
                  <a:pt x="1564989" y="954484"/>
                </a:lnTo>
                <a:lnTo>
                  <a:pt x="1563401" y="961628"/>
                </a:lnTo>
                <a:lnTo>
                  <a:pt x="1561415" y="969169"/>
                </a:lnTo>
                <a:lnTo>
                  <a:pt x="1558636" y="976709"/>
                </a:lnTo>
                <a:lnTo>
                  <a:pt x="1555460" y="983456"/>
                </a:lnTo>
                <a:lnTo>
                  <a:pt x="1551887" y="989409"/>
                </a:lnTo>
                <a:lnTo>
                  <a:pt x="1548313" y="995363"/>
                </a:lnTo>
                <a:lnTo>
                  <a:pt x="1544343" y="1000522"/>
                </a:lnTo>
                <a:lnTo>
                  <a:pt x="1539578" y="1005284"/>
                </a:lnTo>
                <a:lnTo>
                  <a:pt x="1531637" y="1014809"/>
                </a:lnTo>
                <a:lnTo>
                  <a:pt x="1527667" y="1019969"/>
                </a:lnTo>
                <a:lnTo>
                  <a:pt x="1524093" y="1025525"/>
                </a:lnTo>
                <a:lnTo>
                  <a:pt x="1520520" y="1031081"/>
                </a:lnTo>
                <a:lnTo>
                  <a:pt x="1517741" y="1037431"/>
                </a:lnTo>
                <a:lnTo>
                  <a:pt x="1514961" y="1044178"/>
                </a:lnTo>
                <a:lnTo>
                  <a:pt x="1512976" y="1052513"/>
                </a:lnTo>
                <a:lnTo>
                  <a:pt x="1510991" y="1061244"/>
                </a:lnTo>
                <a:lnTo>
                  <a:pt x="1510197" y="1070769"/>
                </a:lnTo>
                <a:lnTo>
                  <a:pt x="1561415" y="1078309"/>
                </a:lnTo>
                <a:lnTo>
                  <a:pt x="1576900" y="1111250"/>
                </a:lnTo>
                <a:lnTo>
                  <a:pt x="1585635" y="1129903"/>
                </a:lnTo>
                <a:lnTo>
                  <a:pt x="1596355" y="1149350"/>
                </a:lnTo>
                <a:lnTo>
                  <a:pt x="1601517" y="1158478"/>
                </a:lnTo>
                <a:lnTo>
                  <a:pt x="1606679" y="1168003"/>
                </a:lnTo>
                <a:lnTo>
                  <a:pt x="1612237" y="1176734"/>
                </a:lnTo>
                <a:lnTo>
                  <a:pt x="1617796" y="1184672"/>
                </a:lnTo>
                <a:lnTo>
                  <a:pt x="1624149" y="1192609"/>
                </a:lnTo>
                <a:lnTo>
                  <a:pt x="1629707" y="1198959"/>
                </a:lnTo>
                <a:lnTo>
                  <a:pt x="1635663" y="1204516"/>
                </a:lnTo>
                <a:lnTo>
                  <a:pt x="1641619" y="1209278"/>
                </a:lnTo>
                <a:lnTo>
                  <a:pt x="1721821" y="1231106"/>
                </a:lnTo>
                <a:lnTo>
                  <a:pt x="1793687" y="1261269"/>
                </a:lnTo>
                <a:lnTo>
                  <a:pt x="1867537" y="1292622"/>
                </a:lnTo>
                <a:lnTo>
                  <a:pt x="1941387" y="1324372"/>
                </a:lnTo>
                <a:lnTo>
                  <a:pt x="2013649" y="1354931"/>
                </a:lnTo>
                <a:lnTo>
                  <a:pt x="2029531" y="1361678"/>
                </a:lnTo>
                <a:lnTo>
                  <a:pt x="2046207" y="1367631"/>
                </a:lnTo>
                <a:lnTo>
                  <a:pt x="2079161" y="1379141"/>
                </a:lnTo>
                <a:lnTo>
                  <a:pt x="2095440" y="1385094"/>
                </a:lnTo>
                <a:lnTo>
                  <a:pt x="2112116" y="1391444"/>
                </a:lnTo>
                <a:lnTo>
                  <a:pt x="2127998" y="1397397"/>
                </a:lnTo>
                <a:lnTo>
                  <a:pt x="2143085" y="1404144"/>
                </a:lnTo>
                <a:lnTo>
                  <a:pt x="2150232" y="1407716"/>
                </a:lnTo>
                <a:lnTo>
                  <a:pt x="2157776" y="1411684"/>
                </a:lnTo>
                <a:lnTo>
                  <a:pt x="2164923" y="1416050"/>
                </a:lnTo>
                <a:lnTo>
                  <a:pt x="2171673" y="1420019"/>
                </a:lnTo>
                <a:lnTo>
                  <a:pt x="2178423" y="1424384"/>
                </a:lnTo>
                <a:lnTo>
                  <a:pt x="2184775" y="1429147"/>
                </a:lnTo>
                <a:lnTo>
                  <a:pt x="2191128" y="1433909"/>
                </a:lnTo>
                <a:lnTo>
                  <a:pt x="2196687" y="1439069"/>
                </a:lnTo>
                <a:lnTo>
                  <a:pt x="2202245" y="1445022"/>
                </a:lnTo>
                <a:lnTo>
                  <a:pt x="2207804" y="1450578"/>
                </a:lnTo>
                <a:lnTo>
                  <a:pt x="2212965" y="1456928"/>
                </a:lnTo>
                <a:lnTo>
                  <a:pt x="2217333" y="1463278"/>
                </a:lnTo>
                <a:lnTo>
                  <a:pt x="2221700" y="1470422"/>
                </a:lnTo>
                <a:lnTo>
                  <a:pt x="2225274" y="1477566"/>
                </a:lnTo>
                <a:lnTo>
                  <a:pt x="2228847" y="1485503"/>
                </a:lnTo>
                <a:lnTo>
                  <a:pt x="2232023" y="1493441"/>
                </a:lnTo>
                <a:lnTo>
                  <a:pt x="2232023" y="1519634"/>
                </a:lnTo>
                <a:lnTo>
                  <a:pt x="2232817" y="1552178"/>
                </a:lnTo>
                <a:lnTo>
                  <a:pt x="2234406" y="1628378"/>
                </a:lnTo>
                <a:lnTo>
                  <a:pt x="2235597" y="1668859"/>
                </a:lnTo>
                <a:lnTo>
                  <a:pt x="2236391" y="1708150"/>
                </a:lnTo>
                <a:lnTo>
                  <a:pt x="2236788" y="1745059"/>
                </a:lnTo>
                <a:lnTo>
                  <a:pt x="2236391" y="1778000"/>
                </a:lnTo>
                <a:lnTo>
                  <a:pt x="374650" y="1778000"/>
                </a:lnTo>
                <a:lnTo>
                  <a:pt x="374650" y="1745059"/>
                </a:lnTo>
                <a:lnTo>
                  <a:pt x="374650" y="1708150"/>
                </a:lnTo>
                <a:lnTo>
                  <a:pt x="375444" y="1668859"/>
                </a:lnTo>
                <a:lnTo>
                  <a:pt x="376238" y="1628378"/>
                </a:lnTo>
                <a:lnTo>
                  <a:pt x="377826" y="1552178"/>
                </a:lnTo>
                <a:lnTo>
                  <a:pt x="378620" y="1519634"/>
                </a:lnTo>
                <a:lnTo>
                  <a:pt x="379017" y="1493441"/>
                </a:lnTo>
                <a:lnTo>
                  <a:pt x="381797" y="1485503"/>
                </a:lnTo>
                <a:lnTo>
                  <a:pt x="385370" y="1477566"/>
                </a:lnTo>
                <a:lnTo>
                  <a:pt x="389341" y="1470422"/>
                </a:lnTo>
                <a:lnTo>
                  <a:pt x="393311" y="1463278"/>
                </a:lnTo>
                <a:lnTo>
                  <a:pt x="398076" y="1456928"/>
                </a:lnTo>
                <a:lnTo>
                  <a:pt x="403237" y="1450578"/>
                </a:lnTo>
                <a:lnTo>
                  <a:pt x="408399" y="1445022"/>
                </a:lnTo>
                <a:lnTo>
                  <a:pt x="413957" y="1439069"/>
                </a:lnTo>
                <a:lnTo>
                  <a:pt x="419516" y="1433909"/>
                </a:lnTo>
                <a:lnTo>
                  <a:pt x="425869" y="1429147"/>
                </a:lnTo>
                <a:lnTo>
                  <a:pt x="432618" y="1424384"/>
                </a:lnTo>
                <a:lnTo>
                  <a:pt x="438971" y="1420019"/>
                </a:lnTo>
                <a:lnTo>
                  <a:pt x="445721" y="1416050"/>
                </a:lnTo>
                <a:lnTo>
                  <a:pt x="452868" y="1411684"/>
                </a:lnTo>
                <a:lnTo>
                  <a:pt x="460412" y="1407716"/>
                </a:lnTo>
                <a:lnTo>
                  <a:pt x="467558" y="1404144"/>
                </a:lnTo>
                <a:lnTo>
                  <a:pt x="482646" y="1397397"/>
                </a:lnTo>
                <a:lnTo>
                  <a:pt x="498925" y="1391444"/>
                </a:lnTo>
                <a:lnTo>
                  <a:pt x="515204" y="1385094"/>
                </a:lnTo>
                <a:lnTo>
                  <a:pt x="531483" y="1379141"/>
                </a:lnTo>
                <a:lnTo>
                  <a:pt x="564437" y="1367631"/>
                </a:lnTo>
                <a:lnTo>
                  <a:pt x="581113" y="1361678"/>
                </a:lnTo>
                <a:lnTo>
                  <a:pt x="597392" y="1354931"/>
                </a:lnTo>
                <a:lnTo>
                  <a:pt x="669257" y="1324372"/>
                </a:lnTo>
                <a:lnTo>
                  <a:pt x="743504" y="1292622"/>
                </a:lnTo>
                <a:lnTo>
                  <a:pt x="817354" y="1261269"/>
                </a:lnTo>
                <a:lnTo>
                  <a:pt x="888822" y="1231106"/>
                </a:lnTo>
                <a:lnTo>
                  <a:pt x="969025" y="1209278"/>
                </a:lnTo>
                <a:lnTo>
                  <a:pt x="974981" y="1204516"/>
                </a:lnTo>
                <a:lnTo>
                  <a:pt x="980937" y="1198959"/>
                </a:lnTo>
                <a:lnTo>
                  <a:pt x="986892" y="1192609"/>
                </a:lnTo>
                <a:lnTo>
                  <a:pt x="992848" y="1184672"/>
                </a:lnTo>
                <a:lnTo>
                  <a:pt x="998407" y="1176734"/>
                </a:lnTo>
                <a:lnTo>
                  <a:pt x="1003965" y="1168003"/>
                </a:lnTo>
                <a:lnTo>
                  <a:pt x="1009524" y="1158478"/>
                </a:lnTo>
                <a:lnTo>
                  <a:pt x="1015083" y="1149350"/>
                </a:lnTo>
                <a:lnTo>
                  <a:pt x="1025009" y="1129903"/>
                </a:lnTo>
                <a:lnTo>
                  <a:pt x="1034141" y="1111250"/>
                </a:lnTo>
                <a:lnTo>
                  <a:pt x="1049228" y="1078309"/>
                </a:lnTo>
                <a:lnTo>
                  <a:pt x="1087345" y="1068784"/>
                </a:lnTo>
                <a:lnTo>
                  <a:pt x="1085359" y="1060450"/>
                </a:lnTo>
                <a:lnTo>
                  <a:pt x="1082977" y="1053306"/>
                </a:lnTo>
                <a:lnTo>
                  <a:pt x="1080595" y="1046163"/>
                </a:lnTo>
                <a:lnTo>
                  <a:pt x="1077419" y="1040209"/>
                </a:lnTo>
                <a:lnTo>
                  <a:pt x="1074242" y="1034653"/>
                </a:lnTo>
                <a:lnTo>
                  <a:pt x="1071066" y="1029891"/>
                </a:lnTo>
                <a:lnTo>
                  <a:pt x="1067492" y="1025525"/>
                </a:lnTo>
                <a:lnTo>
                  <a:pt x="1063125" y="1020763"/>
                </a:lnTo>
                <a:lnTo>
                  <a:pt x="1055978" y="1012825"/>
                </a:lnTo>
                <a:lnTo>
                  <a:pt x="1048434" y="1004491"/>
                </a:lnTo>
                <a:lnTo>
                  <a:pt x="1045258" y="1000125"/>
                </a:lnTo>
                <a:lnTo>
                  <a:pt x="1042082" y="995363"/>
                </a:lnTo>
                <a:lnTo>
                  <a:pt x="1038905" y="989409"/>
                </a:lnTo>
                <a:lnTo>
                  <a:pt x="1036523" y="983456"/>
                </a:lnTo>
                <a:lnTo>
                  <a:pt x="1022229" y="830659"/>
                </a:lnTo>
                <a:lnTo>
                  <a:pt x="1021832" y="831056"/>
                </a:lnTo>
                <a:lnTo>
                  <a:pt x="1020641" y="831056"/>
                </a:lnTo>
                <a:lnTo>
                  <a:pt x="1016671" y="830659"/>
                </a:lnTo>
                <a:lnTo>
                  <a:pt x="1010715" y="829469"/>
                </a:lnTo>
                <a:lnTo>
                  <a:pt x="1003965" y="828278"/>
                </a:lnTo>
                <a:lnTo>
                  <a:pt x="990863" y="824309"/>
                </a:lnTo>
                <a:lnTo>
                  <a:pt x="985701" y="822325"/>
                </a:lnTo>
                <a:lnTo>
                  <a:pt x="982525" y="821134"/>
                </a:lnTo>
                <a:lnTo>
                  <a:pt x="978157" y="817959"/>
                </a:lnTo>
                <a:lnTo>
                  <a:pt x="973790" y="814388"/>
                </a:lnTo>
                <a:lnTo>
                  <a:pt x="969819" y="810419"/>
                </a:lnTo>
                <a:lnTo>
                  <a:pt x="966246" y="805656"/>
                </a:lnTo>
                <a:lnTo>
                  <a:pt x="962673" y="800497"/>
                </a:lnTo>
                <a:lnTo>
                  <a:pt x="959496" y="794941"/>
                </a:lnTo>
                <a:lnTo>
                  <a:pt x="956717" y="788988"/>
                </a:lnTo>
                <a:lnTo>
                  <a:pt x="953541" y="783034"/>
                </a:lnTo>
                <a:lnTo>
                  <a:pt x="951158" y="776684"/>
                </a:lnTo>
                <a:lnTo>
                  <a:pt x="948776" y="769541"/>
                </a:lnTo>
                <a:lnTo>
                  <a:pt x="944409" y="755253"/>
                </a:lnTo>
                <a:lnTo>
                  <a:pt x="941232" y="740172"/>
                </a:lnTo>
                <a:lnTo>
                  <a:pt x="938056" y="724694"/>
                </a:lnTo>
                <a:lnTo>
                  <a:pt x="935674" y="708819"/>
                </a:lnTo>
                <a:lnTo>
                  <a:pt x="934085" y="693341"/>
                </a:lnTo>
                <a:lnTo>
                  <a:pt x="932497" y="677466"/>
                </a:lnTo>
                <a:lnTo>
                  <a:pt x="931306" y="662781"/>
                </a:lnTo>
                <a:lnTo>
                  <a:pt x="929321" y="635000"/>
                </a:lnTo>
                <a:lnTo>
                  <a:pt x="926939" y="611981"/>
                </a:lnTo>
                <a:lnTo>
                  <a:pt x="926939" y="607616"/>
                </a:lnTo>
                <a:lnTo>
                  <a:pt x="927733" y="603250"/>
                </a:lnTo>
                <a:lnTo>
                  <a:pt x="929321" y="598884"/>
                </a:lnTo>
                <a:lnTo>
                  <a:pt x="931306" y="594519"/>
                </a:lnTo>
                <a:lnTo>
                  <a:pt x="935674" y="585391"/>
                </a:lnTo>
                <a:lnTo>
                  <a:pt x="940835" y="575866"/>
                </a:lnTo>
                <a:lnTo>
                  <a:pt x="943217" y="570706"/>
                </a:lnTo>
                <a:lnTo>
                  <a:pt x="945600" y="565150"/>
                </a:lnTo>
                <a:lnTo>
                  <a:pt x="947585" y="559594"/>
                </a:lnTo>
                <a:lnTo>
                  <a:pt x="949173" y="553641"/>
                </a:lnTo>
                <a:lnTo>
                  <a:pt x="950364" y="547291"/>
                </a:lnTo>
                <a:lnTo>
                  <a:pt x="950761" y="539750"/>
                </a:lnTo>
                <a:lnTo>
                  <a:pt x="950364" y="532606"/>
                </a:lnTo>
                <a:lnTo>
                  <a:pt x="949173" y="524669"/>
                </a:lnTo>
                <a:lnTo>
                  <a:pt x="944409" y="500856"/>
                </a:lnTo>
                <a:lnTo>
                  <a:pt x="940438" y="477441"/>
                </a:lnTo>
                <a:lnTo>
                  <a:pt x="937262" y="454422"/>
                </a:lnTo>
                <a:lnTo>
                  <a:pt x="934880" y="432197"/>
                </a:lnTo>
                <a:lnTo>
                  <a:pt x="933291" y="410766"/>
                </a:lnTo>
                <a:lnTo>
                  <a:pt x="932100" y="389334"/>
                </a:lnTo>
                <a:lnTo>
                  <a:pt x="931703" y="368300"/>
                </a:lnTo>
                <a:lnTo>
                  <a:pt x="932100" y="348059"/>
                </a:lnTo>
                <a:lnTo>
                  <a:pt x="932894" y="328613"/>
                </a:lnTo>
                <a:lnTo>
                  <a:pt x="934483" y="309563"/>
                </a:lnTo>
                <a:lnTo>
                  <a:pt x="936468" y="290909"/>
                </a:lnTo>
                <a:lnTo>
                  <a:pt x="939247" y="273447"/>
                </a:lnTo>
                <a:lnTo>
                  <a:pt x="942423" y="255984"/>
                </a:lnTo>
                <a:lnTo>
                  <a:pt x="946394" y="239713"/>
                </a:lnTo>
                <a:lnTo>
                  <a:pt x="950761" y="223441"/>
                </a:lnTo>
                <a:lnTo>
                  <a:pt x="956320" y="207566"/>
                </a:lnTo>
                <a:lnTo>
                  <a:pt x="961482" y="193278"/>
                </a:lnTo>
                <a:lnTo>
                  <a:pt x="967437" y="178991"/>
                </a:lnTo>
                <a:lnTo>
                  <a:pt x="973790" y="165497"/>
                </a:lnTo>
                <a:lnTo>
                  <a:pt x="980937" y="152400"/>
                </a:lnTo>
                <a:lnTo>
                  <a:pt x="988481" y="140494"/>
                </a:lnTo>
                <a:lnTo>
                  <a:pt x="996421" y="129381"/>
                </a:lnTo>
                <a:lnTo>
                  <a:pt x="1004362" y="118269"/>
                </a:lnTo>
                <a:lnTo>
                  <a:pt x="1013494" y="108347"/>
                </a:lnTo>
                <a:lnTo>
                  <a:pt x="1022229" y="99219"/>
                </a:lnTo>
                <a:lnTo>
                  <a:pt x="1031758" y="90091"/>
                </a:lnTo>
                <a:lnTo>
                  <a:pt x="1041685" y="82550"/>
                </a:lnTo>
                <a:lnTo>
                  <a:pt x="1051611" y="75406"/>
                </a:lnTo>
                <a:lnTo>
                  <a:pt x="1061934" y="68659"/>
                </a:lnTo>
                <a:lnTo>
                  <a:pt x="1073051" y="63103"/>
                </a:lnTo>
                <a:lnTo>
                  <a:pt x="1084168" y="58341"/>
                </a:lnTo>
                <a:lnTo>
                  <a:pt x="1095683" y="53975"/>
                </a:lnTo>
                <a:lnTo>
                  <a:pt x="1112358" y="47228"/>
                </a:lnTo>
                <a:lnTo>
                  <a:pt x="1131019" y="40084"/>
                </a:lnTo>
                <a:lnTo>
                  <a:pt x="1150872" y="32544"/>
                </a:lnTo>
                <a:lnTo>
                  <a:pt x="1171915" y="25400"/>
                </a:lnTo>
                <a:lnTo>
                  <a:pt x="1194547" y="18653"/>
                </a:lnTo>
                <a:lnTo>
                  <a:pt x="1206458" y="15875"/>
                </a:lnTo>
                <a:lnTo>
                  <a:pt x="1218369" y="12303"/>
                </a:lnTo>
                <a:lnTo>
                  <a:pt x="1230281" y="9525"/>
                </a:lnTo>
                <a:lnTo>
                  <a:pt x="1242986" y="7144"/>
                </a:lnTo>
                <a:lnTo>
                  <a:pt x="1255294" y="5159"/>
                </a:lnTo>
                <a:lnTo>
                  <a:pt x="1268397" y="3175"/>
                </a:lnTo>
                <a:lnTo>
                  <a:pt x="1281102" y="1588"/>
                </a:lnTo>
                <a:lnTo>
                  <a:pt x="1294602" y="794"/>
                </a:lnTo>
                <a:lnTo>
                  <a:pt x="1307704"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cxnSp>
        <p:nvCxnSpPr>
          <p:cNvPr id="41" name="连接符: 肘形 40"/>
          <p:cNvCxnSpPr/>
          <p:nvPr/>
        </p:nvCxnSpPr>
        <p:spPr>
          <a:xfrm rot="10800000" flipV="1">
            <a:off x="3217523" y="2258934"/>
            <a:ext cx="1395421" cy="58916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2" name="连接符: 肘形 41"/>
          <p:cNvCxnSpPr/>
          <p:nvPr/>
        </p:nvCxnSpPr>
        <p:spPr>
          <a:xfrm rot="10800000" flipH="1" flipV="1">
            <a:off x="6545175" y="2258934"/>
            <a:ext cx="1395421" cy="58916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3" name="连接符: 肘形 42"/>
          <p:cNvCxnSpPr/>
          <p:nvPr/>
        </p:nvCxnSpPr>
        <p:spPr>
          <a:xfrm rot="10800000" flipH="1" flipV="1">
            <a:off x="7560120" y="5319467"/>
            <a:ext cx="1395421" cy="58916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4" name="连接符: 肘形 43"/>
          <p:cNvCxnSpPr/>
          <p:nvPr/>
        </p:nvCxnSpPr>
        <p:spPr>
          <a:xfrm rot="10800000" flipV="1">
            <a:off x="4206549" y="5319467"/>
            <a:ext cx="1395421" cy="589163"/>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621878" y="2086858"/>
            <a:ext cx="2512000" cy="171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6" name="矩形 45"/>
          <p:cNvSpPr/>
          <p:nvPr/>
        </p:nvSpPr>
        <p:spPr>
          <a:xfrm>
            <a:off x="8119688" y="2086858"/>
            <a:ext cx="2512000" cy="171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7" name="矩形 46"/>
          <p:cNvSpPr/>
          <p:nvPr/>
        </p:nvSpPr>
        <p:spPr>
          <a:xfrm>
            <a:off x="9107751" y="4952888"/>
            <a:ext cx="2512000" cy="171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8" name="矩形 47"/>
          <p:cNvSpPr/>
          <p:nvPr/>
        </p:nvSpPr>
        <p:spPr>
          <a:xfrm>
            <a:off x="1542338" y="4952888"/>
            <a:ext cx="2512000" cy="171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2" name="KSO_Shape"/>
          <p:cNvSpPr/>
          <p:nvPr/>
        </p:nvSpPr>
        <p:spPr bwMode="auto">
          <a:xfrm>
            <a:off x="1083570" y="3621694"/>
            <a:ext cx="1542044" cy="1097422"/>
          </a:xfrm>
          <a:custGeom>
            <a:avLst/>
            <a:gdLst>
              <a:gd name="T0" fmla="*/ 2147483646 w 4961"/>
              <a:gd name="T1" fmla="*/ 2147483646 h 3535"/>
              <a:gd name="T2" fmla="*/ 2147483646 w 4961"/>
              <a:gd name="T3" fmla="*/ 2147483646 h 3535"/>
              <a:gd name="T4" fmla="*/ 2147483646 w 4961"/>
              <a:gd name="T5" fmla="*/ 2147483646 h 3535"/>
              <a:gd name="T6" fmla="*/ 2147483646 w 4961"/>
              <a:gd name="T7" fmla="*/ 2147483646 h 3535"/>
              <a:gd name="T8" fmla="*/ 2147483646 w 4961"/>
              <a:gd name="T9" fmla="*/ 2147483646 h 3535"/>
              <a:gd name="T10" fmla="*/ 2147483646 w 4961"/>
              <a:gd name="T11" fmla="*/ 2147483646 h 3535"/>
              <a:gd name="T12" fmla="*/ 2147483646 w 4961"/>
              <a:gd name="T13" fmla="*/ 2147483646 h 3535"/>
              <a:gd name="T14" fmla="*/ 2147483646 w 4961"/>
              <a:gd name="T15" fmla="*/ 2147483646 h 3535"/>
              <a:gd name="T16" fmla="*/ 2147483646 w 4961"/>
              <a:gd name="T17" fmla="*/ 2147483646 h 3535"/>
              <a:gd name="T18" fmla="*/ 2147483646 w 4961"/>
              <a:gd name="T19" fmla="*/ 2147483646 h 3535"/>
              <a:gd name="T20" fmla="*/ 2147483646 w 4961"/>
              <a:gd name="T21" fmla="*/ 1072681068 h 3535"/>
              <a:gd name="T22" fmla="*/ 2147483646 w 4961"/>
              <a:gd name="T23" fmla="*/ 225773275 h 3535"/>
              <a:gd name="T24" fmla="*/ 2147483646 w 4961"/>
              <a:gd name="T25" fmla="*/ 2147483646 h 3535"/>
              <a:gd name="T26" fmla="*/ 2147483646 w 4961"/>
              <a:gd name="T27" fmla="*/ 2147483646 h 3535"/>
              <a:gd name="T28" fmla="*/ 2147483646 w 4961"/>
              <a:gd name="T29" fmla="*/ 2147483646 h 3535"/>
              <a:gd name="T30" fmla="*/ 2147483646 w 4961"/>
              <a:gd name="T31" fmla="*/ 2147483646 h 3535"/>
              <a:gd name="T32" fmla="*/ 2147483646 w 4961"/>
              <a:gd name="T33" fmla="*/ 2147483646 h 3535"/>
              <a:gd name="T34" fmla="*/ 2147483646 w 4961"/>
              <a:gd name="T35" fmla="*/ 2147483646 h 3535"/>
              <a:gd name="T36" fmla="*/ 2147483646 w 4961"/>
              <a:gd name="T37" fmla="*/ 2147483646 h 3535"/>
              <a:gd name="T38" fmla="*/ 2147483646 w 4961"/>
              <a:gd name="T39" fmla="*/ 2147483646 h 3535"/>
              <a:gd name="T40" fmla="*/ 2147483646 w 4961"/>
              <a:gd name="T41" fmla="*/ 2147483646 h 3535"/>
              <a:gd name="T42" fmla="*/ 2147483646 w 4961"/>
              <a:gd name="T43" fmla="*/ 2147483646 h 3535"/>
              <a:gd name="T44" fmla="*/ 2147483646 w 4961"/>
              <a:gd name="T45" fmla="*/ 2147483646 h 3535"/>
              <a:gd name="T46" fmla="*/ 2147483646 w 4961"/>
              <a:gd name="T47" fmla="*/ 2147483646 h 3535"/>
              <a:gd name="T48" fmla="*/ 2147483646 w 4961"/>
              <a:gd name="T49" fmla="*/ 2147483646 h 3535"/>
              <a:gd name="T50" fmla="*/ 2147483646 w 4961"/>
              <a:gd name="T51" fmla="*/ 2147483646 h 3535"/>
              <a:gd name="T52" fmla="*/ 2147483646 w 4961"/>
              <a:gd name="T53" fmla="*/ 2147483646 h 3535"/>
              <a:gd name="T54" fmla="*/ 2147483646 w 4961"/>
              <a:gd name="T55" fmla="*/ 2147483646 h 3535"/>
              <a:gd name="T56" fmla="*/ 2147483646 w 4961"/>
              <a:gd name="T57" fmla="*/ 2147483646 h 3535"/>
              <a:gd name="T58" fmla="*/ 2147483646 w 4961"/>
              <a:gd name="T59" fmla="*/ 2147483646 h 3535"/>
              <a:gd name="T60" fmla="*/ 2147483646 w 4961"/>
              <a:gd name="T61" fmla="*/ 2147483646 h 3535"/>
              <a:gd name="T62" fmla="*/ 169864868 w 4961"/>
              <a:gd name="T63" fmla="*/ 2147483646 h 3535"/>
              <a:gd name="T64" fmla="*/ 849325108 w 4961"/>
              <a:gd name="T65" fmla="*/ 2147483646 h 3535"/>
              <a:gd name="T66" fmla="*/ 2147483646 w 4961"/>
              <a:gd name="T67" fmla="*/ 2147483646 h 3535"/>
              <a:gd name="T68" fmla="*/ 2147483646 w 4961"/>
              <a:gd name="T69" fmla="*/ 2147483646 h 3535"/>
              <a:gd name="T70" fmla="*/ 2147483646 w 4961"/>
              <a:gd name="T71" fmla="*/ 2147483646 h 3535"/>
              <a:gd name="T72" fmla="*/ 2147483646 w 4961"/>
              <a:gd name="T73" fmla="*/ 2147483646 h 3535"/>
              <a:gd name="T74" fmla="*/ 2147483646 w 4961"/>
              <a:gd name="T75" fmla="*/ 2147483646 h 3535"/>
              <a:gd name="T76" fmla="*/ 2147483646 w 4961"/>
              <a:gd name="T77" fmla="*/ 2147483646 h 3535"/>
              <a:gd name="T78" fmla="*/ 2147483646 w 4961"/>
              <a:gd name="T79" fmla="*/ 2147483646 h 3535"/>
              <a:gd name="T80" fmla="*/ 2147483646 w 4961"/>
              <a:gd name="T81" fmla="*/ 2147483646 h 3535"/>
              <a:gd name="T82" fmla="*/ 2147483646 w 4961"/>
              <a:gd name="T83" fmla="*/ 2147483646 h 3535"/>
              <a:gd name="T84" fmla="*/ 2147483646 w 4961"/>
              <a:gd name="T85" fmla="*/ 2147483646 h 3535"/>
              <a:gd name="T86" fmla="*/ 2147483646 w 4961"/>
              <a:gd name="T87" fmla="*/ 2147483646 h 3535"/>
              <a:gd name="T88" fmla="*/ 2147483646 w 4961"/>
              <a:gd name="T89" fmla="*/ 2147483646 h 3535"/>
              <a:gd name="T90" fmla="*/ 2147483646 w 4961"/>
              <a:gd name="T91" fmla="*/ 2147483646 h 3535"/>
              <a:gd name="T92" fmla="*/ 2147483646 w 4961"/>
              <a:gd name="T93" fmla="*/ 2147483646 h 3535"/>
              <a:gd name="T94" fmla="*/ 2147483646 w 4961"/>
              <a:gd name="T95" fmla="*/ 2147483646 h 3535"/>
              <a:gd name="T96" fmla="*/ 2147483646 w 4961"/>
              <a:gd name="T97" fmla="*/ 2147483646 h 3535"/>
              <a:gd name="T98" fmla="*/ 2147483646 w 4961"/>
              <a:gd name="T99" fmla="*/ 2147483646 h 3535"/>
              <a:gd name="T100" fmla="*/ 2147483646 w 4961"/>
              <a:gd name="T101" fmla="*/ 2147483646 h 3535"/>
              <a:gd name="T102" fmla="*/ 2147483646 w 4961"/>
              <a:gd name="T103" fmla="*/ 2147483646 h 3535"/>
              <a:gd name="T104" fmla="*/ 2147483646 w 4961"/>
              <a:gd name="T105" fmla="*/ 2147483646 h 3535"/>
              <a:gd name="T106" fmla="*/ 2147483646 w 4961"/>
              <a:gd name="T107" fmla="*/ 2147483646 h 3535"/>
              <a:gd name="T108" fmla="*/ 2147483646 w 4961"/>
              <a:gd name="T109" fmla="*/ 2147483646 h 3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961" h="3535">
                <a:moveTo>
                  <a:pt x="4743" y="2654"/>
                </a:moveTo>
                <a:lnTo>
                  <a:pt x="2631" y="1330"/>
                </a:lnTo>
                <a:lnTo>
                  <a:pt x="2631" y="1206"/>
                </a:lnTo>
                <a:lnTo>
                  <a:pt x="2631" y="1193"/>
                </a:lnTo>
                <a:lnTo>
                  <a:pt x="2632" y="1181"/>
                </a:lnTo>
                <a:lnTo>
                  <a:pt x="2634" y="1169"/>
                </a:lnTo>
                <a:lnTo>
                  <a:pt x="2636" y="1157"/>
                </a:lnTo>
                <a:lnTo>
                  <a:pt x="2641" y="1144"/>
                </a:lnTo>
                <a:lnTo>
                  <a:pt x="2645" y="1131"/>
                </a:lnTo>
                <a:lnTo>
                  <a:pt x="2651" y="1120"/>
                </a:lnTo>
                <a:lnTo>
                  <a:pt x="2656" y="1108"/>
                </a:lnTo>
                <a:lnTo>
                  <a:pt x="2664" y="1096"/>
                </a:lnTo>
                <a:lnTo>
                  <a:pt x="2673" y="1085"/>
                </a:lnTo>
                <a:lnTo>
                  <a:pt x="2681" y="1073"/>
                </a:lnTo>
                <a:lnTo>
                  <a:pt x="2692" y="1062"/>
                </a:lnTo>
                <a:lnTo>
                  <a:pt x="2705" y="1051"/>
                </a:lnTo>
                <a:lnTo>
                  <a:pt x="2717" y="1040"/>
                </a:lnTo>
                <a:lnTo>
                  <a:pt x="2731" y="1030"/>
                </a:lnTo>
                <a:lnTo>
                  <a:pt x="2746" y="1019"/>
                </a:lnTo>
                <a:lnTo>
                  <a:pt x="2784" y="996"/>
                </a:lnTo>
                <a:lnTo>
                  <a:pt x="2807" y="982"/>
                </a:lnTo>
                <a:lnTo>
                  <a:pt x="2831" y="965"/>
                </a:lnTo>
                <a:lnTo>
                  <a:pt x="2857" y="948"/>
                </a:lnTo>
                <a:lnTo>
                  <a:pt x="2884" y="927"/>
                </a:lnTo>
                <a:lnTo>
                  <a:pt x="2911" y="904"/>
                </a:lnTo>
                <a:lnTo>
                  <a:pt x="2938" y="879"/>
                </a:lnTo>
                <a:lnTo>
                  <a:pt x="2950" y="864"/>
                </a:lnTo>
                <a:lnTo>
                  <a:pt x="2963" y="850"/>
                </a:lnTo>
                <a:lnTo>
                  <a:pt x="2975" y="835"/>
                </a:lnTo>
                <a:lnTo>
                  <a:pt x="2986" y="819"/>
                </a:lnTo>
                <a:lnTo>
                  <a:pt x="2997" y="802"/>
                </a:lnTo>
                <a:lnTo>
                  <a:pt x="3008" y="784"/>
                </a:lnTo>
                <a:lnTo>
                  <a:pt x="3018" y="767"/>
                </a:lnTo>
                <a:lnTo>
                  <a:pt x="3027" y="747"/>
                </a:lnTo>
                <a:lnTo>
                  <a:pt x="3035" y="727"/>
                </a:lnTo>
                <a:lnTo>
                  <a:pt x="3043" y="705"/>
                </a:lnTo>
                <a:lnTo>
                  <a:pt x="3050" y="683"/>
                </a:lnTo>
                <a:lnTo>
                  <a:pt x="3055" y="660"/>
                </a:lnTo>
                <a:lnTo>
                  <a:pt x="3060" y="637"/>
                </a:lnTo>
                <a:lnTo>
                  <a:pt x="3063" y="612"/>
                </a:lnTo>
                <a:lnTo>
                  <a:pt x="3064" y="585"/>
                </a:lnTo>
                <a:lnTo>
                  <a:pt x="3065" y="558"/>
                </a:lnTo>
                <a:lnTo>
                  <a:pt x="3064" y="531"/>
                </a:lnTo>
                <a:lnTo>
                  <a:pt x="3062" y="504"/>
                </a:lnTo>
                <a:lnTo>
                  <a:pt x="3058" y="477"/>
                </a:lnTo>
                <a:lnTo>
                  <a:pt x="3054" y="452"/>
                </a:lnTo>
                <a:lnTo>
                  <a:pt x="3047" y="427"/>
                </a:lnTo>
                <a:lnTo>
                  <a:pt x="3041" y="403"/>
                </a:lnTo>
                <a:lnTo>
                  <a:pt x="3032" y="379"/>
                </a:lnTo>
                <a:lnTo>
                  <a:pt x="3023" y="355"/>
                </a:lnTo>
                <a:lnTo>
                  <a:pt x="3012" y="334"/>
                </a:lnTo>
                <a:lnTo>
                  <a:pt x="3001" y="312"/>
                </a:lnTo>
                <a:lnTo>
                  <a:pt x="2989" y="290"/>
                </a:lnTo>
                <a:lnTo>
                  <a:pt x="2976" y="270"/>
                </a:lnTo>
                <a:lnTo>
                  <a:pt x="2962" y="250"/>
                </a:lnTo>
                <a:lnTo>
                  <a:pt x="2947" y="230"/>
                </a:lnTo>
                <a:lnTo>
                  <a:pt x="2932" y="212"/>
                </a:lnTo>
                <a:lnTo>
                  <a:pt x="2916" y="194"/>
                </a:lnTo>
                <a:lnTo>
                  <a:pt x="2899" y="177"/>
                </a:lnTo>
                <a:lnTo>
                  <a:pt x="2882" y="161"/>
                </a:lnTo>
                <a:lnTo>
                  <a:pt x="2864" y="146"/>
                </a:lnTo>
                <a:lnTo>
                  <a:pt x="2845" y="130"/>
                </a:lnTo>
                <a:lnTo>
                  <a:pt x="2828" y="117"/>
                </a:lnTo>
                <a:lnTo>
                  <a:pt x="2808" y="104"/>
                </a:lnTo>
                <a:lnTo>
                  <a:pt x="2789" y="91"/>
                </a:lnTo>
                <a:lnTo>
                  <a:pt x="2769" y="80"/>
                </a:lnTo>
                <a:lnTo>
                  <a:pt x="2750" y="69"/>
                </a:lnTo>
                <a:lnTo>
                  <a:pt x="2730" y="59"/>
                </a:lnTo>
                <a:lnTo>
                  <a:pt x="2710" y="50"/>
                </a:lnTo>
                <a:lnTo>
                  <a:pt x="2690" y="42"/>
                </a:lnTo>
                <a:lnTo>
                  <a:pt x="2670" y="35"/>
                </a:lnTo>
                <a:lnTo>
                  <a:pt x="2651" y="28"/>
                </a:lnTo>
                <a:lnTo>
                  <a:pt x="2631" y="24"/>
                </a:lnTo>
                <a:lnTo>
                  <a:pt x="2611" y="19"/>
                </a:lnTo>
                <a:lnTo>
                  <a:pt x="2572" y="11"/>
                </a:lnTo>
                <a:lnTo>
                  <a:pt x="2533" y="6"/>
                </a:lnTo>
                <a:lnTo>
                  <a:pt x="2494" y="3"/>
                </a:lnTo>
                <a:lnTo>
                  <a:pt x="2454" y="0"/>
                </a:lnTo>
                <a:lnTo>
                  <a:pt x="2414" y="2"/>
                </a:lnTo>
                <a:lnTo>
                  <a:pt x="2375" y="4"/>
                </a:lnTo>
                <a:lnTo>
                  <a:pt x="2336" y="9"/>
                </a:lnTo>
                <a:lnTo>
                  <a:pt x="2298" y="17"/>
                </a:lnTo>
                <a:lnTo>
                  <a:pt x="2278" y="21"/>
                </a:lnTo>
                <a:lnTo>
                  <a:pt x="2259" y="27"/>
                </a:lnTo>
                <a:lnTo>
                  <a:pt x="2241" y="33"/>
                </a:lnTo>
                <a:lnTo>
                  <a:pt x="2222" y="40"/>
                </a:lnTo>
                <a:lnTo>
                  <a:pt x="2203" y="48"/>
                </a:lnTo>
                <a:lnTo>
                  <a:pt x="2186" y="55"/>
                </a:lnTo>
                <a:lnTo>
                  <a:pt x="2168" y="64"/>
                </a:lnTo>
                <a:lnTo>
                  <a:pt x="2151" y="74"/>
                </a:lnTo>
                <a:lnTo>
                  <a:pt x="2133" y="84"/>
                </a:lnTo>
                <a:lnTo>
                  <a:pt x="2115" y="95"/>
                </a:lnTo>
                <a:lnTo>
                  <a:pt x="2099" y="107"/>
                </a:lnTo>
                <a:lnTo>
                  <a:pt x="2082" y="119"/>
                </a:lnTo>
                <a:lnTo>
                  <a:pt x="2066" y="133"/>
                </a:lnTo>
                <a:lnTo>
                  <a:pt x="2051" y="148"/>
                </a:lnTo>
                <a:lnTo>
                  <a:pt x="2035" y="162"/>
                </a:lnTo>
                <a:lnTo>
                  <a:pt x="2020" y="179"/>
                </a:lnTo>
                <a:lnTo>
                  <a:pt x="1995" y="207"/>
                </a:lnTo>
                <a:lnTo>
                  <a:pt x="1971" y="236"/>
                </a:lnTo>
                <a:lnTo>
                  <a:pt x="1951" y="264"/>
                </a:lnTo>
                <a:lnTo>
                  <a:pt x="1932" y="293"/>
                </a:lnTo>
                <a:lnTo>
                  <a:pt x="1916" y="321"/>
                </a:lnTo>
                <a:lnTo>
                  <a:pt x="1902" y="350"/>
                </a:lnTo>
                <a:lnTo>
                  <a:pt x="1890" y="380"/>
                </a:lnTo>
                <a:lnTo>
                  <a:pt x="1879" y="412"/>
                </a:lnTo>
                <a:lnTo>
                  <a:pt x="1870" y="443"/>
                </a:lnTo>
                <a:lnTo>
                  <a:pt x="1864" y="477"/>
                </a:lnTo>
                <a:lnTo>
                  <a:pt x="1858" y="514"/>
                </a:lnTo>
                <a:lnTo>
                  <a:pt x="1854" y="552"/>
                </a:lnTo>
                <a:lnTo>
                  <a:pt x="1851" y="593"/>
                </a:lnTo>
                <a:lnTo>
                  <a:pt x="1848" y="636"/>
                </a:lnTo>
                <a:lnTo>
                  <a:pt x="1847" y="682"/>
                </a:lnTo>
                <a:lnTo>
                  <a:pt x="1846" y="731"/>
                </a:lnTo>
                <a:lnTo>
                  <a:pt x="2166" y="731"/>
                </a:lnTo>
                <a:lnTo>
                  <a:pt x="2166" y="668"/>
                </a:lnTo>
                <a:lnTo>
                  <a:pt x="2167" y="641"/>
                </a:lnTo>
                <a:lnTo>
                  <a:pt x="2167" y="614"/>
                </a:lnTo>
                <a:lnTo>
                  <a:pt x="2169" y="586"/>
                </a:lnTo>
                <a:lnTo>
                  <a:pt x="2173" y="559"/>
                </a:lnTo>
                <a:lnTo>
                  <a:pt x="2177" y="534"/>
                </a:lnTo>
                <a:lnTo>
                  <a:pt x="2182" y="507"/>
                </a:lnTo>
                <a:lnTo>
                  <a:pt x="2191" y="483"/>
                </a:lnTo>
                <a:lnTo>
                  <a:pt x="2201" y="459"/>
                </a:lnTo>
                <a:lnTo>
                  <a:pt x="2207" y="448"/>
                </a:lnTo>
                <a:lnTo>
                  <a:pt x="2213" y="436"/>
                </a:lnTo>
                <a:lnTo>
                  <a:pt x="2221" y="426"/>
                </a:lnTo>
                <a:lnTo>
                  <a:pt x="2229" y="415"/>
                </a:lnTo>
                <a:lnTo>
                  <a:pt x="2237" y="405"/>
                </a:lnTo>
                <a:lnTo>
                  <a:pt x="2247" y="395"/>
                </a:lnTo>
                <a:lnTo>
                  <a:pt x="2257" y="386"/>
                </a:lnTo>
                <a:lnTo>
                  <a:pt x="2268" y="377"/>
                </a:lnTo>
                <a:lnTo>
                  <a:pt x="2280" y="370"/>
                </a:lnTo>
                <a:lnTo>
                  <a:pt x="2293" y="362"/>
                </a:lnTo>
                <a:lnTo>
                  <a:pt x="2307" y="354"/>
                </a:lnTo>
                <a:lnTo>
                  <a:pt x="2322" y="348"/>
                </a:lnTo>
                <a:lnTo>
                  <a:pt x="2337" y="342"/>
                </a:lnTo>
                <a:lnTo>
                  <a:pt x="2354" y="337"/>
                </a:lnTo>
                <a:lnTo>
                  <a:pt x="2373" y="331"/>
                </a:lnTo>
                <a:lnTo>
                  <a:pt x="2391" y="327"/>
                </a:lnTo>
                <a:lnTo>
                  <a:pt x="2412" y="324"/>
                </a:lnTo>
                <a:lnTo>
                  <a:pt x="2433" y="321"/>
                </a:lnTo>
                <a:lnTo>
                  <a:pt x="2454" y="320"/>
                </a:lnTo>
                <a:lnTo>
                  <a:pt x="2475" y="320"/>
                </a:lnTo>
                <a:lnTo>
                  <a:pt x="2495" y="321"/>
                </a:lnTo>
                <a:lnTo>
                  <a:pt x="2514" y="325"/>
                </a:lnTo>
                <a:lnTo>
                  <a:pt x="2533" y="328"/>
                </a:lnTo>
                <a:lnTo>
                  <a:pt x="2552" y="332"/>
                </a:lnTo>
                <a:lnTo>
                  <a:pt x="2569" y="338"/>
                </a:lnTo>
                <a:lnTo>
                  <a:pt x="2587" y="345"/>
                </a:lnTo>
                <a:lnTo>
                  <a:pt x="2603" y="352"/>
                </a:lnTo>
                <a:lnTo>
                  <a:pt x="2619" y="361"/>
                </a:lnTo>
                <a:lnTo>
                  <a:pt x="2634" y="370"/>
                </a:lnTo>
                <a:lnTo>
                  <a:pt x="2649" y="380"/>
                </a:lnTo>
                <a:lnTo>
                  <a:pt x="2662" y="391"/>
                </a:lnTo>
                <a:lnTo>
                  <a:pt x="2674" y="402"/>
                </a:lnTo>
                <a:lnTo>
                  <a:pt x="2687" y="416"/>
                </a:lnTo>
                <a:lnTo>
                  <a:pt x="2698" y="431"/>
                </a:lnTo>
                <a:lnTo>
                  <a:pt x="2707" y="449"/>
                </a:lnTo>
                <a:lnTo>
                  <a:pt x="2714" y="469"/>
                </a:lnTo>
                <a:lnTo>
                  <a:pt x="2719" y="488"/>
                </a:lnTo>
                <a:lnTo>
                  <a:pt x="2723" y="509"/>
                </a:lnTo>
                <a:lnTo>
                  <a:pt x="2724" y="530"/>
                </a:lnTo>
                <a:lnTo>
                  <a:pt x="2723" y="552"/>
                </a:lnTo>
                <a:lnTo>
                  <a:pt x="2720" y="574"/>
                </a:lnTo>
                <a:lnTo>
                  <a:pt x="2714" y="596"/>
                </a:lnTo>
                <a:lnTo>
                  <a:pt x="2707" y="617"/>
                </a:lnTo>
                <a:lnTo>
                  <a:pt x="2697" y="638"/>
                </a:lnTo>
                <a:lnTo>
                  <a:pt x="2691" y="649"/>
                </a:lnTo>
                <a:lnTo>
                  <a:pt x="2685" y="658"/>
                </a:lnTo>
                <a:lnTo>
                  <a:pt x="2677" y="668"/>
                </a:lnTo>
                <a:lnTo>
                  <a:pt x="2669" y="678"/>
                </a:lnTo>
                <a:lnTo>
                  <a:pt x="2661" y="686"/>
                </a:lnTo>
                <a:lnTo>
                  <a:pt x="2652" y="694"/>
                </a:lnTo>
                <a:lnTo>
                  <a:pt x="2642" y="703"/>
                </a:lnTo>
                <a:lnTo>
                  <a:pt x="2632" y="710"/>
                </a:lnTo>
                <a:lnTo>
                  <a:pt x="2452" y="832"/>
                </a:lnTo>
                <a:lnTo>
                  <a:pt x="2433" y="846"/>
                </a:lnTo>
                <a:lnTo>
                  <a:pt x="2415" y="859"/>
                </a:lnTo>
                <a:lnTo>
                  <a:pt x="2399" y="872"/>
                </a:lnTo>
                <a:lnTo>
                  <a:pt x="2385" y="885"/>
                </a:lnTo>
                <a:lnTo>
                  <a:pt x="2373" y="900"/>
                </a:lnTo>
                <a:lnTo>
                  <a:pt x="2361" y="914"/>
                </a:lnTo>
                <a:lnTo>
                  <a:pt x="2351" y="928"/>
                </a:lnTo>
                <a:lnTo>
                  <a:pt x="2342" y="943"/>
                </a:lnTo>
                <a:lnTo>
                  <a:pt x="2334" y="959"/>
                </a:lnTo>
                <a:lnTo>
                  <a:pt x="2328" y="975"/>
                </a:lnTo>
                <a:lnTo>
                  <a:pt x="2322" y="992"/>
                </a:lnTo>
                <a:lnTo>
                  <a:pt x="2318" y="1009"/>
                </a:lnTo>
                <a:lnTo>
                  <a:pt x="2314" y="1027"/>
                </a:lnTo>
                <a:lnTo>
                  <a:pt x="2312" y="1046"/>
                </a:lnTo>
                <a:lnTo>
                  <a:pt x="2311" y="1065"/>
                </a:lnTo>
                <a:lnTo>
                  <a:pt x="2310" y="1085"/>
                </a:lnTo>
                <a:lnTo>
                  <a:pt x="2310" y="1330"/>
                </a:lnTo>
                <a:lnTo>
                  <a:pt x="218" y="2649"/>
                </a:lnTo>
                <a:lnTo>
                  <a:pt x="196" y="2664"/>
                </a:lnTo>
                <a:lnTo>
                  <a:pt x="177" y="2678"/>
                </a:lnTo>
                <a:lnTo>
                  <a:pt x="157" y="2693"/>
                </a:lnTo>
                <a:lnTo>
                  <a:pt x="139" y="2709"/>
                </a:lnTo>
                <a:lnTo>
                  <a:pt x="123" y="2725"/>
                </a:lnTo>
                <a:lnTo>
                  <a:pt x="107" y="2742"/>
                </a:lnTo>
                <a:lnTo>
                  <a:pt x="93" y="2758"/>
                </a:lnTo>
                <a:lnTo>
                  <a:pt x="80" y="2776"/>
                </a:lnTo>
                <a:lnTo>
                  <a:pt x="68" y="2793"/>
                </a:lnTo>
                <a:lnTo>
                  <a:pt x="57" y="2811"/>
                </a:lnTo>
                <a:lnTo>
                  <a:pt x="48" y="2830"/>
                </a:lnTo>
                <a:lnTo>
                  <a:pt x="39" y="2847"/>
                </a:lnTo>
                <a:lnTo>
                  <a:pt x="31" y="2866"/>
                </a:lnTo>
                <a:lnTo>
                  <a:pt x="24" y="2884"/>
                </a:lnTo>
                <a:lnTo>
                  <a:pt x="18" y="2903"/>
                </a:lnTo>
                <a:lnTo>
                  <a:pt x="13" y="2922"/>
                </a:lnTo>
                <a:lnTo>
                  <a:pt x="9" y="2941"/>
                </a:lnTo>
                <a:lnTo>
                  <a:pt x="6" y="2959"/>
                </a:lnTo>
                <a:lnTo>
                  <a:pt x="3" y="2978"/>
                </a:lnTo>
                <a:lnTo>
                  <a:pt x="1" y="2997"/>
                </a:lnTo>
                <a:lnTo>
                  <a:pt x="0" y="3015"/>
                </a:lnTo>
                <a:lnTo>
                  <a:pt x="0" y="3034"/>
                </a:lnTo>
                <a:lnTo>
                  <a:pt x="1" y="3070"/>
                </a:lnTo>
                <a:lnTo>
                  <a:pt x="3" y="3105"/>
                </a:lnTo>
                <a:lnTo>
                  <a:pt x="8" y="3139"/>
                </a:lnTo>
                <a:lnTo>
                  <a:pt x="15" y="3171"/>
                </a:lnTo>
                <a:lnTo>
                  <a:pt x="23" y="3202"/>
                </a:lnTo>
                <a:lnTo>
                  <a:pt x="31" y="3232"/>
                </a:lnTo>
                <a:lnTo>
                  <a:pt x="44" y="3260"/>
                </a:lnTo>
                <a:lnTo>
                  <a:pt x="58" y="3290"/>
                </a:lnTo>
                <a:lnTo>
                  <a:pt x="75" y="3320"/>
                </a:lnTo>
                <a:lnTo>
                  <a:pt x="84" y="3334"/>
                </a:lnTo>
                <a:lnTo>
                  <a:pt x="94" y="3347"/>
                </a:lnTo>
                <a:lnTo>
                  <a:pt x="105" y="3361"/>
                </a:lnTo>
                <a:lnTo>
                  <a:pt x="117" y="3375"/>
                </a:lnTo>
                <a:lnTo>
                  <a:pt x="129" y="3389"/>
                </a:lnTo>
                <a:lnTo>
                  <a:pt x="142" y="3401"/>
                </a:lnTo>
                <a:lnTo>
                  <a:pt x="157" y="3414"/>
                </a:lnTo>
                <a:lnTo>
                  <a:pt x="171" y="3426"/>
                </a:lnTo>
                <a:lnTo>
                  <a:pt x="186" y="3438"/>
                </a:lnTo>
                <a:lnTo>
                  <a:pt x="203" y="3449"/>
                </a:lnTo>
                <a:lnTo>
                  <a:pt x="219" y="3460"/>
                </a:lnTo>
                <a:lnTo>
                  <a:pt x="237" y="3470"/>
                </a:lnTo>
                <a:lnTo>
                  <a:pt x="256" y="3480"/>
                </a:lnTo>
                <a:lnTo>
                  <a:pt x="275" y="3489"/>
                </a:lnTo>
                <a:lnTo>
                  <a:pt x="295" y="3497"/>
                </a:lnTo>
                <a:lnTo>
                  <a:pt x="317" y="3504"/>
                </a:lnTo>
                <a:lnTo>
                  <a:pt x="339" y="3511"/>
                </a:lnTo>
                <a:lnTo>
                  <a:pt x="362" y="3518"/>
                </a:lnTo>
                <a:lnTo>
                  <a:pt x="386" y="3522"/>
                </a:lnTo>
                <a:lnTo>
                  <a:pt x="411" y="3526"/>
                </a:lnTo>
                <a:lnTo>
                  <a:pt x="437" y="3530"/>
                </a:lnTo>
                <a:lnTo>
                  <a:pt x="463" y="3533"/>
                </a:lnTo>
                <a:lnTo>
                  <a:pt x="491" y="3534"/>
                </a:lnTo>
                <a:lnTo>
                  <a:pt x="519" y="3535"/>
                </a:lnTo>
                <a:lnTo>
                  <a:pt x="4466" y="3535"/>
                </a:lnTo>
                <a:lnTo>
                  <a:pt x="4468" y="3535"/>
                </a:lnTo>
                <a:lnTo>
                  <a:pt x="4493" y="3534"/>
                </a:lnTo>
                <a:lnTo>
                  <a:pt x="4518" y="3533"/>
                </a:lnTo>
                <a:lnTo>
                  <a:pt x="4542" y="3530"/>
                </a:lnTo>
                <a:lnTo>
                  <a:pt x="4567" y="3526"/>
                </a:lnTo>
                <a:lnTo>
                  <a:pt x="4588" y="3522"/>
                </a:lnTo>
                <a:lnTo>
                  <a:pt x="4612" y="3516"/>
                </a:lnTo>
                <a:lnTo>
                  <a:pt x="4632" y="3511"/>
                </a:lnTo>
                <a:lnTo>
                  <a:pt x="4653" y="3503"/>
                </a:lnTo>
                <a:lnTo>
                  <a:pt x="4673" y="3496"/>
                </a:lnTo>
                <a:lnTo>
                  <a:pt x="4693" y="3488"/>
                </a:lnTo>
                <a:lnTo>
                  <a:pt x="4712" y="3478"/>
                </a:lnTo>
                <a:lnTo>
                  <a:pt x="4729" y="3468"/>
                </a:lnTo>
                <a:lnTo>
                  <a:pt x="4746" y="3458"/>
                </a:lnTo>
                <a:lnTo>
                  <a:pt x="4763" y="3447"/>
                </a:lnTo>
                <a:lnTo>
                  <a:pt x="4779" y="3435"/>
                </a:lnTo>
                <a:lnTo>
                  <a:pt x="4794" y="3424"/>
                </a:lnTo>
                <a:lnTo>
                  <a:pt x="4808" y="3411"/>
                </a:lnTo>
                <a:lnTo>
                  <a:pt x="4822" y="3399"/>
                </a:lnTo>
                <a:lnTo>
                  <a:pt x="4835" y="3386"/>
                </a:lnTo>
                <a:lnTo>
                  <a:pt x="4848" y="3371"/>
                </a:lnTo>
                <a:lnTo>
                  <a:pt x="4859" y="3358"/>
                </a:lnTo>
                <a:lnTo>
                  <a:pt x="4870" y="3344"/>
                </a:lnTo>
                <a:lnTo>
                  <a:pt x="4891" y="3315"/>
                </a:lnTo>
                <a:lnTo>
                  <a:pt x="4907" y="3286"/>
                </a:lnTo>
                <a:lnTo>
                  <a:pt x="4923" y="3256"/>
                </a:lnTo>
                <a:lnTo>
                  <a:pt x="4935" y="3226"/>
                </a:lnTo>
                <a:lnTo>
                  <a:pt x="4945" y="3197"/>
                </a:lnTo>
                <a:lnTo>
                  <a:pt x="4951" y="3166"/>
                </a:lnTo>
                <a:lnTo>
                  <a:pt x="4957" y="3133"/>
                </a:lnTo>
                <a:lnTo>
                  <a:pt x="4960" y="3099"/>
                </a:lnTo>
                <a:lnTo>
                  <a:pt x="4961" y="3063"/>
                </a:lnTo>
                <a:lnTo>
                  <a:pt x="4960" y="3025"/>
                </a:lnTo>
                <a:lnTo>
                  <a:pt x="4956" y="2988"/>
                </a:lnTo>
                <a:lnTo>
                  <a:pt x="4952" y="2968"/>
                </a:lnTo>
                <a:lnTo>
                  <a:pt x="4948" y="2949"/>
                </a:lnTo>
                <a:lnTo>
                  <a:pt x="4944" y="2931"/>
                </a:lnTo>
                <a:lnTo>
                  <a:pt x="4939" y="2912"/>
                </a:lnTo>
                <a:lnTo>
                  <a:pt x="4933" y="2893"/>
                </a:lnTo>
                <a:lnTo>
                  <a:pt x="4926" y="2875"/>
                </a:lnTo>
                <a:lnTo>
                  <a:pt x="4918" y="2856"/>
                </a:lnTo>
                <a:lnTo>
                  <a:pt x="4911" y="2837"/>
                </a:lnTo>
                <a:lnTo>
                  <a:pt x="4901" y="2820"/>
                </a:lnTo>
                <a:lnTo>
                  <a:pt x="4891" y="2802"/>
                </a:lnTo>
                <a:lnTo>
                  <a:pt x="4881" y="2784"/>
                </a:lnTo>
                <a:lnTo>
                  <a:pt x="4869" y="2768"/>
                </a:lnTo>
                <a:lnTo>
                  <a:pt x="4857" y="2751"/>
                </a:lnTo>
                <a:lnTo>
                  <a:pt x="4843" y="2735"/>
                </a:lnTo>
                <a:lnTo>
                  <a:pt x="4829" y="2721"/>
                </a:lnTo>
                <a:lnTo>
                  <a:pt x="4814" y="2705"/>
                </a:lnTo>
                <a:lnTo>
                  <a:pt x="4797" y="2691"/>
                </a:lnTo>
                <a:lnTo>
                  <a:pt x="4781" y="2678"/>
                </a:lnTo>
                <a:lnTo>
                  <a:pt x="4762" y="2666"/>
                </a:lnTo>
                <a:lnTo>
                  <a:pt x="4743" y="2654"/>
                </a:lnTo>
                <a:close/>
                <a:moveTo>
                  <a:pt x="4461" y="3188"/>
                </a:moveTo>
                <a:lnTo>
                  <a:pt x="515" y="3188"/>
                </a:lnTo>
                <a:lnTo>
                  <a:pt x="502" y="3188"/>
                </a:lnTo>
                <a:lnTo>
                  <a:pt x="490" y="3186"/>
                </a:lnTo>
                <a:lnTo>
                  <a:pt x="478" y="3183"/>
                </a:lnTo>
                <a:lnTo>
                  <a:pt x="467" y="3180"/>
                </a:lnTo>
                <a:lnTo>
                  <a:pt x="456" y="3177"/>
                </a:lnTo>
                <a:lnTo>
                  <a:pt x="446" y="3171"/>
                </a:lnTo>
                <a:lnTo>
                  <a:pt x="436" y="3166"/>
                </a:lnTo>
                <a:lnTo>
                  <a:pt x="426" y="3160"/>
                </a:lnTo>
                <a:lnTo>
                  <a:pt x="417" y="3154"/>
                </a:lnTo>
                <a:lnTo>
                  <a:pt x="410" y="3146"/>
                </a:lnTo>
                <a:lnTo>
                  <a:pt x="402" y="3138"/>
                </a:lnTo>
                <a:lnTo>
                  <a:pt x="395" y="3130"/>
                </a:lnTo>
                <a:lnTo>
                  <a:pt x="390" y="3121"/>
                </a:lnTo>
                <a:lnTo>
                  <a:pt x="384" y="3111"/>
                </a:lnTo>
                <a:lnTo>
                  <a:pt x="380" y="3102"/>
                </a:lnTo>
                <a:lnTo>
                  <a:pt x="375" y="3092"/>
                </a:lnTo>
                <a:lnTo>
                  <a:pt x="372" y="3081"/>
                </a:lnTo>
                <a:lnTo>
                  <a:pt x="370" y="3071"/>
                </a:lnTo>
                <a:lnTo>
                  <a:pt x="369" y="3060"/>
                </a:lnTo>
                <a:lnTo>
                  <a:pt x="369" y="3050"/>
                </a:lnTo>
                <a:lnTo>
                  <a:pt x="369" y="3039"/>
                </a:lnTo>
                <a:lnTo>
                  <a:pt x="370" y="3028"/>
                </a:lnTo>
                <a:lnTo>
                  <a:pt x="372" y="3017"/>
                </a:lnTo>
                <a:lnTo>
                  <a:pt x="374" y="3006"/>
                </a:lnTo>
                <a:lnTo>
                  <a:pt x="379" y="2997"/>
                </a:lnTo>
                <a:lnTo>
                  <a:pt x="383" y="2986"/>
                </a:lnTo>
                <a:lnTo>
                  <a:pt x="390" y="2976"/>
                </a:lnTo>
                <a:lnTo>
                  <a:pt x="396" y="2966"/>
                </a:lnTo>
                <a:lnTo>
                  <a:pt x="405" y="2956"/>
                </a:lnTo>
                <a:lnTo>
                  <a:pt x="414" y="2946"/>
                </a:lnTo>
                <a:lnTo>
                  <a:pt x="424" y="2937"/>
                </a:lnTo>
                <a:lnTo>
                  <a:pt x="435" y="2928"/>
                </a:lnTo>
                <a:lnTo>
                  <a:pt x="2484" y="1647"/>
                </a:lnTo>
                <a:lnTo>
                  <a:pt x="4542" y="2934"/>
                </a:lnTo>
                <a:lnTo>
                  <a:pt x="4553" y="2942"/>
                </a:lnTo>
                <a:lnTo>
                  <a:pt x="4563" y="2949"/>
                </a:lnTo>
                <a:lnTo>
                  <a:pt x="4572" y="2958"/>
                </a:lnTo>
                <a:lnTo>
                  <a:pt x="4581" y="2968"/>
                </a:lnTo>
                <a:lnTo>
                  <a:pt x="4587" y="2977"/>
                </a:lnTo>
                <a:lnTo>
                  <a:pt x="4593" y="2987"/>
                </a:lnTo>
                <a:lnTo>
                  <a:pt x="4597" y="2998"/>
                </a:lnTo>
                <a:lnTo>
                  <a:pt x="4601" y="3008"/>
                </a:lnTo>
                <a:lnTo>
                  <a:pt x="4604" y="3019"/>
                </a:lnTo>
                <a:lnTo>
                  <a:pt x="4605" y="3028"/>
                </a:lnTo>
                <a:lnTo>
                  <a:pt x="4606" y="3039"/>
                </a:lnTo>
                <a:lnTo>
                  <a:pt x="4606" y="3050"/>
                </a:lnTo>
                <a:lnTo>
                  <a:pt x="4605" y="3061"/>
                </a:lnTo>
                <a:lnTo>
                  <a:pt x="4604" y="3071"/>
                </a:lnTo>
                <a:lnTo>
                  <a:pt x="4601" y="3082"/>
                </a:lnTo>
                <a:lnTo>
                  <a:pt x="4597" y="3092"/>
                </a:lnTo>
                <a:lnTo>
                  <a:pt x="4593" y="3102"/>
                </a:lnTo>
                <a:lnTo>
                  <a:pt x="4588" y="3112"/>
                </a:lnTo>
                <a:lnTo>
                  <a:pt x="4583" y="3122"/>
                </a:lnTo>
                <a:lnTo>
                  <a:pt x="4576" y="3131"/>
                </a:lnTo>
                <a:lnTo>
                  <a:pt x="4570" y="3139"/>
                </a:lnTo>
                <a:lnTo>
                  <a:pt x="4562" y="3147"/>
                </a:lnTo>
                <a:lnTo>
                  <a:pt x="4554" y="3155"/>
                </a:lnTo>
                <a:lnTo>
                  <a:pt x="4546" y="3161"/>
                </a:lnTo>
                <a:lnTo>
                  <a:pt x="4537" y="3168"/>
                </a:lnTo>
                <a:lnTo>
                  <a:pt x="4527" y="3174"/>
                </a:lnTo>
                <a:lnTo>
                  <a:pt x="4517" y="3178"/>
                </a:lnTo>
                <a:lnTo>
                  <a:pt x="4507" y="3182"/>
                </a:lnTo>
                <a:lnTo>
                  <a:pt x="4496" y="3185"/>
                </a:lnTo>
                <a:lnTo>
                  <a:pt x="4485" y="3187"/>
                </a:lnTo>
                <a:lnTo>
                  <a:pt x="4473" y="3188"/>
                </a:lnTo>
                <a:lnTo>
                  <a:pt x="4461" y="318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tIns="576000" anchor="ctr">
            <a:scene3d>
              <a:camera prst="orthographicFront"/>
              <a:lightRig rig="threePt" dir="t"/>
            </a:scene3d>
            <a:sp3d contourW="12700">
              <a:contourClr>
                <a:srgbClr val="FFFFFF"/>
              </a:contourClr>
            </a:sp3d>
          </a:bodyPr>
          <a:lstStyle/>
          <a:p>
            <a:pPr algn="ctr">
              <a:defRPr/>
            </a:pPr>
            <a:endParaRPr lang="zh-CN" altLang="en-US" sz="4400" dirty="0"/>
          </a:p>
        </p:txBody>
      </p:sp>
      <p:sp>
        <p:nvSpPr>
          <p:cNvPr id="13" name="椭圆 12"/>
          <p:cNvSpPr/>
          <p:nvPr/>
        </p:nvSpPr>
        <p:spPr>
          <a:xfrm>
            <a:off x="1537710" y="4398260"/>
            <a:ext cx="633764" cy="633764"/>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A</a:t>
            </a:r>
            <a:endParaRPr lang="zh-CN" altLang="en-US" sz="2400" dirty="0">
              <a:solidFill>
                <a:srgbClr val="4C4D4D"/>
              </a:solidFill>
            </a:endParaRPr>
          </a:p>
        </p:txBody>
      </p:sp>
      <p:sp>
        <p:nvSpPr>
          <p:cNvPr id="14" name="矩形 13"/>
          <p:cNvSpPr/>
          <p:nvPr/>
        </p:nvSpPr>
        <p:spPr>
          <a:xfrm>
            <a:off x="596036" y="5184922"/>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15" name="KSO_Shape"/>
          <p:cNvSpPr/>
          <p:nvPr/>
        </p:nvSpPr>
        <p:spPr bwMode="auto">
          <a:xfrm>
            <a:off x="3911176" y="3621694"/>
            <a:ext cx="1542044" cy="1097422"/>
          </a:xfrm>
          <a:custGeom>
            <a:avLst/>
            <a:gdLst>
              <a:gd name="T0" fmla="*/ 2147483646 w 4961"/>
              <a:gd name="T1" fmla="*/ 2147483646 h 3535"/>
              <a:gd name="T2" fmla="*/ 2147483646 w 4961"/>
              <a:gd name="T3" fmla="*/ 2147483646 h 3535"/>
              <a:gd name="T4" fmla="*/ 2147483646 w 4961"/>
              <a:gd name="T5" fmla="*/ 2147483646 h 3535"/>
              <a:gd name="T6" fmla="*/ 2147483646 w 4961"/>
              <a:gd name="T7" fmla="*/ 2147483646 h 3535"/>
              <a:gd name="T8" fmla="*/ 2147483646 w 4961"/>
              <a:gd name="T9" fmla="*/ 2147483646 h 3535"/>
              <a:gd name="T10" fmla="*/ 2147483646 w 4961"/>
              <a:gd name="T11" fmla="*/ 2147483646 h 3535"/>
              <a:gd name="T12" fmla="*/ 2147483646 w 4961"/>
              <a:gd name="T13" fmla="*/ 2147483646 h 3535"/>
              <a:gd name="T14" fmla="*/ 2147483646 w 4961"/>
              <a:gd name="T15" fmla="*/ 2147483646 h 3535"/>
              <a:gd name="T16" fmla="*/ 2147483646 w 4961"/>
              <a:gd name="T17" fmla="*/ 2147483646 h 3535"/>
              <a:gd name="T18" fmla="*/ 2147483646 w 4961"/>
              <a:gd name="T19" fmla="*/ 2147483646 h 3535"/>
              <a:gd name="T20" fmla="*/ 2147483646 w 4961"/>
              <a:gd name="T21" fmla="*/ 1072681068 h 3535"/>
              <a:gd name="T22" fmla="*/ 2147483646 w 4961"/>
              <a:gd name="T23" fmla="*/ 225773275 h 3535"/>
              <a:gd name="T24" fmla="*/ 2147483646 w 4961"/>
              <a:gd name="T25" fmla="*/ 2147483646 h 3535"/>
              <a:gd name="T26" fmla="*/ 2147483646 w 4961"/>
              <a:gd name="T27" fmla="*/ 2147483646 h 3535"/>
              <a:gd name="T28" fmla="*/ 2147483646 w 4961"/>
              <a:gd name="T29" fmla="*/ 2147483646 h 3535"/>
              <a:gd name="T30" fmla="*/ 2147483646 w 4961"/>
              <a:gd name="T31" fmla="*/ 2147483646 h 3535"/>
              <a:gd name="T32" fmla="*/ 2147483646 w 4961"/>
              <a:gd name="T33" fmla="*/ 2147483646 h 3535"/>
              <a:gd name="T34" fmla="*/ 2147483646 w 4961"/>
              <a:gd name="T35" fmla="*/ 2147483646 h 3535"/>
              <a:gd name="T36" fmla="*/ 2147483646 w 4961"/>
              <a:gd name="T37" fmla="*/ 2147483646 h 3535"/>
              <a:gd name="T38" fmla="*/ 2147483646 w 4961"/>
              <a:gd name="T39" fmla="*/ 2147483646 h 3535"/>
              <a:gd name="T40" fmla="*/ 2147483646 w 4961"/>
              <a:gd name="T41" fmla="*/ 2147483646 h 3535"/>
              <a:gd name="T42" fmla="*/ 2147483646 w 4961"/>
              <a:gd name="T43" fmla="*/ 2147483646 h 3535"/>
              <a:gd name="T44" fmla="*/ 2147483646 w 4961"/>
              <a:gd name="T45" fmla="*/ 2147483646 h 3535"/>
              <a:gd name="T46" fmla="*/ 2147483646 w 4961"/>
              <a:gd name="T47" fmla="*/ 2147483646 h 3535"/>
              <a:gd name="T48" fmla="*/ 2147483646 w 4961"/>
              <a:gd name="T49" fmla="*/ 2147483646 h 3535"/>
              <a:gd name="T50" fmla="*/ 2147483646 w 4961"/>
              <a:gd name="T51" fmla="*/ 2147483646 h 3535"/>
              <a:gd name="T52" fmla="*/ 2147483646 w 4961"/>
              <a:gd name="T53" fmla="*/ 2147483646 h 3535"/>
              <a:gd name="T54" fmla="*/ 2147483646 w 4961"/>
              <a:gd name="T55" fmla="*/ 2147483646 h 3535"/>
              <a:gd name="T56" fmla="*/ 2147483646 w 4961"/>
              <a:gd name="T57" fmla="*/ 2147483646 h 3535"/>
              <a:gd name="T58" fmla="*/ 2147483646 w 4961"/>
              <a:gd name="T59" fmla="*/ 2147483646 h 3535"/>
              <a:gd name="T60" fmla="*/ 2147483646 w 4961"/>
              <a:gd name="T61" fmla="*/ 2147483646 h 3535"/>
              <a:gd name="T62" fmla="*/ 169864868 w 4961"/>
              <a:gd name="T63" fmla="*/ 2147483646 h 3535"/>
              <a:gd name="T64" fmla="*/ 849325108 w 4961"/>
              <a:gd name="T65" fmla="*/ 2147483646 h 3535"/>
              <a:gd name="T66" fmla="*/ 2147483646 w 4961"/>
              <a:gd name="T67" fmla="*/ 2147483646 h 3535"/>
              <a:gd name="T68" fmla="*/ 2147483646 w 4961"/>
              <a:gd name="T69" fmla="*/ 2147483646 h 3535"/>
              <a:gd name="T70" fmla="*/ 2147483646 w 4961"/>
              <a:gd name="T71" fmla="*/ 2147483646 h 3535"/>
              <a:gd name="T72" fmla="*/ 2147483646 w 4961"/>
              <a:gd name="T73" fmla="*/ 2147483646 h 3535"/>
              <a:gd name="T74" fmla="*/ 2147483646 w 4961"/>
              <a:gd name="T75" fmla="*/ 2147483646 h 3535"/>
              <a:gd name="T76" fmla="*/ 2147483646 w 4961"/>
              <a:gd name="T77" fmla="*/ 2147483646 h 3535"/>
              <a:gd name="T78" fmla="*/ 2147483646 w 4961"/>
              <a:gd name="T79" fmla="*/ 2147483646 h 3535"/>
              <a:gd name="T80" fmla="*/ 2147483646 w 4961"/>
              <a:gd name="T81" fmla="*/ 2147483646 h 3535"/>
              <a:gd name="T82" fmla="*/ 2147483646 w 4961"/>
              <a:gd name="T83" fmla="*/ 2147483646 h 3535"/>
              <a:gd name="T84" fmla="*/ 2147483646 w 4961"/>
              <a:gd name="T85" fmla="*/ 2147483646 h 3535"/>
              <a:gd name="T86" fmla="*/ 2147483646 w 4961"/>
              <a:gd name="T87" fmla="*/ 2147483646 h 3535"/>
              <a:gd name="T88" fmla="*/ 2147483646 w 4961"/>
              <a:gd name="T89" fmla="*/ 2147483646 h 3535"/>
              <a:gd name="T90" fmla="*/ 2147483646 w 4961"/>
              <a:gd name="T91" fmla="*/ 2147483646 h 3535"/>
              <a:gd name="T92" fmla="*/ 2147483646 w 4961"/>
              <a:gd name="T93" fmla="*/ 2147483646 h 3535"/>
              <a:gd name="T94" fmla="*/ 2147483646 w 4961"/>
              <a:gd name="T95" fmla="*/ 2147483646 h 3535"/>
              <a:gd name="T96" fmla="*/ 2147483646 w 4961"/>
              <a:gd name="T97" fmla="*/ 2147483646 h 3535"/>
              <a:gd name="T98" fmla="*/ 2147483646 w 4961"/>
              <a:gd name="T99" fmla="*/ 2147483646 h 3535"/>
              <a:gd name="T100" fmla="*/ 2147483646 w 4961"/>
              <a:gd name="T101" fmla="*/ 2147483646 h 3535"/>
              <a:gd name="T102" fmla="*/ 2147483646 w 4961"/>
              <a:gd name="T103" fmla="*/ 2147483646 h 3535"/>
              <a:gd name="T104" fmla="*/ 2147483646 w 4961"/>
              <a:gd name="T105" fmla="*/ 2147483646 h 3535"/>
              <a:gd name="T106" fmla="*/ 2147483646 w 4961"/>
              <a:gd name="T107" fmla="*/ 2147483646 h 3535"/>
              <a:gd name="T108" fmla="*/ 2147483646 w 4961"/>
              <a:gd name="T109" fmla="*/ 2147483646 h 3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961" h="3535">
                <a:moveTo>
                  <a:pt x="4743" y="2654"/>
                </a:moveTo>
                <a:lnTo>
                  <a:pt x="2631" y="1330"/>
                </a:lnTo>
                <a:lnTo>
                  <a:pt x="2631" y="1206"/>
                </a:lnTo>
                <a:lnTo>
                  <a:pt x="2631" y="1193"/>
                </a:lnTo>
                <a:lnTo>
                  <a:pt x="2632" y="1181"/>
                </a:lnTo>
                <a:lnTo>
                  <a:pt x="2634" y="1169"/>
                </a:lnTo>
                <a:lnTo>
                  <a:pt x="2636" y="1157"/>
                </a:lnTo>
                <a:lnTo>
                  <a:pt x="2641" y="1144"/>
                </a:lnTo>
                <a:lnTo>
                  <a:pt x="2645" y="1131"/>
                </a:lnTo>
                <a:lnTo>
                  <a:pt x="2651" y="1120"/>
                </a:lnTo>
                <a:lnTo>
                  <a:pt x="2656" y="1108"/>
                </a:lnTo>
                <a:lnTo>
                  <a:pt x="2664" y="1096"/>
                </a:lnTo>
                <a:lnTo>
                  <a:pt x="2673" y="1085"/>
                </a:lnTo>
                <a:lnTo>
                  <a:pt x="2681" y="1073"/>
                </a:lnTo>
                <a:lnTo>
                  <a:pt x="2692" y="1062"/>
                </a:lnTo>
                <a:lnTo>
                  <a:pt x="2705" y="1051"/>
                </a:lnTo>
                <a:lnTo>
                  <a:pt x="2717" y="1040"/>
                </a:lnTo>
                <a:lnTo>
                  <a:pt x="2731" y="1030"/>
                </a:lnTo>
                <a:lnTo>
                  <a:pt x="2746" y="1019"/>
                </a:lnTo>
                <a:lnTo>
                  <a:pt x="2784" y="996"/>
                </a:lnTo>
                <a:lnTo>
                  <a:pt x="2807" y="982"/>
                </a:lnTo>
                <a:lnTo>
                  <a:pt x="2831" y="965"/>
                </a:lnTo>
                <a:lnTo>
                  <a:pt x="2857" y="948"/>
                </a:lnTo>
                <a:lnTo>
                  <a:pt x="2884" y="927"/>
                </a:lnTo>
                <a:lnTo>
                  <a:pt x="2911" y="904"/>
                </a:lnTo>
                <a:lnTo>
                  <a:pt x="2938" y="879"/>
                </a:lnTo>
                <a:lnTo>
                  <a:pt x="2950" y="864"/>
                </a:lnTo>
                <a:lnTo>
                  <a:pt x="2963" y="850"/>
                </a:lnTo>
                <a:lnTo>
                  <a:pt x="2975" y="835"/>
                </a:lnTo>
                <a:lnTo>
                  <a:pt x="2986" y="819"/>
                </a:lnTo>
                <a:lnTo>
                  <a:pt x="2997" y="802"/>
                </a:lnTo>
                <a:lnTo>
                  <a:pt x="3008" y="784"/>
                </a:lnTo>
                <a:lnTo>
                  <a:pt x="3018" y="767"/>
                </a:lnTo>
                <a:lnTo>
                  <a:pt x="3027" y="747"/>
                </a:lnTo>
                <a:lnTo>
                  <a:pt x="3035" y="727"/>
                </a:lnTo>
                <a:lnTo>
                  <a:pt x="3043" y="705"/>
                </a:lnTo>
                <a:lnTo>
                  <a:pt x="3050" y="683"/>
                </a:lnTo>
                <a:lnTo>
                  <a:pt x="3055" y="660"/>
                </a:lnTo>
                <a:lnTo>
                  <a:pt x="3060" y="637"/>
                </a:lnTo>
                <a:lnTo>
                  <a:pt x="3063" y="612"/>
                </a:lnTo>
                <a:lnTo>
                  <a:pt x="3064" y="585"/>
                </a:lnTo>
                <a:lnTo>
                  <a:pt x="3065" y="558"/>
                </a:lnTo>
                <a:lnTo>
                  <a:pt x="3064" y="531"/>
                </a:lnTo>
                <a:lnTo>
                  <a:pt x="3062" y="504"/>
                </a:lnTo>
                <a:lnTo>
                  <a:pt x="3058" y="477"/>
                </a:lnTo>
                <a:lnTo>
                  <a:pt x="3054" y="452"/>
                </a:lnTo>
                <a:lnTo>
                  <a:pt x="3047" y="427"/>
                </a:lnTo>
                <a:lnTo>
                  <a:pt x="3041" y="403"/>
                </a:lnTo>
                <a:lnTo>
                  <a:pt x="3032" y="379"/>
                </a:lnTo>
                <a:lnTo>
                  <a:pt x="3023" y="355"/>
                </a:lnTo>
                <a:lnTo>
                  <a:pt x="3012" y="334"/>
                </a:lnTo>
                <a:lnTo>
                  <a:pt x="3001" y="312"/>
                </a:lnTo>
                <a:lnTo>
                  <a:pt x="2989" y="290"/>
                </a:lnTo>
                <a:lnTo>
                  <a:pt x="2976" y="270"/>
                </a:lnTo>
                <a:lnTo>
                  <a:pt x="2962" y="250"/>
                </a:lnTo>
                <a:lnTo>
                  <a:pt x="2947" y="230"/>
                </a:lnTo>
                <a:lnTo>
                  <a:pt x="2932" y="212"/>
                </a:lnTo>
                <a:lnTo>
                  <a:pt x="2916" y="194"/>
                </a:lnTo>
                <a:lnTo>
                  <a:pt x="2899" y="177"/>
                </a:lnTo>
                <a:lnTo>
                  <a:pt x="2882" y="161"/>
                </a:lnTo>
                <a:lnTo>
                  <a:pt x="2864" y="146"/>
                </a:lnTo>
                <a:lnTo>
                  <a:pt x="2845" y="130"/>
                </a:lnTo>
                <a:lnTo>
                  <a:pt x="2828" y="117"/>
                </a:lnTo>
                <a:lnTo>
                  <a:pt x="2808" y="104"/>
                </a:lnTo>
                <a:lnTo>
                  <a:pt x="2789" y="91"/>
                </a:lnTo>
                <a:lnTo>
                  <a:pt x="2769" y="80"/>
                </a:lnTo>
                <a:lnTo>
                  <a:pt x="2750" y="69"/>
                </a:lnTo>
                <a:lnTo>
                  <a:pt x="2730" y="59"/>
                </a:lnTo>
                <a:lnTo>
                  <a:pt x="2710" y="50"/>
                </a:lnTo>
                <a:lnTo>
                  <a:pt x="2690" y="42"/>
                </a:lnTo>
                <a:lnTo>
                  <a:pt x="2670" y="35"/>
                </a:lnTo>
                <a:lnTo>
                  <a:pt x="2651" y="28"/>
                </a:lnTo>
                <a:lnTo>
                  <a:pt x="2631" y="24"/>
                </a:lnTo>
                <a:lnTo>
                  <a:pt x="2611" y="19"/>
                </a:lnTo>
                <a:lnTo>
                  <a:pt x="2572" y="11"/>
                </a:lnTo>
                <a:lnTo>
                  <a:pt x="2533" y="6"/>
                </a:lnTo>
                <a:lnTo>
                  <a:pt x="2494" y="3"/>
                </a:lnTo>
                <a:lnTo>
                  <a:pt x="2454" y="0"/>
                </a:lnTo>
                <a:lnTo>
                  <a:pt x="2414" y="2"/>
                </a:lnTo>
                <a:lnTo>
                  <a:pt x="2375" y="4"/>
                </a:lnTo>
                <a:lnTo>
                  <a:pt x="2336" y="9"/>
                </a:lnTo>
                <a:lnTo>
                  <a:pt x="2298" y="17"/>
                </a:lnTo>
                <a:lnTo>
                  <a:pt x="2278" y="21"/>
                </a:lnTo>
                <a:lnTo>
                  <a:pt x="2259" y="27"/>
                </a:lnTo>
                <a:lnTo>
                  <a:pt x="2241" y="33"/>
                </a:lnTo>
                <a:lnTo>
                  <a:pt x="2222" y="40"/>
                </a:lnTo>
                <a:lnTo>
                  <a:pt x="2203" y="48"/>
                </a:lnTo>
                <a:lnTo>
                  <a:pt x="2186" y="55"/>
                </a:lnTo>
                <a:lnTo>
                  <a:pt x="2168" y="64"/>
                </a:lnTo>
                <a:lnTo>
                  <a:pt x="2151" y="74"/>
                </a:lnTo>
                <a:lnTo>
                  <a:pt x="2133" y="84"/>
                </a:lnTo>
                <a:lnTo>
                  <a:pt x="2115" y="95"/>
                </a:lnTo>
                <a:lnTo>
                  <a:pt x="2099" y="107"/>
                </a:lnTo>
                <a:lnTo>
                  <a:pt x="2082" y="119"/>
                </a:lnTo>
                <a:lnTo>
                  <a:pt x="2066" y="133"/>
                </a:lnTo>
                <a:lnTo>
                  <a:pt x="2051" y="148"/>
                </a:lnTo>
                <a:lnTo>
                  <a:pt x="2035" y="162"/>
                </a:lnTo>
                <a:lnTo>
                  <a:pt x="2020" y="179"/>
                </a:lnTo>
                <a:lnTo>
                  <a:pt x="1995" y="207"/>
                </a:lnTo>
                <a:lnTo>
                  <a:pt x="1971" y="236"/>
                </a:lnTo>
                <a:lnTo>
                  <a:pt x="1951" y="264"/>
                </a:lnTo>
                <a:lnTo>
                  <a:pt x="1932" y="293"/>
                </a:lnTo>
                <a:lnTo>
                  <a:pt x="1916" y="321"/>
                </a:lnTo>
                <a:lnTo>
                  <a:pt x="1902" y="350"/>
                </a:lnTo>
                <a:lnTo>
                  <a:pt x="1890" y="380"/>
                </a:lnTo>
                <a:lnTo>
                  <a:pt x="1879" y="412"/>
                </a:lnTo>
                <a:lnTo>
                  <a:pt x="1870" y="443"/>
                </a:lnTo>
                <a:lnTo>
                  <a:pt x="1864" y="477"/>
                </a:lnTo>
                <a:lnTo>
                  <a:pt x="1858" y="514"/>
                </a:lnTo>
                <a:lnTo>
                  <a:pt x="1854" y="552"/>
                </a:lnTo>
                <a:lnTo>
                  <a:pt x="1851" y="593"/>
                </a:lnTo>
                <a:lnTo>
                  <a:pt x="1848" y="636"/>
                </a:lnTo>
                <a:lnTo>
                  <a:pt x="1847" y="682"/>
                </a:lnTo>
                <a:lnTo>
                  <a:pt x="1846" y="731"/>
                </a:lnTo>
                <a:lnTo>
                  <a:pt x="2166" y="731"/>
                </a:lnTo>
                <a:lnTo>
                  <a:pt x="2166" y="668"/>
                </a:lnTo>
                <a:lnTo>
                  <a:pt x="2167" y="641"/>
                </a:lnTo>
                <a:lnTo>
                  <a:pt x="2167" y="614"/>
                </a:lnTo>
                <a:lnTo>
                  <a:pt x="2169" y="586"/>
                </a:lnTo>
                <a:lnTo>
                  <a:pt x="2173" y="559"/>
                </a:lnTo>
                <a:lnTo>
                  <a:pt x="2177" y="534"/>
                </a:lnTo>
                <a:lnTo>
                  <a:pt x="2182" y="507"/>
                </a:lnTo>
                <a:lnTo>
                  <a:pt x="2191" y="483"/>
                </a:lnTo>
                <a:lnTo>
                  <a:pt x="2201" y="459"/>
                </a:lnTo>
                <a:lnTo>
                  <a:pt x="2207" y="448"/>
                </a:lnTo>
                <a:lnTo>
                  <a:pt x="2213" y="436"/>
                </a:lnTo>
                <a:lnTo>
                  <a:pt x="2221" y="426"/>
                </a:lnTo>
                <a:lnTo>
                  <a:pt x="2229" y="415"/>
                </a:lnTo>
                <a:lnTo>
                  <a:pt x="2237" y="405"/>
                </a:lnTo>
                <a:lnTo>
                  <a:pt x="2247" y="395"/>
                </a:lnTo>
                <a:lnTo>
                  <a:pt x="2257" y="386"/>
                </a:lnTo>
                <a:lnTo>
                  <a:pt x="2268" y="377"/>
                </a:lnTo>
                <a:lnTo>
                  <a:pt x="2280" y="370"/>
                </a:lnTo>
                <a:lnTo>
                  <a:pt x="2293" y="362"/>
                </a:lnTo>
                <a:lnTo>
                  <a:pt x="2307" y="354"/>
                </a:lnTo>
                <a:lnTo>
                  <a:pt x="2322" y="348"/>
                </a:lnTo>
                <a:lnTo>
                  <a:pt x="2337" y="342"/>
                </a:lnTo>
                <a:lnTo>
                  <a:pt x="2354" y="337"/>
                </a:lnTo>
                <a:lnTo>
                  <a:pt x="2373" y="331"/>
                </a:lnTo>
                <a:lnTo>
                  <a:pt x="2391" y="327"/>
                </a:lnTo>
                <a:lnTo>
                  <a:pt x="2412" y="324"/>
                </a:lnTo>
                <a:lnTo>
                  <a:pt x="2433" y="321"/>
                </a:lnTo>
                <a:lnTo>
                  <a:pt x="2454" y="320"/>
                </a:lnTo>
                <a:lnTo>
                  <a:pt x="2475" y="320"/>
                </a:lnTo>
                <a:lnTo>
                  <a:pt x="2495" y="321"/>
                </a:lnTo>
                <a:lnTo>
                  <a:pt x="2514" y="325"/>
                </a:lnTo>
                <a:lnTo>
                  <a:pt x="2533" y="328"/>
                </a:lnTo>
                <a:lnTo>
                  <a:pt x="2552" y="332"/>
                </a:lnTo>
                <a:lnTo>
                  <a:pt x="2569" y="338"/>
                </a:lnTo>
                <a:lnTo>
                  <a:pt x="2587" y="345"/>
                </a:lnTo>
                <a:lnTo>
                  <a:pt x="2603" y="352"/>
                </a:lnTo>
                <a:lnTo>
                  <a:pt x="2619" y="361"/>
                </a:lnTo>
                <a:lnTo>
                  <a:pt x="2634" y="370"/>
                </a:lnTo>
                <a:lnTo>
                  <a:pt x="2649" y="380"/>
                </a:lnTo>
                <a:lnTo>
                  <a:pt x="2662" y="391"/>
                </a:lnTo>
                <a:lnTo>
                  <a:pt x="2674" y="402"/>
                </a:lnTo>
                <a:lnTo>
                  <a:pt x="2687" y="416"/>
                </a:lnTo>
                <a:lnTo>
                  <a:pt x="2698" y="431"/>
                </a:lnTo>
                <a:lnTo>
                  <a:pt x="2707" y="449"/>
                </a:lnTo>
                <a:lnTo>
                  <a:pt x="2714" y="469"/>
                </a:lnTo>
                <a:lnTo>
                  <a:pt x="2719" y="488"/>
                </a:lnTo>
                <a:lnTo>
                  <a:pt x="2723" y="509"/>
                </a:lnTo>
                <a:lnTo>
                  <a:pt x="2724" y="530"/>
                </a:lnTo>
                <a:lnTo>
                  <a:pt x="2723" y="552"/>
                </a:lnTo>
                <a:lnTo>
                  <a:pt x="2720" y="574"/>
                </a:lnTo>
                <a:lnTo>
                  <a:pt x="2714" y="596"/>
                </a:lnTo>
                <a:lnTo>
                  <a:pt x="2707" y="617"/>
                </a:lnTo>
                <a:lnTo>
                  <a:pt x="2697" y="638"/>
                </a:lnTo>
                <a:lnTo>
                  <a:pt x="2691" y="649"/>
                </a:lnTo>
                <a:lnTo>
                  <a:pt x="2685" y="658"/>
                </a:lnTo>
                <a:lnTo>
                  <a:pt x="2677" y="668"/>
                </a:lnTo>
                <a:lnTo>
                  <a:pt x="2669" y="678"/>
                </a:lnTo>
                <a:lnTo>
                  <a:pt x="2661" y="686"/>
                </a:lnTo>
                <a:lnTo>
                  <a:pt x="2652" y="694"/>
                </a:lnTo>
                <a:lnTo>
                  <a:pt x="2642" y="703"/>
                </a:lnTo>
                <a:lnTo>
                  <a:pt x="2632" y="710"/>
                </a:lnTo>
                <a:lnTo>
                  <a:pt x="2452" y="832"/>
                </a:lnTo>
                <a:lnTo>
                  <a:pt x="2433" y="846"/>
                </a:lnTo>
                <a:lnTo>
                  <a:pt x="2415" y="859"/>
                </a:lnTo>
                <a:lnTo>
                  <a:pt x="2399" y="872"/>
                </a:lnTo>
                <a:lnTo>
                  <a:pt x="2385" y="885"/>
                </a:lnTo>
                <a:lnTo>
                  <a:pt x="2373" y="900"/>
                </a:lnTo>
                <a:lnTo>
                  <a:pt x="2361" y="914"/>
                </a:lnTo>
                <a:lnTo>
                  <a:pt x="2351" y="928"/>
                </a:lnTo>
                <a:lnTo>
                  <a:pt x="2342" y="943"/>
                </a:lnTo>
                <a:lnTo>
                  <a:pt x="2334" y="959"/>
                </a:lnTo>
                <a:lnTo>
                  <a:pt x="2328" y="975"/>
                </a:lnTo>
                <a:lnTo>
                  <a:pt x="2322" y="992"/>
                </a:lnTo>
                <a:lnTo>
                  <a:pt x="2318" y="1009"/>
                </a:lnTo>
                <a:lnTo>
                  <a:pt x="2314" y="1027"/>
                </a:lnTo>
                <a:lnTo>
                  <a:pt x="2312" y="1046"/>
                </a:lnTo>
                <a:lnTo>
                  <a:pt x="2311" y="1065"/>
                </a:lnTo>
                <a:lnTo>
                  <a:pt x="2310" y="1085"/>
                </a:lnTo>
                <a:lnTo>
                  <a:pt x="2310" y="1330"/>
                </a:lnTo>
                <a:lnTo>
                  <a:pt x="218" y="2649"/>
                </a:lnTo>
                <a:lnTo>
                  <a:pt x="196" y="2664"/>
                </a:lnTo>
                <a:lnTo>
                  <a:pt x="177" y="2678"/>
                </a:lnTo>
                <a:lnTo>
                  <a:pt x="157" y="2693"/>
                </a:lnTo>
                <a:lnTo>
                  <a:pt x="139" y="2709"/>
                </a:lnTo>
                <a:lnTo>
                  <a:pt x="123" y="2725"/>
                </a:lnTo>
                <a:lnTo>
                  <a:pt x="107" y="2742"/>
                </a:lnTo>
                <a:lnTo>
                  <a:pt x="93" y="2758"/>
                </a:lnTo>
                <a:lnTo>
                  <a:pt x="80" y="2776"/>
                </a:lnTo>
                <a:lnTo>
                  <a:pt x="68" y="2793"/>
                </a:lnTo>
                <a:lnTo>
                  <a:pt x="57" y="2811"/>
                </a:lnTo>
                <a:lnTo>
                  <a:pt x="48" y="2830"/>
                </a:lnTo>
                <a:lnTo>
                  <a:pt x="39" y="2847"/>
                </a:lnTo>
                <a:lnTo>
                  <a:pt x="31" y="2866"/>
                </a:lnTo>
                <a:lnTo>
                  <a:pt x="24" y="2884"/>
                </a:lnTo>
                <a:lnTo>
                  <a:pt x="18" y="2903"/>
                </a:lnTo>
                <a:lnTo>
                  <a:pt x="13" y="2922"/>
                </a:lnTo>
                <a:lnTo>
                  <a:pt x="9" y="2941"/>
                </a:lnTo>
                <a:lnTo>
                  <a:pt x="6" y="2959"/>
                </a:lnTo>
                <a:lnTo>
                  <a:pt x="3" y="2978"/>
                </a:lnTo>
                <a:lnTo>
                  <a:pt x="1" y="2997"/>
                </a:lnTo>
                <a:lnTo>
                  <a:pt x="0" y="3015"/>
                </a:lnTo>
                <a:lnTo>
                  <a:pt x="0" y="3034"/>
                </a:lnTo>
                <a:lnTo>
                  <a:pt x="1" y="3070"/>
                </a:lnTo>
                <a:lnTo>
                  <a:pt x="3" y="3105"/>
                </a:lnTo>
                <a:lnTo>
                  <a:pt x="8" y="3139"/>
                </a:lnTo>
                <a:lnTo>
                  <a:pt x="15" y="3171"/>
                </a:lnTo>
                <a:lnTo>
                  <a:pt x="23" y="3202"/>
                </a:lnTo>
                <a:lnTo>
                  <a:pt x="31" y="3232"/>
                </a:lnTo>
                <a:lnTo>
                  <a:pt x="44" y="3260"/>
                </a:lnTo>
                <a:lnTo>
                  <a:pt x="58" y="3290"/>
                </a:lnTo>
                <a:lnTo>
                  <a:pt x="75" y="3320"/>
                </a:lnTo>
                <a:lnTo>
                  <a:pt x="84" y="3334"/>
                </a:lnTo>
                <a:lnTo>
                  <a:pt x="94" y="3347"/>
                </a:lnTo>
                <a:lnTo>
                  <a:pt x="105" y="3361"/>
                </a:lnTo>
                <a:lnTo>
                  <a:pt x="117" y="3375"/>
                </a:lnTo>
                <a:lnTo>
                  <a:pt x="129" y="3389"/>
                </a:lnTo>
                <a:lnTo>
                  <a:pt x="142" y="3401"/>
                </a:lnTo>
                <a:lnTo>
                  <a:pt x="157" y="3414"/>
                </a:lnTo>
                <a:lnTo>
                  <a:pt x="171" y="3426"/>
                </a:lnTo>
                <a:lnTo>
                  <a:pt x="186" y="3438"/>
                </a:lnTo>
                <a:lnTo>
                  <a:pt x="203" y="3449"/>
                </a:lnTo>
                <a:lnTo>
                  <a:pt x="219" y="3460"/>
                </a:lnTo>
                <a:lnTo>
                  <a:pt x="237" y="3470"/>
                </a:lnTo>
                <a:lnTo>
                  <a:pt x="256" y="3480"/>
                </a:lnTo>
                <a:lnTo>
                  <a:pt x="275" y="3489"/>
                </a:lnTo>
                <a:lnTo>
                  <a:pt x="295" y="3497"/>
                </a:lnTo>
                <a:lnTo>
                  <a:pt x="317" y="3504"/>
                </a:lnTo>
                <a:lnTo>
                  <a:pt x="339" y="3511"/>
                </a:lnTo>
                <a:lnTo>
                  <a:pt x="362" y="3518"/>
                </a:lnTo>
                <a:lnTo>
                  <a:pt x="386" y="3522"/>
                </a:lnTo>
                <a:lnTo>
                  <a:pt x="411" y="3526"/>
                </a:lnTo>
                <a:lnTo>
                  <a:pt x="437" y="3530"/>
                </a:lnTo>
                <a:lnTo>
                  <a:pt x="463" y="3533"/>
                </a:lnTo>
                <a:lnTo>
                  <a:pt x="491" y="3534"/>
                </a:lnTo>
                <a:lnTo>
                  <a:pt x="519" y="3535"/>
                </a:lnTo>
                <a:lnTo>
                  <a:pt x="4466" y="3535"/>
                </a:lnTo>
                <a:lnTo>
                  <a:pt x="4468" y="3535"/>
                </a:lnTo>
                <a:lnTo>
                  <a:pt x="4493" y="3534"/>
                </a:lnTo>
                <a:lnTo>
                  <a:pt x="4518" y="3533"/>
                </a:lnTo>
                <a:lnTo>
                  <a:pt x="4542" y="3530"/>
                </a:lnTo>
                <a:lnTo>
                  <a:pt x="4567" y="3526"/>
                </a:lnTo>
                <a:lnTo>
                  <a:pt x="4588" y="3522"/>
                </a:lnTo>
                <a:lnTo>
                  <a:pt x="4612" y="3516"/>
                </a:lnTo>
                <a:lnTo>
                  <a:pt x="4632" y="3511"/>
                </a:lnTo>
                <a:lnTo>
                  <a:pt x="4653" y="3503"/>
                </a:lnTo>
                <a:lnTo>
                  <a:pt x="4673" y="3496"/>
                </a:lnTo>
                <a:lnTo>
                  <a:pt x="4693" y="3488"/>
                </a:lnTo>
                <a:lnTo>
                  <a:pt x="4712" y="3478"/>
                </a:lnTo>
                <a:lnTo>
                  <a:pt x="4729" y="3468"/>
                </a:lnTo>
                <a:lnTo>
                  <a:pt x="4746" y="3458"/>
                </a:lnTo>
                <a:lnTo>
                  <a:pt x="4763" y="3447"/>
                </a:lnTo>
                <a:lnTo>
                  <a:pt x="4779" y="3435"/>
                </a:lnTo>
                <a:lnTo>
                  <a:pt x="4794" y="3424"/>
                </a:lnTo>
                <a:lnTo>
                  <a:pt x="4808" y="3411"/>
                </a:lnTo>
                <a:lnTo>
                  <a:pt x="4822" y="3399"/>
                </a:lnTo>
                <a:lnTo>
                  <a:pt x="4835" y="3386"/>
                </a:lnTo>
                <a:lnTo>
                  <a:pt x="4848" y="3371"/>
                </a:lnTo>
                <a:lnTo>
                  <a:pt x="4859" y="3358"/>
                </a:lnTo>
                <a:lnTo>
                  <a:pt x="4870" y="3344"/>
                </a:lnTo>
                <a:lnTo>
                  <a:pt x="4891" y="3315"/>
                </a:lnTo>
                <a:lnTo>
                  <a:pt x="4907" y="3286"/>
                </a:lnTo>
                <a:lnTo>
                  <a:pt x="4923" y="3256"/>
                </a:lnTo>
                <a:lnTo>
                  <a:pt x="4935" y="3226"/>
                </a:lnTo>
                <a:lnTo>
                  <a:pt x="4945" y="3197"/>
                </a:lnTo>
                <a:lnTo>
                  <a:pt x="4951" y="3166"/>
                </a:lnTo>
                <a:lnTo>
                  <a:pt x="4957" y="3133"/>
                </a:lnTo>
                <a:lnTo>
                  <a:pt x="4960" y="3099"/>
                </a:lnTo>
                <a:lnTo>
                  <a:pt x="4961" y="3063"/>
                </a:lnTo>
                <a:lnTo>
                  <a:pt x="4960" y="3025"/>
                </a:lnTo>
                <a:lnTo>
                  <a:pt x="4956" y="2988"/>
                </a:lnTo>
                <a:lnTo>
                  <a:pt x="4952" y="2968"/>
                </a:lnTo>
                <a:lnTo>
                  <a:pt x="4948" y="2949"/>
                </a:lnTo>
                <a:lnTo>
                  <a:pt x="4944" y="2931"/>
                </a:lnTo>
                <a:lnTo>
                  <a:pt x="4939" y="2912"/>
                </a:lnTo>
                <a:lnTo>
                  <a:pt x="4933" y="2893"/>
                </a:lnTo>
                <a:lnTo>
                  <a:pt x="4926" y="2875"/>
                </a:lnTo>
                <a:lnTo>
                  <a:pt x="4918" y="2856"/>
                </a:lnTo>
                <a:lnTo>
                  <a:pt x="4911" y="2837"/>
                </a:lnTo>
                <a:lnTo>
                  <a:pt x="4901" y="2820"/>
                </a:lnTo>
                <a:lnTo>
                  <a:pt x="4891" y="2802"/>
                </a:lnTo>
                <a:lnTo>
                  <a:pt x="4881" y="2784"/>
                </a:lnTo>
                <a:lnTo>
                  <a:pt x="4869" y="2768"/>
                </a:lnTo>
                <a:lnTo>
                  <a:pt x="4857" y="2751"/>
                </a:lnTo>
                <a:lnTo>
                  <a:pt x="4843" y="2735"/>
                </a:lnTo>
                <a:lnTo>
                  <a:pt x="4829" y="2721"/>
                </a:lnTo>
                <a:lnTo>
                  <a:pt x="4814" y="2705"/>
                </a:lnTo>
                <a:lnTo>
                  <a:pt x="4797" y="2691"/>
                </a:lnTo>
                <a:lnTo>
                  <a:pt x="4781" y="2678"/>
                </a:lnTo>
                <a:lnTo>
                  <a:pt x="4762" y="2666"/>
                </a:lnTo>
                <a:lnTo>
                  <a:pt x="4743" y="2654"/>
                </a:lnTo>
                <a:close/>
                <a:moveTo>
                  <a:pt x="4461" y="3188"/>
                </a:moveTo>
                <a:lnTo>
                  <a:pt x="515" y="3188"/>
                </a:lnTo>
                <a:lnTo>
                  <a:pt x="502" y="3188"/>
                </a:lnTo>
                <a:lnTo>
                  <a:pt x="490" y="3186"/>
                </a:lnTo>
                <a:lnTo>
                  <a:pt x="478" y="3183"/>
                </a:lnTo>
                <a:lnTo>
                  <a:pt x="467" y="3180"/>
                </a:lnTo>
                <a:lnTo>
                  <a:pt x="456" y="3177"/>
                </a:lnTo>
                <a:lnTo>
                  <a:pt x="446" y="3171"/>
                </a:lnTo>
                <a:lnTo>
                  <a:pt x="436" y="3166"/>
                </a:lnTo>
                <a:lnTo>
                  <a:pt x="426" y="3160"/>
                </a:lnTo>
                <a:lnTo>
                  <a:pt x="417" y="3154"/>
                </a:lnTo>
                <a:lnTo>
                  <a:pt x="410" y="3146"/>
                </a:lnTo>
                <a:lnTo>
                  <a:pt x="402" y="3138"/>
                </a:lnTo>
                <a:lnTo>
                  <a:pt x="395" y="3130"/>
                </a:lnTo>
                <a:lnTo>
                  <a:pt x="390" y="3121"/>
                </a:lnTo>
                <a:lnTo>
                  <a:pt x="384" y="3111"/>
                </a:lnTo>
                <a:lnTo>
                  <a:pt x="380" y="3102"/>
                </a:lnTo>
                <a:lnTo>
                  <a:pt x="375" y="3092"/>
                </a:lnTo>
                <a:lnTo>
                  <a:pt x="372" y="3081"/>
                </a:lnTo>
                <a:lnTo>
                  <a:pt x="370" y="3071"/>
                </a:lnTo>
                <a:lnTo>
                  <a:pt x="369" y="3060"/>
                </a:lnTo>
                <a:lnTo>
                  <a:pt x="369" y="3050"/>
                </a:lnTo>
                <a:lnTo>
                  <a:pt x="369" y="3039"/>
                </a:lnTo>
                <a:lnTo>
                  <a:pt x="370" y="3028"/>
                </a:lnTo>
                <a:lnTo>
                  <a:pt x="372" y="3017"/>
                </a:lnTo>
                <a:lnTo>
                  <a:pt x="374" y="3006"/>
                </a:lnTo>
                <a:lnTo>
                  <a:pt x="379" y="2997"/>
                </a:lnTo>
                <a:lnTo>
                  <a:pt x="383" y="2986"/>
                </a:lnTo>
                <a:lnTo>
                  <a:pt x="390" y="2976"/>
                </a:lnTo>
                <a:lnTo>
                  <a:pt x="396" y="2966"/>
                </a:lnTo>
                <a:lnTo>
                  <a:pt x="405" y="2956"/>
                </a:lnTo>
                <a:lnTo>
                  <a:pt x="414" y="2946"/>
                </a:lnTo>
                <a:lnTo>
                  <a:pt x="424" y="2937"/>
                </a:lnTo>
                <a:lnTo>
                  <a:pt x="435" y="2928"/>
                </a:lnTo>
                <a:lnTo>
                  <a:pt x="2484" y="1647"/>
                </a:lnTo>
                <a:lnTo>
                  <a:pt x="4542" y="2934"/>
                </a:lnTo>
                <a:lnTo>
                  <a:pt x="4553" y="2942"/>
                </a:lnTo>
                <a:lnTo>
                  <a:pt x="4563" y="2949"/>
                </a:lnTo>
                <a:lnTo>
                  <a:pt x="4572" y="2958"/>
                </a:lnTo>
                <a:lnTo>
                  <a:pt x="4581" y="2968"/>
                </a:lnTo>
                <a:lnTo>
                  <a:pt x="4587" y="2977"/>
                </a:lnTo>
                <a:lnTo>
                  <a:pt x="4593" y="2987"/>
                </a:lnTo>
                <a:lnTo>
                  <a:pt x="4597" y="2998"/>
                </a:lnTo>
                <a:lnTo>
                  <a:pt x="4601" y="3008"/>
                </a:lnTo>
                <a:lnTo>
                  <a:pt x="4604" y="3019"/>
                </a:lnTo>
                <a:lnTo>
                  <a:pt x="4605" y="3028"/>
                </a:lnTo>
                <a:lnTo>
                  <a:pt x="4606" y="3039"/>
                </a:lnTo>
                <a:lnTo>
                  <a:pt x="4606" y="3050"/>
                </a:lnTo>
                <a:lnTo>
                  <a:pt x="4605" y="3061"/>
                </a:lnTo>
                <a:lnTo>
                  <a:pt x="4604" y="3071"/>
                </a:lnTo>
                <a:lnTo>
                  <a:pt x="4601" y="3082"/>
                </a:lnTo>
                <a:lnTo>
                  <a:pt x="4597" y="3092"/>
                </a:lnTo>
                <a:lnTo>
                  <a:pt x="4593" y="3102"/>
                </a:lnTo>
                <a:lnTo>
                  <a:pt x="4588" y="3112"/>
                </a:lnTo>
                <a:lnTo>
                  <a:pt x="4583" y="3122"/>
                </a:lnTo>
                <a:lnTo>
                  <a:pt x="4576" y="3131"/>
                </a:lnTo>
                <a:lnTo>
                  <a:pt x="4570" y="3139"/>
                </a:lnTo>
                <a:lnTo>
                  <a:pt x="4562" y="3147"/>
                </a:lnTo>
                <a:lnTo>
                  <a:pt x="4554" y="3155"/>
                </a:lnTo>
                <a:lnTo>
                  <a:pt x="4546" y="3161"/>
                </a:lnTo>
                <a:lnTo>
                  <a:pt x="4537" y="3168"/>
                </a:lnTo>
                <a:lnTo>
                  <a:pt x="4527" y="3174"/>
                </a:lnTo>
                <a:lnTo>
                  <a:pt x="4517" y="3178"/>
                </a:lnTo>
                <a:lnTo>
                  <a:pt x="4507" y="3182"/>
                </a:lnTo>
                <a:lnTo>
                  <a:pt x="4496" y="3185"/>
                </a:lnTo>
                <a:lnTo>
                  <a:pt x="4485" y="3187"/>
                </a:lnTo>
                <a:lnTo>
                  <a:pt x="4473" y="3188"/>
                </a:lnTo>
                <a:lnTo>
                  <a:pt x="4461" y="3188"/>
                </a:lnTo>
                <a:close/>
              </a:path>
            </a:pathLst>
          </a:custGeom>
          <a:solidFill>
            <a:schemeClr val="accent1"/>
          </a:solidFill>
          <a:ln>
            <a:noFill/>
          </a:ln>
        </p:spPr>
        <p:txBody>
          <a:bodyPr tIns="576000" anchor="ctr">
            <a:scene3d>
              <a:camera prst="orthographicFront"/>
              <a:lightRig rig="threePt" dir="t"/>
            </a:scene3d>
            <a:sp3d contourW="12700">
              <a:contourClr>
                <a:srgbClr val="FFFFFF"/>
              </a:contourClr>
            </a:sp3d>
          </a:bodyPr>
          <a:lstStyle/>
          <a:p>
            <a:pPr algn="ctr">
              <a:defRPr/>
            </a:pPr>
            <a:endParaRPr lang="zh-CN" altLang="en-US" sz="4400" dirty="0"/>
          </a:p>
        </p:txBody>
      </p:sp>
      <p:sp>
        <p:nvSpPr>
          <p:cNvPr id="16" name="椭圆 15"/>
          <p:cNvSpPr/>
          <p:nvPr/>
        </p:nvSpPr>
        <p:spPr>
          <a:xfrm>
            <a:off x="4365316" y="4398260"/>
            <a:ext cx="633764" cy="633764"/>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B</a:t>
            </a:r>
            <a:endParaRPr lang="zh-CN" altLang="en-US" sz="2400" dirty="0">
              <a:solidFill>
                <a:srgbClr val="4C4D4D"/>
              </a:solidFill>
            </a:endParaRPr>
          </a:p>
        </p:txBody>
      </p:sp>
      <p:sp>
        <p:nvSpPr>
          <p:cNvPr id="17" name="矩形 16"/>
          <p:cNvSpPr/>
          <p:nvPr/>
        </p:nvSpPr>
        <p:spPr>
          <a:xfrm>
            <a:off x="3423642" y="5184922"/>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18" name="KSO_Shape"/>
          <p:cNvSpPr/>
          <p:nvPr/>
        </p:nvSpPr>
        <p:spPr bwMode="auto">
          <a:xfrm>
            <a:off x="6738782" y="3621694"/>
            <a:ext cx="1542044" cy="1097422"/>
          </a:xfrm>
          <a:custGeom>
            <a:avLst/>
            <a:gdLst>
              <a:gd name="T0" fmla="*/ 2147483646 w 4961"/>
              <a:gd name="T1" fmla="*/ 2147483646 h 3535"/>
              <a:gd name="T2" fmla="*/ 2147483646 w 4961"/>
              <a:gd name="T3" fmla="*/ 2147483646 h 3535"/>
              <a:gd name="T4" fmla="*/ 2147483646 w 4961"/>
              <a:gd name="T5" fmla="*/ 2147483646 h 3535"/>
              <a:gd name="T6" fmla="*/ 2147483646 w 4961"/>
              <a:gd name="T7" fmla="*/ 2147483646 h 3535"/>
              <a:gd name="T8" fmla="*/ 2147483646 w 4961"/>
              <a:gd name="T9" fmla="*/ 2147483646 h 3535"/>
              <a:gd name="T10" fmla="*/ 2147483646 w 4961"/>
              <a:gd name="T11" fmla="*/ 2147483646 h 3535"/>
              <a:gd name="T12" fmla="*/ 2147483646 w 4961"/>
              <a:gd name="T13" fmla="*/ 2147483646 h 3535"/>
              <a:gd name="T14" fmla="*/ 2147483646 w 4961"/>
              <a:gd name="T15" fmla="*/ 2147483646 h 3535"/>
              <a:gd name="T16" fmla="*/ 2147483646 w 4961"/>
              <a:gd name="T17" fmla="*/ 2147483646 h 3535"/>
              <a:gd name="T18" fmla="*/ 2147483646 w 4961"/>
              <a:gd name="T19" fmla="*/ 2147483646 h 3535"/>
              <a:gd name="T20" fmla="*/ 2147483646 w 4961"/>
              <a:gd name="T21" fmla="*/ 1072681068 h 3535"/>
              <a:gd name="T22" fmla="*/ 2147483646 w 4961"/>
              <a:gd name="T23" fmla="*/ 225773275 h 3535"/>
              <a:gd name="T24" fmla="*/ 2147483646 w 4961"/>
              <a:gd name="T25" fmla="*/ 2147483646 h 3535"/>
              <a:gd name="T26" fmla="*/ 2147483646 w 4961"/>
              <a:gd name="T27" fmla="*/ 2147483646 h 3535"/>
              <a:gd name="T28" fmla="*/ 2147483646 w 4961"/>
              <a:gd name="T29" fmla="*/ 2147483646 h 3535"/>
              <a:gd name="T30" fmla="*/ 2147483646 w 4961"/>
              <a:gd name="T31" fmla="*/ 2147483646 h 3535"/>
              <a:gd name="T32" fmla="*/ 2147483646 w 4961"/>
              <a:gd name="T33" fmla="*/ 2147483646 h 3535"/>
              <a:gd name="T34" fmla="*/ 2147483646 w 4961"/>
              <a:gd name="T35" fmla="*/ 2147483646 h 3535"/>
              <a:gd name="T36" fmla="*/ 2147483646 w 4961"/>
              <a:gd name="T37" fmla="*/ 2147483646 h 3535"/>
              <a:gd name="T38" fmla="*/ 2147483646 w 4961"/>
              <a:gd name="T39" fmla="*/ 2147483646 h 3535"/>
              <a:gd name="T40" fmla="*/ 2147483646 w 4961"/>
              <a:gd name="T41" fmla="*/ 2147483646 h 3535"/>
              <a:gd name="T42" fmla="*/ 2147483646 w 4961"/>
              <a:gd name="T43" fmla="*/ 2147483646 h 3535"/>
              <a:gd name="T44" fmla="*/ 2147483646 w 4961"/>
              <a:gd name="T45" fmla="*/ 2147483646 h 3535"/>
              <a:gd name="T46" fmla="*/ 2147483646 w 4961"/>
              <a:gd name="T47" fmla="*/ 2147483646 h 3535"/>
              <a:gd name="T48" fmla="*/ 2147483646 w 4961"/>
              <a:gd name="T49" fmla="*/ 2147483646 h 3535"/>
              <a:gd name="T50" fmla="*/ 2147483646 w 4961"/>
              <a:gd name="T51" fmla="*/ 2147483646 h 3535"/>
              <a:gd name="T52" fmla="*/ 2147483646 w 4961"/>
              <a:gd name="T53" fmla="*/ 2147483646 h 3535"/>
              <a:gd name="T54" fmla="*/ 2147483646 w 4961"/>
              <a:gd name="T55" fmla="*/ 2147483646 h 3535"/>
              <a:gd name="T56" fmla="*/ 2147483646 w 4961"/>
              <a:gd name="T57" fmla="*/ 2147483646 h 3535"/>
              <a:gd name="T58" fmla="*/ 2147483646 w 4961"/>
              <a:gd name="T59" fmla="*/ 2147483646 h 3535"/>
              <a:gd name="T60" fmla="*/ 2147483646 w 4961"/>
              <a:gd name="T61" fmla="*/ 2147483646 h 3535"/>
              <a:gd name="T62" fmla="*/ 169864868 w 4961"/>
              <a:gd name="T63" fmla="*/ 2147483646 h 3535"/>
              <a:gd name="T64" fmla="*/ 849325108 w 4961"/>
              <a:gd name="T65" fmla="*/ 2147483646 h 3535"/>
              <a:gd name="T66" fmla="*/ 2147483646 w 4961"/>
              <a:gd name="T67" fmla="*/ 2147483646 h 3535"/>
              <a:gd name="T68" fmla="*/ 2147483646 w 4961"/>
              <a:gd name="T69" fmla="*/ 2147483646 h 3535"/>
              <a:gd name="T70" fmla="*/ 2147483646 w 4961"/>
              <a:gd name="T71" fmla="*/ 2147483646 h 3535"/>
              <a:gd name="T72" fmla="*/ 2147483646 w 4961"/>
              <a:gd name="T73" fmla="*/ 2147483646 h 3535"/>
              <a:gd name="T74" fmla="*/ 2147483646 w 4961"/>
              <a:gd name="T75" fmla="*/ 2147483646 h 3535"/>
              <a:gd name="T76" fmla="*/ 2147483646 w 4961"/>
              <a:gd name="T77" fmla="*/ 2147483646 h 3535"/>
              <a:gd name="T78" fmla="*/ 2147483646 w 4961"/>
              <a:gd name="T79" fmla="*/ 2147483646 h 3535"/>
              <a:gd name="T80" fmla="*/ 2147483646 w 4961"/>
              <a:gd name="T81" fmla="*/ 2147483646 h 3535"/>
              <a:gd name="T82" fmla="*/ 2147483646 w 4961"/>
              <a:gd name="T83" fmla="*/ 2147483646 h 3535"/>
              <a:gd name="T84" fmla="*/ 2147483646 w 4961"/>
              <a:gd name="T85" fmla="*/ 2147483646 h 3535"/>
              <a:gd name="T86" fmla="*/ 2147483646 w 4961"/>
              <a:gd name="T87" fmla="*/ 2147483646 h 3535"/>
              <a:gd name="T88" fmla="*/ 2147483646 w 4961"/>
              <a:gd name="T89" fmla="*/ 2147483646 h 3535"/>
              <a:gd name="T90" fmla="*/ 2147483646 w 4961"/>
              <a:gd name="T91" fmla="*/ 2147483646 h 3535"/>
              <a:gd name="T92" fmla="*/ 2147483646 w 4961"/>
              <a:gd name="T93" fmla="*/ 2147483646 h 3535"/>
              <a:gd name="T94" fmla="*/ 2147483646 w 4961"/>
              <a:gd name="T95" fmla="*/ 2147483646 h 3535"/>
              <a:gd name="T96" fmla="*/ 2147483646 w 4961"/>
              <a:gd name="T97" fmla="*/ 2147483646 h 3535"/>
              <a:gd name="T98" fmla="*/ 2147483646 w 4961"/>
              <a:gd name="T99" fmla="*/ 2147483646 h 3535"/>
              <a:gd name="T100" fmla="*/ 2147483646 w 4961"/>
              <a:gd name="T101" fmla="*/ 2147483646 h 3535"/>
              <a:gd name="T102" fmla="*/ 2147483646 w 4961"/>
              <a:gd name="T103" fmla="*/ 2147483646 h 3535"/>
              <a:gd name="T104" fmla="*/ 2147483646 w 4961"/>
              <a:gd name="T105" fmla="*/ 2147483646 h 3535"/>
              <a:gd name="T106" fmla="*/ 2147483646 w 4961"/>
              <a:gd name="T107" fmla="*/ 2147483646 h 3535"/>
              <a:gd name="T108" fmla="*/ 2147483646 w 4961"/>
              <a:gd name="T109" fmla="*/ 2147483646 h 3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961" h="3535">
                <a:moveTo>
                  <a:pt x="4743" y="2654"/>
                </a:moveTo>
                <a:lnTo>
                  <a:pt x="2631" y="1330"/>
                </a:lnTo>
                <a:lnTo>
                  <a:pt x="2631" y="1206"/>
                </a:lnTo>
                <a:lnTo>
                  <a:pt x="2631" y="1193"/>
                </a:lnTo>
                <a:lnTo>
                  <a:pt x="2632" y="1181"/>
                </a:lnTo>
                <a:lnTo>
                  <a:pt x="2634" y="1169"/>
                </a:lnTo>
                <a:lnTo>
                  <a:pt x="2636" y="1157"/>
                </a:lnTo>
                <a:lnTo>
                  <a:pt x="2641" y="1144"/>
                </a:lnTo>
                <a:lnTo>
                  <a:pt x="2645" y="1131"/>
                </a:lnTo>
                <a:lnTo>
                  <a:pt x="2651" y="1120"/>
                </a:lnTo>
                <a:lnTo>
                  <a:pt x="2656" y="1108"/>
                </a:lnTo>
                <a:lnTo>
                  <a:pt x="2664" y="1096"/>
                </a:lnTo>
                <a:lnTo>
                  <a:pt x="2673" y="1085"/>
                </a:lnTo>
                <a:lnTo>
                  <a:pt x="2681" y="1073"/>
                </a:lnTo>
                <a:lnTo>
                  <a:pt x="2692" y="1062"/>
                </a:lnTo>
                <a:lnTo>
                  <a:pt x="2705" y="1051"/>
                </a:lnTo>
                <a:lnTo>
                  <a:pt x="2717" y="1040"/>
                </a:lnTo>
                <a:lnTo>
                  <a:pt x="2731" y="1030"/>
                </a:lnTo>
                <a:lnTo>
                  <a:pt x="2746" y="1019"/>
                </a:lnTo>
                <a:lnTo>
                  <a:pt x="2784" y="996"/>
                </a:lnTo>
                <a:lnTo>
                  <a:pt x="2807" y="982"/>
                </a:lnTo>
                <a:lnTo>
                  <a:pt x="2831" y="965"/>
                </a:lnTo>
                <a:lnTo>
                  <a:pt x="2857" y="948"/>
                </a:lnTo>
                <a:lnTo>
                  <a:pt x="2884" y="927"/>
                </a:lnTo>
                <a:lnTo>
                  <a:pt x="2911" y="904"/>
                </a:lnTo>
                <a:lnTo>
                  <a:pt x="2938" y="879"/>
                </a:lnTo>
                <a:lnTo>
                  <a:pt x="2950" y="864"/>
                </a:lnTo>
                <a:lnTo>
                  <a:pt x="2963" y="850"/>
                </a:lnTo>
                <a:lnTo>
                  <a:pt x="2975" y="835"/>
                </a:lnTo>
                <a:lnTo>
                  <a:pt x="2986" y="819"/>
                </a:lnTo>
                <a:lnTo>
                  <a:pt x="2997" y="802"/>
                </a:lnTo>
                <a:lnTo>
                  <a:pt x="3008" y="784"/>
                </a:lnTo>
                <a:lnTo>
                  <a:pt x="3018" y="767"/>
                </a:lnTo>
                <a:lnTo>
                  <a:pt x="3027" y="747"/>
                </a:lnTo>
                <a:lnTo>
                  <a:pt x="3035" y="727"/>
                </a:lnTo>
                <a:lnTo>
                  <a:pt x="3043" y="705"/>
                </a:lnTo>
                <a:lnTo>
                  <a:pt x="3050" y="683"/>
                </a:lnTo>
                <a:lnTo>
                  <a:pt x="3055" y="660"/>
                </a:lnTo>
                <a:lnTo>
                  <a:pt x="3060" y="637"/>
                </a:lnTo>
                <a:lnTo>
                  <a:pt x="3063" y="612"/>
                </a:lnTo>
                <a:lnTo>
                  <a:pt x="3064" y="585"/>
                </a:lnTo>
                <a:lnTo>
                  <a:pt x="3065" y="558"/>
                </a:lnTo>
                <a:lnTo>
                  <a:pt x="3064" y="531"/>
                </a:lnTo>
                <a:lnTo>
                  <a:pt x="3062" y="504"/>
                </a:lnTo>
                <a:lnTo>
                  <a:pt x="3058" y="477"/>
                </a:lnTo>
                <a:lnTo>
                  <a:pt x="3054" y="452"/>
                </a:lnTo>
                <a:lnTo>
                  <a:pt x="3047" y="427"/>
                </a:lnTo>
                <a:lnTo>
                  <a:pt x="3041" y="403"/>
                </a:lnTo>
                <a:lnTo>
                  <a:pt x="3032" y="379"/>
                </a:lnTo>
                <a:lnTo>
                  <a:pt x="3023" y="355"/>
                </a:lnTo>
                <a:lnTo>
                  <a:pt x="3012" y="334"/>
                </a:lnTo>
                <a:lnTo>
                  <a:pt x="3001" y="312"/>
                </a:lnTo>
                <a:lnTo>
                  <a:pt x="2989" y="290"/>
                </a:lnTo>
                <a:lnTo>
                  <a:pt x="2976" y="270"/>
                </a:lnTo>
                <a:lnTo>
                  <a:pt x="2962" y="250"/>
                </a:lnTo>
                <a:lnTo>
                  <a:pt x="2947" y="230"/>
                </a:lnTo>
                <a:lnTo>
                  <a:pt x="2932" y="212"/>
                </a:lnTo>
                <a:lnTo>
                  <a:pt x="2916" y="194"/>
                </a:lnTo>
                <a:lnTo>
                  <a:pt x="2899" y="177"/>
                </a:lnTo>
                <a:lnTo>
                  <a:pt x="2882" y="161"/>
                </a:lnTo>
                <a:lnTo>
                  <a:pt x="2864" y="146"/>
                </a:lnTo>
                <a:lnTo>
                  <a:pt x="2845" y="130"/>
                </a:lnTo>
                <a:lnTo>
                  <a:pt x="2828" y="117"/>
                </a:lnTo>
                <a:lnTo>
                  <a:pt x="2808" y="104"/>
                </a:lnTo>
                <a:lnTo>
                  <a:pt x="2789" y="91"/>
                </a:lnTo>
                <a:lnTo>
                  <a:pt x="2769" y="80"/>
                </a:lnTo>
                <a:lnTo>
                  <a:pt x="2750" y="69"/>
                </a:lnTo>
                <a:lnTo>
                  <a:pt x="2730" y="59"/>
                </a:lnTo>
                <a:lnTo>
                  <a:pt x="2710" y="50"/>
                </a:lnTo>
                <a:lnTo>
                  <a:pt x="2690" y="42"/>
                </a:lnTo>
                <a:lnTo>
                  <a:pt x="2670" y="35"/>
                </a:lnTo>
                <a:lnTo>
                  <a:pt x="2651" y="28"/>
                </a:lnTo>
                <a:lnTo>
                  <a:pt x="2631" y="24"/>
                </a:lnTo>
                <a:lnTo>
                  <a:pt x="2611" y="19"/>
                </a:lnTo>
                <a:lnTo>
                  <a:pt x="2572" y="11"/>
                </a:lnTo>
                <a:lnTo>
                  <a:pt x="2533" y="6"/>
                </a:lnTo>
                <a:lnTo>
                  <a:pt x="2494" y="3"/>
                </a:lnTo>
                <a:lnTo>
                  <a:pt x="2454" y="0"/>
                </a:lnTo>
                <a:lnTo>
                  <a:pt x="2414" y="2"/>
                </a:lnTo>
                <a:lnTo>
                  <a:pt x="2375" y="4"/>
                </a:lnTo>
                <a:lnTo>
                  <a:pt x="2336" y="9"/>
                </a:lnTo>
                <a:lnTo>
                  <a:pt x="2298" y="17"/>
                </a:lnTo>
                <a:lnTo>
                  <a:pt x="2278" y="21"/>
                </a:lnTo>
                <a:lnTo>
                  <a:pt x="2259" y="27"/>
                </a:lnTo>
                <a:lnTo>
                  <a:pt x="2241" y="33"/>
                </a:lnTo>
                <a:lnTo>
                  <a:pt x="2222" y="40"/>
                </a:lnTo>
                <a:lnTo>
                  <a:pt x="2203" y="48"/>
                </a:lnTo>
                <a:lnTo>
                  <a:pt x="2186" y="55"/>
                </a:lnTo>
                <a:lnTo>
                  <a:pt x="2168" y="64"/>
                </a:lnTo>
                <a:lnTo>
                  <a:pt x="2151" y="74"/>
                </a:lnTo>
                <a:lnTo>
                  <a:pt x="2133" y="84"/>
                </a:lnTo>
                <a:lnTo>
                  <a:pt x="2115" y="95"/>
                </a:lnTo>
                <a:lnTo>
                  <a:pt x="2099" y="107"/>
                </a:lnTo>
                <a:lnTo>
                  <a:pt x="2082" y="119"/>
                </a:lnTo>
                <a:lnTo>
                  <a:pt x="2066" y="133"/>
                </a:lnTo>
                <a:lnTo>
                  <a:pt x="2051" y="148"/>
                </a:lnTo>
                <a:lnTo>
                  <a:pt x="2035" y="162"/>
                </a:lnTo>
                <a:lnTo>
                  <a:pt x="2020" y="179"/>
                </a:lnTo>
                <a:lnTo>
                  <a:pt x="1995" y="207"/>
                </a:lnTo>
                <a:lnTo>
                  <a:pt x="1971" y="236"/>
                </a:lnTo>
                <a:lnTo>
                  <a:pt x="1951" y="264"/>
                </a:lnTo>
                <a:lnTo>
                  <a:pt x="1932" y="293"/>
                </a:lnTo>
                <a:lnTo>
                  <a:pt x="1916" y="321"/>
                </a:lnTo>
                <a:lnTo>
                  <a:pt x="1902" y="350"/>
                </a:lnTo>
                <a:lnTo>
                  <a:pt x="1890" y="380"/>
                </a:lnTo>
                <a:lnTo>
                  <a:pt x="1879" y="412"/>
                </a:lnTo>
                <a:lnTo>
                  <a:pt x="1870" y="443"/>
                </a:lnTo>
                <a:lnTo>
                  <a:pt x="1864" y="477"/>
                </a:lnTo>
                <a:lnTo>
                  <a:pt x="1858" y="514"/>
                </a:lnTo>
                <a:lnTo>
                  <a:pt x="1854" y="552"/>
                </a:lnTo>
                <a:lnTo>
                  <a:pt x="1851" y="593"/>
                </a:lnTo>
                <a:lnTo>
                  <a:pt x="1848" y="636"/>
                </a:lnTo>
                <a:lnTo>
                  <a:pt x="1847" y="682"/>
                </a:lnTo>
                <a:lnTo>
                  <a:pt x="1846" y="731"/>
                </a:lnTo>
                <a:lnTo>
                  <a:pt x="2166" y="731"/>
                </a:lnTo>
                <a:lnTo>
                  <a:pt x="2166" y="668"/>
                </a:lnTo>
                <a:lnTo>
                  <a:pt x="2167" y="641"/>
                </a:lnTo>
                <a:lnTo>
                  <a:pt x="2167" y="614"/>
                </a:lnTo>
                <a:lnTo>
                  <a:pt x="2169" y="586"/>
                </a:lnTo>
                <a:lnTo>
                  <a:pt x="2173" y="559"/>
                </a:lnTo>
                <a:lnTo>
                  <a:pt x="2177" y="534"/>
                </a:lnTo>
                <a:lnTo>
                  <a:pt x="2182" y="507"/>
                </a:lnTo>
                <a:lnTo>
                  <a:pt x="2191" y="483"/>
                </a:lnTo>
                <a:lnTo>
                  <a:pt x="2201" y="459"/>
                </a:lnTo>
                <a:lnTo>
                  <a:pt x="2207" y="448"/>
                </a:lnTo>
                <a:lnTo>
                  <a:pt x="2213" y="436"/>
                </a:lnTo>
                <a:lnTo>
                  <a:pt x="2221" y="426"/>
                </a:lnTo>
                <a:lnTo>
                  <a:pt x="2229" y="415"/>
                </a:lnTo>
                <a:lnTo>
                  <a:pt x="2237" y="405"/>
                </a:lnTo>
                <a:lnTo>
                  <a:pt x="2247" y="395"/>
                </a:lnTo>
                <a:lnTo>
                  <a:pt x="2257" y="386"/>
                </a:lnTo>
                <a:lnTo>
                  <a:pt x="2268" y="377"/>
                </a:lnTo>
                <a:lnTo>
                  <a:pt x="2280" y="370"/>
                </a:lnTo>
                <a:lnTo>
                  <a:pt x="2293" y="362"/>
                </a:lnTo>
                <a:lnTo>
                  <a:pt x="2307" y="354"/>
                </a:lnTo>
                <a:lnTo>
                  <a:pt x="2322" y="348"/>
                </a:lnTo>
                <a:lnTo>
                  <a:pt x="2337" y="342"/>
                </a:lnTo>
                <a:lnTo>
                  <a:pt x="2354" y="337"/>
                </a:lnTo>
                <a:lnTo>
                  <a:pt x="2373" y="331"/>
                </a:lnTo>
                <a:lnTo>
                  <a:pt x="2391" y="327"/>
                </a:lnTo>
                <a:lnTo>
                  <a:pt x="2412" y="324"/>
                </a:lnTo>
                <a:lnTo>
                  <a:pt x="2433" y="321"/>
                </a:lnTo>
                <a:lnTo>
                  <a:pt x="2454" y="320"/>
                </a:lnTo>
                <a:lnTo>
                  <a:pt x="2475" y="320"/>
                </a:lnTo>
                <a:lnTo>
                  <a:pt x="2495" y="321"/>
                </a:lnTo>
                <a:lnTo>
                  <a:pt x="2514" y="325"/>
                </a:lnTo>
                <a:lnTo>
                  <a:pt x="2533" y="328"/>
                </a:lnTo>
                <a:lnTo>
                  <a:pt x="2552" y="332"/>
                </a:lnTo>
                <a:lnTo>
                  <a:pt x="2569" y="338"/>
                </a:lnTo>
                <a:lnTo>
                  <a:pt x="2587" y="345"/>
                </a:lnTo>
                <a:lnTo>
                  <a:pt x="2603" y="352"/>
                </a:lnTo>
                <a:lnTo>
                  <a:pt x="2619" y="361"/>
                </a:lnTo>
                <a:lnTo>
                  <a:pt x="2634" y="370"/>
                </a:lnTo>
                <a:lnTo>
                  <a:pt x="2649" y="380"/>
                </a:lnTo>
                <a:lnTo>
                  <a:pt x="2662" y="391"/>
                </a:lnTo>
                <a:lnTo>
                  <a:pt x="2674" y="402"/>
                </a:lnTo>
                <a:lnTo>
                  <a:pt x="2687" y="416"/>
                </a:lnTo>
                <a:lnTo>
                  <a:pt x="2698" y="431"/>
                </a:lnTo>
                <a:lnTo>
                  <a:pt x="2707" y="449"/>
                </a:lnTo>
                <a:lnTo>
                  <a:pt x="2714" y="469"/>
                </a:lnTo>
                <a:lnTo>
                  <a:pt x="2719" y="488"/>
                </a:lnTo>
                <a:lnTo>
                  <a:pt x="2723" y="509"/>
                </a:lnTo>
                <a:lnTo>
                  <a:pt x="2724" y="530"/>
                </a:lnTo>
                <a:lnTo>
                  <a:pt x="2723" y="552"/>
                </a:lnTo>
                <a:lnTo>
                  <a:pt x="2720" y="574"/>
                </a:lnTo>
                <a:lnTo>
                  <a:pt x="2714" y="596"/>
                </a:lnTo>
                <a:lnTo>
                  <a:pt x="2707" y="617"/>
                </a:lnTo>
                <a:lnTo>
                  <a:pt x="2697" y="638"/>
                </a:lnTo>
                <a:lnTo>
                  <a:pt x="2691" y="649"/>
                </a:lnTo>
                <a:lnTo>
                  <a:pt x="2685" y="658"/>
                </a:lnTo>
                <a:lnTo>
                  <a:pt x="2677" y="668"/>
                </a:lnTo>
                <a:lnTo>
                  <a:pt x="2669" y="678"/>
                </a:lnTo>
                <a:lnTo>
                  <a:pt x="2661" y="686"/>
                </a:lnTo>
                <a:lnTo>
                  <a:pt x="2652" y="694"/>
                </a:lnTo>
                <a:lnTo>
                  <a:pt x="2642" y="703"/>
                </a:lnTo>
                <a:lnTo>
                  <a:pt x="2632" y="710"/>
                </a:lnTo>
                <a:lnTo>
                  <a:pt x="2452" y="832"/>
                </a:lnTo>
                <a:lnTo>
                  <a:pt x="2433" y="846"/>
                </a:lnTo>
                <a:lnTo>
                  <a:pt x="2415" y="859"/>
                </a:lnTo>
                <a:lnTo>
                  <a:pt x="2399" y="872"/>
                </a:lnTo>
                <a:lnTo>
                  <a:pt x="2385" y="885"/>
                </a:lnTo>
                <a:lnTo>
                  <a:pt x="2373" y="900"/>
                </a:lnTo>
                <a:lnTo>
                  <a:pt x="2361" y="914"/>
                </a:lnTo>
                <a:lnTo>
                  <a:pt x="2351" y="928"/>
                </a:lnTo>
                <a:lnTo>
                  <a:pt x="2342" y="943"/>
                </a:lnTo>
                <a:lnTo>
                  <a:pt x="2334" y="959"/>
                </a:lnTo>
                <a:lnTo>
                  <a:pt x="2328" y="975"/>
                </a:lnTo>
                <a:lnTo>
                  <a:pt x="2322" y="992"/>
                </a:lnTo>
                <a:lnTo>
                  <a:pt x="2318" y="1009"/>
                </a:lnTo>
                <a:lnTo>
                  <a:pt x="2314" y="1027"/>
                </a:lnTo>
                <a:lnTo>
                  <a:pt x="2312" y="1046"/>
                </a:lnTo>
                <a:lnTo>
                  <a:pt x="2311" y="1065"/>
                </a:lnTo>
                <a:lnTo>
                  <a:pt x="2310" y="1085"/>
                </a:lnTo>
                <a:lnTo>
                  <a:pt x="2310" y="1330"/>
                </a:lnTo>
                <a:lnTo>
                  <a:pt x="218" y="2649"/>
                </a:lnTo>
                <a:lnTo>
                  <a:pt x="196" y="2664"/>
                </a:lnTo>
                <a:lnTo>
                  <a:pt x="177" y="2678"/>
                </a:lnTo>
                <a:lnTo>
                  <a:pt x="157" y="2693"/>
                </a:lnTo>
                <a:lnTo>
                  <a:pt x="139" y="2709"/>
                </a:lnTo>
                <a:lnTo>
                  <a:pt x="123" y="2725"/>
                </a:lnTo>
                <a:lnTo>
                  <a:pt x="107" y="2742"/>
                </a:lnTo>
                <a:lnTo>
                  <a:pt x="93" y="2758"/>
                </a:lnTo>
                <a:lnTo>
                  <a:pt x="80" y="2776"/>
                </a:lnTo>
                <a:lnTo>
                  <a:pt x="68" y="2793"/>
                </a:lnTo>
                <a:lnTo>
                  <a:pt x="57" y="2811"/>
                </a:lnTo>
                <a:lnTo>
                  <a:pt x="48" y="2830"/>
                </a:lnTo>
                <a:lnTo>
                  <a:pt x="39" y="2847"/>
                </a:lnTo>
                <a:lnTo>
                  <a:pt x="31" y="2866"/>
                </a:lnTo>
                <a:lnTo>
                  <a:pt x="24" y="2884"/>
                </a:lnTo>
                <a:lnTo>
                  <a:pt x="18" y="2903"/>
                </a:lnTo>
                <a:lnTo>
                  <a:pt x="13" y="2922"/>
                </a:lnTo>
                <a:lnTo>
                  <a:pt x="9" y="2941"/>
                </a:lnTo>
                <a:lnTo>
                  <a:pt x="6" y="2959"/>
                </a:lnTo>
                <a:lnTo>
                  <a:pt x="3" y="2978"/>
                </a:lnTo>
                <a:lnTo>
                  <a:pt x="1" y="2997"/>
                </a:lnTo>
                <a:lnTo>
                  <a:pt x="0" y="3015"/>
                </a:lnTo>
                <a:lnTo>
                  <a:pt x="0" y="3034"/>
                </a:lnTo>
                <a:lnTo>
                  <a:pt x="1" y="3070"/>
                </a:lnTo>
                <a:lnTo>
                  <a:pt x="3" y="3105"/>
                </a:lnTo>
                <a:lnTo>
                  <a:pt x="8" y="3139"/>
                </a:lnTo>
                <a:lnTo>
                  <a:pt x="15" y="3171"/>
                </a:lnTo>
                <a:lnTo>
                  <a:pt x="23" y="3202"/>
                </a:lnTo>
                <a:lnTo>
                  <a:pt x="31" y="3232"/>
                </a:lnTo>
                <a:lnTo>
                  <a:pt x="44" y="3260"/>
                </a:lnTo>
                <a:lnTo>
                  <a:pt x="58" y="3290"/>
                </a:lnTo>
                <a:lnTo>
                  <a:pt x="75" y="3320"/>
                </a:lnTo>
                <a:lnTo>
                  <a:pt x="84" y="3334"/>
                </a:lnTo>
                <a:lnTo>
                  <a:pt x="94" y="3347"/>
                </a:lnTo>
                <a:lnTo>
                  <a:pt x="105" y="3361"/>
                </a:lnTo>
                <a:lnTo>
                  <a:pt x="117" y="3375"/>
                </a:lnTo>
                <a:lnTo>
                  <a:pt x="129" y="3389"/>
                </a:lnTo>
                <a:lnTo>
                  <a:pt x="142" y="3401"/>
                </a:lnTo>
                <a:lnTo>
                  <a:pt x="157" y="3414"/>
                </a:lnTo>
                <a:lnTo>
                  <a:pt x="171" y="3426"/>
                </a:lnTo>
                <a:lnTo>
                  <a:pt x="186" y="3438"/>
                </a:lnTo>
                <a:lnTo>
                  <a:pt x="203" y="3449"/>
                </a:lnTo>
                <a:lnTo>
                  <a:pt x="219" y="3460"/>
                </a:lnTo>
                <a:lnTo>
                  <a:pt x="237" y="3470"/>
                </a:lnTo>
                <a:lnTo>
                  <a:pt x="256" y="3480"/>
                </a:lnTo>
                <a:lnTo>
                  <a:pt x="275" y="3489"/>
                </a:lnTo>
                <a:lnTo>
                  <a:pt x="295" y="3497"/>
                </a:lnTo>
                <a:lnTo>
                  <a:pt x="317" y="3504"/>
                </a:lnTo>
                <a:lnTo>
                  <a:pt x="339" y="3511"/>
                </a:lnTo>
                <a:lnTo>
                  <a:pt x="362" y="3518"/>
                </a:lnTo>
                <a:lnTo>
                  <a:pt x="386" y="3522"/>
                </a:lnTo>
                <a:lnTo>
                  <a:pt x="411" y="3526"/>
                </a:lnTo>
                <a:lnTo>
                  <a:pt x="437" y="3530"/>
                </a:lnTo>
                <a:lnTo>
                  <a:pt x="463" y="3533"/>
                </a:lnTo>
                <a:lnTo>
                  <a:pt x="491" y="3534"/>
                </a:lnTo>
                <a:lnTo>
                  <a:pt x="519" y="3535"/>
                </a:lnTo>
                <a:lnTo>
                  <a:pt x="4466" y="3535"/>
                </a:lnTo>
                <a:lnTo>
                  <a:pt x="4468" y="3535"/>
                </a:lnTo>
                <a:lnTo>
                  <a:pt x="4493" y="3534"/>
                </a:lnTo>
                <a:lnTo>
                  <a:pt x="4518" y="3533"/>
                </a:lnTo>
                <a:lnTo>
                  <a:pt x="4542" y="3530"/>
                </a:lnTo>
                <a:lnTo>
                  <a:pt x="4567" y="3526"/>
                </a:lnTo>
                <a:lnTo>
                  <a:pt x="4588" y="3522"/>
                </a:lnTo>
                <a:lnTo>
                  <a:pt x="4612" y="3516"/>
                </a:lnTo>
                <a:lnTo>
                  <a:pt x="4632" y="3511"/>
                </a:lnTo>
                <a:lnTo>
                  <a:pt x="4653" y="3503"/>
                </a:lnTo>
                <a:lnTo>
                  <a:pt x="4673" y="3496"/>
                </a:lnTo>
                <a:lnTo>
                  <a:pt x="4693" y="3488"/>
                </a:lnTo>
                <a:lnTo>
                  <a:pt x="4712" y="3478"/>
                </a:lnTo>
                <a:lnTo>
                  <a:pt x="4729" y="3468"/>
                </a:lnTo>
                <a:lnTo>
                  <a:pt x="4746" y="3458"/>
                </a:lnTo>
                <a:lnTo>
                  <a:pt x="4763" y="3447"/>
                </a:lnTo>
                <a:lnTo>
                  <a:pt x="4779" y="3435"/>
                </a:lnTo>
                <a:lnTo>
                  <a:pt x="4794" y="3424"/>
                </a:lnTo>
                <a:lnTo>
                  <a:pt x="4808" y="3411"/>
                </a:lnTo>
                <a:lnTo>
                  <a:pt x="4822" y="3399"/>
                </a:lnTo>
                <a:lnTo>
                  <a:pt x="4835" y="3386"/>
                </a:lnTo>
                <a:lnTo>
                  <a:pt x="4848" y="3371"/>
                </a:lnTo>
                <a:lnTo>
                  <a:pt x="4859" y="3358"/>
                </a:lnTo>
                <a:lnTo>
                  <a:pt x="4870" y="3344"/>
                </a:lnTo>
                <a:lnTo>
                  <a:pt x="4891" y="3315"/>
                </a:lnTo>
                <a:lnTo>
                  <a:pt x="4907" y="3286"/>
                </a:lnTo>
                <a:lnTo>
                  <a:pt x="4923" y="3256"/>
                </a:lnTo>
                <a:lnTo>
                  <a:pt x="4935" y="3226"/>
                </a:lnTo>
                <a:lnTo>
                  <a:pt x="4945" y="3197"/>
                </a:lnTo>
                <a:lnTo>
                  <a:pt x="4951" y="3166"/>
                </a:lnTo>
                <a:lnTo>
                  <a:pt x="4957" y="3133"/>
                </a:lnTo>
                <a:lnTo>
                  <a:pt x="4960" y="3099"/>
                </a:lnTo>
                <a:lnTo>
                  <a:pt x="4961" y="3063"/>
                </a:lnTo>
                <a:lnTo>
                  <a:pt x="4960" y="3025"/>
                </a:lnTo>
                <a:lnTo>
                  <a:pt x="4956" y="2988"/>
                </a:lnTo>
                <a:lnTo>
                  <a:pt x="4952" y="2968"/>
                </a:lnTo>
                <a:lnTo>
                  <a:pt x="4948" y="2949"/>
                </a:lnTo>
                <a:lnTo>
                  <a:pt x="4944" y="2931"/>
                </a:lnTo>
                <a:lnTo>
                  <a:pt x="4939" y="2912"/>
                </a:lnTo>
                <a:lnTo>
                  <a:pt x="4933" y="2893"/>
                </a:lnTo>
                <a:lnTo>
                  <a:pt x="4926" y="2875"/>
                </a:lnTo>
                <a:lnTo>
                  <a:pt x="4918" y="2856"/>
                </a:lnTo>
                <a:lnTo>
                  <a:pt x="4911" y="2837"/>
                </a:lnTo>
                <a:lnTo>
                  <a:pt x="4901" y="2820"/>
                </a:lnTo>
                <a:lnTo>
                  <a:pt x="4891" y="2802"/>
                </a:lnTo>
                <a:lnTo>
                  <a:pt x="4881" y="2784"/>
                </a:lnTo>
                <a:lnTo>
                  <a:pt x="4869" y="2768"/>
                </a:lnTo>
                <a:lnTo>
                  <a:pt x="4857" y="2751"/>
                </a:lnTo>
                <a:lnTo>
                  <a:pt x="4843" y="2735"/>
                </a:lnTo>
                <a:lnTo>
                  <a:pt x="4829" y="2721"/>
                </a:lnTo>
                <a:lnTo>
                  <a:pt x="4814" y="2705"/>
                </a:lnTo>
                <a:lnTo>
                  <a:pt x="4797" y="2691"/>
                </a:lnTo>
                <a:lnTo>
                  <a:pt x="4781" y="2678"/>
                </a:lnTo>
                <a:lnTo>
                  <a:pt x="4762" y="2666"/>
                </a:lnTo>
                <a:lnTo>
                  <a:pt x="4743" y="2654"/>
                </a:lnTo>
                <a:close/>
                <a:moveTo>
                  <a:pt x="4461" y="3188"/>
                </a:moveTo>
                <a:lnTo>
                  <a:pt x="515" y="3188"/>
                </a:lnTo>
                <a:lnTo>
                  <a:pt x="502" y="3188"/>
                </a:lnTo>
                <a:lnTo>
                  <a:pt x="490" y="3186"/>
                </a:lnTo>
                <a:lnTo>
                  <a:pt x="478" y="3183"/>
                </a:lnTo>
                <a:lnTo>
                  <a:pt x="467" y="3180"/>
                </a:lnTo>
                <a:lnTo>
                  <a:pt x="456" y="3177"/>
                </a:lnTo>
                <a:lnTo>
                  <a:pt x="446" y="3171"/>
                </a:lnTo>
                <a:lnTo>
                  <a:pt x="436" y="3166"/>
                </a:lnTo>
                <a:lnTo>
                  <a:pt x="426" y="3160"/>
                </a:lnTo>
                <a:lnTo>
                  <a:pt x="417" y="3154"/>
                </a:lnTo>
                <a:lnTo>
                  <a:pt x="410" y="3146"/>
                </a:lnTo>
                <a:lnTo>
                  <a:pt x="402" y="3138"/>
                </a:lnTo>
                <a:lnTo>
                  <a:pt x="395" y="3130"/>
                </a:lnTo>
                <a:lnTo>
                  <a:pt x="390" y="3121"/>
                </a:lnTo>
                <a:lnTo>
                  <a:pt x="384" y="3111"/>
                </a:lnTo>
                <a:lnTo>
                  <a:pt x="380" y="3102"/>
                </a:lnTo>
                <a:lnTo>
                  <a:pt x="375" y="3092"/>
                </a:lnTo>
                <a:lnTo>
                  <a:pt x="372" y="3081"/>
                </a:lnTo>
                <a:lnTo>
                  <a:pt x="370" y="3071"/>
                </a:lnTo>
                <a:lnTo>
                  <a:pt x="369" y="3060"/>
                </a:lnTo>
                <a:lnTo>
                  <a:pt x="369" y="3050"/>
                </a:lnTo>
                <a:lnTo>
                  <a:pt x="369" y="3039"/>
                </a:lnTo>
                <a:lnTo>
                  <a:pt x="370" y="3028"/>
                </a:lnTo>
                <a:lnTo>
                  <a:pt x="372" y="3017"/>
                </a:lnTo>
                <a:lnTo>
                  <a:pt x="374" y="3006"/>
                </a:lnTo>
                <a:lnTo>
                  <a:pt x="379" y="2997"/>
                </a:lnTo>
                <a:lnTo>
                  <a:pt x="383" y="2986"/>
                </a:lnTo>
                <a:lnTo>
                  <a:pt x="390" y="2976"/>
                </a:lnTo>
                <a:lnTo>
                  <a:pt x="396" y="2966"/>
                </a:lnTo>
                <a:lnTo>
                  <a:pt x="405" y="2956"/>
                </a:lnTo>
                <a:lnTo>
                  <a:pt x="414" y="2946"/>
                </a:lnTo>
                <a:lnTo>
                  <a:pt x="424" y="2937"/>
                </a:lnTo>
                <a:lnTo>
                  <a:pt x="435" y="2928"/>
                </a:lnTo>
                <a:lnTo>
                  <a:pt x="2484" y="1647"/>
                </a:lnTo>
                <a:lnTo>
                  <a:pt x="4542" y="2934"/>
                </a:lnTo>
                <a:lnTo>
                  <a:pt x="4553" y="2942"/>
                </a:lnTo>
                <a:lnTo>
                  <a:pt x="4563" y="2949"/>
                </a:lnTo>
                <a:lnTo>
                  <a:pt x="4572" y="2958"/>
                </a:lnTo>
                <a:lnTo>
                  <a:pt x="4581" y="2968"/>
                </a:lnTo>
                <a:lnTo>
                  <a:pt x="4587" y="2977"/>
                </a:lnTo>
                <a:lnTo>
                  <a:pt x="4593" y="2987"/>
                </a:lnTo>
                <a:lnTo>
                  <a:pt x="4597" y="2998"/>
                </a:lnTo>
                <a:lnTo>
                  <a:pt x="4601" y="3008"/>
                </a:lnTo>
                <a:lnTo>
                  <a:pt x="4604" y="3019"/>
                </a:lnTo>
                <a:lnTo>
                  <a:pt x="4605" y="3028"/>
                </a:lnTo>
                <a:lnTo>
                  <a:pt x="4606" y="3039"/>
                </a:lnTo>
                <a:lnTo>
                  <a:pt x="4606" y="3050"/>
                </a:lnTo>
                <a:lnTo>
                  <a:pt x="4605" y="3061"/>
                </a:lnTo>
                <a:lnTo>
                  <a:pt x="4604" y="3071"/>
                </a:lnTo>
                <a:lnTo>
                  <a:pt x="4601" y="3082"/>
                </a:lnTo>
                <a:lnTo>
                  <a:pt x="4597" y="3092"/>
                </a:lnTo>
                <a:lnTo>
                  <a:pt x="4593" y="3102"/>
                </a:lnTo>
                <a:lnTo>
                  <a:pt x="4588" y="3112"/>
                </a:lnTo>
                <a:lnTo>
                  <a:pt x="4583" y="3122"/>
                </a:lnTo>
                <a:lnTo>
                  <a:pt x="4576" y="3131"/>
                </a:lnTo>
                <a:lnTo>
                  <a:pt x="4570" y="3139"/>
                </a:lnTo>
                <a:lnTo>
                  <a:pt x="4562" y="3147"/>
                </a:lnTo>
                <a:lnTo>
                  <a:pt x="4554" y="3155"/>
                </a:lnTo>
                <a:lnTo>
                  <a:pt x="4546" y="3161"/>
                </a:lnTo>
                <a:lnTo>
                  <a:pt x="4537" y="3168"/>
                </a:lnTo>
                <a:lnTo>
                  <a:pt x="4527" y="3174"/>
                </a:lnTo>
                <a:lnTo>
                  <a:pt x="4517" y="3178"/>
                </a:lnTo>
                <a:lnTo>
                  <a:pt x="4507" y="3182"/>
                </a:lnTo>
                <a:lnTo>
                  <a:pt x="4496" y="3185"/>
                </a:lnTo>
                <a:lnTo>
                  <a:pt x="4485" y="3187"/>
                </a:lnTo>
                <a:lnTo>
                  <a:pt x="4473" y="3188"/>
                </a:lnTo>
                <a:lnTo>
                  <a:pt x="4461" y="3188"/>
                </a:lnTo>
                <a:close/>
              </a:path>
            </a:pathLst>
          </a:custGeom>
          <a:solidFill>
            <a:schemeClr val="accent1"/>
          </a:solidFill>
          <a:ln>
            <a:noFill/>
          </a:ln>
        </p:spPr>
        <p:txBody>
          <a:bodyPr tIns="576000" anchor="ctr">
            <a:scene3d>
              <a:camera prst="orthographicFront"/>
              <a:lightRig rig="threePt" dir="t"/>
            </a:scene3d>
            <a:sp3d contourW="12700">
              <a:contourClr>
                <a:srgbClr val="FFFFFF"/>
              </a:contourClr>
            </a:sp3d>
          </a:bodyPr>
          <a:lstStyle/>
          <a:p>
            <a:pPr algn="ctr">
              <a:defRPr/>
            </a:pPr>
            <a:endParaRPr lang="zh-CN" altLang="en-US" sz="4400" dirty="0"/>
          </a:p>
        </p:txBody>
      </p:sp>
      <p:sp>
        <p:nvSpPr>
          <p:cNvPr id="19" name="椭圆 18"/>
          <p:cNvSpPr/>
          <p:nvPr/>
        </p:nvSpPr>
        <p:spPr>
          <a:xfrm>
            <a:off x="7192922" y="4398260"/>
            <a:ext cx="633764" cy="633764"/>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C</a:t>
            </a:r>
            <a:endParaRPr lang="zh-CN" altLang="en-US" sz="2400" dirty="0">
              <a:solidFill>
                <a:srgbClr val="4C4D4D"/>
              </a:solidFill>
            </a:endParaRPr>
          </a:p>
        </p:txBody>
      </p:sp>
      <p:sp>
        <p:nvSpPr>
          <p:cNvPr id="20" name="矩形 19"/>
          <p:cNvSpPr/>
          <p:nvPr/>
        </p:nvSpPr>
        <p:spPr>
          <a:xfrm>
            <a:off x="6251248" y="5184922"/>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1" name="KSO_Shape"/>
          <p:cNvSpPr/>
          <p:nvPr/>
        </p:nvSpPr>
        <p:spPr bwMode="auto">
          <a:xfrm>
            <a:off x="9566388" y="3621694"/>
            <a:ext cx="1542044" cy="1097422"/>
          </a:xfrm>
          <a:custGeom>
            <a:avLst/>
            <a:gdLst>
              <a:gd name="T0" fmla="*/ 2147483646 w 4961"/>
              <a:gd name="T1" fmla="*/ 2147483646 h 3535"/>
              <a:gd name="T2" fmla="*/ 2147483646 w 4961"/>
              <a:gd name="T3" fmla="*/ 2147483646 h 3535"/>
              <a:gd name="T4" fmla="*/ 2147483646 w 4961"/>
              <a:gd name="T5" fmla="*/ 2147483646 h 3535"/>
              <a:gd name="T6" fmla="*/ 2147483646 w 4961"/>
              <a:gd name="T7" fmla="*/ 2147483646 h 3535"/>
              <a:gd name="T8" fmla="*/ 2147483646 w 4961"/>
              <a:gd name="T9" fmla="*/ 2147483646 h 3535"/>
              <a:gd name="T10" fmla="*/ 2147483646 w 4961"/>
              <a:gd name="T11" fmla="*/ 2147483646 h 3535"/>
              <a:gd name="T12" fmla="*/ 2147483646 w 4961"/>
              <a:gd name="T13" fmla="*/ 2147483646 h 3535"/>
              <a:gd name="T14" fmla="*/ 2147483646 w 4961"/>
              <a:gd name="T15" fmla="*/ 2147483646 h 3535"/>
              <a:gd name="T16" fmla="*/ 2147483646 w 4961"/>
              <a:gd name="T17" fmla="*/ 2147483646 h 3535"/>
              <a:gd name="T18" fmla="*/ 2147483646 w 4961"/>
              <a:gd name="T19" fmla="*/ 2147483646 h 3535"/>
              <a:gd name="T20" fmla="*/ 2147483646 w 4961"/>
              <a:gd name="T21" fmla="*/ 1072681068 h 3535"/>
              <a:gd name="T22" fmla="*/ 2147483646 w 4961"/>
              <a:gd name="T23" fmla="*/ 225773275 h 3535"/>
              <a:gd name="T24" fmla="*/ 2147483646 w 4961"/>
              <a:gd name="T25" fmla="*/ 2147483646 h 3535"/>
              <a:gd name="T26" fmla="*/ 2147483646 w 4961"/>
              <a:gd name="T27" fmla="*/ 2147483646 h 3535"/>
              <a:gd name="T28" fmla="*/ 2147483646 w 4961"/>
              <a:gd name="T29" fmla="*/ 2147483646 h 3535"/>
              <a:gd name="T30" fmla="*/ 2147483646 w 4961"/>
              <a:gd name="T31" fmla="*/ 2147483646 h 3535"/>
              <a:gd name="T32" fmla="*/ 2147483646 w 4961"/>
              <a:gd name="T33" fmla="*/ 2147483646 h 3535"/>
              <a:gd name="T34" fmla="*/ 2147483646 w 4961"/>
              <a:gd name="T35" fmla="*/ 2147483646 h 3535"/>
              <a:gd name="T36" fmla="*/ 2147483646 w 4961"/>
              <a:gd name="T37" fmla="*/ 2147483646 h 3535"/>
              <a:gd name="T38" fmla="*/ 2147483646 w 4961"/>
              <a:gd name="T39" fmla="*/ 2147483646 h 3535"/>
              <a:gd name="T40" fmla="*/ 2147483646 w 4961"/>
              <a:gd name="T41" fmla="*/ 2147483646 h 3535"/>
              <a:gd name="T42" fmla="*/ 2147483646 w 4961"/>
              <a:gd name="T43" fmla="*/ 2147483646 h 3535"/>
              <a:gd name="T44" fmla="*/ 2147483646 w 4961"/>
              <a:gd name="T45" fmla="*/ 2147483646 h 3535"/>
              <a:gd name="T46" fmla="*/ 2147483646 w 4961"/>
              <a:gd name="T47" fmla="*/ 2147483646 h 3535"/>
              <a:gd name="T48" fmla="*/ 2147483646 w 4961"/>
              <a:gd name="T49" fmla="*/ 2147483646 h 3535"/>
              <a:gd name="T50" fmla="*/ 2147483646 w 4961"/>
              <a:gd name="T51" fmla="*/ 2147483646 h 3535"/>
              <a:gd name="T52" fmla="*/ 2147483646 w 4961"/>
              <a:gd name="T53" fmla="*/ 2147483646 h 3535"/>
              <a:gd name="T54" fmla="*/ 2147483646 w 4961"/>
              <a:gd name="T55" fmla="*/ 2147483646 h 3535"/>
              <a:gd name="T56" fmla="*/ 2147483646 w 4961"/>
              <a:gd name="T57" fmla="*/ 2147483646 h 3535"/>
              <a:gd name="T58" fmla="*/ 2147483646 w 4961"/>
              <a:gd name="T59" fmla="*/ 2147483646 h 3535"/>
              <a:gd name="T60" fmla="*/ 2147483646 w 4961"/>
              <a:gd name="T61" fmla="*/ 2147483646 h 3535"/>
              <a:gd name="T62" fmla="*/ 169864868 w 4961"/>
              <a:gd name="T63" fmla="*/ 2147483646 h 3535"/>
              <a:gd name="T64" fmla="*/ 849325108 w 4961"/>
              <a:gd name="T65" fmla="*/ 2147483646 h 3535"/>
              <a:gd name="T66" fmla="*/ 2147483646 w 4961"/>
              <a:gd name="T67" fmla="*/ 2147483646 h 3535"/>
              <a:gd name="T68" fmla="*/ 2147483646 w 4961"/>
              <a:gd name="T69" fmla="*/ 2147483646 h 3535"/>
              <a:gd name="T70" fmla="*/ 2147483646 w 4961"/>
              <a:gd name="T71" fmla="*/ 2147483646 h 3535"/>
              <a:gd name="T72" fmla="*/ 2147483646 w 4961"/>
              <a:gd name="T73" fmla="*/ 2147483646 h 3535"/>
              <a:gd name="T74" fmla="*/ 2147483646 w 4961"/>
              <a:gd name="T75" fmla="*/ 2147483646 h 3535"/>
              <a:gd name="T76" fmla="*/ 2147483646 w 4961"/>
              <a:gd name="T77" fmla="*/ 2147483646 h 3535"/>
              <a:gd name="T78" fmla="*/ 2147483646 w 4961"/>
              <a:gd name="T79" fmla="*/ 2147483646 h 3535"/>
              <a:gd name="T80" fmla="*/ 2147483646 w 4961"/>
              <a:gd name="T81" fmla="*/ 2147483646 h 3535"/>
              <a:gd name="T82" fmla="*/ 2147483646 w 4961"/>
              <a:gd name="T83" fmla="*/ 2147483646 h 3535"/>
              <a:gd name="T84" fmla="*/ 2147483646 w 4961"/>
              <a:gd name="T85" fmla="*/ 2147483646 h 3535"/>
              <a:gd name="T86" fmla="*/ 2147483646 w 4961"/>
              <a:gd name="T87" fmla="*/ 2147483646 h 3535"/>
              <a:gd name="T88" fmla="*/ 2147483646 w 4961"/>
              <a:gd name="T89" fmla="*/ 2147483646 h 3535"/>
              <a:gd name="T90" fmla="*/ 2147483646 w 4961"/>
              <a:gd name="T91" fmla="*/ 2147483646 h 3535"/>
              <a:gd name="T92" fmla="*/ 2147483646 w 4961"/>
              <a:gd name="T93" fmla="*/ 2147483646 h 3535"/>
              <a:gd name="T94" fmla="*/ 2147483646 w 4961"/>
              <a:gd name="T95" fmla="*/ 2147483646 h 3535"/>
              <a:gd name="T96" fmla="*/ 2147483646 w 4961"/>
              <a:gd name="T97" fmla="*/ 2147483646 h 3535"/>
              <a:gd name="T98" fmla="*/ 2147483646 w 4961"/>
              <a:gd name="T99" fmla="*/ 2147483646 h 3535"/>
              <a:gd name="T100" fmla="*/ 2147483646 w 4961"/>
              <a:gd name="T101" fmla="*/ 2147483646 h 3535"/>
              <a:gd name="T102" fmla="*/ 2147483646 w 4961"/>
              <a:gd name="T103" fmla="*/ 2147483646 h 3535"/>
              <a:gd name="T104" fmla="*/ 2147483646 w 4961"/>
              <a:gd name="T105" fmla="*/ 2147483646 h 3535"/>
              <a:gd name="T106" fmla="*/ 2147483646 w 4961"/>
              <a:gd name="T107" fmla="*/ 2147483646 h 3535"/>
              <a:gd name="T108" fmla="*/ 2147483646 w 4961"/>
              <a:gd name="T109" fmla="*/ 2147483646 h 3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961" h="3535">
                <a:moveTo>
                  <a:pt x="4743" y="2654"/>
                </a:moveTo>
                <a:lnTo>
                  <a:pt x="2631" y="1330"/>
                </a:lnTo>
                <a:lnTo>
                  <a:pt x="2631" y="1206"/>
                </a:lnTo>
                <a:lnTo>
                  <a:pt x="2631" y="1193"/>
                </a:lnTo>
                <a:lnTo>
                  <a:pt x="2632" y="1181"/>
                </a:lnTo>
                <a:lnTo>
                  <a:pt x="2634" y="1169"/>
                </a:lnTo>
                <a:lnTo>
                  <a:pt x="2636" y="1157"/>
                </a:lnTo>
                <a:lnTo>
                  <a:pt x="2641" y="1144"/>
                </a:lnTo>
                <a:lnTo>
                  <a:pt x="2645" y="1131"/>
                </a:lnTo>
                <a:lnTo>
                  <a:pt x="2651" y="1120"/>
                </a:lnTo>
                <a:lnTo>
                  <a:pt x="2656" y="1108"/>
                </a:lnTo>
                <a:lnTo>
                  <a:pt x="2664" y="1096"/>
                </a:lnTo>
                <a:lnTo>
                  <a:pt x="2673" y="1085"/>
                </a:lnTo>
                <a:lnTo>
                  <a:pt x="2681" y="1073"/>
                </a:lnTo>
                <a:lnTo>
                  <a:pt x="2692" y="1062"/>
                </a:lnTo>
                <a:lnTo>
                  <a:pt x="2705" y="1051"/>
                </a:lnTo>
                <a:lnTo>
                  <a:pt x="2717" y="1040"/>
                </a:lnTo>
                <a:lnTo>
                  <a:pt x="2731" y="1030"/>
                </a:lnTo>
                <a:lnTo>
                  <a:pt x="2746" y="1019"/>
                </a:lnTo>
                <a:lnTo>
                  <a:pt x="2784" y="996"/>
                </a:lnTo>
                <a:lnTo>
                  <a:pt x="2807" y="982"/>
                </a:lnTo>
                <a:lnTo>
                  <a:pt x="2831" y="965"/>
                </a:lnTo>
                <a:lnTo>
                  <a:pt x="2857" y="948"/>
                </a:lnTo>
                <a:lnTo>
                  <a:pt x="2884" y="927"/>
                </a:lnTo>
                <a:lnTo>
                  <a:pt x="2911" y="904"/>
                </a:lnTo>
                <a:lnTo>
                  <a:pt x="2938" y="879"/>
                </a:lnTo>
                <a:lnTo>
                  <a:pt x="2950" y="864"/>
                </a:lnTo>
                <a:lnTo>
                  <a:pt x="2963" y="850"/>
                </a:lnTo>
                <a:lnTo>
                  <a:pt x="2975" y="835"/>
                </a:lnTo>
                <a:lnTo>
                  <a:pt x="2986" y="819"/>
                </a:lnTo>
                <a:lnTo>
                  <a:pt x="2997" y="802"/>
                </a:lnTo>
                <a:lnTo>
                  <a:pt x="3008" y="784"/>
                </a:lnTo>
                <a:lnTo>
                  <a:pt x="3018" y="767"/>
                </a:lnTo>
                <a:lnTo>
                  <a:pt x="3027" y="747"/>
                </a:lnTo>
                <a:lnTo>
                  <a:pt x="3035" y="727"/>
                </a:lnTo>
                <a:lnTo>
                  <a:pt x="3043" y="705"/>
                </a:lnTo>
                <a:lnTo>
                  <a:pt x="3050" y="683"/>
                </a:lnTo>
                <a:lnTo>
                  <a:pt x="3055" y="660"/>
                </a:lnTo>
                <a:lnTo>
                  <a:pt x="3060" y="637"/>
                </a:lnTo>
                <a:lnTo>
                  <a:pt x="3063" y="612"/>
                </a:lnTo>
                <a:lnTo>
                  <a:pt x="3064" y="585"/>
                </a:lnTo>
                <a:lnTo>
                  <a:pt x="3065" y="558"/>
                </a:lnTo>
                <a:lnTo>
                  <a:pt x="3064" y="531"/>
                </a:lnTo>
                <a:lnTo>
                  <a:pt x="3062" y="504"/>
                </a:lnTo>
                <a:lnTo>
                  <a:pt x="3058" y="477"/>
                </a:lnTo>
                <a:lnTo>
                  <a:pt x="3054" y="452"/>
                </a:lnTo>
                <a:lnTo>
                  <a:pt x="3047" y="427"/>
                </a:lnTo>
                <a:lnTo>
                  <a:pt x="3041" y="403"/>
                </a:lnTo>
                <a:lnTo>
                  <a:pt x="3032" y="379"/>
                </a:lnTo>
                <a:lnTo>
                  <a:pt x="3023" y="355"/>
                </a:lnTo>
                <a:lnTo>
                  <a:pt x="3012" y="334"/>
                </a:lnTo>
                <a:lnTo>
                  <a:pt x="3001" y="312"/>
                </a:lnTo>
                <a:lnTo>
                  <a:pt x="2989" y="290"/>
                </a:lnTo>
                <a:lnTo>
                  <a:pt x="2976" y="270"/>
                </a:lnTo>
                <a:lnTo>
                  <a:pt x="2962" y="250"/>
                </a:lnTo>
                <a:lnTo>
                  <a:pt x="2947" y="230"/>
                </a:lnTo>
                <a:lnTo>
                  <a:pt x="2932" y="212"/>
                </a:lnTo>
                <a:lnTo>
                  <a:pt x="2916" y="194"/>
                </a:lnTo>
                <a:lnTo>
                  <a:pt x="2899" y="177"/>
                </a:lnTo>
                <a:lnTo>
                  <a:pt x="2882" y="161"/>
                </a:lnTo>
                <a:lnTo>
                  <a:pt x="2864" y="146"/>
                </a:lnTo>
                <a:lnTo>
                  <a:pt x="2845" y="130"/>
                </a:lnTo>
                <a:lnTo>
                  <a:pt x="2828" y="117"/>
                </a:lnTo>
                <a:lnTo>
                  <a:pt x="2808" y="104"/>
                </a:lnTo>
                <a:lnTo>
                  <a:pt x="2789" y="91"/>
                </a:lnTo>
                <a:lnTo>
                  <a:pt x="2769" y="80"/>
                </a:lnTo>
                <a:lnTo>
                  <a:pt x="2750" y="69"/>
                </a:lnTo>
                <a:lnTo>
                  <a:pt x="2730" y="59"/>
                </a:lnTo>
                <a:lnTo>
                  <a:pt x="2710" y="50"/>
                </a:lnTo>
                <a:lnTo>
                  <a:pt x="2690" y="42"/>
                </a:lnTo>
                <a:lnTo>
                  <a:pt x="2670" y="35"/>
                </a:lnTo>
                <a:lnTo>
                  <a:pt x="2651" y="28"/>
                </a:lnTo>
                <a:lnTo>
                  <a:pt x="2631" y="24"/>
                </a:lnTo>
                <a:lnTo>
                  <a:pt x="2611" y="19"/>
                </a:lnTo>
                <a:lnTo>
                  <a:pt x="2572" y="11"/>
                </a:lnTo>
                <a:lnTo>
                  <a:pt x="2533" y="6"/>
                </a:lnTo>
                <a:lnTo>
                  <a:pt x="2494" y="3"/>
                </a:lnTo>
                <a:lnTo>
                  <a:pt x="2454" y="0"/>
                </a:lnTo>
                <a:lnTo>
                  <a:pt x="2414" y="2"/>
                </a:lnTo>
                <a:lnTo>
                  <a:pt x="2375" y="4"/>
                </a:lnTo>
                <a:lnTo>
                  <a:pt x="2336" y="9"/>
                </a:lnTo>
                <a:lnTo>
                  <a:pt x="2298" y="17"/>
                </a:lnTo>
                <a:lnTo>
                  <a:pt x="2278" y="21"/>
                </a:lnTo>
                <a:lnTo>
                  <a:pt x="2259" y="27"/>
                </a:lnTo>
                <a:lnTo>
                  <a:pt x="2241" y="33"/>
                </a:lnTo>
                <a:lnTo>
                  <a:pt x="2222" y="40"/>
                </a:lnTo>
                <a:lnTo>
                  <a:pt x="2203" y="48"/>
                </a:lnTo>
                <a:lnTo>
                  <a:pt x="2186" y="55"/>
                </a:lnTo>
                <a:lnTo>
                  <a:pt x="2168" y="64"/>
                </a:lnTo>
                <a:lnTo>
                  <a:pt x="2151" y="74"/>
                </a:lnTo>
                <a:lnTo>
                  <a:pt x="2133" y="84"/>
                </a:lnTo>
                <a:lnTo>
                  <a:pt x="2115" y="95"/>
                </a:lnTo>
                <a:lnTo>
                  <a:pt x="2099" y="107"/>
                </a:lnTo>
                <a:lnTo>
                  <a:pt x="2082" y="119"/>
                </a:lnTo>
                <a:lnTo>
                  <a:pt x="2066" y="133"/>
                </a:lnTo>
                <a:lnTo>
                  <a:pt x="2051" y="148"/>
                </a:lnTo>
                <a:lnTo>
                  <a:pt x="2035" y="162"/>
                </a:lnTo>
                <a:lnTo>
                  <a:pt x="2020" y="179"/>
                </a:lnTo>
                <a:lnTo>
                  <a:pt x="1995" y="207"/>
                </a:lnTo>
                <a:lnTo>
                  <a:pt x="1971" y="236"/>
                </a:lnTo>
                <a:lnTo>
                  <a:pt x="1951" y="264"/>
                </a:lnTo>
                <a:lnTo>
                  <a:pt x="1932" y="293"/>
                </a:lnTo>
                <a:lnTo>
                  <a:pt x="1916" y="321"/>
                </a:lnTo>
                <a:lnTo>
                  <a:pt x="1902" y="350"/>
                </a:lnTo>
                <a:lnTo>
                  <a:pt x="1890" y="380"/>
                </a:lnTo>
                <a:lnTo>
                  <a:pt x="1879" y="412"/>
                </a:lnTo>
                <a:lnTo>
                  <a:pt x="1870" y="443"/>
                </a:lnTo>
                <a:lnTo>
                  <a:pt x="1864" y="477"/>
                </a:lnTo>
                <a:lnTo>
                  <a:pt x="1858" y="514"/>
                </a:lnTo>
                <a:lnTo>
                  <a:pt x="1854" y="552"/>
                </a:lnTo>
                <a:lnTo>
                  <a:pt x="1851" y="593"/>
                </a:lnTo>
                <a:lnTo>
                  <a:pt x="1848" y="636"/>
                </a:lnTo>
                <a:lnTo>
                  <a:pt x="1847" y="682"/>
                </a:lnTo>
                <a:lnTo>
                  <a:pt x="1846" y="731"/>
                </a:lnTo>
                <a:lnTo>
                  <a:pt x="2166" y="731"/>
                </a:lnTo>
                <a:lnTo>
                  <a:pt x="2166" y="668"/>
                </a:lnTo>
                <a:lnTo>
                  <a:pt x="2167" y="641"/>
                </a:lnTo>
                <a:lnTo>
                  <a:pt x="2167" y="614"/>
                </a:lnTo>
                <a:lnTo>
                  <a:pt x="2169" y="586"/>
                </a:lnTo>
                <a:lnTo>
                  <a:pt x="2173" y="559"/>
                </a:lnTo>
                <a:lnTo>
                  <a:pt x="2177" y="534"/>
                </a:lnTo>
                <a:lnTo>
                  <a:pt x="2182" y="507"/>
                </a:lnTo>
                <a:lnTo>
                  <a:pt x="2191" y="483"/>
                </a:lnTo>
                <a:lnTo>
                  <a:pt x="2201" y="459"/>
                </a:lnTo>
                <a:lnTo>
                  <a:pt x="2207" y="448"/>
                </a:lnTo>
                <a:lnTo>
                  <a:pt x="2213" y="436"/>
                </a:lnTo>
                <a:lnTo>
                  <a:pt x="2221" y="426"/>
                </a:lnTo>
                <a:lnTo>
                  <a:pt x="2229" y="415"/>
                </a:lnTo>
                <a:lnTo>
                  <a:pt x="2237" y="405"/>
                </a:lnTo>
                <a:lnTo>
                  <a:pt x="2247" y="395"/>
                </a:lnTo>
                <a:lnTo>
                  <a:pt x="2257" y="386"/>
                </a:lnTo>
                <a:lnTo>
                  <a:pt x="2268" y="377"/>
                </a:lnTo>
                <a:lnTo>
                  <a:pt x="2280" y="370"/>
                </a:lnTo>
                <a:lnTo>
                  <a:pt x="2293" y="362"/>
                </a:lnTo>
                <a:lnTo>
                  <a:pt x="2307" y="354"/>
                </a:lnTo>
                <a:lnTo>
                  <a:pt x="2322" y="348"/>
                </a:lnTo>
                <a:lnTo>
                  <a:pt x="2337" y="342"/>
                </a:lnTo>
                <a:lnTo>
                  <a:pt x="2354" y="337"/>
                </a:lnTo>
                <a:lnTo>
                  <a:pt x="2373" y="331"/>
                </a:lnTo>
                <a:lnTo>
                  <a:pt x="2391" y="327"/>
                </a:lnTo>
                <a:lnTo>
                  <a:pt x="2412" y="324"/>
                </a:lnTo>
                <a:lnTo>
                  <a:pt x="2433" y="321"/>
                </a:lnTo>
                <a:lnTo>
                  <a:pt x="2454" y="320"/>
                </a:lnTo>
                <a:lnTo>
                  <a:pt x="2475" y="320"/>
                </a:lnTo>
                <a:lnTo>
                  <a:pt x="2495" y="321"/>
                </a:lnTo>
                <a:lnTo>
                  <a:pt x="2514" y="325"/>
                </a:lnTo>
                <a:lnTo>
                  <a:pt x="2533" y="328"/>
                </a:lnTo>
                <a:lnTo>
                  <a:pt x="2552" y="332"/>
                </a:lnTo>
                <a:lnTo>
                  <a:pt x="2569" y="338"/>
                </a:lnTo>
                <a:lnTo>
                  <a:pt x="2587" y="345"/>
                </a:lnTo>
                <a:lnTo>
                  <a:pt x="2603" y="352"/>
                </a:lnTo>
                <a:lnTo>
                  <a:pt x="2619" y="361"/>
                </a:lnTo>
                <a:lnTo>
                  <a:pt x="2634" y="370"/>
                </a:lnTo>
                <a:lnTo>
                  <a:pt x="2649" y="380"/>
                </a:lnTo>
                <a:lnTo>
                  <a:pt x="2662" y="391"/>
                </a:lnTo>
                <a:lnTo>
                  <a:pt x="2674" y="402"/>
                </a:lnTo>
                <a:lnTo>
                  <a:pt x="2687" y="416"/>
                </a:lnTo>
                <a:lnTo>
                  <a:pt x="2698" y="431"/>
                </a:lnTo>
                <a:lnTo>
                  <a:pt x="2707" y="449"/>
                </a:lnTo>
                <a:lnTo>
                  <a:pt x="2714" y="469"/>
                </a:lnTo>
                <a:lnTo>
                  <a:pt x="2719" y="488"/>
                </a:lnTo>
                <a:lnTo>
                  <a:pt x="2723" y="509"/>
                </a:lnTo>
                <a:lnTo>
                  <a:pt x="2724" y="530"/>
                </a:lnTo>
                <a:lnTo>
                  <a:pt x="2723" y="552"/>
                </a:lnTo>
                <a:lnTo>
                  <a:pt x="2720" y="574"/>
                </a:lnTo>
                <a:lnTo>
                  <a:pt x="2714" y="596"/>
                </a:lnTo>
                <a:lnTo>
                  <a:pt x="2707" y="617"/>
                </a:lnTo>
                <a:lnTo>
                  <a:pt x="2697" y="638"/>
                </a:lnTo>
                <a:lnTo>
                  <a:pt x="2691" y="649"/>
                </a:lnTo>
                <a:lnTo>
                  <a:pt x="2685" y="658"/>
                </a:lnTo>
                <a:lnTo>
                  <a:pt x="2677" y="668"/>
                </a:lnTo>
                <a:lnTo>
                  <a:pt x="2669" y="678"/>
                </a:lnTo>
                <a:lnTo>
                  <a:pt x="2661" y="686"/>
                </a:lnTo>
                <a:lnTo>
                  <a:pt x="2652" y="694"/>
                </a:lnTo>
                <a:lnTo>
                  <a:pt x="2642" y="703"/>
                </a:lnTo>
                <a:lnTo>
                  <a:pt x="2632" y="710"/>
                </a:lnTo>
                <a:lnTo>
                  <a:pt x="2452" y="832"/>
                </a:lnTo>
                <a:lnTo>
                  <a:pt x="2433" y="846"/>
                </a:lnTo>
                <a:lnTo>
                  <a:pt x="2415" y="859"/>
                </a:lnTo>
                <a:lnTo>
                  <a:pt x="2399" y="872"/>
                </a:lnTo>
                <a:lnTo>
                  <a:pt x="2385" y="885"/>
                </a:lnTo>
                <a:lnTo>
                  <a:pt x="2373" y="900"/>
                </a:lnTo>
                <a:lnTo>
                  <a:pt x="2361" y="914"/>
                </a:lnTo>
                <a:lnTo>
                  <a:pt x="2351" y="928"/>
                </a:lnTo>
                <a:lnTo>
                  <a:pt x="2342" y="943"/>
                </a:lnTo>
                <a:lnTo>
                  <a:pt x="2334" y="959"/>
                </a:lnTo>
                <a:lnTo>
                  <a:pt x="2328" y="975"/>
                </a:lnTo>
                <a:lnTo>
                  <a:pt x="2322" y="992"/>
                </a:lnTo>
                <a:lnTo>
                  <a:pt x="2318" y="1009"/>
                </a:lnTo>
                <a:lnTo>
                  <a:pt x="2314" y="1027"/>
                </a:lnTo>
                <a:lnTo>
                  <a:pt x="2312" y="1046"/>
                </a:lnTo>
                <a:lnTo>
                  <a:pt x="2311" y="1065"/>
                </a:lnTo>
                <a:lnTo>
                  <a:pt x="2310" y="1085"/>
                </a:lnTo>
                <a:lnTo>
                  <a:pt x="2310" y="1330"/>
                </a:lnTo>
                <a:lnTo>
                  <a:pt x="218" y="2649"/>
                </a:lnTo>
                <a:lnTo>
                  <a:pt x="196" y="2664"/>
                </a:lnTo>
                <a:lnTo>
                  <a:pt x="177" y="2678"/>
                </a:lnTo>
                <a:lnTo>
                  <a:pt x="157" y="2693"/>
                </a:lnTo>
                <a:lnTo>
                  <a:pt x="139" y="2709"/>
                </a:lnTo>
                <a:lnTo>
                  <a:pt x="123" y="2725"/>
                </a:lnTo>
                <a:lnTo>
                  <a:pt x="107" y="2742"/>
                </a:lnTo>
                <a:lnTo>
                  <a:pt x="93" y="2758"/>
                </a:lnTo>
                <a:lnTo>
                  <a:pt x="80" y="2776"/>
                </a:lnTo>
                <a:lnTo>
                  <a:pt x="68" y="2793"/>
                </a:lnTo>
                <a:lnTo>
                  <a:pt x="57" y="2811"/>
                </a:lnTo>
                <a:lnTo>
                  <a:pt x="48" y="2830"/>
                </a:lnTo>
                <a:lnTo>
                  <a:pt x="39" y="2847"/>
                </a:lnTo>
                <a:lnTo>
                  <a:pt x="31" y="2866"/>
                </a:lnTo>
                <a:lnTo>
                  <a:pt x="24" y="2884"/>
                </a:lnTo>
                <a:lnTo>
                  <a:pt x="18" y="2903"/>
                </a:lnTo>
                <a:lnTo>
                  <a:pt x="13" y="2922"/>
                </a:lnTo>
                <a:lnTo>
                  <a:pt x="9" y="2941"/>
                </a:lnTo>
                <a:lnTo>
                  <a:pt x="6" y="2959"/>
                </a:lnTo>
                <a:lnTo>
                  <a:pt x="3" y="2978"/>
                </a:lnTo>
                <a:lnTo>
                  <a:pt x="1" y="2997"/>
                </a:lnTo>
                <a:lnTo>
                  <a:pt x="0" y="3015"/>
                </a:lnTo>
                <a:lnTo>
                  <a:pt x="0" y="3034"/>
                </a:lnTo>
                <a:lnTo>
                  <a:pt x="1" y="3070"/>
                </a:lnTo>
                <a:lnTo>
                  <a:pt x="3" y="3105"/>
                </a:lnTo>
                <a:lnTo>
                  <a:pt x="8" y="3139"/>
                </a:lnTo>
                <a:lnTo>
                  <a:pt x="15" y="3171"/>
                </a:lnTo>
                <a:lnTo>
                  <a:pt x="23" y="3202"/>
                </a:lnTo>
                <a:lnTo>
                  <a:pt x="31" y="3232"/>
                </a:lnTo>
                <a:lnTo>
                  <a:pt x="44" y="3260"/>
                </a:lnTo>
                <a:lnTo>
                  <a:pt x="58" y="3290"/>
                </a:lnTo>
                <a:lnTo>
                  <a:pt x="75" y="3320"/>
                </a:lnTo>
                <a:lnTo>
                  <a:pt x="84" y="3334"/>
                </a:lnTo>
                <a:lnTo>
                  <a:pt x="94" y="3347"/>
                </a:lnTo>
                <a:lnTo>
                  <a:pt x="105" y="3361"/>
                </a:lnTo>
                <a:lnTo>
                  <a:pt x="117" y="3375"/>
                </a:lnTo>
                <a:lnTo>
                  <a:pt x="129" y="3389"/>
                </a:lnTo>
                <a:lnTo>
                  <a:pt x="142" y="3401"/>
                </a:lnTo>
                <a:lnTo>
                  <a:pt x="157" y="3414"/>
                </a:lnTo>
                <a:lnTo>
                  <a:pt x="171" y="3426"/>
                </a:lnTo>
                <a:lnTo>
                  <a:pt x="186" y="3438"/>
                </a:lnTo>
                <a:lnTo>
                  <a:pt x="203" y="3449"/>
                </a:lnTo>
                <a:lnTo>
                  <a:pt x="219" y="3460"/>
                </a:lnTo>
                <a:lnTo>
                  <a:pt x="237" y="3470"/>
                </a:lnTo>
                <a:lnTo>
                  <a:pt x="256" y="3480"/>
                </a:lnTo>
                <a:lnTo>
                  <a:pt x="275" y="3489"/>
                </a:lnTo>
                <a:lnTo>
                  <a:pt x="295" y="3497"/>
                </a:lnTo>
                <a:lnTo>
                  <a:pt x="317" y="3504"/>
                </a:lnTo>
                <a:lnTo>
                  <a:pt x="339" y="3511"/>
                </a:lnTo>
                <a:lnTo>
                  <a:pt x="362" y="3518"/>
                </a:lnTo>
                <a:lnTo>
                  <a:pt x="386" y="3522"/>
                </a:lnTo>
                <a:lnTo>
                  <a:pt x="411" y="3526"/>
                </a:lnTo>
                <a:lnTo>
                  <a:pt x="437" y="3530"/>
                </a:lnTo>
                <a:lnTo>
                  <a:pt x="463" y="3533"/>
                </a:lnTo>
                <a:lnTo>
                  <a:pt x="491" y="3534"/>
                </a:lnTo>
                <a:lnTo>
                  <a:pt x="519" y="3535"/>
                </a:lnTo>
                <a:lnTo>
                  <a:pt x="4466" y="3535"/>
                </a:lnTo>
                <a:lnTo>
                  <a:pt x="4468" y="3535"/>
                </a:lnTo>
                <a:lnTo>
                  <a:pt x="4493" y="3534"/>
                </a:lnTo>
                <a:lnTo>
                  <a:pt x="4518" y="3533"/>
                </a:lnTo>
                <a:lnTo>
                  <a:pt x="4542" y="3530"/>
                </a:lnTo>
                <a:lnTo>
                  <a:pt x="4567" y="3526"/>
                </a:lnTo>
                <a:lnTo>
                  <a:pt x="4588" y="3522"/>
                </a:lnTo>
                <a:lnTo>
                  <a:pt x="4612" y="3516"/>
                </a:lnTo>
                <a:lnTo>
                  <a:pt x="4632" y="3511"/>
                </a:lnTo>
                <a:lnTo>
                  <a:pt x="4653" y="3503"/>
                </a:lnTo>
                <a:lnTo>
                  <a:pt x="4673" y="3496"/>
                </a:lnTo>
                <a:lnTo>
                  <a:pt x="4693" y="3488"/>
                </a:lnTo>
                <a:lnTo>
                  <a:pt x="4712" y="3478"/>
                </a:lnTo>
                <a:lnTo>
                  <a:pt x="4729" y="3468"/>
                </a:lnTo>
                <a:lnTo>
                  <a:pt x="4746" y="3458"/>
                </a:lnTo>
                <a:lnTo>
                  <a:pt x="4763" y="3447"/>
                </a:lnTo>
                <a:lnTo>
                  <a:pt x="4779" y="3435"/>
                </a:lnTo>
                <a:lnTo>
                  <a:pt x="4794" y="3424"/>
                </a:lnTo>
                <a:lnTo>
                  <a:pt x="4808" y="3411"/>
                </a:lnTo>
                <a:lnTo>
                  <a:pt x="4822" y="3399"/>
                </a:lnTo>
                <a:lnTo>
                  <a:pt x="4835" y="3386"/>
                </a:lnTo>
                <a:lnTo>
                  <a:pt x="4848" y="3371"/>
                </a:lnTo>
                <a:lnTo>
                  <a:pt x="4859" y="3358"/>
                </a:lnTo>
                <a:lnTo>
                  <a:pt x="4870" y="3344"/>
                </a:lnTo>
                <a:lnTo>
                  <a:pt x="4891" y="3315"/>
                </a:lnTo>
                <a:lnTo>
                  <a:pt x="4907" y="3286"/>
                </a:lnTo>
                <a:lnTo>
                  <a:pt x="4923" y="3256"/>
                </a:lnTo>
                <a:lnTo>
                  <a:pt x="4935" y="3226"/>
                </a:lnTo>
                <a:lnTo>
                  <a:pt x="4945" y="3197"/>
                </a:lnTo>
                <a:lnTo>
                  <a:pt x="4951" y="3166"/>
                </a:lnTo>
                <a:lnTo>
                  <a:pt x="4957" y="3133"/>
                </a:lnTo>
                <a:lnTo>
                  <a:pt x="4960" y="3099"/>
                </a:lnTo>
                <a:lnTo>
                  <a:pt x="4961" y="3063"/>
                </a:lnTo>
                <a:lnTo>
                  <a:pt x="4960" y="3025"/>
                </a:lnTo>
                <a:lnTo>
                  <a:pt x="4956" y="2988"/>
                </a:lnTo>
                <a:lnTo>
                  <a:pt x="4952" y="2968"/>
                </a:lnTo>
                <a:lnTo>
                  <a:pt x="4948" y="2949"/>
                </a:lnTo>
                <a:lnTo>
                  <a:pt x="4944" y="2931"/>
                </a:lnTo>
                <a:lnTo>
                  <a:pt x="4939" y="2912"/>
                </a:lnTo>
                <a:lnTo>
                  <a:pt x="4933" y="2893"/>
                </a:lnTo>
                <a:lnTo>
                  <a:pt x="4926" y="2875"/>
                </a:lnTo>
                <a:lnTo>
                  <a:pt x="4918" y="2856"/>
                </a:lnTo>
                <a:lnTo>
                  <a:pt x="4911" y="2837"/>
                </a:lnTo>
                <a:lnTo>
                  <a:pt x="4901" y="2820"/>
                </a:lnTo>
                <a:lnTo>
                  <a:pt x="4891" y="2802"/>
                </a:lnTo>
                <a:lnTo>
                  <a:pt x="4881" y="2784"/>
                </a:lnTo>
                <a:lnTo>
                  <a:pt x="4869" y="2768"/>
                </a:lnTo>
                <a:lnTo>
                  <a:pt x="4857" y="2751"/>
                </a:lnTo>
                <a:lnTo>
                  <a:pt x="4843" y="2735"/>
                </a:lnTo>
                <a:lnTo>
                  <a:pt x="4829" y="2721"/>
                </a:lnTo>
                <a:lnTo>
                  <a:pt x="4814" y="2705"/>
                </a:lnTo>
                <a:lnTo>
                  <a:pt x="4797" y="2691"/>
                </a:lnTo>
                <a:lnTo>
                  <a:pt x="4781" y="2678"/>
                </a:lnTo>
                <a:lnTo>
                  <a:pt x="4762" y="2666"/>
                </a:lnTo>
                <a:lnTo>
                  <a:pt x="4743" y="2654"/>
                </a:lnTo>
                <a:close/>
                <a:moveTo>
                  <a:pt x="4461" y="3188"/>
                </a:moveTo>
                <a:lnTo>
                  <a:pt x="515" y="3188"/>
                </a:lnTo>
                <a:lnTo>
                  <a:pt x="502" y="3188"/>
                </a:lnTo>
                <a:lnTo>
                  <a:pt x="490" y="3186"/>
                </a:lnTo>
                <a:lnTo>
                  <a:pt x="478" y="3183"/>
                </a:lnTo>
                <a:lnTo>
                  <a:pt x="467" y="3180"/>
                </a:lnTo>
                <a:lnTo>
                  <a:pt x="456" y="3177"/>
                </a:lnTo>
                <a:lnTo>
                  <a:pt x="446" y="3171"/>
                </a:lnTo>
                <a:lnTo>
                  <a:pt x="436" y="3166"/>
                </a:lnTo>
                <a:lnTo>
                  <a:pt x="426" y="3160"/>
                </a:lnTo>
                <a:lnTo>
                  <a:pt x="417" y="3154"/>
                </a:lnTo>
                <a:lnTo>
                  <a:pt x="410" y="3146"/>
                </a:lnTo>
                <a:lnTo>
                  <a:pt x="402" y="3138"/>
                </a:lnTo>
                <a:lnTo>
                  <a:pt x="395" y="3130"/>
                </a:lnTo>
                <a:lnTo>
                  <a:pt x="390" y="3121"/>
                </a:lnTo>
                <a:lnTo>
                  <a:pt x="384" y="3111"/>
                </a:lnTo>
                <a:lnTo>
                  <a:pt x="380" y="3102"/>
                </a:lnTo>
                <a:lnTo>
                  <a:pt x="375" y="3092"/>
                </a:lnTo>
                <a:lnTo>
                  <a:pt x="372" y="3081"/>
                </a:lnTo>
                <a:lnTo>
                  <a:pt x="370" y="3071"/>
                </a:lnTo>
                <a:lnTo>
                  <a:pt x="369" y="3060"/>
                </a:lnTo>
                <a:lnTo>
                  <a:pt x="369" y="3050"/>
                </a:lnTo>
                <a:lnTo>
                  <a:pt x="369" y="3039"/>
                </a:lnTo>
                <a:lnTo>
                  <a:pt x="370" y="3028"/>
                </a:lnTo>
                <a:lnTo>
                  <a:pt x="372" y="3017"/>
                </a:lnTo>
                <a:lnTo>
                  <a:pt x="374" y="3006"/>
                </a:lnTo>
                <a:lnTo>
                  <a:pt x="379" y="2997"/>
                </a:lnTo>
                <a:lnTo>
                  <a:pt x="383" y="2986"/>
                </a:lnTo>
                <a:lnTo>
                  <a:pt x="390" y="2976"/>
                </a:lnTo>
                <a:lnTo>
                  <a:pt x="396" y="2966"/>
                </a:lnTo>
                <a:lnTo>
                  <a:pt x="405" y="2956"/>
                </a:lnTo>
                <a:lnTo>
                  <a:pt x="414" y="2946"/>
                </a:lnTo>
                <a:lnTo>
                  <a:pt x="424" y="2937"/>
                </a:lnTo>
                <a:lnTo>
                  <a:pt x="435" y="2928"/>
                </a:lnTo>
                <a:lnTo>
                  <a:pt x="2484" y="1647"/>
                </a:lnTo>
                <a:lnTo>
                  <a:pt x="4542" y="2934"/>
                </a:lnTo>
                <a:lnTo>
                  <a:pt x="4553" y="2942"/>
                </a:lnTo>
                <a:lnTo>
                  <a:pt x="4563" y="2949"/>
                </a:lnTo>
                <a:lnTo>
                  <a:pt x="4572" y="2958"/>
                </a:lnTo>
                <a:lnTo>
                  <a:pt x="4581" y="2968"/>
                </a:lnTo>
                <a:lnTo>
                  <a:pt x="4587" y="2977"/>
                </a:lnTo>
                <a:lnTo>
                  <a:pt x="4593" y="2987"/>
                </a:lnTo>
                <a:lnTo>
                  <a:pt x="4597" y="2998"/>
                </a:lnTo>
                <a:lnTo>
                  <a:pt x="4601" y="3008"/>
                </a:lnTo>
                <a:lnTo>
                  <a:pt x="4604" y="3019"/>
                </a:lnTo>
                <a:lnTo>
                  <a:pt x="4605" y="3028"/>
                </a:lnTo>
                <a:lnTo>
                  <a:pt x="4606" y="3039"/>
                </a:lnTo>
                <a:lnTo>
                  <a:pt x="4606" y="3050"/>
                </a:lnTo>
                <a:lnTo>
                  <a:pt x="4605" y="3061"/>
                </a:lnTo>
                <a:lnTo>
                  <a:pt x="4604" y="3071"/>
                </a:lnTo>
                <a:lnTo>
                  <a:pt x="4601" y="3082"/>
                </a:lnTo>
                <a:lnTo>
                  <a:pt x="4597" y="3092"/>
                </a:lnTo>
                <a:lnTo>
                  <a:pt x="4593" y="3102"/>
                </a:lnTo>
                <a:lnTo>
                  <a:pt x="4588" y="3112"/>
                </a:lnTo>
                <a:lnTo>
                  <a:pt x="4583" y="3122"/>
                </a:lnTo>
                <a:lnTo>
                  <a:pt x="4576" y="3131"/>
                </a:lnTo>
                <a:lnTo>
                  <a:pt x="4570" y="3139"/>
                </a:lnTo>
                <a:lnTo>
                  <a:pt x="4562" y="3147"/>
                </a:lnTo>
                <a:lnTo>
                  <a:pt x="4554" y="3155"/>
                </a:lnTo>
                <a:lnTo>
                  <a:pt x="4546" y="3161"/>
                </a:lnTo>
                <a:lnTo>
                  <a:pt x="4537" y="3168"/>
                </a:lnTo>
                <a:lnTo>
                  <a:pt x="4527" y="3174"/>
                </a:lnTo>
                <a:lnTo>
                  <a:pt x="4517" y="3178"/>
                </a:lnTo>
                <a:lnTo>
                  <a:pt x="4507" y="3182"/>
                </a:lnTo>
                <a:lnTo>
                  <a:pt x="4496" y="3185"/>
                </a:lnTo>
                <a:lnTo>
                  <a:pt x="4485" y="3187"/>
                </a:lnTo>
                <a:lnTo>
                  <a:pt x="4473" y="3188"/>
                </a:lnTo>
                <a:lnTo>
                  <a:pt x="4461" y="3188"/>
                </a:lnTo>
                <a:close/>
              </a:path>
            </a:pathLst>
          </a:custGeom>
          <a:solidFill>
            <a:schemeClr val="accent1"/>
          </a:solidFill>
          <a:ln>
            <a:noFill/>
          </a:ln>
        </p:spPr>
        <p:txBody>
          <a:bodyPr tIns="576000" anchor="ctr">
            <a:scene3d>
              <a:camera prst="orthographicFront"/>
              <a:lightRig rig="threePt" dir="t"/>
            </a:scene3d>
            <a:sp3d contourW="12700">
              <a:contourClr>
                <a:srgbClr val="FFFFFF"/>
              </a:contourClr>
            </a:sp3d>
          </a:bodyPr>
          <a:lstStyle/>
          <a:p>
            <a:pPr algn="ctr">
              <a:defRPr/>
            </a:pPr>
            <a:endParaRPr lang="zh-CN" altLang="en-US" sz="4400" dirty="0"/>
          </a:p>
        </p:txBody>
      </p:sp>
      <p:sp>
        <p:nvSpPr>
          <p:cNvPr id="22" name="椭圆 21"/>
          <p:cNvSpPr/>
          <p:nvPr/>
        </p:nvSpPr>
        <p:spPr>
          <a:xfrm>
            <a:off x="10020528" y="4398260"/>
            <a:ext cx="633764" cy="633764"/>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D</a:t>
            </a:r>
            <a:endParaRPr lang="zh-CN" altLang="en-US" sz="2400" dirty="0">
              <a:solidFill>
                <a:srgbClr val="4C4D4D"/>
              </a:solidFill>
            </a:endParaRPr>
          </a:p>
        </p:txBody>
      </p:sp>
      <p:sp>
        <p:nvSpPr>
          <p:cNvPr id="23" name="矩形 22"/>
          <p:cNvSpPr/>
          <p:nvPr/>
        </p:nvSpPr>
        <p:spPr>
          <a:xfrm>
            <a:off x="9078854" y="5184922"/>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4" name="矩形 23"/>
          <p:cNvSpPr/>
          <p:nvPr/>
        </p:nvSpPr>
        <p:spPr>
          <a:xfrm>
            <a:off x="1136129" y="1988925"/>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cxnSp>
        <p:nvCxnSpPr>
          <p:cNvPr id="25" name="直接连接符 24"/>
          <p:cNvCxnSpPr/>
          <p:nvPr/>
        </p:nvCxnSpPr>
        <p:spPr>
          <a:xfrm>
            <a:off x="984271" y="3115681"/>
            <a:ext cx="10223458" cy="0"/>
          </a:xfrm>
          <a:prstGeom prst="line">
            <a:avLst/>
          </a:prstGeom>
          <a:ln>
            <a:solidFill>
              <a:schemeClr val="tx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7" name="任意多边形: 形状 16"/>
          <p:cNvSpPr/>
          <p:nvPr/>
        </p:nvSpPr>
        <p:spPr>
          <a:xfrm rot="3548392" flipV="1">
            <a:off x="1004187" y="2694904"/>
            <a:ext cx="2662287" cy="2004526"/>
          </a:xfrm>
          <a:custGeom>
            <a:avLst/>
            <a:gdLst>
              <a:gd name="connsiteX0" fmla="*/ 0 w 2662287"/>
              <a:gd name="connsiteY0" fmla="*/ 2004526 h 2004526"/>
              <a:gd name="connsiteX1" fmla="*/ 889833 w 2662287"/>
              <a:gd name="connsiteY1" fmla="*/ 1013232 h 2004526"/>
              <a:gd name="connsiteX2" fmla="*/ 892177 w 2662287"/>
              <a:gd name="connsiteY2" fmla="*/ 1013232 h 2004526"/>
              <a:gd name="connsiteX3" fmla="*/ 1651320 w 2662287"/>
              <a:gd name="connsiteY3" fmla="*/ 261062 h 2004526"/>
              <a:gd name="connsiteX4" fmla="*/ 2393969 w 2662287"/>
              <a:gd name="connsiteY4" fmla="*/ 861438 h 2004526"/>
              <a:gd name="connsiteX5" fmla="*/ 2406657 w 2662287"/>
              <a:gd name="connsiteY5" fmla="*/ 978205 h 2004526"/>
              <a:gd name="connsiteX6" fmla="*/ 2662287 w 2662287"/>
              <a:gd name="connsiteY6" fmla="*/ 978205 h 2004526"/>
              <a:gd name="connsiteX7" fmla="*/ 2638186 w 2662287"/>
              <a:gd name="connsiteY7" fmla="*/ 785634 h 2004526"/>
              <a:gd name="connsiteX8" fmla="*/ 1651320 w 2662287"/>
              <a:gd name="connsiteY8" fmla="*/ 0 h 2004526"/>
              <a:gd name="connsiteX9" fmla="*/ 638789 w 2662287"/>
              <a:gd name="connsiteY9" fmla="*/ 999348 h 2004526"/>
              <a:gd name="connsiteX10" fmla="*/ 637040 w 2662287"/>
              <a:gd name="connsiteY10" fmla="*/ 999348 h 2004526"/>
              <a:gd name="connsiteX11" fmla="*/ 0 w 2662287"/>
              <a:gd name="connsiteY11" fmla="*/ 1739286 h 2004526"/>
              <a:gd name="connsiteX12" fmla="*/ 128670 w 2662287"/>
              <a:gd name="connsiteY12" fmla="*/ 1844192 h 2004526"/>
              <a:gd name="connsiteX13" fmla="*/ 124052 w 2662287"/>
              <a:gd name="connsiteY13" fmla="*/ 1849448 h 2004526"/>
              <a:gd name="connsiteX14" fmla="*/ 0 w 2662287"/>
              <a:gd name="connsiteY14" fmla="*/ 2004526 h 200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2287" h="2004526">
                <a:moveTo>
                  <a:pt x="0" y="2004526"/>
                </a:moveTo>
                <a:cubicBezTo>
                  <a:pt x="497569" y="1945483"/>
                  <a:pt x="884151" y="1525208"/>
                  <a:pt x="889833" y="1013232"/>
                </a:cubicBezTo>
                <a:lnTo>
                  <a:pt x="892177" y="1013232"/>
                </a:lnTo>
                <a:cubicBezTo>
                  <a:pt x="895599" y="597105"/>
                  <a:pt x="1234215" y="261062"/>
                  <a:pt x="1651320" y="261062"/>
                </a:cubicBezTo>
                <a:cubicBezTo>
                  <a:pt x="2016287" y="261062"/>
                  <a:pt x="2321162" y="518345"/>
                  <a:pt x="2393969" y="861438"/>
                </a:cubicBezTo>
                <a:lnTo>
                  <a:pt x="2406657" y="978205"/>
                </a:lnTo>
                <a:lnTo>
                  <a:pt x="2662287" y="978205"/>
                </a:lnTo>
                <a:lnTo>
                  <a:pt x="2638186" y="785634"/>
                </a:lnTo>
                <a:cubicBezTo>
                  <a:pt x="2535592" y="335625"/>
                  <a:pt x="2132651" y="0"/>
                  <a:pt x="1651320" y="0"/>
                </a:cubicBezTo>
                <a:cubicBezTo>
                  <a:pt x="1096365" y="0"/>
                  <a:pt x="645614" y="446151"/>
                  <a:pt x="638789" y="999348"/>
                </a:cubicBezTo>
                <a:lnTo>
                  <a:pt x="637040" y="999348"/>
                </a:lnTo>
                <a:cubicBezTo>
                  <a:pt x="633960" y="1373872"/>
                  <a:pt x="359360" y="1683524"/>
                  <a:pt x="0" y="1739286"/>
                </a:cubicBezTo>
                <a:cubicBezTo>
                  <a:pt x="6108" y="1730114"/>
                  <a:pt x="129920" y="1831294"/>
                  <a:pt x="128670" y="1844192"/>
                </a:cubicBezTo>
                <a:lnTo>
                  <a:pt x="124052" y="1849448"/>
                </a:lnTo>
                <a:cubicBezTo>
                  <a:pt x="102415" y="1877202"/>
                  <a:pt x="11781" y="2002822"/>
                  <a:pt x="0" y="2004526"/>
                </a:cubicBezTo>
                <a:close/>
              </a:path>
            </a:pathLst>
          </a:custGeom>
          <a:solidFill>
            <a:schemeClr val="tx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 lastClr="FFFFFF"/>
              </a:solidFill>
              <a:latin typeface="Calibri" panose="020F0502020204030204"/>
              <a:ea typeface="微软雅黑" panose="020B0503020204020204" charset="-122"/>
            </a:endParaRPr>
          </a:p>
        </p:txBody>
      </p:sp>
      <p:sp>
        <p:nvSpPr>
          <p:cNvPr id="23" name="矩形 22"/>
          <p:cNvSpPr/>
          <p:nvPr/>
        </p:nvSpPr>
        <p:spPr>
          <a:xfrm rot="19520441">
            <a:off x="1158700" y="3970776"/>
            <a:ext cx="2879677" cy="1838107"/>
          </a:xfrm>
          <a:prstGeom prst="rect">
            <a:avLst/>
          </a:prstGeom>
          <a:ln>
            <a:solidFill>
              <a:srgbClr val="FFFFFF"/>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rot="19520441">
            <a:off x="1776693" y="4088317"/>
            <a:ext cx="2879677" cy="1838107"/>
          </a:xfrm>
          <a:prstGeom prst="rect">
            <a:avLst/>
          </a:prstGeom>
          <a:solidFill>
            <a:schemeClr val="accent1"/>
          </a:solidFill>
          <a:ln>
            <a:solidFill>
              <a:srgbClr val="FFFFFF"/>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rot="19520441">
            <a:off x="2394686" y="4205859"/>
            <a:ext cx="2879677" cy="1838107"/>
          </a:xfrm>
          <a:prstGeom prst="rect">
            <a:avLst/>
          </a:prstGeom>
          <a:solidFill>
            <a:schemeClr val="accent1"/>
          </a:solidFill>
          <a:ln>
            <a:solidFill>
              <a:srgbClr val="FFFFFF"/>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KSO_Shape"/>
          <p:cNvSpPr/>
          <p:nvPr/>
        </p:nvSpPr>
        <p:spPr bwMode="auto">
          <a:xfrm rot="19439214">
            <a:off x="3178391" y="4623464"/>
            <a:ext cx="1312266" cy="99513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rgbClr val="FFFFFF"/>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30" name="矩形 29"/>
          <p:cNvSpPr/>
          <p:nvPr/>
        </p:nvSpPr>
        <p:spPr>
          <a:xfrm>
            <a:off x="6917501" y="1494035"/>
            <a:ext cx="4260017" cy="52134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1" name="椭圆 30"/>
          <p:cNvSpPr/>
          <p:nvPr/>
        </p:nvSpPr>
        <p:spPr>
          <a:xfrm>
            <a:off x="723430" y="1739697"/>
            <a:ext cx="3223799" cy="1287669"/>
          </a:xfrm>
          <a:prstGeom prst="ellipse">
            <a:avLst/>
          </a:prstGeom>
          <a:solidFill>
            <a:srgbClr val="FFFFFF"/>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dirty="0">
                <a:solidFill>
                  <a:srgbClr val="4C4D4D"/>
                </a:solidFill>
                <a:latin typeface="+mn-ea"/>
              </a:rPr>
              <a:t>请输入您的小标题</a:t>
            </a:r>
            <a:endParaRPr lang="zh-CN" altLang="zh-CN" dirty="0">
              <a:solidFill>
                <a:srgbClr val="4C4D4D"/>
              </a:solidFill>
              <a:latin typeface="+mn-ea"/>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3" name="MH_Other_1"/>
          <p:cNvSpPr/>
          <p:nvPr>
            <p:custDataLst>
              <p:tags r:id="rId1"/>
            </p:custDataLst>
          </p:nvPr>
        </p:nvSpPr>
        <p:spPr>
          <a:xfrm rot="1800000">
            <a:off x="8561741" y="2435720"/>
            <a:ext cx="218521" cy="2496472"/>
          </a:xfrm>
          <a:custGeom>
            <a:avLst/>
            <a:gdLst>
              <a:gd name="connsiteX0" fmla="*/ 432000 w 432000"/>
              <a:gd name="connsiteY0" fmla="*/ 0 h 5082052"/>
              <a:gd name="connsiteX1" fmla="*/ 432000 w 432000"/>
              <a:gd name="connsiteY1" fmla="*/ 4832637 h 5082052"/>
              <a:gd name="connsiteX2" fmla="*/ 0 w 432000"/>
              <a:gd name="connsiteY2" fmla="*/ 5082052 h 5082052"/>
              <a:gd name="connsiteX3" fmla="*/ 0 w 432000"/>
              <a:gd name="connsiteY3" fmla="*/ 266230 h 5082052"/>
            </a:gdLst>
            <a:ahLst/>
            <a:cxnLst>
              <a:cxn ang="0">
                <a:pos x="connsiteX0" y="connsiteY0"/>
              </a:cxn>
              <a:cxn ang="0">
                <a:pos x="connsiteX1" y="connsiteY1"/>
              </a:cxn>
              <a:cxn ang="0">
                <a:pos x="connsiteX2" y="connsiteY2"/>
              </a:cxn>
              <a:cxn ang="0">
                <a:pos x="connsiteX3" y="connsiteY3"/>
              </a:cxn>
            </a:cxnLst>
            <a:rect l="l" t="t" r="r" b="b"/>
            <a:pathLst>
              <a:path w="432000" h="5082052">
                <a:moveTo>
                  <a:pt x="432000" y="0"/>
                </a:moveTo>
                <a:lnTo>
                  <a:pt x="432000" y="4832637"/>
                </a:lnTo>
                <a:lnTo>
                  <a:pt x="0" y="5082052"/>
                </a:lnTo>
                <a:lnTo>
                  <a:pt x="0" y="266230"/>
                </a:lnTo>
                <a:close/>
              </a:path>
            </a:pathLst>
          </a:custGeom>
          <a:solidFill>
            <a:schemeClr val="accent1"/>
          </a:solidFill>
          <a:ln w="12700" cap="flat" cmpd="sng" algn="ctr">
            <a:noFill/>
            <a:prstDash val="solid"/>
            <a:miter lim="800000"/>
          </a:ln>
          <a:effectLst/>
        </p:spPr>
        <p:txBody>
          <a:bodyPr anchor="ctr">
            <a:normAutofit/>
          </a:bodyPr>
          <a:lstStyle/>
          <a:p>
            <a:pPr algn="ctr">
              <a:defRPr/>
            </a:pPr>
            <a:endParaRPr lang="zh-CN" altLang="en-US" kern="0" dirty="0">
              <a:sym typeface="Arial" panose="020B0604020202020204" pitchFamily="34" charset="0"/>
            </a:endParaRPr>
          </a:p>
        </p:txBody>
      </p:sp>
      <p:sp>
        <p:nvSpPr>
          <p:cNvPr id="14" name="MH_Other_2"/>
          <p:cNvSpPr/>
          <p:nvPr>
            <p:custDataLst>
              <p:tags r:id="rId2"/>
            </p:custDataLst>
          </p:nvPr>
        </p:nvSpPr>
        <p:spPr>
          <a:xfrm>
            <a:off x="8193306" y="4495150"/>
            <a:ext cx="1832017" cy="218521"/>
          </a:xfrm>
          <a:custGeom>
            <a:avLst/>
            <a:gdLst>
              <a:gd name="connsiteX0" fmla="*/ 249416 w 3622804"/>
              <a:gd name="connsiteY0" fmla="*/ 0 h 432000"/>
              <a:gd name="connsiteX1" fmla="*/ 3373389 w 3622804"/>
              <a:gd name="connsiteY1" fmla="*/ 0 h 432000"/>
              <a:gd name="connsiteX2" fmla="*/ 3622804 w 3622804"/>
              <a:gd name="connsiteY2" fmla="*/ 432000 h 432000"/>
              <a:gd name="connsiteX3" fmla="*/ 0 w 3622804"/>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3622804" h="432000">
                <a:moveTo>
                  <a:pt x="249416" y="0"/>
                </a:moveTo>
                <a:lnTo>
                  <a:pt x="3373389" y="0"/>
                </a:lnTo>
                <a:lnTo>
                  <a:pt x="3622804" y="432000"/>
                </a:lnTo>
                <a:lnTo>
                  <a:pt x="0" y="432000"/>
                </a:lnTo>
                <a:close/>
              </a:path>
            </a:pathLst>
          </a:custGeom>
          <a:solidFill>
            <a:schemeClr val="accent1"/>
          </a:solidFill>
          <a:ln w="12700" cap="flat" cmpd="sng" algn="ctr">
            <a:noFill/>
            <a:prstDash val="solid"/>
            <a:miter lim="800000"/>
          </a:ln>
          <a:effectLst/>
        </p:spPr>
        <p:txBody>
          <a:bodyPr anchor="ctr">
            <a:normAutofit fontScale="40000" lnSpcReduction="20000"/>
          </a:bodyPr>
          <a:lstStyle/>
          <a:p>
            <a:pPr algn="ctr">
              <a:defRPr/>
            </a:pPr>
            <a:endParaRPr lang="zh-CN" altLang="en-US" kern="0" dirty="0">
              <a:sym typeface="Arial" panose="020B0604020202020204" pitchFamily="34" charset="0"/>
            </a:endParaRPr>
          </a:p>
        </p:txBody>
      </p:sp>
      <p:sp>
        <p:nvSpPr>
          <p:cNvPr id="20" name="MH_Other_3"/>
          <p:cNvSpPr/>
          <p:nvPr>
            <p:custDataLst>
              <p:tags r:id="rId3"/>
            </p:custDataLst>
          </p:nvPr>
        </p:nvSpPr>
        <p:spPr>
          <a:xfrm rot="9000000">
            <a:off x="9818235" y="2560225"/>
            <a:ext cx="218521" cy="2509177"/>
          </a:xfrm>
          <a:custGeom>
            <a:avLst/>
            <a:gdLst>
              <a:gd name="connsiteX0" fmla="*/ 0 w 432000"/>
              <a:gd name="connsiteY0" fmla="*/ 4963154 h 4963154"/>
              <a:gd name="connsiteX1" fmla="*/ 0 w 432000"/>
              <a:gd name="connsiteY1" fmla="*/ 249415 h 4963154"/>
              <a:gd name="connsiteX2" fmla="*/ 432000 w 432000"/>
              <a:gd name="connsiteY2" fmla="*/ 0 h 4963154"/>
              <a:gd name="connsiteX3" fmla="*/ 432000 w 432000"/>
              <a:gd name="connsiteY3" fmla="*/ 4713738 h 4963154"/>
            </a:gdLst>
            <a:ahLst/>
            <a:cxnLst>
              <a:cxn ang="0">
                <a:pos x="connsiteX0" y="connsiteY0"/>
              </a:cxn>
              <a:cxn ang="0">
                <a:pos x="connsiteX1" y="connsiteY1"/>
              </a:cxn>
              <a:cxn ang="0">
                <a:pos x="connsiteX2" y="connsiteY2"/>
              </a:cxn>
              <a:cxn ang="0">
                <a:pos x="connsiteX3" y="connsiteY3"/>
              </a:cxn>
            </a:cxnLst>
            <a:rect l="l" t="t" r="r" b="b"/>
            <a:pathLst>
              <a:path w="432000" h="4963154">
                <a:moveTo>
                  <a:pt x="0" y="4963154"/>
                </a:moveTo>
                <a:lnTo>
                  <a:pt x="0" y="249415"/>
                </a:lnTo>
                <a:lnTo>
                  <a:pt x="432000" y="0"/>
                </a:lnTo>
                <a:lnTo>
                  <a:pt x="432000" y="4713738"/>
                </a:lnTo>
                <a:close/>
              </a:path>
            </a:pathLst>
          </a:custGeom>
          <a:solidFill>
            <a:schemeClr val="accent1"/>
          </a:solidFill>
          <a:ln w="12700" cap="flat" cmpd="sng" algn="ctr">
            <a:noFill/>
            <a:prstDash val="solid"/>
            <a:miter lim="800000"/>
          </a:ln>
          <a:effectLst/>
        </p:spPr>
        <p:txBody>
          <a:bodyPr anchor="ctr">
            <a:normAutofit/>
          </a:bodyPr>
          <a:lstStyle/>
          <a:p>
            <a:pPr algn="ctr">
              <a:defRPr/>
            </a:pPr>
            <a:endParaRPr lang="zh-CN" altLang="en-US" kern="0" dirty="0">
              <a:sym typeface="Arial" panose="020B0604020202020204" pitchFamily="34" charset="0"/>
            </a:endParaRPr>
          </a:p>
        </p:txBody>
      </p:sp>
      <p:sp>
        <p:nvSpPr>
          <p:cNvPr id="21" name="MH_Other_4"/>
          <p:cNvSpPr/>
          <p:nvPr>
            <p:custDataLst>
              <p:tags r:id="rId4"/>
            </p:custDataLst>
          </p:nvPr>
        </p:nvSpPr>
        <p:spPr>
          <a:xfrm rot="1800000">
            <a:off x="8800589" y="2809237"/>
            <a:ext cx="217250" cy="1858696"/>
          </a:xfrm>
          <a:custGeom>
            <a:avLst/>
            <a:gdLst>
              <a:gd name="connsiteX0" fmla="*/ 0 w 363878"/>
              <a:gd name="connsiteY0" fmla="*/ 0 h 2997800"/>
              <a:gd name="connsiteX1" fmla="*/ 363878 w 363878"/>
              <a:gd name="connsiteY1" fmla="*/ 236739 h 2997800"/>
              <a:gd name="connsiteX2" fmla="*/ 363878 w 363878"/>
              <a:gd name="connsiteY2" fmla="*/ 2787715 h 2997800"/>
              <a:gd name="connsiteX3" fmla="*/ 0 w 363878"/>
              <a:gd name="connsiteY3" fmla="*/ 2997800 h 2997800"/>
            </a:gdLst>
            <a:ahLst/>
            <a:cxnLst>
              <a:cxn ang="0">
                <a:pos x="connsiteX0" y="connsiteY0"/>
              </a:cxn>
              <a:cxn ang="0">
                <a:pos x="connsiteX1" y="connsiteY1"/>
              </a:cxn>
              <a:cxn ang="0">
                <a:pos x="connsiteX2" y="connsiteY2"/>
              </a:cxn>
              <a:cxn ang="0">
                <a:pos x="connsiteX3" y="connsiteY3"/>
              </a:cxn>
            </a:cxnLst>
            <a:rect l="l" t="t" r="r" b="b"/>
            <a:pathLst>
              <a:path w="363878" h="2997800">
                <a:moveTo>
                  <a:pt x="0" y="0"/>
                </a:moveTo>
                <a:lnTo>
                  <a:pt x="363878" y="236739"/>
                </a:lnTo>
                <a:lnTo>
                  <a:pt x="363878" y="2787715"/>
                </a:lnTo>
                <a:lnTo>
                  <a:pt x="0" y="2997800"/>
                </a:lnTo>
                <a:close/>
              </a:path>
            </a:pathLst>
          </a:custGeom>
          <a:solidFill>
            <a:schemeClr val="accent1"/>
          </a:solidFill>
          <a:ln w="12700" cap="flat" cmpd="sng" algn="ctr">
            <a:noFill/>
            <a:prstDash val="solid"/>
            <a:miter lim="800000"/>
          </a:ln>
          <a:effectLst/>
        </p:spPr>
        <p:txBody>
          <a:bodyPr anchor="ctr">
            <a:normAutofit/>
          </a:bodyPr>
          <a:lstStyle/>
          <a:p>
            <a:pPr algn="ctr">
              <a:defRPr/>
            </a:pPr>
            <a:endParaRPr lang="zh-CN" altLang="en-US" kern="0" dirty="0">
              <a:sym typeface="Arial" panose="020B0604020202020204" pitchFamily="34" charset="0"/>
            </a:endParaRPr>
          </a:p>
        </p:txBody>
      </p:sp>
      <p:sp>
        <p:nvSpPr>
          <p:cNvPr id="22" name="MH_Other_5"/>
          <p:cNvSpPr/>
          <p:nvPr>
            <p:custDataLst>
              <p:tags r:id="rId5"/>
            </p:custDataLst>
          </p:nvPr>
        </p:nvSpPr>
        <p:spPr>
          <a:xfrm>
            <a:off x="7943022" y="4739080"/>
            <a:ext cx="2495202" cy="218521"/>
          </a:xfrm>
          <a:custGeom>
            <a:avLst/>
            <a:gdLst>
              <a:gd name="connsiteX0" fmla="*/ 0 w 4846421"/>
              <a:gd name="connsiteY0" fmla="*/ 0 h 432000"/>
              <a:gd name="connsiteX1" fmla="*/ 4597006 w 4846421"/>
              <a:gd name="connsiteY1" fmla="*/ 0 h 432000"/>
              <a:gd name="connsiteX2" fmla="*/ 4846421 w 4846421"/>
              <a:gd name="connsiteY2" fmla="*/ 432000 h 432000"/>
              <a:gd name="connsiteX3" fmla="*/ 249415 w 4846421"/>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4846421" h="432000">
                <a:moveTo>
                  <a:pt x="0" y="0"/>
                </a:moveTo>
                <a:lnTo>
                  <a:pt x="4597006" y="0"/>
                </a:lnTo>
                <a:lnTo>
                  <a:pt x="4846421" y="432000"/>
                </a:lnTo>
                <a:lnTo>
                  <a:pt x="249415" y="432000"/>
                </a:lnTo>
                <a:close/>
              </a:path>
            </a:pathLst>
          </a:custGeom>
          <a:solidFill>
            <a:schemeClr val="accent1"/>
          </a:solidFill>
          <a:ln w="12700" cap="flat" cmpd="sng" algn="ctr">
            <a:noFill/>
            <a:prstDash val="solid"/>
            <a:miter lim="800000"/>
          </a:ln>
          <a:effectLst/>
        </p:spPr>
        <p:txBody>
          <a:bodyPr anchor="ctr">
            <a:normAutofit fontScale="40000" lnSpcReduction="20000"/>
          </a:bodyPr>
          <a:lstStyle/>
          <a:p>
            <a:pPr algn="ctr">
              <a:defRPr/>
            </a:pPr>
            <a:endParaRPr lang="zh-CN" altLang="en-US" kern="0" dirty="0">
              <a:sym typeface="Arial" panose="020B0604020202020204" pitchFamily="34" charset="0"/>
            </a:endParaRPr>
          </a:p>
        </p:txBody>
      </p:sp>
      <p:sp>
        <p:nvSpPr>
          <p:cNvPr id="23" name="MH_Other_6"/>
          <p:cNvSpPr/>
          <p:nvPr>
            <p:custDataLst>
              <p:tags r:id="rId6"/>
            </p:custDataLst>
          </p:nvPr>
        </p:nvSpPr>
        <p:spPr>
          <a:xfrm rot="9000000">
            <a:off x="9646722" y="3088741"/>
            <a:ext cx="218521" cy="1837099"/>
          </a:xfrm>
          <a:custGeom>
            <a:avLst/>
            <a:gdLst>
              <a:gd name="connsiteX0" fmla="*/ 0 w 363878"/>
              <a:gd name="connsiteY0" fmla="*/ 2784027 h 2784027"/>
              <a:gd name="connsiteX1" fmla="*/ 0 w 363878"/>
              <a:gd name="connsiteY1" fmla="*/ 0 h 2784027"/>
              <a:gd name="connsiteX2" fmla="*/ 363878 w 363878"/>
              <a:gd name="connsiteY2" fmla="*/ 184671 h 2784027"/>
              <a:gd name="connsiteX3" fmla="*/ 363878 w 363878"/>
              <a:gd name="connsiteY3" fmla="*/ 2573942 h 2784027"/>
            </a:gdLst>
            <a:ahLst/>
            <a:cxnLst>
              <a:cxn ang="0">
                <a:pos x="connsiteX0" y="connsiteY0"/>
              </a:cxn>
              <a:cxn ang="0">
                <a:pos x="connsiteX1" y="connsiteY1"/>
              </a:cxn>
              <a:cxn ang="0">
                <a:pos x="connsiteX2" y="connsiteY2"/>
              </a:cxn>
              <a:cxn ang="0">
                <a:pos x="connsiteX3" y="connsiteY3"/>
              </a:cxn>
            </a:cxnLst>
            <a:rect l="l" t="t" r="r" b="b"/>
            <a:pathLst>
              <a:path w="363878" h="2784027">
                <a:moveTo>
                  <a:pt x="0" y="2784027"/>
                </a:moveTo>
                <a:lnTo>
                  <a:pt x="0" y="0"/>
                </a:lnTo>
                <a:lnTo>
                  <a:pt x="363878" y="184671"/>
                </a:lnTo>
                <a:lnTo>
                  <a:pt x="363878" y="2573942"/>
                </a:lnTo>
                <a:close/>
              </a:path>
            </a:pathLst>
          </a:custGeom>
          <a:solidFill>
            <a:schemeClr val="accent1"/>
          </a:solidFill>
          <a:ln w="12700" cap="flat" cmpd="sng" algn="ctr">
            <a:noFill/>
            <a:prstDash val="solid"/>
            <a:miter lim="800000"/>
          </a:ln>
          <a:effectLst/>
        </p:spPr>
        <p:txBody>
          <a:bodyPr anchor="ctr">
            <a:normAutofit/>
          </a:bodyPr>
          <a:lstStyle/>
          <a:p>
            <a:pPr algn="ctr">
              <a:defRPr/>
            </a:pPr>
            <a:endParaRPr lang="zh-CN" altLang="en-US" kern="0" dirty="0">
              <a:sym typeface="Arial" panose="020B0604020202020204" pitchFamily="34" charset="0"/>
            </a:endParaRPr>
          </a:p>
        </p:txBody>
      </p:sp>
      <p:sp>
        <p:nvSpPr>
          <p:cNvPr id="24" name="矩形 23"/>
          <p:cNvSpPr/>
          <p:nvPr/>
        </p:nvSpPr>
        <p:spPr>
          <a:xfrm>
            <a:off x="8060784" y="5035094"/>
            <a:ext cx="2377440" cy="10521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a:t>
            </a:r>
            <a:endParaRPr lang="zh-CN" altLang="zh-CN" sz="1800" dirty="0">
              <a:solidFill>
                <a:schemeClr val="tx1"/>
              </a:solidFill>
              <a:latin typeface="+mn-ea"/>
            </a:endParaRPr>
          </a:p>
        </p:txBody>
      </p:sp>
      <p:sp>
        <p:nvSpPr>
          <p:cNvPr id="25" name="矩形 24"/>
          <p:cNvSpPr/>
          <p:nvPr/>
        </p:nvSpPr>
        <p:spPr>
          <a:xfrm rot="3600788">
            <a:off x="9344632" y="2905467"/>
            <a:ext cx="2377440" cy="10521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a:t>
            </a:r>
            <a:endParaRPr lang="zh-CN" altLang="zh-CN" sz="1800" dirty="0">
              <a:solidFill>
                <a:schemeClr val="tx1"/>
              </a:solidFill>
              <a:latin typeface="+mn-ea"/>
            </a:endParaRPr>
          </a:p>
        </p:txBody>
      </p:sp>
      <p:sp>
        <p:nvSpPr>
          <p:cNvPr id="26" name="矩形 25"/>
          <p:cNvSpPr/>
          <p:nvPr/>
        </p:nvSpPr>
        <p:spPr>
          <a:xfrm rot="18030656">
            <a:off x="6837488" y="2795059"/>
            <a:ext cx="2377440" cy="10521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a:t>
            </a:r>
            <a:endParaRPr lang="zh-CN" altLang="zh-CN" sz="1800" dirty="0">
              <a:solidFill>
                <a:schemeClr val="tx1"/>
              </a:solidFill>
              <a:latin typeface="+mn-ea"/>
            </a:endParaRPr>
          </a:p>
        </p:txBody>
      </p:sp>
      <p:sp>
        <p:nvSpPr>
          <p:cNvPr id="27" name="矩形 26"/>
          <p:cNvSpPr/>
          <p:nvPr/>
        </p:nvSpPr>
        <p:spPr>
          <a:xfrm>
            <a:off x="865508" y="2029919"/>
            <a:ext cx="4726807" cy="4086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indent="-342900">
              <a:lnSpc>
                <a:spcPct val="150000"/>
              </a:lnSpc>
              <a:buFont typeface="+mj-lt"/>
              <a:buAutoNum type="alphaLcParenR"/>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LcParenR"/>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LcParenR"/>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4097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谢</a:t>
            </a:r>
          </a:p>
        </p:txBody>
      </p:sp>
      <p:sp>
        <p:nvSpPr>
          <p:cNvPr id="124" name="椭圆 123"/>
          <p:cNvSpPr/>
          <p:nvPr/>
        </p:nvSpPr>
        <p:spPr>
          <a:xfrm>
            <a:off x="38671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谢</a:t>
            </a:r>
          </a:p>
        </p:txBody>
      </p:sp>
      <p:sp>
        <p:nvSpPr>
          <p:cNvPr id="125" name="椭圆 124"/>
          <p:cNvSpPr/>
          <p:nvPr/>
        </p:nvSpPr>
        <p:spPr>
          <a:xfrm>
            <a:off x="63246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观</a:t>
            </a:r>
          </a:p>
        </p:txBody>
      </p:sp>
      <p:sp>
        <p:nvSpPr>
          <p:cNvPr id="126" name="椭圆 125"/>
          <p:cNvSpPr/>
          <p:nvPr/>
        </p:nvSpPr>
        <p:spPr>
          <a:xfrm>
            <a:off x="87820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看</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nchor="b"/>
          <a:lstStyle/>
          <a:p>
            <a:r>
              <a:rPr lang="zh-CN" altLang="en-US" dirty="0"/>
              <a:t>请输入第一章大标题</a:t>
            </a:r>
          </a:p>
        </p:txBody>
      </p:sp>
      <p:sp>
        <p:nvSpPr>
          <p:cNvPr id="9219" name="文本占位符 2"/>
          <p:cNvSpPr>
            <a:spLocks noGrp="1"/>
          </p:cNvSpPr>
          <p:nvPr>
            <p:ph type="body" idx="1"/>
          </p:nvPr>
        </p:nvSpPr>
        <p:spPr/>
        <p:txBody>
          <a:bodyPr/>
          <a:lstStyle/>
          <a:p>
            <a:r>
              <a:rPr lang="zh-CN" altLang="en-US" dirty="0"/>
              <a:t>请输入第一章说明小标题</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14" name="组合 13"/>
          <p:cNvGrpSpPr/>
          <p:nvPr/>
        </p:nvGrpSpPr>
        <p:grpSpPr>
          <a:xfrm rot="1181113">
            <a:off x="716925" y="3690990"/>
            <a:ext cx="4253805" cy="291304"/>
            <a:chOff x="3157239" y="3969697"/>
            <a:chExt cx="1888573" cy="129331"/>
          </a:xfrm>
        </p:grpSpPr>
        <p:sp>
          <p:nvSpPr>
            <p:cNvPr id="15" name="Freeform 40"/>
            <p:cNvSpPr/>
            <p:nvPr/>
          </p:nvSpPr>
          <p:spPr bwMode="auto">
            <a:xfrm>
              <a:off x="4810183" y="3969697"/>
              <a:ext cx="235629" cy="129331"/>
            </a:xfrm>
            <a:custGeom>
              <a:avLst/>
              <a:gdLst>
                <a:gd name="T0" fmla="*/ 0 w 50"/>
                <a:gd name="T1" fmla="*/ 27 h 27"/>
                <a:gd name="T2" fmla="*/ 49 w 50"/>
                <a:gd name="T3" fmla="*/ 15 h 27"/>
                <a:gd name="T4" fmla="*/ 49 w 50"/>
                <a:gd name="T5" fmla="*/ 12 h 27"/>
                <a:gd name="T6" fmla="*/ 0 w 50"/>
                <a:gd name="T7" fmla="*/ 0 h 27"/>
                <a:gd name="T8" fmla="*/ 0 w 50"/>
                <a:gd name="T9" fmla="*/ 27 h 27"/>
              </a:gdLst>
              <a:ahLst/>
              <a:cxnLst>
                <a:cxn ang="0">
                  <a:pos x="T0" y="T1"/>
                </a:cxn>
                <a:cxn ang="0">
                  <a:pos x="T2" y="T3"/>
                </a:cxn>
                <a:cxn ang="0">
                  <a:pos x="T4" y="T5"/>
                </a:cxn>
                <a:cxn ang="0">
                  <a:pos x="T6" y="T7"/>
                </a:cxn>
                <a:cxn ang="0">
                  <a:pos x="T8" y="T9"/>
                </a:cxn>
              </a:cxnLst>
              <a:rect l="0" t="0" r="r" b="b"/>
              <a:pathLst>
                <a:path w="50" h="27">
                  <a:moveTo>
                    <a:pt x="0" y="27"/>
                  </a:moveTo>
                  <a:cubicBezTo>
                    <a:pt x="49" y="15"/>
                    <a:pt x="49" y="15"/>
                    <a:pt x="49" y="15"/>
                  </a:cubicBezTo>
                  <a:cubicBezTo>
                    <a:pt x="50" y="15"/>
                    <a:pt x="50" y="13"/>
                    <a:pt x="49" y="12"/>
                  </a:cubicBezTo>
                  <a:cubicBezTo>
                    <a:pt x="0" y="0"/>
                    <a:pt x="0" y="0"/>
                    <a:pt x="0" y="0"/>
                  </a:cubicBezTo>
                  <a:lnTo>
                    <a:pt x="0" y="27"/>
                  </a:lnTo>
                  <a:close/>
                </a:path>
              </a:pathLst>
            </a:custGeom>
            <a:solidFill>
              <a:srgbClr val="FFE0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Rectangle 41"/>
            <p:cNvSpPr>
              <a:spLocks noChangeArrowheads="1"/>
            </p:cNvSpPr>
            <p:nvPr/>
          </p:nvSpPr>
          <p:spPr bwMode="auto">
            <a:xfrm>
              <a:off x="3205073" y="3969697"/>
              <a:ext cx="1605110" cy="129331"/>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7" name="Oval 42"/>
            <p:cNvSpPr>
              <a:spLocks noChangeArrowheads="1"/>
            </p:cNvSpPr>
            <p:nvPr/>
          </p:nvSpPr>
          <p:spPr bwMode="auto">
            <a:xfrm>
              <a:off x="3157239" y="3969697"/>
              <a:ext cx="95669" cy="129331"/>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8" name="Rectangle 43"/>
            <p:cNvSpPr>
              <a:spLocks noChangeArrowheads="1"/>
            </p:cNvSpPr>
            <p:nvPr/>
          </p:nvSpPr>
          <p:spPr bwMode="auto">
            <a:xfrm>
              <a:off x="3205073" y="3969697"/>
              <a:ext cx="184251" cy="129331"/>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 name="Freeform 44"/>
            <p:cNvSpPr/>
            <p:nvPr/>
          </p:nvSpPr>
          <p:spPr bwMode="auto">
            <a:xfrm>
              <a:off x="3252908" y="3969697"/>
              <a:ext cx="240944" cy="129331"/>
            </a:xfrm>
            <a:custGeom>
              <a:avLst/>
              <a:gdLst>
                <a:gd name="T0" fmla="*/ 51 w 51"/>
                <a:gd name="T1" fmla="*/ 14 h 27"/>
                <a:gd name="T2" fmla="*/ 41 w 51"/>
                <a:gd name="T3" fmla="*/ 0 h 27"/>
                <a:gd name="T4" fmla="*/ 0 w 51"/>
                <a:gd name="T5" fmla="*/ 0 h 27"/>
                <a:gd name="T6" fmla="*/ 10 w 51"/>
                <a:gd name="T7" fmla="*/ 14 h 27"/>
                <a:gd name="T8" fmla="*/ 0 w 51"/>
                <a:gd name="T9" fmla="*/ 27 h 27"/>
                <a:gd name="T10" fmla="*/ 41 w 51"/>
                <a:gd name="T11" fmla="*/ 27 h 27"/>
                <a:gd name="T12" fmla="*/ 51 w 51"/>
                <a:gd name="T13" fmla="*/ 14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51" y="14"/>
                  </a:moveTo>
                  <a:cubicBezTo>
                    <a:pt x="51" y="6"/>
                    <a:pt x="47" y="0"/>
                    <a:pt x="41" y="0"/>
                  </a:cubicBezTo>
                  <a:cubicBezTo>
                    <a:pt x="0" y="0"/>
                    <a:pt x="0" y="0"/>
                    <a:pt x="0" y="0"/>
                  </a:cubicBezTo>
                  <a:cubicBezTo>
                    <a:pt x="5" y="0"/>
                    <a:pt x="10" y="6"/>
                    <a:pt x="10" y="14"/>
                  </a:cubicBezTo>
                  <a:cubicBezTo>
                    <a:pt x="10" y="21"/>
                    <a:pt x="5" y="27"/>
                    <a:pt x="0" y="27"/>
                  </a:cubicBezTo>
                  <a:cubicBezTo>
                    <a:pt x="41" y="27"/>
                    <a:pt x="41" y="27"/>
                    <a:pt x="41" y="27"/>
                  </a:cubicBezTo>
                  <a:cubicBezTo>
                    <a:pt x="47" y="27"/>
                    <a:pt x="51" y="21"/>
                    <a:pt x="51" y="14"/>
                  </a:cubicBezTo>
                  <a:close/>
                </a:path>
              </a:pathLst>
            </a:custGeom>
            <a:solidFill>
              <a:schemeClr val="accent1">
                <a:lumMod val="40000"/>
                <a:lumOff val="60000"/>
              </a:schemeClr>
            </a:solidFill>
            <a:ln>
              <a:noFill/>
            </a:ln>
          </p:spPr>
          <p:txBody>
            <a:bodyPr vert="horz" wrap="square" lIns="91440" tIns="45720" rIns="91440" bIns="45720" numCol="1" anchor="t" anchorCtr="0" compatLnSpc="1"/>
            <a:lstStyle/>
            <a:p>
              <a:endParaRPr lang="zh-CN" altLang="en-US"/>
            </a:p>
          </p:txBody>
        </p:sp>
        <p:sp>
          <p:nvSpPr>
            <p:cNvPr id="20" name="Freeform 45"/>
            <p:cNvSpPr/>
            <p:nvPr/>
          </p:nvSpPr>
          <p:spPr bwMode="auto">
            <a:xfrm>
              <a:off x="4960773" y="4008673"/>
              <a:ext cx="85039" cy="56693"/>
            </a:xfrm>
            <a:custGeom>
              <a:avLst/>
              <a:gdLst>
                <a:gd name="T0" fmla="*/ 1 w 18"/>
                <a:gd name="T1" fmla="*/ 6 h 12"/>
                <a:gd name="T2" fmla="*/ 0 w 18"/>
                <a:gd name="T3" fmla="*/ 12 h 12"/>
                <a:gd name="T4" fmla="*/ 17 w 18"/>
                <a:gd name="T5" fmla="*/ 7 h 12"/>
                <a:gd name="T6" fmla="*/ 17 w 18"/>
                <a:gd name="T7" fmla="*/ 4 h 12"/>
                <a:gd name="T8" fmla="*/ 0 w 18"/>
                <a:gd name="T9" fmla="*/ 0 h 12"/>
                <a:gd name="T10" fmla="*/ 1 w 18"/>
                <a:gd name="T11" fmla="*/ 6 h 12"/>
              </a:gdLst>
              <a:ahLst/>
              <a:cxnLst>
                <a:cxn ang="0">
                  <a:pos x="T0" y="T1"/>
                </a:cxn>
                <a:cxn ang="0">
                  <a:pos x="T2" y="T3"/>
                </a:cxn>
                <a:cxn ang="0">
                  <a:pos x="T4" y="T5"/>
                </a:cxn>
                <a:cxn ang="0">
                  <a:pos x="T6" y="T7"/>
                </a:cxn>
                <a:cxn ang="0">
                  <a:pos x="T8" y="T9"/>
                </a:cxn>
                <a:cxn ang="0">
                  <a:pos x="T10" y="T11"/>
                </a:cxn>
              </a:cxnLst>
              <a:rect l="0" t="0" r="r" b="b"/>
              <a:pathLst>
                <a:path w="18" h="12">
                  <a:moveTo>
                    <a:pt x="1" y="6"/>
                  </a:moveTo>
                  <a:cubicBezTo>
                    <a:pt x="1" y="8"/>
                    <a:pt x="0" y="10"/>
                    <a:pt x="0" y="12"/>
                  </a:cubicBezTo>
                  <a:cubicBezTo>
                    <a:pt x="17" y="7"/>
                    <a:pt x="17" y="7"/>
                    <a:pt x="17" y="7"/>
                  </a:cubicBezTo>
                  <a:cubicBezTo>
                    <a:pt x="18" y="7"/>
                    <a:pt x="18" y="5"/>
                    <a:pt x="17" y="4"/>
                  </a:cubicBezTo>
                  <a:cubicBezTo>
                    <a:pt x="0" y="0"/>
                    <a:pt x="0" y="0"/>
                    <a:pt x="0" y="0"/>
                  </a:cubicBezTo>
                  <a:cubicBezTo>
                    <a:pt x="0" y="2"/>
                    <a:pt x="1" y="4"/>
                    <a:pt x="1" y="6"/>
                  </a:cubicBezTo>
                  <a:close/>
                </a:path>
              </a:pathLst>
            </a:custGeom>
            <a:solidFill>
              <a:srgbClr val="4343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1" name="Freeform 46"/>
          <p:cNvSpPr/>
          <p:nvPr/>
        </p:nvSpPr>
        <p:spPr bwMode="auto">
          <a:xfrm>
            <a:off x="4138424" y="3546092"/>
            <a:ext cx="283463" cy="290550"/>
          </a:xfrm>
          <a:custGeom>
            <a:avLst/>
            <a:gdLst>
              <a:gd name="T0" fmla="*/ 56 w 60"/>
              <a:gd name="T1" fmla="*/ 26 h 61"/>
              <a:gd name="T2" fmla="*/ 50 w 60"/>
              <a:gd name="T3" fmla="*/ 26 h 61"/>
              <a:gd name="T4" fmla="*/ 35 w 60"/>
              <a:gd name="T5" fmla="*/ 10 h 61"/>
              <a:gd name="T6" fmla="*/ 35 w 60"/>
              <a:gd name="T7" fmla="*/ 5 h 61"/>
              <a:gd name="T8" fmla="*/ 30 w 60"/>
              <a:gd name="T9" fmla="*/ 0 h 61"/>
              <a:gd name="T10" fmla="*/ 26 w 60"/>
              <a:gd name="T11" fmla="*/ 5 h 61"/>
              <a:gd name="T12" fmla="*/ 26 w 60"/>
              <a:gd name="T13" fmla="*/ 10 h 61"/>
              <a:gd name="T14" fmla="*/ 10 w 60"/>
              <a:gd name="T15" fmla="*/ 26 h 61"/>
              <a:gd name="T16" fmla="*/ 4 w 60"/>
              <a:gd name="T17" fmla="*/ 26 h 61"/>
              <a:gd name="T18" fmla="*/ 0 w 60"/>
              <a:gd name="T19" fmla="*/ 30 h 61"/>
              <a:gd name="T20" fmla="*/ 0 w 60"/>
              <a:gd name="T21" fmla="*/ 30 h 61"/>
              <a:gd name="T22" fmla="*/ 4 w 60"/>
              <a:gd name="T23" fmla="*/ 35 h 61"/>
              <a:gd name="T24" fmla="*/ 10 w 60"/>
              <a:gd name="T25" fmla="*/ 35 h 61"/>
              <a:gd name="T26" fmla="*/ 26 w 60"/>
              <a:gd name="T27" fmla="*/ 50 h 61"/>
              <a:gd name="T28" fmla="*/ 26 w 60"/>
              <a:gd name="T29" fmla="*/ 56 h 61"/>
              <a:gd name="T30" fmla="*/ 30 w 60"/>
              <a:gd name="T31" fmla="*/ 61 h 61"/>
              <a:gd name="T32" fmla="*/ 35 w 60"/>
              <a:gd name="T33" fmla="*/ 56 h 61"/>
              <a:gd name="T34" fmla="*/ 35 w 60"/>
              <a:gd name="T35" fmla="*/ 50 h 61"/>
              <a:gd name="T36" fmla="*/ 50 w 60"/>
              <a:gd name="T37" fmla="*/ 35 h 61"/>
              <a:gd name="T38" fmla="*/ 56 w 60"/>
              <a:gd name="T39" fmla="*/ 35 h 61"/>
              <a:gd name="T40" fmla="*/ 60 w 60"/>
              <a:gd name="T41" fmla="*/ 30 h 61"/>
              <a:gd name="T42" fmla="*/ 60 w 60"/>
              <a:gd name="T43" fmla="*/ 30 h 61"/>
              <a:gd name="T44" fmla="*/ 56 w 60"/>
              <a:gd name="T4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61">
                <a:moveTo>
                  <a:pt x="56" y="26"/>
                </a:moveTo>
                <a:cubicBezTo>
                  <a:pt x="50" y="26"/>
                  <a:pt x="50" y="26"/>
                  <a:pt x="50" y="26"/>
                </a:cubicBezTo>
                <a:cubicBezTo>
                  <a:pt x="41" y="26"/>
                  <a:pt x="35" y="19"/>
                  <a:pt x="35" y="10"/>
                </a:cubicBezTo>
                <a:cubicBezTo>
                  <a:pt x="35" y="5"/>
                  <a:pt x="35" y="5"/>
                  <a:pt x="35" y="5"/>
                </a:cubicBezTo>
                <a:cubicBezTo>
                  <a:pt x="35" y="2"/>
                  <a:pt x="33" y="0"/>
                  <a:pt x="30" y="0"/>
                </a:cubicBezTo>
                <a:cubicBezTo>
                  <a:pt x="28" y="0"/>
                  <a:pt x="26" y="2"/>
                  <a:pt x="26" y="5"/>
                </a:cubicBezTo>
                <a:cubicBezTo>
                  <a:pt x="26" y="10"/>
                  <a:pt x="26" y="10"/>
                  <a:pt x="26" y="10"/>
                </a:cubicBezTo>
                <a:cubicBezTo>
                  <a:pt x="26" y="19"/>
                  <a:pt x="19" y="26"/>
                  <a:pt x="10" y="26"/>
                </a:cubicBezTo>
                <a:cubicBezTo>
                  <a:pt x="4" y="26"/>
                  <a:pt x="4" y="26"/>
                  <a:pt x="4" y="26"/>
                </a:cubicBezTo>
                <a:cubicBezTo>
                  <a:pt x="2" y="26"/>
                  <a:pt x="0" y="28"/>
                  <a:pt x="0" y="30"/>
                </a:cubicBezTo>
                <a:cubicBezTo>
                  <a:pt x="0" y="30"/>
                  <a:pt x="0" y="30"/>
                  <a:pt x="0" y="30"/>
                </a:cubicBezTo>
                <a:cubicBezTo>
                  <a:pt x="0" y="33"/>
                  <a:pt x="2" y="35"/>
                  <a:pt x="4" y="35"/>
                </a:cubicBezTo>
                <a:cubicBezTo>
                  <a:pt x="10" y="35"/>
                  <a:pt x="10" y="35"/>
                  <a:pt x="10" y="35"/>
                </a:cubicBezTo>
                <a:cubicBezTo>
                  <a:pt x="19" y="35"/>
                  <a:pt x="26" y="42"/>
                  <a:pt x="26" y="50"/>
                </a:cubicBezTo>
                <a:cubicBezTo>
                  <a:pt x="26" y="56"/>
                  <a:pt x="26" y="56"/>
                  <a:pt x="26" y="56"/>
                </a:cubicBezTo>
                <a:cubicBezTo>
                  <a:pt x="26" y="59"/>
                  <a:pt x="27" y="61"/>
                  <a:pt x="30" y="61"/>
                </a:cubicBezTo>
                <a:cubicBezTo>
                  <a:pt x="32" y="61"/>
                  <a:pt x="35" y="59"/>
                  <a:pt x="35" y="56"/>
                </a:cubicBezTo>
                <a:cubicBezTo>
                  <a:pt x="35" y="50"/>
                  <a:pt x="35" y="50"/>
                  <a:pt x="35" y="50"/>
                </a:cubicBezTo>
                <a:cubicBezTo>
                  <a:pt x="35" y="42"/>
                  <a:pt x="41" y="35"/>
                  <a:pt x="50" y="35"/>
                </a:cubicBezTo>
                <a:cubicBezTo>
                  <a:pt x="56" y="35"/>
                  <a:pt x="56" y="35"/>
                  <a:pt x="56" y="35"/>
                </a:cubicBezTo>
                <a:cubicBezTo>
                  <a:pt x="58" y="35"/>
                  <a:pt x="60" y="33"/>
                  <a:pt x="60" y="30"/>
                </a:cubicBezTo>
                <a:cubicBezTo>
                  <a:pt x="60" y="30"/>
                  <a:pt x="60" y="30"/>
                  <a:pt x="60" y="30"/>
                </a:cubicBezTo>
                <a:cubicBezTo>
                  <a:pt x="60" y="28"/>
                  <a:pt x="58" y="26"/>
                  <a:pt x="56" y="26"/>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22" name="Freeform 47"/>
          <p:cNvSpPr/>
          <p:nvPr/>
        </p:nvSpPr>
        <p:spPr bwMode="auto">
          <a:xfrm>
            <a:off x="1775050" y="4261836"/>
            <a:ext cx="288779" cy="288779"/>
          </a:xfrm>
          <a:custGeom>
            <a:avLst/>
            <a:gdLst>
              <a:gd name="T0" fmla="*/ 57 w 61"/>
              <a:gd name="T1" fmla="*/ 26 h 61"/>
              <a:gd name="T2" fmla="*/ 51 w 61"/>
              <a:gd name="T3" fmla="*/ 26 h 61"/>
              <a:gd name="T4" fmla="*/ 35 w 61"/>
              <a:gd name="T5" fmla="*/ 11 h 61"/>
              <a:gd name="T6" fmla="*/ 35 w 61"/>
              <a:gd name="T7" fmla="*/ 5 h 61"/>
              <a:gd name="T8" fmla="*/ 31 w 61"/>
              <a:gd name="T9" fmla="*/ 0 h 61"/>
              <a:gd name="T10" fmla="*/ 26 w 61"/>
              <a:gd name="T11" fmla="*/ 5 h 61"/>
              <a:gd name="T12" fmla="*/ 26 w 61"/>
              <a:gd name="T13" fmla="*/ 11 h 61"/>
              <a:gd name="T14" fmla="*/ 11 w 61"/>
              <a:gd name="T15" fmla="*/ 26 h 61"/>
              <a:gd name="T16" fmla="*/ 5 w 61"/>
              <a:gd name="T17" fmla="*/ 26 h 61"/>
              <a:gd name="T18" fmla="*/ 0 w 61"/>
              <a:gd name="T19" fmla="*/ 31 h 61"/>
              <a:gd name="T20" fmla="*/ 0 w 61"/>
              <a:gd name="T21" fmla="*/ 31 h 61"/>
              <a:gd name="T22" fmla="*/ 5 w 61"/>
              <a:gd name="T23" fmla="*/ 35 h 61"/>
              <a:gd name="T24" fmla="*/ 11 w 61"/>
              <a:gd name="T25" fmla="*/ 35 h 61"/>
              <a:gd name="T26" fmla="*/ 26 w 61"/>
              <a:gd name="T27" fmla="*/ 51 h 61"/>
              <a:gd name="T28" fmla="*/ 26 w 61"/>
              <a:gd name="T29" fmla="*/ 57 h 61"/>
              <a:gd name="T30" fmla="*/ 31 w 61"/>
              <a:gd name="T31" fmla="*/ 61 h 61"/>
              <a:gd name="T32" fmla="*/ 35 w 61"/>
              <a:gd name="T33" fmla="*/ 57 h 61"/>
              <a:gd name="T34" fmla="*/ 35 w 61"/>
              <a:gd name="T35" fmla="*/ 51 h 61"/>
              <a:gd name="T36" fmla="*/ 51 w 61"/>
              <a:gd name="T37" fmla="*/ 35 h 61"/>
              <a:gd name="T38" fmla="*/ 57 w 61"/>
              <a:gd name="T39" fmla="*/ 35 h 61"/>
              <a:gd name="T40" fmla="*/ 61 w 61"/>
              <a:gd name="T41" fmla="*/ 31 h 61"/>
              <a:gd name="T42" fmla="*/ 61 w 61"/>
              <a:gd name="T43" fmla="*/ 31 h 61"/>
              <a:gd name="T44" fmla="*/ 57 w 61"/>
              <a:gd name="T4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 h="61">
                <a:moveTo>
                  <a:pt x="57" y="26"/>
                </a:moveTo>
                <a:cubicBezTo>
                  <a:pt x="51" y="26"/>
                  <a:pt x="51" y="26"/>
                  <a:pt x="51" y="26"/>
                </a:cubicBezTo>
                <a:cubicBezTo>
                  <a:pt x="42" y="26"/>
                  <a:pt x="35" y="19"/>
                  <a:pt x="35" y="11"/>
                </a:cubicBezTo>
                <a:cubicBezTo>
                  <a:pt x="35" y="5"/>
                  <a:pt x="35" y="5"/>
                  <a:pt x="35" y="5"/>
                </a:cubicBezTo>
                <a:cubicBezTo>
                  <a:pt x="35" y="3"/>
                  <a:pt x="34" y="1"/>
                  <a:pt x="31" y="0"/>
                </a:cubicBezTo>
                <a:cubicBezTo>
                  <a:pt x="29" y="0"/>
                  <a:pt x="26" y="2"/>
                  <a:pt x="26" y="5"/>
                </a:cubicBezTo>
                <a:cubicBezTo>
                  <a:pt x="26" y="11"/>
                  <a:pt x="26" y="11"/>
                  <a:pt x="26" y="11"/>
                </a:cubicBezTo>
                <a:cubicBezTo>
                  <a:pt x="26" y="19"/>
                  <a:pt x="19" y="26"/>
                  <a:pt x="11" y="26"/>
                </a:cubicBezTo>
                <a:cubicBezTo>
                  <a:pt x="5" y="26"/>
                  <a:pt x="5" y="26"/>
                  <a:pt x="5" y="26"/>
                </a:cubicBezTo>
                <a:cubicBezTo>
                  <a:pt x="2" y="26"/>
                  <a:pt x="0" y="28"/>
                  <a:pt x="0" y="31"/>
                </a:cubicBezTo>
                <a:cubicBezTo>
                  <a:pt x="0" y="31"/>
                  <a:pt x="0" y="31"/>
                  <a:pt x="0" y="31"/>
                </a:cubicBezTo>
                <a:cubicBezTo>
                  <a:pt x="0" y="33"/>
                  <a:pt x="2" y="35"/>
                  <a:pt x="5" y="35"/>
                </a:cubicBezTo>
                <a:cubicBezTo>
                  <a:pt x="11" y="35"/>
                  <a:pt x="11" y="35"/>
                  <a:pt x="11" y="35"/>
                </a:cubicBezTo>
                <a:cubicBezTo>
                  <a:pt x="19" y="35"/>
                  <a:pt x="26" y="42"/>
                  <a:pt x="26" y="51"/>
                </a:cubicBezTo>
                <a:cubicBezTo>
                  <a:pt x="26" y="57"/>
                  <a:pt x="26" y="57"/>
                  <a:pt x="26" y="57"/>
                </a:cubicBezTo>
                <a:cubicBezTo>
                  <a:pt x="26" y="59"/>
                  <a:pt x="28" y="61"/>
                  <a:pt x="31" y="61"/>
                </a:cubicBezTo>
                <a:cubicBezTo>
                  <a:pt x="33" y="61"/>
                  <a:pt x="35" y="59"/>
                  <a:pt x="35" y="57"/>
                </a:cubicBezTo>
                <a:cubicBezTo>
                  <a:pt x="35" y="51"/>
                  <a:pt x="35" y="51"/>
                  <a:pt x="35" y="51"/>
                </a:cubicBezTo>
                <a:cubicBezTo>
                  <a:pt x="35" y="42"/>
                  <a:pt x="42" y="35"/>
                  <a:pt x="51" y="35"/>
                </a:cubicBezTo>
                <a:cubicBezTo>
                  <a:pt x="57" y="35"/>
                  <a:pt x="57" y="35"/>
                  <a:pt x="57" y="35"/>
                </a:cubicBezTo>
                <a:cubicBezTo>
                  <a:pt x="59" y="35"/>
                  <a:pt x="61" y="33"/>
                  <a:pt x="61" y="31"/>
                </a:cubicBezTo>
                <a:cubicBezTo>
                  <a:pt x="61" y="31"/>
                  <a:pt x="61" y="31"/>
                  <a:pt x="61" y="31"/>
                </a:cubicBezTo>
                <a:cubicBezTo>
                  <a:pt x="61" y="28"/>
                  <a:pt x="59" y="26"/>
                  <a:pt x="57" y="26"/>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23" name="Freeform 53"/>
          <p:cNvSpPr/>
          <p:nvPr/>
        </p:nvSpPr>
        <p:spPr bwMode="auto">
          <a:xfrm>
            <a:off x="2547487" y="4111246"/>
            <a:ext cx="122244" cy="122244"/>
          </a:xfrm>
          <a:custGeom>
            <a:avLst/>
            <a:gdLst>
              <a:gd name="T0" fmla="*/ 24 w 26"/>
              <a:gd name="T1" fmla="*/ 11 h 26"/>
              <a:gd name="T2" fmla="*/ 22 w 26"/>
              <a:gd name="T3" fmla="*/ 11 h 26"/>
              <a:gd name="T4" fmla="*/ 15 w 26"/>
              <a:gd name="T5" fmla="*/ 4 h 26"/>
              <a:gd name="T6" fmla="*/ 15 w 26"/>
              <a:gd name="T7" fmla="*/ 2 h 26"/>
              <a:gd name="T8" fmla="*/ 13 w 26"/>
              <a:gd name="T9" fmla="*/ 0 h 26"/>
              <a:gd name="T10" fmla="*/ 11 w 26"/>
              <a:gd name="T11" fmla="*/ 2 h 26"/>
              <a:gd name="T12" fmla="*/ 11 w 26"/>
              <a:gd name="T13" fmla="*/ 4 h 26"/>
              <a:gd name="T14" fmla="*/ 5 w 26"/>
              <a:gd name="T15" fmla="*/ 11 h 26"/>
              <a:gd name="T16" fmla="*/ 2 w 26"/>
              <a:gd name="T17" fmla="*/ 11 h 26"/>
              <a:gd name="T18" fmla="*/ 0 w 26"/>
              <a:gd name="T19" fmla="*/ 13 h 26"/>
              <a:gd name="T20" fmla="*/ 0 w 26"/>
              <a:gd name="T21" fmla="*/ 13 h 26"/>
              <a:gd name="T22" fmla="*/ 2 w 26"/>
              <a:gd name="T23" fmla="*/ 15 h 26"/>
              <a:gd name="T24" fmla="*/ 5 w 26"/>
              <a:gd name="T25" fmla="*/ 15 h 26"/>
              <a:gd name="T26" fmla="*/ 11 w 26"/>
              <a:gd name="T27" fmla="*/ 21 h 26"/>
              <a:gd name="T28" fmla="*/ 11 w 26"/>
              <a:gd name="T29" fmla="*/ 24 h 26"/>
              <a:gd name="T30" fmla="*/ 13 w 26"/>
              <a:gd name="T31" fmla="*/ 26 h 26"/>
              <a:gd name="T32" fmla="*/ 15 w 26"/>
              <a:gd name="T33" fmla="*/ 24 h 26"/>
              <a:gd name="T34" fmla="*/ 15 w 26"/>
              <a:gd name="T35" fmla="*/ 21 h 26"/>
              <a:gd name="T36" fmla="*/ 22 w 26"/>
              <a:gd name="T37" fmla="*/ 15 h 26"/>
              <a:gd name="T38" fmla="*/ 24 w 26"/>
              <a:gd name="T39" fmla="*/ 15 h 26"/>
              <a:gd name="T40" fmla="*/ 26 w 26"/>
              <a:gd name="T41" fmla="*/ 13 h 26"/>
              <a:gd name="T42" fmla="*/ 26 w 26"/>
              <a:gd name="T43" fmla="*/ 13 h 26"/>
              <a:gd name="T44" fmla="*/ 24 w 26"/>
              <a:gd name="T45"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 h="26">
                <a:moveTo>
                  <a:pt x="24" y="11"/>
                </a:moveTo>
                <a:cubicBezTo>
                  <a:pt x="22" y="11"/>
                  <a:pt x="22" y="11"/>
                  <a:pt x="22" y="11"/>
                </a:cubicBezTo>
                <a:cubicBezTo>
                  <a:pt x="18" y="11"/>
                  <a:pt x="15" y="8"/>
                  <a:pt x="15" y="4"/>
                </a:cubicBezTo>
                <a:cubicBezTo>
                  <a:pt x="15" y="2"/>
                  <a:pt x="15" y="2"/>
                  <a:pt x="15" y="2"/>
                </a:cubicBezTo>
                <a:cubicBezTo>
                  <a:pt x="15" y="1"/>
                  <a:pt x="15" y="0"/>
                  <a:pt x="13" y="0"/>
                </a:cubicBezTo>
                <a:cubicBezTo>
                  <a:pt x="12" y="0"/>
                  <a:pt x="11" y="1"/>
                  <a:pt x="11" y="2"/>
                </a:cubicBezTo>
                <a:cubicBezTo>
                  <a:pt x="11" y="4"/>
                  <a:pt x="11" y="4"/>
                  <a:pt x="11" y="4"/>
                </a:cubicBezTo>
                <a:cubicBezTo>
                  <a:pt x="11" y="8"/>
                  <a:pt x="9" y="11"/>
                  <a:pt x="5" y="11"/>
                </a:cubicBezTo>
                <a:cubicBezTo>
                  <a:pt x="2" y="11"/>
                  <a:pt x="2" y="11"/>
                  <a:pt x="2" y="11"/>
                </a:cubicBezTo>
                <a:cubicBezTo>
                  <a:pt x="1" y="11"/>
                  <a:pt x="0" y="12"/>
                  <a:pt x="0" y="13"/>
                </a:cubicBezTo>
                <a:cubicBezTo>
                  <a:pt x="0" y="13"/>
                  <a:pt x="0" y="13"/>
                  <a:pt x="0" y="13"/>
                </a:cubicBezTo>
                <a:cubicBezTo>
                  <a:pt x="0" y="14"/>
                  <a:pt x="1" y="15"/>
                  <a:pt x="2" y="15"/>
                </a:cubicBezTo>
                <a:cubicBezTo>
                  <a:pt x="5" y="15"/>
                  <a:pt x="5" y="15"/>
                  <a:pt x="5" y="15"/>
                </a:cubicBezTo>
                <a:cubicBezTo>
                  <a:pt x="9" y="15"/>
                  <a:pt x="11" y="18"/>
                  <a:pt x="11" y="21"/>
                </a:cubicBezTo>
                <a:cubicBezTo>
                  <a:pt x="11" y="24"/>
                  <a:pt x="11" y="24"/>
                  <a:pt x="11" y="24"/>
                </a:cubicBezTo>
                <a:cubicBezTo>
                  <a:pt x="11" y="25"/>
                  <a:pt x="12" y="26"/>
                  <a:pt x="13" y="26"/>
                </a:cubicBezTo>
                <a:cubicBezTo>
                  <a:pt x="14" y="26"/>
                  <a:pt x="15" y="25"/>
                  <a:pt x="15" y="24"/>
                </a:cubicBezTo>
                <a:cubicBezTo>
                  <a:pt x="15" y="21"/>
                  <a:pt x="15" y="21"/>
                  <a:pt x="15" y="21"/>
                </a:cubicBezTo>
                <a:cubicBezTo>
                  <a:pt x="15" y="18"/>
                  <a:pt x="18" y="15"/>
                  <a:pt x="22" y="15"/>
                </a:cubicBezTo>
                <a:cubicBezTo>
                  <a:pt x="24" y="15"/>
                  <a:pt x="24" y="15"/>
                  <a:pt x="24" y="15"/>
                </a:cubicBezTo>
                <a:cubicBezTo>
                  <a:pt x="25" y="15"/>
                  <a:pt x="26" y="14"/>
                  <a:pt x="26" y="13"/>
                </a:cubicBezTo>
                <a:cubicBezTo>
                  <a:pt x="26" y="13"/>
                  <a:pt x="26" y="13"/>
                  <a:pt x="26" y="13"/>
                </a:cubicBezTo>
                <a:cubicBezTo>
                  <a:pt x="26" y="12"/>
                  <a:pt x="25" y="11"/>
                  <a:pt x="24" y="11"/>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24" name="Freeform 46"/>
          <p:cNvSpPr/>
          <p:nvPr/>
        </p:nvSpPr>
        <p:spPr bwMode="auto">
          <a:xfrm>
            <a:off x="1299609" y="2087589"/>
            <a:ext cx="758904" cy="777878"/>
          </a:xfrm>
          <a:custGeom>
            <a:avLst/>
            <a:gdLst>
              <a:gd name="T0" fmla="*/ 56 w 60"/>
              <a:gd name="T1" fmla="*/ 26 h 61"/>
              <a:gd name="T2" fmla="*/ 50 w 60"/>
              <a:gd name="T3" fmla="*/ 26 h 61"/>
              <a:gd name="T4" fmla="*/ 35 w 60"/>
              <a:gd name="T5" fmla="*/ 10 h 61"/>
              <a:gd name="T6" fmla="*/ 35 w 60"/>
              <a:gd name="T7" fmla="*/ 5 h 61"/>
              <a:gd name="T8" fmla="*/ 30 w 60"/>
              <a:gd name="T9" fmla="*/ 0 h 61"/>
              <a:gd name="T10" fmla="*/ 26 w 60"/>
              <a:gd name="T11" fmla="*/ 5 h 61"/>
              <a:gd name="T12" fmla="*/ 26 w 60"/>
              <a:gd name="T13" fmla="*/ 10 h 61"/>
              <a:gd name="T14" fmla="*/ 10 w 60"/>
              <a:gd name="T15" fmla="*/ 26 h 61"/>
              <a:gd name="T16" fmla="*/ 4 w 60"/>
              <a:gd name="T17" fmla="*/ 26 h 61"/>
              <a:gd name="T18" fmla="*/ 0 w 60"/>
              <a:gd name="T19" fmla="*/ 30 h 61"/>
              <a:gd name="T20" fmla="*/ 0 w 60"/>
              <a:gd name="T21" fmla="*/ 30 h 61"/>
              <a:gd name="T22" fmla="*/ 4 w 60"/>
              <a:gd name="T23" fmla="*/ 35 h 61"/>
              <a:gd name="T24" fmla="*/ 10 w 60"/>
              <a:gd name="T25" fmla="*/ 35 h 61"/>
              <a:gd name="T26" fmla="*/ 26 w 60"/>
              <a:gd name="T27" fmla="*/ 50 h 61"/>
              <a:gd name="T28" fmla="*/ 26 w 60"/>
              <a:gd name="T29" fmla="*/ 56 h 61"/>
              <a:gd name="T30" fmla="*/ 30 w 60"/>
              <a:gd name="T31" fmla="*/ 61 h 61"/>
              <a:gd name="T32" fmla="*/ 35 w 60"/>
              <a:gd name="T33" fmla="*/ 56 h 61"/>
              <a:gd name="T34" fmla="*/ 35 w 60"/>
              <a:gd name="T35" fmla="*/ 50 h 61"/>
              <a:gd name="T36" fmla="*/ 50 w 60"/>
              <a:gd name="T37" fmla="*/ 35 h 61"/>
              <a:gd name="T38" fmla="*/ 56 w 60"/>
              <a:gd name="T39" fmla="*/ 35 h 61"/>
              <a:gd name="T40" fmla="*/ 60 w 60"/>
              <a:gd name="T41" fmla="*/ 30 h 61"/>
              <a:gd name="T42" fmla="*/ 60 w 60"/>
              <a:gd name="T43" fmla="*/ 30 h 61"/>
              <a:gd name="T44" fmla="*/ 56 w 60"/>
              <a:gd name="T4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61">
                <a:moveTo>
                  <a:pt x="56" y="26"/>
                </a:moveTo>
                <a:cubicBezTo>
                  <a:pt x="50" y="26"/>
                  <a:pt x="50" y="26"/>
                  <a:pt x="50" y="26"/>
                </a:cubicBezTo>
                <a:cubicBezTo>
                  <a:pt x="41" y="26"/>
                  <a:pt x="35" y="19"/>
                  <a:pt x="35" y="10"/>
                </a:cubicBezTo>
                <a:cubicBezTo>
                  <a:pt x="35" y="5"/>
                  <a:pt x="35" y="5"/>
                  <a:pt x="35" y="5"/>
                </a:cubicBezTo>
                <a:cubicBezTo>
                  <a:pt x="35" y="2"/>
                  <a:pt x="33" y="0"/>
                  <a:pt x="30" y="0"/>
                </a:cubicBezTo>
                <a:cubicBezTo>
                  <a:pt x="28" y="0"/>
                  <a:pt x="26" y="2"/>
                  <a:pt x="26" y="5"/>
                </a:cubicBezTo>
                <a:cubicBezTo>
                  <a:pt x="26" y="10"/>
                  <a:pt x="26" y="10"/>
                  <a:pt x="26" y="10"/>
                </a:cubicBezTo>
                <a:cubicBezTo>
                  <a:pt x="26" y="19"/>
                  <a:pt x="19" y="26"/>
                  <a:pt x="10" y="26"/>
                </a:cubicBezTo>
                <a:cubicBezTo>
                  <a:pt x="4" y="26"/>
                  <a:pt x="4" y="26"/>
                  <a:pt x="4" y="26"/>
                </a:cubicBezTo>
                <a:cubicBezTo>
                  <a:pt x="2" y="26"/>
                  <a:pt x="0" y="28"/>
                  <a:pt x="0" y="30"/>
                </a:cubicBezTo>
                <a:cubicBezTo>
                  <a:pt x="0" y="30"/>
                  <a:pt x="0" y="30"/>
                  <a:pt x="0" y="30"/>
                </a:cubicBezTo>
                <a:cubicBezTo>
                  <a:pt x="0" y="33"/>
                  <a:pt x="2" y="35"/>
                  <a:pt x="4" y="35"/>
                </a:cubicBezTo>
                <a:cubicBezTo>
                  <a:pt x="10" y="35"/>
                  <a:pt x="10" y="35"/>
                  <a:pt x="10" y="35"/>
                </a:cubicBezTo>
                <a:cubicBezTo>
                  <a:pt x="19" y="35"/>
                  <a:pt x="26" y="42"/>
                  <a:pt x="26" y="50"/>
                </a:cubicBezTo>
                <a:cubicBezTo>
                  <a:pt x="26" y="56"/>
                  <a:pt x="26" y="56"/>
                  <a:pt x="26" y="56"/>
                </a:cubicBezTo>
                <a:cubicBezTo>
                  <a:pt x="26" y="59"/>
                  <a:pt x="27" y="61"/>
                  <a:pt x="30" y="61"/>
                </a:cubicBezTo>
                <a:cubicBezTo>
                  <a:pt x="32" y="61"/>
                  <a:pt x="35" y="59"/>
                  <a:pt x="35" y="56"/>
                </a:cubicBezTo>
                <a:cubicBezTo>
                  <a:pt x="35" y="50"/>
                  <a:pt x="35" y="50"/>
                  <a:pt x="35" y="50"/>
                </a:cubicBezTo>
                <a:cubicBezTo>
                  <a:pt x="35" y="42"/>
                  <a:pt x="41" y="35"/>
                  <a:pt x="50" y="35"/>
                </a:cubicBezTo>
                <a:cubicBezTo>
                  <a:pt x="56" y="35"/>
                  <a:pt x="56" y="35"/>
                  <a:pt x="56" y="35"/>
                </a:cubicBezTo>
                <a:cubicBezTo>
                  <a:pt x="58" y="35"/>
                  <a:pt x="60" y="33"/>
                  <a:pt x="60" y="30"/>
                </a:cubicBezTo>
                <a:cubicBezTo>
                  <a:pt x="60" y="30"/>
                  <a:pt x="60" y="30"/>
                  <a:pt x="60" y="30"/>
                </a:cubicBezTo>
                <a:cubicBezTo>
                  <a:pt x="60" y="28"/>
                  <a:pt x="58" y="26"/>
                  <a:pt x="56" y="26"/>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25" name="타원 108"/>
          <p:cNvSpPr/>
          <p:nvPr/>
        </p:nvSpPr>
        <p:spPr>
          <a:xfrm>
            <a:off x="617221" y="5392207"/>
            <a:ext cx="4527985" cy="585123"/>
          </a:xfrm>
          <a:prstGeom prst="rect">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chemeClr val="accent1"/>
                </a:solidFill>
                <a:latin typeface="+mj-ea"/>
                <a:ea typeface="+mj-ea"/>
              </a:rPr>
              <a:t>请输入您的小标题请输入您的小标题</a:t>
            </a:r>
            <a:endParaRPr lang="ko-KR" altLang="en-US" sz="2000" dirty="0">
              <a:solidFill>
                <a:schemeClr val="accent1"/>
              </a:solidFill>
              <a:latin typeface="+mj-ea"/>
              <a:ea typeface="+mj-ea"/>
            </a:endParaRPr>
          </a:p>
        </p:txBody>
      </p:sp>
      <p:sp>
        <p:nvSpPr>
          <p:cNvPr id="26" name="矩形 25"/>
          <p:cNvSpPr/>
          <p:nvPr/>
        </p:nvSpPr>
        <p:spPr>
          <a:xfrm>
            <a:off x="5986897" y="1439338"/>
            <a:ext cx="5877554" cy="2351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7" name="矩形 26"/>
          <p:cNvSpPr/>
          <p:nvPr/>
        </p:nvSpPr>
        <p:spPr>
          <a:xfrm>
            <a:off x="5986897" y="4173460"/>
            <a:ext cx="5877554" cy="2351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8" name="矩形 27"/>
          <p:cNvSpPr/>
          <p:nvPr/>
        </p:nvSpPr>
        <p:spPr>
          <a:xfrm>
            <a:off x="5669538" y="1704326"/>
            <a:ext cx="45719" cy="1885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669538" y="4474337"/>
            <a:ext cx="45719" cy="1885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40" name="圆角矩形 5"/>
          <p:cNvSpPr/>
          <p:nvPr/>
        </p:nvSpPr>
        <p:spPr>
          <a:xfrm>
            <a:off x="1731870" y="2476118"/>
            <a:ext cx="3546334" cy="945269"/>
          </a:xfrm>
          <a:custGeom>
            <a:avLst/>
            <a:gdLst/>
            <a:ahLst/>
            <a:cxnLst/>
            <a:rect l="l" t="t" r="r" b="b"/>
            <a:pathLst>
              <a:path w="4647853" h="1238876">
                <a:moveTo>
                  <a:pt x="918749" y="100069"/>
                </a:moveTo>
                <a:cubicBezTo>
                  <a:pt x="631909" y="100069"/>
                  <a:pt x="399380" y="332598"/>
                  <a:pt x="399380" y="619438"/>
                </a:cubicBezTo>
                <a:cubicBezTo>
                  <a:pt x="399380" y="906277"/>
                  <a:pt x="631909" y="1138806"/>
                  <a:pt x="918749" y="1138806"/>
                </a:cubicBezTo>
                <a:lnTo>
                  <a:pt x="3984467" y="1138807"/>
                </a:lnTo>
                <a:cubicBezTo>
                  <a:pt x="4271307" y="1138807"/>
                  <a:pt x="4503836" y="906278"/>
                  <a:pt x="4503836" y="619438"/>
                </a:cubicBezTo>
                <a:lnTo>
                  <a:pt x="4503837" y="619438"/>
                </a:lnTo>
                <a:cubicBezTo>
                  <a:pt x="4503837" y="332598"/>
                  <a:pt x="4271308" y="100069"/>
                  <a:pt x="3984468" y="100069"/>
                </a:cubicBezTo>
                <a:close/>
                <a:moveTo>
                  <a:pt x="874802" y="0"/>
                </a:moveTo>
                <a:lnTo>
                  <a:pt x="4028415" y="0"/>
                </a:lnTo>
                <a:cubicBezTo>
                  <a:pt x="4370521" y="0"/>
                  <a:pt x="4647853" y="277332"/>
                  <a:pt x="4647853" y="619438"/>
                </a:cubicBezTo>
                <a:lnTo>
                  <a:pt x="4647852" y="619438"/>
                </a:lnTo>
                <a:cubicBezTo>
                  <a:pt x="4647852" y="961544"/>
                  <a:pt x="4370520" y="1238876"/>
                  <a:pt x="4028414" y="1238876"/>
                </a:cubicBezTo>
                <a:lnTo>
                  <a:pt x="874802" y="1238875"/>
                </a:lnTo>
                <a:cubicBezTo>
                  <a:pt x="583271" y="1238875"/>
                  <a:pt x="338778" y="1037481"/>
                  <a:pt x="274630" y="765799"/>
                </a:cubicBezTo>
                <a:lnTo>
                  <a:pt x="0" y="662813"/>
                </a:lnTo>
                <a:lnTo>
                  <a:pt x="260853" y="564993"/>
                </a:lnTo>
                <a:cubicBezTo>
                  <a:pt x="285446" y="248244"/>
                  <a:pt x="551134" y="0"/>
                  <a:pt x="874802" y="0"/>
                </a:cubicBezTo>
                <a:close/>
              </a:path>
            </a:pathLst>
          </a:custGeom>
          <a:gradFill flip="none" rotWithShape="1">
            <a:gsLst>
              <a:gs pos="55000">
                <a:schemeClr val="accent1"/>
              </a:gs>
              <a:gs pos="0">
                <a:schemeClr val="accent1"/>
              </a:gs>
              <a:gs pos="56000">
                <a:schemeClr val="accent1">
                  <a:lumMod val="75000"/>
                </a:schemeClr>
              </a:gs>
              <a:gs pos="100000">
                <a:schemeClr val="accent1">
                  <a:lumMod val="75000"/>
                </a:schemeClr>
              </a:gs>
            </a:gsLst>
            <a:lin ang="5400000" scaled="1"/>
            <a:tileRect/>
          </a:gradFill>
          <a:ln w="25400" cap="flat" cmpd="sng" algn="ctr">
            <a:noFill/>
            <a:prstDash val="solid"/>
          </a:ln>
          <a:effectLst/>
        </p:spPr>
        <p:txBody>
          <a:bodyPr lIns="468000" tIns="0" bIns="0" rtlCol="0" anchor="ctr"/>
          <a:lstStyle/>
          <a:p>
            <a:pPr lvl="0" algn="ctr">
              <a:lnSpc>
                <a:spcPct val="130000"/>
              </a:lnSpc>
              <a:defRPr/>
            </a:pPr>
            <a:r>
              <a:rPr lang="zh-CN" altLang="en-US" sz="1600" kern="0" dirty="0">
                <a:latin typeface="幼圆" panose="02010509060101010101" pitchFamily="49" charset="-122"/>
                <a:ea typeface="幼圆" panose="02010509060101010101" pitchFamily="49" charset="-122"/>
                <a:cs typeface="Arial" panose="020B0604020202020204" pitchFamily="34" charset="0"/>
              </a:rPr>
              <a:t>请在此处输入您的文本</a:t>
            </a:r>
          </a:p>
          <a:p>
            <a:pPr lvl="0" algn="ctr">
              <a:lnSpc>
                <a:spcPct val="130000"/>
              </a:lnSpc>
              <a:defRPr/>
            </a:pPr>
            <a:r>
              <a:rPr lang="zh-CN" altLang="en-US" sz="1600" kern="0" dirty="0">
                <a:latin typeface="幼圆" panose="02010509060101010101" pitchFamily="49" charset="-122"/>
                <a:ea typeface="幼圆" panose="02010509060101010101" pitchFamily="49" charset="-122"/>
                <a:cs typeface="Arial" panose="020B0604020202020204" pitchFamily="34" charset="0"/>
              </a:rPr>
              <a:t>请在此处输入您的文本</a:t>
            </a:r>
          </a:p>
        </p:txBody>
      </p:sp>
      <p:sp>
        <p:nvSpPr>
          <p:cNvPr id="41" name="椭圆 40"/>
          <p:cNvSpPr/>
          <p:nvPr/>
        </p:nvSpPr>
        <p:spPr>
          <a:xfrm>
            <a:off x="792163" y="2584621"/>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42" name="KSO_Shape"/>
          <p:cNvSpPr/>
          <p:nvPr/>
        </p:nvSpPr>
        <p:spPr bwMode="auto">
          <a:xfrm>
            <a:off x="951580" y="2821810"/>
            <a:ext cx="517932" cy="36238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accent1"/>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latin typeface="+mn-lt"/>
              <a:ea typeface="宋体" panose="02010600030101010101" pitchFamily="2" charset="-122"/>
            </a:endParaRPr>
          </a:p>
        </p:txBody>
      </p:sp>
      <p:sp>
        <p:nvSpPr>
          <p:cNvPr id="43" name="圆角矩形 5"/>
          <p:cNvSpPr/>
          <p:nvPr/>
        </p:nvSpPr>
        <p:spPr>
          <a:xfrm>
            <a:off x="1731870" y="3700008"/>
            <a:ext cx="3546334" cy="945269"/>
          </a:xfrm>
          <a:custGeom>
            <a:avLst/>
            <a:gdLst/>
            <a:ahLst/>
            <a:cxnLst/>
            <a:rect l="l" t="t" r="r" b="b"/>
            <a:pathLst>
              <a:path w="4647853" h="1238876">
                <a:moveTo>
                  <a:pt x="918749" y="100069"/>
                </a:moveTo>
                <a:cubicBezTo>
                  <a:pt x="631909" y="100069"/>
                  <a:pt x="399380" y="332598"/>
                  <a:pt x="399380" y="619438"/>
                </a:cubicBezTo>
                <a:cubicBezTo>
                  <a:pt x="399380" y="906277"/>
                  <a:pt x="631909" y="1138806"/>
                  <a:pt x="918749" y="1138806"/>
                </a:cubicBezTo>
                <a:lnTo>
                  <a:pt x="3984467" y="1138807"/>
                </a:lnTo>
                <a:cubicBezTo>
                  <a:pt x="4271307" y="1138807"/>
                  <a:pt x="4503836" y="906278"/>
                  <a:pt x="4503836" y="619438"/>
                </a:cubicBezTo>
                <a:lnTo>
                  <a:pt x="4503837" y="619438"/>
                </a:lnTo>
                <a:cubicBezTo>
                  <a:pt x="4503837" y="332598"/>
                  <a:pt x="4271308" y="100069"/>
                  <a:pt x="3984468" y="100069"/>
                </a:cubicBezTo>
                <a:close/>
                <a:moveTo>
                  <a:pt x="874802" y="0"/>
                </a:moveTo>
                <a:lnTo>
                  <a:pt x="4028415" y="0"/>
                </a:lnTo>
                <a:cubicBezTo>
                  <a:pt x="4370521" y="0"/>
                  <a:pt x="4647853" y="277332"/>
                  <a:pt x="4647853" y="619438"/>
                </a:cubicBezTo>
                <a:lnTo>
                  <a:pt x="4647852" y="619438"/>
                </a:lnTo>
                <a:cubicBezTo>
                  <a:pt x="4647852" y="961544"/>
                  <a:pt x="4370520" y="1238876"/>
                  <a:pt x="4028414" y="1238876"/>
                </a:cubicBezTo>
                <a:lnTo>
                  <a:pt x="874802" y="1238875"/>
                </a:lnTo>
                <a:cubicBezTo>
                  <a:pt x="583271" y="1238875"/>
                  <a:pt x="338778" y="1037481"/>
                  <a:pt x="274630" y="765799"/>
                </a:cubicBezTo>
                <a:lnTo>
                  <a:pt x="0" y="662813"/>
                </a:lnTo>
                <a:lnTo>
                  <a:pt x="260853" y="564993"/>
                </a:lnTo>
                <a:cubicBezTo>
                  <a:pt x="285446" y="248244"/>
                  <a:pt x="551134" y="0"/>
                  <a:pt x="874802" y="0"/>
                </a:cubicBezTo>
                <a:close/>
              </a:path>
            </a:pathLst>
          </a:custGeom>
          <a:gradFill flip="none" rotWithShape="1">
            <a:gsLst>
              <a:gs pos="55000">
                <a:schemeClr val="accent1"/>
              </a:gs>
              <a:gs pos="0">
                <a:schemeClr val="accent1"/>
              </a:gs>
              <a:gs pos="56000">
                <a:schemeClr val="accent1">
                  <a:lumMod val="75000"/>
                </a:schemeClr>
              </a:gs>
              <a:gs pos="100000">
                <a:schemeClr val="accent1">
                  <a:lumMod val="75000"/>
                </a:schemeClr>
              </a:gs>
            </a:gsLst>
            <a:lin ang="5400000" scaled="1"/>
            <a:tileRect/>
          </a:gradFill>
          <a:ln w="25400" cap="flat" cmpd="sng" algn="ctr">
            <a:noFill/>
            <a:prstDash val="solid"/>
          </a:ln>
          <a:effectLst/>
        </p:spPr>
        <p:txBody>
          <a:bodyPr lIns="468000" tIns="0" bIns="0" rtlCol="0" anchor="ctr"/>
          <a:lstStyle/>
          <a:p>
            <a:pPr lvl="0" algn="ctr">
              <a:lnSpc>
                <a:spcPct val="130000"/>
              </a:lnSpc>
              <a:defRPr/>
            </a:pPr>
            <a:r>
              <a:rPr lang="zh-CN" altLang="en-US" sz="1600" kern="0" dirty="0">
                <a:latin typeface="幼圆" panose="02010509060101010101" pitchFamily="49" charset="-122"/>
                <a:ea typeface="幼圆" panose="02010509060101010101" pitchFamily="49" charset="-122"/>
                <a:cs typeface="Arial" panose="020B0604020202020204" pitchFamily="34" charset="0"/>
              </a:rPr>
              <a:t>请在此处输入您的文本</a:t>
            </a:r>
          </a:p>
          <a:p>
            <a:pPr lvl="0" algn="ctr">
              <a:lnSpc>
                <a:spcPct val="130000"/>
              </a:lnSpc>
              <a:defRPr/>
            </a:pPr>
            <a:r>
              <a:rPr lang="zh-CN" altLang="en-US" sz="1600" kern="0" dirty="0">
                <a:latin typeface="幼圆" panose="02010509060101010101" pitchFamily="49" charset="-122"/>
                <a:ea typeface="幼圆" panose="02010509060101010101" pitchFamily="49" charset="-122"/>
                <a:cs typeface="Arial" panose="020B0604020202020204" pitchFamily="34" charset="0"/>
              </a:rPr>
              <a:t>请在此处输入您的文本</a:t>
            </a:r>
          </a:p>
        </p:txBody>
      </p:sp>
      <p:sp>
        <p:nvSpPr>
          <p:cNvPr id="44" name="椭圆 43"/>
          <p:cNvSpPr/>
          <p:nvPr/>
        </p:nvSpPr>
        <p:spPr>
          <a:xfrm>
            <a:off x="792163" y="3808511"/>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45" name="圆角矩形 5"/>
          <p:cNvSpPr/>
          <p:nvPr/>
        </p:nvSpPr>
        <p:spPr>
          <a:xfrm>
            <a:off x="1731870" y="4923898"/>
            <a:ext cx="3546334" cy="945269"/>
          </a:xfrm>
          <a:custGeom>
            <a:avLst/>
            <a:gdLst/>
            <a:ahLst/>
            <a:cxnLst/>
            <a:rect l="l" t="t" r="r" b="b"/>
            <a:pathLst>
              <a:path w="4647853" h="1238876">
                <a:moveTo>
                  <a:pt x="918749" y="100069"/>
                </a:moveTo>
                <a:cubicBezTo>
                  <a:pt x="631909" y="100069"/>
                  <a:pt x="399380" y="332598"/>
                  <a:pt x="399380" y="619438"/>
                </a:cubicBezTo>
                <a:cubicBezTo>
                  <a:pt x="399380" y="906277"/>
                  <a:pt x="631909" y="1138806"/>
                  <a:pt x="918749" y="1138806"/>
                </a:cubicBezTo>
                <a:lnTo>
                  <a:pt x="3984467" y="1138807"/>
                </a:lnTo>
                <a:cubicBezTo>
                  <a:pt x="4271307" y="1138807"/>
                  <a:pt x="4503836" y="906278"/>
                  <a:pt x="4503836" y="619438"/>
                </a:cubicBezTo>
                <a:lnTo>
                  <a:pt x="4503837" y="619438"/>
                </a:lnTo>
                <a:cubicBezTo>
                  <a:pt x="4503837" y="332598"/>
                  <a:pt x="4271308" y="100069"/>
                  <a:pt x="3984468" y="100069"/>
                </a:cubicBezTo>
                <a:close/>
                <a:moveTo>
                  <a:pt x="874802" y="0"/>
                </a:moveTo>
                <a:lnTo>
                  <a:pt x="4028415" y="0"/>
                </a:lnTo>
                <a:cubicBezTo>
                  <a:pt x="4370521" y="0"/>
                  <a:pt x="4647853" y="277332"/>
                  <a:pt x="4647853" y="619438"/>
                </a:cubicBezTo>
                <a:lnTo>
                  <a:pt x="4647852" y="619438"/>
                </a:lnTo>
                <a:cubicBezTo>
                  <a:pt x="4647852" y="961544"/>
                  <a:pt x="4370520" y="1238876"/>
                  <a:pt x="4028414" y="1238876"/>
                </a:cubicBezTo>
                <a:lnTo>
                  <a:pt x="874802" y="1238875"/>
                </a:lnTo>
                <a:cubicBezTo>
                  <a:pt x="583271" y="1238875"/>
                  <a:pt x="338778" y="1037481"/>
                  <a:pt x="274630" y="765799"/>
                </a:cubicBezTo>
                <a:lnTo>
                  <a:pt x="0" y="662813"/>
                </a:lnTo>
                <a:lnTo>
                  <a:pt x="260853" y="564993"/>
                </a:lnTo>
                <a:cubicBezTo>
                  <a:pt x="285446" y="248244"/>
                  <a:pt x="551134" y="0"/>
                  <a:pt x="874802" y="0"/>
                </a:cubicBezTo>
                <a:close/>
              </a:path>
            </a:pathLst>
          </a:custGeom>
          <a:gradFill flip="none" rotWithShape="1">
            <a:gsLst>
              <a:gs pos="55000">
                <a:schemeClr val="accent1"/>
              </a:gs>
              <a:gs pos="0">
                <a:schemeClr val="accent1"/>
              </a:gs>
              <a:gs pos="56000">
                <a:schemeClr val="accent1">
                  <a:lumMod val="75000"/>
                </a:schemeClr>
              </a:gs>
              <a:gs pos="100000">
                <a:schemeClr val="accent1">
                  <a:lumMod val="75000"/>
                </a:schemeClr>
              </a:gs>
            </a:gsLst>
            <a:lin ang="5400000" scaled="1"/>
            <a:tileRect/>
          </a:gradFill>
          <a:ln w="25400" cap="flat" cmpd="sng" algn="ctr">
            <a:noFill/>
            <a:prstDash val="solid"/>
          </a:ln>
          <a:effectLst/>
        </p:spPr>
        <p:txBody>
          <a:bodyPr lIns="468000" tIns="0" bIns="0" rtlCol="0" anchor="ctr"/>
          <a:lstStyle/>
          <a:p>
            <a:pPr lvl="0" algn="ctr">
              <a:lnSpc>
                <a:spcPct val="130000"/>
              </a:lnSpc>
              <a:defRPr/>
            </a:pPr>
            <a:r>
              <a:rPr lang="zh-CN" altLang="en-US" sz="1600" kern="0" dirty="0">
                <a:latin typeface="幼圆" panose="02010509060101010101" pitchFamily="49" charset="-122"/>
                <a:ea typeface="幼圆" panose="02010509060101010101" pitchFamily="49" charset="-122"/>
                <a:cs typeface="Arial" panose="020B0604020202020204" pitchFamily="34" charset="0"/>
              </a:rPr>
              <a:t>请在此处输入您的文本</a:t>
            </a:r>
          </a:p>
          <a:p>
            <a:pPr lvl="0" algn="ctr">
              <a:lnSpc>
                <a:spcPct val="130000"/>
              </a:lnSpc>
              <a:defRPr/>
            </a:pPr>
            <a:r>
              <a:rPr lang="zh-CN" altLang="en-US" sz="1600" kern="0" dirty="0">
                <a:latin typeface="幼圆" panose="02010509060101010101" pitchFamily="49" charset="-122"/>
                <a:ea typeface="幼圆" panose="02010509060101010101" pitchFamily="49" charset="-122"/>
                <a:cs typeface="Arial" panose="020B0604020202020204" pitchFamily="34" charset="0"/>
              </a:rPr>
              <a:t>请在此处输入您的文本</a:t>
            </a:r>
          </a:p>
        </p:txBody>
      </p:sp>
      <p:sp>
        <p:nvSpPr>
          <p:cNvPr id="46" name="椭圆 45"/>
          <p:cNvSpPr/>
          <p:nvPr/>
        </p:nvSpPr>
        <p:spPr>
          <a:xfrm>
            <a:off x="792163" y="5032401"/>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49" name="KSO_Shape"/>
          <p:cNvSpPr/>
          <p:nvPr/>
        </p:nvSpPr>
        <p:spPr bwMode="auto">
          <a:xfrm>
            <a:off x="958618" y="5179408"/>
            <a:ext cx="503856" cy="542753"/>
          </a:xfrm>
          <a:custGeom>
            <a:avLst/>
            <a:gdLst>
              <a:gd name="T0" fmla="*/ 807603 w 2265363"/>
              <a:gd name="T1" fmla="*/ 1870063 h 2438400"/>
              <a:gd name="T2" fmla="*/ 1092591 w 2265363"/>
              <a:gd name="T3" fmla="*/ 1655079 h 2438400"/>
              <a:gd name="T4" fmla="*/ 987378 w 2265363"/>
              <a:gd name="T5" fmla="*/ 1652113 h 2438400"/>
              <a:gd name="T6" fmla="*/ 803619 w 2265363"/>
              <a:gd name="T7" fmla="*/ 1651620 h 2438400"/>
              <a:gd name="T8" fmla="*/ 706514 w 2265363"/>
              <a:gd name="T9" fmla="*/ 1646678 h 2438400"/>
              <a:gd name="T10" fmla="*/ 1698053 w 2265363"/>
              <a:gd name="T11" fmla="*/ 1643680 h 2438400"/>
              <a:gd name="T12" fmla="*/ 1225432 w 2265363"/>
              <a:gd name="T13" fmla="*/ 1730694 h 2438400"/>
              <a:gd name="T14" fmla="*/ 1660611 w 2265363"/>
              <a:gd name="T15" fmla="*/ 1549479 h 2438400"/>
              <a:gd name="T16" fmla="*/ 519545 w 2265363"/>
              <a:gd name="T17" fmla="*/ 1390794 h 2438400"/>
              <a:gd name="T18" fmla="*/ 447643 w 2265363"/>
              <a:gd name="T19" fmla="*/ 1332057 h 2438400"/>
              <a:gd name="T20" fmla="*/ 415235 w 2265363"/>
              <a:gd name="T21" fmla="*/ 1342805 h 2438400"/>
              <a:gd name="T22" fmla="*/ 321688 w 2265363"/>
              <a:gd name="T23" fmla="*/ 1363163 h 2438400"/>
              <a:gd name="T24" fmla="*/ 162704 w 2265363"/>
              <a:gd name="T25" fmla="*/ 1593039 h 2438400"/>
              <a:gd name="T26" fmla="*/ 84577 w 2265363"/>
              <a:gd name="T27" fmla="*/ 1431036 h 2438400"/>
              <a:gd name="T28" fmla="*/ 1375559 w 2265363"/>
              <a:gd name="T29" fmla="*/ 1312415 h 2438400"/>
              <a:gd name="T30" fmla="*/ 1344869 w 2265363"/>
              <a:gd name="T31" fmla="*/ 1307927 h 2438400"/>
              <a:gd name="T32" fmla="*/ 1272476 w 2265363"/>
              <a:gd name="T33" fmla="*/ 1361280 h 2438400"/>
              <a:gd name="T34" fmla="*/ 1218542 w 2265363"/>
              <a:gd name="T35" fmla="*/ 1249731 h 2438400"/>
              <a:gd name="T36" fmla="*/ 652846 w 2265363"/>
              <a:gd name="T37" fmla="*/ 1148691 h 2438400"/>
              <a:gd name="T38" fmla="*/ 606985 w 2265363"/>
              <a:gd name="T39" fmla="*/ 1150938 h 2438400"/>
              <a:gd name="T40" fmla="*/ 1197159 w 2265363"/>
              <a:gd name="T41" fmla="*/ 1148449 h 2438400"/>
              <a:gd name="T42" fmla="*/ 1156511 w 2265363"/>
              <a:gd name="T43" fmla="*/ 1128479 h 2438400"/>
              <a:gd name="T44" fmla="*/ 307346 w 2265363"/>
              <a:gd name="T45" fmla="*/ 921742 h 2438400"/>
              <a:gd name="T46" fmla="*/ 278842 w 2265363"/>
              <a:gd name="T47" fmla="*/ 945059 h 2438400"/>
              <a:gd name="T48" fmla="*/ 1501779 w 2265363"/>
              <a:gd name="T49" fmla="*/ 889737 h 2438400"/>
              <a:gd name="T50" fmla="*/ 1486411 w 2265363"/>
              <a:gd name="T51" fmla="*/ 843173 h 2438400"/>
              <a:gd name="T52" fmla="*/ 1277714 w 2265363"/>
              <a:gd name="T53" fmla="*/ 540246 h 2438400"/>
              <a:gd name="T54" fmla="*/ 1161926 w 2265363"/>
              <a:gd name="T55" fmla="*/ 776388 h 2438400"/>
              <a:gd name="T56" fmla="*/ 840098 w 2265363"/>
              <a:gd name="T57" fmla="*/ 1600895 h 2438400"/>
              <a:gd name="T58" fmla="*/ 611249 w 2265363"/>
              <a:gd name="T59" fmla="*/ 1059905 h 2438400"/>
              <a:gd name="T60" fmla="*/ 546784 w 2265363"/>
              <a:gd name="T61" fmla="*/ 508496 h 2438400"/>
              <a:gd name="T62" fmla="*/ 1022335 w 2265363"/>
              <a:gd name="T63" fmla="*/ 422177 h 2438400"/>
              <a:gd name="T64" fmla="*/ 495405 w 2265363"/>
              <a:gd name="T65" fmla="*/ 982018 h 2438400"/>
              <a:gd name="T66" fmla="*/ 437558 w 2265363"/>
              <a:gd name="T67" fmla="*/ 1315145 h 2438400"/>
              <a:gd name="T68" fmla="*/ 304484 w 2265363"/>
              <a:gd name="T69" fmla="*/ 848569 h 2438400"/>
              <a:gd name="T70" fmla="*/ 267492 w 2265363"/>
              <a:gd name="T71" fmla="*/ 421433 h 2438400"/>
              <a:gd name="T72" fmla="*/ 591551 w 2265363"/>
              <a:gd name="T73" fmla="*/ 418578 h 2438400"/>
              <a:gd name="T74" fmla="*/ 1526543 w 2265363"/>
              <a:gd name="T75" fmla="*/ 392345 h 2438400"/>
              <a:gd name="T76" fmla="*/ 1488091 w 2265363"/>
              <a:gd name="T77" fmla="*/ 816070 h 2438400"/>
              <a:gd name="T78" fmla="*/ 1368522 w 2265363"/>
              <a:gd name="T79" fmla="*/ 1294559 h 2438400"/>
              <a:gd name="T80" fmla="*/ 1288148 w 2265363"/>
              <a:gd name="T81" fmla="*/ 1044536 h 2438400"/>
              <a:gd name="T82" fmla="*/ 1395561 w 2265363"/>
              <a:gd name="T83" fmla="*/ 346998 h 2438400"/>
              <a:gd name="T84" fmla="*/ 1204896 w 2265363"/>
              <a:gd name="T85" fmla="*/ 344070 h 2438400"/>
              <a:gd name="T86" fmla="*/ 581158 w 2265363"/>
              <a:gd name="T87" fmla="*/ 104180 h 2438400"/>
              <a:gd name="T88" fmla="*/ 635289 w 2265363"/>
              <a:gd name="T89" fmla="*/ 328911 h 2438400"/>
              <a:gd name="T90" fmla="*/ 547542 w 2265363"/>
              <a:gd name="T91" fmla="*/ 238126 h 2438400"/>
              <a:gd name="T92" fmla="*/ 404182 w 2265363"/>
              <a:gd name="T93" fmla="*/ 306587 h 2438400"/>
              <a:gd name="T94" fmla="*/ 290236 w 2265363"/>
              <a:gd name="T95" fmla="*/ 335360 h 2438400"/>
              <a:gd name="T96" fmla="*/ 328547 w 2265363"/>
              <a:gd name="T97" fmla="*/ 168920 h 2438400"/>
              <a:gd name="T98" fmla="*/ 1342152 w 2265363"/>
              <a:gd name="T99" fmla="*/ 10914 h 2438400"/>
              <a:gd name="T100" fmla="*/ 1476305 w 2265363"/>
              <a:gd name="T101" fmla="*/ 215305 h 2438400"/>
              <a:gd name="T102" fmla="*/ 1493136 w 2265363"/>
              <a:gd name="T103" fmla="*/ 326182 h 2438400"/>
              <a:gd name="T104" fmla="*/ 1371359 w 2265363"/>
              <a:gd name="T105" fmla="*/ 307083 h 2438400"/>
              <a:gd name="T106" fmla="*/ 1259234 w 2265363"/>
              <a:gd name="T107" fmla="*/ 291208 h 2438400"/>
              <a:gd name="T108" fmla="*/ 1193643 w 2265363"/>
              <a:gd name="T109" fmla="*/ 288231 h 2438400"/>
              <a:gd name="T110" fmla="*/ 1252304 w 2265363"/>
              <a:gd name="T111" fmla="*/ 34975 h 2438400"/>
              <a:gd name="T112" fmla="*/ 1059598 w 2265363"/>
              <a:gd name="T113" fmla="*/ 73089 h 2438400"/>
              <a:gd name="T114" fmla="*/ 1039026 w 2265363"/>
              <a:gd name="T115" fmla="*/ 130569 h 2438400"/>
              <a:gd name="T116" fmla="*/ 1058855 w 2265363"/>
              <a:gd name="T117" fmla="*/ 276498 h 2438400"/>
              <a:gd name="T118" fmla="*/ 921045 w 2265363"/>
              <a:gd name="T119" fmla="*/ 423666 h 2438400"/>
              <a:gd name="T120" fmla="*/ 753244 w 2265363"/>
              <a:gd name="T121" fmla="*/ 275507 h 2438400"/>
              <a:gd name="T122" fmla="*/ 752005 w 2265363"/>
              <a:gd name="T123" fmla="*/ 116446 h 2438400"/>
              <a:gd name="T124" fmla="*/ 900472 w 2265363"/>
              <a:gd name="T125" fmla="*/ 495 h 24384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65363" h="2438400">
                <a:moveTo>
                  <a:pt x="402259" y="2146300"/>
                </a:moveTo>
                <a:lnTo>
                  <a:pt x="432729" y="2155498"/>
                </a:lnTo>
                <a:lnTo>
                  <a:pt x="448916" y="2160572"/>
                </a:lnTo>
                <a:lnTo>
                  <a:pt x="467643" y="2166281"/>
                </a:lnTo>
                <a:lnTo>
                  <a:pt x="489226" y="2172307"/>
                </a:lnTo>
                <a:lnTo>
                  <a:pt x="513665" y="2177698"/>
                </a:lnTo>
                <a:lnTo>
                  <a:pt x="526679" y="2181187"/>
                </a:lnTo>
                <a:lnTo>
                  <a:pt x="539692" y="2184676"/>
                </a:lnTo>
                <a:lnTo>
                  <a:pt x="553657" y="2187847"/>
                </a:lnTo>
                <a:lnTo>
                  <a:pt x="568258" y="2191019"/>
                </a:lnTo>
                <a:lnTo>
                  <a:pt x="630468" y="2203388"/>
                </a:lnTo>
                <a:lnTo>
                  <a:pt x="646972" y="2206242"/>
                </a:lnTo>
                <a:lnTo>
                  <a:pt x="663477" y="2209097"/>
                </a:lnTo>
                <a:lnTo>
                  <a:pt x="697438" y="2214171"/>
                </a:lnTo>
                <a:lnTo>
                  <a:pt x="714578" y="2217343"/>
                </a:lnTo>
                <a:lnTo>
                  <a:pt x="732035" y="2219563"/>
                </a:lnTo>
                <a:lnTo>
                  <a:pt x="749492" y="2221783"/>
                </a:lnTo>
                <a:lnTo>
                  <a:pt x="766949" y="2223686"/>
                </a:lnTo>
                <a:lnTo>
                  <a:pt x="802180" y="2227809"/>
                </a:lnTo>
                <a:lnTo>
                  <a:pt x="836776" y="2230981"/>
                </a:lnTo>
                <a:lnTo>
                  <a:pt x="871372" y="2234152"/>
                </a:lnTo>
                <a:lnTo>
                  <a:pt x="904699" y="2236689"/>
                </a:lnTo>
                <a:lnTo>
                  <a:pt x="921204" y="2238275"/>
                </a:lnTo>
                <a:lnTo>
                  <a:pt x="937073" y="2238909"/>
                </a:lnTo>
                <a:lnTo>
                  <a:pt x="967861" y="2240495"/>
                </a:lnTo>
                <a:lnTo>
                  <a:pt x="997379" y="2241764"/>
                </a:lnTo>
                <a:lnTo>
                  <a:pt x="1024358" y="2243032"/>
                </a:lnTo>
                <a:lnTo>
                  <a:pt x="1037371" y="2243667"/>
                </a:lnTo>
                <a:lnTo>
                  <a:pt x="1049749" y="2243667"/>
                </a:lnTo>
                <a:lnTo>
                  <a:pt x="1073554" y="2243667"/>
                </a:lnTo>
                <a:lnTo>
                  <a:pt x="1108467" y="2243984"/>
                </a:lnTo>
                <a:lnTo>
                  <a:pt x="1111641" y="2221783"/>
                </a:lnTo>
                <a:lnTo>
                  <a:pt x="1338263" y="2284580"/>
                </a:lnTo>
                <a:lnTo>
                  <a:pt x="1082758" y="2438400"/>
                </a:lnTo>
                <a:lnTo>
                  <a:pt x="1088154" y="2395584"/>
                </a:lnTo>
                <a:lnTo>
                  <a:pt x="1071014" y="2394950"/>
                </a:lnTo>
                <a:lnTo>
                  <a:pt x="1047210" y="2393998"/>
                </a:lnTo>
                <a:lnTo>
                  <a:pt x="1034515" y="2393681"/>
                </a:lnTo>
                <a:lnTo>
                  <a:pt x="1020866" y="2393047"/>
                </a:lnTo>
                <a:lnTo>
                  <a:pt x="991348" y="2391144"/>
                </a:lnTo>
                <a:lnTo>
                  <a:pt x="959926" y="2389241"/>
                </a:lnTo>
                <a:lnTo>
                  <a:pt x="926599" y="2386704"/>
                </a:lnTo>
                <a:lnTo>
                  <a:pt x="909777" y="2385118"/>
                </a:lnTo>
                <a:lnTo>
                  <a:pt x="892320" y="2383532"/>
                </a:lnTo>
                <a:lnTo>
                  <a:pt x="820588" y="2375603"/>
                </a:lnTo>
                <a:lnTo>
                  <a:pt x="802497" y="2373383"/>
                </a:lnTo>
                <a:lnTo>
                  <a:pt x="784088" y="2370846"/>
                </a:lnTo>
                <a:lnTo>
                  <a:pt x="746952" y="2364820"/>
                </a:lnTo>
                <a:lnTo>
                  <a:pt x="728543" y="2362283"/>
                </a:lnTo>
                <a:lnTo>
                  <a:pt x="710134" y="2359111"/>
                </a:lnTo>
                <a:lnTo>
                  <a:pt x="692043" y="2355940"/>
                </a:lnTo>
                <a:lnTo>
                  <a:pt x="673634" y="2352134"/>
                </a:lnTo>
                <a:lnTo>
                  <a:pt x="638085" y="2344839"/>
                </a:lnTo>
                <a:lnTo>
                  <a:pt x="620311" y="2341668"/>
                </a:lnTo>
                <a:lnTo>
                  <a:pt x="602854" y="2337545"/>
                </a:lnTo>
                <a:lnTo>
                  <a:pt x="536835" y="2321370"/>
                </a:lnTo>
                <a:lnTo>
                  <a:pt x="528900" y="2319467"/>
                </a:lnTo>
                <a:lnTo>
                  <a:pt x="521283" y="2317564"/>
                </a:lnTo>
                <a:lnTo>
                  <a:pt x="506365" y="2313124"/>
                </a:lnTo>
                <a:lnTo>
                  <a:pt x="478117" y="2304243"/>
                </a:lnTo>
                <a:lnTo>
                  <a:pt x="452090" y="2296632"/>
                </a:lnTo>
                <a:lnTo>
                  <a:pt x="428920" y="2288703"/>
                </a:lnTo>
                <a:lnTo>
                  <a:pt x="408607" y="2281091"/>
                </a:lnTo>
                <a:lnTo>
                  <a:pt x="391467" y="2274748"/>
                </a:lnTo>
                <a:lnTo>
                  <a:pt x="358775" y="2262379"/>
                </a:lnTo>
                <a:lnTo>
                  <a:pt x="402259" y="2146300"/>
                </a:lnTo>
                <a:close/>
                <a:moveTo>
                  <a:pt x="1231900" y="2073275"/>
                </a:moveTo>
                <a:lnTo>
                  <a:pt x="1342313" y="2073275"/>
                </a:lnTo>
                <a:lnTo>
                  <a:pt x="1346426" y="2075805"/>
                </a:lnTo>
                <a:lnTo>
                  <a:pt x="1356866" y="2083079"/>
                </a:lnTo>
                <a:lnTo>
                  <a:pt x="1369205" y="2091618"/>
                </a:lnTo>
                <a:lnTo>
                  <a:pt x="1375532" y="2096362"/>
                </a:lnTo>
                <a:lnTo>
                  <a:pt x="1382492" y="2102055"/>
                </a:lnTo>
                <a:lnTo>
                  <a:pt x="1388820" y="2107431"/>
                </a:lnTo>
                <a:lnTo>
                  <a:pt x="1394514" y="2112808"/>
                </a:lnTo>
                <a:lnTo>
                  <a:pt x="1399576" y="2118501"/>
                </a:lnTo>
                <a:lnTo>
                  <a:pt x="1404005" y="2124193"/>
                </a:lnTo>
                <a:lnTo>
                  <a:pt x="1405903" y="2126723"/>
                </a:lnTo>
                <a:lnTo>
                  <a:pt x="1407485" y="2129570"/>
                </a:lnTo>
                <a:lnTo>
                  <a:pt x="1408751" y="2132100"/>
                </a:lnTo>
                <a:lnTo>
                  <a:pt x="1409384" y="2134630"/>
                </a:lnTo>
                <a:lnTo>
                  <a:pt x="1409700" y="2136844"/>
                </a:lnTo>
                <a:lnTo>
                  <a:pt x="1409700" y="2139058"/>
                </a:lnTo>
                <a:lnTo>
                  <a:pt x="1409384" y="2141271"/>
                </a:lnTo>
                <a:lnTo>
                  <a:pt x="1408751" y="2143801"/>
                </a:lnTo>
                <a:lnTo>
                  <a:pt x="1407169" y="2145383"/>
                </a:lnTo>
                <a:lnTo>
                  <a:pt x="1405271" y="2146964"/>
                </a:lnTo>
                <a:lnTo>
                  <a:pt x="1403056" y="2148862"/>
                </a:lnTo>
                <a:lnTo>
                  <a:pt x="1399892" y="2150127"/>
                </a:lnTo>
                <a:lnTo>
                  <a:pt x="1396412" y="2151076"/>
                </a:lnTo>
                <a:lnTo>
                  <a:pt x="1392300" y="2152341"/>
                </a:lnTo>
                <a:lnTo>
                  <a:pt x="1387238" y="2152973"/>
                </a:lnTo>
                <a:lnTo>
                  <a:pt x="1381543" y="2153922"/>
                </a:lnTo>
                <a:lnTo>
                  <a:pt x="1372685" y="2154238"/>
                </a:lnTo>
                <a:lnTo>
                  <a:pt x="1364459" y="2154238"/>
                </a:lnTo>
                <a:lnTo>
                  <a:pt x="1356233" y="2153289"/>
                </a:lnTo>
                <a:lnTo>
                  <a:pt x="1348641" y="2152657"/>
                </a:lnTo>
                <a:lnTo>
                  <a:pt x="1341048" y="2151076"/>
                </a:lnTo>
                <a:lnTo>
                  <a:pt x="1334087" y="2149494"/>
                </a:lnTo>
                <a:lnTo>
                  <a:pt x="1327444" y="2147280"/>
                </a:lnTo>
                <a:lnTo>
                  <a:pt x="1321116" y="2145067"/>
                </a:lnTo>
                <a:lnTo>
                  <a:pt x="1314473" y="2142536"/>
                </a:lnTo>
                <a:lnTo>
                  <a:pt x="1308461" y="2139690"/>
                </a:lnTo>
                <a:lnTo>
                  <a:pt x="1303083" y="2136211"/>
                </a:lnTo>
                <a:lnTo>
                  <a:pt x="1297389" y="2133049"/>
                </a:lnTo>
                <a:lnTo>
                  <a:pt x="1286632" y="2126091"/>
                </a:lnTo>
                <a:lnTo>
                  <a:pt x="1275559" y="2118184"/>
                </a:lnTo>
                <a:lnTo>
                  <a:pt x="1271130" y="2115338"/>
                </a:lnTo>
                <a:lnTo>
                  <a:pt x="1269232" y="2114389"/>
                </a:lnTo>
                <a:lnTo>
                  <a:pt x="1267650" y="2114073"/>
                </a:lnTo>
                <a:lnTo>
                  <a:pt x="1266701" y="2113757"/>
                </a:lnTo>
                <a:lnTo>
                  <a:pt x="1265752" y="2114073"/>
                </a:lnTo>
                <a:lnTo>
                  <a:pt x="1265119" y="2114073"/>
                </a:lnTo>
                <a:lnTo>
                  <a:pt x="1264802" y="2114705"/>
                </a:lnTo>
                <a:lnTo>
                  <a:pt x="1263537" y="2116287"/>
                </a:lnTo>
                <a:lnTo>
                  <a:pt x="1263221" y="2117552"/>
                </a:lnTo>
                <a:lnTo>
                  <a:pt x="1262588" y="2118817"/>
                </a:lnTo>
                <a:lnTo>
                  <a:pt x="1261639" y="2118817"/>
                </a:lnTo>
                <a:lnTo>
                  <a:pt x="1261006" y="2119449"/>
                </a:lnTo>
                <a:lnTo>
                  <a:pt x="1248351" y="2118501"/>
                </a:lnTo>
                <a:lnTo>
                  <a:pt x="1241391" y="2117868"/>
                </a:lnTo>
                <a:lnTo>
                  <a:pt x="1238860" y="2117552"/>
                </a:lnTo>
                <a:lnTo>
                  <a:pt x="1236962" y="2116603"/>
                </a:lnTo>
                <a:lnTo>
                  <a:pt x="1235064" y="2106799"/>
                </a:lnTo>
                <a:lnTo>
                  <a:pt x="1233798" y="2099209"/>
                </a:lnTo>
                <a:lnTo>
                  <a:pt x="1232849" y="2092251"/>
                </a:lnTo>
                <a:lnTo>
                  <a:pt x="1232533" y="2087191"/>
                </a:lnTo>
                <a:lnTo>
                  <a:pt x="1232849" y="2082130"/>
                </a:lnTo>
                <a:lnTo>
                  <a:pt x="1233165" y="2078968"/>
                </a:lnTo>
                <a:lnTo>
                  <a:pt x="1233798" y="2076754"/>
                </a:lnTo>
                <a:lnTo>
                  <a:pt x="1231900" y="2073275"/>
                </a:lnTo>
                <a:close/>
                <a:moveTo>
                  <a:pt x="952348" y="2073275"/>
                </a:moveTo>
                <a:lnTo>
                  <a:pt x="1063626" y="2073275"/>
                </a:lnTo>
                <a:lnTo>
                  <a:pt x="1062027" y="2076754"/>
                </a:lnTo>
                <a:lnTo>
                  <a:pt x="1062347" y="2078335"/>
                </a:lnTo>
                <a:lnTo>
                  <a:pt x="1062986" y="2081498"/>
                </a:lnTo>
                <a:lnTo>
                  <a:pt x="1063306" y="2085609"/>
                </a:lnTo>
                <a:lnTo>
                  <a:pt x="1062986" y="2090986"/>
                </a:lnTo>
                <a:lnTo>
                  <a:pt x="1062027" y="2097944"/>
                </a:lnTo>
                <a:lnTo>
                  <a:pt x="1061068" y="2106166"/>
                </a:lnTo>
                <a:lnTo>
                  <a:pt x="1058829" y="2116603"/>
                </a:lnTo>
                <a:lnTo>
                  <a:pt x="1056911" y="2117552"/>
                </a:lnTo>
                <a:lnTo>
                  <a:pt x="1054033" y="2117868"/>
                </a:lnTo>
                <a:lnTo>
                  <a:pt x="1047318" y="2118501"/>
                </a:lnTo>
                <a:lnTo>
                  <a:pt x="1034527" y="2119449"/>
                </a:lnTo>
                <a:lnTo>
                  <a:pt x="1033568" y="2118817"/>
                </a:lnTo>
                <a:lnTo>
                  <a:pt x="1032929" y="2118817"/>
                </a:lnTo>
                <a:lnTo>
                  <a:pt x="1032289" y="2117552"/>
                </a:lnTo>
                <a:lnTo>
                  <a:pt x="1031330" y="2116287"/>
                </a:lnTo>
                <a:lnTo>
                  <a:pt x="1030690" y="2114705"/>
                </a:lnTo>
                <a:lnTo>
                  <a:pt x="1030371" y="2114073"/>
                </a:lnTo>
                <a:lnTo>
                  <a:pt x="1029411" y="2114073"/>
                </a:lnTo>
                <a:lnTo>
                  <a:pt x="1028772" y="2113757"/>
                </a:lnTo>
                <a:lnTo>
                  <a:pt x="1027493" y="2114073"/>
                </a:lnTo>
                <a:lnTo>
                  <a:pt x="1026214" y="2114389"/>
                </a:lnTo>
                <a:lnTo>
                  <a:pt x="1024295" y="2115338"/>
                </a:lnTo>
                <a:lnTo>
                  <a:pt x="1019818" y="2118184"/>
                </a:lnTo>
                <a:lnTo>
                  <a:pt x="1008627" y="2126091"/>
                </a:lnTo>
                <a:lnTo>
                  <a:pt x="997754" y="2133049"/>
                </a:lnTo>
                <a:lnTo>
                  <a:pt x="991999" y="2136211"/>
                </a:lnTo>
                <a:lnTo>
                  <a:pt x="986243" y="2139690"/>
                </a:lnTo>
                <a:lnTo>
                  <a:pt x="979848" y="2142536"/>
                </a:lnTo>
                <a:lnTo>
                  <a:pt x="973772" y="2145067"/>
                </a:lnTo>
                <a:lnTo>
                  <a:pt x="967377" y="2147280"/>
                </a:lnTo>
                <a:lnTo>
                  <a:pt x="960662" y="2149494"/>
                </a:lnTo>
                <a:lnTo>
                  <a:pt x="953307" y="2151076"/>
                </a:lnTo>
                <a:lnTo>
                  <a:pt x="945953" y="2152657"/>
                </a:lnTo>
                <a:lnTo>
                  <a:pt x="938278" y="2153289"/>
                </a:lnTo>
                <a:lnTo>
                  <a:pt x="929964" y="2154238"/>
                </a:lnTo>
                <a:lnTo>
                  <a:pt x="921651" y="2154238"/>
                </a:lnTo>
                <a:lnTo>
                  <a:pt x="912377" y="2153922"/>
                </a:lnTo>
                <a:lnTo>
                  <a:pt x="906941" y="2152973"/>
                </a:lnTo>
                <a:lnTo>
                  <a:pt x="901825" y="2152341"/>
                </a:lnTo>
                <a:lnTo>
                  <a:pt x="897668" y="2151392"/>
                </a:lnTo>
                <a:lnTo>
                  <a:pt x="893831" y="2150127"/>
                </a:lnTo>
                <a:lnTo>
                  <a:pt x="890953" y="2148862"/>
                </a:lnTo>
                <a:lnTo>
                  <a:pt x="888715" y="2146964"/>
                </a:lnTo>
                <a:lnTo>
                  <a:pt x="886796" y="2145383"/>
                </a:lnTo>
                <a:lnTo>
                  <a:pt x="885197" y="2143801"/>
                </a:lnTo>
                <a:lnTo>
                  <a:pt x="884558" y="2141271"/>
                </a:lnTo>
                <a:lnTo>
                  <a:pt x="884238" y="2139690"/>
                </a:lnTo>
                <a:lnTo>
                  <a:pt x="884238" y="2137160"/>
                </a:lnTo>
                <a:lnTo>
                  <a:pt x="884558" y="2134630"/>
                </a:lnTo>
                <a:lnTo>
                  <a:pt x="885197" y="2132416"/>
                </a:lnTo>
                <a:lnTo>
                  <a:pt x="886476" y="2129886"/>
                </a:lnTo>
                <a:lnTo>
                  <a:pt x="887755" y="2127040"/>
                </a:lnTo>
                <a:lnTo>
                  <a:pt x="889354" y="2124510"/>
                </a:lnTo>
                <a:lnTo>
                  <a:pt x="893831" y="2118817"/>
                </a:lnTo>
                <a:lnTo>
                  <a:pt x="899267" y="2113440"/>
                </a:lnTo>
                <a:lnTo>
                  <a:pt x="905023" y="2107748"/>
                </a:lnTo>
                <a:lnTo>
                  <a:pt x="911418" y="2102371"/>
                </a:lnTo>
                <a:lnTo>
                  <a:pt x="917813" y="2097311"/>
                </a:lnTo>
                <a:lnTo>
                  <a:pt x="924528" y="2091935"/>
                </a:lnTo>
                <a:lnTo>
                  <a:pt x="936679" y="2083396"/>
                </a:lnTo>
                <a:lnTo>
                  <a:pt x="947871" y="2075805"/>
                </a:lnTo>
                <a:lnTo>
                  <a:pt x="952348" y="2073275"/>
                </a:lnTo>
                <a:close/>
                <a:moveTo>
                  <a:pt x="2074146" y="1830388"/>
                </a:moveTo>
                <a:lnTo>
                  <a:pt x="2084311" y="1836100"/>
                </a:lnTo>
                <a:lnTo>
                  <a:pt x="2094475" y="1842129"/>
                </a:lnTo>
                <a:lnTo>
                  <a:pt x="2113851" y="1854187"/>
                </a:lnTo>
                <a:lnTo>
                  <a:pt x="2132274" y="1866879"/>
                </a:lnTo>
                <a:lnTo>
                  <a:pt x="2149744" y="1879572"/>
                </a:lnTo>
                <a:lnTo>
                  <a:pt x="2166896" y="1892581"/>
                </a:lnTo>
                <a:lnTo>
                  <a:pt x="2182460" y="1904957"/>
                </a:lnTo>
                <a:lnTo>
                  <a:pt x="2196754" y="1917332"/>
                </a:lnTo>
                <a:lnTo>
                  <a:pt x="2210412" y="1928755"/>
                </a:lnTo>
                <a:lnTo>
                  <a:pt x="2222800" y="1940178"/>
                </a:lnTo>
                <a:lnTo>
                  <a:pt x="2233282" y="1950332"/>
                </a:lnTo>
                <a:lnTo>
                  <a:pt x="2250752" y="1967150"/>
                </a:lnTo>
                <a:lnTo>
                  <a:pt x="2261552" y="1978573"/>
                </a:lnTo>
                <a:lnTo>
                  <a:pt x="2265363" y="1982698"/>
                </a:lnTo>
                <a:lnTo>
                  <a:pt x="2231376" y="1980160"/>
                </a:lnTo>
                <a:lnTo>
                  <a:pt x="2231376" y="1983650"/>
                </a:lnTo>
                <a:lnTo>
                  <a:pt x="2230741" y="1990631"/>
                </a:lnTo>
                <a:lnTo>
                  <a:pt x="2230106" y="1994756"/>
                </a:lnTo>
                <a:lnTo>
                  <a:pt x="2228835" y="2000467"/>
                </a:lnTo>
                <a:lnTo>
                  <a:pt x="2225341" y="2013160"/>
                </a:lnTo>
                <a:lnTo>
                  <a:pt x="2221212" y="2026487"/>
                </a:lnTo>
                <a:lnTo>
                  <a:pt x="2218671" y="2033468"/>
                </a:lnTo>
                <a:lnTo>
                  <a:pt x="2216130" y="2040132"/>
                </a:lnTo>
                <a:lnTo>
                  <a:pt x="2212953" y="2046478"/>
                </a:lnTo>
                <a:lnTo>
                  <a:pt x="2209777" y="2052507"/>
                </a:lnTo>
                <a:lnTo>
                  <a:pt x="2206283" y="2059170"/>
                </a:lnTo>
                <a:lnTo>
                  <a:pt x="2202471" y="2065834"/>
                </a:lnTo>
                <a:lnTo>
                  <a:pt x="2198342" y="2072180"/>
                </a:lnTo>
                <a:lnTo>
                  <a:pt x="2194213" y="2078209"/>
                </a:lnTo>
                <a:lnTo>
                  <a:pt x="2184684" y="2090901"/>
                </a:lnTo>
                <a:lnTo>
                  <a:pt x="2175155" y="2103911"/>
                </a:lnTo>
                <a:lnTo>
                  <a:pt x="2163402" y="2115652"/>
                </a:lnTo>
                <a:lnTo>
                  <a:pt x="2151650" y="2128027"/>
                </a:lnTo>
                <a:lnTo>
                  <a:pt x="2145297" y="2134056"/>
                </a:lnTo>
                <a:lnTo>
                  <a:pt x="2138944" y="2139768"/>
                </a:lnTo>
                <a:lnTo>
                  <a:pt x="2132274" y="2145479"/>
                </a:lnTo>
                <a:lnTo>
                  <a:pt x="2125286" y="2150874"/>
                </a:lnTo>
                <a:lnTo>
                  <a:pt x="2118615" y="2156585"/>
                </a:lnTo>
                <a:lnTo>
                  <a:pt x="2111310" y="2162297"/>
                </a:lnTo>
                <a:lnTo>
                  <a:pt x="2096699" y="2172768"/>
                </a:lnTo>
                <a:lnTo>
                  <a:pt x="2081452" y="2182922"/>
                </a:lnTo>
                <a:lnTo>
                  <a:pt x="2065888" y="2193393"/>
                </a:lnTo>
                <a:lnTo>
                  <a:pt x="2049688" y="2202913"/>
                </a:lnTo>
                <a:lnTo>
                  <a:pt x="2033171" y="2212115"/>
                </a:lnTo>
                <a:lnTo>
                  <a:pt x="2016654" y="2221317"/>
                </a:lnTo>
                <a:lnTo>
                  <a:pt x="1999820" y="2229567"/>
                </a:lnTo>
                <a:lnTo>
                  <a:pt x="1991243" y="2234009"/>
                </a:lnTo>
                <a:lnTo>
                  <a:pt x="1982350" y="2238134"/>
                </a:lnTo>
                <a:lnTo>
                  <a:pt x="1965197" y="2246384"/>
                </a:lnTo>
                <a:lnTo>
                  <a:pt x="1929622" y="2261933"/>
                </a:lnTo>
                <a:lnTo>
                  <a:pt x="1894047" y="2275895"/>
                </a:lnTo>
                <a:lnTo>
                  <a:pt x="1858789" y="2288904"/>
                </a:lnTo>
                <a:lnTo>
                  <a:pt x="1841002" y="2294933"/>
                </a:lnTo>
                <a:lnTo>
                  <a:pt x="1823850" y="2300645"/>
                </a:lnTo>
                <a:lnTo>
                  <a:pt x="1806062" y="2306039"/>
                </a:lnTo>
                <a:lnTo>
                  <a:pt x="1789227" y="2311433"/>
                </a:lnTo>
                <a:lnTo>
                  <a:pt x="1772075" y="2316193"/>
                </a:lnTo>
                <a:lnTo>
                  <a:pt x="1755558" y="2321270"/>
                </a:lnTo>
                <a:lnTo>
                  <a:pt x="1723159" y="2329520"/>
                </a:lnTo>
                <a:lnTo>
                  <a:pt x="1692666" y="2337136"/>
                </a:lnTo>
                <a:lnTo>
                  <a:pt x="1664079" y="2343482"/>
                </a:lnTo>
                <a:lnTo>
                  <a:pt x="1638033" y="2349194"/>
                </a:lnTo>
                <a:lnTo>
                  <a:pt x="1613892" y="2353953"/>
                </a:lnTo>
                <a:lnTo>
                  <a:pt x="1593246" y="2358078"/>
                </a:lnTo>
                <a:lnTo>
                  <a:pt x="1575141" y="2360934"/>
                </a:lnTo>
                <a:lnTo>
                  <a:pt x="1541154" y="2366963"/>
                </a:lnTo>
                <a:lnTo>
                  <a:pt x="1520825" y="2221634"/>
                </a:lnTo>
                <a:lnTo>
                  <a:pt x="1552906" y="2217192"/>
                </a:lnTo>
                <a:lnTo>
                  <a:pt x="1569741" y="2215288"/>
                </a:lnTo>
                <a:lnTo>
                  <a:pt x="1589752" y="2212749"/>
                </a:lnTo>
                <a:lnTo>
                  <a:pt x="1612304" y="2208942"/>
                </a:lnTo>
                <a:lnTo>
                  <a:pt x="1637080" y="2204817"/>
                </a:lnTo>
                <a:lnTo>
                  <a:pt x="1664079" y="2200374"/>
                </a:lnTo>
                <a:lnTo>
                  <a:pt x="1692666" y="2194663"/>
                </a:lnTo>
                <a:lnTo>
                  <a:pt x="1723159" y="2188634"/>
                </a:lnTo>
                <a:lnTo>
                  <a:pt x="1754923" y="2181970"/>
                </a:lnTo>
                <a:lnTo>
                  <a:pt x="1770804" y="2178162"/>
                </a:lnTo>
                <a:lnTo>
                  <a:pt x="1787321" y="2174355"/>
                </a:lnTo>
                <a:lnTo>
                  <a:pt x="1820038" y="2165787"/>
                </a:lnTo>
                <a:lnTo>
                  <a:pt x="1852754" y="2155951"/>
                </a:lnTo>
                <a:lnTo>
                  <a:pt x="1885788" y="2145797"/>
                </a:lnTo>
                <a:lnTo>
                  <a:pt x="1918187" y="2134056"/>
                </a:lnTo>
                <a:lnTo>
                  <a:pt x="1934069" y="2128027"/>
                </a:lnTo>
                <a:lnTo>
                  <a:pt x="1941692" y="2124537"/>
                </a:lnTo>
                <a:lnTo>
                  <a:pt x="1949316" y="2121681"/>
                </a:lnTo>
                <a:lnTo>
                  <a:pt x="1964880" y="2115017"/>
                </a:lnTo>
                <a:lnTo>
                  <a:pt x="1979491" y="2108036"/>
                </a:lnTo>
                <a:lnTo>
                  <a:pt x="2007761" y="2093757"/>
                </a:lnTo>
                <a:lnTo>
                  <a:pt x="2033489" y="2078526"/>
                </a:lnTo>
                <a:lnTo>
                  <a:pt x="2045559" y="2070911"/>
                </a:lnTo>
                <a:lnTo>
                  <a:pt x="2051277" y="2066786"/>
                </a:lnTo>
                <a:lnTo>
                  <a:pt x="2056994" y="2062978"/>
                </a:lnTo>
                <a:lnTo>
                  <a:pt x="2062076" y="2058853"/>
                </a:lnTo>
                <a:lnTo>
                  <a:pt x="2067476" y="2055045"/>
                </a:lnTo>
                <a:lnTo>
                  <a:pt x="2077323" y="2046795"/>
                </a:lnTo>
                <a:lnTo>
                  <a:pt x="2094475" y="2031564"/>
                </a:lnTo>
                <a:lnTo>
                  <a:pt x="2107181" y="2016016"/>
                </a:lnTo>
                <a:lnTo>
                  <a:pt x="2112898" y="2009035"/>
                </a:lnTo>
                <a:lnTo>
                  <a:pt x="2115121" y="2005544"/>
                </a:lnTo>
                <a:lnTo>
                  <a:pt x="2117027" y="2002054"/>
                </a:lnTo>
                <a:lnTo>
                  <a:pt x="2119251" y="1998881"/>
                </a:lnTo>
                <a:lnTo>
                  <a:pt x="2120839" y="1995708"/>
                </a:lnTo>
                <a:lnTo>
                  <a:pt x="2123062" y="1990948"/>
                </a:lnTo>
                <a:lnTo>
                  <a:pt x="2124968" y="1987140"/>
                </a:lnTo>
                <a:lnTo>
                  <a:pt x="2125921" y="1985237"/>
                </a:lnTo>
                <a:lnTo>
                  <a:pt x="2126874" y="1983650"/>
                </a:lnTo>
                <a:lnTo>
                  <a:pt x="2127192" y="1983333"/>
                </a:lnTo>
                <a:lnTo>
                  <a:pt x="2128145" y="1982381"/>
                </a:lnTo>
                <a:lnTo>
                  <a:pt x="2128462" y="1979208"/>
                </a:lnTo>
                <a:lnTo>
                  <a:pt x="2129415" y="1972544"/>
                </a:lnTo>
                <a:lnTo>
                  <a:pt x="2129415" y="1971275"/>
                </a:lnTo>
                <a:lnTo>
                  <a:pt x="2107816" y="1970006"/>
                </a:lnTo>
                <a:lnTo>
                  <a:pt x="2104640" y="1943351"/>
                </a:lnTo>
                <a:lnTo>
                  <a:pt x="2101781" y="1921457"/>
                </a:lnTo>
                <a:lnTo>
                  <a:pt x="2098604" y="1903053"/>
                </a:lnTo>
                <a:lnTo>
                  <a:pt x="2094793" y="1887504"/>
                </a:lnTo>
                <a:lnTo>
                  <a:pt x="2090663" y="1873543"/>
                </a:lnTo>
                <a:lnTo>
                  <a:pt x="2086217" y="1860215"/>
                </a:lnTo>
                <a:lnTo>
                  <a:pt x="2081134" y="1846254"/>
                </a:lnTo>
                <a:lnTo>
                  <a:pt x="2074146" y="1830388"/>
                </a:lnTo>
                <a:close/>
                <a:moveTo>
                  <a:pt x="604823" y="1655763"/>
                </a:moveTo>
                <a:lnTo>
                  <a:pt x="607339" y="1664401"/>
                </a:lnTo>
                <a:lnTo>
                  <a:pt x="610484" y="1672399"/>
                </a:lnTo>
                <a:lnTo>
                  <a:pt x="613314" y="1679438"/>
                </a:lnTo>
                <a:lnTo>
                  <a:pt x="616774" y="1685837"/>
                </a:lnTo>
                <a:lnTo>
                  <a:pt x="620234" y="1691595"/>
                </a:lnTo>
                <a:lnTo>
                  <a:pt x="623379" y="1696714"/>
                </a:lnTo>
                <a:lnTo>
                  <a:pt x="626838" y="1701193"/>
                </a:lnTo>
                <a:lnTo>
                  <a:pt x="630298" y="1705352"/>
                </a:lnTo>
                <a:lnTo>
                  <a:pt x="634386" y="1709512"/>
                </a:lnTo>
                <a:lnTo>
                  <a:pt x="638160" y="1713351"/>
                </a:lnTo>
                <a:lnTo>
                  <a:pt x="641620" y="1715910"/>
                </a:lnTo>
                <a:lnTo>
                  <a:pt x="644765" y="1718150"/>
                </a:lnTo>
                <a:lnTo>
                  <a:pt x="649483" y="1720709"/>
                </a:lnTo>
                <a:lnTo>
                  <a:pt x="651055" y="1721669"/>
                </a:lnTo>
                <a:lnTo>
                  <a:pt x="653257" y="1726148"/>
                </a:lnTo>
                <a:lnTo>
                  <a:pt x="657974" y="1738305"/>
                </a:lnTo>
                <a:lnTo>
                  <a:pt x="664579" y="1753662"/>
                </a:lnTo>
                <a:lnTo>
                  <a:pt x="667095" y="1761660"/>
                </a:lnTo>
                <a:lnTo>
                  <a:pt x="669296" y="1769659"/>
                </a:lnTo>
                <a:lnTo>
                  <a:pt x="669925" y="1773178"/>
                </a:lnTo>
                <a:lnTo>
                  <a:pt x="669611" y="1775737"/>
                </a:lnTo>
                <a:lnTo>
                  <a:pt x="668982" y="1777657"/>
                </a:lnTo>
                <a:lnTo>
                  <a:pt x="667409" y="1779576"/>
                </a:lnTo>
                <a:lnTo>
                  <a:pt x="665522" y="1780216"/>
                </a:lnTo>
                <a:lnTo>
                  <a:pt x="663006" y="1781176"/>
                </a:lnTo>
                <a:lnTo>
                  <a:pt x="660490" y="1781176"/>
                </a:lnTo>
                <a:lnTo>
                  <a:pt x="657345" y="1781176"/>
                </a:lnTo>
                <a:lnTo>
                  <a:pt x="654515" y="1780856"/>
                </a:lnTo>
                <a:lnTo>
                  <a:pt x="651370" y="1779896"/>
                </a:lnTo>
                <a:lnTo>
                  <a:pt x="645079" y="1778297"/>
                </a:lnTo>
                <a:lnTo>
                  <a:pt x="640362" y="1776697"/>
                </a:lnTo>
                <a:lnTo>
                  <a:pt x="636902" y="1774778"/>
                </a:lnTo>
                <a:lnTo>
                  <a:pt x="636273" y="1773818"/>
                </a:lnTo>
                <a:lnTo>
                  <a:pt x="635015" y="1772858"/>
                </a:lnTo>
                <a:lnTo>
                  <a:pt x="633443" y="1769659"/>
                </a:lnTo>
                <a:lnTo>
                  <a:pt x="632185" y="1765500"/>
                </a:lnTo>
                <a:lnTo>
                  <a:pt x="630298" y="1760701"/>
                </a:lnTo>
                <a:lnTo>
                  <a:pt x="627467" y="1749503"/>
                </a:lnTo>
                <a:lnTo>
                  <a:pt x="624951" y="1739905"/>
                </a:lnTo>
                <a:lnTo>
                  <a:pt x="623064" y="1730627"/>
                </a:lnTo>
                <a:lnTo>
                  <a:pt x="616460" y="1758461"/>
                </a:lnTo>
                <a:lnTo>
                  <a:pt x="617089" y="1761020"/>
                </a:lnTo>
                <a:lnTo>
                  <a:pt x="617089" y="1762620"/>
                </a:lnTo>
                <a:lnTo>
                  <a:pt x="617089" y="1763260"/>
                </a:lnTo>
                <a:lnTo>
                  <a:pt x="616774" y="1761660"/>
                </a:lnTo>
                <a:lnTo>
                  <a:pt x="615201" y="1757181"/>
                </a:lnTo>
                <a:lnTo>
                  <a:pt x="609855" y="1735746"/>
                </a:lnTo>
                <a:lnTo>
                  <a:pt x="607968" y="1727748"/>
                </a:lnTo>
                <a:lnTo>
                  <a:pt x="606395" y="1719749"/>
                </a:lnTo>
                <a:lnTo>
                  <a:pt x="605137" y="1712071"/>
                </a:lnTo>
                <a:lnTo>
                  <a:pt x="604508" y="1705033"/>
                </a:lnTo>
                <a:lnTo>
                  <a:pt x="603250" y="1691275"/>
                </a:lnTo>
                <a:lnTo>
                  <a:pt x="603250" y="1679438"/>
                </a:lnTo>
                <a:lnTo>
                  <a:pt x="603879" y="1669840"/>
                </a:lnTo>
                <a:lnTo>
                  <a:pt x="604194" y="1662162"/>
                </a:lnTo>
                <a:lnTo>
                  <a:pt x="604823" y="1655763"/>
                </a:lnTo>
                <a:close/>
                <a:moveTo>
                  <a:pt x="572788" y="1655763"/>
                </a:moveTo>
                <a:lnTo>
                  <a:pt x="574046" y="1662162"/>
                </a:lnTo>
                <a:lnTo>
                  <a:pt x="574361" y="1669840"/>
                </a:lnTo>
                <a:lnTo>
                  <a:pt x="574675" y="1679438"/>
                </a:lnTo>
                <a:lnTo>
                  <a:pt x="574361" y="1691275"/>
                </a:lnTo>
                <a:lnTo>
                  <a:pt x="573417" y="1705033"/>
                </a:lnTo>
                <a:lnTo>
                  <a:pt x="572788" y="1712071"/>
                </a:lnTo>
                <a:lnTo>
                  <a:pt x="571530" y="1719749"/>
                </a:lnTo>
                <a:lnTo>
                  <a:pt x="570272" y="1727748"/>
                </a:lnTo>
                <a:lnTo>
                  <a:pt x="568385" y="1735746"/>
                </a:lnTo>
                <a:lnTo>
                  <a:pt x="562724" y="1757181"/>
                </a:lnTo>
                <a:lnTo>
                  <a:pt x="561152" y="1761660"/>
                </a:lnTo>
                <a:lnTo>
                  <a:pt x="560837" y="1763260"/>
                </a:lnTo>
                <a:lnTo>
                  <a:pt x="560837" y="1762620"/>
                </a:lnTo>
                <a:lnTo>
                  <a:pt x="560837" y="1761020"/>
                </a:lnTo>
                <a:lnTo>
                  <a:pt x="561152" y="1758461"/>
                </a:lnTo>
                <a:lnTo>
                  <a:pt x="554547" y="1730627"/>
                </a:lnTo>
                <a:lnTo>
                  <a:pt x="553289" y="1736706"/>
                </a:lnTo>
                <a:lnTo>
                  <a:pt x="550144" y="1751103"/>
                </a:lnTo>
                <a:lnTo>
                  <a:pt x="548257" y="1759101"/>
                </a:lnTo>
                <a:lnTo>
                  <a:pt x="545741" y="1765819"/>
                </a:lnTo>
                <a:lnTo>
                  <a:pt x="543225" y="1771578"/>
                </a:lnTo>
                <a:lnTo>
                  <a:pt x="542281" y="1773498"/>
                </a:lnTo>
                <a:lnTo>
                  <a:pt x="541023" y="1774778"/>
                </a:lnTo>
                <a:lnTo>
                  <a:pt x="537878" y="1776697"/>
                </a:lnTo>
                <a:lnTo>
                  <a:pt x="532532" y="1778297"/>
                </a:lnTo>
                <a:lnTo>
                  <a:pt x="526556" y="1779896"/>
                </a:lnTo>
                <a:lnTo>
                  <a:pt x="523726" y="1780856"/>
                </a:lnTo>
                <a:lnTo>
                  <a:pt x="520581" y="1781176"/>
                </a:lnTo>
                <a:lnTo>
                  <a:pt x="517750" y="1781176"/>
                </a:lnTo>
                <a:lnTo>
                  <a:pt x="514605" y="1781176"/>
                </a:lnTo>
                <a:lnTo>
                  <a:pt x="512403" y="1780216"/>
                </a:lnTo>
                <a:lnTo>
                  <a:pt x="510516" y="1779576"/>
                </a:lnTo>
                <a:lnTo>
                  <a:pt x="509258" y="1777657"/>
                </a:lnTo>
                <a:lnTo>
                  <a:pt x="508000" y="1775737"/>
                </a:lnTo>
                <a:lnTo>
                  <a:pt x="508000" y="1773178"/>
                </a:lnTo>
                <a:lnTo>
                  <a:pt x="508315" y="1769659"/>
                </a:lnTo>
                <a:lnTo>
                  <a:pt x="510831" y="1761660"/>
                </a:lnTo>
                <a:lnTo>
                  <a:pt x="513661" y="1753662"/>
                </a:lnTo>
                <a:lnTo>
                  <a:pt x="519637" y="1738305"/>
                </a:lnTo>
                <a:lnTo>
                  <a:pt x="524669" y="1726148"/>
                </a:lnTo>
                <a:lnTo>
                  <a:pt x="526871" y="1721669"/>
                </a:lnTo>
                <a:lnTo>
                  <a:pt x="528129" y="1721349"/>
                </a:lnTo>
                <a:lnTo>
                  <a:pt x="531903" y="1718790"/>
                </a:lnTo>
                <a:lnTo>
                  <a:pt x="537564" y="1715270"/>
                </a:lnTo>
                <a:lnTo>
                  <a:pt x="540709" y="1712391"/>
                </a:lnTo>
                <a:lnTo>
                  <a:pt x="544168" y="1709192"/>
                </a:lnTo>
                <a:lnTo>
                  <a:pt x="547942" y="1705352"/>
                </a:lnTo>
                <a:lnTo>
                  <a:pt x="552031" y="1700873"/>
                </a:lnTo>
                <a:lnTo>
                  <a:pt x="555805" y="1695435"/>
                </a:lnTo>
                <a:lnTo>
                  <a:pt x="559265" y="1689036"/>
                </a:lnTo>
                <a:lnTo>
                  <a:pt x="563039" y="1682317"/>
                </a:lnTo>
                <a:lnTo>
                  <a:pt x="566813" y="1674319"/>
                </a:lnTo>
                <a:lnTo>
                  <a:pt x="569958" y="1665681"/>
                </a:lnTo>
                <a:lnTo>
                  <a:pt x="572788" y="1655763"/>
                </a:lnTo>
                <a:close/>
                <a:moveTo>
                  <a:pt x="1818954" y="1647825"/>
                </a:moveTo>
                <a:lnTo>
                  <a:pt x="1838895" y="1652921"/>
                </a:lnTo>
                <a:lnTo>
                  <a:pt x="1857254" y="1658335"/>
                </a:lnTo>
                <a:lnTo>
                  <a:pt x="1887641" y="1667252"/>
                </a:lnTo>
                <a:lnTo>
                  <a:pt x="1920876" y="1677444"/>
                </a:lnTo>
                <a:lnTo>
                  <a:pt x="1893022" y="1751013"/>
                </a:lnTo>
                <a:lnTo>
                  <a:pt x="1862952" y="1739548"/>
                </a:lnTo>
                <a:lnTo>
                  <a:pt x="1842377" y="1731904"/>
                </a:lnTo>
                <a:lnTo>
                  <a:pt x="1842061" y="1727764"/>
                </a:lnTo>
                <a:lnTo>
                  <a:pt x="1841744" y="1723624"/>
                </a:lnTo>
                <a:lnTo>
                  <a:pt x="1840795" y="1719802"/>
                </a:lnTo>
                <a:lnTo>
                  <a:pt x="1840162" y="1715662"/>
                </a:lnTo>
                <a:lnTo>
                  <a:pt x="1837313" y="1706744"/>
                </a:lnTo>
                <a:lnTo>
                  <a:pt x="1834147" y="1697190"/>
                </a:lnTo>
                <a:lnTo>
                  <a:pt x="1830666" y="1688272"/>
                </a:lnTo>
                <a:lnTo>
                  <a:pt x="1827500" y="1679355"/>
                </a:lnTo>
                <a:lnTo>
                  <a:pt x="1821486" y="1665979"/>
                </a:lnTo>
                <a:lnTo>
                  <a:pt x="1818321" y="1658972"/>
                </a:lnTo>
                <a:lnTo>
                  <a:pt x="1817688" y="1658016"/>
                </a:lnTo>
                <a:lnTo>
                  <a:pt x="1818954" y="1647825"/>
                </a:lnTo>
                <a:close/>
                <a:moveTo>
                  <a:pt x="471166" y="1647825"/>
                </a:moveTo>
                <a:lnTo>
                  <a:pt x="477838" y="1697288"/>
                </a:lnTo>
                <a:lnTo>
                  <a:pt x="477203" y="1698239"/>
                </a:lnTo>
                <a:lnTo>
                  <a:pt x="473072" y="1707434"/>
                </a:lnTo>
                <a:lnTo>
                  <a:pt x="465447" y="1725190"/>
                </a:lnTo>
                <a:lnTo>
                  <a:pt x="429546" y="1738190"/>
                </a:lnTo>
                <a:lnTo>
                  <a:pt x="412072" y="1744849"/>
                </a:lnTo>
                <a:lnTo>
                  <a:pt x="394280" y="1751507"/>
                </a:lnTo>
                <a:lnTo>
                  <a:pt x="362191" y="1765775"/>
                </a:lnTo>
                <a:lnTo>
                  <a:pt x="346623" y="1773068"/>
                </a:lnTo>
                <a:lnTo>
                  <a:pt x="338680" y="1776873"/>
                </a:lnTo>
                <a:lnTo>
                  <a:pt x="331055" y="1780678"/>
                </a:lnTo>
                <a:lnTo>
                  <a:pt x="316123" y="1788287"/>
                </a:lnTo>
                <a:lnTo>
                  <a:pt x="301508" y="1796214"/>
                </a:lnTo>
                <a:lnTo>
                  <a:pt x="287211" y="1804458"/>
                </a:lnTo>
                <a:lnTo>
                  <a:pt x="273549" y="1812702"/>
                </a:lnTo>
                <a:lnTo>
                  <a:pt x="247815" y="1829824"/>
                </a:lnTo>
                <a:lnTo>
                  <a:pt x="236060" y="1838702"/>
                </a:lnTo>
                <a:lnTo>
                  <a:pt x="230341" y="1842823"/>
                </a:lnTo>
                <a:lnTo>
                  <a:pt x="224940" y="1847897"/>
                </a:lnTo>
                <a:lnTo>
                  <a:pt x="219856" y="1852018"/>
                </a:lnTo>
                <a:lnTo>
                  <a:pt x="214455" y="1856457"/>
                </a:lnTo>
                <a:lnTo>
                  <a:pt x="204924" y="1865335"/>
                </a:lnTo>
                <a:lnTo>
                  <a:pt x="188403" y="1882774"/>
                </a:lnTo>
                <a:lnTo>
                  <a:pt x="176330" y="1899262"/>
                </a:lnTo>
                <a:lnTo>
                  <a:pt x="171246" y="1907189"/>
                </a:lnTo>
                <a:lnTo>
                  <a:pt x="169340" y="1910677"/>
                </a:lnTo>
                <a:lnTo>
                  <a:pt x="167434" y="1914481"/>
                </a:lnTo>
                <a:lnTo>
                  <a:pt x="165528" y="1918286"/>
                </a:lnTo>
                <a:lnTo>
                  <a:pt x="163939" y="1921457"/>
                </a:lnTo>
                <a:lnTo>
                  <a:pt x="162033" y="1926530"/>
                </a:lnTo>
                <a:lnTo>
                  <a:pt x="161080" y="1930969"/>
                </a:lnTo>
                <a:lnTo>
                  <a:pt x="160127" y="1932554"/>
                </a:lnTo>
                <a:lnTo>
                  <a:pt x="159491" y="1934457"/>
                </a:lnTo>
                <a:lnTo>
                  <a:pt x="159173" y="1935091"/>
                </a:lnTo>
                <a:lnTo>
                  <a:pt x="158856" y="1936359"/>
                </a:lnTo>
                <a:lnTo>
                  <a:pt x="157903" y="1939213"/>
                </a:lnTo>
                <a:lnTo>
                  <a:pt x="157585" y="1945871"/>
                </a:lnTo>
                <a:lnTo>
                  <a:pt x="157267" y="1948408"/>
                </a:lnTo>
                <a:lnTo>
                  <a:pt x="191580" y="1949359"/>
                </a:lnTo>
                <a:lnTo>
                  <a:pt x="196346" y="1981700"/>
                </a:lnTo>
                <a:lnTo>
                  <a:pt x="200794" y="2007700"/>
                </a:lnTo>
                <a:lnTo>
                  <a:pt x="203653" y="2019432"/>
                </a:lnTo>
                <a:lnTo>
                  <a:pt x="205877" y="2029578"/>
                </a:lnTo>
                <a:lnTo>
                  <a:pt x="208419" y="2039090"/>
                </a:lnTo>
                <a:lnTo>
                  <a:pt x="210960" y="2048285"/>
                </a:lnTo>
                <a:lnTo>
                  <a:pt x="213820" y="2056529"/>
                </a:lnTo>
                <a:lnTo>
                  <a:pt x="216679" y="2064773"/>
                </a:lnTo>
                <a:lnTo>
                  <a:pt x="222716" y="2080943"/>
                </a:lnTo>
                <a:lnTo>
                  <a:pt x="230341" y="2097431"/>
                </a:lnTo>
                <a:lnTo>
                  <a:pt x="238919" y="2116138"/>
                </a:lnTo>
                <a:lnTo>
                  <a:pt x="226210" y="2109797"/>
                </a:lnTo>
                <a:lnTo>
                  <a:pt x="214137" y="2103138"/>
                </a:lnTo>
                <a:lnTo>
                  <a:pt x="202064" y="2096163"/>
                </a:lnTo>
                <a:lnTo>
                  <a:pt x="189991" y="2089504"/>
                </a:lnTo>
                <a:lnTo>
                  <a:pt x="167116" y="2075236"/>
                </a:lnTo>
                <a:lnTo>
                  <a:pt x="144876" y="2060651"/>
                </a:lnTo>
                <a:lnTo>
                  <a:pt x="123907" y="2046066"/>
                </a:lnTo>
                <a:lnTo>
                  <a:pt x="104209" y="2031797"/>
                </a:lnTo>
                <a:lnTo>
                  <a:pt x="85782" y="2017529"/>
                </a:lnTo>
                <a:lnTo>
                  <a:pt x="69261" y="2003895"/>
                </a:lnTo>
                <a:lnTo>
                  <a:pt x="53693" y="1991212"/>
                </a:lnTo>
                <a:lnTo>
                  <a:pt x="40349" y="1979481"/>
                </a:lnTo>
                <a:lnTo>
                  <a:pt x="28276" y="1969017"/>
                </a:lnTo>
                <a:lnTo>
                  <a:pt x="18427" y="1960139"/>
                </a:lnTo>
                <a:lnTo>
                  <a:pt x="4448" y="1946823"/>
                </a:lnTo>
                <a:lnTo>
                  <a:pt x="0" y="1942066"/>
                </a:lnTo>
                <a:lnTo>
                  <a:pt x="56870" y="1944286"/>
                </a:lnTo>
                <a:lnTo>
                  <a:pt x="57823" y="1934774"/>
                </a:lnTo>
                <a:lnTo>
                  <a:pt x="59094" y="1928432"/>
                </a:lnTo>
                <a:lnTo>
                  <a:pt x="59730" y="1924311"/>
                </a:lnTo>
                <a:lnTo>
                  <a:pt x="61318" y="1918603"/>
                </a:lnTo>
                <a:lnTo>
                  <a:pt x="65131" y="1906238"/>
                </a:lnTo>
                <a:lnTo>
                  <a:pt x="69579" y="1893238"/>
                </a:lnTo>
                <a:lnTo>
                  <a:pt x="72756" y="1886262"/>
                </a:lnTo>
                <a:lnTo>
                  <a:pt x="75615" y="1879921"/>
                </a:lnTo>
                <a:lnTo>
                  <a:pt x="78792" y="1873896"/>
                </a:lnTo>
                <a:lnTo>
                  <a:pt x="82287" y="1868506"/>
                </a:lnTo>
                <a:lnTo>
                  <a:pt x="85782" y="1862165"/>
                </a:lnTo>
                <a:lnTo>
                  <a:pt x="89595" y="1855506"/>
                </a:lnTo>
                <a:lnTo>
                  <a:pt x="94043" y="1849482"/>
                </a:lnTo>
                <a:lnTo>
                  <a:pt x="98491" y="1843458"/>
                </a:lnTo>
                <a:lnTo>
                  <a:pt x="108340" y="1831726"/>
                </a:lnTo>
                <a:lnTo>
                  <a:pt x="118506" y="1819677"/>
                </a:lnTo>
                <a:lnTo>
                  <a:pt x="130262" y="1808263"/>
                </a:lnTo>
                <a:lnTo>
                  <a:pt x="142652" y="1797482"/>
                </a:lnTo>
                <a:lnTo>
                  <a:pt x="149007" y="1791775"/>
                </a:lnTo>
                <a:lnTo>
                  <a:pt x="155361" y="1786068"/>
                </a:lnTo>
                <a:lnTo>
                  <a:pt x="162033" y="1781312"/>
                </a:lnTo>
                <a:lnTo>
                  <a:pt x="169340" y="1775922"/>
                </a:lnTo>
                <a:lnTo>
                  <a:pt x="176330" y="1770848"/>
                </a:lnTo>
                <a:lnTo>
                  <a:pt x="183637" y="1765775"/>
                </a:lnTo>
                <a:lnTo>
                  <a:pt x="190627" y="1761019"/>
                </a:lnTo>
                <a:lnTo>
                  <a:pt x="198252" y="1756263"/>
                </a:lnTo>
                <a:lnTo>
                  <a:pt x="213820" y="1747068"/>
                </a:lnTo>
                <a:lnTo>
                  <a:pt x="229388" y="1737873"/>
                </a:lnTo>
                <a:lnTo>
                  <a:pt x="245591" y="1729312"/>
                </a:lnTo>
                <a:lnTo>
                  <a:pt x="262112" y="1721068"/>
                </a:lnTo>
                <a:lnTo>
                  <a:pt x="279268" y="1713459"/>
                </a:lnTo>
                <a:lnTo>
                  <a:pt x="296425" y="1705849"/>
                </a:lnTo>
                <a:lnTo>
                  <a:pt x="305003" y="1702044"/>
                </a:lnTo>
                <a:lnTo>
                  <a:pt x="313899" y="1698239"/>
                </a:lnTo>
                <a:lnTo>
                  <a:pt x="331055" y="1691581"/>
                </a:lnTo>
                <a:lnTo>
                  <a:pt x="366321" y="1678264"/>
                </a:lnTo>
                <a:lnTo>
                  <a:pt x="392691" y="1670020"/>
                </a:lnTo>
                <a:lnTo>
                  <a:pt x="419061" y="1662093"/>
                </a:lnTo>
                <a:lnTo>
                  <a:pt x="445114" y="1654801"/>
                </a:lnTo>
                <a:lnTo>
                  <a:pt x="471166" y="1647825"/>
                </a:lnTo>
                <a:close/>
                <a:moveTo>
                  <a:pt x="1722423" y="1617663"/>
                </a:moveTo>
                <a:lnTo>
                  <a:pt x="1724939" y="1626279"/>
                </a:lnTo>
                <a:lnTo>
                  <a:pt x="1728084" y="1634257"/>
                </a:lnTo>
                <a:lnTo>
                  <a:pt x="1730914" y="1641278"/>
                </a:lnTo>
                <a:lnTo>
                  <a:pt x="1734374" y="1647660"/>
                </a:lnTo>
                <a:lnTo>
                  <a:pt x="1737519" y="1653404"/>
                </a:lnTo>
                <a:lnTo>
                  <a:pt x="1740978" y="1658829"/>
                </a:lnTo>
                <a:lnTo>
                  <a:pt x="1744438" y="1663297"/>
                </a:lnTo>
                <a:lnTo>
                  <a:pt x="1747583" y="1667126"/>
                </a:lnTo>
                <a:lnTo>
                  <a:pt x="1751672" y="1671594"/>
                </a:lnTo>
                <a:lnTo>
                  <a:pt x="1755446" y="1675104"/>
                </a:lnTo>
                <a:lnTo>
                  <a:pt x="1759220" y="1677657"/>
                </a:lnTo>
                <a:lnTo>
                  <a:pt x="1762050" y="1679891"/>
                </a:lnTo>
                <a:lnTo>
                  <a:pt x="1766768" y="1682444"/>
                </a:lnTo>
                <a:lnTo>
                  <a:pt x="1768655" y="1683401"/>
                </a:lnTo>
                <a:lnTo>
                  <a:pt x="1770856" y="1688188"/>
                </a:lnTo>
                <a:lnTo>
                  <a:pt x="1775574" y="1699995"/>
                </a:lnTo>
                <a:lnTo>
                  <a:pt x="1781549" y="1715313"/>
                </a:lnTo>
                <a:lnTo>
                  <a:pt x="1784695" y="1723291"/>
                </a:lnTo>
                <a:lnTo>
                  <a:pt x="1786896" y="1731269"/>
                </a:lnTo>
                <a:lnTo>
                  <a:pt x="1787525" y="1734779"/>
                </a:lnTo>
                <a:lnTo>
                  <a:pt x="1787211" y="1737332"/>
                </a:lnTo>
                <a:lnTo>
                  <a:pt x="1786267" y="1739566"/>
                </a:lnTo>
                <a:lnTo>
                  <a:pt x="1785009" y="1741161"/>
                </a:lnTo>
                <a:lnTo>
                  <a:pt x="1783122" y="1742438"/>
                </a:lnTo>
                <a:lnTo>
                  <a:pt x="1780606" y="1742757"/>
                </a:lnTo>
                <a:lnTo>
                  <a:pt x="1777775" y="1743076"/>
                </a:lnTo>
                <a:lnTo>
                  <a:pt x="1774945" y="1742757"/>
                </a:lnTo>
                <a:lnTo>
                  <a:pt x="1771800" y="1742438"/>
                </a:lnTo>
                <a:lnTo>
                  <a:pt x="1768655" y="1741800"/>
                </a:lnTo>
                <a:lnTo>
                  <a:pt x="1762679" y="1739885"/>
                </a:lnTo>
                <a:lnTo>
                  <a:pt x="1757647" y="1738289"/>
                </a:lnTo>
                <a:lnTo>
                  <a:pt x="1754502" y="1736375"/>
                </a:lnTo>
                <a:lnTo>
                  <a:pt x="1753559" y="1735417"/>
                </a:lnTo>
                <a:lnTo>
                  <a:pt x="1752615" y="1734460"/>
                </a:lnTo>
                <a:lnTo>
                  <a:pt x="1751043" y="1731269"/>
                </a:lnTo>
                <a:lnTo>
                  <a:pt x="1749470" y="1727120"/>
                </a:lnTo>
                <a:lnTo>
                  <a:pt x="1747583" y="1722334"/>
                </a:lnTo>
                <a:lnTo>
                  <a:pt x="1744752" y="1711803"/>
                </a:lnTo>
                <a:lnTo>
                  <a:pt x="1742551" y="1701591"/>
                </a:lnTo>
                <a:lnTo>
                  <a:pt x="1740664" y="1692337"/>
                </a:lnTo>
                <a:lnTo>
                  <a:pt x="1733745" y="1720100"/>
                </a:lnTo>
                <a:lnTo>
                  <a:pt x="1734374" y="1722653"/>
                </a:lnTo>
                <a:lnTo>
                  <a:pt x="1734688" y="1724248"/>
                </a:lnTo>
                <a:lnTo>
                  <a:pt x="1734688" y="1724886"/>
                </a:lnTo>
                <a:lnTo>
                  <a:pt x="1733745" y="1723291"/>
                </a:lnTo>
                <a:lnTo>
                  <a:pt x="1732801" y="1719142"/>
                </a:lnTo>
                <a:lnTo>
                  <a:pt x="1727140" y="1697442"/>
                </a:lnTo>
                <a:lnTo>
                  <a:pt x="1725253" y="1689464"/>
                </a:lnTo>
                <a:lnTo>
                  <a:pt x="1723995" y="1681806"/>
                </a:lnTo>
                <a:lnTo>
                  <a:pt x="1722737" y="1674147"/>
                </a:lnTo>
                <a:lnTo>
                  <a:pt x="1722108" y="1666807"/>
                </a:lnTo>
                <a:lnTo>
                  <a:pt x="1720850" y="1653404"/>
                </a:lnTo>
                <a:lnTo>
                  <a:pt x="1720850" y="1641278"/>
                </a:lnTo>
                <a:lnTo>
                  <a:pt x="1721165" y="1631704"/>
                </a:lnTo>
                <a:lnTo>
                  <a:pt x="1721479" y="1624045"/>
                </a:lnTo>
                <a:lnTo>
                  <a:pt x="1722423" y="1617663"/>
                </a:lnTo>
                <a:close/>
                <a:moveTo>
                  <a:pt x="1690388" y="1617663"/>
                </a:moveTo>
                <a:lnTo>
                  <a:pt x="1691017" y="1624045"/>
                </a:lnTo>
                <a:lnTo>
                  <a:pt x="1691646" y="1631704"/>
                </a:lnTo>
                <a:lnTo>
                  <a:pt x="1692275" y="1641278"/>
                </a:lnTo>
                <a:lnTo>
                  <a:pt x="1691646" y="1653404"/>
                </a:lnTo>
                <a:lnTo>
                  <a:pt x="1691017" y="1666807"/>
                </a:lnTo>
                <a:lnTo>
                  <a:pt x="1689759" y="1674147"/>
                </a:lnTo>
                <a:lnTo>
                  <a:pt x="1688816" y="1681806"/>
                </a:lnTo>
                <a:lnTo>
                  <a:pt x="1687243" y="1689464"/>
                </a:lnTo>
                <a:lnTo>
                  <a:pt x="1685356" y="1697442"/>
                </a:lnTo>
                <a:lnTo>
                  <a:pt x="1680009" y="1719142"/>
                </a:lnTo>
                <a:lnTo>
                  <a:pt x="1678751" y="1723291"/>
                </a:lnTo>
                <a:lnTo>
                  <a:pt x="1678122" y="1724886"/>
                </a:lnTo>
                <a:lnTo>
                  <a:pt x="1678122" y="1724248"/>
                </a:lnTo>
                <a:lnTo>
                  <a:pt x="1678437" y="1722653"/>
                </a:lnTo>
                <a:lnTo>
                  <a:pt x="1678751" y="1720100"/>
                </a:lnTo>
                <a:lnTo>
                  <a:pt x="1672147" y="1692337"/>
                </a:lnTo>
                <a:lnTo>
                  <a:pt x="1670889" y="1698719"/>
                </a:lnTo>
                <a:lnTo>
                  <a:pt x="1667429" y="1712760"/>
                </a:lnTo>
                <a:lnTo>
                  <a:pt x="1665228" y="1720738"/>
                </a:lnTo>
                <a:lnTo>
                  <a:pt x="1663026" y="1728078"/>
                </a:lnTo>
                <a:lnTo>
                  <a:pt x="1660825" y="1733184"/>
                </a:lnTo>
                <a:lnTo>
                  <a:pt x="1659881" y="1735098"/>
                </a:lnTo>
                <a:lnTo>
                  <a:pt x="1658623" y="1736375"/>
                </a:lnTo>
                <a:lnTo>
                  <a:pt x="1655164" y="1738289"/>
                </a:lnTo>
                <a:lnTo>
                  <a:pt x="1650131" y="1739885"/>
                </a:lnTo>
                <a:lnTo>
                  <a:pt x="1644156" y="1741800"/>
                </a:lnTo>
                <a:lnTo>
                  <a:pt x="1641011" y="1742438"/>
                </a:lnTo>
                <a:lnTo>
                  <a:pt x="1637866" y="1742757"/>
                </a:lnTo>
                <a:lnTo>
                  <a:pt x="1634721" y="1743076"/>
                </a:lnTo>
                <a:lnTo>
                  <a:pt x="1632205" y="1742757"/>
                </a:lnTo>
                <a:lnTo>
                  <a:pt x="1630003" y="1742438"/>
                </a:lnTo>
                <a:lnTo>
                  <a:pt x="1627802" y="1741161"/>
                </a:lnTo>
                <a:lnTo>
                  <a:pt x="1626544" y="1739566"/>
                </a:lnTo>
                <a:lnTo>
                  <a:pt x="1625600" y="1737332"/>
                </a:lnTo>
                <a:lnTo>
                  <a:pt x="1625600" y="1734779"/>
                </a:lnTo>
                <a:lnTo>
                  <a:pt x="1625915" y="1731269"/>
                </a:lnTo>
                <a:lnTo>
                  <a:pt x="1628431" y="1723291"/>
                </a:lnTo>
                <a:lnTo>
                  <a:pt x="1630947" y="1715313"/>
                </a:lnTo>
                <a:lnTo>
                  <a:pt x="1636922" y="1699995"/>
                </a:lnTo>
                <a:lnTo>
                  <a:pt x="1642269" y="1688188"/>
                </a:lnTo>
                <a:lnTo>
                  <a:pt x="1644156" y="1683401"/>
                </a:lnTo>
                <a:lnTo>
                  <a:pt x="1645728" y="1683082"/>
                </a:lnTo>
                <a:lnTo>
                  <a:pt x="1649188" y="1681167"/>
                </a:lnTo>
                <a:lnTo>
                  <a:pt x="1654849" y="1677338"/>
                </a:lnTo>
                <a:lnTo>
                  <a:pt x="1658309" y="1674147"/>
                </a:lnTo>
                <a:lnTo>
                  <a:pt x="1661454" y="1671275"/>
                </a:lnTo>
                <a:lnTo>
                  <a:pt x="1665228" y="1667126"/>
                </a:lnTo>
                <a:lnTo>
                  <a:pt x="1669002" y="1662659"/>
                </a:lnTo>
                <a:lnTo>
                  <a:pt x="1673090" y="1657234"/>
                </a:lnTo>
                <a:lnTo>
                  <a:pt x="1676864" y="1651170"/>
                </a:lnTo>
                <a:lnTo>
                  <a:pt x="1680638" y="1644150"/>
                </a:lnTo>
                <a:lnTo>
                  <a:pt x="1684098" y="1636172"/>
                </a:lnTo>
                <a:lnTo>
                  <a:pt x="1687243" y="1627556"/>
                </a:lnTo>
                <a:lnTo>
                  <a:pt x="1690388" y="1617663"/>
                </a:lnTo>
                <a:close/>
                <a:moveTo>
                  <a:pt x="752205" y="1595438"/>
                </a:moveTo>
                <a:lnTo>
                  <a:pt x="760414" y="1653904"/>
                </a:lnTo>
                <a:lnTo>
                  <a:pt x="728212" y="1659909"/>
                </a:lnTo>
                <a:lnTo>
                  <a:pt x="704851" y="1663701"/>
                </a:lnTo>
                <a:lnTo>
                  <a:pt x="713374" y="1600495"/>
                </a:lnTo>
                <a:lnTo>
                  <a:pt x="719057" y="1599863"/>
                </a:lnTo>
                <a:lnTo>
                  <a:pt x="752205" y="1595438"/>
                </a:lnTo>
                <a:close/>
                <a:moveTo>
                  <a:pt x="1462714" y="1589088"/>
                </a:moveTo>
                <a:lnTo>
                  <a:pt x="1492809" y="1592290"/>
                </a:lnTo>
                <a:lnTo>
                  <a:pt x="1522586" y="1595493"/>
                </a:lnTo>
                <a:lnTo>
                  <a:pt x="1523536" y="1591009"/>
                </a:lnTo>
                <a:lnTo>
                  <a:pt x="1531456" y="1596453"/>
                </a:lnTo>
                <a:lnTo>
                  <a:pt x="1534307" y="1596774"/>
                </a:lnTo>
                <a:lnTo>
                  <a:pt x="1547295" y="1598375"/>
                </a:lnTo>
                <a:lnTo>
                  <a:pt x="1560916" y="1599656"/>
                </a:lnTo>
                <a:lnTo>
                  <a:pt x="1587209" y="1603498"/>
                </a:lnTo>
                <a:lnTo>
                  <a:pt x="1591961" y="1638403"/>
                </a:lnTo>
                <a:lnTo>
                  <a:pt x="1598613" y="1643207"/>
                </a:lnTo>
                <a:lnTo>
                  <a:pt x="1592911" y="1644487"/>
                </a:lnTo>
                <a:lnTo>
                  <a:pt x="1594812" y="1658577"/>
                </a:lnTo>
                <a:lnTo>
                  <a:pt x="1593861" y="1659538"/>
                </a:lnTo>
                <a:lnTo>
                  <a:pt x="1591644" y="1663701"/>
                </a:lnTo>
                <a:lnTo>
                  <a:pt x="1579923" y="1661459"/>
                </a:lnTo>
                <a:lnTo>
                  <a:pt x="1568202" y="1659218"/>
                </a:lnTo>
                <a:lnTo>
                  <a:pt x="1544444" y="1655055"/>
                </a:lnTo>
                <a:lnTo>
                  <a:pt x="1530822" y="1658577"/>
                </a:lnTo>
                <a:lnTo>
                  <a:pt x="1521952" y="1661139"/>
                </a:lnTo>
                <a:lnTo>
                  <a:pt x="1515300" y="1663381"/>
                </a:lnTo>
                <a:lnTo>
                  <a:pt x="1516567" y="1650572"/>
                </a:lnTo>
                <a:lnTo>
                  <a:pt x="1487740" y="1645768"/>
                </a:lnTo>
                <a:lnTo>
                  <a:pt x="1458913" y="1641605"/>
                </a:lnTo>
                <a:lnTo>
                  <a:pt x="1462714" y="1589088"/>
                </a:lnTo>
                <a:close/>
                <a:moveTo>
                  <a:pt x="725488" y="1373188"/>
                </a:moveTo>
                <a:lnTo>
                  <a:pt x="815523" y="1389804"/>
                </a:lnTo>
                <a:lnTo>
                  <a:pt x="816801" y="1390443"/>
                </a:lnTo>
                <a:lnTo>
                  <a:pt x="818397" y="1390762"/>
                </a:lnTo>
                <a:lnTo>
                  <a:pt x="820951" y="1392360"/>
                </a:lnTo>
                <a:lnTo>
                  <a:pt x="823824" y="1394596"/>
                </a:lnTo>
                <a:lnTo>
                  <a:pt x="826059" y="1397472"/>
                </a:lnTo>
                <a:lnTo>
                  <a:pt x="827975" y="1401307"/>
                </a:lnTo>
                <a:lnTo>
                  <a:pt x="829891" y="1405461"/>
                </a:lnTo>
                <a:lnTo>
                  <a:pt x="831168" y="1409934"/>
                </a:lnTo>
                <a:lnTo>
                  <a:pt x="832764" y="1415046"/>
                </a:lnTo>
                <a:lnTo>
                  <a:pt x="834999" y="1425910"/>
                </a:lnTo>
                <a:lnTo>
                  <a:pt x="836915" y="1437094"/>
                </a:lnTo>
                <a:lnTo>
                  <a:pt x="838511" y="1448597"/>
                </a:lnTo>
                <a:lnTo>
                  <a:pt x="839469" y="1460100"/>
                </a:lnTo>
                <a:lnTo>
                  <a:pt x="839788" y="1463615"/>
                </a:lnTo>
                <a:lnTo>
                  <a:pt x="839788" y="1466491"/>
                </a:lnTo>
                <a:lnTo>
                  <a:pt x="839150" y="1468728"/>
                </a:lnTo>
                <a:lnTo>
                  <a:pt x="838511" y="1469686"/>
                </a:lnTo>
                <a:lnTo>
                  <a:pt x="837553" y="1470325"/>
                </a:lnTo>
                <a:lnTo>
                  <a:pt x="836276" y="1470325"/>
                </a:lnTo>
                <a:lnTo>
                  <a:pt x="834680" y="1469367"/>
                </a:lnTo>
                <a:lnTo>
                  <a:pt x="833083" y="1468408"/>
                </a:lnTo>
                <a:lnTo>
                  <a:pt x="829891" y="1464574"/>
                </a:lnTo>
                <a:lnTo>
                  <a:pt x="826059" y="1459461"/>
                </a:lnTo>
                <a:lnTo>
                  <a:pt x="822547" y="1454349"/>
                </a:lnTo>
                <a:lnTo>
                  <a:pt x="819993" y="1448278"/>
                </a:lnTo>
                <a:lnTo>
                  <a:pt x="818397" y="1444124"/>
                </a:lnTo>
                <a:lnTo>
                  <a:pt x="817120" y="1440289"/>
                </a:lnTo>
                <a:lnTo>
                  <a:pt x="816801" y="1438053"/>
                </a:lnTo>
                <a:lnTo>
                  <a:pt x="816481" y="1434218"/>
                </a:lnTo>
                <a:lnTo>
                  <a:pt x="815843" y="1431662"/>
                </a:lnTo>
                <a:lnTo>
                  <a:pt x="814885" y="1430384"/>
                </a:lnTo>
                <a:lnTo>
                  <a:pt x="814246" y="1429745"/>
                </a:lnTo>
                <a:lnTo>
                  <a:pt x="812969" y="1428786"/>
                </a:lnTo>
                <a:lnTo>
                  <a:pt x="812331" y="1428467"/>
                </a:lnTo>
                <a:lnTo>
                  <a:pt x="811692" y="1428786"/>
                </a:lnTo>
                <a:lnTo>
                  <a:pt x="810415" y="1428786"/>
                </a:lnTo>
                <a:lnTo>
                  <a:pt x="809776" y="1429745"/>
                </a:lnTo>
                <a:lnTo>
                  <a:pt x="808499" y="1430384"/>
                </a:lnTo>
                <a:lnTo>
                  <a:pt x="807861" y="1431662"/>
                </a:lnTo>
                <a:lnTo>
                  <a:pt x="806903" y="1433579"/>
                </a:lnTo>
                <a:lnTo>
                  <a:pt x="805945" y="1437094"/>
                </a:lnTo>
                <a:lnTo>
                  <a:pt x="805307" y="1439970"/>
                </a:lnTo>
                <a:lnTo>
                  <a:pt x="804668" y="1443165"/>
                </a:lnTo>
                <a:lnTo>
                  <a:pt x="804349" y="1450514"/>
                </a:lnTo>
                <a:lnTo>
                  <a:pt x="804029" y="1453390"/>
                </a:lnTo>
                <a:lnTo>
                  <a:pt x="803391" y="1456585"/>
                </a:lnTo>
                <a:lnTo>
                  <a:pt x="802433" y="1459461"/>
                </a:lnTo>
                <a:lnTo>
                  <a:pt x="801475" y="1461698"/>
                </a:lnTo>
                <a:lnTo>
                  <a:pt x="799879" y="1464574"/>
                </a:lnTo>
                <a:lnTo>
                  <a:pt x="797963" y="1466491"/>
                </a:lnTo>
                <a:lnTo>
                  <a:pt x="796048" y="1468408"/>
                </a:lnTo>
                <a:lnTo>
                  <a:pt x="793813" y="1469686"/>
                </a:lnTo>
                <a:lnTo>
                  <a:pt x="791259" y="1470964"/>
                </a:lnTo>
                <a:lnTo>
                  <a:pt x="788066" y="1471923"/>
                </a:lnTo>
                <a:lnTo>
                  <a:pt x="785192" y="1472881"/>
                </a:lnTo>
                <a:lnTo>
                  <a:pt x="781361" y="1473201"/>
                </a:lnTo>
                <a:lnTo>
                  <a:pt x="777530" y="1473201"/>
                </a:lnTo>
                <a:lnTo>
                  <a:pt x="773060" y="1473201"/>
                </a:lnTo>
                <a:lnTo>
                  <a:pt x="769867" y="1472562"/>
                </a:lnTo>
                <a:lnTo>
                  <a:pt x="766674" y="1471603"/>
                </a:lnTo>
                <a:lnTo>
                  <a:pt x="763801" y="1470645"/>
                </a:lnTo>
                <a:lnTo>
                  <a:pt x="760927" y="1468728"/>
                </a:lnTo>
                <a:lnTo>
                  <a:pt x="758373" y="1466810"/>
                </a:lnTo>
                <a:lnTo>
                  <a:pt x="755500" y="1464574"/>
                </a:lnTo>
                <a:lnTo>
                  <a:pt x="753265" y="1461698"/>
                </a:lnTo>
                <a:lnTo>
                  <a:pt x="751030" y="1459142"/>
                </a:lnTo>
                <a:lnTo>
                  <a:pt x="746879" y="1452751"/>
                </a:lnTo>
                <a:lnTo>
                  <a:pt x="743048" y="1445721"/>
                </a:lnTo>
                <a:lnTo>
                  <a:pt x="739856" y="1437733"/>
                </a:lnTo>
                <a:lnTo>
                  <a:pt x="736663" y="1429745"/>
                </a:lnTo>
                <a:lnTo>
                  <a:pt x="734428" y="1422076"/>
                </a:lnTo>
                <a:lnTo>
                  <a:pt x="732193" y="1413129"/>
                </a:lnTo>
                <a:lnTo>
                  <a:pt x="730277" y="1404182"/>
                </a:lnTo>
                <a:lnTo>
                  <a:pt x="728362" y="1395875"/>
                </a:lnTo>
                <a:lnTo>
                  <a:pt x="727404" y="1388525"/>
                </a:lnTo>
                <a:lnTo>
                  <a:pt x="725807" y="1377342"/>
                </a:lnTo>
                <a:lnTo>
                  <a:pt x="725488" y="1373188"/>
                </a:lnTo>
                <a:close/>
                <a:moveTo>
                  <a:pt x="1574800" y="1371600"/>
                </a:moveTo>
                <a:lnTo>
                  <a:pt x="1574165" y="1375754"/>
                </a:lnTo>
                <a:lnTo>
                  <a:pt x="1572578" y="1386937"/>
                </a:lnTo>
                <a:lnTo>
                  <a:pt x="1571308" y="1394287"/>
                </a:lnTo>
                <a:lnTo>
                  <a:pt x="1570038" y="1402914"/>
                </a:lnTo>
                <a:lnTo>
                  <a:pt x="1568133" y="1411541"/>
                </a:lnTo>
                <a:lnTo>
                  <a:pt x="1565275" y="1420488"/>
                </a:lnTo>
                <a:lnTo>
                  <a:pt x="1562735" y="1429115"/>
                </a:lnTo>
                <a:lnTo>
                  <a:pt x="1559878" y="1437104"/>
                </a:lnTo>
                <a:lnTo>
                  <a:pt x="1556703" y="1444772"/>
                </a:lnTo>
                <a:lnTo>
                  <a:pt x="1552893" y="1451483"/>
                </a:lnTo>
                <a:lnTo>
                  <a:pt x="1548765" y="1457873"/>
                </a:lnTo>
                <a:lnTo>
                  <a:pt x="1546543" y="1460749"/>
                </a:lnTo>
                <a:lnTo>
                  <a:pt x="1544003" y="1463305"/>
                </a:lnTo>
                <a:lnTo>
                  <a:pt x="1541780" y="1465542"/>
                </a:lnTo>
                <a:lnTo>
                  <a:pt x="1539240" y="1467459"/>
                </a:lnTo>
                <a:lnTo>
                  <a:pt x="1536065" y="1469057"/>
                </a:lnTo>
                <a:lnTo>
                  <a:pt x="1533525" y="1470015"/>
                </a:lnTo>
                <a:lnTo>
                  <a:pt x="1530350" y="1471293"/>
                </a:lnTo>
                <a:lnTo>
                  <a:pt x="1527175" y="1471613"/>
                </a:lnTo>
                <a:lnTo>
                  <a:pt x="1523048" y="1471613"/>
                </a:lnTo>
                <a:lnTo>
                  <a:pt x="1518920" y="1471613"/>
                </a:lnTo>
                <a:lnTo>
                  <a:pt x="1515428" y="1471293"/>
                </a:lnTo>
                <a:lnTo>
                  <a:pt x="1511935" y="1470654"/>
                </a:lnTo>
                <a:lnTo>
                  <a:pt x="1509078" y="1469696"/>
                </a:lnTo>
                <a:lnTo>
                  <a:pt x="1506538" y="1468098"/>
                </a:lnTo>
                <a:lnTo>
                  <a:pt x="1503998" y="1466820"/>
                </a:lnTo>
                <a:lnTo>
                  <a:pt x="1502410" y="1464903"/>
                </a:lnTo>
                <a:lnTo>
                  <a:pt x="1500823" y="1462986"/>
                </a:lnTo>
                <a:lnTo>
                  <a:pt x="1499235" y="1460429"/>
                </a:lnTo>
                <a:lnTo>
                  <a:pt x="1498283" y="1457873"/>
                </a:lnTo>
                <a:lnTo>
                  <a:pt x="1497013" y="1454997"/>
                </a:lnTo>
                <a:lnTo>
                  <a:pt x="1496378" y="1451802"/>
                </a:lnTo>
                <a:lnTo>
                  <a:pt x="1495743" y="1448926"/>
                </a:lnTo>
                <a:lnTo>
                  <a:pt x="1495425" y="1441897"/>
                </a:lnTo>
                <a:lnTo>
                  <a:pt x="1495108" y="1439340"/>
                </a:lnTo>
                <a:lnTo>
                  <a:pt x="1494790" y="1437423"/>
                </a:lnTo>
                <a:lnTo>
                  <a:pt x="1494473" y="1435186"/>
                </a:lnTo>
                <a:lnTo>
                  <a:pt x="1493838" y="1432950"/>
                </a:lnTo>
                <a:lnTo>
                  <a:pt x="1493203" y="1431033"/>
                </a:lnTo>
                <a:lnTo>
                  <a:pt x="1492568" y="1429754"/>
                </a:lnTo>
                <a:lnTo>
                  <a:pt x="1491298" y="1428476"/>
                </a:lnTo>
                <a:lnTo>
                  <a:pt x="1490663" y="1427837"/>
                </a:lnTo>
                <a:lnTo>
                  <a:pt x="1489393" y="1427518"/>
                </a:lnTo>
                <a:lnTo>
                  <a:pt x="1488440" y="1426879"/>
                </a:lnTo>
                <a:lnTo>
                  <a:pt x="1487488" y="1427518"/>
                </a:lnTo>
                <a:lnTo>
                  <a:pt x="1486535" y="1427837"/>
                </a:lnTo>
                <a:lnTo>
                  <a:pt x="1485583" y="1428476"/>
                </a:lnTo>
                <a:lnTo>
                  <a:pt x="1484948" y="1429754"/>
                </a:lnTo>
                <a:lnTo>
                  <a:pt x="1484313" y="1431033"/>
                </a:lnTo>
                <a:lnTo>
                  <a:pt x="1483995" y="1432630"/>
                </a:lnTo>
                <a:lnTo>
                  <a:pt x="1483360" y="1434547"/>
                </a:lnTo>
                <a:lnTo>
                  <a:pt x="1483360" y="1436784"/>
                </a:lnTo>
                <a:lnTo>
                  <a:pt x="1483043" y="1438701"/>
                </a:lnTo>
                <a:lnTo>
                  <a:pt x="1482725" y="1441258"/>
                </a:lnTo>
                <a:lnTo>
                  <a:pt x="1481455" y="1444453"/>
                </a:lnTo>
                <a:lnTo>
                  <a:pt x="1478915" y="1450524"/>
                </a:lnTo>
                <a:lnTo>
                  <a:pt x="1475423" y="1456595"/>
                </a:lnTo>
                <a:lnTo>
                  <a:pt x="1471930" y="1462027"/>
                </a:lnTo>
                <a:lnTo>
                  <a:pt x="1469708" y="1464903"/>
                </a:lnTo>
                <a:lnTo>
                  <a:pt x="1467168" y="1466820"/>
                </a:lnTo>
                <a:lnTo>
                  <a:pt x="1464945" y="1468098"/>
                </a:lnTo>
                <a:lnTo>
                  <a:pt x="1463675" y="1468737"/>
                </a:lnTo>
                <a:lnTo>
                  <a:pt x="1462723" y="1468737"/>
                </a:lnTo>
                <a:lnTo>
                  <a:pt x="1462088" y="1468098"/>
                </a:lnTo>
                <a:lnTo>
                  <a:pt x="1461770" y="1467459"/>
                </a:lnTo>
                <a:lnTo>
                  <a:pt x="1460818" y="1466181"/>
                </a:lnTo>
                <a:lnTo>
                  <a:pt x="1460500" y="1462986"/>
                </a:lnTo>
                <a:lnTo>
                  <a:pt x="1460818" y="1458512"/>
                </a:lnTo>
                <a:lnTo>
                  <a:pt x="1462088" y="1447329"/>
                </a:lnTo>
                <a:lnTo>
                  <a:pt x="1463675" y="1435826"/>
                </a:lnTo>
                <a:lnTo>
                  <a:pt x="1465263" y="1424322"/>
                </a:lnTo>
                <a:lnTo>
                  <a:pt x="1467803" y="1413458"/>
                </a:lnTo>
                <a:lnTo>
                  <a:pt x="1469073" y="1408346"/>
                </a:lnTo>
                <a:lnTo>
                  <a:pt x="1470978" y="1403873"/>
                </a:lnTo>
                <a:lnTo>
                  <a:pt x="1472565" y="1399719"/>
                </a:lnTo>
                <a:lnTo>
                  <a:pt x="1474788" y="1395884"/>
                </a:lnTo>
                <a:lnTo>
                  <a:pt x="1476693" y="1393328"/>
                </a:lnTo>
                <a:lnTo>
                  <a:pt x="1479233" y="1390772"/>
                </a:lnTo>
                <a:lnTo>
                  <a:pt x="1482090" y="1389174"/>
                </a:lnTo>
                <a:lnTo>
                  <a:pt x="1483360" y="1388855"/>
                </a:lnTo>
                <a:lnTo>
                  <a:pt x="1484948" y="1388535"/>
                </a:lnTo>
                <a:lnTo>
                  <a:pt x="1574800" y="1371600"/>
                </a:lnTo>
                <a:close/>
                <a:moveTo>
                  <a:pt x="325438" y="1127125"/>
                </a:moveTo>
                <a:lnTo>
                  <a:pt x="380683" y="1141095"/>
                </a:lnTo>
                <a:lnTo>
                  <a:pt x="381953" y="1141730"/>
                </a:lnTo>
                <a:lnTo>
                  <a:pt x="383858" y="1143000"/>
                </a:lnTo>
                <a:lnTo>
                  <a:pt x="385446" y="1144905"/>
                </a:lnTo>
                <a:lnTo>
                  <a:pt x="386716" y="1147445"/>
                </a:lnTo>
                <a:lnTo>
                  <a:pt x="387986" y="1150302"/>
                </a:lnTo>
                <a:lnTo>
                  <a:pt x="389256" y="1153477"/>
                </a:lnTo>
                <a:lnTo>
                  <a:pt x="391161" y="1161415"/>
                </a:lnTo>
                <a:lnTo>
                  <a:pt x="392748" y="1170305"/>
                </a:lnTo>
                <a:lnTo>
                  <a:pt x="393701" y="1179830"/>
                </a:lnTo>
                <a:lnTo>
                  <a:pt x="395288" y="1198562"/>
                </a:lnTo>
                <a:lnTo>
                  <a:pt x="395288" y="1202372"/>
                </a:lnTo>
                <a:lnTo>
                  <a:pt x="395288" y="1204595"/>
                </a:lnTo>
                <a:lnTo>
                  <a:pt x="394336" y="1206500"/>
                </a:lnTo>
                <a:lnTo>
                  <a:pt x="393701" y="1206817"/>
                </a:lnTo>
                <a:lnTo>
                  <a:pt x="393066" y="1206817"/>
                </a:lnTo>
                <a:lnTo>
                  <a:pt x="391796" y="1205865"/>
                </a:lnTo>
                <a:lnTo>
                  <a:pt x="390208" y="1204277"/>
                </a:lnTo>
                <a:lnTo>
                  <a:pt x="388938" y="1202372"/>
                </a:lnTo>
                <a:lnTo>
                  <a:pt x="386081" y="1197292"/>
                </a:lnTo>
                <a:lnTo>
                  <a:pt x="383858" y="1191577"/>
                </a:lnTo>
                <a:lnTo>
                  <a:pt x="381953" y="1185545"/>
                </a:lnTo>
                <a:lnTo>
                  <a:pt x="381636" y="1183005"/>
                </a:lnTo>
                <a:lnTo>
                  <a:pt x="381318" y="1180465"/>
                </a:lnTo>
                <a:lnTo>
                  <a:pt x="381001" y="1177290"/>
                </a:lnTo>
                <a:lnTo>
                  <a:pt x="380048" y="1174750"/>
                </a:lnTo>
                <a:lnTo>
                  <a:pt x="379731" y="1173480"/>
                </a:lnTo>
                <a:lnTo>
                  <a:pt x="379096" y="1172845"/>
                </a:lnTo>
                <a:lnTo>
                  <a:pt x="378461" y="1172845"/>
                </a:lnTo>
                <a:lnTo>
                  <a:pt x="377508" y="1172210"/>
                </a:lnTo>
                <a:lnTo>
                  <a:pt x="376873" y="1172845"/>
                </a:lnTo>
                <a:lnTo>
                  <a:pt x="376556" y="1173480"/>
                </a:lnTo>
                <a:lnTo>
                  <a:pt x="375603" y="1174115"/>
                </a:lnTo>
                <a:lnTo>
                  <a:pt x="374968" y="1175702"/>
                </a:lnTo>
                <a:lnTo>
                  <a:pt x="374333" y="1179512"/>
                </a:lnTo>
                <a:lnTo>
                  <a:pt x="373698" y="1184592"/>
                </a:lnTo>
                <a:lnTo>
                  <a:pt x="373698" y="1190625"/>
                </a:lnTo>
                <a:lnTo>
                  <a:pt x="373063" y="1196022"/>
                </a:lnTo>
                <a:lnTo>
                  <a:pt x="371476" y="1200150"/>
                </a:lnTo>
                <a:lnTo>
                  <a:pt x="370841" y="1202055"/>
                </a:lnTo>
                <a:lnTo>
                  <a:pt x="369571" y="1203960"/>
                </a:lnTo>
                <a:lnTo>
                  <a:pt x="368618" y="1205547"/>
                </a:lnTo>
                <a:lnTo>
                  <a:pt x="367031" y="1206500"/>
                </a:lnTo>
                <a:lnTo>
                  <a:pt x="365443" y="1207770"/>
                </a:lnTo>
                <a:lnTo>
                  <a:pt x="363538" y="1208405"/>
                </a:lnTo>
                <a:lnTo>
                  <a:pt x="361633" y="1209040"/>
                </a:lnTo>
                <a:lnTo>
                  <a:pt x="359411" y="1209675"/>
                </a:lnTo>
                <a:lnTo>
                  <a:pt x="357188" y="1209675"/>
                </a:lnTo>
                <a:lnTo>
                  <a:pt x="354648" y="1209675"/>
                </a:lnTo>
                <a:lnTo>
                  <a:pt x="352426" y="1208722"/>
                </a:lnTo>
                <a:lnTo>
                  <a:pt x="350203" y="1208087"/>
                </a:lnTo>
                <a:lnTo>
                  <a:pt x="348298" y="1206817"/>
                </a:lnTo>
                <a:lnTo>
                  <a:pt x="346393" y="1204912"/>
                </a:lnTo>
                <a:lnTo>
                  <a:pt x="344488" y="1203325"/>
                </a:lnTo>
                <a:lnTo>
                  <a:pt x="342901" y="1200785"/>
                </a:lnTo>
                <a:lnTo>
                  <a:pt x="339726" y="1195705"/>
                </a:lnTo>
                <a:lnTo>
                  <a:pt x="336868" y="1189355"/>
                </a:lnTo>
                <a:lnTo>
                  <a:pt x="334646" y="1182052"/>
                </a:lnTo>
                <a:lnTo>
                  <a:pt x="332423" y="1175067"/>
                </a:lnTo>
                <a:lnTo>
                  <a:pt x="330836" y="1167447"/>
                </a:lnTo>
                <a:lnTo>
                  <a:pt x="329566" y="1159827"/>
                </a:lnTo>
                <a:lnTo>
                  <a:pt x="327978" y="1152525"/>
                </a:lnTo>
                <a:lnTo>
                  <a:pt x="326391" y="1139507"/>
                </a:lnTo>
                <a:lnTo>
                  <a:pt x="325438" y="1127125"/>
                </a:lnTo>
                <a:close/>
                <a:moveTo>
                  <a:pt x="1965325" y="1058863"/>
                </a:moveTo>
                <a:lnTo>
                  <a:pt x="1964373" y="1071293"/>
                </a:lnTo>
                <a:lnTo>
                  <a:pt x="1962785" y="1084361"/>
                </a:lnTo>
                <a:lnTo>
                  <a:pt x="1961833" y="1091692"/>
                </a:lnTo>
                <a:lnTo>
                  <a:pt x="1960245" y="1099022"/>
                </a:lnTo>
                <a:lnTo>
                  <a:pt x="1958340" y="1106672"/>
                </a:lnTo>
                <a:lnTo>
                  <a:pt x="1956118" y="1114321"/>
                </a:lnTo>
                <a:lnTo>
                  <a:pt x="1953895" y="1121014"/>
                </a:lnTo>
                <a:lnTo>
                  <a:pt x="1951038" y="1127389"/>
                </a:lnTo>
                <a:lnTo>
                  <a:pt x="1948180" y="1132807"/>
                </a:lnTo>
                <a:lnTo>
                  <a:pt x="1946275" y="1135038"/>
                </a:lnTo>
                <a:lnTo>
                  <a:pt x="1944370" y="1136951"/>
                </a:lnTo>
                <a:lnTo>
                  <a:pt x="1942465" y="1138863"/>
                </a:lnTo>
                <a:lnTo>
                  <a:pt x="1940560" y="1139819"/>
                </a:lnTo>
                <a:lnTo>
                  <a:pt x="1938655" y="1141094"/>
                </a:lnTo>
                <a:lnTo>
                  <a:pt x="1936433" y="1141413"/>
                </a:lnTo>
                <a:lnTo>
                  <a:pt x="1933893" y="1141413"/>
                </a:lnTo>
                <a:lnTo>
                  <a:pt x="1931353" y="1141413"/>
                </a:lnTo>
                <a:lnTo>
                  <a:pt x="1928813" y="1141094"/>
                </a:lnTo>
                <a:lnTo>
                  <a:pt x="1927225" y="1140775"/>
                </a:lnTo>
                <a:lnTo>
                  <a:pt x="1925320" y="1139501"/>
                </a:lnTo>
                <a:lnTo>
                  <a:pt x="1923733" y="1138863"/>
                </a:lnTo>
                <a:lnTo>
                  <a:pt x="1922145" y="1137269"/>
                </a:lnTo>
                <a:lnTo>
                  <a:pt x="1921193" y="1135676"/>
                </a:lnTo>
                <a:lnTo>
                  <a:pt x="1919923" y="1134401"/>
                </a:lnTo>
                <a:lnTo>
                  <a:pt x="1919288" y="1132489"/>
                </a:lnTo>
                <a:lnTo>
                  <a:pt x="1917700" y="1127708"/>
                </a:lnTo>
                <a:lnTo>
                  <a:pt x="1917383" y="1122608"/>
                </a:lnTo>
                <a:lnTo>
                  <a:pt x="1917065" y="1116552"/>
                </a:lnTo>
                <a:lnTo>
                  <a:pt x="1916430" y="1111134"/>
                </a:lnTo>
                <a:lnTo>
                  <a:pt x="1915795" y="1107628"/>
                </a:lnTo>
                <a:lnTo>
                  <a:pt x="1915160" y="1106353"/>
                </a:lnTo>
                <a:lnTo>
                  <a:pt x="1914525" y="1105078"/>
                </a:lnTo>
                <a:lnTo>
                  <a:pt x="1913890" y="1104441"/>
                </a:lnTo>
                <a:lnTo>
                  <a:pt x="1913255" y="1104441"/>
                </a:lnTo>
                <a:lnTo>
                  <a:pt x="1912303" y="1104441"/>
                </a:lnTo>
                <a:lnTo>
                  <a:pt x="1911668" y="1104759"/>
                </a:lnTo>
                <a:lnTo>
                  <a:pt x="1911350" y="1105078"/>
                </a:lnTo>
                <a:lnTo>
                  <a:pt x="1910398" y="1106353"/>
                </a:lnTo>
                <a:lnTo>
                  <a:pt x="1909763" y="1108903"/>
                </a:lnTo>
                <a:lnTo>
                  <a:pt x="1909445" y="1112409"/>
                </a:lnTo>
                <a:lnTo>
                  <a:pt x="1909445" y="1114640"/>
                </a:lnTo>
                <a:lnTo>
                  <a:pt x="1908810" y="1117190"/>
                </a:lnTo>
                <a:lnTo>
                  <a:pt x="1907223" y="1123246"/>
                </a:lnTo>
                <a:lnTo>
                  <a:pt x="1904683" y="1129301"/>
                </a:lnTo>
                <a:lnTo>
                  <a:pt x="1901825" y="1134401"/>
                </a:lnTo>
                <a:lnTo>
                  <a:pt x="1900238" y="1136632"/>
                </a:lnTo>
                <a:lnTo>
                  <a:pt x="1899285" y="1137907"/>
                </a:lnTo>
                <a:lnTo>
                  <a:pt x="1898015" y="1138863"/>
                </a:lnTo>
                <a:lnTo>
                  <a:pt x="1897063" y="1139182"/>
                </a:lnTo>
                <a:lnTo>
                  <a:pt x="1896110" y="1138544"/>
                </a:lnTo>
                <a:lnTo>
                  <a:pt x="1895475" y="1136951"/>
                </a:lnTo>
                <a:lnTo>
                  <a:pt x="1895475" y="1134401"/>
                </a:lnTo>
                <a:lnTo>
                  <a:pt x="1895475" y="1130576"/>
                </a:lnTo>
                <a:lnTo>
                  <a:pt x="1897380" y="1111771"/>
                </a:lnTo>
                <a:lnTo>
                  <a:pt x="1898650" y="1102210"/>
                </a:lnTo>
                <a:lnTo>
                  <a:pt x="1899920" y="1093604"/>
                </a:lnTo>
                <a:lnTo>
                  <a:pt x="1901825" y="1085636"/>
                </a:lnTo>
                <a:lnTo>
                  <a:pt x="1902778" y="1082130"/>
                </a:lnTo>
                <a:lnTo>
                  <a:pt x="1904048" y="1079261"/>
                </a:lnTo>
                <a:lnTo>
                  <a:pt x="1905318" y="1076393"/>
                </a:lnTo>
                <a:lnTo>
                  <a:pt x="1906905" y="1074481"/>
                </a:lnTo>
                <a:lnTo>
                  <a:pt x="1908810" y="1073524"/>
                </a:lnTo>
                <a:lnTo>
                  <a:pt x="1910398" y="1072887"/>
                </a:lnTo>
                <a:lnTo>
                  <a:pt x="1965325" y="1058863"/>
                </a:lnTo>
                <a:close/>
                <a:moveTo>
                  <a:pt x="1336576" y="538163"/>
                </a:moveTo>
                <a:lnTo>
                  <a:pt x="1350233" y="538481"/>
                </a:lnTo>
                <a:lnTo>
                  <a:pt x="1363890" y="539116"/>
                </a:lnTo>
                <a:lnTo>
                  <a:pt x="1377547" y="541021"/>
                </a:lnTo>
                <a:lnTo>
                  <a:pt x="1391522" y="543243"/>
                </a:lnTo>
                <a:lnTo>
                  <a:pt x="1405497" y="546101"/>
                </a:lnTo>
                <a:lnTo>
                  <a:pt x="1418836" y="549276"/>
                </a:lnTo>
                <a:lnTo>
                  <a:pt x="1432493" y="553086"/>
                </a:lnTo>
                <a:lnTo>
                  <a:pt x="1446150" y="557531"/>
                </a:lnTo>
                <a:lnTo>
                  <a:pt x="1459490" y="562611"/>
                </a:lnTo>
                <a:lnTo>
                  <a:pt x="1472829" y="567373"/>
                </a:lnTo>
                <a:lnTo>
                  <a:pt x="1485533" y="573088"/>
                </a:lnTo>
                <a:lnTo>
                  <a:pt x="1498237" y="578803"/>
                </a:lnTo>
                <a:lnTo>
                  <a:pt x="1510306" y="584836"/>
                </a:lnTo>
                <a:lnTo>
                  <a:pt x="1522375" y="590868"/>
                </a:lnTo>
                <a:lnTo>
                  <a:pt x="1534127" y="597218"/>
                </a:lnTo>
                <a:lnTo>
                  <a:pt x="1544925" y="603568"/>
                </a:lnTo>
                <a:lnTo>
                  <a:pt x="1555724" y="609918"/>
                </a:lnTo>
                <a:lnTo>
                  <a:pt x="1565887" y="616268"/>
                </a:lnTo>
                <a:lnTo>
                  <a:pt x="1575415" y="622618"/>
                </a:lnTo>
                <a:lnTo>
                  <a:pt x="1584944" y="629285"/>
                </a:lnTo>
                <a:lnTo>
                  <a:pt x="1593201" y="635000"/>
                </a:lnTo>
                <a:lnTo>
                  <a:pt x="1600824" y="641033"/>
                </a:lnTo>
                <a:lnTo>
                  <a:pt x="1608129" y="647065"/>
                </a:lnTo>
                <a:lnTo>
                  <a:pt x="1614481" y="652780"/>
                </a:lnTo>
                <a:lnTo>
                  <a:pt x="1620198" y="657860"/>
                </a:lnTo>
                <a:lnTo>
                  <a:pt x="1624644" y="662623"/>
                </a:lnTo>
                <a:lnTo>
                  <a:pt x="1628773" y="667068"/>
                </a:lnTo>
                <a:lnTo>
                  <a:pt x="1631949" y="671195"/>
                </a:lnTo>
                <a:lnTo>
                  <a:pt x="1634172" y="674688"/>
                </a:lnTo>
                <a:lnTo>
                  <a:pt x="1635443" y="677545"/>
                </a:lnTo>
                <a:lnTo>
                  <a:pt x="1636395" y="683578"/>
                </a:lnTo>
                <a:lnTo>
                  <a:pt x="1636713" y="691515"/>
                </a:lnTo>
                <a:lnTo>
                  <a:pt x="1636713" y="702310"/>
                </a:lnTo>
                <a:lnTo>
                  <a:pt x="1636395" y="715328"/>
                </a:lnTo>
                <a:lnTo>
                  <a:pt x="1635125" y="746760"/>
                </a:lnTo>
                <a:lnTo>
                  <a:pt x="1633219" y="785178"/>
                </a:lnTo>
                <a:lnTo>
                  <a:pt x="1630361" y="829628"/>
                </a:lnTo>
                <a:lnTo>
                  <a:pt x="1626867" y="878523"/>
                </a:lnTo>
                <a:lnTo>
                  <a:pt x="1622738" y="930593"/>
                </a:lnTo>
                <a:lnTo>
                  <a:pt x="1617974" y="984568"/>
                </a:lnTo>
                <a:lnTo>
                  <a:pt x="1612893" y="1039496"/>
                </a:lnTo>
                <a:lnTo>
                  <a:pt x="1607811" y="1093471"/>
                </a:lnTo>
                <a:lnTo>
                  <a:pt x="1602412" y="1146176"/>
                </a:lnTo>
                <a:lnTo>
                  <a:pt x="1597330" y="1195388"/>
                </a:lnTo>
                <a:lnTo>
                  <a:pt x="1591931" y="1240473"/>
                </a:lnTo>
                <a:lnTo>
                  <a:pt x="1586532" y="1280478"/>
                </a:lnTo>
                <a:lnTo>
                  <a:pt x="1582085" y="1313181"/>
                </a:lnTo>
                <a:lnTo>
                  <a:pt x="1579862" y="1326516"/>
                </a:lnTo>
                <a:lnTo>
                  <a:pt x="1577639" y="1337946"/>
                </a:lnTo>
                <a:lnTo>
                  <a:pt x="1562076" y="1343978"/>
                </a:lnTo>
                <a:lnTo>
                  <a:pt x="1547149" y="1348741"/>
                </a:lnTo>
                <a:lnTo>
                  <a:pt x="1533174" y="1352868"/>
                </a:lnTo>
                <a:lnTo>
                  <a:pt x="1526504" y="1354456"/>
                </a:lnTo>
                <a:lnTo>
                  <a:pt x="1519835" y="1356043"/>
                </a:lnTo>
                <a:lnTo>
                  <a:pt x="1513800" y="1356996"/>
                </a:lnTo>
                <a:lnTo>
                  <a:pt x="1507766" y="1357948"/>
                </a:lnTo>
                <a:lnTo>
                  <a:pt x="1502049" y="1358266"/>
                </a:lnTo>
                <a:lnTo>
                  <a:pt x="1496332" y="1358266"/>
                </a:lnTo>
                <a:lnTo>
                  <a:pt x="1491568" y="1357948"/>
                </a:lnTo>
                <a:lnTo>
                  <a:pt x="1487121" y="1356996"/>
                </a:lnTo>
                <a:lnTo>
                  <a:pt x="1482357" y="1356361"/>
                </a:lnTo>
                <a:lnTo>
                  <a:pt x="1478864" y="1354773"/>
                </a:lnTo>
                <a:lnTo>
                  <a:pt x="1479816" y="1336041"/>
                </a:lnTo>
                <a:lnTo>
                  <a:pt x="1481404" y="1308418"/>
                </a:lnTo>
                <a:lnTo>
                  <a:pt x="1482992" y="1274128"/>
                </a:lnTo>
                <a:lnTo>
                  <a:pt x="1483945" y="1233806"/>
                </a:lnTo>
                <a:lnTo>
                  <a:pt x="1486486" y="1141096"/>
                </a:lnTo>
                <a:lnTo>
                  <a:pt x="1487439" y="1091883"/>
                </a:lnTo>
                <a:lnTo>
                  <a:pt x="1488074" y="1042353"/>
                </a:lnTo>
                <a:lnTo>
                  <a:pt x="1488392" y="993776"/>
                </a:lnTo>
                <a:lnTo>
                  <a:pt x="1489027" y="947738"/>
                </a:lnTo>
                <a:lnTo>
                  <a:pt x="1488392" y="905511"/>
                </a:lnTo>
                <a:lnTo>
                  <a:pt x="1487756" y="868681"/>
                </a:lnTo>
                <a:lnTo>
                  <a:pt x="1486486" y="838201"/>
                </a:lnTo>
                <a:lnTo>
                  <a:pt x="1486168" y="826136"/>
                </a:lnTo>
                <a:lnTo>
                  <a:pt x="1485216" y="815976"/>
                </a:lnTo>
                <a:lnTo>
                  <a:pt x="1484263" y="808038"/>
                </a:lnTo>
                <a:lnTo>
                  <a:pt x="1483310" y="802958"/>
                </a:lnTo>
                <a:lnTo>
                  <a:pt x="1482357" y="801371"/>
                </a:lnTo>
                <a:lnTo>
                  <a:pt x="1482040" y="800101"/>
                </a:lnTo>
                <a:lnTo>
                  <a:pt x="1481404" y="800101"/>
                </a:lnTo>
                <a:lnTo>
                  <a:pt x="1480452" y="800736"/>
                </a:lnTo>
                <a:lnTo>
                  <a:pt x="1476958" y="805498"/>
                </a:lnTo>
                <a:lnTo>
                  <a:pt x="1472829" y="810896"/>
                </a:lnTo>
                <a:lnTo>
                  <a:pt x="1465206" y="821691"/>
                </a:lnTo>
                <a:lnTo>
                  <a:pt x="1463301" y="824231"/>
                </a:lnTo>
                <a:lnTo>
                  <a:pt x="1438845" y="1187768"/>
                </a:lnTo>
                <a:lnTo>
                  <a:pt x="1432175" y="1263968"/>
                </a:lnTo>
                <a:lnTo>
                  <a:pt x="1426776" y="1322706"/>
                </a:lnTo>
                <a:lnTo>
                  <a:pt x="1421694" y="1375728"/>
                </a:lnTo>
                <a:lnTo>
                  <a:pt x="1420742" y="1381126"/>
                </a:lnTo>
                <a:lnTo>
                  <a:pt x="1418201" y="1389381"/>
                </a:lnTo>
                <a:lnTo>
                  <a:pt x="1415025" y="1397636"/>
                </a:lnTo>
                <a:lnTo>
                  <a:pt x="1411531" y="1405573"/>
                </a:lnTo>
                <a:lnTo>
                  <a:pt x="1407720" y="1413828"/>
                </a:lnTo>
                <a:lnTo>
                  <a:pt x="1403591" y="1421766"/>
                </a:lnTo>
                <a:lnTo>
                  <a:pt x="1398827" y="1430021"/>
                </a:lnTo>
                <a:lnTo>
                  <a:pt x="1393745" y="1437958"/>
                </a:lnTo>
                <a:lnTo>
                  <a:pt x="1388981" y="1445578"/>
                </a:lnTo>
                <a:lnTo>
                  <a:pt x="1342928" y="2051051"/>
                </a:lnTo>
                <a:lnTo>
                  <a:pt x="1220651" y="2051051"/>
                </a:lnTo>
                <a:lnTo>
                  <a:pt x="1159670" y="1569403"/>
                </a:lnTo>
                <a:lnTo>
                  <a:pt x="1151730" y="1570356"/>
                </a:lnTo>
                <a:lnTo>
                  <a:pt x="1148237" y="1570673"/>
                </a:lnTo>
                <a:lnTo>
                  <a:pt x="1144108" y="1570991"/>
                </a:lnTo>
                <a:lnTo>
                  <a:pt x="1138709" y="1570673"/>
                </a:lnTo>
                <a:lnTo>
                  <a:pt x="1133945" y="1570038"/>
                </a:lnTo>
                <a:lnTo>
                  <a:pt x="1076140" y="2049146"/>
                </a:lnTo>
                <a:lnTo>
                  <a:pt x="949099" y="2051051"/>
                </a:lnTo>
                <a:lnTo>
                  <a:pt x="902728" y="1437641"/>
                </a:lnTo>
                <a:lnTo>
                  <a:pt x="894153" y="1423988"/>
                </a:lnTo>
                <a:lnTo>
                  <a:pt x="890024" y="1417321"/>
                </a:lnTo>
                <a:lnTo>
                  <a:pt x="885895" y="1410018"/>
                </a:lnTo>
                <a:lnTo>
                  <a:pt x="882084" y="1403033"/>
                </a:lnTo>
                <a:lnTo>
                  <a:pt x="879226" y="1396048"/>
                </a:lnTo>
                <a:lnTo>
                  <a:pt x="876050" y="1389063"/>
                </a:lnTo>
                <a:lnTo>
                  <a:pt x="873191" y="1381443"/>
                </a:lnTo>
                <a:lnTo>
                  <a:pt x="872874" y="1375728"/>
                </a:lnTo>
                <a:lnTo>
                  <a:pt x="870650" y="1353186"/>
                </a:lnTo>
                <a:lnTo>
                  <a:pt x="864933" y="1293496"/>
                </a:lnTo>
                <a:lnTo>
                  <a:pt x="856676" y="1203643"/>
                </a:lnTo>
                <a:lnTo>
                  <a:pt x="847465" y="1091248"/>
                </a:lnTo>
                <a:lnTo>
                  <a:pt x="828726" y="815023"/>
                </a:lnTo>
                <a:lnTo>
                  <a:pt x="824915" y="811848"/>
                </a:lnTo>
                <a:lnTo>
                  <a:pt x="821739" y="808038"/>
                </a:lnTo>
                <a:lnTo>
                  <a:pt x="813799" y="800736"/>
                </a:lnTo>
                <a:lnTo>
                  <a:pt x="813481" y="800101"/>
                </a:lnTo>
                <a:lnTo>
                  <a:pt x="812529" y="801053"/>
                </a:lnTo>
                <a:lnTo>
                  <a:pt x="811893" y="803911"/>
                </a:lnTo>
                <a:lnTo>
                  <a:pt x="811576" y="809943"/>
                </a:lnTo>
                <a:lnTo>
                  <a:pt x="810623" y="818198"/>
                </a:lnTo>
                <a:lnTo>
                  <a:pt x="810305" y="841058"/>
                </a:lnTo>
                <a:lnTo>
                  <a:pt x="810623" y="872491"/>
                </a:lnTo>
                <a:lnTo>
                  <a:pt x="811576" y="909638"/>
                </a:lnTo>
                <a:lnTo>
                  <a:pt x="812846" y="951866"/>
                </a:lnTo>
                <a:lnTo>
                  <a:pt x="816340" y="1046481"/>
                </a:lnTo>
                <a:lnTo>
                  <a:pt x="820786" y="1144906"/>
                </a:lnTo>
                <a:lnTo>
                  <a:pt x="825233" y="1236981"/>
                </a:lnTo>
                <a:lnTo>
                  <a:pt x="829997" y="1311593"/>
                </a:lnTo>
                <a:lnTo>
                  <a:pt x="831903" y="1338581"/>
                </a:lnTo>
                <a:lnTo>
                  <a:pt x="833173" y="1357948"/>
                </a:lnTo>
                <a:lnTo>
                  <a:pt x="823962" y="1357948"/>
                </a:lnTo>
                <a:lnTo>
                  <a:pt x="812211" y="1358266"/>
                </a:lnTo>
                <a:lnTo>
                  <a:pt x="798236" y="1357948"/>
                </a:lnTo>
                <a:lnTo>
                  <a:pt x="790932" y="1357313"/>
                </a:lnTo>
                <a:lnTo>
                  <a:pt x="782991" y="1356678"/>
                </a:lnTo>
                <a:lnTo>
                  <a:pt x="775051" y="1355726"/>
                </a:lnTo>
                <a:lnTo>
                  <a:pt x="766794" y="1354456"/>
                </a:lnTo>
                <a:lnTo>
                  <a:pt x="758536" y="1352551"/>
                </a:lnTo>
                <a:lnTo>
                  <a:pt x="749643" y="1350328"/>
                </a:lnTo>
                <a:lnTo>
                  <a:pt x="741385" y="1347153"/>
                </a:lnTo>
                <a:lnTo>
                  <a:pt x="732810" y="1343978"/>
                </a:lnTo>
                <a:lnTo>
                  <a:pt x="724552" y="1340168"/>
                </a:lnTo>
                <a:lnTo>
                  <a:pt x="716612" y="1335406"/>
                </a:lnTo>
                <a:lnTo>
                  <a:pt x="714389" y="1323976"/>
                </a:lnTo>
                <a:lnTo>
                  <a:pt x="712483" y="1310958"/>
                </a:lnTo>
                <a:lnTo>
                  <a:pt x="708037" y="1279208"/>
                </a:lnTo>
                <a:lnTo>
                  <a:pt x="703908" y="1241108"/>
                </a:lnTo>
                <a:lnTo>
                  <a:pt x="699779" y="1198246"/>
                </a:lnTo>
                <a:lnTo>
                  <a:pt x="695650" y="1151256"/>
                </a:lnTo>
                <a:lnTo>
                  <a:pt x="691521" y="1101726"/>
                </a:lnTo>
                <a:lnTo>
                  <a:pt x="687710" y="1050608"/>
                </a:lnTo>
                <a:lnTo>
                  <a:pt x="684216" y="998856"/>
                </a:lnTo>
                <a:lnTo>
                  <a:pt x="681358" y="948056"/>
                </a:lnTo>
                <a:lnTo>
                  <a:pt x="678182" y="899161"/>
                </a:lnTo>
                <a:lnTo>
                  <a:pt x="676594" y="852806"/>
                </a:lnTo>
                <a:lnTo>
                  <a:pt x="674688" y="811213"/>
                </a:lnTo>
                <a:lnTo>
                  <a:pt x="673418" y="774701"/>
                </a:lnTo>
                <a:lnTo>
                  <a:pt x="673100" y="744855"/>
                </a:lnTo>
                <a:lnTo>
                  <a:pt x="673418" y="732473"/>
                </a:lnTo>
                <a:lnTo>
                  <a:pt x="673418" y="722630"/>
                </a:lnTo>
                <a:lnTo>
                  <a:pt x="674053" y="715010"/>
                </a:lnTo>
                <a:lnTo>
                  <a:pt x="675006" y="709295"/>
                </a:lnTo>
                <a:lnTo>
                  <a:pt x="675323" y="704850"/>
                </a:lnTo>
                <a:lnTo>
                  <a:pt x="675641" y="699770"/>
                </a:lnTo>
                <a:lnTo>
                  <a:pt x="676594" y="695643"/>
                </a:lnTo>
                <a:lnTo>
                  <a:pt x="677547" y="691198"/>
                </a:lnTo>
                <a:lnTo>
                  <a:pt x="679135" y="686753"/>
                </a:lnTo>
                <a:lnTo>
                  <a:pt x="680723" y="682625"/>
                </a:lnTo>
                <a:lnTo>
                  <a:pt x="682311" y="678498"/>
                </a:lnTo>
                <a:lnTo>
                  <a:pt x="684216" y="674370"/>
                </a:lnTo>
                <a:lnTo>
                  <a:pt x="688980" y="666433"/>
                </a:lnTo>
                <a:lnTo>
                  <a:pt x="694380" y="658495"/>
                </a:lnTo>
                <a:lnTo>
                  <a:pt x="700414" y="650875"/>
                </a:lnTo>
                <a:lnTo>
                  <a:pt x="707719" y="643890"/>
                </a:lnTo>
                <a:lnTo>
                  <a:pt x="715024" y="636588"/>
                </a:lnTo>
                <a:lnTo>
                  <a:pt x="723917" y="630238"/>
                </a:lnTo>
                <a:lnTo>
                  <a:pt x="732810" y="623571"/>
                </a:lnTo>
                <a:lnTo>
                  <a:pt x="742338" y="617538"/>
                </a:lnTo>
                <a:lnTo>
                  <a:pt x="752501" y="611506"/>
                </a:lnTo>
                <a:lnTo>
                  <a:pt x="763300" y="605791"/>
                </a:lnTo>
                <a:lnTo>
                  <a:pt x="774098" y="600076"/>
                </a:lnTo>
                <a:lnTo>
                  <a:pt x="785850" y="594996"/>
                </a:lnTo>
                <a:lnTo>
                  <a:pt x="797919" y="589916"/>
                </a:lnTo>
                <a:lnTo>
                  <a:pt x="810305" y="585153"/>
                </a:lnTo>
                <a:lnTo>
                  <a:pt x="823010" y="580708"/>
                </a:lnTo>
                <a:lnTo>
                  <a:pt x="836031" y="576581"/>
                </a:lnTo>
                <a:lnTo>
                  <a:pt x="849053" y="572453"/>
                </a:lnTo>
                <a:lnTo>
                  <a:pt x="862710" y="568326"/>
                </a:lnTo>
                <a:lnTo>
                  <a:pt x="876050" y="564516"/>
                </a:lnTo>
                <a:lnTo>
                  <a:pt x="890024" y="561023"/>
                </a:lnTo>
                <a:lnTo>
                  <a:pt x="917973" y="554673"/>
                </a:lnTo>
                <a:lnTo>
                  <a:pt x="945605" y="548958"/>
                </a:lnTo>
                <a:lnTo>
                  <a:pt x="973554" y="544196"/>
                </a:lnTo>
                <a:lnTo>
                  <a:pt x="1000551" y="540386"/>
                </a:lnTo>
                <a:lnTo>
                  <a:pt x="1004044" y="540068"/>
                </a:lnTo>
                <a:lnTo>
                  <a:pt x="1006903" y="539751"/>
                </a:lnTo>
                <a:lnTo>
                  <a:pt x="1013573" y="540068"/>
                </a:lnTo>
                <a:lnTo>
                  <a:pt x="1102184" y="867411"/>
                </a:lnTo>
                <a:lnTo>
                  <a:pt x="1104090" y="854711"/>
                </a:lnTo>
                <a:lnTo>
                  <a:pt x="1134580" y="629920"/>
                </a:lnTo>
                <a:lnTo>
                  <a:pt x="1126004" y="607696"/>
                </a:lnTo>
                <a:lnTo>
                  <a:pt x="1142837" y="578486"/>
                </a:lnTo>
                <a:lnTo>
                  <a:pt x="1181585" y="577851"/>
                </a:lnTo>
                <a:lnTo>
                  <a:pt x="1197783" y="607696"/>
                </a:lnTo>
                <a:lnTo>
                  <a:pt x="1190161" y="634048"/>
                </a:lnTo>
                <a:lnTo>
                  <a:pt x="1217792" y="871221"/>
                </a:lnTo>
                <a:lnTo>
                  <a:pt x="1290524" y="550546"/>
                </a:lnTo>
                <a:lnTo>
                  <a:pt x="1298781" y="546736"/>
                </a:lnTo>
                <a:lnTo>
                  <a:pt x="1304816" y="543243"/>
                </a:lnTo>
                <a:lnTo>
                  <a:pt x="1308627" y="541021"/>
                </a:lnTo>
                <a:lnTo>
                  <a:pt x="1309580" y="540386"/>
                </a:lnTo>
                <a:lnTo>
                  <a:pt x="1322919" y="538798"/>
                </a:lnTo>
                <a:lnTo>
                  <a:pt x="1336576" y="538163"/>
                </a:lnTo>
                <a:close/>
                <a:moveTo>
                  <a:pt x="498483" y="458789"/>
                </a:moveTo>
                <a:lnTo>
                  <a:pt x="502617" y="458789"/>
                </a:lnTo>
                <a:lnTo>
                  <a:pt x="508660" y="488634"/>
                </a:lnTo>
                <a:lnTo>
                  <a:pt x="557318" y="729933"/>
                </a:lnTo>
                <a:lnTo>
                  <a:pt x="558590" y="719138"/>
                </a:lnTo>
                <a:lnTo>
                  <a:pt x="577354" y="533084"/>
                </a:lnTo>
                <a:lnTo>
                  <a:pt x="571947" y="514669"/>
                </a:lnTo>
                <a:lnTo>
                  <a:pt x="577672" y="501651"/>
                </a:lnTo>
                <a:lnTo>
                  <a:pt x="582442" y="490539"/>
                </a:lnTo>
                <a:lnTo>
                  <a:pt x="606294" y="490221"/>
                </a:lnTo>
                <a:lnTo>
                  <a:pt x="610747" y="501969"/>
                </a:lnTo>
                <a:lnTo>
                  <a:pt x="616471" y="514669"/>
                </a:lnTo>
                <a:lnTo>
                  <a:pt x="611701" y="536576"/>
                </a:lnTo>
                <a:lnTo>
                  <a:pt x="622196" y="655955"/>
                </a:lnTo>
                <a:lnTo>
                  <a:pt x="618061" y="664845"/>
                </a:lnTo>
                <a:lnTo>
                  <a:pt x="614563" y="673735"/>
                </a:lnTo>
                <a:lnTo>
                  <a:pt x="611701" y="682308"/>
                </a:lnTo>
                <a:lnTo>
                  <a:pt x="609475" y="691198"/>
                </a:lnTo>
                <a:lnTo>
                  <a:pt x="607566" y="699770"/>
                </a:lnTo>
                <a:lnTo>
                  <a:pt x="605976" y="708025"/>
                </a:lnTo>
                <a:lnTo>
                  <a:pt x="604704" y="716598"/>
                </a:lnTo>
                <a:lnTo>
                  <a:pt x="604068" y="724853"/>
                </a:lnTo>
                <a:lnTo>
                  <a:pt x="603750" y="735330"/>
                </a:lnTo>
                <a:lnTo>
                  <a:pt x="603432" y="747395"/>
                </a:lnTo>
                <a:lnTo>
                  <a:pt x="602796" y="777240"/>
                </a:lnTo>
                <a:lnTo>
                  <a:pt x="603750" y="812165"/>
                </a:lnTo>
                <a:lnTo>
                  <a:pt x="604704" y="851535"/>
                </a:lnTo>
                <a:lnTo>
                  <a:pt x="606612" y="894715"/>
                </a:lnTo>
                <a:lnTo>
                  <a:pt x="609475" y="941070"/>
                </a:lnTo>
                <a:lnTo>
                  <a:pt x="612019" y="988695"/>
                </a:lnTo>
                <a:lnTo>
                  <a:pt x="615199" y="1037273"/>
                </a:lnTo>
                <a:lnTo>
                  <a:pt x="619015" y="1085533"/>
                </a:lnTo>
                <a:lnTo>
                  <a:pt x="622832" y="1132523"/>
                </a:lnTo>
                <a:lnTo>
                  <a:pt x="626648" y="1177608"/>
                </a:lnTo>
                <a:lnTo>
                  <a:pt x="630465" y="1219200"/>
                </a:lnTo>
                <a:lnTo>
                  <a:pt x="634599" y="1256983"/>
                </a:lnTo>
                <a:lnTo>
                  <a:pt x="638415" y="1289685"/>
                </a:lnTo>
                <a:lnTo>
                  <a:pt x="641595" y="1316038"/>
                </a:lnTo>
                <a:lnTo>
                  <a:pt x="643504" y="1326833"/>
                </a:lnTo>
                <a:lnTo>
                  <a:pt x="645094" y="1335405"/>
                </a:lnTo>
                <a:lnTo>
                  <a:pt x="646366" y="1339215"/>
                </a:lnTo>
                <a:lnTo>
                  <a:pt x="648910" y="1348423"/>
                </a:lnTo>
                <a:lnTo>
                  <a:pt x="651773" y="1356678"/>
                </a:lnTo>
                <a:lnTo>
                  <a:pt x="655907" y="1364615"/>
                </a:lnTo>
                <a:lnTo>
                  <a:pt x="660677" y="1372235"/>
                </a:lnTo>
                <a:lnTo>
                  <a:pt x="666084" y="1379538"/>
                </a:lnTo>
                <a:lnTo>
                  <a:pt x="671808" y="1386205"/>
                </a:lnTo>
                <a:lnTo>
                  <a:pt x="678487" y="1392238"/>
                </a:lnTo>
                <a:lnTo>
                  <a:pt x="685801" y="1398270"/>
                </a:lnTo>
                <a:lnTo>
                  <a:pt x="653681" y="1631951"/>
                </a:lnTo>
                <a:lnTo>
                  <a:pt x="644458" y="1700213"/>
                </a:lnTo>
                <a:lnTo>
                  <a:pt x="640323" y="1698626"/>
                </a:lnTo>
                <a:lnTo>
                  <a:pt x="636189" y="1696721"/>
                </a:lnTo>
                <a:lnTo>
                  <a:pt x="630783" y="1694181"/>
                </a:lnTo>
                <a:lnTo>
                  <a:pt x="625058" y="1690053"/>
                </a:lnTo>
                <a:lnTo>
                  <a:pt x="622196" y="1687831"/>
                </a:lnTo>
                <a:lnTo>
                  <a:pt x="619333" y="1685291"/>
                </a:lnTo>
                <a:lnTo>
                  <a:pt x="617743" y="1683386"/>
                </a:lnTo>
                <a:lnTo>
                  <a:pt x="616153" y="1681163"/>
                </a:lnTo>
                <a:lnTo>
                  <a:pt x="612973" y="1675766"/>
                </a:lnTo>
                <a:lnTo>
                  <a:pt x="610429" y="1669733"/>
                </a:lnTo>
                <a:lnTo>
                  <a:pt x="608203" y="1663383"/>
                </a:lnTo>
                <a:lnTo>
                  <a:pt x="604704" y="1652906"/>
                </a:lnTo>
                <a:lnTo>
                  <a:pt x="603750" y="1648778"/>
                </a:lnTo>
                <a:lnTo>
                  <a:pt x="599934" y="1608138"/>
                </a:lnTo>
                <a:lnTo>
                  <a:pt x="589121" y="1487488"/>
                </a:lnTo>
                <a:lnTo>
                  <a:pt x="578944" y="1601788"/>
                </a:lnTo>
                <a:lnTo>
                  <a:pt x="574810" y="1648778"/>
                </a:lnTo>
                <a:lnTo>
                  <a:pt x="573537" y="1652906"/>
                </a:lnTo>
                <a:lnTo>
                  <a:pt x="570039" y="1663383"/>
                </a:lnTo>
                <a:lnTo>
                  <a:pt x="567813" y="1669733"/>
                </a:lnTo>
                <a:lnTo>
                  <a:pt x="565269" y="1675766"/>
                </a:lnTo>
                <a:lnTo>
                  <a:pt x="562088" y="1681163"/>
                </a:lnTo>
                <a:lnTo>
                  <a:pt x="560498" y="1683386"/>
                </a:lnTo>
                <a:lnTo>
                  <a:pt x="558908" y="1685291"/>
                </a:lnTo>
                <a:lnTo>
                  <a:pt x="554456" y="1689418"/>
                </a:lnTo>
                <a:lnTo>
                  <a:pt x="550321" y="1692276"/>
                </a:lnTo>
                <a:lnTo>
                  <a:pt x="546187" y="1695133"/>
                </a:lnTo>
                <a:lnTo>
                  <a:pt x="542371" y="1697356"/>
                </a:lnTo>
                <a:lnTo>
                  <a:pt x="536328" y="1699578"/>
                </a:lnTo>
                <a:lnTo>
                  <a:pt x="534102" y="1700213"/>
                </a:lnTo>
                <a:lnTo>
                  <a:pt x="524561" y="1631951"/>
                </a:lnTo>
                <a:lnTo>
                  <a:pt x="487670" y="1361440"/>
                </a:lnTo>
                <a:lnTo>
                  <a:pt x="463182" y="1356360"/>
                </a:lnTo>
                <a:lnTo>
                  <a:pt x="452369" y="1297305"/>
                </a:lnTo>
                <a:lnTo>
                  <a:pt x="440920" y="1236345"/>
                </a:lnTo>
                <a:lnTo>
                  <a:pt x="434559" y="1201738"/>
                </a:lnTo>
                <a:lnTo>
                  <a:pt x="428835" y="1190308"/>
                </a:lnTo>
                <a:lnTo>
                  <a:pt x="424064" y="1179195"/>
                </a:lnTo>
                <a:lnTo>
                  <a:pt x="419930" y="1167448"/>
                </a:lnTo>
                <a:lnTo>
                  <a:pt x="418022" y="1161415"/>
                </a:lnTo>
                <a:lnTo>
                  <a:pt x="416113" y="1155383"/>
                </a:lnTo>
                <a:lnTo>
                  <a:pt x="415796" y="1150938"/>
                </a:lnTo>
                <a:lnTo>
                  <a:pt x="411979" y="1094423"/>
                </a:lnTo>
                <a:lnTo>
                  <a:pt x="406573" y="1016318"/>
                </a:lnTo>
                <a:lnTo>
                  <a:pt x="400212" y="915035"/>
                </a:lnTo>
                <a:lnTo>
                  <a:pt x="389081" y="686118"/>
                </a:lnTo>
                <a:lnTo>
                  <a:pt x="388763" y="686118"/>
                </a:lnTo>
                <a:lnTo>
                  <a:pt x="384629" y="681038"/>
                </a:lnTo>
                <a:lnTo>
                  <a:pt x="379540" y="674370"/>
                </a:lnTo>
                <a:lnTo>
                  <a:pt x="379222" y="674053"/>
                </a:lnTo>
                <a:lnTo>
                  <a:pt x="378904" y="674370"/>
                </a:lnTo>
                <a:lnTo>
                  <a:pt x="378586" y="676275"/>
                </a:lnTo>
                <a:lnTo>
                  <a:pt x="377632" y="685483"/>
                </a:lnTo>
                <a:lnTo>
                  <a:pt x="377632" y="700088"/>
                </a:lnTo>
                <a:lnTo>
                  <a:pt x="377632" y="720090"/>
                </a:lnTo>
                <a:lnTo>
                  <a:pt x="378586" y="772795"/>
                </a:lnTo>
                <a:lnTo>
                  <a:pt x="380176" y="836613"/>
                </a:lnTo>
                <a:lnTo>
                  <a:pt x="382721" y="906145"/>
                </a:lnTo>
                <a:lnTo>
                  <a:pt x="385265" y="975043"/>
                </a:lnTo>
                <a:lnTo>
                  <a:pt x="387491" y="1036955"/>
                </a:lnTo>
                <a:lnTo>
                  <a:pt x="390035" y="1086168"/>
                </a:lnTo>
                <a:lnTo>
                  <a:pt x="391625" y="1114108"/>
                </a:lnTo>
                <a:lnTo>
                  <a:pt x="385901" y="1114425"/>
                </a:lnTo>
                <a:lnTo>
                  <a:pt x="378586" y="1114425"/>
                </a:lnTo>
                <a:lnTo>
                  <a:pt x="370317" y="1114425"/>
                </a:lnTo>
                <a:lnTo>
                  <a:pt x="360776" y="1113155"/>
                </a:lnTo>
                <a:lnTo>
                  <a:pt x="356006" y="1112520"/>
                </a:lnTo>
                <a:lnTo>
                  <a:pt x="350600" y="1111568"/>
                </a:lnTo>
                <a:lnTo>
                  <a:pt x="345193" y="1109980"/>
                </a:lnTo>
                <a:lnTo>
                  <a:pt x="340423" y="1108075"/>
                </a:lnTo>
                <a:lnTo>
                  <a:pt x="335016" y="1105535"/>
                </a:lnTo>
                <a:lnTo>
                  <a:pt x="329928" y="1102678"/>
                </a:lnTo>
                <a:lnTo>
                  <a:pt x="324521" y="1099503"/>
                </a:lnTo>
                <a:lnTo>
                  <a:pt x="319751" y="1095693"/>
                </a:lnTo>
                <a:lnTo>
                  <a:pt x="318161" y="1085215"/>
                </a:lnTo>
                <a:lnTo>
                  <a:pt x="317207" y="1073150"/>
                </a:lnTo>
                <a:lnTo>
                  <a:pt x="314662" y="1050290"/>
                </a:lnTo>
                <a:lnTo>
                  <a:pt x="312754" y="1023303"/>
                </a:lnTo>
                <a:lnTo>
                  <a:pt x="311164" y="994093"/>
                </a:lnTo>
                <a:lnTo>
                  <a:pt x="309574" y="962660"/>
                </a:lnTo>
                <a:lnTo>
                  <a:pt x="307030" y="895350"/>
                </a:lnTo>
                <a:lnTo>
                  <a:pt x="304486" y="826453"/>
                </a:lnTo>
                <a:lnTo>
                  <a:pt x="303531" y="761365"/>
                </a:lnTo>
                <a:lnTo>
                  <a:pt x="303213" y="704533"/>
                </a:lnTo>
                <a:lnTo>
                  <a:pt x="303213" y="681355"/>
                </a:lnTo>
                <a:lnTo>
                  <a:pt x="303531" y="661670"/>
                </a:lnTo>
                <a:lnTo>
                  <a:pt x="304168" y="646748"/>
                </a:lnTo>
                <a:lnTo>
                  <a:pt x="305122" y="637223"/>
                </a:lnTo>
                <a:lnTo>
                  <a:pt x="305758" y="626745"/>
                </a:lnTo>
                <a:lnTo>
                  <a:pt x="307030" y="616586"/>
                </a:lnTo>
                <a:lnTo>
                  <a:pt x="308620" y="606426"/>
                </a:lnTo>
                <a:lnTo>
                  <a:pt x="311482" y="596901"/>
                </a:lnTo>
                <a:lnTo>
                  <a:pt x="314344" y="587694"/>
                </a:lnTo>
                <a:lnTo>
                  <a:pt x="318161" y="579121"/>
                </a:lnTo>
                <a:lnTo>
                  <a:pt x="321977" y="570231"/>
                </a:lnTo>
                <a:lnTo>
                  <a:pt x="326430" y="561976"/>
                </a:lnTo>
                <a:lnTo>
                  <a:pt x="331836" y="554039"/>
                </a:lnTo>
                <a:lnTo>
                  <a:pt x="336924" y="546736"/>
                </a:lnTo>
                <a:lnTo>
                  <a:pt x="342649" y="539434"/>
                </a:lnTo>
                <a:lnTo>
                  <a:pt x="349009" y="532449"/>
                </a:lnTo>
                <a:lnTo>
                  <a:pt x="355370" y="526099"/>
                </a:lnTo>
                <a:lnTo>
                  <a:pt x="362367" y="519749"/>
                </a:lnTo>
                <a:lnTo>
                  <a:pt x="369363" y="513716"/>
                </a:lnTo>
                <a:lnTo>
                  <a:pt x="376996" y="508001"/>
                </a:lnTo>
                <a:lnTo>
                  <a:pt x="383675" y="502921"/>
                </a:lnTo>
                <a:lnTo>
                  <a:pt x="390035" y="498794"/>
                </a:lnTo>
                <a:lnTo>
                  <a:pt x="397350" y="494349"/>
                </a:lnTo>
                <a:lnTo>
                  <a:pt x="404346" y="490539"/>
                </a:lnTo>
                <a:lnTo>
                  <a:pt x="411661" y="486729"/>
                </a:lnTo>
                <a:lnTo>
                  <a:pt x="418658" y="483236"/>
                </a:lnTo>
                <a:lnTo>
                  <a:pt x="426290" y="479744"/>
                </a:lnTo>
                <a:lnTo>
                  <a:pt x="433287" y="476886"/>
                </a:lnTo>
                <a:lnTo>
                  <a:pt x="448870" y="471171"/>
                </a:lnTo>
                <a:lnTo>
                  <a:pt x="463818" y="466091"/>
                </a:lnTo>
                <a:lnTo>
                  <a:pt x="479401" y="461964"/>
                </a:lnTo>
                <a:lnTo>
                  <a:pt x="494985" y="459106"/>
                </a:lnTo>
                <a:lnTo>
                  <a:pt x="498483" y="458789"/>
                </a:lnTo>
                <a:close/>
                <a:moveTo>
                  <a:pt x="702090" y="457201"/>
                </a:moveTo>
                <a:lnTo>
                  <a:pt x="710728" y="457519"/>
                </a:lnTo>
                <a:lnTo>
                  <a:pt x="719367" y="458791"/>
                </a:lnTo>
                <a:lnTo>
                  <a:pt x="728005" y="460700"/>
                </a:lnTo>
                <a:lnTo>
                  <a:pt x="736323" y="462927"/>
                </a:lnTo>
                <a:lnTo>
                  <a:pt x="744642" y="465790"/>
                </a:lnTo>
                <a:lnTo>
                  <a:pt x="752960" y="469290"/>
                </a:lnTo>
                <a:lnTo>
                  <a:pt x="760959" y="473426"/>
                </a:lnTo>
                <a:lnTo>
                  <a:pt x="768317" y="477562"/>
                </a:lnTo>
                <a:lnTo>
                  <a:pt x="775996" y="482334"/>
                </a:lnTo>
                <a:lnTo>
                  <a:pt x="783674" y="487424"/>
                </a:lnTo>
                <a:lnTo>
                  <a:pt x="790713" y="492514"/>
                </a:lnTo>
                <a:lnTo>
                  <a:pt x="797752" y="498240"/>
                </a:lnTo>
                <a:lnTo>
                  <a:pt x="804470" y="503967"/>
                </a:lnTo>
                <a:lnTo>
                  <a:pt x="810869" y="510012"/>
                </a:lnTo>
                <a:lnTo>
                  <a:pt x="814388" y="513193"/>
                </a:lnTo>
                <a:lnTo>
                  <a:pt x="799031" y="518919"/>
                </a:lnTo>
                <a:lnTo>
                  <a:pt x="784634" y="524328"/>
                </a:lnTo>
                <a:lnTo>
                  <a:pt x="771197" y="530372"/>
                </a:lnTo>
                <a:lnTo>
                  <a:pt x="757759" y="535780"/>
                </a:lnTo>
                <a:lnTo>
                  <a:pt x="745282" y="541825"/>
                </a:lnTo>
                <a:lnTo>
                  <a:pt x="733764" y="548506"/>
                </a:lnTo>
                <a:lnTo>
                  <a:pt x="722246" y="554869"/>
                </a:lnTo>
                <a:lnTo>
                  <a:pt x="711688" y="561231"/>
                </a:lnTo>
                <a:lnTo>
                  <a:pt x="701770" y="567594"/>
                </a:lnTo>
                <a:lnTo>
                  <a:pt x="692172" y="574275"/>
                </a:lnTo>
                <a:lnTo>
                  <a:pt x="683534" y="580638"/>
                </a:lnTo>
                <a:lnTo>
                  <a:pt x="675215" y="587955"/>
                </a:lnTo>
                <a:lnTo>
                  <a:pt x="667537" y="594636"/>
                </a:lnTo>
                <a:lnTo>
                  <a:pt x="660498" y="601635"/>
                </a:lnTo>
                <a:lnTo>
                  <a:pt x="653779" y="608634"/>
                </a:lnTo>
                <a:lnTo>
                  <a:pt x="647700" y="615951"/>
                </a:lnTo>
                <a:lnTo>
                  <a:pt x="670096" y="482334"/>
                </a:lnTo>
                <a:lnTo>
                  <a:pt x="672656" y="467381"/>
                </a:lnTo>
                <a:lnTo>
                  <a:pt x="677775" y="464200"/>
                </a:lnTo>
                <a:lnTo>
                  <a:pt x="681614" y="461655"/>
                </a:lnTo>
                <a:lnTo>
                  <a:pt x="683854" y="459746"/>
                </a:lnTo>
                <a:lnTo>
                  <a:pt x="684494" y="459110"/>
                </a:lnTo>
                <a:lnTo>
                  <a:pt x="693452" y="457519"/>
                </a:lnTo>
                <a:lnTo>
                  <a:pt x="702090" y="457201"/>
                </a:lnTo>
                <a:close/>
                <a:moveTo>
                  <a:pt x="1819767" y="419101"/>
                </a:moveTo>
                <a:lnTo>
                  <a:pt x="1828029" y="419418"/>
                </a:lnTo>
                <a:lnTo>
                  <a:pt x="1836609" y="420687"/>
                </a:lnTo>
                <a:lnTo>
                  <a:pt x="1845189" y="422272"/>
                </a:lnTo>
                <a:lnTo>
                  <a:pt x="1853451" y="424810"/>
                </a:lnTo>
                <a:lnTo>
                  <a:pt x="1862030" y="427347"/>
                </a:lnTo>
                <a:lnTo>
                  <a:pt x="1869657" y="431153"/>
                </a:lnTo>
                <a:lnTo>
                  <a:pt x="1877601" y="434959"/>
                </a:lnTo>
                <a:lnTo>
                  <a:pt x="1885545" y="439400"/>
                </a:lnTo>
                <a:lnTo>
                  <a:pt x="1893172" y="443840"/>
                </a:lnTo>
                <a:lnTo>
                  <a:pt x="1900480" y="449232"/>
                </a:lnTo>
                <a:lnTo>
                  <a:pt x="1907789" y="454307"/>
                </a:lnTo>
                <a:lnTo>
                  <a:pt x="1914462" y="460016"/>
                </a:lnTo>
                <a:lnTo>
                  <a:pt x="1921453" y="465725"/>
                </a:lnTo>
                <a:lnTo>
                  <a:pt x="1927809" y="471434"/>
                </a:lnTo>
                <a:lnTo>
                  <a:pt x="1937977" y="481901"/>
                </a:lnTo>
                <a:lnTo>
                  <a:pt x="1947193" y="492051"/>
                </a:lnTo>
                <a:lnTo>
                  <a:pt x="1955455" y="502201"/>
                </a:lnTo>
                <a:lnTo>
                  <a:pt x="1962763" y="511399"/>
                </a:lnTo>
                <a:lnTo>
                  <a:pt x="1968483" y="520279"/>
                </a:lnTo>
                <a:lnTo>
                  <a:pt x="1973250" y="528209"/>
                </a:lnTo>
                <a:lnTo>
                  <a:pt x="1976427" y="534552"/>
                </a:lnTo>
                <a:lnTo>
                  <a:pt x="1977381" y="537090"/>
                </a:lnTo>
                <a:lnTo>
                  <a:pt x="1977698" y="539310"/>
                </a:lnTo>
                <a:lnTo>
                  <a:pt x="1979923" y="545654"/>
                </a:lnTo>
                <a:lnTo>
                  <a:pt x="1981829" y="552949"/>
                </a:lnTo>
                <a:lnTo>
                  <a:pt x="1983418" y="561512"/>
                </a:lnTo>
                <a:lnTo>
                  <a:pt x="1984689" y="571345"/>
                </a:lnTo>
                <a:lnTo>
                  <a:pt x="1985643" y="582129"/>
                </a:lnTo>
                <a:lnTo>
                  <a:pt x="1986914" y="594181"/>
                </a:lnTo>
                <a:lnTo>
                  <a:pt x="1988185" y="620507"/>
                </a:lnTo>
                <a:lnTo>
                  <a:pt x="1989138" y="649687"/>
                </a:lnTo>
                <a:lnTo>
                  <a:pt x="1989138" y="681404"/>
                </a:lnTo>
                <a:lnTo>
                  <a:pt x="1988820" y="715025"/>
                </a:lnTo>
                <a:lnTo>
                  <a:pt x="1987549" y="749914"/>
                </a:lnTo>
                <a:lnTo>
                  <a:pt x="1986596" y="785438"/>
                </a:lnTo>
                <a:lnTo>
                  <a:pt x="1984689" y="820961"/>
                </a:lnTo>
                <a:lnTo>
                  <a:pt x="1982783" y="856485"/>
                </a:lnTo>
                <a:lnTo>
                  <a:pt x="1980558" y="890423"/>
                </a:lnTo>
                <a:lnTo>
                  <a:pt x="1978016" y="922775"/>
                </a:lnTo>
                <a:lnTo>
                  <a:pt x="1975474" y="952906"/>
                </a:lnTo>
                <a:lnTo>
                  <a:pt x="1973250" y="979866"/>
                </a:lnTo>
                <a:lnTo>
                  <a:pt x="1970707" y="1003972"/>
                </a:lnTo>
                <a:lnTo>
                  <a:pt x="1968801" y="1018244"/>
                </a:lnTo>
                <a:lnTo>
                  <a:pt x="1967212" y="1030614"/>
                </a:lnTo>
                <a:lnTo>
                  <a:pt x="1957997" y="1035689"/>
                </a:lnTo>
                <a:lnTo>
                  <a:pt x="1948464" y="1039812"/>
                </a:lnTo>
                <a:lnTo>
                  <a:pt x="1939884" y="1042984"/>
                </a:lnTo>
                <a:lnTo>
                  <a:pt x="1931622" y="1045522"/>
                </a:lnTo>
                <a:lnTo>
                  <a:pt x="1923995" y="1047107"/>
                </a:lnTo>
                <a:lnTo>
                  <a:pt x="1920500" y="1047107"/>
                </a:lnTo>
                <a:lnTo>
                  <a:pt x="1917322" y="1047425"/>
                </a:lnTo>
                <a:lnTo>
                  <a:pt x="1914145" y="1047107"/>
                </a:lnTo>
                <a:lnTo>
                  <a:pt x="1911285" y="1046790"/>
                </a:lnTo>
                <a:lnTo>
                  <a:pt x="1908425" y="1045522"/>
                </a:lnTo>
                <a:lnTo>
                  <a:pt x="1906200" y="1044570"/>
                </a:lnTo>
                <a:lnTo>
                  <a:pt x="1907789" y="1016024"/>
                </a:lnTo>
                <a:lnTo>
                  <a:pt x="1909378" y="968765"/>
                </a:lnTo>
                <a:lnTo>
                  <a:pt x="1910331" y="910088"/>
                </a:lnTo>
                <a:lnTo>
                  <a:pt x="1911602" y="845701"/>
                </a:lnTo>
                <a:lnTo>
                  <a:pt x="1912238" y="781314"/>
                </a:lnTo>
                <a:lnTo>
                  <a:pt x="1912238" y="722320"/>
                </a:lnTo>
                <a:lnTo>
                  <a:pt x="1911920" y="696629"/>
                </a:lnTo>
                <a:lnTo>
                  <a:pt x="1911602" y="674426"/>
                </a:lnTo>
                <a:lnTo>
                  <a:pt x="1910649" y="656982"/>
                </a:lnTo>
                <a:lnTo>
                  <a:pt x="1910014" y="644295"/>
                </a:lnTo>
                <a:lnTo>
                  <a:pt x="1909696" y="639537"/>
                </a:lnTo>
                <a:lnTo>
                  <a:pt x="1909060" y="636682"/>
                </a:lnTo>
                <a:lnTo>
                  <a:pt x="1908107" y="635414"/>
                </a:lnTo>
                <a:lnTo>
                  <a:pt x="1907789" y="635414"/>
                </a:lnTo>
                <a:lnTo>
                  <a:pt x="1907471" y="635731"/>
                </a:lnTo>
                <a:lnTo>
                  <a:pt x="1902387" y="644295"/>
                </a:lnTo>
                <a:lnTo>
                  <a:pt x="1897938" y="653175"/>
                </a:lnTo>
                <a:lnTo>
                  <a:pt x="1896985" y="655713"/>
                </a:lnTo>
                <a:lnTo>
                  <a:pt x="1881732" y="956395"/>
                </a:lnTo>
                <a:lnTo>
                  <a:pt x="1876966" y="1027760"/>
                </a:lnTo>
                <a:lnTo>
                  <a:pt x="1872835" y="1088340"/>
                </a:lnTo>
                <a:lnTo>
                  <a:pt x="1870928" y="1111811"/>
                </a:lnTo>
                <a:lnTo>
                  <a:pt x="1870610" y="1115935"/>
                </a:lnTo>
                <a:lnTo>
                  <a:pt x="1867750" y="1127670"/>
                </a:lnTo>
                <a:lnTo>
                  <a:pt x="1866797" y="1132428"/>
                </a:lnTo>
                <a:lnTo>
                  <a:pt x="1864890" y="1136868"/>
                </a:lnTo>
                <a:lnTo>
                  <a:pt x="1862348" y="1141309"/>
                </a:lnTo>
                <a:lnTo>
                  <a:pt x="1859170" y="1145432"/>
                </a:lnTo>
                <a:lnTo>
                  <a:pt x="1854722" y="1150507"/>
                </a:lnTo>
                <a:lnTo>
                  <a:pt x="1848684" y="1155581"/>
                </a:lnTo>
                <a:lnTo>
                  <a:pt x="1847731" y="1163194"/>
                </a:lnTo>
                <a:lnTo>
                  <a:pt x="1833431" y="1252320"/>
                </a:lnTo>
                <a:lnTo>
                  <a:pt x="1822627" y="1317024"/>
                </a:lnTo>
                <a:lnTo>
                  <a:pt x="1808010" y="1320513"/>
                </a:lnTo>
                <a:lnTo>
                  <a:pt x="1770513" y="1592332"/>
                </a:lnTo>
                <a:lnTo>
                  <a:pt x="1760980" y="1660525"/>
                </a:lnTo>
                <a:lnTo>
                  <a:pt x="1757166" y="1658939"/>
                </a:lnTo>
                <a:lnTo>
                  <a:pt x="1753035" y="1657036"/>
                </a:lnTo>
                <a:lnTo>
                  <a:pt x="1747951" y="1654499"/>
                </a:lnTo>
                <a:lnTo>
                  <a:pt x="1742231" y="1650693"/>
                </a:lnTo>
                <a:lnTo>
                  <a:pt x="1739054" y="1648472"/>
                </a:lnTo>
                <a:lnTo>
                  <a:pt x="1736511" y="1645618"/>
                </a:lnTo>
                <a:lnTo>
                  <a:pt x="1734605" y="1643715"/>
                </a:lnTo>
                <a:lnTo>
                  <a:pt x="1733016" y="1641495"/>
                </a:lnTo>
                <a:lnTo>
                  <a:pt x="1730156" y="1636103"/>
                </a:lnTo>
                <a:lnTo>
                  <a:pt x="1727614" y="1630076"/>
                </a:lnTo>
                <a:lnTo>
                  <a:pt x="1725390" y="1624050"/>
                </a:lnTo>
                <a:lnTo>
                  <a:pt x="1721894" y="1613583"/>
                </a:lnTo>
                <a:lnTo>
                  <a:pt x="1720305" y="1609143"/>
                </a:lnTo>
                <a:lnTo>
                  <a:pt x="1717128" y="1568861"/>
                </a:lnTo>
                <a:lnTo>
                  <a:pt x="1706006" y="1448334"/>
                </a:lnTo>
                <a:lnTo>
                  <a:pt x="1695837" y="1562201"/>
                </a:lnTo>
                <a:lnTo>
                  <a:pt x="1691706" y="1609143"/>
                </a:lnTo>
                <a:lnTo>
                  <a:pt x="1690753" y="1613583"/>
                </a:lnTo>
                <a:lnTo>
                  <a:pt x="1687257" y="1624050"/>
                </a:lnTo>
                <a:lnTo>
                  <a:pt x="1685033" y="1630076"/>
                </a:lnTo>
                <a:lnTo>
                  <a:pt x="1681855" y="1636103"/>
                </a:lnTo>
                <a:lnTo>
                  <a:pt x="1678995" y="1641495"/>
                </a:lnTo>
                <a:lnTo>
                  <a:pt x="1677406" y="1643715"/>
                </a:lnTo>
                <a:lnTo>
                  <a:pt x="1675818" y="1645618"/>
                </a:lnTo>
                <a:lnTo>
                  <a:pt x="1671369" y="1649741"/>
                </a:lnTo>
                <a:lnTo>
                  <a:pt x="1667238" y="1652913"/>
                </a:lnTo>
                <a:lnTo>
                  <a:pt x="1663107" y="1655767"/>
                </a:lnTo>
                <a:lnTo>
                  <a:pt x="1658976" y="1657670"/>
                </a:lnTo>
                <a:lnTo>
                  <a:pt x="1653256" y="1659891"/>
                </a:lnTo>
                <a:lnTo>
                  <a:pt x="1651032" y="1660525"/>
                </a:lnTo>
                <a:lnTo>
                  <a:pt x="1641816" y="1592332"/>
                </a:lnTo>
                <a:lnTo>
                  <a:pt x="1614488" y="1395366"/>
                </a:lnTo>
                <a:lnTo>
                  <a:pt x="1621161" y="1389657"/>
                </a:lnTo>
                <a:lnTo>
                  <a:pt x="1627199" y="1383313"/>
                </a:lnTo>
                <a:lnTo>
                  <a:pt x="1632283" y="1376653"/>
                </a:lnTo>
                <a:lnTo>
                  <a:pt x="1637367" y="1369358"/>
                </a:lnTo>
                <a:lnTo>
                  <a:pt x="1641498" y="1362063"/>
                </a:lnTo>
                <a:lnTo>
                  <a:pt x="1644994" y="1354133"/>
                </a:lnTo>
                <a:lnTo>
                  <a:pt x="1647854" y="1345887"/>
                </a:lnTo>
                <a:lnTo>
                  <a:pt x="1650078" y="1337006"/>
                </a:lnTo>
                <a:lnTo>
                  <a:pt x="1652620" y="1321464"/>
                </a:lnTo>
                <a:lnTo>
                  <a:pt x="1656116" y="1299896"/>
                </a:lnTo>
                <a:lnTo>
                  <a:pt x="1659929" y="1270399"/>
                </a:lnTo>
                <a:lnTo>
                  <a:pt x="1664378" y="1234875"/>
                </a:lnTo>
                <a:lnTo>
                  <a:pt x="1668827" y="1195546"/>
                </a:lnTo>
                <a:lnTo>
                  <a:pt x="1673275" y="1152410"/>
                </a:lnTo>
                <a:lnTo>
                  <a:pt x="1678360" y="1106419"/>
                </a:lnTo>
                <a:lnTo>
                  <a:pt x="1683126" y="1058843"/>
                </a:lnTo>
                <a:lnTo>
                  <a:pt x="1687575" y="1009998"/>
                </a:lnTo>
                <a:lnTo>
                  <a:pt x="1692024" y="961470"/>
                </a:lnTo>
                <a:lnTo>
                  <a:pt x="1695837" y="913894"/>
                </a:lnTo>
                <a:lnTo>
                  <a:pt x="1699332" y="867903"/>
                </a:lnTo>
                <a:lnTo>
                  <a:pt x="1702192" y="824767"/>
                </a:lnTo>
                <a:lnTo>
                  <a:pt x="1704417" y="785438"/>
                </a:lnTo>
                <a:lnTo>
                  <a:pt x="1705688" y="750548"/>
                </a:lnTo>
                <a:lnTo>
                  <a:pt x="1706006" y="721051"/>
                </a:lnTo>
                <a:lnTo>
                  <a:pt x="1706006" y="708364"/>
                </a:lnTo>
                <a:lnTo>
                  <a:pt x="1705688" y="697897"/>
                </a:lnTo>
                <a:lnTo>
                  <a:pt x="1705052" y="688699"/>
                </a:lnTo>
                <a:lnTo>
                  <a:pt x="1703781" y="681721"/>
                </a:lnTo>
                <a:lnTo>
                  <a:pt x="1701557" y="672840"/>
                </a:lnTo>
                <a:lnTo>
                  <a:pt x="1699968" y="668083"/>
                </a:lnTo>
                <a:lnTo>
                  <a:pt x="1698061" y="663325"/>
                </a:lnTo>
                <a:lnTo>
                  <a:pt x="1695837" y="658567"/>
                </a:lnTo>
                <a:lnTo>
                  <a:pt x="1693613" y="653493"/>
                </a:lnTo>
                <a:lnTo>
                  <a:pt x="1690753" y="648735"/>
                </a:lnTo>
                <a:lnTo>
                  <a:pt x="1687575" y="643660"/>
                </a:lnTo>
                <a:lnTo>
                  <a:pt x="1680266" y="633511"/>
                </a:lnTo>
                <a:lnTo>
                  <a:pt x="1694566" y="494588"/>
                </a:lnTo>
                <a:lnTo>
                  <a:pt x="1689164" y="476509"/>
                </a:lnTo>
                <a:lnTo>
                  <a:pt x="1694884" y="463505"/>
                </a:lnTo>
                <a:lnTo>
                  <a:pt x="1699650" y="452087"/>
                </a:lnTo>
                <a:lnTo>
                  <a:pt x="1723483" y="452087"/>
                </a:lnTo>
                <a:lnTo>
                  <a:pt x="1727932" y="463505"/>
                </a:lnTo>
                <a:lnTo>
                  <a:pt x="1733016" y="476509"/>
                </a:lnTo>
                <a:lnTo>
                  <a:pt x="1728567" y="498077"/>
                </a:lnTo>
                <a:lnTo>
                  <a:pt x="1745727" y="694408"/>
                </a:lnTo>
                <a:lnTo>
                  <a:pt x="1787672" y="444157"/>
                </a:lnTo>
                <a:lnTo>
                  <a:pt x="1790532" y="429250"/>
                </a:lnTo>
                <a:lnTo>
                  <a:pt x="1795617" y="425761"/>
                </a:lnTo>
                <a:lnTo>
                  <a:pt x="1799430" y="423224"/>
                </a:lnTo>
                <a:lnTo>
                  <a:pt x="1801654" y="421321"/>
                </a:lnTo>
                <a:lnTo>
                  <a:pt x="1801972" y="420687"/>
                </a:lnTo>
                <a:lnTo>
                  <a:pt x="1810552" y="419418"/>
                </a:lnTo>
                <a:lnTo>
                  <a:pt x="1819767" y="419101"/>
                </a:lnTo>
                <a:close/>
                <a:moveTo>
                  <a:pt x="1616502" y="419101"/>
                </a:moveTo>
                <a:lnTo>
                  <a:pt x="1620650" y="419419"/>
                </a:lnTo>
                <a:lnTo>
                  <a:pt x="1626712" y="449632"/>
                </a:lnTo>
                <a:lnTo>
                  <a:pt x="1658938" y="608014"/>
                </a:lnTo>
                <a:lnTo>
                  <a:pt x="1650004" y="600063"/>
                </a:lnTo>
                <a:lnTo>
                  <a:pt x="1640751" y="591794"/>
                </a:lnTo>
                <a:lnTo>
                  <a:pt x="1630860" y="583525"/>
                </a:lnTo>
                <a:lnTo>
                  <a:pt x="1620331" y="575574"/>
                </a:lnTo>
                <a:lnTo>
                  <a:pt x="1609163" y="567623"/>
                </a:lnTo>
                <a:lnTo>
                  <a:pt x="1597996" y="559990"/>
                </a:lnTo>
                <a:lnTo>
                  <a:pt x="1585871" y="552358"/>
                </a:lnTo>
                <a:lnTo>
                  <a:pt x="1573747" y="544725"/>
                </a:lnTo>
                <a:lnTo>
                  <a:pt x="1561303" y="537728"/>
                </a:lnTo>
                <a:lnTo>
                  <a:pt x="1548221" y="530413"/>
                </a:lnTo>
                <a:lnTo>
                  <a:pt x="1534820" y="523734"/>
                </a:lnTo>
                <a:lnTo>
                  <a:pt x="1521419" y="517374"/>
                </a:lnTo>
                <a:lnTo>
                  <a:pt x="1507699" y="511013"/>
                </a:lnTo>
                <a:lnTo>
                  <a:pt x="1493660" y="504970"/>
                </a:lnTo>
                <a:lnTo>
                  <a:pt x="1479621" y="499245"/>
                </a:lnTo>
                <a:lnTo>
                  <a:pt x="1465263" y="494475"/>
                </a:lnTo>
                <a:lnTo>
                  <a:pt x="1472283" y="487160"/>
                </a:lnTo>
                <a:lnTo>
                  <a:pt x="1479302" y="480799"/>
                </a:lnTo>
                <a:lnTo>
                  <a:pt x="1486641" y="474439"/>
                </a:lnTo>
                <a:lnTo>
                  <a:pt x="1494298" y="468396"/>
                </a:lnTo>
                <a:lnTo>
                  <a:pt x="1500999" y="463944"/>
                </a:lnTo>
                <a:lnTo>
                  <a:pt x="1507699" y="459173"/>
                </a:lnTo>
                <a:lnTo>
                  <a:pt x="1514719" y="455039"/>
                </a:lnTo>
                <a:lnTo>
                  <a:pt x="1521738" y="450904"/>
                </a:lnTo>
                <a:lnTo>
                  <a:pt x="1528758" y="447406"/>
                </a:lnTo>
                <a:lnTo>
                  <a:pt x="1536415" y="443907"/>
                </a:lnTo>
                <a:lnTo>
                  <a:pt x="1543435" y="440409"/>
                </a:lnTo>
                <a:lnTo>
                  <a:pt x="1551093" y="437229"/>
                </a:lnTo>
                <a:lnTo>
                  <a:pt x="1566089" y="431504"/>
                </a:lnTo>
                <a:lnTo>
                  <a:pt x="1581723" y="426415"/>
                </a:lnTo>
                <a:lnTo>
                  <a:pt x="1597358" y="422917"/>
                </a:lnTo>
                <a:lnTo>
                  <a:pt x="1612673" y="419419"/>
                </a:lnTo>
                <a:lnTo>
                  <a:pt x="1616502" y="419101"/>
                </a:lnTo>
                <a:close/>
                <a:moveTo>
                  <a:pt x="610198" y="38100"/>
                </a:moveTo>
                <a:lnTo>
                  <a:pt x="618114" y="38418"/>
                </a:lnTo>
                <a:lnTo>
                  <a:pt x="620963" y="38418"/>
                </a:lnTo>
                <a:lnTo>
                  <a:pt x="612731" y="41593"/>
                </a:lnTo>
                <a:lnTo>
                  <a:pt x="605449" y="44768"/>
                </a:lnTo>
                <a:lnTo>
                  <a:pt x="597850" y="48260"/>
                </a:lnTo>
                <a:lnTo>
                  <a:pt x="590568" y="52071"/>
                </a:lnTo>
                <a:lnTo>
                  <a:pt x="593418" y="53023"/>
                </a:lnTo>
                <a:lnTo>
                  <a:pt x="601650" y="52388"/>
                </a:lnTo>
                <a:lnTo>
                  <a:pt x="610832" y="52071"/>
                </a:lnTo>
                <a:lnTo>
                  <a:pt x="620647" y="52388"/>
                </a:lnTo>
                <a:lnTo>
                  <a:pt x="630462" y="53023"/>
                </a:lnTo>
                <a:lnTo>
                  <a:pt x="640911" y="54293"/>
                </a:lnTo>
                <a:lnTo>
                  <a:pt x="651359" y="56198"/>
                </a:lnTo>
                <a:lnTo>
                  <a:pt x="662124" y="59055"/>
                </a:lnTo>
                <a:lnTo>
                  <a:pt x="672573" y="62548"/>
                </a:lnTo>
                <a:lnTo>
                  <a:pt x="677639" y="64771"/>
                </a:lnTo>
                <a:lnTo>
                  <a:pt x="682705" y="67311"/>
                </a:lnTo>
                <a:lnTo>
                  <a:pt x="687771" y="70168"/>
                </a:lnTo>
                <a:lnTo>
                  <a:pt x="693153" y="73025"/>
                </a:lnTo>
                <a:lnTo>
                  <a:pt x="697902" y="76200"/>
                </a:lnTo>
                <a:lnTo>
                  <a:pt x="702968" y="79693"/>
                </a:lnTo>
                <a:lnTo>
                  <a:pt x="707718" y="83503"/>
                </a:lnTo>
                <a:lnTo>
                  <a:pt x="712150" y="87630"/>
                </a:lnTo>
                <a:lnTo>
                  <a:pt x="716583" y="92393"/>
                </a:lnTo>
                <a:lnTo>
                  <a:pt x="721332" y="96838"/>
                </a:lnTo>
                <a:lnTo>
                  <a:pt x="725765" y="101918"/>
                </a:lnTo>
                <a:lnTo>
                  <a:pt x="729881" y="107633"/>
                </a:lnTo>
                <a:lnTo>
                  <a:pt x="733680" y="113348"/>
                </a:lnTo>
                <a:lnTo>
                  <a:pt x="737480" y="119698"/>
                </a:lnTo>
                <a:lnTo>
                  <a:pt x="740963" y="126366"/>
                </a:lnTo>
                <a:lnTo>
                  <a:pt x="744446" y="133351"/>
                </a:lnTo>
                <a:lnTo>
                  <a:pt x="750778" y="148908"/>
                </a:lnTo>
                <a:lnTo>
                  <a:pt x="756794" y="163831"/>
                </a:lnTo>
                <a:lnTo>
                  <a:pt x="761860" y="178118"/>
                </a:lnTo>
                <a:lnTo>
                  <a:pt x="765976" y="191453"/>
                </a:lnTo>
                <a:lnTo>
                  <a:pt x="769142" y="204153"/>
                </a:lnTo>
                <a:lnTo>
                  <a:pt x="772308" y="216853"/>
                </a:lnTo>
                <a:lnTo>
                  <a:pt x="774208" y="228601"/>
                </a:lnTo>
                <a:lnTo>
                  <a:pt x="775474" y="240348"/>
                </a:lnTo>
                <a:lnTo>
                  <a:pt x="776741" y="251461"/>
                </a:lnTo>
                <a:lnTo>
                  <a:pt x="777058" y="262256"/>
                </a:lnTo>
                <a:lnTo>
                  <a:pt x="777058" y="273051"/>
                </a:lnTo>
                <a:lnTo>
                  <a:pt x="776424" y="283211"/>
                </a:lnTo>
                <a:lnTo>
                  <a:pt x="775474" y="293371"/>
                </a:lnTo>
                <a:lnTo>
                  <a:pt x="774525" y="303531"/>
                </a:lnTo>
                <a:lnTo>
                  <a:pt x="772941" y="313691"/>
                </a:lnTo>
                <a:lnTo>
                  <a:pt x="771042" y="323851"/>
                </a:lnTo>
                <a:lnTo>
                  <a:pt x="769459" y="334011"/>
                </a:lnTo>
                <a:lnTo>
                  <a:pt x="768509" y="343536"/>
                </a:lnTo>
                <a:lnTo>
                  <a:pt x="767559" y="352426"/>
                </a:lnTo>
                <a:lnTo>
                  <a:pt x="767559" y="360364"/>
                </a:lnTo>
                <a:lnTo>
                  <a:pt x="768192" y="367984"/>
                </a:lnTo>
                <a:lnTo>
                  <a:pt x="768509" y="374651"/>
                </a:lnTo>
                <a:lnTo>
                  <a:pt x="769459" y="380684"/>
                </a:lnTo>
                <a:lnTo>
                  <a:pt x="771042" y="386716"/>
                </a:lnTo>
                <a:lnTo>
                  <a:pt x="772625" y="391479"/>
                </a:lnTo>
                <a:lnTo>
                  <a:pt x="774841" y="395924"/>
                </a:lnTo>
                <a:lnTo>
                  <a:pt x="777058" y="400051"/>
                </a:lnTo>
                <a:lnTo>
                  <a:pt x="779274" y="403861"/>
                </a:lnTo>
                <a:lnTo>
                  <a:pt x="781807" y="407036"/>
                </a:lnTo>
                <a:lnTo>
                  <a:pt x="784656" y="409894"/>
                </a:lnTo>
                <a:lnTo>
                  <a:pt x="787506" y="412116"/>
                </a:lnTo>
                <a:lnTo>
                  <a:pt x="790672" y="414339"/>
                </a:lnTo>
                <a:lnTo>
                  <a:pt x="793522" y="415926"/>
                </a:lnTo>
                <a:lnTo>
                  <a:pt x="796688" y="417514"/>
                </a:lnTo>
                <a:lnTo>
                  <a:pt x="799854" y="418784"/>
                </a:lnTo>
                <a:lnTo>
                  <a:pt x="803020" y="419419"/>
                </a:lnTo>
                <a:lnTo>
                  <a:pt x="808720" y="420371"/>
                </a:lnTo>
                <a:lnTo>
                  <a:pt x="813786" y="421006"/>
                </a:lnTo>
                <a:lnTo>
                  <a:pt x="818852" y="421006"/>
                </a:lnTo>
                <a:lnTo>
                  <a:pt x="822018" y="420371"/>
                </a:lnTo>
                <a:lnTo>
                  <a:pt x="825501" y="420054"/>
                </a:lnTo>
                <a:lnTo>
                  <a:pt x="824551" y="422911"/>
                </a:lnTo>
                <a:lnTo>
                  <a:pt x="823601" y="425451"/>
                </a:lnTo>
                <a:lnTo>
                  <a:pt x="822018" y="429261"/>
                </a:lnTo>
                <a:lnTo>
                  <a:pt x="819801" y="433389"/>
                </a:lnTo>
                <a:lnTo>
                  <a:pt x="817268" y="437834"/>
                </a:lnTo>
                <a:lnTo>
                  <a:pt x="813469" y="442279"/>
                </a:lnTo>
                <a:lnTo>
                  <a:pt x="809353" y="446724"/>
                </a:lnTo>
                <a:lnTo>
                  <a:pt x="806820" y="448629"/>
                </a:lnTo>
                <a:lnTo>
                  <a:pt x="803970" y="450534"/>
                </a:lnTo>
                <a:lnTo>
                  <a:pt x="801121" y="452439"/>
                </a:lnTo>
                <a:lnTo>
                  <a:pt x="797954" y="454344"/>
                </a:lnTo>
                <a:lnTo>
                  <a:pt x="794788" y="455614"/>
                </a:lnTo>
                <a:lnTo>
                  <a:pt x="790989" y="456884"/>
                </a:lnTo>
                <a:lnTo>
                  <a:pt x="787189" y="457836"/>
                </a:lnTo>
                <a:lnTo>
                  <a:pt x="783073" y="458471"/>
                </a:lnTo>
                <a:lnTo>
                  <a:pt x="778641" y="458789"/>
                </a:lnTo>
                <a:lnTo>
                  <a:pt x="774208" y="458789"/>
                </a:lnTo>
                <a:lnTo>
                  <a:pt x="768825" y="458471"/>
                </a:lnTo>
                <a:lnTo>
                  <a:pt x="763443" y="458154"/>
                </a:lnTo>
                <a:lnTo>
                  <a:pt x="758060" y="456884"/>
                </a:lnTo>
                <a:lnTo>
                  <a:pt x="752361" y="454979"/>
                </a:lnTo>
                <a:lnTo>
                  <a:pt x="746029" y="453074"/>
                </a:lnTo>
                <a:lnTo>
                  <a:pt x="739696" y="450534"/>
                </a:lnTo>
                <a:lnTo>
                  <a:pt x="693470" y="431484"/>
                </a:lnTo>
                <a:lnTo>
                  <a:pt x="695686" y="420371"/>
                </a:lnTo>
                <a:lnTo>
                  <a:pt x="697586" y="407354"/>
                </a:lnTo>
                <a:lnTo>
                  <a:pt x="699802" y="390526"/>
                </a:lnTo>
                <a:lnTo>
                  <a:pt x="701702" y="369889"/>
                </a:lnTo>
                <a:lnTo>
                  <a:pt x="702968" y="358459"/>
                </a:lnTo>
                <a:lnTo>
                  <a:pt x="703285" y="346394"/>
                </a:lnTo>
                <a:lnTo>
                  <a:pt x="703602" y="333694"/>
                </a:lnTo>
                <a:lnTo>
                  <a:pt x="703602" y="320359"/>
                </a:lnTo>
                <a:lnTo>
                  <a:pt x="703602" y="307024"/>
                </a:lnTo>
                <a:lnTo>
                  <a:pt x="702968" y="293053"/>
                </a:lnTo>
                <a:lnTo>
                  <a:pt x="701385" y="304801"/>
                </a:lnTo>
                <a:lnTo>
                  <a:pt x="699169" y="315596"/>
                </a:lnTo>
                <a:lnTo>
                  <a:pt x="696952" y="326391"/>
                </a:lnTo>
                <a:lnTo>
                  <a:pt x="694103" y="337504"/>
                </a:lnTo>
                <a:lnTo>
                  <a:pt x="691253" y="347664"/>
                </a:lnTo>
                <a:lnTo>
                  <a:pt x="687771" y="357189"/>
                </a:lnTo>
                <a:lnTo>
                  <a:pt x="684604" y="367031"/>
                </a:lnTo>
                <a:lnTo>
                  <a:pt x="680488" y="376239"/>
                </a:lnTo>
                <a:lnTo>
                  <a:pt x="676372" y="384811"/>
                </a:lnTo>
                <a:lnTo>
                  <a:pt x="671623" y="393066"/>
                </a:lnTo>
                <a:lnTo>
                  <a:pt x="666874" y="401004"/>
                </a:lnTo>
                <a:lnTo>
                  <a:pt x="662124" y="407989"/>
                </a:lnTo>
                <a:lnTo>
                  <a:pt x="656742" y="414974"/>
                </a:lnTo>
                <a:lnTo>
                  <a:pt x="651042" y="421006"/>
                </a:lnTo>
                <a:lnTo>
                  <a:pt x="645027" y="426404"/>
                </a:lnTo>
                <a:lnTo>
                  <a:pt x="639011" y="431484"/>
                </a:lnTo>
                <a:lnTo>
                  <a:pt x="633312" y="435294"/>
                </a:lnTo>
                <a:lnTo>
                  <a:pt x="627929" y="438151"/>
                </a:lnTo>
                <a:lnTo>
                  <a:pt x="622230" y="441326"/>
                </a:lnTo>
                <a:lnTo>
                  <a:pt x="616531" y="443549"/>
                </a:lnTo>
                <a:lnTo>
                  <a:pt x="610515" y="444819"/>
                </a:lnTo>
                <a:lnTo>
                  <a:pt x="604183" y="446089"/>
                </a:lnTo>
                <a:lnTo>
                  <a:pt x="597850" y="446724"/>
                </a:lnTo>
                <a:lnTo>
                  <a:pt x="591201" y="446724"/>
                </a:lnTo>
                <a:lnTo>
                  <a:pt x="586135" y="446406"/>
                </a:lnTo>
                <a:lnTo>
                  <a:pt x="581703" y="445771"/>
                </a:lnTo>
                <a:lnTo>
                  <a:pt x="576953" y="444501"/>
                </a:lnTo>
                <a:lnTo>
                  <a:pt x="572204" y="442914"/>
                </a:lnTo>
                <a:lnTo>
                  <a:pt x="567771" y="441326"/>
                </a:lnTo>
                <a:lnTo>
                  <a:pt x="563339" y="438786"/>
                </a:lnTo>
                <a:lnTo>
                  <a:pt x="559222" y="436246"/>
                </a:lnTo>
                <a:lnTo>
                  <a:pt x="555106" y="433706"/>
                </a:lnTo>
                <a:lnTo>
                  <a:pt x="549091" y="429261"/>
                </a:lnTo>
                <a:lnTo>
                  <a:pt x="543391" y="424181"/>
                </a:lnTo>
                <a:lnTo>
                  <a:pt x="538009" y="419101"/>
                </a:lnTo>
                <a:lnTo>
                  <a:pt x="532626" y="413069"/>
                </a:lnTo>
                <a:lnTo>
                  <a:pt x="527244" y="406719"/>
                </a:lnTo>
                <a:lnTo>
                  <a:pt x="522495" y="399416"/>
                </a:lnTo>
                <a:lnTo>
                  <a:pt x="517745" y="392431"/>
                </a:lnTo>
                <a:lnTo>
                  <a:pt x="512996" y="384494"/>
                </a:lnTo>
                <a:lnTo>
                  <a:pt x="508563" y="376556"/>
                </a:lnTo>
                <a:lnTo>
                  <a:pt x="504447" y="367984"/>
                </a:lnTo>
                <a:lnTo>
                  <a:pt x="500648" y="359094"/>
                </a:lnTo>
                <a:lnTo>
                  <a:pt x="496848" y="349886"/>
                </a:lnTo>
                <a:lnTo>
                  <a:pt x="493366" y="340679"/>
                </a:lnTo>
                <a:lnTo>
                  <a:pt x="489883" y="331154"/>
                </a:lnTo>
                <a:lnTo>
                  <a:pt x="486717" y="321311"/>
                </a:lnTo>
                <a:lnTo>
                  <a:pt x="483867" y="311151"/>
                </a:lnTo>
                <a:lnTo>
                  <a:pt x="484500" y="323534"/>
                </a:lnTo>
                <a:lnTo>
                  <a:pt x="485450" y="335599"/>
                </a:lnTo>
                <a:lnTo>
                  <a:pt x="487666" y="358459"/>
                </a:lnTo>
                <a:lnTo>
                  <a:pt x="490199" y="378779"/>
                </a:lnTo>
                <a:lnTo>
                  <a:pt x="493366" y="396559"/>
                </a:lnTo>
                <a:lnTo>
                  <a:pt x="495899" y="411164"/>
                </a:lnTo>
                <a:lnTo>
                  <a:pt x="498115" y="421959"/>
                </a:lnTo>
                <a:lnTo>
                  <a:pt x="500015" y="431484"/>
                </a:lnTo>
                <a:lnTo>
                  <a:pt x="454105" y="450534"/>
                </a:lnTo>
                <a:lnTo>
                  <a:pt x="447772" y="453074"/>
                </a:lnTo>
                <a:lnTo>
                  <a:pt x="441440" y="454979"/>
                </a:lnTo>
                <a:lnTo>
                  <a:pt x="435424" y="456884"/>
                </a:lnTo>
                <a:lnTo>
                  <a:pt x="429725" y="458154"/>
                </a:lnTo>
                <a:lnTo>
                  <a:pt x="424659" y="458471"/>
                </a:lnTo>
                <a:lnTo>
                  <a:pt x="419593" y="458789"/>
                </a:lnTo>
                <a:lnTo>
                  <a:pt x="414844" y="458789"/>
                </a:lnTo>
                <a:lnTo>
                  <a:pt x="410728" y="458471"/>
                </a:lnTo>
                <a:lnTo>
                  <a:pt x="406611" y="457836"/>
                </a:lnTo>
                <a:lnTo>
                  <a:pt x="402495" y="456884"/>
                </a:lnTo>
                <a:lnTo>
                  <a:pt x="399013" y="455614"/>
                </a:lnTo>
                <a:lnTo>
                  <a:pt x="395846" y="454344"/>
                </a:lnTo>
                <a:lnTo>
                  <a:pt x="392364" y="452439"/>
                </a:lnTo>
                <a:lnTo>
                  <a:pt x="389831" y="450534"/>
                </a:lnTo>
                <a:lnTo>
                  <a:pt x="386664" y="448629"/>
                </a:lnTo>
                <a:lnTo>
                  <a:pt x="384448" y="446724"/>
                </a:lnTo>
                <a:lnTo>
                  <a:pt x="380015" y="442279"/>
                </a:lnTo>
                <a:lnTo>
                  <a:pt x="376533" y="437834"/>
                </a:lnTo>
                <a:lnTo>
                  <a:pt x="374000" y="433389"/>
                </a:lnTo>
                <a:lnTo>
                  <a:pt x="371783" y="429261"/>
                </a:lnTo>
                <a:lnTo>
                  <a:pt x="370200" y="425451"/>
                </a:lnTo>
                <a:lnTo>
                  <a:pt x="369250" y="422911"/>
                </a:lnTo>
                <a:lnTo>
                  <a:pt x="368300" y="420054"/>
                </a:lnTo>
                <a:lnTo>
                  <a:pt x="371467" y="420371"/>
                </a:lnTo>
                <a:lnTo>
                  <a:pt x="375266" y="421006"/>
                </a:lnTo>
                <a:lnTo>
                  <a:pt x="379699" y="421006"/>
                </a:lnTo>
                <a:lnTo>
                  <a:pt x="384765" y="420371"/>
                </a:lnTo>
                <a:lnTo>
                  <a:pt x="390780" y="419419"/>
                </a:lnTo>
                <a:lnTo>
                  <a:pt x="393947" y="418784"/>
                </a:lnTo>
                <a:lnTo>
                  <a:pt x="396796" y="417514"/>
                </a:lnTo>
                <a:lnTo>
                  <a:pt x="399962" y="415926"/>
                </a:lnTo>
                <a:lnTo>
                  <a:pt x="403129" y="414339"/>
                </a:lnTo>
                <a:lnTo>
                  <a:pt x="406295" y="412116"/>
                </a:lnTo>
                <a:lnTo>
                  <a:pt x="408828" y="409894"/>
                </a:lnTo>
                <a:lnTo>
                  <a:pt x="411994" y="407036"/>
                </a:lnTo>
                <a:lnTo>
                  <a:pt x="414527" y="403861"/>
                </a:lnTo>
                <a:lnTo>
                  <a:pt x="416743" y="400051"/>
                </a:lnTo>
                <a:lnTo>
                  <a:pt x="418960" y="395924"/>
                </a:lnTo>
                <a:lnTo>
                  <a:pt x="420859" y="391479"/>
                </a:lnTo>
                <a:lnTo>
                  <a:pt x="422759" y="386716"/>
                </a:lnTo>
                <a:lnTo>
                  <a:pt x="423709" y="380684"/>
                </a:lnTo>
                <a:lnTo>
                  <a:pt x="424976" y="374651"/>
                </a:lnTo>
                <a:lnTo>
                  <a:pt x="425609" y="367984"/>
                </a:lnTo>
                <a:lnTo>
                  <a:pt x="426242" y="360364"/>
                </a:lnTo>
                <a:lnTo>
                  <a:pt x="425609" y="352426"/>
                </a:lnTo>
                <a:lnTo>
                  <a:pt x="425292" y="343536"/>
                </a:lnTo>
                <a:lnTo>
                  <a:pt x="424342" y="334011"/>
                </a:lnTo>
                <a:lnTo>
                  <a:pt x="422443" y="323851"/>
                </a:lnTo>
                <a:lnTo>
                  <a:pt x="420859" y="313691"/>
                </a:lnTo>
                <a:lnTo>
                  <a:pt x="419276" y="303531"/>
                </a:lnTo>
                <a:lnTo>
                  <a:pt x="418010" y="293371"/>
                </a:lnTo>
                <a:lnTo>
                  <a:pt x="417060" y="283211"/>
                </a:lnTo>
                <a:lnTo>
                  <a:pt x="416427" y="272733"/>
                </a:lnTo>
                <a:lnTo>
                  <a:pt x="416427" y="262256"/>
                </a:lnTo>
                <a:lnTo>
                  <a:pt x="416743" y="251461"/>
                </a:lnTo>
                <a:lnTo>
                  <a:pt x="417377" y="240031"/>
                </a:lnTo>
                <a:lnTo>
                  <a:pt x="418960" y="228283"/>
                </a:lnTo>
                <a:lnTo>
                  <a:pt x="420859" y="216218"/>
                </a:lnTo>
                <a:lnTo>
                  <a:pt x="423709" y="203836"/>
                </a:lnTo>
                <a:lnTo>
                  <a:pt x="427192" y="191136"/>
                </a:lnTo>
                <a:lnTo>
                  <a:pt x="431308" y="177483"/>
                </a:lnTo>
                <a:lnTo>
                  <a:pt x="436690" y="163831"/>
                </a:lnTo>
                <a:lnTo>
                  <a:pt x="442706" y="148591"/>
                </a:lnTo>
                <a:lnTo>
                  <a:pt x="449355" y="133351"/>
                </a:lnTo>
                <a:lnTo>
                  <a:pt x="453471" y="125096"/>
                </a:lnTo>
                <a:lnTo>
                  <a:pt x="457904" y="117476"/>
                </a:lnTo>
                <a:lnTo>
                  <a:pt x="462970" y="109856"/>
                </a:lnTo>
                <a:lnTo>
                  <a:pt x="467719" y="103188"/>
                </a:lnTo>
                <a:lnTo>
                  <a:pt x="463920" y="103506"/>
                </a:lnTo>
                <a:lnTo>
                  <a:pt x="467719" y="100966"/>
                </a:lnTo>
                <a:lnTo>
                  <a:pt x="471835" y="97791"/>
                </a:lnTo>
                <a:lnTo>
                  <a:pt x="479118" y="89853"/>
                </a:lnTo>
                <a:lnTo>
                  <a:pt x="486400" y="82868"/>
                </a:lnTo>
                <a:lnTo>
                  <a:pt x="493999" y="76518"/>
                </a:lnTo>
                <a:lnTo>
                  <a:pt x="501914" y="70803"/>
                </a:lnTo>
                <a:lnTo>
                  <a:pt x="506980" y="67311"/>
                </a:lnTo>
                <a:lnTo>
                  <a:pt x="512363" y="64453"/>
                </a:lnTo>
                <a:lnTo>
                  <a:pt x="522811" y="58738"/>
                </a:lnTo>
                <a:lnTo>
                  <a:pt x="532943" y="53976"/>
                </a:lnTo>
                <a:lnTo>
                  <a:pt x="543391" y="49848"/>
                </a:lnTo>
                <a:lnTo>
                  <a:pt x="553523" y="46673"/>
                </a:lnTo>
                <a:lnTo>
                  <a:pt x="563339" y="44133"/>
                </a:lnTo>
                <a:lnTo>
                  <a:pt x="573154" y="42228"/>
                </a:lnTo>
                <a:lnTo>
                  <a:pt x="581703" y="40641"/>
                </a:lnTo>
                <a:lnTo>
                  <a:pt x="589935" y="39688"/>
                </a:lnTo>
                <a:lnTo>
                  <a:pt x="597850" y="38735"/>
                </a:lnTo>
                <a:lnTo>
                  <a:pt x="610198" y="38100"/>
                </a:lnTo>
                <a:close/>
                <a:moveTo>
                  <a:pt x="1727817" y="0"/>
                </a:moveTo>
                <a:lnTo>
                  <a:pt x="1736060" y="0"/>
                </a:lnTo>
                <a:lnTo>
                  <a:pt x="1738914" y="0"/>
                </a:lnTo>
                <a:lnTo>
                  <a:pt x="1730670" y="3175"/>
                </a:lnTo>
                <a:lnTo>
                  <a:pt x="1723061" y="6350"/>
                </a:lnTo>
                <a:lnTo>
                  <a:pt x="1715768" y="10160"/>
                </a:lnTo>
                <a:lnTo>
                  <a:pt x="1708476" y="13970"/>
                </a:lnTo>
                <a:lnTo>
                  <a:pt x="1710695" y="14605"/>
                </a:lnTo>
                <a:lnTo>
                  <a:pt x="1719256" y="13970"/>
                </a:lnTo>
                <a:lnTo>
                  <a:pt x="1728768" y="13970"/>
                </a:lnTo>
                <a:lnTo>
                  <a:pt x="1738597" y="13970"/>
                </a:lnTo>
                <a:lnTo>
                  <a:pt x="1748425" y="14605"/>
                </a:lnTo>
                <a:lnTo>
                  <a:pt x="1758888" y="15875"/>
                </a:lnTo>
                <a:lnTo>
                  <a:pt x="1769034" y="18098"/>
                </a:lnTo>
                <a:lnTo>
                  <a:pt x="1779497" y="20638"/>
                </a:lnTo>
                <a:lnTo>
                  <a:pt x="1789960" y="24448"/>
                </a:lnTo>
                <a:lnTo>
                  <a:pt x="1795350" y="26670"/>
                </a:lnTo>
                <a:lnTo>
                  <a:pt x="1800423" y="28893"/>
                </a:lnTo>
                <a:lnTo>
                  <a:pt x="1805813" y="31750"/>
                </a:lnTo>
                <a:lnTo>
                  <a:pt x="1810569" y="34608"/>
                </a:lnTo>
                <a:lnTo>
                  <a:pt x="1815959" y="38100"/>
                </a:lnTo>
                <a:lnTo>
                  <a:pt x="1820715" y="41593"/>
                </a:lnTo>
                <a:lnTo>
                  <a:pt x="1825788" y="45085"/>
                </a:lnTo>
                <a:lnTo>
                  <a:pt x="1830227" y="49213"/>
                </a:lnTo>
                <a:lnTo>
                  <a:pt x="1834666" y="53975"/>
                </a:lnTo>
                <a:lnTo>
                  <a:pt x="1839105" y="58738"/>
                </a:lnTo>
                <a:lnTo>
                  <a:pt x="1843226" y="64135"/>
                </a:lnTo>
                <a:lnTo>
                  <a:pt x="1847348" y="69215"/>
                </a:lnTo>
                <a:lnTo>
                  <a:pt x="1851470" y="75248"/>
                </a:lnTo>
                <a:lnTo>
                  <a:pt x="1855275" y="81280"/>
                </a:lnTo>
                <a:lnTo>
                  <a:pt x="1858762" y="87948"/>
                </a:lnTo>
                <a:lnTo>
                  <a:pt x="1862250" y="95250"/>
                </a:lnTo>
                <a:lnTo>
                  <a:pt x="1868908" y="110490"/>
                </a:lnTo>
                <a:lnTo>
                  <a:pt x="1874932" y="125413"/>
                </a:lnTo>
                <a:lnTo>
                  <a:pt x="1879688" y="139700"/>
                </a:lnTo>
                <a:lnTo>
                  <a:pt x="1883810" y="153036"/>
                </a:lnTo>
                <a:lnTo>
                  <a:pt x="1887298" y="165736"/>
                </a:lnTo>
                <a:lnTo>
                  <a:pt x="1890151" y="178435"/>
                </a:lnTo>
                <a:lnTo>
                  <a:pt x="1892053" y="190183"/>
                </a:lnTo>
                <a:lnTo>
                  <a:pt x="1893639" y="201931"/>
                </a:lnTo>
                <a:lnTo>
                  <a:pt x="1894907" y="213361"/>
                </a:lnTo>
                <a:lnTo>
                  <a:pt x="1895224" y="224156"/>
                </a:lnTo>
                <a:lnTo>
                  <a:pt x="1894907" y="234633"/>
                </a:lnTo>
                <a:lnTo>
                  <a:pt x="1894273" y="245111"/>
                </a:lnTo>
                <a:lnTo>
                  <a:pt x="1893639" y="255271"/>
                </a:lnTo>
                <a:lnTo>
                  <a:pt x="1892371" y="265431"/>
                </a:lnTo>
                <a:lnTo>
                  <a:pt x="1891102" y="275591"/>
                </a:lnTo>
                <a:lnTo>
                  <a:pt x="1889200" y="285433"/>
                </a:lnTo>
                <a:lnTo>
                  <a:pt x="1887615" y="295593"/>
                </a:lnTo>
                <a:lnTo>
                  <a:pt x="1886346" y="305436"/>
                </a:lnTo>
                <a:lnTo>
                  <a:pt x="1885712" y="314008"/>
                </a:lnTo>
                <a:lnTo>
                  <a:pt x="1885712" y="321946"/>
                </a:lnTo>
                <a:lnTo>
                  <a:pt x="1885712" y="329566"/>
                </a:lnTo>
                <a:lnTo>
                  <a:pt x="1886346" y="336233"/>
                </a:lnTo>
                <a:lnTo>
                  <a:pt x="1887615" y="342583"/>
                </a:lnTo>
                <a:lnTo>
                  <a:pt x="1889200" y="348298"/>
                </a:lnTo>
                <a:lnTo>
                  <a:pt x="1890785" y="353061"/>
                </a:lnTo>
                <a:lnTo>
                  <a:pt x="1892371" y="358141"/>
                </a:lnTo>
                <a:lnTo>
                  <a:pt x="1894907" y="361633"/>
                </a:lnTo>
                <a:lnTo>
                  <a:pt x="1897443" y="365443"/>
                </a:lnTo>
                <a:lnTo>
                  <a:pt x="1899980" y="368936"/>
                </a:lnTo>
                <a:lnTo>
                  <a:pt x="1902516" y="371476"/>
                </a:lnTo>
                <a:lnTo>
                  <a:pt x="1905687" y="373698"/>
                </a:lnTo>
                <a:lnTo>
                  <a:pt x="1908541" y="375921"/>
                </a:lnTo>
                <a:lnTo>
                  <a:pt x="1911711" y="377508"/>
                </a:lnTo>
                <a:lnTo>
                  <a:pt x="1914565" y="379096"/>
                </a:lnTo>
                <a:lnTo>
                  <a:pt x="1917735" y="380366"/>
                </a:lnTo>
                <a:lnTo>
                  <a:pt x="1920589" y="381001"/>
                </a:lnTo>
                <a:lnTo>
                  <a:pt x="1926613" y="381953"/>
                </a:lnTo>
                <a:lnTo>
                  <a:pt x="1932003" y="382906"/>
                </a:lnTo>
                <a:lnTo>
                  <a:pt x="1936442" y="382906"/>
                </a:lnTo>
                <a:lnTo>
                  <a:pt x="1940247" y="382589"/>
                </a:lnTo>
                <a:lnTo>
                  <a:pt x="1943100" y="381636"/>
                </a:lnTo>
                <a:lnTo>
                  <a:pt x="1942466" y="384494"/>
                </a:lnTo>
                <a:lnTo>
                  <a:pt x="1941832" y="387351"/>
                </a:lnTo>
                <a:lnTo>
                  <a:pt x="1940247" y="390843"/>
                </a:lnTo>
                <a:lnTo>
                  <a:pt x="1938027" y="394971"/>
                </a:lnTo>
                <a:lnTo>
                  <a:pt x="1934857" y="399416"/>
                </a:lnTo>
                <a:lnTo>
                  <a:pt x="1931686" y="403861"/>
                </a:lnTo>
                <a:lnTo>
                  <a:pt x="1927564" y="408306"/>
                </a:lnTo>
                <a:lnTo>
                  <a:pt x="1924711" y="410211"/>
                </a:lnTo>
                <a:lnTo>
                  <a:pt x="1922174" y="412433"/>
                </a:lnTo>
                <a:lnTo>
                  <a:pt x="1919321" y="414021"/>
                </a:lnTo>
                <a:lnTo>
                  <a:pt x="1916150" y="415926"/>
                </a:lnTo>
                <a:lnTo>
                  <a:pt x="1912662" y="417513"/>
                </a:lnTo>
                <a:lnTo>
                  <a:pt x="1909175" y="418466"/>
                </a:lnTo>
                <a:lnTo>
                  <a:pt x="1905370" y="419736"/>
                </a:lnTo>
                <a:lnTo>
                  <a:pt x="1901248" y="420053"/>
                </a:lnTo>
                <a:lnTo>
                  <a:pt x="1896492" y="420371"/>
                </a:lnTo>
                <a:lnTo>
                  <a:pt x="1891736" y="420689"/>
                </a:lnTo>
                <a:lnTo>
                  <a:pt x="1886981" y="420371"/>
                </a:lnTo>
                <a:lnTo>
                  <a:pt x="1881591" y="419736"/>
                </a:lnTo>
                <a:lnTo>
                  <a:pt x="1875883" y="418466"/>
                </a:lnTo>
                <a:lnTo>
                  <a:pt x="1869859" y="417196"/>
                </a:lnTo>
                <a:lnTo>
                  <a:pt x="1863835" y="414656"/>
                </a:lnTo>
                <a:lnTo>
                  <a:pt x="1857177" y="412116"/>
                </a:lnTo>
                <a:lnTo>
                  <a:pt x="1811520" y="393066"/>
                </a:lnTo>
                <a:lnTo>
                  <a:pt x="1813740" y="381953"/>
                </a:lnTo>
                <a:lnTo>
                  <a:pt x="1815642" y="369253"/>
                </a:lnTo>
                <a:lnTo>
                  <a:pt x="1817862" y="352108"/>
                </a:lnTo>
                <a:lnTo>
                  <a:pt x="1819764" y="331788"/>
                </a:lnTo>
                <a:lnTo>
                  <a:pt x="1820398" y="320041"/>
                </a:lnTo>
                <a:lnTo>
                  <a:pt x="1821032" y="307976"/>
                </a:lnTo>
                <a:lnTo>
                  <a:pt x="1821666" y="295593"/>
                </a:lnTo>
                <a:lnTo>
                  <a:pt x="1821666" y="282576"/>
                </a:lnTo>
                <a:lnTo>
                  <a:pt x="1821666" y="268923"/>
                </a:lnTo>
                <a:lnTo>
                  <a:pt x="1820715" y="254636"/>
                </a:lnTo>
                <a:lnTo>
                  <a:pt x="1819447" y="266383"/>
                </a:lnTo>
                <a:lnTo>
                  <a:pt x="1816910" y="277496"/>
                </a:lnTo>
                <a:lnTo>
                  <a:pt x="1814691" y="288608"/>
                </a:lnTo>
                <a:lnTo>
                  <a:pt x="1812154" y="299086"/>
                </a:lnTo>
                <a:lnTo>
                  <a:pt x="1809301" y="309246"/>
                </a:lnTo>
                <a:lnTo>
                  <a:pt x="1805813" y="319406"/>
                </a:lnTo>
                <a:lnTo>
                  <a:pt x="1802326" y="328613"/>
                </a:lnTo>
                <a:lnTo>
                  <a:pt x="1798204" y="337821"/>
                </a:lnTo>
                <a:lnTo>
                  <a:pt x="1794082" y="346393"/>
                </a:lnTo>
                <a:lnTo>
                  <a:pt x="1789643" y="354648"/>
                </a:lnTo>
                <a:lnTo>
                  <a:pt x="1784887" y="362586"/>
                </a:lnTo>
                <a:lnTo>
                  <a:pt x="1779814" y="369571"/>
                </a:lnTo>
                <a:lnTo>
                  <a:pt x="1774107" y="376556"/>
                </a:lnTo>
                <a:lnTo>
                  <a:pt x="1768717" y="382589"/>
                </a:lnTo>
                <a:lnTo>
                  <a:pt x="1763010" y="387986"/>
                </a:lnTo>
                <a:lnTo>
                  <a:pt x="1756669" y="393066"/>
                </a:lnTo>
                <a:lnTo>
                  <a:pt x="1751279" y="396876"/>
                </a:lnTo>
                <a:lnTo>
                  <a:pt x="1745572" y="400051"/>
                </a:lnTo>
                <a:lnTo>
                  <a:pt x="1740182" y="402908"/>
                </a:lnTo>
                <a:lnTo>
                  <a:pt x="1734158" y="405131"/>
                </a:lnTo>
                <a:lnTo>
                  <a:pt x="1728134" y="407036"/>
                </a:lnTo>
                <a:lnTo>
                  <a:pt x="1722110" y="407988"/>
                </a:lnTo>
                <a:lnTo>
                  <a:pt x="1715768" y="408306"/>
                </a:lnTo>
                <a:lnTo>
                  <a:pt x="1708793" y="408306"/>
                </a:lnTo>
                <a:lnTo>
                  <a:pt x="1704037" y="407988"/>
                </a:lnTo>
                <a:lnTo>
                  <a:pt x="1699598" y="407353"/>
                </a:lnTo>
                <a:lnTo>
                  <a:pt x="1694525" y="406084"/>
                </a:lnTo>
                <a:lnTo>
                  <a:pt x="1690086" y="404813"/>
                </a:lnTo>
                <a:lnTo>
                  <a:pt x="1685648" y="402908"/>
                </a:lnTo>
                <a:lnTo>
                  <a:pt x="1681209" y="400368"/>
                </a:lnTo>
                <a:lnTo>
                  <a:pt x="1677087" y="398146"/>
                </a:lnTo>
                <a:lnTo>
                  <a:pt x="1672331" y="395288"/>
                </a:lnTo>
                <a:lnTo>
                  <a:pt x="1666941" y="391161"/>
                </a:lnTo>
                <a:lnTo>
                  <a:pt x="1660917" y="386081"/>
                </a:lnTo>
                <a:lnTo>
                  <a:pt x="1655527" y="380683"/>
                </a:lnTo>
                <a:lnTo>
                  <a:pt x="1650454" y="374651"/>
                </a:lnTo>
                <a:lnTo>
                  <a:pt x="1645064" y="368301"/>
                </a:lnTo>
                <a:lnTo>
                  <a:pt x="1640308" y="361316"/>
                </a:lnTo>
                <a:lnTo>
                  <a:pt x="1635235" y="354013"/>
                </a:lnTo>
                <a:lnTo>
                  <a:pt x="1630796" y="346076"/>
                </a:lnTo>
                <a:lnTo>
                  <a:pt x="1626357" y="338138"/>
                </a:lnTo>
                <a:lnTo>
                  <a:pt x="1622236" y="329566"/>
                </a:lnTo>
                <a:lnTo>
                  <a:pt x="1618431" y="320676"/>
                </a:lnTo>
                <a:lnTo>
                  <a:pt x="1614309" y="311786"/>
                </a:lnTo>
                <a:lnTo>
                  <a:pt x="1610822" y="302261"/>
                </a:lnTo>
                <a:lnTo>
                  <a:pt x="1607651" y="292736"/>
                </a:lnTo>
                <a:lnTo>
                  <a:pt x="1604480" y="282893"/>
                </a:lnTo>
                <a:lnTo>
                  <a:pt x="1601627" y="272733"/>
                </a:lnTo>
                <a:lnTo>
                  <a:pt x="1601944" y="285116"/>
                </a:lnTo>
                <a:lnTo>
                  <a:pt x="1602895" y="297181"/>
                </a:lnTo>
                <a:lnTo>
                  <a:pt x="1605114" y="320041"/>
                </a:lnTo>
                <a:lnTo>
                  <a:pt x="1607968" y="340361"/>
                </a:lnTo>
                <a:lnTo>
                  <a:pt x="1610505" y="358458"/>
                </a:lnTo>
                <a:lnTo>
                  <a:pt x="1613041" y="372746"/>
                </a:lnTo>
                <a:lnTo>
                  <a:pt x="1615260" y="383858"/>
                </a:lnTo>
                <a:lnTo>
                  <a:pt x="1617797" y="393066"/>
                </a:lnTo>
                <a:lnTo>
                  <a:pt x="1571823" y="412116"/>
                </a:lnTo>
                <a:lnTo>
                  <a:pt x="1565165" y="414656"/>
                </a:lnTo>
                <a:lnTo>
                  <a:pt x="1559141" y="417196"/>
                </a:lnTo>
                <a:lnTo>
                  <a:pt x="1553117" y="418466"/>
                </a:lnTo>
                <a:lnTo>
                  <a:pt x="1547410" y="419736"/>
                </a:lnTo>
                <a:lnTo>
                  <a:pt x="1542337" y="420371"/>
                </a:lnTo>
                <a:lnTo>
                  <a:pt x="1537264" y="420689"/>
                </a:lnTo>
                <a:lnTo>
                  <a:pt x="1532508" y="420371"/>
                </a:lnTo>
                <a:lnTo>
                  <a:pt x="1528069" y="420053"/>
                </a:lnTo>
                <a:lnTo>
                  <a:pt x="1523630" y="419736"/>
                </a:lnTo>
                <a:lnTo>
                  <a:pt x="1520143" y="418466"/>
                </a:lnTo>
                <a:lnTo>
                  <a:pt x="1516338" y="417513"/>
                </a:lnTo>
                <a:lnTo>
                  <a:pt x="1512850" y="415926"/>
                </a:lnTo>
                <a:lnTo>
                  <a:pt x="1509997" y="414021"/>
                </a:lnTo>
                <a:lnTo>
                  <a:pt x="1506826" y="412433"/>
                </a:lnTo>
                <a:lnTo>
                  <a:pt x="1504290" y="410211"/>
                </a:lnTo>
                <a:lnTo>
                  <a:pt x="1502070" y="408306"/>
                </a:lnTo>
                <a:lnTo>
                  <a:pt x="1497631" y="403861"/>
                </a:lnTo>
                <a:lnTo>
                  <a:pt x="1494144" y="399416"/>
                </a:lnTo>
                <a:lnTo>
                  <a:pt x="1490973" y="394971"/>
                </a:lnTo>
                <a:lnTo>
                  <a:pt x="1489388" y="390843"/>
                </a:lnTo>
                <a:lnTo>
                  <a:pt x="1487802" y="387351"/>
                </a:lnTo>
                <a:lnTo>
                  <a:pt x="1486534" y="384494"/>
                </a:lnTo>
                <a:lnTo>
                  <a:pt x="1485900" y="381636"/>
                </a:lnTo>
                <a:lnTo>
                  <a:pt x="1488754" y="382589"/>
                </a:lnTo>
                <a:lnTo>
                  <a:pt x="1492558" y="382906"/>
                </a:lnTo>
                <a:lnTo>
                  <a:pt x="1496997" y="382906"/>
                </a:lnTo>
                <a:lnTo>
                  <a:pt x="1502387" y="381953"/>
                </a:lnTo>
                <a:lnTo>
                  <a:pt x="1508411" y="381001"/>
                </a:lnTo>
                <a:lnTo>
                  <a:pt x="1511265" y="380366"/>
                </a:lnTo>
                <a:lnTo>
                  <a:pt x="1514435" y="379096"/>
                </a:lnTo>
                <a:lnTo>
                  <a:pt x="1517289" y="377508"/>
                </a:lnTo>
                <a:lnTo>
                  <a:pt x="1520460" y="375921"/>
                </a:lnTo>
                <a:lnTo>
                  <a:pt x="1523313" y="373698"/>
                </a:lnTo>
                <a:lnTo>
                  <a:pt x="1526484" y="371476"/>
                </a:lnTo>
                <a:lnTo>
                  <a:pt x="1529020" y="368936"/>
                </a:lnTo>
                <a:lnTo>
                  <a:pt x="1531557" y="365443"/>
                </a:lnTo>
                <a:lnTo>
                  <a:pt x="1534410" y="361633"/>
                </a:lnTo>
                <a:lnTo>
                  <a:pt x="1536630" y="358141"/>
                </a:lnTo>
                <a:lnTo>
                  <a:pt x="1538532" y="353061"/>
                </a:lnTo>
                <a:lnTo>
                  <a:pt x="1540434" y="348298"/>
                </a:lnTo>
                <a:lnTo>
                  <a:pt x="1541386" y="342583"/>
                </a:lnTo>
                <a:lnTo>
                  <a:pt x="1542654" y="336233"/>
                </a:lnTo>
                <a:lnTo>
                  <a:pt x="1543288" y="329566"/>
                </a:lnTo>
                <a:lnTo>
                  <a:pt x="1543605" y="321946"/>
                </a:lnTo>
                <a:lnTo>
                  <a:pt x="1543288" y="314008"/>
                </a:lnTo>
                <a:lnTo>
                  <a:pt x="1542971" y="305436"/>
                </a:lnTo>
                <a:lnTo>
                  <a:pt x="1541703" y="295593"/>
                </a:lnTo>
                <a:lnTo>
                  <a:pt x="1539800" y="285433"/>
                </a:lnTo>
                <a:lnTo>
                  <a:pt x="1538532" y="275591"/>
                </a:lnTo>
                <a:lnTo>
                  <a:pt x="1536630" y="265431"/>
                </a:lnTo>
                <a:lnTo>
                  <a:pt x="1535361" y="255271"/>
                </a:lnTo>
                <a:lnTo>
                  <a:pt x="1534727" y="244793"/>
                </a:lnTo>
                <a:lnTo>
                  <a:pt x="1533776" y="234633"/>
                </a:lnTo>
                <a:lnTo>
                  <a:pt x="1533776" y="223838"/>
                </a:lnTo>
                <a:lnTo>
                  <a:pt x="1534410" y="213043"/>
                </a:lnTo>
                <a:lnTo>
                  <a:pt x="1535044" y="201613"/>
                </a:lnTo>
                <a:lnTo>
                  <a:pt x="1536630" y="190183"/>
                </a:lnTo>
                <a:lnTo>
                  <a:pt x="1538532" y="178435"/>
                </a:lnTo>
                <a:lnTo>
                  <a:pt x="1541386" y="165736"/>
                </a:lnTo>
                <a:lnTo>
                  <a:pt x="1544873" y="152718"/>
                </a:lnTo>
                <a:lnTo>
                  <a:pt x="1548995" y="139066"/>
                </a:lnTo>
                <a:lnTo>
                  <a:pt x="1554068" y="125413"/>
                </a:lnTo>
                <a:lnTo>
                  <a:pt x="1559775" y="110490"/>
                </a:lnTo>
                <a:lnTo>
                  <a:pt x="1567067" y="95250"/>
                </a:lnTo>
                <a:lnTo>
                  <a:pt x="1571189" y="86995"/>
                </a:lnTo>
                <a:lnTo>
                  <a:pt x="1575628" y="79058"/>
                </a:lnTo>
                <a:lnTo>
                  <a:pt x="1580384" y="71755"/>
                </a:lnTo>
                <a:lnTo>
                  <a:pt x="1585457" y="64770"/>
                </a:lnTo>
                <a:lnTo>
                  <a:pt x="1581335" y="65088"/>
                </a:lnTo>
                <a:lnTo>
                  <a:pt x="1585457" y="62865"/>
                </a:lnTo>
                <a:lnTo>
                  <a:pt x="1589579" y="59373"/>
                </a:lnTo>
                <a:lnTo>
                  <a:pt x="1596554" y="52070"/>
                </a:lnTo>
                <a:lnTo>
                  <a:pt x="1604163" y="44768"/>
                </a:lnTo>
                <a:lnTo>
                  <a:pt x="1611773" y="38418"/>
                </a:lnTo>
                <a:lnTo>
                  <a:pt x="1619382" y="32385"/>
                </a:lnTo>
                <a:lnTo>
                  <a:pt x="1624772" y="28893"/>
                </a:lnTo>
                <a:lnTo>
                  <a:pt x="1630162" y="26035"/>
                </a:lnTo>
                <a:lnTo>
                  <a:pt x="1640308" y="20320"/>
                </a:lnTo>
                <a:lnTo>
                  <a:pt x="1650771" y="15558"/>
                </a:lnTo>
                <a:lnTo>
                  <a:pt x="1661234" y="11748"/>
                </a:lnTo>
                <a:lnTo>
                  <a:pt x="1671380" y="8255"/>
                </a:lnTo>
                <a:lnTo>
                  <a:pt x="1681209" y="5715"/>
                </a:lnTo>
                <a:lnTo>
                  <a:pt x="1690404" y="3810"/>
                </a:lnTo>
                <a:lnTo>
                  <a:pt x="1699598" y="2223"/>
                </a:lnTo>
                <a:lnTo>
                  <a:pt x="1707842" y="1270"/>
                </a:lnTo>
                <a:lnTo>
                  <a:pt x="1715134" y="318"/>
                </a:lnTo>
                <a:lnTo>
                  <a:pt x="1727817" y="0"/>
                </a:lnTo>
                <a:close/>
                <a:moveTo>
                  <a:pt x="1161733" y="0"/>
                </a:moveTo>
                <a:lnTo>
                  <a:pt x="1177608" y="0"/>
                </a:lnTo>
                <a:lnTo>
                  <a:pt x="1192848" y="317"/>
                </a:lnTo>
                <a:lnTo>
                  <a:pt x="1207453" y="1903"/>
                </a:lnTo>
                <a:lnTo>
                  <a:pt x="1221423" y="4123"/>
                </a:lnTo>
                <a:lnTo>
                  <a:pt x="1234758" y="6660"/>
                </a:lnTo>
                <a:lnTo>
                  <a:pt x="1247458" y="9831"/>
                </a:lnTo>
                <a:lnTo>
                  <a:pt x="1259841" y="13637"/>
                </a:lnTo>
                <a:lnTo>
                  <a:pt x="1271588" y="17759"/>
                </a:lnTo>
                <a:lnTo>
                  <a:pt x="1282701" y="22199"/>
                </a:lnTo>
                <a:lnTo>
                  <a:pt x="1293178" y="26639"/>
                </a:lnTo>
                <a:lnTo>
                  <a:pt x="1303021" y="31713"/>
                </a:lnTo>
                <a:lnTo>
                  <a:pt x="1311911" y="36787"/>
                </a:lnTo>
                <a:lnTo>
                  <a:pt x="1320166" y="41861"/>
                </a:lnTo>
                <a:lnTo>
                  <a:pt x="1328103" y="46618"/>
                </a:lnTo>
                <a:lnTo>
                  <a:pt x="1335088" y="51375"/>
                </a:lnTo>
                <a:lnTo>
                  <a:pt x="1341121" y="56132"/>
                </a:lnTo>
                <a:lnTo>
                  <a:pt x="1351598" y="64695"/>
                </a:lnTo>
                <a:lnTo>
                  <a:pt x="1359536" y="71354"/>
                </a:lnTo>
                <a:lnTo>
                  <a:pt x="1364298" y="75477"/>
                </a:lnTo>
                <a:lnTo>
                  <a:pt x="1365568" y="77380"/>
                </a:lnTo>
                <a:lnTo>
                  <a:pt x="1363663" y="81820"/>
                </a:lnTo>
                <a:lnTo>
                  <a:pt x="1361123" y="86894"/>
                </a:lnTo>
                <a:lnTo>
                  <a:pt x="1357313" y="93554"/>
                </a:lnTo>
                <a:lnTo>
                  <a:pt x="1352233" y="100530"/>
                </a:lnTo>
                <a:lnTo>
                  <a:pt x="1346201" y="108459"/>
                </a:lnTo>
                <a:lnTo>
                  <a:pt x="1342708" y="112581"/>
                </a:lnTo>
                <a:lnTo>
                  <a:pt x="1338898" y="116704"/>
                </a:lnTo>
                <a:lnTo>
                  <a:pt x="1334771" y="120510"/>
                </a:lnTo>
                <a:lnTo>
                  <a:pt x="1330326" y="124632"/>
                </a:lnTo>
                <a:lnTo>
                  <a:pt x="1325563" y="128121"/>
                </a:lnTo>
                <a:lnTo>
                  <a:pt x="1320483" y="131926"/>
                </a:lnTo>
                <a:lnTo>
                  <a:pt x="1314768" y="134780"/>
                </a:lnTo>
                <a:lnTo>
                  <a:pt x="1309371" y="137952"/>
                </a:lnTo>
                <a:lnTo>
                  <a:pt x="1303338" y="140489"/>
                </a:lnTo>
                <a:lnTo>
                  <a:pt x="1296988" y="142392"/>
                </a:lnTo>
                <a:lnTo>
                  <a:pt x="1290003" y="144295"/>
                </a:lnTo>
                <a:lnTo>
                  <a:pt x="1283018" y="145246"/>
                </a:lnTo>
                <a:lnTo>
                  <a:pt x="1275398" y="145880"/>
                </a:lnTo>
                <a:lnTo>
                  <a:pt x="1267778" y="145880"/>
                </a:lnTo>
                <a:lnTo>
                  <a:pt x="1259523" y="144929"/>
                </a:lnTo>
                <a:lnTo>
                  <a:pt x="1250951" y="143343"/>
                </a:lnTo>
                <a:lnTo>
                  <a:pt x="1242378" y="141757"/>
                </a:lnTo>
                <a:lnTo>
                  <a:pt x="1232853" y="138586"/>
                </a:lnTo>
                <a:lnTo>
                  <a:pt x="1223011" y="134463"/>
                </a:lnTo>
                <a:lnTo>
                  <a:pt x="1213486" y="130024"/>
                </a:lnTo>
                <a:lnTo>
                  <a:pt x="1201738" y="124315"/>
                </a:lnTo>
                <a:lnTo>
                  <a:pt x="1189673" y="118924"/>
                </a:lnTo>
                <a:lnTo>
                  <a:pt x="1214121" y="130975"/>
                </a:lnTo>
                <a:lnTo>
                  <a:pt x="1237933" y="142392"/>
                </a:lnTo>
                <a:lnTo>
                  <a:pt x="1249046" y="147466"/>
                </a:lnTo>
                <a:lnTo>
                  <a:pt x="1260476" y="152540"/>
                </a:lnTo>
                <a:lnTo>
                  <a:pt x="1270953" y="156980"/>
                </a:lnTo>
                <a:lnTo>
                  <a:pt x="1281431" y="160785"/>
                </a:lnTo>
                <a:lnTo>
                  <a:pt x="1291591" y="163639"/>
                </a:lnTo>
                <a:lnTo>
                  <a:pt x="1301116" y="166494"/>
                </a:lnTo>
                <a:lnTo>
                  <a:pt x="1310323" y="167762"/>
                </a:lnTo>
                <a:lnTo>
                  <a:pt x="1314451" y="168396"/>
                </a:lnTo>
                <a:lnTo>
                  <a:pt x="1318896" y="168396"/>
                </a:lnTo>
                <a:lnTo>
                  <a:pt x="1323023" y="168396"/>
                </a:lnTo>
                <a:lnTo>
                  <a:pt x="1326833" y="167762"/>
                </a:lnTo>
                <a:lnTo>
                  <a:pt x="1330961" y="167128"/>
                </a:lnTo>
                <a:lnTo>
                  <a:pt x="1334771" y="166494"/>
                </a:lnTo>
                <a:lnTo>
                  <a:pt x="1338263" y="164908"/>
                </a:lnTo>
                <a:lnTo>
                  <a:pt x="1341438" y="163322"/>
                </a:lnTo>
                <a:lnTo>
                  <a:pt x="1344931" y="161419"/>
                </a:lnTo>
                <a:lnTo>
                  <a:pt x="1348106" y="159200"/>
                </a:lnTo>
                <a:lnTo>
                  <a:pt x="1349058" y="167445"/>
                </a:lnTo>
                <a:lnTo>
                  <a:pt x="1350011" y="175373"/>
                </a:lnTo>
                <a:lnTo>
                  <a:pt x="1350328" y="182984"/>
                </a:lnTo>
                <a:lnTo>
                  <a:pt x="1350328" y="190278"/>
                </a:lnTo>
                <a:lnTo>
                  <a:pt x="1350328" y="204549"/>
                </a:lnTo>
                <a:lnTo>
                  <a:pt x="1349376" y="218186"/>
                </a:lnTo>
                <a:lnTo>
                  <a:pt x="1350646" y="217234"/>
                </a:lnTo>
                <a:lnTo>
                  <a:pt x="1351598" y="215966"/>
                </a:lnTo>
                <a:lnTo>
                  <a:pt x="1353186" y="215332"/>
                </a:lnTo>
                <a:lnTo>
                  <a:pt x="1354456" y="214697"/>
                </a:lnTo>
                <a:lnTo>
                  <a:pt x="1356361" y="215332"/>
                </a:lnTo>
                <a:lnTo>
                  <a:pt x="1357631" y="216283"/>
                </a:lnTo>
                <a:lnTo>
                  <a:pt x="1359536" y="217869"/>
                </a:lnTo>
                <a:lnTo>
                  <a:pt x="1361123" y="220406"/>
                </a:lnTo>
                <a:lnTo>
                  <a:pt x="1362711" y="223260"/>
                </a:lnTo>
                <a:lnTo>
                  <a:pt x="1364298" y="226748"/>
                </a:lnTo>
                <a:lnTo>
                  <a:pt x="1365251" y="230554"/>
                </a:lnTo>
                <a:lnTo>
                  <a:pt x="1366521" y="234994"/>
                </a:lnTo>
                <a:lnTo>
                  <a:pt x="1368743" y="245776"/>
                </a:lnTo>
                <a:lnTo>
                  <a:pt x="1370013" y="257193"/>
                </a:lnTo>
                <a:lnTo>
                  <a:pt x="1371283" y="270512"/>
                </a:lnTo>
                <a:lnTo>
                  <a:pt x="1371601" y="284466"/>
                </a:lnTo>
                <a:lnTo>
                  <a:pt x="1371283" y="298737"/>
                </a:lnTo>
                <a:lnTo>
                  <a:pt x="1370013" y="311422"/>
                </a:lnTo>
                <a:lnTo>
                  <a:pt x="1368743" y="323473"/>
                </a:lnTo>
                <a:lnTo>
                  <a:pt x="1366521" y="333621"/>
                </a:lnTo>
                <a:lnTo>
                  <a:pt x="1365251" y="338061"/>
                </a:lnTo>
                <a:lnTo>
                  <a:pt x="1364298" y="342184"/>
                </a:lnTo>
                <a:lnTo>
                  <a:pt x="1362711" y="345672"/>
                </a:lnTo>
                <a:lnTo>
                  <a:pt x="1361123" y="348527"/>
                </a:lnTo>
                <a:lnTo>
                  <a:pt x="1359536" y="350746"/>
                </a:lnTo>
                <a:lnTo>
                  <a:pt x="1357631" y="352649"/>
                </a:lnTo>
                <a:lnTo>
                  <a:pt x="1356361" y="353918"/>
                </a:lnTo>
                <a:lnTo>
                  <a:pt x="1354456" y="354235"/>
                </a:lnTo>
                <a:lnTo>
                  <a:pt x="1352868" y="353918"/>
                </a:lnTo>
                <a:lnTo>
                  <a:pt x="1350963" y="352649"/>
                </a:lnTo>
                <a:lnTo>
                  <a:pt x="1349058" y="350746"/>
                </a:lnTo>
                <a:lnTo>
                  <a:pt x="1347471" y="348209"/>
                </a:lnTo>
                <a:lnTo>
                  <a:pt x="1346201" y="344721"/>
                </a:lnTo>
                <a:lnTo>
                  <a:pt x="1344613" y="340915"/>
                </a:lnTo>
                <a:lnTo>
                  <a:pt x="1343343" y="336793"/>
                </a:lnTo>
                <a:lnTo>
                  <a:pt x="1342073" y="332036"/>
                </a:lnTo>
                <a:lnTo>
                  <a:pt x="1340486" y="344087"/>
                </a:lnTo>
                <a:lnTo>
                  <a:pt x="1338581" y="356138"/>
                </a:lnTo>
                <a:lnTo>
                  <a:pt x="1336041" y="367237"/>
                </a:lnTo>
                <a:lnTo>
                  <a:pt x="1332866" y="378654"/>
                </a:lnTo>
                <a:lnTo>
                  <a:pt x="1329691" y="389436"/>
                </a:lnTo>
                <a:lnTo>
                  <a:pt x="1326198" y="400219"/>
                </a:lnTo>
                <a:lnTo>
                  <a:pt x="1322071" y="410367"/>
                </a:lnTo>
                <a:lnTo>
                  <a:pt x="1317626" y="420515"/>
                </a:lnTo>
                <a:lnTo>
                  <a:pt x="1312546" y="430029"/>
                </a:lnTo>
                <a:lnTo>
                  <a:pt x="1307783" y="439543"/>
                </a:lnTo>
                <a:lnTo>
                  <a:pt x="1302068" y="448423"/>
                </a:lnTo>
                <a:lnTo>
                  <a:pt x="1296353" y="456668"/>
                </a:lnTo>
                <a:lnTo>
                  <a:pt x="1290956" y="464913"/>
                </a:lnTo>
                <a:lnTo>
                  <a:pt x="1284923" y="472842"/>
                </a:lnTo>
                <a:lnTo>
                  <a:pt x="1278573" y="480453"/>
                </a:lnTo>
                <a:lnTo>
                  <a:pt x="1271906" y="487430"/>
                </a:lnTo>
                <a:lnTo>
                  <a:pt x="1265238" y="494406"/>
                </a:lnTo>
                <a:lnTo>
                  <a:pt x="1258571" y="500115"/>
                </a:lnTo>
                <a:lnTo>
                  <a:pt x="1251268" y="506140"/>
                </a:lnTo>
                <a:lnTo>
                  <a:pt x="1244601" y="511849"/>
                </a:lnTo>
                <a:lnTo>
                  <a:pt x="1237298" y="517240"/>
                </a:lnTo>
                <a:lnTo>
                  <a:pt x="1230313" y="521680"/>
                </a:lnTo>
                <a:lnTo>
                  <a:pt x="1222693" y="525802"/>
                </a:lnTo>
                <a:lnTo>
                  <a:pt x="1215708" y="529925"/>
                </a:lnTo>
                <a:lnTo>
                  <a:pt x="1208406" y="533413"/>
                </a:lnTo>
                <a:lnTo>
                  <a:pt x="1201421" y="536268"/>
                </a:lnTo>
                <a:lnTo>
                  <a:pt x="1193801" y="538805"/>
                </a:lnTo>
                <a:lnTo>
                  <a:pt x="1186816" y="540708"/>
                </a:lnTo>
                <a:lnTo>
                  <a:pt x="1179831" y="542293"/>
                </a:lnTo>
                <a:lnTo>
                  <a:pt x="1172846" y="543879"/>
                </a:lnTo>
                <a:lnTo>
                  <a:pt x="1165861" y="544513"/>
                </a:lnTo>
                <a:lnTo>
                  <a:pt x="1159193" y="544513"/>
                </a:lnTo>
                <a:lnTo>
                  <a:pt x="1153478" y="544196"/>
                </a:lnTo>
                <a:lnTo>
                  <a:pt x="1148081" y="543562"/>
                </a:lnTo>
                <a:lnTo>
                  <a:pt x="1142048" y="542293"/>
                </a:lnTo>
                <a:lnTo>
                  <a:pt x="1136016" y="540708"/>
                </a:lnTo>
                <a:lnTo>
                  <a:pt x="1129666" y="538488"/>
                </a:lnTo>
                <a:lnTo>
                  <a:pt x="1122998" y="535951"/>
                </a:lnTo>
                <a:lnTo>
                  <a:pt x="1116648" y="532462"/>
                </a:lnTo>
                <a:lnTo>
                  <a:pt x="1109981" y="529291"/>
                </a:lnTo>
                <a:lnTo>
                  <a:pt x="1103313" y="525168"/>
                </a:lnTo>
                <a:lnTo>
                  <a:pt x="1096011" y="521045"/>
                </a:lnTo>
                <a:lnTo>
                  <a:pt x="1089343" y="515971"/>
                </a:lnTo>
                <a:lnTo>
                  <a:pt x="1082041" y="510897"/>
                </a:lnTo>
                <a:lnTo>
                  <a:pt x="1075373" y="505189"/>
                </a:lnTo>
                <a:lnTo>
                  <a:pt x="1068388" y="499164"/>
                </a:lnTo>
                <a:lnTo>
                  <a:pt x="1061403" y="493138"/>
                </a:lnTo>
                <a:lnTo>
                  <a:pt x="1054736" y="486478"/>
                </a:lnTo>
                <a:lnTo>
                  <a:pt x="1048068" y="479184"/>
                </a:lnTo>
                <a:lnTo>
                  <a:pt x="1041083" y="472207"/>
                </a:lnTo>
                <a:lnTo>
                  <a:pt x="1034416" y="464279"/>
                </a:lnTo>
                <a:lnTo>
                  <a:pt x="1028066" y="456351"/>
                </a:lnTo>
                <a:lnTo>
                  <a:pt x="1022033" y="448106"/>
                </a:lnTo>
                <a:lnTo>
                  <a:pt x="1016001" y="439543"/>
                </a:lnTo>
                <a:lnTo>
                  <a:pt x="1009968" y="430346"/>
                </a:lnTo>
                <a:lnTo>
                  <a:pt x="1004253" y="421467"/>
                </a:lnTo>
                <a:lnTo>
                  <a:pt x="999173" y="411953"/>
                </a:lnTo>
                <a:lnTo>
                  <a:pt x="993776" y="402122"/>
                </a:lnTo>
                <a:lnTo>
                  <a:pt x="989013" y="392608"/>
                </a:lnTo>
                <a:lnTo>
                  <a:pt x="984251" y="382460"/>
                </a:lnTo>
                <a:lnTo>
                  <a:pt x="980123" y="372311"/>
                </a:lnTo>
                <a:lnTo>
                  <a:pt x="976631" y="361529"/>
                </a:lnTo>
                <a:lnTo>
                  <a:pt x="973138" y="350746"/>
                </a:lnTo>
                <a:lnTo>
                  <a:pt x="969646" y="339964"/>
                </a:lnTo>
                <a:lnTo>
                  <a:pt x="967423" y="346941"/>
                </a:lnTo>
                <a:lnTo>
                  <a:pt x="966471" y="350112"/>
                </a:lnTo>
                <a:lnTo>
                  <a:pt x="964883" y="352649"/>
                </a:lnTo>
                <a:lnTo>
                  <a:pt x="963296" y="354552"/>
                </a:lnTo>
                <a:lnTo>
                  <a:pt x="961708" y="356138"/>
                </a:lnTo>
                <a:lnTo>
                  <a:pt x="960438" y="357089"/>
                </a:lnTo>
                <a:lnTo>
                  <a:pt x="958851" y="357089"/>
                </a:lnTo>
                <a:lnTo>
                  <a:pt x="956946" y="356772"/>
                </a:lnTo>
                <a:lnTo>
                  <a:pt x="955041" y="356138"/>
                </a:lnTo>
                <a:lnTo>
                  <a:pt x="953453" y="354235"/>
                </a:lnTo>
                <a:lnTo>
                  <a:pt x="952183" y="352015"/>
                </a:lnTo>
                <a:lnTo>
                  <a:pt x="950596" y="348844"/>
                </a:lnTo>
                <a:lnTo>
                  <a:pt x="949008" y="345672"/>
                </a:lnTo>
                <a:lnTo>
                  <a:pt x="948056" y="341550"/>
                </a:lnTo>
                <a:lnTo>
                  <a:pt x="946786" y="336793"/>
                </a:lnTo>
                <a:lnTo>
                  <a:pt x="944563" y="326644"/>
                </a:lnTo>
                <a:lnTo>
                  <a:pt x="942976" y="314593"/>
                </a:lnTo>
                <a:lnTo>
                  <a:pt x="942023" y="301908"/>
                </a:lnTo>
                <a:lnTo>
                  <a:pt x="941388" y="287637"/>
                </a:lnTo>
                <a:lnTo>
                  <a:pt x="942023" y="273684"/>
                </a:lnTo>
                <a:lnTo>
                  <a:pt x="942976" y="260681"/>
                </a:lnTo>
                <a:lnTo>
                  <a:pt x="944563" y="248947"/>
                </a:lnTo>
                <a:lnTo>
                  <a:pt x="946786" y="238482"/>
                </a:lnTo>
                <a:lnTo>
                  <a:pt x="948056" y="234042"/>
                </a:lnTo>
                <a:lnTo>
                  <a:pt x="949008" y="229920"/>
                </a:lnTo>
                <a:lnTo>
                  <a:pt x="950596" y="226431"/>
                </a:lnTo>
                <a:lnTo>
                  <a:pt x="952183" y="223577"/>
                </a:lnTo>
                <a:lnTo>
                  <a:pt x="953453" y="221357"/>
                </a:lnTo>
                <a:lnTo>
                  <a:pt x="955041" y="219772"/>
                </a:lnTo>
                <a:lnTo>
                  <a:pt x="956946" y="218503"/>
                </a:lnTo>
                <a:lnTo>
                  <a:pt x="958851" y="218186"/>
                </a:lnTo>
                <a:lnTo>
                  <a:pt x="959486" y="218503"/>
                </a:lnTo>
                <a:lnTo>
                  <a:pt x="960756" y="218820"/>
                </a:lnTo>
                <a:lnTo>
                  <a:pt x="961073" y="209623"/>
                </a:lnTo>
                <a:lnTo>
                  <a:pt x="961708" y="201061"/>
                </a:lnTo>
                <a:lnTo>
                  <a:pt x="962661" y="192181"/>
                </a:lnTo>
                <a:lnTo>
                  <a:pt x="963931" y="184887"/>
                </a:lnTo>
                <a:lnTo>
                  <a:pt x="963296" y="175056"/>
                </a:lnTo>
                <a:lnTo>
                  <a:pt x="962978" y="165859"/>
                </a:lnTo>
                <a:lnTo>
                  <a:pt x="962978" y="156980"/>
                </a:lnTo>
                <a:lnTo>
                  <a:pt x="963296" y="149051"/>
                </a:lnTo>
                <a:lnTo>
                  <a:pt x="963931" y="141123"/>
                </a:lnTo>
                <a:lnTo>
                  <a:pt x="965201" y="134146"/>
                </a:lnTo>
                <a:lnTo>
                  <a:pt x="966788" y="127486"/>
                </a:lnTo>
                <a:lnTo>
                  <a:pt x="968058" y="121461"/>
                </a:lnTo>
                <a:lnTo>
                  <a:pt x="970598" y="115435"/>
                </a:lnTo>
                <a:lnTo>
                  <a:pt x="973138" y="110044"/>
                </a:lnTo>
                <a:lnTo>
                  <a:pt x="975678" y="105287"/>
                </a:lnTo>
                <a:lnTo>
                  <a:pt x="979171" y="100530"/>
                </a:lnTo>
                <a:lnTo>
                  <a:pt x="982663" y="96408"/>
                </a:lnTo>
                <a:lnTo>
                  <a:pt x="986156" y="92919"/>
                </a:lnTo>
                <a:lnTo>
                  <a:pt x="989966" y="89431"/>
                </a:lnTo>
                <a:lnTo>
                  <a:pt x="994411" y="86260"/>
                </a:lnTo>
                <a:lnTo>
                  <a:pt x="975361" y="86260"/>
                </a:lnTo>
                <a:lnTo>
                  <a:pt x="960756" y="87211"/>
                </a:lnTo>
                <a:lnTo>
                  <a:pt x="948373" y="87845"/>
                </a:lnTo>
                <a:lnTo>
                  <a:pt x="952501" y="85625"/>
                </a:lnTo>
                <a:lnTo>
                  <a:pt x="956946" y="83088"/>
                </a:lnTo>
                <a:lnTo>
                  <a:pt x="965836" y="77380"/>
                </a:lnTo>
                <a:lnTo>
                  <a:pt x="975043" y="71037"/>
                </a:lnTo>
                <a:lnTo>
                  <a:pt x="983616" y="64378"/>
                </a:lnTo>
                <a:lnTo>
                  <a:pt x="1001078" y="51375"/>
                </a:lnTo>
                <a:lnTo>
                  <a:pt x="1009333" y="45984"/>
                </a:lnTo>
                <a:lnTo>
                  <a:pt x="1016318" y="41227"/>
                </a:lnTo>
                <a:lnTo>
                  <a:pt x="1026478" y="36470"/>
                </a:lnTo>
                <a:lnTo>
                  <a:pt x="1036321" y="32030"/>
                </a:lnTo>
                <a:lnTo>
                  <a:pt x="1046163" y="27590"/>
                </a:lnTo>
                <a:lnTo>
                  <a:pt x="1055688" y="23785"/>
                </a:lnTo>
                <a:lnTo>
                  <a:pt x="1065213" y="19979"/>
                </a:lnTo>
                <a:lnTo>
                  <a:pt x="1074738" y="16491"/>
                </a:lnTo>
                <a:lnTo>
                  <a:pt x="1083946" y="13954"/>
                </a:lnTo>
                <a:lnTo>
                  <a:pt x="1093153" y="11417"/>
                </a:lnTo>
                <a:lnTo>
                  <a:pt x="1102043" y="8563"/>
                </a:lnTo>
                <a:lnTo>
                  <a:pt x="1111251" y="6660"/>
                </a:lnTo>
                <a:lnTo>
                  <a:pt x="1119823" y="4757"/>
                </a:lnTo>
                <a:lnTo>
                  <a:pt x="1128396" y="3488"/>
                </a:lnTo>
                <a:lnTo>
                  <a:pt x="1136968" y="2220"/>
                </a:lnTo>
                <a:lnTo>
                  <a:pt x="1145223" y="1586"/>
                </a:lnTo>
                <a:lnTo>
                  <a:pt x="1153478" y="634"/>
                </a:lnTo>
                <a:lnTo>
                  <a:pt x="1161733" y="0"/>
                </a:lnTo>
                <a:close/>
              </a:path>
            </a:pathLst>
          </a:custGeom>
          <a:solidFill>
            <a:schemeClr val="accent1"/>
          </a:solidFill>
          <a:ln>
            <a:noFill/>
          </a:ln>
        </p:spPr>
        <p:txBody>
          <a:bodyPr vert="horz" wrap="square" lIns="91440" tIns="45720" rIns="91440" bIns="45720" numCol="1" anchor="t" anchorCtr="0" compatLnSpc="1"/>
          <a:lstStyle/>
          <a:p>
            <a:endParaRPr lang="zh-CN" altLang="en-US" dirty="0"/>
          </a:p>
        </p:txBody>
      </p:sp>
      <p:sp>
        <p:nvSpPr>
          <p:cNvPr id="50" name="KSO_Shape"/>
          <p:cNvSpPr/>
          <p:nvPr/>
        </p:nvSpPr>
        <p:spPr bwMode="auto">
          <a:xfrm>
            <a:off x="901131" y="4015976"/>
            <a:ext cx="618830" cy="421836"/>
          </a:xfrm>
          <a:custGeom>
            <a:avLst/>
            <a:gdLst/>
            <a:ahLst/>
            <a:cxnLst/>
            <a:rect l="0" t="0" r="r" b="b"/>
            <a:pathLst>
              <a:path w="2608263" h="1778000">
                <a:moveTo>
                  <a:pt x="1956693" y="381000"/>
                </a:moveTo>
                <a:lnTo>
                  <a:pt x="1966217" y="381397"/>
                </a:lnTo>
                <a:lnTo>
                  <a:pt x="1975740" y="382192"/>
                </a:lnTo>
                <a:lnTo>
                  <a:pt x="1986057" y="382986"/>
                </a:lnTo>
                <a:lnTo>
                  <a:pt x="1995581" y="384575"/>
                </a:lnTo>
                <a:lnTo>
                  <a:pt x="2005501" y="386562"/>
                </a:lnTo>
                <a:lnTo>
                  <a:pt x="2015819" y="388548"/>
                </a:lnTo>
                <a:lnTo>
                  <a:pt x="2025739" y="391726"/>
                </a:lnTo>
                <a:lnTo>
                  <a:pt x="2035263" y="394904"/>
                </a:lnTo>
                <a:lnTo>
                  <a:pt x="2045580" y="398876"/>
                </a:lnTo>
                <a:lnTo>
                  <a:pt x="2055500" y="403246"/>
                </a:lnTo>
                <a:lnTo>
                  <a:pt x="2065421" y="408807"/>
                </a:lnTo>
                <a:lnTo>
                  <a:pt x="2075738" y="414766"/>
                </a:lnTo>
                <a:lnTo>
                  <a:pt x="2101927" y="438998"/>
                </a:lnTo>
                <a:lnTo>
                  <a:pt x="2143990" y="446149"/>
                </a:lnTo>
                <a:lnTo>
                  <a:pt x="2147958" y="448929"/>
                </a:lnTo>
                <a:lnTo>
                  <a:pt x="2151926" y="452107"/>
                </a:lnTo>
                <a:lnTo>
                  <a:pt x="2155497" y="455683"/>
                </a:lnTo>
                <a:lnTo>
                  <a:pt x="2158672" y="459655"/>
                </a:lnTo>
                <a:lnTo>
                  <a:pt x="2161847" y="464025"/>
                </a:lnTo>
                <a:lnTo>
                  <a:pt x="2164624" y="468395"/>
                </a:lnTo>
                <a:lnTo>
                  <a:pt x="2169783" y="477531"/>
                </a:lnTo>
                <a:lnTo>
                  <a:pt x="2173751" y="485874"/>
                </a:lnTo>
                <a:lnTo>
                  <a:pt x="2176529" y="493024"/>
                </a:lnTo>
                <a:lnTo>
                  <a:pt x="2179306" y="499380"/>
                </a:lnTo>
                <a:lnTo>
                  <a:pt x="2182878" y="516064"/>
                </a:lnTo>
                <a:lnTo>
                  <a:pt x="2186052" y="532749"/>
                </a:lnTo>
                <a:lnTo>
                  <a:pt x="2188036" y="549433"/>
                </a:lnTo>
                <a:lnTo>
                  <a:pt x="2189623" y="565720"/>
                </a:lnTo>
                <a:lnTo>
                  <a:pt x="2190417" y="582008"/>
                </a:lnTo>
                <a:lnTo>
                  <a:pt x="2190814" y="598692"/>
                </a:lnTo>
                <a:lnTo>
                  <a:pt x="2190814" y="615376"/>
                </a:lnTo>
                <a:lnTo>
                  <a:pt x="2190417" y="632855"/>
                </a:lnTo>
                <a:lnTo>
                  <a:pt x="2190020" y="642389"/>
                </a:lnTo>
                <a:lnTo>
                  <a:pt x="2188830" y="656293"/>
                </a:lnTo>
                <a:lnTo>
                  <a:pt x="2185259" y="692840"/>
                </a:lnTo>
                <a:lnTo>
                  <a:pt x="2183671" y="711908"/>
                </a:lnTo>
                <a:lnTo>
                  <a:pt x="2182878" y="730578"/>
                </a:lnTo>
                <a:lnTo>
                  <a:pt x="2182084" y="746468"/>
                </a:lnTo>
                <a:lnTo>
                  <a:pt x="2182481" y="753221"/>
                </a:lnTo>
                <a:lnTo>
                  <a:pt x="2182878" y="758386"/>
                </a:lnTo>
                <a:lnTo>
                  <a:pt x="2183671" y="765139"/>
                </a:lnTo>
                <a:lnTo>
                  <a:pt x="2184862" y="771098"/>
                </a:lnTo>
                <a:lnTo>
                  <a:pt x="2186449" y="775865"/>
                </a:lnTo>
                <a:lnTo>
                  <a:pt x="2188433" y="779837"/>
                </a:lnTo>
                <a:lnTo>
                  <a:pt x="2192798" y="787782"/>
                </a:lnTo>
                <a:lnTo>
                  <a:pt x="2195179" y="792152"/>
                </a:lnTo>
                <a:lnTo>
                  <a:pt x="2198353" y="798508"/>
                </a:lnTo>
                <a:lnTo>
                  <a:pt x="2200734" y="804069"/>
                </a:lnTo>
                <a:lnTo>
                  <a:pt x="2202719" y="810028"/>
                </a:lnTo>
                <a:lnTo>
                  <a:pt x="2204306" y="815987"/>
                </a:lnTo>
                <a:lnTo>
                  <a:pt x="2205496" y="822343"/>
                </a:lnTo>
                <a:lnTo>
                  <a:pt x="2206687" y="829096"/>
                </a:lnTo>
                <a:lnTo>
                  <a:pt x="2207480" y="835452"/>
                </a:lnTo>
                <a:lnTo>
                  <a:pt x="2207877" y="842205"/>
                </a:lnTo>
                <a:lnTo>
                  <a:pt x="2207877" y="848561"/>
                </a:lnTo>
                <a:lnTo>
                  <a:pt x="2207480" y="862465"/>
                </a:lnTo>
                <a:lnTo>
                  <a:pt x="2206290" y="875177"/>
                </a:lnTo>
                <a:lnTo>
                  <a:pt x="2204306" y="887889"/>
                </a:lnTo>
                <a:lnTo>
                  <a:pt x="2202321" y="899806"/>
                </a:lnTo>
                <a:lnTo>
                  <a:pt x="2199544" y="913312"/>
                </a:lnTo>
                <a:lnTo>
                  <a:pt x="2197560" y="920463"/>
                </a:lnTo>
                <a:lnTo>
                  <a:pt x="2195179" y="927613"/>
                </a:lnTo>
                <a:lnTo>
                  <a:pt x="2192798" y="934367"/>
                </a:lnTo>
                <a:lnTo>
                  <a:pt x="2190020" y="941517"/>
                </a:lnTo>
                <a:lnTo>
                  <a:pt x="2186846" y="947873"/>
                </a:lnTo>
                <a:lnTo>
                  <a:pt x="2183275" y="953037"/>
                </a:lnTo>
                <a:lnTo>
                  <a:pt x="2181291" y="955818"/>
                </a:lnTo>
                <a:lnTo>
                  <a:pt x="2178909" y="958201"/>
                </a:lnTo>
                <a:lnTo>
                  <a:pt x="2176132" y="960188"/>
                </a:lnTo>
                <a:lnTo>
                  <a:pt x="2173354" y="961777"/>
                </a:lnTo>
                <a:lnTo>
                  <a:pt x="2167799" y="965749"/>
                </a:lnTo>
                <a:lnTo>
                  <a:pt x="2162243" y="968530"/>
                </a:lnTo>
                <a:lnTo>
                  <a:pt x="2156291" y="971708"/>
                </a:lnTo>
                <a:lnTo>
                  <a:pt x="2151133" y="975283"/>
                </a:lnTo>
                <a:lnTo>
                  <a:pt x="2147958" y="977269"/>
                </a:lnTo>
                <a:lnTo>
                  <a:pt x="2145974" y="979653"/>
                </a:lnTo>
                <a:lnTo>
                  <a:pt x="2143593" y="982434"/>
                </a:lnTo>
                <a:lnTo>
                  <a:pt x="2142006" y="985612"/>
                </a:lnTo>
                <a:lnTo>
                  <a:pt x="2139625" y="990379"/>
                </a:lnTo>
                <a:lnTo>
                  <a:pt x="2137641" y="995543"/>
                </a:lnTo>
                <a:lnTo>
                  <a:pt x="2136450" y="1000707"/>
                </a:lnTo>
                <a:lnTo>
                  <a:pt x="2135260" y="1005871"/>
                </a:lnTo>
                <a:lnTo>
                  <a:pt x="2134466" y="1011433"/>
                </a:lnTo>
                <a:lnTo>
                  <a:pt x="2133673" y="1016597"/>
                </a:lnTo>
                <a:lnTo>
                  <a:pt x="2132879" y="1028514"/>
                </a:lnTo>
                <a:lnTo>
                  <a:pt x="2132085" y="1039637"/>
                </a:lnTo>
                <a:lnTo>
                  <a:pt x="2131292" y="1051158"/>
                </a:lnTo>
                <a:lnTo>
                  <a:pt x="2130895" y="1056719"/>
                </a:lnTo>
                <a:lnTo>
                  <a:pt x="2130101" y="1061883"/>
                </a:lnTo>
                <a:lnTo>
                  <a:pt x="2128911" y="1067445"/>
                </a:lnTo>
                <a:lnTo>
                  <a:pt x="2127721" y="1072212"/>
                </a:lnTo>
                <a:lnTo>
                  <a:pt x="2125736" y="1078170"/>
                </a:lnTo>
                <a:lnTo>
                  <a:pt x="2123355" y="1082937"/>
                </a:lnTo>
                <a:lnTo>
                  <a:pt x="2120578" y="1087307"/>
                </a:lnTo>
                <a:lnTo>
                  <a:pt x="2117800" y="1091280"/>
                </a:lnTo>
                <a:lnTo>
                  <a:pt x="2112245" y="1098430"/>
                </a:lnTo>
                <a:lnTo>
                  <a:pt x="2106293" y="1105183"/>
                </a:lnTo>
                <a:lnTo>
                  <a:pt x="2103515" y="1109156"/>
                </a:lnTo>
                <a:lnTo>
                  <a:pt x="2101134" y="1112731"/>
                </a:lnTo>
                <a:lnTo>
                  <a:pt x="2098356" y="1116703"/>
                </a:lnTo>
                <a:lnTo>
                  <a:pt x="2096372" y="1121470"/>
                </a:lnTo>
                <a:lnTo>
                  <a:pt x="2093991" y="1126237"/>
                </a:lnTo>
                <a:lnTo>
                  <a:pt x="2092801" y="1131799"/>
                </a:lnTo>
                <a:lnTo>
                  <a:pt x="2091610" y="1138155"/>
                </a:lnTo>
                <a:lnTo>
                  <a:pt x="2090817" y="1145305"/>
                </a:lnTo>
                <a:lnTo>
                  <a:pt x="2127721" y="1150470"/>
                </a:lnTo>
                <a:lnTo>
                  <a:pt x="2138435" y="1173907"/>
                </a:lnTo>
                <a:lnTo>
                  <a:pt x="2144783" y="1187016"/>
                </a:lnTo>
                <a:lnTo>
                  <a:pt x="2152323" y="1201317"/>
                </a:lnTo>
                <a:lnTo>
                  <a:pt x="2159863" y="1214426"/>
                </a:lnTo>
                <a:lnTo>
                  <a:pt x="2163831" y="1220782"/>
                </a:lnTo>
                <a:lnTo>
                  <a:pt x="2167799" y="1226741"/>
                </a:lnTo>
                <a:lnTo>
                  <a:pt x="2171767" y="1231905"/>
                </a:lnTo>
                <a:lnTo>
                  <a:pt x="2175735" y="1236672"/>
                </a:lnTo>
                <a:lnTo>
                  <a:pt x="2180497" y="1240645"/>
                </a:lnTo>
                <a:lnTo>
                  <a:pt x="2184862" y="1243823"/>
                </a:lnTo>
                <a:lnTo>
                  <a:pt x="2241606" y="1259713"/>
                </a:lnTo>
                <a:lnTo>
                  <a:pt x="2293192" y="1281164"/>
                </a:lnTo>
                <a:lnTo>
                  <a:pt x="2345572" y="1303807"/>
                </a:lnTo>
                <a:lnTo>
                  <a:pt x="2397951" y="1326053"/>
                </a:lnTo>
                <a:lnTo>
                  <a:pt x="2449140" y="1347902"/>
                </a:lnTo>
                <a:lnTo>
                  <a:pt x="2461045" y="1352669"/>
                </a:lnTo>
                <a:lnTo>
                  <a:pt x="2472552" y="1356641"/>
                </a:lnTo>
                <a:lnTo>
                  <a:pt x="2496361" y="1365381"/>
                </a:lnTo>
                <a:lnTo>
                  <a:pt x="2519773" y="1373723"/>
                </a:lnTo>
                <a:lnTo>
                  <a:pt x="2530884" y="1378093"/>
                </a:lnTo>
                <a:lnTo>
                  <a:pt x="2541995" y="1382860"/>
                </a:lnTo>
                <a:lnTo>
                  <a:pt x="2552312" y="1388421"/>
                </a:lnTo>
                <a:lnTo>
                  <a:pt x="2562233" y="1394380"/>
                </a:lnTo>
                <a:lnTo>
                  <a:pt x="2566597" y="1397558"/>
                </a:lnTo>
                <a:lnTo>
                  <a:pt x="2571756" y="1400736"/>
                </a:lnTo>
                <a:lnTo>
                  <a:pt x="2576121" y="1404311"/>
                </a:lnTo>
                <a:lnTo>
                  <a:pt x="2580089" y="1407886"/>
                </a:lnTo>
                <a:lnTo>
                  <a:pt x="2584057" y="1411859"/>
                </a:lnTo>
                <a:lnTo>
                  <a:pt x="2587629" y="1416228"/>
                </a:lnTo>
                <a:lnTo>
                  <a:pt x="2591200" y="1420598"/>
                </a:lnTo>
                <a:lnTo>
                  <a:pt x="2594375" y="1425365"/>
                </a:lnTo>
                <a:lnTo>
                  <a:pt x="2597946" y="1430132"/>
                </a:lnTo>
                <a:lnTo>
                  <a:pt x="2600723" y="1435296"/>
                </a:lnTo>
                <a:lnTo>
                  <a:pt x="2603105" y="1440858"/>
                </a:lnTo>
                <a:lnTo>
                  <a:pt x="2605089" y="1446817"/>
                </a:lnTo>
                <a:lnTo>
                  <a:pt x="2605485" y="1465487"/>
                </a:lnTo>
                <a:lnTo>
                  <a:pt x="2605882" y="1488528"/>
                </a:lnTo>
                <a:lnTo>
                  <a:pt x="2607073" y="1542951"/>
                </a:lnTo>
                <a:lnTo>
                  <a:pt x="2608263" y="1599757"/>
                </a:lnTo>
                <a:lnTo>
                  <a:pt x="2608263" y="1625975"/>
                </a:lnTo>
                <a:lnTo>
                  <a:pt x="2608263" y="1649413"/>
                </a:lnTo>
                <a:lnTo>
                  <a:pt x="2308271" y="1649413"/>
                </a:lnTo>
                <a:lnTo>
                  <a:pt x="2307081" y="1594196"/>
                </a:lnTo>
                <a:lnTo>
                  <a:pt x="2305493" y="1538581"/>
                </a:lnTo>
                <a:lnTo>
                  <a:pt x="2305097" y="1494486"/>
                </a:lnTo>
                <a:lnTo>
                  <a:pt x="2305097" y="1482172"/>
                </a:lnTo>
                <a:lnTo>
                  <a:pt x="2301129" y="1470651"/>
                </a:lnTo>
                <a:lnTo>
                  <a:pt x="2297557" y="1461117"/>
                </a:lnTo>
                <a:lnTo>
                  <a:pt x="2293986" y="1451981"/>
                </a:lnTo>
                <a:lnTo>
                  <a:pt x="2289224" y="1443241"/>
                </a:lnTo>
                <a:lnTo>
                  <a:pt x="2284859" y="1434899"/>
                </a:lnTo>
                <a:lnTo>
                  <a:pt x="2280097" y="1426954"/>
                </a:lnTo>
                <a:lnTo>
                  <a:pt x="2275335" y="1419406"/>
                </a:lnTo>
                <a:lnTo>
                  <a:pt x="2270177" y="1411859"/>
                </a:lnTo>
                <a:lnTo>
                  <a:pt x="2264621" y="1405106"/>
                </a:lnTo>
                <a:lnTo>
                  <a:pt x="2258669" y="1398352"/>
                </a:lnTo>
                <a:lnTo>
                  <a:pt x="2252717" y="1391996"/>
                </a:lnTo>
                <a:lnTo>
                  <a:pt x="2246765" y="1386435"/>
                </a:lnTo>
                <a:lnTo>
                  <a:pt x="2240416" y="1380079"/>
                </a:lnTo>
                <a:lnTo>
                  <a:pt x="2234067" y="1374915"/>
                </a:lnTo>
                <a:lnTo>
                  <a:pt x="2226924" y="1369750"/>
                </a:lnTo>
                <a:lnTo>
                  <a:pt x="2220178" y="1364983"/>
                </a:lnTo>
                <a:lnTo>
                  <a:pt x="2213433" y="1360217"/>
                </a:lnTo>
                <a:lnTo>
                  <a:pt x="2206290" y="1355450"/>
                </a:lnTo>
                <a:lnTo>
                  <a:pt x="2198750" y="1351080"/>
                </a:lnTo>
                <a:lnTo>
                  <a:pt x="2184465" y="1343532"/>
                </a:lnTo>
                <a:lnTo>
                  <a:pt x="2169386" y="1336382"/>
                </a:lnTo>
                <a:lnTo>
                  <a:pt x="2154307" y="1330026"/>
                </a:lnTo>
                <a:lnTo>
                  <a:pt x="2139228" y="1323670"/>
                </a:lnTo>
                <a:lnTo>
                  <a:pt x="2124546" y="1318108"/>
                </a:lnTo>
                <a:lnTo>
                  <a:pt x="2095578" y="1307780"/>
                </a:lnTo>
                <a:lnTo>
                  <a:pt x="2067405" y="1297849"/>
                </a:lnTo>
                <a:lnTo>
                  <a:pt x="2053913" y="1293082"/>
                </a:lnTo>
                <a:lnTo>
                  <a:pt x="2041215" y="1287917"/>
                </a:lnTo>
                <a:lnTo>
                  <a:pt x="1985264" y="1263685"/>
                </a:lnTo>
                <a:lnTo>
                  <a:pt x="1926932" y="1239056"/>
                </a:lnTo>
                <a:lnTo>
                  <a:pt x="1840427" y="1202112"/>
                </a:lnTo>
                <a:lnTo>
                  <a:pt x="1797571" y="1183441"/>
                </a:lnTo>
                <a:lnTo>
                  <a:pt x="1755111" y="1166359"/>
                </a:lnTo>
                <a:lnTo>
                  <a:pt x="1762651" y="1150470"/>
                </a:lnTo>
                <a:lnTo>
                  <a:pt x="1790031" y="1143716"/>
                </a:lnTo>
                <a:lnTo>
                  <a:pt x="1788047" y="1138155"/>
                </a:lnTo>
                <a:lnTo>
                  <a:pt x="1786460" y="1132196"/>
                </a:lnTo>
                <a:lnTo>
                  <a:pt x="1784873" y="1127429"/>
                </a:lnTo>
                <a:lnTo>
                  <a:pt x="1782492" y="1123457"/>
                </a:lnTo>
                <a:lnTo>
                  <a:pt x="1780111" y="1119484"/>
                </a:lnTo>
                <a:lnTo>
                  <a:pt x="1777730" y="1115909"/>
                </a:lnTo>
                <a:lnTo>
                  <a:pt x="1772571" y="1109950"/>
                </a:lnTo>
                <a:lnTo>
                  <a:pt x="1767413" y="1103594"/>
                </a:lnTo>
                <a:lnTo>
                  <a:pt x="1762254" y="1097636"/>
                </a:lnTo>
                <a:lnTo>
                  <a:pt x="1759476" y="1094458"/>
                </a:lnTo>
                <a:lnTo>
                  <a:pt x="1757095" y="1091280"/>
                </a:lnTo>
                <a:lnTo>
                  <a:pt x="1755111" y="1087307"/>
                </a:lnTo>
                <a:lnTo>
                  <a:pt x="1753524" y="1082937"/>
                </a:lnTo>
                <a:lnTo>
                  <a:pt x="1743207" y="973694"/>
                </a:lnTo>
                <a:lnTo>
                  <a:pt x="1743207" y="974091"/>
                </a:lnTo>
                <a:lnTo>
                  <a:pt x="1742413" y="974091"/>
                </a:lnTo>
                <a:lnTo>
                  <a:pt x="1739636" y="973694"/>
                </a:lnTo>
                <a:lnTo>
                  <a:pt x="1730112" y="972105"/>
                </a:lnTo>
                <a:lnTo>
                  <a:pt x="1720985" y="969324"/>
                </a:lnTo>
                <a:lnTo>
                  <a:pt x="1717414" y="968133"/>
                </a:lnTo>
                <a:lnTo>
                  <a:pt x="1715033" y="967338"/>
                </a:lnTo>
                <a:lnTo>
                  <a:pt x="1711065" y="963763"/>
                </a:lnTo>
                <a:lnTo>
                  <a:pt x="1707097" y="960188"/>
                </a:lnTo>
                <a:lnTo>
                  <a:pt x="1703129" y="955818"/>
                </a:lnTo>
                <a:lnTo>
                  <a:pt x="1699954" y="950654"/>
                </a:lnTo>
                <a:lnTo>
                  <a:pt x="1697177" y="945490"/>
                </a:lnTo>
                <a:lnTo>
                  <a:pt x="1694399" y="939531"/>
                </a:lnTo>
                <a:lnTo>
                  <a:pt x="1692018" y="932778"/>
                </a:lnTo>
                <a:lnTo>
                  <a:pt x="1689637" y="926422"/>
                </a:lnTo>
                <a:lnTo>
                  <a:pt x="1688050" y="919668"/>
                </a:lnTo>
                <a:lnTo>
                  <a:pt x="1686066" y="912518"/>
                </a:lnTo>
                <a:lnTo>
                  <a:pt x="1683288" y="897423"/>
                </a:lnTo>
                <a:lnTo>
                  <a:pt x="1681304" y="882327"/>
                </a:lnTo>
                <a:lnTo>
                  <a:pt x="1679717" y="867232"/>
                </a:lnTo>
                <a:lnTo>
                  <a:pt x="1684875" y="862465"/>
                </a:lnTo>
                <a:lnTo>
                  <a:pt x="1689637" y="857698"/>
                </a:lnTo>
                <a:lnTo>
                  <a:pt x="1694796" y="851739"/>
                </a:lnTo>
                <a:lnTo>
                  <a:pt x="1699161" y="845780"/>
                </a:lnTo>
                <a:lnTo>
                  <a:pt x="1703525" y="839424"/>
                </a:lnTo>
                <a:lnTo>
                  <a:pt x="1707891" y="832671"/>
                </a:lnTo>
                <a:lnTo>
                  <a:pt x="1711462" y="825918"/>
                </a:lnTo>
                <a:lnTo>
                  <a:pt x="1715033" y="818767"/>
                </a:lnTo>
                <a:lnTo>
                  <a:pt x="1718208" y="811617"/>
                </a:lnTo>
                <a:lnTo>
                  <a:pt x="1720985" y="804466"/>
                </a:lnTo>
                <a:lnTo>
                  <a:pt x="1726144" y="790166"/>
                </a:lnTo>
                <a:lnTo>
                  <a:pt x="1730509" y="776262"/>
                </a:lnTo>
                <a:lnTo>
                  <a:pt x="1734080" y="762755"/>
                </a:lnTo>
                <a:lnTo>
                  <a:pt x="1736858" y="750838"/>
                </a:lnTo>
                <a:lnTo>
                  <a:pt x="1738842" y="740510"/>
                </a:lnTo>
                <a:lnTo>
                  <a:pt x="1742413" y="720647"/>
                </a:lnTo>
                <a:lnTo>
                  <a:pt x="1743604" y="709524"/>
                </a:lnTo>
                <a:lnTo>
                  <a:pt x="1745191" y="698798"/>
                </a:lnTo>
                <a:lnTo>
                  <a:pt x="1746381" y="687278"/>
                </a:lnTo>
                <a:lnTo>
                  <a:pt x="1747175" y="675361"/>
                </a:lnTo>
                <a:lnTo>
                  <a:pt x="1747572" y="663443"/>
                </a:lnTo>
                <a:lnTo>
                  <a:pt x="1747572" y="651129"/>
                </a:lnTo>
                <a:lnTo>
                  <a:pt x="1747175" y="638814"/>
                </a:lnTo>
                <a:lnTo>
                  <a:pt x="1746381" y="626102"/>
                </a:lnTo>
                <a:lnTo>
                  <a:pt x="1744794" y="613787"/>
                </a:lnTo>
                <a:lnTo>
                  <a:pt x="1742810" y="601473"/>
                </a:lnTo>
                <a:lnTo>
                  <a:pt x="1740033" y="589158"/>
                </a:lnTo>
                <a:lnTo>
                  <a:pt x="1736461" y="576843"/>
                </a:lnTo>
                <a:lnTo>
                  <a:pt x="1732096" y="564529"/>
                </a:lnTo>
                <a:lnTo>
                  <a:pt x="1726937" y="553008"/>
                </a:lnTo>
                <a:lnTo>
                  <a:pt x="1723366" y="546255"/>
                </a:lnTo>
                <a:lnTo>
                  <a:pt x="1720192" y="539899"/>
                </a:lnTo>
                <a:lnTo>
                  <a:pt x="1715033" y="530365"/>
                </a:lnTo>
                <a:lnTo>
                  <a:pt x="1712652" y="526393"/>
                </a:lnTo>
                <a:lnTo>
                  <a:pt x="1711859" y="521229"/>
                </a:lnTo>
                <a:lnTo>
                  <a:pt x="1711859" y="516064"/>
                </a:lnTo>
                <a:lnTo>
                  <a:pt x="1711462" y="509708"/>
                </a:lnTo>
                <a:lnTo>
                  <a:pt x="1712255" y="493421"/>
                </a:lnTo>
                <a:lnTo>
                  <a:pt x="1716223" y="486271"/>
                </a:lnTo>
                <a:lnTo>
                  <a:pt x="1720192" y="479915"/>
                </a:lnTo>
                <a:lnTo>
                  <a:pt x="1724557" y="473559"/>
                </a:lnTo>
                <a:lnTo>
                  <a:pt x="1728922" y="467600"/>
                </a:lnTo>
                <a:lnTo>
                  <a:pt x="1734080" y="462039"/>
                </a:lnTo>
                <a:lnTo>
                  <a:pt x="1738842" y="456477"/>
                </a:lnTo>
                <a:lnTo>
                  <a:pt x="1743604" y="451313"/>
                </a:lnTo>
                <a:lnTo>
                  <a:pt x="1748762" y="446546"/>
                </a:lnTo>
                <a:lnTo>
                  <a:pt x="1754318" y="442176"/>
                </a:lnTo>
                <a:lnTo>
                  <a:pt x="1759476" y="438204"/>
                </a:lnTo>
                <a:lnTo>
                  <a:pt x="1765429" y="434231"/>
                </a:lnTo>
                <a:lnTo>
                  <a:pt x="1771381" y="430259"/>
                </a:lnTo>
                <a:lnTo>
                  <a:pt x="1776936" y="427081"/>
                </a:lnTo>
                <a:lnTo>
                  <a:pt x="1782888" y="424300"/>
                </a:lnTo>
                <a:lnTo>
                  <a:pt x="1789634" y="421917"/>
                </a:lnTo>
                <a:lnTo>
                  <a:pt x="1795587" y="419533"/>
                </a:lnTo>
                <a:lnTo>
                  <a:pt x="1820983" y="409999"/>
                </a:lnTo>
                <a:lnTo>
                  <a:pt x="1834871" y="404438"/>
                </a:lnTo>
                <a:lnTo>
                  <a:pt x="1849950" y="399273"/>
                </a:lnTo>
                <a:lnTo>
                  <a:pt x="1865823" y="394506"/>
                </a:lnTo>
                <a:lnTo>
                  <a:pt x="1882886" y="390137"/>
                </a:lnTo>
                <a:lnTo>
                  <a:pt x="1900742" y="386562"/>
                </a:lnTo>
                <a:lnTo>
                  <a:pt x="1909472" y="384973"/>
                </a:lnTo>
                <a:lnTo>
                  <a:pt x="1918599" y="383384"/>
                </a:lnTo>
                <a:lnTo>
                  <a:pt x="1927726" y="382589"/>
                </a:lnTo>
                <a:lnTo>
                  <a:pt x="1937249" y="381795"/>
                </a:lnTo>
                <a:lnTo>
                  <a:pt x="1946773" y="381397"/>
                </a:lnTo>
                <a:lnTo>
                  <a:pt x="1956693" y="381000"/>
                </a:lnTo>
                <a:close/>
                <a:moveTo>
                  <a:pt x="674585" y="381000"/>
                </a:moveTo>
                <a:lnTo>
                  <a:pt x="684505" y="381397"/>
                </a:lnTo>
                <a:lnTo>
                  <a:pt x="694029" y="382192"/>
                </a:lnTo>
                <a:lnTo>
                  <a:pt x="703552" y="382986"/>
                </a:lnTo>
                <a:lnTo>
                  <a:pt x="713870" y="384575"/>
                </a:lnTo>
                <a:lnTo>
                  <a:pt x="723790" y="386562"/>
                </a:lnTo>
                <a:lnTo>
                  <a:pt x="733710" y="388548"/>
                </a:lnTo>
                <a:lnTo>
                  <a:pt x="743631" y="391726"/>
                </a:lnTo>
                <a:lnTo>
                  <a:pt x="753551" y="394904"/>
                </a:lnTo>
                <a:lnTo>
                  <a:pt x="763868" y="398876"/>
                </a:lnTo>
                <a:lnTo>
                  <a:pt x="773789" y="403246"/>
                </a:lnTo>
                <a:lnTo>
                  <a:pt x="783709" y="408807"/>
                </a:lnTo>
                <a:lnTo>
                  <a:pt x="793629" y="414766"/>
                </a:lnTo>
                <a:lnTo>
                  <a:pt x="820216" y="438998"/>
                </a:lnTo>
                <a:lnTo>
                  <a:pt x="861088" y="446149"/>
                </a:lnTo>
                <a:lnTo>
                  <a:pt x="863866" y="468792"/>
                </a:lnTo>
                <a:lnTo>
                  <a:pt x="867040" y="491832"/>
                </a:lnTo>
                <a:lnTo>
                  <a:pt x="871008" y="514873"/>
                </a:lnTo>
                <a:lnTo>
                  <a:pt x="876167" y="539105"/>
                </a:lnTo>
                <a:lnTo>
                  <a:pt x="871405" y="548241"/>
                </a:lnTo>
                <a:lnTo>
                  <a:pt x="868231" y="554200"/>
                </a:lnTo>
                <a:lnTo>
                  <a:pt x="864659" y="560556"/>
                </a:lnTo>
                <a:lnTo>
                  <a:pt x="861088" y="568501"/>
                </a:lnTo>
                <a:lnTo>
                  <a:pt x="858310" y="577241"/>
                </a:lnTo>
                <a:lnTo>
                  <a:pt x="855533" y="586377"/>
                </a:lnTo>
                <a:lnTo>
                  <a:pt x="854342" y="591144"/>
                </a:lnTo>
                <a:lnTo>
                  <a:pt x="853548" y="596309"/>
                </a:lnTo>
                <a:lnTo>
                  <a:pt x="853152" y="602267"/>
                </a:lnTo>
                <a:lnTo>
                  <a:pt x="852755" y="607431"/>
                </a:lnTo>
                <a:lnTo>
                  <a:pt x="852755" y="613390"/>
                </a:lnTo>
                <a:lnTo>
                  <a:pt x="853152" y="619349"/>
                </a:lnTo>
                <a:lnTo>
                  <a:pt x="854739" y="642786"/>
                </a:lnTo>
                <a:lnTo>
                  <a:pt x="856723" y="670991"/>
                </a:lnTo>
                <a:lnTo>
                  <a:pt x="857913" y="686087"/>
                </a:lnTo>
                <a:lnTo>
                  <a:pt x="859501" y="700785"/>
                </a:lnTo>
                <a:lnTo>
                  <a:pt x="861485" y="716675"/>
                </a:lnTo>
                <a:lnTo>
                  <a:pt x="863469" y="732167"/>
                </a:lnTo>
                <a:lnTo>
                  <a:pt x="866247" y="748057"/>
                </a:lnTo>
                <a:lnTo>
                  <a:pt x="869818" y="763153"/>
                </a:lnTo>
                <a:lnTo>
                  <a:pt x="873786" y="779043"/>
                </a:lnTo>
                <a:lnTo>
                  <a:pt x="878548" y="793741"/>
                </a:lnTo>
                <a:lnTo>
                  <a:pt x="883706" y="808439"/>
                </a:lnTo>
                <a:lnTo>
                  <a:pt x="886881" y="815589"/>
                </a:lnTo>
                <a:lnTo>
                  <a:pt x="890055" y="822343"/>
                </a:lnTo>
                <a:lnTo>
                  <a:pt x="893230" y="829493"/>
                </a:lnTo>
                <a:lnTo>
                  <a:pt x="896801" y="835849"/>
                </a:lnTo>
                <a:lnTo>
                  <a:pt x="901166" y="842205"/>
                </a:lnTo>
                <a:lnTo>
                  <a:pt x="905134" y="848561"/>
                </a:lnTo>
                <a:lnTo>
                  <a:pt x="909896" y="854520"/>
                </a:lnTo>
                <a:lnTo>
                  <a:pt x="914261" y="860081"/>
                </a:lnTo>
                <a:lnTo>
                  <a:pt x="919420" y="865643"/>
                </a:lnTo>
                <a:lnTo>
                  <a:pt x="924578" y="870807"/>
                </a:lnTo>
                <a:lnTo>
                  <a:pt x="922594" y="885902"/>
                </a:lnTo>
                <a:lnTo>
                  <a:pt x="920213" y="899806"/>
                </a:lnTo>
                <a:lnTo>
                  <a:pt x="917436" y="913312"/>
                </a:lnTo>
                <a:lnTo>
                  <a:pt x="915451" y="920463"/>
                </a:lnTo>
                <a:lnTo>
                  <a:pt x="913467" y="927613"/>
                </a:lnTo>
                <a:lnTo>
                  <a:pt x="911087" y="934367"/>
                </a:lnTo>
                <a:lnTo>
                  <a:pt x="908309" y="941517"/>
                </a:lnTo>
                <a:lnTo>
                  <a:pt x="905134" y="947873"/>
                </a:lnTo>
                <a:lnTo>
                  <a:pt x="901563" y="953037"/>
                </a:lnTo>
                <a:lnTo>
                  <a:pt x="899182" y="955818"/>
                </a:lnTo>
                <a:lnTo>
                  <a:pt x="896801" y="958201"/>
                </a:lnTo>
                <a:lnTo>
                  <a:pt x="894420" y="960188"/>
                </a:lnTo>
                <a:lnTo>
                  <a:pt x="891643" y="961777"/>
                </a:lnTo>
                <a:lnTo>
                  <a:pt x="886087" y="965749"/>
                </a:lnTo>
                <a:lnTo>
                  <a:pt x="880532" y="968530"/>
                </a:lnTo>
                <a:lnTo>
                  <a:pt x="874580" y="971708"/>
                </a:lnTo>
                <a:lnTo>
                  <a:pt x="869024" y="975283"/>
                </a:lnTo>
                <a:lnTo>
                  <a:pt x="866247" y="977269"/>
                </a:lnTo>
                <a:lnTo>
                  <a:pt x="863866" y="979653"/>
                </a:lnTo>
                <a:lnTo>
                  <a:pt x="861881" y="982434"/>
                </a:lnTo>
                <a:lnTo>
                  <a:pt x="859897" y="985612"/>
                </a:lnTo>
                <a:lnTo>
                  <a:pt x="857913" y="990379"/>
                </a:lnTo>
                <a:lnTo>
                  <a:pt x="855929" y="995543"/>
                </a:lnTo>
                <a:lnTo>
                  <a:pt x="854342" y="1000707"/>
                </a:lnTo>
                <a:lnTo>
                  <a:pt x="853152" y="1005871"/>
                </a:lnTo>
                <a:lnTo>
                  <a:pt x="852358" y="1011433"/>
                </a:lnTo>
                <a:lnTo>
                  <a:pt x="851961" y="1016597"/>
                </a:lnTo>
                <a:lnTo>
                  <a:pt x="851167" y="1028514"/>
                </a:lnTo>
                <a:lnTo>
                  <a:pt x="850374" y="1039637"/>
                </a:lnTo>
                <a:lnTo>
                  <a:pt x="849580" y="1051158"/>
                </a:lnTo>
                <a:lnTo>
                  <a:pt x="849183" y="1056719"/>
                </a:lnTo>
                <a:lnTo>
                  <a:pt x="848390" y="1061883"/>
                </a:lnTo>
                <a:lnTo>
                  <a:pt x="847199" y="1067445"/>
                </a:lnTo>
                <a:lnTo>
                  <a:pt x="845612" y="1072212"/>
                </a:lnTo>
                <a:lnTo>
                  <a:pt x="843231" y="1078170"/>
                </a:lnTo>
                <a:lnTo>
                  <a:pt x="841247" y="1082937"/>
                </a:lnTo>
                <a:lnTo>
                  <a:pt x="838469" y="1087307"/>
                </a:lnTo>
                <a:lnTo>
                  <a:pt x="836089" y="1091280"/>
                </a:lnTo>
                <a:lnTo>
                  <a:pt x="830136" y="1098430"/>
                </a:lnTo>
                <a:lnTo>
                  <a:pt x="824581" y="1105183"/>
                </a:lnTo>
                <a:lnTo>
                  <a:pt x="821803" y="1109156"/>
                </a:lnTo>
                <a:lnTo>
                  <a:pt x="819026" y="1112731"/>
                </a:lnTo>
                <a:lnTo>
                  <a:pt x="816248" y="1116703"/>
                </a:lnTo>
                <a:lnTo>
                  <a:pt x="814264" y="1121470"/>
                </a:lnTo>
                <a:lnTo>
                  <a:pt x="812280" y="1126237"/>
                </a:lnTo>
                <a:lnTo>
                  <a:pt x="810692" y="1131799"/>
                </a:lnTo>
                <a:lnTo>
                  <a:pt x="809899" y="1138155"/>
                </a:lnTo>
                <a:lnTo>
                  <a:pt x="809105" y="1145305"/>
                </a:lnTo>
                <a:lnTo>
                  <a:pt x="845612" y="1150470"/>
                </a:lnTo>
                <a:lnTo>
                  <a:pt x="853152" y="1166757"/>
                </a:lnTo>
                <a:lnTo>
                  <a:pt x="811089" y="1183838"/>
                </a:lnTo>
                <a:lnTo>
                  <a:pt x="768233" y="1202112"/>
                </a:lnTo>
                <a:lnTo>
                  <a:pt x="682521" y="1239056"/>
                </a:lnTo>
                <a:lnTo>
                  <a:pt x="624586" y="1263685"/>
                </a:lnTo>
                <a:lnTo>
                  <a:pt x="568635" y="1287917"/>
                </a:lnTo>
                <a:lnTo>
                  <a:pt x="555541" y="1293082"/>
                </a:lnTo>
                <a:lnTo>
                  <a:pt x="542446" y="1297849"/>
                </a:lnTo>
                <a:lnTo>
                  <a:pt x="514669" y="1307780"/>
                </a:lnTo>
                <a:lnTo>
                  <a:pt x="485304" y="1318108"/>
                </a:lnTo>
                <a:lnTo>
                  <a:pt x="470225" y="1323670"/>
                </a:lnTo>
                <a:lnTo>
                  <a:pt x="455146" y="1330026"/>
                </a:lnTo>
                <a:lnTo>
                  <a:pt x="440464" y="1336382"/>
                </a:lnTo>
                <a:lnTo>
                  <a:pt x="425385" y="1343532"/>
                </a:lnTo>
                <a:lnTo>
                  <a:pt x="410703" y="1351080"/>
                </a:lnTo>
                <a:lnTo>
                  <a:pt x="403561" y="1355450"/>
                </a:lnTo>
                <a:lnTo>
                  <a:pt x="396418" y="1360217"/>
                </a:lnTo>
                <a:lnTo>
                  <a:pt x="389275" y="1364983"/>
                </a:lnTo>
                <a:lnTo>
                  <a:pt x="382529" y="1369750"/>
                </a:lnTo>
                <a:lnTo>
                  <a:pt x="376180" y="1374915"/>
                </a:lnTo>
                <a:lnTo>
                  <a:pt x="369038" y="1380079"/>
                </a:lnTo>
                <a:lnTo>
                  <a:pt x="363085" y="1386435"/>
                </a:lnTo>
                <a:lnTo>
                  <a:pt x="356736" y="1391996"/>
                </a:lnTo>
                <a:lnTo>
                  <a:pt x="350784" y="1398352"/>
                </a:lnTo>
                <a:lnTo>
                  <a:pt x="345229" y="1405106"/>
                </a:lnTo>
                <a:lnTo>
                  <a:pt x="339277" y="1411859"/>
                </a:lnTo>
                <a:lnTo>
                  <a:pt x="334118" y="1419406"/>
                </a:lnTo>
                <a:lnTo>
                  <a:pt x="329356" y="1426954"/>
                </a:lnTo>
                <a:lnTo>
                  <a:pt x="324594" y="1434899"/>
                </a:lnTo>
                <a:lnTo>
                  <a:pt x="320229" y="1443241"/>
                </a:lnTo>
                <a:lnTo>
                  <a:pt x="315865" y="1451981"/>
                </a:lnTo>
                <a:lnTo>
                  <a:pt x="311896" y="1461117"/>
                </a:lnTo>
                <a:lnTo>
                  <a:pt x="308325" y="1470651"/>
                </a:lnTo>
                <a:lnTo>
                  <a:pt x="304357" y="1482172"/>
                </a:lnTo>
                <a:lnTo>
                  <a:pt x="304357" y="1494486"/>
                </a:lnTo>
                <a:lnTo>
                  <a:pt x="303960" y="1538581"/>
                </a:lnTo>
                <a:lnTo>
                  <a:pt x="302770" y="1594196"/>
                </a:lnTo>
                <a:lnTo>
                  <a:pt x="301182" y="1649413"/>
                </a:lnTo>
                <a:lnTo>
                  <a:pt x="0" y="1649413"/>
                </a:lnTo>
                <a:lnTo>
                  <a:pt x="0" y="1625975"/>
                </a:lnTo>
                <a:lnTo>
                  <a:pt x="0" y="1599757"/>
                </a:lnTo>
                <a:lnTo>
                  <a:pt x="1190" y="1542951"/>
                </a:lnTo>
                <a:lnTo>
                  <a:pt x="2381" y="1488528"/>
                </a:lnTo>
                <a:lnTo>
                  <a:pt x="2778" y="1465487"/>
                </a:lnTo>
                <a:lnTo>
                  <a:pt x="2778" y="1446817"/>
                </a:lnTo>
                <a:lnTo>
                  <a:pt x="5159" y="1440858"/>
                </a:lnTo>
                <a:lnTo>
                  <a:pt x="7539" y="1435296"/>
                </a:lnTo>
                <a:lnTo>
                  <a:pt x="10317" y="1430132"/>
                </a:lnTo>
                <a:lnTo>
                  <a:pt x="13889" y="1425365"/>
                </a:lnTo>
                <a:lnTo>
                  <a:pt x="17063" y="1420598"/>
                </a:lnTo>
                <a:lnTo>
                  <a:pt x="20634" y="1416228"/>
                </a:lnTo>
                <a:lnTo>
                  <a:pt x="24206" y="1411859"/>
                </a:lnTo>
                <a:lnTo>
                  <a:pt x="28174" y="1407886"/>
                </a:lnTo>
                <a:lnTo>
                  <a:pt x="32142" y="1404311"/>
                </a:lnTo>
                <a:lnTo>
                  <a:pt x="36507" y="1400736"/>
                </a:lnTo>
                <a:lnTo>
                  <a:pt x="41269" y="1397558"/>
                </a:lnTo>
                <a:lnTo>
                  <a:pt x="46031" y="1394380"/>
                </a:lnTo>
                <a:lnTo>
                  <a:pt x="55951" y="1388421"/>
                </a:lnTo>
                <a:lnTo>
                  <a:pt x="66665" y="1382860"/>
                </a:lnTo>
                <a:lnTo>
                  <a:pt x="77379" y="1378093"/>
                </a:lnTo>
                <a:lnTo>
                  <a:pt x="88490" y="1373723"/>
                </a:lnTo>
                <a:lnTo>
                  <a:pt x="111902" y="1365381"/>
                </a:lnTo>
                <a:lnTo>
                  <a:pt x="135711" y="1356641"/>
                </a:lnTo>
                <a:lnTo>
                  <a:pt x="147218" y="1352669"/>
                </a:lnTo>
                <a:lnTo>
                  <a:pt x="158726" y="1347902"/>
                </a:lnTo>
                <a:lnTo>
                  <a:pt x="210312" y="1326053"/>
                </a:lnTo>
                <a:lnTo>
                  <a:pt x="263088" y="1303807"/>
                </a:lnTo>
                <a:lnTo>
                  <a:pt x="315071" y="1281164"/>
                </a:lnTo>
                <a:lnTo>
                  <a:pt x="366260" y="1259713"/>
                </a:lnTo>
                <a:lnTo>
                  <a:pt x="423401" y="1243823"/>
                </a:lnTo>
                <a:lnTo>
                  <a:pt x="428163" y="1240645"/>
                </a:lnTo>
                <a:lnTo>
                  <a:pt x="432131" y="1236672"/>
                </a:lnTo>
                <a:lnTo>
                  <a:pt x="436496" y="1231905"/>
                </a:lnTo>
                <a:lnTo>
                  <a:pt x="440464" y="1226741"/>
                </a:lnTo>
                <a:lnTo>
                  <a:pt x="444432" y="1220782"/>
                </a:lnTo>
                <a:lnTo>
                  <a:pt x="448401" y="1214426"/>
                </a:lnTo>
                <a:lnTo>
                  <a:pt x="456337" y="1201317"/>
                </a:lnTo>
                <a:lnTo>
                  <a:pt x="463480" y="1187016"/>
                </a:lnTo>
                <a:lnTo>
                  <a:pt x="469829" y="1173907"/>
                </a:lnTo>
                <a:lnTo>
                  <a:pt x="480543" y="1150470"/>
                </a:lnTo>
                <a:lnTo>
                  <a:pt x="507526" y="1143716"/>
                </a:lnTo>
                <a:lnTo>
                  <a:pt x="506336" y="1138155"/>
                </a:lnTo>
                <a:lnTo>
                  <a:pt x="504748" y="1132196"/>
                </a:lnTo>
                <a:lnTo>
                  <a:pt x="502764" y="1127429"/>
                </a:lnTo>
                <a:lnTo>
                  <a:pt x="500780" y="1123457"/>
                </a:lnTo>
                <a:lnTo>
                  <a:pt x="498399" y="1119484"/>
                </a:lnTo>
                <a:lnTo>
                  <a:pt x="496018" y="1115909"/>
                </a:lnTo>
                <a:lnTo>
                  <a:pt x="490860" y="1109950"/>
                </a:lnTo>
                <a:lnTo>
                  <a:pt x="485701" y="1103594"/>
                </a:lnTo>
                <a:lnTo>
                  <a:pt x="480146" y="1097636"/>
                </a:lnTo>
                <a:lnTo>
                  <a:pt x="477765" y="1094458"/>
                </a:lnTo>
                <a:lnTo>
                  <a:pt x="475384" y="1091280"/>
                </a:lnTo>
                <a:lnTo>
                  <a:pt x="473400" y="1087307"/>
                </a:lnTo>
                <a:lnTo>
                  <a:pt x="471813" y="1082937"/>
                </a:lnTo>
                <a:lnTo>
                  <a:pt x="461495" y="973694"/>
                </a:lnTo>
                <a:lnTo>
                  <a:pt x="461099" y="974091"/>
                </a:lnTo>
                <a:lnTo>
                  <a:pt x="460305" y="974091"/>
                </a:lnTo>
                <a:lnTo>
                  <a:pt x="457527" y="973694"/>
                </a:lnTo>
                <a:lnTo>
                  <a:pt x="448401" y="972105"/>
                </a:lnTo>
                <a:lnTo>
                  <a:pt x="438877" y="969324"/>
                </a:lnTo>
                <a:lnTo>
                  <a:pt x="435306" y="968133"/>
                </a:lnTo>
                <a:lnTo>
                  <a:pt x="433322" y="967338"/>
                </a:lnTo>
                <a:lnTo>
                  <a:pt x="430147" y="964557"/>
                </a:lnTo>
                <a:lnTo>
                  <a:pt x="426973" y="962174"/>
                </a:lnTo>
                <a:lnTo>
                  <a:pt x="424195" y="958996"/>
                </a:lnTo>
                <a:lnTo>
                  <a:pt x="421417" y="955818"/>
                </a:lnTo>
                <a:lnTo>
                  <a:pt x="419036" y="952243"/>
                </a:lnTo>
                <a:lnTo>
                  <a:pt x="416655" y="948270"/>
                </a:lnTo>
                <a:lnTo>
                  <a:pt x="414671" y="944298"/>
                </a:lnTo>
                <a:lnTo>
                  <a:pt x="412687" y="939928"/>
                </a:lnTo>
                <a:lnTo>
                  <a:pt x="409116" y="929997"/>
                </a:lnTo>
                <a:lnTo>
                  <a:pt x="406338" y="920066"/>
                </a:lnTo>
                <a:lnTo>
                  <a:pt x="403957" y="908943"/>
                </a:lnTo>
                <a:lnTo>
                  <a:pt x="401576" y="898217"/>
                </a:lnTo>
                <a:lnTo>
                  <a:pt x="399989" y="887094"/>
                </a:lnTo>
                <a:lnTo>
                  <a:pt x="398402" y="875574"/>
                </a:lnTo>
                <a:lnTo>
                  <a:pt x="396418" y="854122"/>
                </a:lnTo>
                <a:lnTo>
                  <a:pt x="394831" y="834260"/>
                </a:lnTo>
                <a:lnTo>
                  <a:pt x="393640" y="817576"/>
                </a:lnTo>
                <a:lnTo>
                  <a:pt x="393640" y="814795"/>
                </a:lnTo>
                <a:lnTo>
                  <a:pt x="394037" y="811617"/>
                </a:lnTo>
                <a:lnTo>
                  <a:pt x="395227" y="808439"/>
                </a:lnTo>
                <a:lnTo>
                  <a:pt x="396418" y="805261"/>
                </a:lnTo>
                <a:lnTo>
                  <a:pt x="399989" y="798905"/>
                </a:lnTo>
                <a:lnTo>
                  <a:pt x="403561" y="791755"/>
                </a:lnTo>
                <a:lnTo>
                  <a:pt x="407132" y="784604"/>
                </a:lnTo>
                <a:lnTo>
                  <a:pt x="408322" y="780234"/>
                </a:lnTo>
                <a:lnTo>
                  <a:pt x="409513" y="776262"/>
                </a:lnTo>
                <a:lnTo>
                  <a:pt x="410306" y="771495"/>
                </a:lnTo>
                <a:lnTo>
                  <a:pt x="410703" y="766331"/>
                </a:lnTo>
                <a:lnTo>
                  <a:pt x="410306" y="761166"/>
                </a:lnTo>
                <a:lnTo>
                  <a:pt x="409513" y="755605"/>
                </a:lnTo>
                <a:lnTo>
                  <a:pt x="406338" y="738126"/>
                </a:lnTo>
                <a:lnTo>
                  <a:pt x="403561" y="721839"/>
                </a:lnTo>
                <a:lnTo>
                  <a:pt x="401180" y="705552"/>
                </a:lnTo>
                <a:lnTo>
                  <a:pt x="399196" y="689662"/>
                </a:lnTo>
                <a:lnTo>
                  <a:pt x="397608" y="673772"/>
                </a:lnTo>
                <a:lnTo>
                  <a:pt x="397211" y="659074"/>
                </a:lnTo>
                <a:lnTo>
                  <a:pt x="396815" y="643978"/>
                </a:lnTo>
                <a:lnTo>
                  <a:pt x="396815" y="629677"/>
                </a:lnTo>
                <a:lnTo>
                  <a:pt x="397608" y="615774"/>
                </a:lnTo>
                <a:lnTo>
                  <a:pt x="398799" y="602267"/>
                </a:lnTo>
                <a:lnTo>
                  <a:pt x="400386" y="588761"/>
                </a:lnTo>
                <a:lnTo>
                  <a:pt x="402370" y="576446"/>
                </a:lnTo>
                <a:lnTo>
                  <a:pt x="404751" y="563734"/>
                </a:lnTo>
                <a:lnTo>
                  <a:pt x="407529" y="552214"/>
                </a:lnTo>
                <a:lnTo>
                  <a:pt x="410703" y="540297"/>
                </a:lnTo>
                <a:lnTo>
                  <a:pt x="414275" y="529571"/>
                </a:lnTo>
                <a:lnTo>
                  <a:pt x="418243" y="519242"/>
                </a:lnTo>
                <a:lnTo>
                  <a:pt x="422211" y="508914"/>
                </a:lnTo>
                <a:lnTo>
                  <a:pt x="426973" y="499380"/>
                </a:lnTo>
                <a:lnTo>
                  <a:pt x="432131" y="490243"/>
                </a:lnTo>
                <a:lnTo>
                  <a:pt x="437290" y="481504"/>
                </a:lnTo>
                <a:lnTo>
                  <a:pt x="442845" y="473162"/>
                </a:lnTo>
                <a:lnTo>
                  <a:pt x="448797" y="465614"/>
                </a:lnTo>
                <a:lnTo>
                  <a:pt x="454750" y="458066"/>
                </a:lnTo>
                <a:lnTo>
                  <a:pt x="461495" y="451710"/>
                </a:lnTo>
                <a:lnTo>
                  <a:pt x="468241" y="445752"/>
                </a:lnTo>
                <a:lnTo>
                  <a:pt x="474987" y="440190"/>
                </a:lnTo>
                <a:lnTo>
                  <a:pt x="482130" y="435026"/>
                </a:lnTo>
                <a:lnTo>
                  <a:pt x="490066" y="429862"/>
                </a:lnTo>
                <a:lnTo>
                  <a:pt x="497606" y="425889"/>
                </a:lnTo>
                <a:lnTo>
                  <a:pt x="505542" y="422711"/>
                </a:lnTo>
                <a:lnTo>
                  <a:pt x="513875" y="419533"/>
                </a:lnTo>
                <a:lnTo>
                  <a:pt x="538478" y="409999"/>
                </a:lnTo>
                <a:lnTo>
                  <a:pt x="553160" y="404438"/>
                </a:lnTo>
                <a:lnTo>
                  <a:pt x="568239" y="399273"/>
                </a:lnTo>
                <a:lnTo>
                  <a:pt x="584111" y="394506"/>
                </a:lnTo>
                <a:lnTo>
                  <a:pt x="601174" y="390137"/>
                </a:lnTo>
                <a:lnTo>
                  <a:pt x="618634" y="386562"/>
                </a:lnTo>
                <a:lnTo>
                  <a:pt x="627761" y="384973"/>
                </a:lnTo>
                <a:lnTo>
                  <a:pt x="636888" y="383384"/>
                </a:lnTo>
                <a:lnTo>
                  <a:pt x="646014" y="382589"/>
                </a:lnTo>
                <a:lnTo>
                  <a:pt x="655538" y="381795"/>
                </a:lnTo>
                <a:lnTo>
                  <a:pt x="665061" y="381397"/>
                </a:lnTo>
                <a:lnTo>
                  <a:pt x="674585" y="381000"/>
                </a:lnTo>
                <a:close/>
                <a:moveTo>
                  <a:pt x="1307704" y="0"/>
                </a:moveTo>
                <a:lnTo>
                  <a:pt x="1321601" y="0"/>
                </a:lnTo>
                <a:lnTo>
                  <a:pt x="1335100" y="0"/>
                </a:lnTo>
                <a:lnTo>
                  <a:pt x="1348997" y="1191"/>
                </a:lnTo>
                <a:lnTo>
                  <a:pt x="1362496" y="2381"/>
                </a:lnTo>
                <a:lnTo>
                  <a:pt x="1376790" y="4366"/>
                </a:lnTo>
                <a:lnTo>
                  <a:pt x="1390289" y="7144"/>
                </a:lnTo>
                <a:lnTo>
                  <a:pt x="1404583" y="10319"/>
                </a:lnTo>
                <a:lnTo>
                  <a:pt x="1418480" y="14684"/>
                </a:lnTo>
                <a:lnTo>
                  <a:pt x="1432773" y="19447"/>
                </a:lnTo>
                <a:lnTo>
                  <a:pt x="1446670" y="25003"/>
                </a:lnTo>
                <a:lnTo>
                  <a:pt x="1460566" y="31353"/>
                </a:lnTo>
                <a:lnTo>
                  <a:pt x="1474463" y="38497"/>
                </a:lnTo>
                <a:lnTo>
                  <a:pt x="1488757" y="46831"/>
                </a:lnTo>
                <a:lnTo>
                  <a:pt x="1525285" y="80963"/>
                </a:lnTo>
                <a:lnTo>
                  <a:pt x="1584841" y="90884"/>
                </a:lnTo>
                <a:lnTo>
                  <a:pt x="1590400" y="94853"/>
                </a:lnTo>
                <a:lnTo>
                  <a:pt x="1595958" y="99616"/>
                </a:lnTo>
                <a:lnTo>
                  <a:pt x="1600723" y="104775"/>
                </a:lnTo>
                <a:lnTo>
                  <a:pt x="1605487" y="110331"/>
                </a:lnTo>
                <a:lnTo>
                  <a:pt x="1609855" y="115888"/>
                </a:lnTo>
                <a:lnTo>
                  <a:pt x="1613825" y="122238"/>
                </a:lnTo>
                <a:lnTo>
                  <a:pt x="1617399" y="128984"/>
                </a:lnTo>
                <a:lnTo>
                  <a:pt x="1620575" y="134938"/>
                </a:lnTo>
                <a:lnTo>
                  <a:pt x="1626531" y="146447"/>
                </a:lnTo>
                <a:lnTo>
                  <a:pt x="1630898" y="156766"/>
                </a:lnTo>
                <a:lnTo>
                  <a:pt x="1634075" y="165894"/>
                </a:lnTo>
                <a:lnTo>
                  <a:pt x="1636854" y="177403"/>
                </a:lnTo>
                <a:lnTo>
                  <a:pt x="1639236" y="189309"/>
                </a:lnTo>
                <a:lnTo>
                  <a:pt x="1641619" y="200819"/>
                </a:lnTo>
                <a:lnTo>
                  <a:pt x="1643207" y="212725"/>
                </a:lnTo>
                <a:lnTo>
                  <a:pt x="1644795" y="223838"/>
                </a:lnTo>
                <a:lnTo>
                  <a:pt x="1646383" y="235347"/>
                </a:lnTo>
                <a:lnTo>
                  <a:pt x="1648368" y="258366"/>
                </a:lnTo>
                <a:lnTo>
                  <a:pt x="1649559" y="281781"/>
                </a:lnTo>
                <a:lnTo>
                  <a:pt x="1649957" y="304800"/>
                </a:lnTo>
                <a:lnTo>
                  <a:pt x="1649957" y="328613"/>
                </a:lnTo>
                <a:lnTo>
                  <a:pt x="1649559" y="352822"/>
                </a:lnTo>
                <a:lnTo>
                  <a:pt x="1648765" y="365919"/>
                </a:lnTo>
                <a:lnTo>
                  <a:pt x="1647177" y="385763"/>
                </a:lnTo>
                <a:lnTo>
                  <a:pt x="1642413" y="436959"/>
                </a:lnTo>
                <a:lnTo>
                  <a:pt x="1640427" y="464344"/>
                </a:lnTo>
                <a:lnTo>
                  <a:pt x="1638839" y="490141"/>
                </a:lnTo>
                <a:lnTo>
                  <a:pt x="1638442" y="501650"/>
                </a:lnTo>
                <a:lnTo>
                  <a:pt x="1638045" y="511969"/>
                </a:lnTo>
                <a:lnTo>
                  <a:pt x="1638442" y="521494"/>
                </a:lnTo>
                <a:lnTo>
                  <a:pt x="1638839" y="529034"/>
                </a:lnTo>
                <a:lnTo>
                  <a:pt x="1640030" y="538559"/>
                </a:lnTo>
                <a:lnTo>
                  <a:pt x="1642016" y="546497"/>
                </a:lnTo>
                <a:lnTo>
                  <a:pt x="1644001" y="553244"/>
                </a:lnTo>
                <a:lnTo>
                  <a:pt x="1646780" y="558800"/>
                </a:lnTo>
                <a:lnTo>
                  <a:pt x="1649559" y="563959"/>
                </a:lnTo>
                <a:lnTo>
                  <a:pt x="1653133" y="569516"/>
                </a:lnTo>
                <a:lnTo>
                  <a:pt x="1656706" y="576659"/>
                </a:lnTo>
                <a:lnTo>
                  <a:pt x="1661074" y="584597"/>
                </a:lnTo>
                <a:lnTo>
                  <a:pt x="1664250" y="592534"/>
                </a:lnTo>
                <a:lnTo>
                  <a:pt x="1667029" y="600869"/>
                </a:lnTo>
                <a:lnTo>
                  <a:pt x="1669412" y="609600"/>
                </a:lnTo>
                <a:lnTo>
                  <a:pt x="1671397" y="618331"/>
                </a:lnTo>
                <a:lnTo>
                  <a:pt x="1672588" y="627459"/>
                </a:lnTo>
                <a:lnTo>
                  <a:pt x="1673382" y="636984"/>
                </a:lnTo>
                <a:lnTo>
                  <a:pt x="1673779" y="646113"/>
                </a:lnTo>
                <a:lnTo>
                  <a:pt x="1674176" y="655241"/>
                </a:lnTo>
                <a:lnTo>
                  <a:pt x="1673779" y="665163"/>
                </a:lnTo>
                <a:lnTo>
                  <a:pt x="1673382" y="674291"/>
                </a:lnTo>
                <a:lnTo>
                  <a:pt x="1671794" y="692547"/>
                </a:lnTo>
                <a:lnTo>
                  <a:pt x="1669412" y="710009"/>
                </a:lnTo>
                <a:lnTo>
                  <a:pt x="1666632" y="726678"/>
                </a:lnTo>
                <a:lnTo>
                  <a:pt x="1664647" y="735806"/>
                </a:lnTo>
                <a:lnTo>
                  <a:pt x="1662662" y="745728"/>
                </a:lnTo>
                <a:lnTo>
                  <a:pt x="1659883" y="755650"/>
                </a:lnTo>
                <a:lnTo>
                  <a:pt x="1656706" y="765572"/>
                </a:lnTo>
                <a:lnTo>
                  <a:pt x="1653133" y="775891"/>
                </a:lnTo>
                <a:lnTo>
                  <a:pt x="1649162" y="785416"/>
                </a:lnTo>
                <a:lnTo>
                  <a:pt x="1644795" y="793750"/>
                </a:lnTo>
                <a:lnTo>
                  <a:pt x="1642413" y="798116"/>
                </a:lnTo>
                <a:lnTo>
                  <a:pt x="1639633" y="802084"/>
                </a:lnTo>
                <a:lnTo>
                  <a:pt x="1636854" y="805656"/>
                </a:lnTo>
                <a:lnTo>
                  <a:pt x="1633678" y="808831"/>
                </a:lnTo>
                <a:lnTo>
                  <a:pt x="1630104" y="811609"/>
                </a:lnTo>
                <a:lnTo>
                  <a:pt x="1626531" y="814388"/>
                </a:lnTo>
                <a:lnTo>
                  <a:pt x="1618193" y="818753"/>
                </a:lnTo>
                <a:lnTo>
                  <a:pt x="1610252" y="823119"/>
                </a:lnTo>
                <a:lnTo>
                  <a:pt x="1602311" y="827881"/>
                </a:lnTo>
                <a:lnTo>
                  <a:pt x="1598341" y="830263"/>
                </a:lnTo>
                <a:lnTo>
                  <a:pt x="1593973" y="832644"/>
                </a:lnTo>
                <a:lnTo>
                  <a:pt x="1590797" y="835819"/>
                </a:lnTo>
                <a:lnTo>
                  <a:pt x="1587223" y="838994"/>
                </a:lnTo>
                <a:lnTo>
                  <a:pt x="1584444" y="842963"/>
                </a:lnTo>
                <a:lnTo>
                  <a:pt x="1581665" y="846931"/>
                </a:lnTo>
                <a:lnTo>
                  <a:pt x="1578489" y="854075"/>
                </a:lnTo>
                <a:lnTo>
                  <a:pt x="1576106" y="860822"/>
                </a:lnTo>
                <a:lnTo>
                  <a:pt x="1574121" y="867966"/>
                </a:lnTo>
                <a:lnTo>
                  <a:pt x="1572533" y="875506"/>
                </a:lnTo>
                <a:lnTo>
                  <a:pt x="1571342" y="883444"/>
                </a:lnTo>
                <a:lnTo>
                  <a:pt x="1570151" y="890984"/>
                </a:lnTo>
                <a:lnTo>
                  <a:pt x="1568959" y="906859"/>
                </a:lnTo>
                <a:lnTo>
                  <a:pt x="1568165" y="923131"/>
                </a:lnTo>
                <a:lnTo>
                  <a:pt x="1566974" y="939006"/>
                </a:lnTo>
                <a:lnTo>
                  <a:pt x="1565783" y="946944"/>
                </a:lnTo>
                <a:lnTo>
                  <a:pt x="1564989" y="954484"/>
                </a:lnTo>
                <a:lnTo>
                  <a:pt x="1563401" y="961628"/>
                </a:lnTo>
                <a:lnTo>
                  <a:pt x="1561415" y="969169"/>
                </a:lnTo>
                <a:lnTo>
                  <a:pt x="1558636" y="976709"/>
                </a:lnTo>
                <a:lnTo>
                  <a:pt x="1555460" y="983456"/>
                </a:lnTo>
                <a:lnTo>
                  <a:pt x="1551887" y="989409"/>
                </a:lnTo>
                <a:lnTo>
                  <a:pt x="1548313" y="995363"/>
                </a:lnTo>
                <a:lnTo>
                  <a:pt x="1544343" y="1000522"/>
                </a:lnTo>
                <a:lnTo>
                  <a:pt x="1539578" y="1005284"/>
                </a:lnTo>
                <a:lnTo>
                  <a:pt x="1531637" y="1014809"/>
                </a:lnTo>
                <a:lnTo>
                  <a:pt x="1527667" y="1019969"/>
                </a:lnTo>
                <a:lnTo>
                  <a:pt x="1524093" y="1025525"/>
                </a:lnTo>
                <a:lnTo>
                  <a:pt x="1520520" y="1031081"/>
                </a:lnTo>
                <a:lnTo>
                  <a:pt x="1517741" y="1037431"/>
                </a:lnTo>
                <a:lnTo>
                  <a:pt x="1514961" y="1044178"/>
                </a:lnTo>
                <a:lnTo>
                  <a:pt x="1512976" y="1052513"/>
                </a:lnTo>
                <a:lnTo>
                  <a:pt x="1510991" y="1061244"/>
                </a:lnTo>
                <a:lnTo>
                  <a:pt x="1510197" y="1070769"/>
                </a:lnTo>
                <a:lnTo>
                  <a:pt x="1561415" y="1078309"/>
                </a:lnTo>
                <a:lnTo>
                  <a:pt x="1576900" y="1111250"/>
                </a:lnTo>
                <a:lnTo>
                  <a:pt x="1585635" y="1129903"/>
                </a:lnTo>
                <a:lnTo>
                  <a:pt x="1596355" y="1149350"/>
                </a:lnTo>
                <a:lnTo>
                  <a:pt x="1601517" y="1158478"/>
                </a:lnTo>
                <a:lnTo>
                  <a:pt x="1606679" y="1168003"/>
                </a:lnTo>
                <a:lnTo>
                  <a:pt x="1612237" y="1176734"/>
                </a:lnTo>
                <a:lnTo>
                  <a:pt x="1617796" y="1184672"/>
                </a:lnTo>
                <a:lnTo>
                  <a:pt x="1624149" y="1192609"/>
                </a:lnTo>
                <a:lnTo>
                  <a:pt x="1629707" y="1198959"/>
                </a:lnTo>
                <a:lnTo>
                  <a:pt x="1635663" y="1204516"/>
                </a:lnTo>
                <a:lnTo>
                  <a:pt x="1641619" y="1209278"/>
                </a:lnTo>
                <a:lnTo>
                  <a:pt x="1721821" y="1231106"/>
                </a:lnTo>
                <a:lnTo>
                  <a:pt x="1793687" y="1261269"/>
                </a:lnTo>
                <a:lnTo>
                  <a:pt x="1867537" y="1292622"/>
                </a:lnTo>
                <a:lnTo>
                  <a:pt x="1941387" y="1324372"/>
                </a:lnTo>
                <a:lnTo>
                  <a:pt x="2013649" y="1354931"/>
                </a:lnTo>
                <a:lnTo>
                  <a:pt x="2029531" y="1361678"/>
                </a:lnTo>
                <a:lnTo>
                  <a:pt x="2046207" y="1367631"/>
                </a:lnTo>
                <a:lnTo>
                  <a:pt x="2079161" y="1379141"/>
                </a:lnTo>
                <a:lnTo>
                  <a:pt x="2095440" y="1385094"/>
                </a:lnTo>
                <a:lnTo>
                  <a:pt x="2112116" y="1391444"/>
                </a:lnTo>
                <a:lnTo>
                  <a:pt x="2127998" y="1397397"/>
                </a:lnTo>
                <a:lnTo>
                  <a:pt x="2143085" y="1404144"/>
                </a:lnTo>
                <a:lnTo>
                  <a:pt x="2150232" y="1407716"/>
                </a:lnTo>
                <a:lnTo>
                  <a:pt x="2157776" y="1411684"/>
                </a:lnTo>
                <a:lnTo>
                  <a:pt x="2164923" y="1416050"/>
                </a:lnTo>
                <a:lnTo>
                  <a:pt x="2171673" y="1420019"/>
                </a:lnTo>
                <a:lnTo>
                  <a:pt x="2178423" y="1424384"/>
                </a:lnTo>
                <a:lnTo>
                  <a:pt x="2184775" y="1429147"/>
                </a:lnTo>
                <a:lnTo>
                  <a:pt x="2191128" y="1433909"/>
                </a:lnTo>
                <a:lnTo>
                  <a:pt x="2196687" y="1439069"/>
                </a:lnTo>
                <a:lnTo>
                  <a:pt x="2202245" y="1445022"/>
                </a:lnTo>
                <a:lnTo>
                  <a:pt x="2207804" y="1450578"/>
                </a:lnTo>
                <a:lnTo>
                  <a:pt x="2212965" y="1456928"/>
                </a:lnTo>
                <a:lnTo>
                  <a:pt x="2217333" y="1463278"/>
                </a:lnTo>
                <a:lnTo>
                  <a:pt x="2221700" y="1470422"/>
                </a:lnTo>
                <a:lnTo>
                  <a:pt x="2225274" y="1477566"/>
                </a:lnTo>
                <a:lnTo>
                  <a:pt x="2228847" y="1485503"/>
                </a:lnTo>
                <a:lnTo>
                  <a:pt x="2232023" y="1493441"/>
                </a:lnTo>
                <a:lnTo>
                  <a:pt x="2232023" y="1519634"/>
                </a:lnTo>
                <a:lnTo>
                  <a:pt x="2232817" y="1552178"/>
                </a:lnTo>
                <a:lnTo>
                  <a:pt x="2234406" y="1628378"/>
                </a:lnTo>
                <a:lnTo>
                  <a:pt x="2235597" y="1668859"/>
                </a:lnTo>
                <a:lnTo>
                  <a:pt x="2236391" y="1708150"/>
                </a:lnTo>
                <a:lnTo>
                  <a:pt x="2236788" y="1745059"/>
                </a:lnTo>
                <a:lnTo>
                  <a:pt x="2236391" y="1778000"/>
                </a:lnTo>
                <a:lnTo>
                  <a:pt x="374650" y="1778000"/>
                </a:lnTo>
                <a:lnTo>
                  <a:pt x="374650" y="1745059"/>
                </a:lnTo>
                <a:lnTo>
                  <a:pt x="374650" y="1708150"/>
                </a:lnTo>
                <a:lnTo>
                  <a:pt x="375444" y="1668859"/>
                </a:lnTo>
                <a:lnTo>
                  <a:pt x="376238" y="1628378"/>
                </a:lnTo>
                <a:lnTo>
                  <a:pt x="377826" y="1552178"/>
                </a:lnTo>
                <a:lnTo>
                  <a:pt x="378620" y="1519634"/>
                </a:lnTo>
                <a:lnTo>
                  <a:pt x="379017" y="1493441"/>
                </a:lnTo>
                <a:lnTo>
                  <a:pt x="381797" y="1485503"/>
                </a:lnTo>
                <a:lnTo>
                  <a:pt x="385370" y="1477566"/>
                </a:lnTo>
                <a:lnTo>
                  <a:pt x="389341" y="1470422"/>
                </a:lnTo>
                <a:lnTo>
                  <a:pt x="393311" y="1463278"/>
                </a:lnTo>
                <a:lnTo>
                  <a:pt x="398076" y="1456928"/>
                </a:lnTo>
                <a:lnTo>
                  <a:pt x="403237" y="1450578"/>
                </a:lnTo>
                <a:lnTo>
                  <a:pt x="408399" y="1445022"/>
                </a:lnTo>
                <a:lnTo>
                  <a:pt x="413957" y="1439069"/>
                </a:lnTo>
                <a:lnTo>
                  <a:pt x="419516" y="1433909"/>
                </a:lnTo>
                <a:lnTo>
                  <a:pt x="425869" y="1429147"/>
                </a:lnTo>
                <a:lnTo>
                  <a:pt x="432618" y="1424384"/>
                </a:lnTo>
                <a:lnTo>
                  <a:pt x="438971" y="1420019"/>
                </a:lnTo>
                <a:lnTo>
                  <a:pt x="445721" y="1416050"/>
                </a:lnTo>
                <a:lnTo>
                  <a:pt x="452868" y="1411684"/>
                </a:lnTo>
                <a:lnTo>
                  <a:pt x="460412" y="1407716"/>
                </a:lnTo>
                <a:lnTo>
                  <a:pt x="467558" y="1404144"/>
                </a:lnTo>
                <a:lnTo>
                  <a:pt x="482646" y="1397397"/>
                </a:lnTo>
                <a:lnTo>
                  <a:pt x="498925" y="1391444"/>
                </a:lnTo>
                <a:lnTo>
                  <a:pt x="515204" y="1385094"/>
                </a:lnTo>
                <a:lnTo>
                  <a:pt x="531483" y="1379141"/>
                </a:lnTo>
                <a:lnTo>
                  <a:pt x="564437" y="1367631"/>
                </a:lnTo>
                <a:lnTo>
                  <a:pt x="581113" y="1361678"/>
                </a:lnTo>
                <a:lnTo>
                  <a:pt x="597392" y="1354931"/>
                </a:lnTo>
                <a:lnTo>
                  <a:pt x="669257" y="1324372"/>
                </a:lnTo>
                <a:lnTo>
                  <a:pt x="743504" y="1292622"/>
                </a:lnTo>
                <a:lnTo>
                  <a:pt x="817354" y="1261269"/>
                </a:lnTo>
                <a:lnTo>
                  <a:pt x="888822" y="1231106"/>
                </a:lnTo>
                <a:lnTo>
                  <a:pt x="969025" y="1209278"/>
                </a:lnTo>
                <a:lnTo>
                  <a:pt x="974981" y="1204516"/>
                </a:lnTo>
                <a:lnTo>
                  <a:pt x="980937" y="1198959"/>
                </a:lnTo>
                <a:lnTo>
                  <a:pt x="986892" y="1192609"/>
                </a:lnTo>
                <a:lnTo>
                  <a:pt x="992848" y="1184672"/>
                </a:lnTo>
                <a:lnTo>
                  <a:pt x="998407" y="1176734"/>
                </a:lnTo>
                <a:lnTo>
                  <a:pt x="1003965" y="1168003"/>
                </a:lnTo>
                <a:lnTo>
                  <a:pt x="1009524" y="1158478"/>
                </a:lnTo>
                <a:lnTo>
                  <a:pt x="1015083" y="1149350"/>
                </a:lnTo>
                <a:lnTo>
                  <a:pt x="1025009" y="1129903"/>
                </a:lnTo>
                <a:lnTo>
                  <a:pt x="1034141" y="1111250"/>
                </a:lnTo>
                <a:lnTo>
                  <a:pt x="1049228" y="1078309"/>
                </a:lnTo>
                <a:lnTo>
                  <a:pt x="1087345" y="1068784"/>
                </a:lnTo>
                <a:lnTo>
                  <a:pt x="1085359" y="1060450"/>
                </a:lnTo>
                <a:lnTo>
                  <a:pt x="1082977" y="1053306"/>
                </a:lnTo>
                <a:lnTo>
                  <a:pt x="1080595" y="1046163"/>
                </a:lnTo>
                <a:lnTo>
                  <a:pt x="1077419" y="1040209"/>
                </a:lnTo>
                <a:lnTo>
                  <a:pt x="1074242" y="1034653"/>
                </a:lnTo>
                <a:lnTo>
                  <a:pt x="1071066" y="1029891"/>
                </a:lnTo>
                <a:lnTo>
                  <a:pt x="1067492" y="1025525"/>
                </a:lnTo>
                <a:lnTo>
                  <a:pt x="1063125" y="1020763"/>
                </a:lnTo>
                <a:lnTo>
                  <a:pt x="1055978" y="1012825"/>
                </a:lnTo>
                <a:lnTo>
                  <a:pt x="1048434" y="1004491"/>
                </a:lnTo>
                <a:lnTo>
                  <a:pt x="1045258" y="1000125"/>
                </a:lnTo>
                <a:lnTo>
                  <a:pt x="1042082" y="995363"/>
                </a:lnTo>
                <a:lnTo>
                  <a:pt x="1038905" y="989409"/>
                </a:lnTo>
                <a:lnTo>
                  <a:pt x="1036523" y="983456"/>
                </a:lnTo>
                <a:lnTo>
                  <a:pt x="1022229" y="830659"/>
                </a:lnTo>
                <a:lnTo>
                  <a:pt x="1021832" y="831056"/>
                </a:lnTo>
                <a:lnTo>
                  <a:pt x="1020641" y="831056"/>
                </a:lnTo>
                <a:lnTo>
                  <a:pt x="1016671" y="830659"/>
                </a:lnTo>
                <a:lnTo>
                  <a:pt x="1010715" y="829469"/>
                </a:lnTo>
                <a:lnTo>
                  <a:pt x="1003965" y="828278"/>
                </a:lnTo>
                <a:lnTo>
                  <a:pt x="990863" y="824309"/>
                </a:lnTo>
                <a:lnTo>
                  <a:pt x="985701" y="822325"/>
                </a:lnTo>
                <a:lnTo>
                  <a:pt x="982525" y="821134"/>
                </a:lnTo>
                <a:lnTo>
                  <a:pt x="978157" y="817959"/>
                </a:lnTo>
                <a:lnTo>
                  <a:pt x="973790" y="814388"/>
                </a:lnTo>
                <a:lnTo>
                  <a:pt x="969819" y="810419"/>
                </a:lnTo>
                <a:lnTo>
                  <a:pt x="966246" y="805656"/>
                </a:lnTo>
                <a:lnTo>
                  <a:pt x="962673" y="800497"/>
                </a:lnTo>
                <a:lnTo>
                  <a:pt x="959496" y="794941"/>
                </a:lnTo>
                <a:lnTo>
                  <a:pt x="956717" y="788988"/>
                </a:lnTo>
                <a:lnTo>
                  <a:pt x="953541" y="783034"/>
                </a:lnTo>
                <a:lnTo>
                  <a:pt x="951158" y="776684"/>
                </a:lnTo>
                <a:lnTo>
                  <a:pt x="948776" y="769541"/>
                </a:lnTo>
                <a:lnTo>
                  <a:pt x="944409" y="755253"/>
                </a:lnTo>
                <a:lnTo>
                  <a:pt x="941232" y="740172"/>
                </a:lnTo>
                <a:lnTo>
                  <a:pt x="938056" y="724694"/>
                </a:lnTo>
                <a:lnTo>
                  <a:pt x="935674" y="708819"/>
                </a:lnTo>
                <a:lnTo>
                  <a:pt x="934085" y="693341"/>
                </a:lnTo>
                <a:lnTo>
                  <a:pt x="932497" y="677466"/>
                </a:lnTo>
                <a:lnTo>
                  <a:pt x="931306" y="662781"/>
                </a:lnTo>
                <a:lnTo>
                  <a:pt x="929321" y="635000"/>
                </a:lnTo>
                <a:lnTo>
                  <a:pt x="926939" y="611981"/>
                </a:lnTo>
                <a:lnTo>
                  <a:pt x="926939" y="607616"/>
                </a:lnTo>
                <a:lnTo>
                  <a:pt x="927733" y="603250"/>
                </a:lnTo>
                <a:lnTo>
                  <a:pt x="929321" y="598884"/>
                </a:lnTo>
                <a:lnTo>
                  <a:pt x="931306" y="594519"/>
                </a:lnTo>
                <a:lnTo>
                  <a:pt x="935674" y="585391"/>
                </a:lnTo>
                <a:lnTo>
                  <a:pt x="940835" y="575866"/>
                </a:lnTo>
                <a:lnTo>
                  <a:pt x="943217" y="570706"/>
                </a:lnTo>
                <a:lnTo>
                  <a:pt x="945600" y="565150"/>
                </a:lnTo>
                <a:lnTo>
                  <a:pt x="947585" y="559594"/>
                </a:lnTo>
                <a:lnTo>
                  <a:pt x="949173" y="553641"/>
                </a:lnTo>
                <a:lnTo>
                  <a:pt x="950364" y="547291"/>
                </a:lnTo>
                <a:lnTo>
                  <a:pt x="950761" y="539750"/>
                </a:lnTo>
                <a:lnTo>
                  <a:pt x="950364" y="532606"/>
                </a:lnTo>
                <a:lnTo>
                  <a:pt x="949173" y="524669"/>
                </a:lnTo>
                <a:lnTo>
                  <a:pt x="944409" y="500856"/>
                </a:lnTo>
                <a:lnTo>
                  <a:pt x="940438" y="477441"/>
                </a:lnTo>
                <a:lnTo>
                  <a:pt x="937262" y="454422"/>
                </a:lnTo>
                <a:lnTo>
                  <a:pt x="934880" y="432197"/>
                </a:lnTo>
                <a:lnTo>
                  <a:pt x="933291" y="410766"/>
                </a:lnTo>
                <a:lnTo>
                  <a:pt x="932100" y="389334"/>
                </a:lnTo>
                <a:lnTo>
                  <a:pt x="931703" y="368300"/>
                </a:lnTo>
                <a:lnTo>
                  <a:pt x="932100" y="348059"/>
                </a:lnTo>
                <a:lnTo>
                  <a:pt x="932894" y="328613"/>
                </a:lnTo>
                <a:lnTo>
                  <a:pt x="934483" y="309563"/>
                </a:lnTo>
                <a:lnTo>
                  <a:pt x="936468" y="290909"/>
                </a:lnTo>
                <a:lnTo>
                  <a:pt x="939247" y="273447"/>
                </a:lnTo>
                <a:lnTo>
                  <a:pt x="942423" y="255984"/>
                </a:lnTo>
                <a:lnTo>
                  <a:pt x="946394" y="239713"/>
                </a:lnTo>
                <a:lnTo>
                  <a:pt x="950761" y="223441"/>
                </a:lnTo>
                <a:lnTo>
                  <a:pt x="956320" y="207566"/>
                </a:lnTo>
                <a:lnTo>
                  <a:pt x="961482" y="193278"/>
                </a:lnTo>
                <a:lnTo>
                  <a:pt x="967437" y="178991"/>
                </a:lnTo>
                <a:lnTo>
                  <a:pt x="973790" y="165497"/>
                </a:lnTo>
                <a:lnTo>
                  <a:pt x="980937" y="152400"/>
                </a:lnTo>
                <a:lnTo>
                  <a:pt x="988481" y="140494"/>
                </a:lnTo>
                <a:lnTo>
                  <a:pt x="996421" y="129381"/>
                </a:lnTo>
                <a:lnTo>
                  <a:pt x="1004362" y="118269"/>
                </a:lnTo>
                <a:lnTo>
                  <a:pt x="1013494" y="108347"/>
                </a:lnTo>
                <a:lnTo>
                  <a:pt x="1022229" y="99219"/>
                </a:lnTo>
                <a:lnTo>
                  <a:pt x="1031758" y="90091"/>
                </a:lnTo>
                <a:lnTo>
                  <a:pt x="1041685" y="82550"/>
                </a:lnTo>
                <a:lnTo>
                  <a:pt x="1051611" y="75406"/>
                </a:lnTo>
                <a:lnTo>
                  <a:pt x="1061934" y="68659"/>
                </a:lnTo>
                <a:lnTo>
                  <a:pt x="1073051" y="63103"/>
                </a:lnTo>
                <a:lnTo>
                  <a:pt x="1084168" y="58341"/>
                </a:lnTo>
                <a:lnTo>
                  <a:pt x="1095683" y="53975"/>
                </a:lnTo>
                <a:lnTo>
                  <a:pt x="1112358" y="47228"/>
                </a:lnTo>
                <a:lnTo>
                  <a:pt x="1131019" y="40084"/>
                </a:lnTo>
                <a:lnTo>
                  <a:pt x="1150872" y="32544"/>
                </a:lnTo>
                <a:lnTo>
                  <a:pt x="1171915" y="25400"/>
                </a:lnTo>
                <a:lnTo>
                  <a:pt x="1194547" y="18653"/>
                </a:lnTo>
                <a:lnTo>
                  <a:pt x="1206458" y="15875"/>
                </a:lnTo>
                <a:lnTo>
                  <a:pt x="1218369" y="12303"/>
                </a:lnTo>
                <a:lnTo>
                  <a:pt x="1230281" y="9525"/>
                </a:lnTo>
                <a:lnTo>
                  <a:pt x="1242986" y="7144"/>
                </a:lnTo>
                <a:lnTo>
                  <a:pt x="1255294" y="5159"/>
                </a:lnTo>
                <a:lnTo>
                  <a:pt x="1268397" y="3175"/>
                </a:lnTo>
                <a:lnTo>
                  <a:pt x="1281102" y="1588"/>
                </a:lnTo>
                <a:lnTo>
                  <a:pt x="1294602" y="794"/>
                </a:lnTo>
                <a:lnTo>
                  <a:pt x="1307704"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52" name="矩形 51"/>
          <p:cNvSpPr/>
          <p:nvPr/>
        </p:nvSpPr>
        <p:spPr>
          <a:xfrm>
            <a:off x="5954854" y="1965274"/>
            <a:ext cx="5341504" cy="4504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285750" indent="-285750">
              <a:lnSpc>
                <a:spcPct val="150000"/>
              </a:lnSpc>
              <a:buFont typeface="Wingdings" panose="05000000000000000000" pitchFamily="2" charset="2"/>
              <a:buChar char="Ø"/>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285750" indent="-285750">
              <a:lnSpc>
                <a:spcPct val="150000"/>
              </a:lnSpc>
              <a:buFont typeface="Wingdings" panose="05000000000000000000" pitchFamily="2" charset="2"/>
              <a:buChar char="Ø"/>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285750" indent="-285750">
              <a:lnSpc>
                <a:spcPct val="150000"/>
              </a:lnSpc>
              <a:buFont typeface="Wingdings" panose="05000000000000000000" pitchFamily="2" charset="2"/>
              <a:buChar char="Ø"/>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r>
              <a:rPr lang="zh-CN" altLang="en-US"/>
              <a:t>请在此输入您的大标题</a:t>
            </a:r>
            <a:endParaRPr lang="en-US" altLang="zh-CN" dirty="0"/>
          </a:p>
        </p:txBody>
      </p:sp>
      <p:sp>
        <p:nvSpPr>
          <p:cNvPr id="39" name="圆角矩形 38"/>
          <p:cNvSpPr/>
          <p:nvPr/>
        </p:nvSpPr>
        <p:spPr>
          <a:xfrm>
            <a:off x="6530491" y="2271446"/>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cxnSp>
        <p:nvCxnSpPr>
          <p:cNvPr id="43" name="直接连接符 42"/>
          <p:cNvCxnSpPr/>
          <p:nvPr/>
        </p:nvCxnSpPr>
        <p:spPr>
          <a:xfrm>
            <a:off x="5781469" y="3598735"/>
            <a:ext cx="565413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5" name="圆角矩形 44"/>
          <p:cNvSpPr/>
          <p:nvPr/>
        </p:nvSpPr>
        <p:spPr>
          <a:xfrm>
            <a:off x="6530491" y="3660472"/>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cxnSp>
        <p:nvCxnSpPr>
          <p:cNvPr id="46" name="直接连接符 45"/>
          <p:cNvCxnSpPr/>
          <p:nvPr/>
        </p:nvCxnSpPr>
        <p:spPr>
          <a:xfrm>
            <a:off x="5781469" y="4987761"/>
            <a:ext cx="5654132"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8" name="圆角矩形 47"/>
          <p:cNvSpPr/>
          <p:nvPr/>
        </p:nvSpPr>
        <p:spPr>
          <a:xfrm>
            <a:off x="6530491" y="5049498"/>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cxnSp>
        <p:nvCxnSpPr>
          <p:cNvPr id="49" name="直接连接符 48"/>
          <p:cNvCxnSpPr/>
          <p:nvPr/>
        </p:nvCxnSpPr>
        <p:spPr>
          <a:xfrm>
            <a:off x="5781469" y="6376787"/>
            <a:ext cx="5654132"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4" name="KSO_Shape"/>
          <p:cNvSpPr/>
          <p:nvPr/>
        </p:nvSpPr>
        <p:spPr bwMode="auto">
          <a:xfrm>
            <a:off x="5781469" y="2492698"/>
            <a:ext cx="528637" cy="836892"/>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7" name="KSO_Shape"/>
          <p:cNvSpPr/>
          <p:nvPr/>
        </p:nvSpPr>
        <p:spPr bwMode="auto">
          <a:xfrm>
            <a:off x="5781469" y="3881724"/>
            <a:ext cx="528637" cy="836892"/>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8" name="KSO_Shape"/>
          <p:cNvSpPr/>
          <p:nvPr/>
        </p:nvSpPr>
        <p:spPr bwMode="auto">
          <a:xfrm>
            <a:off x="5781469" y="5270750"/>
            <a:ext cx="528637" cy="836892"/>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1" name="Rectangle 41"/>
          <p:cNvSpPr>
            <a:spLocks noChangeArrowheads="1"/>
          </p:cNvSpPr>
          <p:nvPr/>
        </p:nvSpPr>
        <p:spPr bwMode="auto">
          <a:xfrm>
            <a:off x="1151856" y="5757301"/>
            <a:ext cx="276100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defRPr/>
            </a:pPr>
            <a:r>
              <a:rPr lang="zh-CN" altLang="en-US" sz="3200" dirty="0">
                <a:latin typeface="+mn-lt"/>
              </a:rPr>
              <a:t>请输入文本</a:t>
            </a:r>
            <a:endParaRPr lang="zh-CN" altLang="en-US" dirty="0">
              <a:latin typeface="+mn-lt"/>
            </a:endParaRPr>
          </a:p>
        </p:txBody>
      </p:sp>
      <p:sp>
        <p:nvSpPr>
          <p:cNvPr id="52" name="Rectangle 42"/>
          <p:cNvSpPr>
            <a:spLocks noChangeArrowheads="1"/>
          </p:cNvSpPr>
          <p:nvPr/>
        </p:nvSpPr>
        <p:spPr bwMode="auto">
          <a:xfrm>
            <a:off x="1337910" y="4114338"/>
            <a:ext cx="238889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defRPr/>
            </a:pPr>
            <a:r>
              <a:rPr lang="en-US" altLang="zh-CN" sz="9600" dirty="0">
                <a:latin typeface="+mn-lt"/>
              </a:rPr>
              <a:t>93</a:t>
            </a:r>
            <a:r>
              <a:rPr lang="en-US" altLang="zh-CN" sz="5400" dirty="0">
                <a:latin typeface="+mn-lt"/>
              </a:rPr>
              <a:t>%</a:t>
            </a:r>
            <a:endParaRPr lang="zh-CN" altLang="en-US" sz="7200" dirty="0">
              <a:latin typeface="+mn-lt"/>
            </a:endParaRPr>
          </a:p>
        </p:txBody>
      </p:sp>
      <p:sp>
        <p:nvSpPr>
          <p:cNvPr id="15" name="KSO_Shape"/>
          <p:cNvSpPr/>
          <p:nvPr/>
        </p:nvSpPr>
        <p:spPr bwMode="auto">
          <a:xfrm>
            <a:off x="1057096" y="2125417"/>
            <a:ext cx="2831540" cy="194432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25" name="组合 24"/>
          <p:cNvGrpSpPr/>
          <p:nvPr/>
        </p:nvGrpSpPr>
        <p:grpSpPr>
          <a:xfrm>
            <a:off x="7760133" y="5834468"/>
            <a:ext cx="3792618" cy="403538"/>
            <a:chOff x="1287565" y="3839790"/>
            <a:chExt cx="3792618" cy="403538"/>
          </a:xfrm>
        </p:grpSpPr>
        <p:sp>
          <p:nvSpPr>
            <p:cNvPr id="26" name="Freeform 66"/>
            <p:cNvSpPr>
              <a:spLocks noEditPoints="1"/>
            </p:cNvSpPr>
            <p:nvPr/>
          </p:nvSpPr>
          <p:spPr bwMode="auto">
            <a:xfrm rot="218059">
              <a:off x="128756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31" name="Freeform 66"/>
            <p:cNvSpPr>
              <a:spLocks noEditPoints="1"/>
            </p:cNvSpPr>
            <p:nvPr/>
          </p:nvSpPr>
          <p:spPr bwMode="auto">
            <a:xfrm rot="218059">
              <a:off x="171172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32" name="Freeform 66"/>
            <p:cNvSpPr>
              <a:spLocks noEditPoints="1"/>
            </p:cNvSpPr>
            <p:nvPr/>
          </p:nvSpPr>
          <p:spPr bwMode="auto">
            <a:xfrm rot="218059">
              <a:off x="213587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33" name="Freeform 66"/>
            <p:cNvSpPr>
              <a:spLocks noEditPoints="1"/>
            </p:cNvSpPr>
            <p:nvPr/>
          </p:nvSpPr>
          <p:spPr bwMode="auto">
            <a:xfrm rot="218059">
              <a:off x="256003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34" name="Freeform 66"/>
            <p:cNvSpPr>
              <a:spLocks noEditPoints="1"/>
            </p:cNvSpPr>
            <p:nvPr/>
          </p:nvSpPr>
          <p:spPr bwMode="auto">
            <a:xfrm rot="218059">
              <a:off x="298418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35" name="Freeform 66"/>
            <p:cNvSpPr>
              <a:spLocks noEditPoints="1"/>
            </p:cNvSpPr>
            <p:nvPr/>
          </p:nvSpPr>
          <p:spPr bwMode="auto">
            <a:xfrm rot="218059">
              <a:off x="340834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36" name="Freeform 66"/>
            <p:cNvSpPr>
              <a:spLocks noEditPoints="1"/>
            </p:cNvSpPr>
            <p:nvPr/>
          </p:nvSpPr>
          <p:spPr bwMode="auto">
            <a:xfrm rot="218059">
              <a:off x="383249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37" name="Freeform 66"/>
            <p:cNvSpPr>
              <a:spLocks noEditPoints="1"/>
            </p:cNvSpPr>
            <p:nvPr/>
          </p:nvSpPr>
          <p:spPr bwMode="auto">
            <a:xfrm rot="218059">
              <a:off x="425665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38" name="Freeform 66"/>
            <p:cNvSpPr>
              <a:spLocks noEditPoints="1"/>
            </p:cNvSpPr>
            <p:nvPr/>
          </p:nvSpPr>
          <p:spPr bwMode="auto">
            <a:xfrm rot="218059">
              <a:off x="468080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grpSp>
      <p:grpSp>
        <p:nvGrpSpPr>
          <p:cNvPr id="130" name="组合 129"/>
          <p:cNvGrpSpPr/>
          <p:nvPr/>
        </p:nvGrpSpPr>
        <p:grpSpPr>
          <a:xfrm>
            <a:off x="566809" y="2229495"/>
            <a:ext cx="836766" cy="836766"/>
            <a:chOff x="2886353" y="3300603"/>
            <a:chExt cx="836766" cy="836766"/>
          </a:xfrm>
        </p:grpSpPr>
        <p:sp>
          <p:nvSpPr>
            <p:cNvPr id="131" name="椭圆 130"/>
            <p:cNvSpPr/>
            <p:nvPr/>
          </p:nvSpPr>
          <p:spPr>
            <a:xfrm>
              <a:off x="2886353"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132" name="KSO_Shape"/>
            <p:cNvSpPr/>
            <p:nvPr/>
          </p:nvSpPr>
          <p:spPr bwMode="auto">
            <a:xfrm>
              <a:off x="3146563" y="3560813"/>
              <a:ext cx="316346" cy="316346"/>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sp>
        <p:nvSpPr>
          <p:cNvPr id="133" name="矩形 132"/>
          <p:cNvSpPr/>
          <p:nvPr/>
        </p:nvSpPr>
        <p:spPr>
          <a:xfrm>
            <a:off x="1663786" y="2038578"/>
            <a:ext cx="4841946"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grpSp>
        <p:nvGrpSpPr>
          <p:cNvPr id="134" name="组合 133"/>
          <p:cNvGrpSpPr/>
          <p:nvPr/>
        </p:nvGrpSpPr>
        <p:grpSpPr>
          <a:xfrm>
            <a:off x="566809" y="3917884"/>
            <a:ext cx="836766" cy="836766"/>
            <a:chOff x="6795817" y="3300603"/>
            <a:chExt cx="836766" cy="836766"/>
          </a:xfrm>
        </p:grpSpPr>
        <p:sp>
          <p:nvSpPr>
            <p:cNvPr id="135" name="椭圆 134"/>
            <p:cNvSpPr/>
            <p:nvPr/>
          </p:nvSpPr>
          <p:spPr>
            <a:xfrm>
              <a:off x="6795817"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136" name="KSO_Shape"/>
            <p:cNvSpPr/>
            <p:nvPr/>
          </p:nvSpPr>
          <p:spPr bwMode="auto">
            <a:xfrm>
              <a:off x="7056027" y="3560813"/>
              <a:ext cx="316346" cy="31634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sp>
        <p:nvSpPr>
          <p:cNvPr id="137" name="矩形 136"/>
          <p:cNvSpPr/>
          <p:nvPr/>
        </p:nvSpPr>
        <p:spPr>
          <a:xfrm>
            <a:off x="1663786" y="3726967"/>
            <a:ext cx="4841946"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grpSp>
        <p:nvGrpSpPr>
          <p:cNvPr id="138" name="组合 137"/>
          <p:cNvGrpSpPr/>
          <p:nvPr/>
        </p:nvGrpSpPr>
        <p:grpSpPr>
          <a:xfrm>
            <a:off x="566809" y="5606273"/>
            <a:ext cx="836766" cy="836766"/>
            <a:chOff x="10705281" y="3300603"/>
            <a:chExt cx="836766" cy="836766"/>
          </a:xfrm>
        </p:grpSpPr>
        <p:sp>
          <p:nvSpPr>
            <p:cNvPr id="139" name="椭圆 138"/>
            <p:cNvSpPr/>
            <p:nvPr/>
          </p:nvSpPr>
          <p:spPr>
            <a:xfrm>
              <a:off x="10705281"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140" name="KSO_Shape"/>
            <p:cNvSpPr/>
            <p:nvPr/>
          </p:nvSpPr>
          <p:spPr bwMode="auto">
            <a:xfrm>
              <a:off x="10969032" y="3528798"/>
              <a:ext cx="309265" cy="380376"/>
            </a:xfrm>
            <a:custGeom>
              <a:avLst/>
              <a:gdLst>
                <a:gd name="T0" fmla="*/ 1379976 w 3177"/>
                <a:gd name="T1" fmla="*/ 481089 h 3907"/>
                <a:gd name="T2" fmla="*/ 1463834 w 3177"/>
                <a:gd name="T3" fmla="*/ 622559 h 3907"/>
                <a:gd name="T4" fmla="*/ 1104902 w 3177"/>
                <a:gd name="T5" fmla="*/ 1244196 h 3907"/>
                <a:gd name="T6" fmla="*/ 1082325 w 3177"/>
                <a:gd name="T7" fmla="*/ 1244196 h 3907"/>
                <a:gd name="T8" fmla="*/ 1113196 w 3177"/>
                <a:gd name="T9" fmla="*/ 1399029 h 3907"/>
                <a:gd name="T10" fmla="*/ 711874 w 3177"/>
                <a:gd name="T11" fmla="*/ 1800397 h 3907"/>
                <a:gd name="T12" fmla="*/ 310552 w 3177"/>
                <a:gd name="T13" fmla="*/ 1399029 h 3907"/>
                <a:gd name="T14" fmla="*/ 349256 w 3177"/>
                <a:gd name="T15" fmla="*/ 1227145 h 3907"/>
                <a:gd name="T16" fmla="*/ 0 w 3177"/>
                <a:gd name="T17" fmla="*/ 622559 h 3907"/>
                <a:gd name="T18" fmla="*/ 84319 w 3177"/>
                <a:gd name="T19" fmla="*/ 481089 h 3907"/>
                <a:gd name="T20" fmla="*/ 442790 w 3177"/>
                <a:gd name="T21" fmla="*/ 1101804 h 3907"/>
                <a:gd name="T22" fmla="*/ 564892 w 3177"/>
                <a:gd name="T23" fmla="*/ 1025770 h 3907"/>
                <a:gd name="T24" fmla="*/ 221165 w 3177"/>
                <a:gd name="T25" fmla="*/ 430860 h 3907"/>
                <a:gd name="T26" fmla="*/ 102749 w 3177"/>
                <a:gd name="T27" fmla="*/ 430860 h 3907"/>
                <a:gd name="T28" fmla="*/ 183382 w 3177"/>
                <a:gd name="T29" fmla="*/ 287087 h 3907"/>
                <a:gd name="T30" fmla="*/ 1222396 w 3177"/>
                <a:gd name="T31" fmla="*/ 287087 h 3907"/>
                <a:gd name="T32" fmla="*/ 1303029 w 3177"/>
                <a:gd name="T33" fmla="*/ 430860 h 3907"/>
                <a:gd name="T34" fmla="*/ 1242669 w 3177"/>
                <a:gd name="T35" fmla="*/ 430860 h 3907"/>
                <a:gd name="T36" fmla="*/ 891110 w 3177"/>
                <a:gd name="T37" fmla="*/ 1040055 h 3907"/>
                <a:gd name="T38" fmla="*/ 1006760 w 3177"/>
                <a:gd name="T39" fmla="*/ 1127149 h 3907"/>
                <a:gd name="T40" fmla="*/ 1379976 w 3177"/>
                <a:gd name="T41" fmla="*/ 481089 h 3907"/>
                <a:gd name="T42" fmla="*/ 570421 w 3177"/>
                <a:gd name="T43" fmla="*/ 1322534 h 3907"/>
                <a:gd name="T44" fmla="*/ 665337 w 3177"/>
                <a:gd name="T45" fmla="*/ 1322534 h 3907"/>
                <a:gd name="T46" fmla="*/ 665337 w 3177"/>
                <a:gd name="T47" fmla="*/ 1650633 h 3907"/>
                <a:gd name="T48" fmla="*/ 806330 w 3177"/>
                <a:gd name="T49" fmla="*/ 1650633 h 3907"/>
                <a:gd name="T50" fmla="*/ 806330 w 3177"/>
                <a:gd name="T51" fmla="*/ 1148807 h 3907"/>
                <a:gd name="T52" fmla="*/ 702198 w 3177"/>
                <a:gd name="T53" fmla="*/ 1148807 h 3907"/>
                <a:gd name="T54" fmla="*/ 660730 w 3177"/>
                <a:gd name="T55" fmla="*/ 1223459 h 3907"/>
                <a:gd name="T56" fmla="*/ 570421 w 3177"/>
                <a:gd name="T57" fmla="*/ 1240048 h 3907"/>
                <a:gd name="T58" fmla="*/ 570421 w 3177"/>
                <a:gd name="T59" fmla="*/ 1322534 h 3907"/>
                <a:gd name="T60" fmla="*/ 1077256 w 3177"/>
                <a:gd name="T61" fmla="*/ 430860 h 3907"/>
                <a:gd name="T62" fmla="*/ 387038 w 3177"/>
                <a:gd name="T63" fmla="*/ 430860 h 3907"/>
                <a:gd name="T64" fmla="*/ 714178 w 3177"/>
                <a:gd name="T65" fmla="*/ 997660 h 3907"/>
                <a:gd name="T66" fmla="*/ 748735 w 3177"/>
                <a:gd name="T67" fmla="*/ 999504 h 3907"/>
                <a:gd name="T68" fmla="*/ 1077256 w 3177"/>
                <a:gd name="T69" fmla="*/ 430860 h 3907"/>
                <a:gd name="T70" fmla="*/ 343727 w 3177"/>
                <a:gd name="T71" fmla="*/ 0 h 3907"/>
                <a:gd name="T72" fmla="*/ 1062051 w 3177"/>
                <a:gd name="T73" fmla="*/ 0 h 3907"/>
                <a:gd name="T74" fmla="*/ 1142224 w 3177"/>
                <a:gd name="T75" fmla="*/ 143313 h 3907"/>
                <a:gd name="T76" fmla="*/ 263555 w 3177"/>
                <a:gd name="T77" fmla="*/ 143313 h 3907"/>
                <a:gd name="T78" fmla="*/ 343727 w 3177"/>
                <a:gd name="T79" fmla="*/ 0 h 390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177" h="3907">
                  <a:moveTo>
                    <a:pt x="2995" y="1044"/>
                  </a:moveTo>
                  <a:cubicBezTo>
                    <a:pt x="3177" y="1351"/>
                    <a:pt x="3177" y="1351"/>
                    <a:pt x="3177" y="1351"/>
                  </a:cubicBezTo>
                  <a:cubicBezTo>
                    <a:pt x="2398" y="2700"/>
                    <a:pt x="2398" y="2700"/>
                    <a:pt x="2398" y="2700"/>
                  </a:cubicBezTo>
                  <a:cubicBezTo>
                    <a:pt x="2349" y="2700"/>
                    <a:pt x="2349" y="2700"/>
                    <a:pt x="2349" y="2700"/>
                  </a:cubicBezTo>
                  <a:cubicBezTo>
                    <a:pt x="2392" y="2803"/>
                    <a:pt x="2416" y="2917"/>
                    <a:pt x="2416" y="3036"/>
                  </a:cubicBezTo>
                  <a:cubicBezTo>
                    <a:pt x="2416" y="3517"/>
                    <a:pt x="2026" y="3907"/>
                    <a:pt x="1545" y="3907"/>
                  </a:cubicBezTo>
                  <a:cubicBezTo>
                    <a:pt x="1064" y="3907"/>
                    <a:pt x="674" y="3517"/>
                    <a:pt x="674" y="3036"/>
                  </a:cubicBezTo>
                  <a:cubicBezTo>
                    <a:pt x="674" y="2902"/>
                    <a:pt x="705" y="2776"/>
                    <a:pt x="758" y="2663"/>
                  </a:cubicBezTo>
                  <a:cubicBezTo>
                    <a:pt x="0" y="1351"/>
                    <a:pt x="0" y="1351"/>
                    <a:pt x="0" y="1351"/>
                  </a:cubicBezTo>
                  <a:cubicBezTo>
                    <a:pt x="183" y="1044"/>
                    <a:pt x="183" y="1044"/>
                    <a:pt x="183" y="1044"/>
                  </a:cubicBezTo>
                  <a:cubicBezTo>
                    <a:pt x="961" y="2391"/>
                    <a:pt x="961" y="2391"/>
                    <a:pt x="961" y="2391"/>
                  </a:cubicBezTo>
                  <a:cubicBezTo>
                    <a:pt x="1038" y="2321"/>
                    <a:pt x="1127" y="2265"/>
                    <a:pt x="1226" y="2226"/>
                  </a:cubicBezTo>
                  <a:cubicBezTo>
                    <a:pt x="480" y="935"/>
                    <a:pt x="480" y="935"/>
                    <a:pt x="480" y="935"/>
                  </a:cubicBezTo>
                  <a:cubicBezTo>
                    <a:pt x="223" y="935"/>
                    <a:pt x="223" y="935"/>
                    <a:pt x="223" y="935"/>
                  </a:cubicBezTo>
                  <a:cubicBezTo>
                    <a:pt x="398" y="623"/>
                    <a:pt x="398" y="623"/>
                    <a:pt x="398" y="623"/>
                  </a:cubicBezTo>
                  <a:cubicBezTo>
                    <a:pt x="2653" y="623"/>
                    <a:pt x="2653" y="623"/>
                    <a:pt x="2653" y="623"/>
                  </a:cubicBezTo>
                  <a:cubicBezTo>
                    <a:pt x="2828" y="935"/>
                    <a:pt x="2828" y="935"/>
                    <a:pt x="2828" y="935"/>
                  </a:cubicBezTo>
                  <a:cubicBezTo>
                    <a:pt x="2697" y="935"/>
                    <a:pt x="2697" y="935"/>
                    <a:pt x="2697" y="935"/>
                  </a:cubicBezTo>
                  <a:cubicBezTo>
                    <a:pt x="1934" y="2257"/>
                    <a:pt x="1934" y="2257"/>
                    <a:pt x="1934" y="2257"/>
                  </a:cubicBezTo>
                  <a:cubicBezTo>
                    <a:pt x="2029" y="2305"/>
                    <a:pt x="2114" y="2369"/>
                    <a:pt x="2185" y="2446"/>
                  </a:cubicBezTo>
                  <a:lnTo>
                    <a:pt x="2995" y="1044"/>
                  </a:lnTo>
                  <a:close/>
                  <a:moveTo>
                    <a:pt x="1238" y="2870"/>
                  </a:moveTo>
                  <a:cubicBezTo>
                    <a:pt x="1444" y="2870"/>
                    <a:pt x="1444" y="2870"/>
                    <a:pt x="1444" y="2870"/>
                  </a:cubicBezTo>
                  <a:cubicBezTo>
                    <a:pt x="1444" y="3582"/>
                    <a:pt x="1444" y="3582"/>
                    <a:pt x="1444" y="3582"/>
                  </a:cubicBezTo>
                  <a:cubicBezTo>
                    <a:pt x="1750" y="3582"/>
                    <a:pt x="1750" y="3582"/>
                    <a:pt x="1750" y="3582"/>
                  </a:cubicBezTo>
                  <a:cubicBezTo>
                    <a:pt x="1750" y="2493"/>
                    <a:pt x="1750" y="2493"/>
                    <a:pt x="1750" y="2493"/>
                  </a:cubicBezTo>
                  <a:cubicBezTo>
                    <a:pt x="1524" y="2493"/>
                    <a:pt x="1524" y="2493"/>
                    <a:pt x="1524" y="2493"/>
                  </a:cubicBezTo>
                  <a:cubicBezTo>
                    <a:pt x="1506" y="2557"/>
                    <a:pt x="1475" y="2631"/>
                    <a:pt x="1434" y="2655"/>
                  </a:cubicBezTo>
                  <a:cubicBezTo>
                    <a:pt x="1392" y="2678"/>
                    <a:pt x="1327" y="2691"/>
                    <a:pt x="1238" y="2691"/>
                  </a:cubicBezTo>
                  <a:lnTo>
                    <a:pt x="1238" y="2870"/>
                  </a:lnTo>
                  <a:close/>
                  <a:moveTo>
                    <a:pt x="2338" y="935"/>
                  </a:moveTo>
                  <a:cubicBezTo>
                    <a:pt x="840" y="935"/>
                    <a:pt x="840" y="935"/>
                    <a:pt x="840" y="935"/>
                  </a:cubicBezTo>
                  <a:cubicBezTo>
                    <a:pt x="1550" y="2165"/>
                    <a:pt x="1550" y="2165"/>
                    <a:pt x="1550" y="2165"/>
                  </a:cubicBezTo>
                  <a:cubicBezTo>
                    <a:pt x="1576" y="2165"/>
                    <a:pt x="1600" y="2167"/>
                    <a:pt x="1625" y="2169"/>
                  </a:cubicBezTo>
                  <a:lnTo>
                    <a:pt x="2338" y="935"/>
                  </a:lnTo>
                  <a:close/>
                  <a:moveTo>
                    <a:pt x="746" y="0"/>
                  </a:moveTo>
                  <a:cubicBezTo>
                    <a:pt x="2305" y="0"/>
                    <a:pt x="2305" y="0"/>
                    <a:pt x="2305" y="0"/>
                  </a:cubicBezTo>
                  <a:cubicBezTo>
                    <a:pt x="2479" y="311"/>
                    <a:pt x="2479" y="311"/>
                    <a:pt x="2479" y="311"/>
                  </a:cubicBezTo>
                  <a:cubicBezTo>
                    <a:pt x="572" y="311"/>
                    <a:pt x="572" y="311"/>
                    <a:pt x="572" y="311"/>
                  </a:cubicBezTo>
                  <a:lnTo>
                    <a:pt x="746"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sp>
        <p:nvSpPr>
          <p:cNvPr id="141" name="矩形 140"/>
          <p:cNvSpPr/>
          <p:nvPr/>
        </p:nvSpPr>
        <p:spPr>
          <a:xfrm>
            <a:off x="1663786" y="5415356"/>
            <a:ext cx="4841946"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42" name="文本框 141"/>
          <p:cNvSpPr txBox="1"/>
          <p:nvPr/>
        </p:nvSpPr>
        <p:spPr>
          <a:xfrm>
            <a:off x="8256493" y="2588041"/>
            <a:ext cx="2711456" cy="830997"/>
          </a:xfrm>
          <a:prstGeom prst="rect">
            <a:avLst/>
          </a:prstGeom>
          <a:noFill/>
        </p:spPr>
        <p:txBody>
          <a:bodyPr wrap="square" rtlCol="0">
            <a:spAutoFit/>
          </a:bodyPr>
          <a:lstStyle/>
          <a:p>
            <a:pPr algn="ctr"/>
            <a:r>
              <a:rPr lang="en-US" altLang="zh-CN" sz="4800" b="1" dirty="0">
                <a:solidFill>
                  <a:schemeClr val="accent1"/>
                </a:solidFill>
                <a:latin typeface="+mj-ea"/>
                <a:ea typeface="+mj-ea"/>
              </a:rPr>
              <a:t>7280</a:t>
            </a:r>
            <a:r>
              <a:rPr lang="zh-CN" altLang="en-US" sz="2800" dirty="0">
                <a:latin typeface="+mj-ea"/>
                <a:ea typeface="+mj-ea"/>
              </a:rPr>
              <a:t>人</a:t>
            </a:r>
            <a:endParaRPr lang="zh-CN" altLang="en-US" sz="4800" dirty="0">
              <a:latin typeface="+mj-ea"/>
              <a:ea typeface="+mj-ea"/>
            </a:endParaRPr>
          </a:p>
        </p:txBody>
      </p:sp>
      <p:pic>
        <p:nvPicPr>
          <p:cNvPr id="143" name="图片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51043" y="3699518"/>
            <a:ext cx="2744788"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4" name="任意多边形: 形状 13"/>
          <p:cNvSpPr>
            <a:spLocks noChangeAspect="1"/>
          </p:cNvSpPr>
          <p:nvPr>
            <p:custDataLst>
              <p:tags r:id="rId1"/>
            </p:custDataLst>
          </p:nvPr>
        </p:nvSpPr>
        <p:spPr>
          <a:xfrm>
            <a:off x="752021" y="3115929"/>
            <a:ext cx="2865447" cy="1165379"/>
          </a:xfrm>
          <a:custGeom>
            <a:avLst/>
            <a:gdLst>
              <a:gd name="connsiteX0" fmla="*/ 0 w 3851098"/>
              <a:gd name="connsiteY0" fmla="*/ 0 h 1566244"/>
              <a:gd name="connsiteX1" fmla="*/ 3851098 w 3851098"/>
              <a:gd name="connsiteY1" fmla="*/ 0 h 1566244"/>
              <a:gd name="connsiteX2" fmla="*/ 3842275 w 3851098"/>
              <a:gd name="connsiteY2" fmla="*/ 28420 h 1566244"/>
              <a:gd name="connsiteX3" fmla="*/ 3058388 w 3851098"/>
              <a:gd name="connsiteY3" fmla="*/ 547931 h 1566244"/>
              <a:gd name="connsiteX4" fmla="*/ 2727241 w 3851098"/>
              <a:gd name="connsiteY4" fmla="*/ 481087 h 1566244"/>
              <a:gd name="connsiteX5" fmla="*/ 2726633 w 3851098"/>
              <a:gd name="connsiteY5" fmla="*/ 480794 h 1566244"/>
              <a:gd name="connsiteX6" fmla="*/ 2746323 w 3851098"/>
              <a:gd name="connsiteY6" fmla="*/ 544214 h 1566244"/>
              <a:gd name="connsiteX7" fmla="*/ 2763607 w 3851098"/>
              <a:gd name="connsiteY7" fmla="*/ 715640 h 1566244"/>
              <a:gd name="connsiteX8" fmla="*/ 1912865 w 3851098"/>
              <a:gd name="connsiteY8" fmla="*/ 1566244 h 1566244"/>
              <a:gd name="connsiteX9" fmla="*/ 1062123 w 3851098"/>
              <a:gd name="connsiteY9" fmla="*/ 715640 h 1566244"/>
              <a:gd name="connsiteX10" fmla="*/ 1079407 w 3851098"/>
              <a:gd name="connsiteY10" fmla="*/ 544214 h 1566244"/>
              <a:gd name="connsiteX11" fmla="*/ 1095821 w 3851098"/>
              <a:gd name="connsiteY11" fmla="*/ 491346 h 1566244"/>
              <a:gd name="connsiteX12" fmla="*/ 1045695 w 3851098"/>
              <a:gd name="connsiteY12" fmla="*/ 509690 h 1566244"/>
              <a:gd name="connsiteX13" fmla="*/ 792710 w 3851098"/>
              <a:gd name="connsiteY13" fmla="*/ 547931 h 1566244"/>
              <a:gd name="connsiteX14" fmla="*/ 8824 w 3851098"/>
              <a:gd name="connsiteY14" fmla="*/ 28420 h 1566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51098" h="1566244">
                <a:moveTo>
                  <a:pt x="0" y="0"/>
                </a:moveTo>
                <a:lnTo>
                  <a:pt x="3851098" y="0"/>
                </a:lnTo>
                <a:lnTo>
                  <a:pt x="3842275" y="28420"/>
                </a:lnTo>
                <a:cubicBezTo>
                  <a:pt x="3713125" y="333715"/>
                  <a:pt x="3410777" y="547931"/>
                  <a:pt x="3058388" y="547931"/>
                </a:cubicBezTo>
                <a:cubicBezTo>
                  <a:pt x="2940926" y="547931"/>
                  <a:pt x="2829022" y="524129"/>
                  <a:pt x="2727241" y="481087"/>
                </a:cubicBezTo>
                <a:lnTo>
                  <a:pt x="2726633" y="480794"/>
                </a:lnTo>
                <a:lnTo>
                  <a:pt x="2746323" y="544214"/>
                </a:lnTo>
                <a:cubicBezTo>
                  <a:pt x="2757655" y="599585"/>
                  <a:pt x="2763607" y="656918"/>
                  <a:pt x="2763607" y="715640"/>
                </a:cubicBezTo>
                <a:cubicBezTo>
                  <a:pt x="2763607" y="1185416"/>
                  <a:pt x="2382717" y="1566244"/>
                  <a:pt x="1912865" y="1566244"/>
                </a:cubicBezTo>
                <a:cubicBezTo>
                  <a:pt x="1443013" y="1566244"/>
                  <a:pt x="1062123" y="1185416"/>
                  <a:pt x="1062123" y="715640"/>
                </a:cubicBezTo>
                <a:cubicBezTo>
                  <a:pt x="1062123" y="656918"/>
                  <a:pt x="1068074" y="599585"/>
                  <a:pt x="1079407" y="544214"/>
                </a:cubicBezTo>
                <a:lnTo>
                  <a:pt x="1095821" y="491346"/>
                </a:lnTo>
                <a:lnTo>
                  <a:pt x="1045695" y="509690"/>
                </a:lnTo>
                <a:cubicBezTo>
                  <a:pt x="965778" y="534543"/>
                  <a:pt x="880808" y="547931"/>
                  <a:pt x="792710" y="547931"/>
                </a:cubicBezTo>
                <a:cubicBezTo>
                  <a:pt x="440321" y="547931"/>
                  <a:pt x="137973" y="333715"/>
                  <a:pt x="8824" y="28420"/>
                </a:cubicBezTo>
                <a:close/>
              </a:path>
            </a:pathLst>
          </a:custGeom>
          <a:solidFill>
            <a:schemeClr val="accent1"/>
          </a:solidFill>
          <a:ln w="19050" cap="flat" cmpd="sng" algn="ctr">
            <a:noFill/>
            <a:prstDash val="dash"/>
          </a:ln>
          <a:effectLst/>
        </p:spPr>
        <p:txBody>
          <a:bodyPr wrap="square" anchor="ctr">
            <a:noAutofit/>
          </a:bodyPr>
          <a:lstStyle/>
          <a:p>
            <a:pPr algn="ctr">
              <a:defRPr/>
            </a:pPr>
            <a:endParaRPr lang="zh-CN" altLang="en-US" kern="0">
              <a:solidFill>
                <a:prstClr val="white"/>
              </a:solidFill>
            </a:endParaRPr>
          </a:p>
        </p:txBody>
      </p:sp>
      <p:sp>
        <p:nvSpPr>
          <p:cNvPr id="45" name="MH_Other_16"/>
          <p:cNvSpPr/>
          <p:nvPr>
            <p:custDataLst>
              <p:tags r:id="rId2"/>
            </p:custDataLst>
          </p:nvPr>
        </p:nvSpPr>
        <p:spPr>
          <a:xfrm>
            <a:off x="1788527" y="3260756"/>
            <a:ext cx="783132" cy="781951"/>
          </a:xfrm>
          <a:prstGeom prst="ellipse">
            <a:avLst/>
          </a:prstGeom>
          <a:solidFill>
            <a:srgbClr val="FEFFFF"/>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r>
              <a:rPr lang="en-US" altLang="zh-CN" kern="0" dirty="0">
                <a:solidFill>
                  <a:srgbClr val="404040"/>
                </a:solidFill>
              </a:rPr>
              <a:t>01</a:t>
            </a:r>
            <a:endParaRPr lang="zh-CN" altLang="en-US" kern="0" dirty="0">
              <a:solidFill>
                <a:srgbClr val="404040"/>
              </a:solidFill>
            </a:endParaRPr>
          </a:p>
        </p:txBody>
      </p:sp>
      <p:sp>
        <p:nvSpPr>
          <p:cNvPr id="16" name="矩形 15"/>
          <p:cNvSpPr/>
          <p:nvPr/>
        </p:nvSpPr>
        <p:spPr>
          <a:xfrm>
            <a:off x="921522" y="1670236"/>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17" name="KSO_Shape"/>
          <p:cNvSpPr/>
          <p:nvPr/>
        </p:nvSpPr>
        <p:spPr>
          <a:xfrm>
            <a:off x="3856381" y="3367740"/>
            <a:ext cx="567983" cy="567983"/>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8" name="任意多边形: 形状 17"/>
          <p:cNvSpPr>
            <a:spLocks noChangeAspect="1"/>
          </p:cNvSpPr>
          <p:nvPr>
            <p:custDataLst>
              <p:tags r:id="rId3"/>
            </p:custDataLst>
          </p:nvPr>
        </p:nvSpPr>
        <p:spPr>
          <a:xfrm>
            <a:off x="4663277" y="3115929"/>
            <a:ext cx="2865447" cy="1165379"/>
          </a:xfrm>
          <a:custGeom>
            <a:avLst/>
            <a:gdLst>
              <a:gd name="connsiteX0" fmla="*/ 0 w 3851098"/>
              <a:gd name="connsiteY0" fmla="*/ 0 h 1566244"/>
              <a:gd name="connsiteX1" fmla="*/ 3851098 w 3851098"/>
              <a:gd name="connsiteY1" fmla="*/ 0 h 1566244"/>
              <a:gd name="connsiteX2" fmla="*/ 3842275 w 3851098"/>
              <a:gd name="connsiteY2" fmla="*/ 28420 h 1566244"/>
              <a:gd name="connsiteX3" fmla="*/ 3058388 w 3851098"/>
              <a:gd name="connsiteY3" fmla="*/ 547931 h 1566244"/>
              <a:gd name="connsiteX4" fmla="*/ 2727241 w 3851098"/>
              <a:gd name="connsiteY4" fmla="*/ 481087 h 1566244"/>
              <a:gd name="connsiteX5" fmla="*/ 2726633 w 3851098"/>
              <a:gd name="connsiteY5" fmla="*/ 480794 h 1566244"/>
              <a:gd name="connsiteX6" fmla="*/ 2746323 w 3851098"/>
              <a:gd name="connsiteY6" fmla="*/ 544214 h 1566244"/>
              <a:gd name="connsiteX7" fmla="*/ 2763607 w 3851098"/>
              <a:gd name="connsiteY7" fmla="*/ 715640 h 1566244"/>
              <a:gd name="connsiteX8" fmla="*/ 1912865 w 3851098"/>
              <a:gd name="connsiteY8" fmla="*/ 1566244 h 1566244"/>
              <a:gd name="connsiteX9" fmla="*/ 1062123 w 3851098"/>
              <a:gd name="connsiteY9" fmla="*/ 715640 h 1566244"/>
              <a:gd name="connsiteX10" fmla="*/ 1079407 w 3851098"/>
              <a:gd name="connsiteY10" fmla="*/ 544214 h 1566244"/>
              <a:gd name="connsiteX11" fmla="*/ 1095821 w 3851098"/>
              <a:gd name="connsiteY11" fmla="*/ 491346 h 1566244"/>
              <a:gd name="connsiteX12" fmla="*/ 1045695 w 3851098"/>
              <a:gd name="connsiteY12" fmla="*/ 509690 h 1566244"/>
              <a:gd name="connsiteX13" fmla="*/ 792710 w 3851098"/>
              <a:gd name="connsiteY13" fmla="*/ 547931 h 1566244"/>
              <a:gd name="connsiteX14" fmla="*/ 8824 w 3851098"/>
              <a:gd name="connsiteY14" fmla="*/ 28420 h 1566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51098" h="1566244">
                <a:moveTo>
                  <a:pt x="0" y="0"/>
                </a:moveTo>
                <a:lnTo>
                  <a:pt x="3851098" y="0"/>
                </a:lnTo>
                <a:lnTo>
                  <a:pt x="3842275" y="28420"/>
                </a:lnTo>
                <a:cubicBezTo>
                  <a:pt x="3713125" y="333715"/>
                  <a:pt x="3410777" y="547931"/>
                  <a:pt x="3058388" y="547931"/>
                </a:cubicBezTo>
                <a:cubicBezTo>
                  <a:pt x="2940926" y="547931"/>
                  <a:pt x="2829022" y="524129"/>
                  <a:pt x="2727241" y="481087"/>
                </a:cubicBezTo>
                <a:lnTo>
                  <a:pt x="2726633" y="480794"/>
                </a:lnTo>
                <a:lnTo>
                  <a:pt x="2746323" y="544214"/>
                </a:lnTo>
                <a:cubicBezTo>
                  <a:pt x="2757655" y="599585"/>
                  <a:pt x="2763607" y="656918"/>
                  <a:pt x="2763607" y="715640"/>
                </a:cubicBezTo>
                <a:cubicBezTo>
                  <a:pt x="2763607" y="1185416"/>
                  <a:pt x="2382717" y="1566244"/>
                  <a:pt x="1912865" y="1566244"/>
                </a:cubicBezTo>
                <a:cubicBezTo>
                  <a:pt x="1443013" y="1566244"/>
                  <a:pt x="1062123" y="1185416"/>
                  <a:pt x="1062123" y="715640"/>
                </a:cubicBezTo>
                <a:cubicBezTo>
                  <a:pt x="1062123" y="656918"/>
                  <a:pt x="1068074" y="599585"/>
                  <a:pt x="1079407" y="544214"/>
                </a:cubicBezTo>
                <a:lnTo>
                  <a:pt x="1095821" y="491346"/>
                </a:lnTo>
                <a:lnTo>
                  <a:pt x="1045695" y="509690"/>
                </a:lnTo>
                <a:cubicBezTo>
                  <a:pt x="965778" y="534543"/>
                  <a:pt x="880808" y="547931"/>
                  <a:pt x="792710" y="547931"/>
                </a:cubicBezTo>
                <a:cubicBezTo>
                  <a:pt x="440321" y="547931"/>
                  <a:pt x="137973" y="333715"/>
                  <a:pt x="8824" y="28420"/>
                </a:cubicBezTo>
                <a:close/>
              </a:path>
            </a:pathLst>
          </a:custGeom>
          <a:solidFill>
            <a:schemeClr val="accent1"/>
          </a:solidFill>
          <a:ln w="19050" cap="flat" cmpd="sng" algn="ctr">
            <a:noFill/>
            <a:prstDash val="dash"/>
          </a:ln>
          <a:effectLst/>
        </p:spPr>
        <p:txBody>
          <a:bodyPr wrap="square" anchor="ctr">
            <a:noAutofit/>
          </a:bodyPr>
          <a:lstStyle/>
          <a:p>
            <a:pPr algn="ctr">
              <a:defRPr/>
            </a:pPr>
            <a:endParaRPr lang="zh-CN" altLang="en-US" kern="0">
              <a:solidFill>
                <a:prstClr val="white"/>
              </a:solidFill>
            </a:endParaRPr>
          </a:p>
        </p:txBody>
      </p:sp>
      <p:sp>
        <p:nvSpPr>
          <p:cNvPr id="19" name="MH_Other_16"/>
          <p:cNvSpPr/>
          <p:nvPr>
            <p:custDataLst>
              <p:tags r:id="rId4"/>
            </p:custDataLst>
          </p:nvPr>
        </p:nvSpPr>
        <p:spPr>
          <a:xfrm>
            <a:off x="5699783" y="3260756"/>
            <a:ext cx="783132" cy="781951"/>
          </a:xfrm>
          <a:prstGeom prst="ellipse">
            <a:avLst/>
          </a:prstGeom>
          <a:solidFill>
            <a:srgbClr val="FEFFFF"/>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r>
              <a:rPr lang="en-US" altLang="zh-CN" kern="0" dirty="0">
                <a:solidFill>
                  <a:srgbClr val="404040"/>
                </a:solidFill>
              </a:rPr>
              <a:t>02</a:t>
            </a:r>
            <a:endParaRPr lang="zh-CN" altLang="en-US" kern="0" dirty="0">
              <a:solidFill>
                <a:srgbClr val="404040"/>
              </a:solidFill>
            </a:endParaRPr>
          </a:p>
        </p:txBody>
      </p:sp>
      <p:sp>
        <p:nvSpPr>
          <p:cNvPr id="20" name="矩形 19"/>
          <p:cNvSpPr/>
          <p:nvPr/>
        </p:nvSpPr>
        <p:spPr>
          <a:xfrm>
            <a:off x="4832778" y="1670236"/>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1" name="KSO_Shape"/>
          <p:cNvSpPr/>
          <p:nvPr/>
        </p:nvSpPr>
        <p:spPr>
          <a:xfrm>
            <a:off x="7767637" y="3367740"/>
            <a:ext cx="567983" cy="567983"/>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2" name="任意多边形: 形状 21"/>
          <p:cNvSpPr>
            <a:spLocks noChangeAspect="1"/>
          </p:cNvSpPr>
          <p:nvPr>
            <p:custDataLst>
              <p:tags r:id="rId5"/>
            </p:custDataLst>
          </p:nvPr>
        </p:nvSpPr>
        <p:spPr>
          <a:xfrm>
            <a:off x="8574533" y="3115929"/>
            <a:ext cx="2865447" cy="1165379"/>
          </a:xfrm>
          <a:custGeom>
            <a:avLst/>
            <a:gdLst>
              <a:gd name="connsiteX0" fmla="*/ 0 w 3851098"/>
              <a:gd name="connsiteY0" fmla="*/ 0 h 1566244"/>
              <a:gd name="connsiteX1" fmla="*/ 3851098 w 3851098"/>
              <a:gd name="connsiteY1" fmla="*/ 0 h 1566244"/>
              <a:gd name="connsiteX2" fmla="*/ 3842275 w 3851098"/>
              <a:gd name="connsiteY2" fmla="*/ 28420 h 1566244"/>
              <a:gd name="connsiteX3" fmla="*/ 3058388 w 3851098"/>
              <a:gd name="connsiteY3" fmla="*/ 547931 h 1566244"/>
              <a:gd name="connsiteX4" fmla="*/ 2727241 w 3851098"/>
              <a:gd name="connsiteY4" fmla="*/ 481087 h 1566244"/>
              <a:gd name="connsiteX5" fmla="*/ 2726633 w 3851098"/>
              <a:gd name="connsiteY5" fmla="*/ 480794 h 1566244"/>
              <a:gd name="connsiteX6" fmla="*/ 2746323 w 3851098"/>
              <a:gd name="connsiteY6" fmla="*/ 544214 h 1566244"/>
              <a:gd name="connsiteX7" fmla="*/ 2763607 w 3851098"/>
              <a:gd name="connsiteY7" fmla="*/ 715640 h 1566244"/>
              <a:gd name="connsiteX8" fmla="*/ 1912865 w 3851098"/>
              <a:gd name="connsiteY8" fmla="*/ 1566244 h 1566244"/>
              <a:gd name="connsiteX9" fmla="*/ 1062123 w 3851098"/>
              <a:gd name="connsiteY9" fmla="*/ 715640 h 1566244"/>
              <a:gd name="connsiteX10" fmla="*/ 1079407 w 3851098"/>
              <a:gd name="connsiteY10" fmla="*/ 544214 h 1566244"/>
              <a:gd name="connsiteX11" fmla="*/ 1095821 w 3851098"/>
              <a:gd name="connsiteY11" fmla="*/ 491346 h 1566244"/>
              <a:gd name="connsiteX12" fmla="*/ 1045695 w 3851098"/>
              <a:gd name="connsiteY12" fmla="*/ 509690 h 1566244"/>
              <a:gd name="connsiteX13" fmla="*/ 792710 w 3851098"/>
              <a:gd name="connsiteY13" fmla="*/ 547931 h 1566244"/>
              <a:gd name="connsiteX14" fmla="*/ 8824 w 3851098"/>
              <a:gd name="connsiteY14" fmla="*/ 28420 h 1566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51098" h="1566244">
                <a:moveTo>
                  <a:pt x="0" y="0"/>
                </a:moveTo>
                <a:lnTo>
                  <a:pt x="3851098" y="0"/>
                </a:lnTo>
                <a:lnTo>
                  <a:pt x="3842275" y="28420"/>
                </a:lnTo>
                <a:cubicBezTo>
                  <a:pt x="3713125" y="333715"/>
                  <a:pt x="3410777" y="547931"/>
                  <a:pt x="3058388" y="547931"/>
                </a:cubicBezTo>
                <a:cubicBezTo>
                  <a:pt x="2940926" y="547931"/>
                  <a:pt x="2829022" y="524129"/>
                  <a:pt x="2727241" y="481087"/>
                </a:cubicBezTo>
                <a:lnTo>
                  <a:pt x="2726633" y="480794"/>
                </a:lnTo>
                <a:lnTo>
                  <a:pt x="2746323" y="544214"/>
                </a:lnTo>
                <a:cubicBezTo>
                  <a:pt x="2757655" y="599585"/>
                  <a:pt x="2763607" y="656918"/>
                  <a:pt x="2763607" y="715640"/>
                </a:cubicBezTo>
                <a:cubicBezTo>
                  <a:pt x="2763607" y="1185416"/>
                  <a:pt x="2382717" y="1566244"/>
                  <a:pt x="1912865" y="1566244"/>
                </a:cubicBezTo>
                <a:cubicBezTo>
                  <a:pt x="1443013" y="1566244"/>
                  <a:pt x="1062123" y="1185416"/>
                  <a:pt x="1062123" y="715640"/>
                </a:cubicBezTo>
                <a:cubicBezTo>
                  <a:pt x="1062123" y="656918"/>
                  <a:pt x="1068074" y="599585"/>
                  <a:pt x="1079407" y="544214"/>
                </a:cubicBezTo>
                <a:lnTo>
                  <a:pt x="1095821" y="491346"/>
                </a:lnTo>
                <a:lnTo>
                  <a:pt x="1045695" y="509690"/>
                </a:lnTo>
                <a:cubicBezTo>
                  <a:pt x="965778" y="534543"/>
                  <a:pt x="880808" y="547931"/>
                  <a:pt x="792710" y="547931"/>
                </a:cubicBezTo>
                <a:cubicBezTo>
                  <a:pt x="440321" y="547931"/>
                  <a:pt x="137973" y="333715"/>
                  <a:pt x="8824" y="28420"/>
                </a:cubicBezTo>
                <a:close/>
              </a:path>
            </a:pathLst>
          </a:custGeom>
          <a:solidFill>
            <a:schemeClr val="accent1"/>
          </a:solidFill>
          <a:ln w="19050" cap="flat" cmpd="sng" algn="ctr">
            <a:noFill/>
            <a:prstDash val="dash"/>
          </a:ln>
          <a:effectLst/>
        </p:spPr>
        <p:txBody>
          <a:bodyPr wrap="square" anchor="ctr">
            <a:noAutofit/>
          </a:bodyPr>
          <a:lstStyle/>
          <a:p>
            <a:pPr algn="ctr">
              <a:defRPr/>
            </a:pPr>
            <a:endParaRPr lang="zh-CN" altLang="en-US" kern="0">
              <a:solidFill>
                <a:prstClr val="white"/>
              </a:solidFill>
            </a:endParaRPr>
          </a:p>
        </p:txBody>
      </p:sp>
      <p:sp>
        <p:nvSpPr>
          <p:cNvPr id="23" name="MH_Other_16"/>
          <p:cNvSpPr/>
          <p:nvPr>
            <p:custDataLst>
              <p:tags r:id="rId6"/>
            </p:custDataLst>
          </p:nvPr>
        </p:nvSpPr>
        <p:spPr>
          <a:xfrm>
            <a:off x="9611039" y="3260756"/>
            <a:ext cx="783132" cy="781951"/>
          </a:xfrm>
          <a:prstGeom prst="ellipse">
            <a:avLst/>
          </a:prstGeom>
          <a:solidFill>
            <a:srgbClr val="FEFFFF"/>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r>
              <a:rPr lang="en-US" altLang="zh-CN" kern="0" dirty="0">
                <a:solidFill>
                  <a:srgbClr val="404040"/>
                </a:solidFill>
              </a:rPr>
              <a:t>03</a:t>
            </a:r>
            <a:endParaRPr lang="zh-CN" altLang="en-US" kern="0" dirty="0">
              <a:solidFill>
                <a:srgbClr val="404040"/>
              </a:solidFill>
            </a:endParaRPr>
          </a:p>
        </p:txBody>
      </p:sp>
      <p:sp>
        <p:nvSpPr>
          <p:cNvPr id="24" name="矩形 23"/>
          <p:cNvSpPr/>
          <p:nvPr/>
        </p:nvSpPr>
        <p:spPr>
          <a:xfrm>
            <a:off x="8744034" y="1670236"/>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7" name="矩形 26"/>
          <p:cNvSpPr/>
          <p:nvPr/>
        </p:nvSpPr>
        <p:spPr>
          <a:xfrm>
            <a:off x="1136129" y="4346295"/>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8" name="KSO_Shape"/>
          <p:cNvSpPr/>
          <p:nvPr/>
        </p:nvSpPr>
        <p:spPr bwMode="auto">
          <a:xfrm>
            <a:off x="183629" y="4839495"/>
            <a:ext cx="595086" cy="386806"/>
          </a:xfrm>
          <a:custGeom>
            <a:avLst/>
            <a:gdLst>
              <a:gd name="T0" fmla="*/ 2147483646 w 2758"/>
              <a:gd name="T1" fmla="*/ 2147483646 h 1666"/>
              <a:gd name="T2" fmla="*/ 2147483646 w 2758"/>
              <a:gd name="T3" fmla="*/ 2147483646 h 1666"/>
              <a:gd name="T4" fmla="*/ 2147483646 w 2758"/>
              <a:gd name="T5" fmla="*/ 2147483646 h 1666"/>
              <a:gd name="T6" fmla="*/ 2147483646 w 2758"/>
              <a:gd name="T7" fmla="*/ 2147483646 h 1666"/>
              <a:gd name="T8" fmla="*/ 2147483646 w 2758"/>
              <a:gd name="T9" fmla="*/ 2147483646 h 1666"/>
              <a:gd name="T10" fmla="*/ 2147483646 w 2758"/>
              <a:gd name="T11" fmla="*/ 2147483646 h 1666"/>
              <a:gd name="T12" fmla="*/ 2147483646 w 2758"/>
              <a:gd name="T13" fmla="*/ 2147483646 h 1666"/>
              <a:gd name="T14" fmla="*/ 2147483646 w 2758"/>
              <a:gd name="T15" fmla="*/ 2147483646 h 1666"/>
              <a:gd name="T16" fmla="*/ 2147483646 w 2758"/>
              <a:gd name="T17" fmla="*/ 2147483646 h 1666"/>
              <a:gd name="T18" fmla="*/ 2147483646 w 2758"/>
              <a:gd name="T19" fmla="*/ 2147483646 h 1666"/>
              <a:gd name="T20" fmla="*/ 2147483646 w 2758"/>
              <a:gd name="T21" fmla="*/ 2147483646 h 1666"/>
              <a:gd name="T22" fmla="*/ 2147483646 w 2758"/>
              <a:gd name="T23" fmla="*/ 2147483646 h 1666"/>
              <a:gd name="T24" fmla="*/ 2147483646 w 2758"/>
              <a:gd name="T25" fmla="*/ 2147483646 h 1666"/>
              <a:gd name="T26" fmla="*/ 2147483646 w 2758"/>
              <a:gd name="T27" fmla="*/ 2147483646 h 1666"/>
              <a:gd name="T28" fmla="*/ 2147483646 w 2758"/>
              <a:gd name="T29" fmla="*/ 2147483646 h 1666"/>
              <a:gd name="T30" fmla="*/ 2147483646 w 2758"/>
              <a:gd name="T31" fmla="*/ 2147483646 h 1666"/>
              <a:gd name="T32" fmla="*/ 2147483646 w 2758"/>
              <a:gd name="T33" fmla="*/ 2147483646 h 1666"/>
              <a:gd name="T34" fmla="*/ 2147483646 w 2758"/>
              <a:gd name="T35" fmla="*/ 2147483646 h 1666"/>
              <a:gd name="T36" fmla="*/ 2147483646 w 2758"/>
              <a:gd name="T37" fmla="*/ 2147483646 h 1666"/>
              <a:gd name="T38" fmla="*/ 2147483646 w 2758"/>
              <a:gd name="T39" fmla="*/ 2147483646 h 1666"/>
              <a:gd name="T40" fmla="*/ 2147483646 w 2758"/>
              <a:gd name="T41" fmla="*/ 2147483646 h 1666"/>
              <a:gd name="T42" fmla="*/ 2147483646 w 2758"/>
              <a:gd name="T43" fmla="*/ 2147483646 h 1666"/>
              <a:gd name="T44" fmla="*/ 2147483646 w 2758"/>
              <a:gd name="T45" fmla="*/ 2147483646 h 1666"/>
              <a:gd name="T46" fmla="*/ 2147483646 w 2758"/>
              <a:gd name="T47" fmla="*/ 2147483646 h 1666"/>
              <a:gd name="T48" fmla="*/ 2147483646 w 2758"/>
              <a:gd name="T49" fmla="*/ 2147483646 h 1666"/>
              <a:gd name="T50" fmla="*/ 2147483646 w 2758"/>
              <a:gd name="T51" fmla="*/ 2147483646 h 1666"/>
              <a:gd name="T52" fmla="*/ 2147483646 w 2758"/>
              <a:gd name="T53" fmla="*/ 2147483646 h 1666"/>
              <a:gd name="T54" fmla="*/ 2147483646 w 2758"/>
              <a:gd name="T55" fmla="*/ 2147483646 h 1666"/>
              <a:gd name="T56" fmla="*/ 2147483646 w 2758"/>
              <a:gd name="T57" fmla="*/ 2147483646 h 1666"/>
              <a:gd name="T58" fmla="*/ 2147483646 w 2758"/>
              <a:gd name="T59" fmla="*/ 2147483646 h 1666"/>
              <a:gd name="T60" fmla="*/ 2147483646 w 2758"/>
              <a:gd name="T61" fmla="*/ 2147483646 h 1666"/>
              <a:gd name="T62" fmla="*/ 2147483646 w 2758"/>
              <a:gd name="T63" fmla="*/ 2147483646 h 1666"/>
              <a:gd name="T64" fmla="*/ 2147483646 w 2758"/>
              <a:gd name="T65" fmla="*/ 2147483646 h 1666"/>
              <a:gd name="T66" fmla="*/ 2147483646 w 2758"/>
              <a:gd name="T67" fmla="*/ 2147483646 h 1666"/>
              <a:gd name="T68" fmla="*/ 2147483646 w 2758"/>
              <a:gd name="T69" fmla="*/ 2147483646 h 1666"/>
              <a:gd name="T70" fmla="*/ 2147483646 w 2758"/>
              <a:gd name="T71" fmla="*/ 2147483646 h 1666"/>
              <a:gd name="T72" fmla="*/ 2147483646 w 2758"/>
              <a:gd name="T73" fmla="*/ 2147483646 h 1666"/>
              <a:gd name="T74" fmla="*/ 2147483646 w 2758"/>
              <a:gd name="T75" fmla="*/ 2147483646 h 1666"/>
              <a:gd name="T76" fmla="*/ 2147483646 w 2758"/>
              <a:gd name="T77" fmla="*/ 2147483646 h 1666"/>
              <a:gd name="T78" fmla="*/ 2147483646 w 2758"/>
              <a:gd name="T79" fmla="*/ 2147483646 h 1666"/>
              <a:gd name="T80" fmla="*/ 2147483646 w 2758"/>
              <a:gd name="T81" fmla="*/ 2147483646 h 1666"/>
              <a:gd name="T82" fmla="*/ 2147483646 w 2758"/>
              <a:gd name="T83" fmla="*/ 2147483646 h 1666"/>
              <a:gd name="T84" fmla="*/ 2147483646 w 2758"/>
              <a:gd name="T85" fmla="*/ 2147483646 h 1666"/>
              <a:gd name="T86" fmla="*/ 2147483646 w 2758"/>
              <a:gd name="T87" fmla="*/ 2147483646 h 1666"/>
              <a:gd name="T88" fmla="*/ 2147483646 w 2758"/>
              <a:gd name="T89" fmla="*/ 2147483646 h 1666"/>
              <a:gd name="T90" fmla="*/ 2147483646 w 2758"/>
              <a:gd name="T91" fmla="*/ 2147483646 h 1666"/>
              <a:gd name="T92" fmla="*/ 2147483646 w 2758"/>
              <a:gd name="T93" fmla="*/ 2147483646 h 1666"/>
              <a:gd name="T94" fmla="*/ 2147483646 w 2758"/>
              <a:gd name="T95" fmla="*/ 2147483646 h 1666"/>
              <a:gd name="T96" fmla="*/ 2147483646 w 2758"/>
              <a:gd name="T97" fmla="*/ 2147483646 h 1666"/>
              <a:gd name="T98" fmla="*/ 2147483646 w 2758"/>
              <a:gd name="T99" fmla="*/ 2147483646 h 1666"/>
              <a:gd name="T100" fmla="*/ 2147483646 w 2758"/>
              <a:gd name="T101" fmla="*/ 2147483646 h 1666"/>
              <a:gd name="T102" fmla="*/ 2147483646 w 2758"/>
              <a:gd name="T103" fmla="*/ 2147483646 h 1666"/>
              <a:gd name="T104" fmla="*/ 2147483646 w 2758"/>
              <a:gd name="T105" fmla="*/ 2147483646 h 1666"/>
              <a:gd name="T106" fmla="*/ 2147483646 w 2758"/>
              <a:gd name="T107" fmla="*/ 2147483646 h 1666"/>
              <a:gd name="T108" fmla="*/ 2147483646 w 2758"/>
              <a:gd name="T109" fmla="*/ 2147483646 h 1666"/>
              <a:gd name="T110" fmla="*/ 2147483646 w 2758"/>
              <a:gd name="T111" fmla="*/ 2147483646 h 1666"/>
              <a:gd name="T112" fmla="*/ 2147483646 w 2758"/>
              <a:gd name="T113" fmla="*/ 2147483646 h 1666"/>
              <a:gd name="T114" fmla="*/ 2147483646 w 2758"/>
              <a:gd name="T115" fmla="*/ 2147483646 h 1666"/>
              <a:gd name="T116" fmla="*/ 2147483646 w 2758"/>
              <a:gd name="T117" fmla="*/ 2147483646 h 1666"/>
              <a:gd name="T118" fmla="*/ 2147483646 w 2758"/>
              <a:gd name="T119" fmla="*/ 2147483646 h 1666"/>
              <a:gd name="T120" fmla="*/ 2147483646 w 2758"/>
              <a:gd name="T121" fmla="*/ 2147483646 h 1666"/>
              <a:gd name="T122" fmla="*/ 2147483646 w 2758"/>
              <a:gd name="T123" fmla="*/ 2147483646 h 1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58" h="1666">
                <a:moveTo>
                  <a:pt x="931" y="1269"/>
                </a:moveTo>
                <a:lnTo>
                  <a:pt x="895" y="1297"/>
                </a:lnTo>
                <a:lnTo>
                  <a:pt x="864" y="1328"/>
                </a:lnTo>
                <a:lnTo>
                  <a:pt x="839" y="1359"/>
                </a:lnTo>
                <a:lnTo>
                  <a:pt x="816" y="1392"/>
                </a:lnTo>
                <a:lnTo>
                  <a:pt x="1102" y="1555"/>
                </a:lnTo>
                <a:lnTo>
                  <a:pt x="1172" y="1557"/>
                </a:lnTo>
                <a:lnTo>
                  <a:pt x="1210" y="1555"/>
                </a:lnTo>
                <a:lnTo>
                  <a:pt x="1243" y="1547"/>
                </a:lnTo>
                <a:lnTo>
                  <a:pt x="1269" y="1535"/>
                </a:lnTo>
                <a:lnTo>
                  <a:pt x="1293" y="1518"/>
                </a:lnTo>
                <a:lnTo>
                  <a:pt x="1310" y="1495"/>
                </a:lnTo>
                <a:lnTo>
                  <a:pt x="1323" y="1466"/>
                </a:lnTo>
                <a:lnTo>
                  <a:pt x="1331" y="1434"/>
                </a:lnTo>
                <a:lnTo>
                  <a:pt x="1333" y="1397"/>
                </a:lnTo>
                <a:lnTo>
                  <a:pt x="1164" y="1397"/>
                </a:lnTo>
                <a:lnTo>
                  <a:pt x="931" y="1269"/>
                </a:lnTo>
                <a:close/>
                <a:moveTo>
                  <a:pt x="1060" y="975"/>
                </a:moveTo>
                <a:lnTo>
                  <a:pt x="1026" y="983"/>
                </a:lnTo>
                <a:lnTo>
                  <a:pt x="993" y="992"/>
                </a:lnTo>
                <a:lnTo>
                  <a:pt x="964" y="1006"/>
                </a:lnTo>
                <a:lnTo>
                  <a:pt x="937" y="1021"/>
                </a:lnTo>
                <a:lnTo>
                  <a:pt x="912" y="1040"/>
                </a:lnTo>
                <a:lnTo>
                  <a:pt x="891" y="1061"/>
                </a:lnTo>
                <a:lnTo>
                  <a:pt x="872" y="1084"/>
                </a:lnTo>
                <a:lnTo>
                  <a:pt x="855" y="1111"/>
                </a:lnTo>
                <a:lnTo>
                  <a:pt x="1195" y="1292"/>
                </a:lnTo>
                <a:lnTo>
                  <a:pt x="1352" y="1296"/>
                </a:lnTo>
                <a:lnTo>
                  <a:pt x="1392" y="1294"/>
                </a:lnTo>
                <a:lnTo>
                  <a:pt x="1427" y="1288"/>
                </a:lnTo>
                <a:lnTo>
                  <a:pt x="1456" y="1276"/>
                </a:lnTo>
                <a:lnTo>
                  <a:pt x="1481" y="1263"/>
                </a:lnTo>
                <a:lnTo>
                  <a:pt x="1500" y="1244"/>
                </a:lnTo>
                <a:lnTo>
                  <a:pt x="1513" y="1221"/>
                </a:lnTo>
                <a:lnTo>
                  <a:pt x="1521" y="1192"/>
                </a:lnTo>
                <a:lnTo>
                  <a:pt x="1523" y="1161"/>
                </a:lnTo>
                <a:lnTo>
                  <a:pt x="1521" y="1142"/>
                </a:lnTo>
                <a:lnTo>
                  <a:pt x="1517" y="1121"/>
                </a:lnTo>
                <a:lnTo>
                  <a:pt x="1510" y="1096"/>
                </a:lnTo>
                <a:lnTo>
                  <a:pt x="1498" y="1071"/>
                </a:lnTo>
                <a:lnTo>
                  <a:pt x="1241" y="1075"/>
                </a:lnTo>
                <a:lnTo>
                  <a:pt x="1060" y="975"/>
                </a:lnTo>
                <a:close/>
                <a:moveTo>
                  <a:pt x="1137" y="668"/>
                </a:moveTo>
                <a:lnTo>
                  <a:pt x="1104" y="670"/>
                </a:lnTo>
                <a:lnTo>
                  <a:pt x="1074" y="676"/>
                </a:lnTo>
                <a:lnTo>
                  <a:pt x="1047" y="687"/>
                </a:lnTo>
                <a:lnTo>
                  <a:pt x="1020" y="702"/>
                </a:lnTo>
                <a:lnTo>
                  <a:pt x="997" y="722"/>
                </a:lnTo>
                <a:lnTo>
                  <a:pt x="976" y="745"/>
                </a:lnTo>
                <a:lnTo>
                  <a:pt x="954" y="772"/>
                </a:lnTo>
                <a:lnTo>
                  <a:pt x="937" y="804"/>
                </a:lnTo>
                <a:lnTo>
                  <a:pt x="1269" y="969"/>
                </a:lnTo>
                <a:lnTo>
                  <a:pt x="1454" y="971"/>
                </a:lnTo>
                <a:lnTo>
                  <a:pt x="1502" y="969"/>
                </a:lnTo>
                <a:lnTo>
                  <a:pt x="1542" y="962"/>
                </a:lnTo>
                <a:lnTo>
                  <a:pt x="1579" y="952"/>
                </a:lnTo>
                <a:lnTo>
                  <a:pt x="1608" y="937"/>
                </a:lnTo>
                <a:lnTo>
                  <a:pt x="1631" y="916"/>
                </a:lnTo>
                <a:lnTo>
                  <a:pt x="1646" y="893"/>
                </a:lnTo>
                <a:lnTo>
                  <a:pt x="1656" y="864"/>
                </a:lnTo>
                <a:lnTo>
                  <a:pt x="1659" y="833"/>
                </a:lnTo>
                <a:lnTo>
                  <a:pt x="1657" y="810"/>
                </a:lnTo>
                <a:lnTo>
                  <a:pt x="1650" y="789"/>
                </a:lnTo>
                <a:lnTo>
                  <a:pt x="1640" y="772"/>
                </a:lnTo>
                <a:lnTo>
                  <a:pt x="1625" y="758"/>
                </a:lnTo>
                <a:lnTo>
                  <a:pt x="1604" y="749"/>
                </a:lnTo>
                <a:lnTo>
                  <a:pt x="1579" y="741"/>
                </a:lnTo>
                <a:lnTo>
                  <a:pt x="1550" y="735"/>
                </a:lnTo>
                <a:lnTo>
                  <a:pt x="1517" y="733"/>
                </a:lnTo>
                <a:lnTo>
                  <a:pt x="1293" y="733"/>
                </a:lnTo>
                <a:lnTo>
                  <a:pt x="1273" y="718"/>
                </a:lnTo>
                <a:lnTo>
                  <a:pt x="1254" y="704"/>
                </a:lnTo>
                <a:lnTo>
                  <a:pt x="1233" y="693"/>
                </a:lnTo>
                <a:lnTo>
                  <a:pt x="1214" y="683"/>
                </a:lnTo>
                <a:lnTo>
                  <a:pt x="1195" y="678"/>
                </a:lnTo>
                <a:lnTo>
                  <a:pt x="1175" y="672"/>
                </a:lnTo>
                <a:lnTo>
                  <a:pt x="1156" y="668"/>
                </a:lnTo>
                <a:lnTo>
                  <a:pt x="1137" y="668"/>
                </a:lnTo>
                <a:close/>
                <a:moveTo>
                  <a:pt x="1694" y="240"/>
                </a:moveTo>
                <a:lnTo>
                  <a:pt x="1898" y="466"/>
                </a:lnTo>
                <a:lnTo>
                  <a:pt x="1874" y="497"/>
                </a:lnTo>
                <a:lnTo>
                  <a:pt x="1855" y="520"/>
                </a:lnTo>
                <a:lnTo>
                  <a:pt x="2251" y="518"/>
                </a:lnTo>
                <a:lnTo>
                  <a:pt x="2303" y="516"/>
                </a:lnTo>
                <a:lnTo>
                  <a:pt x="2351" y="516"/>
                </a:lnTo>
                <a:lnTo>
                  <a:pt x="2395" y="512"/>
                </a:lnTo>
                <a:lnTo>
                  <a:pt x="2435" y="511"/>
                </a:lnTo>
                <a:lnTo>
                  <a:pt x="2474" y="505"/>
                </a:lnTo>
                <a:lnTo>
                  <a:pt x="2508" y="501"/>
                </a:lnTo>
                <a:lnTo>
                  <a:pt x="2539" y="493"/>
                </a:lnTo>
                <a:lnTo>
                  <a:pt x="2568" y="488"/>
                </a:lnTo>
                <a:lnTo>
                  <a:pt x="2593" y="478"/>
                </a:lnTo>
                <a:lnTo>
                  <a:pt x="2614" y="470"/>
                </a:lnTo>
                <a:lnTo>
                  <a:pt x="2631" y="459"/>
                </a:lnTo>
                <a:lnTo>
                  <a:pt x="2647" y="449"/>
                </a:lnTo>
                <a:lnTo>
                  <a:pt x="2658" y="436"/>
                </a:lnTo>
                <a:lnTo>
                  <a:pt x="2666" y="424"/>
                </a:lnTo>
                <a:lnTo>
                  <a:pt x="2672" y="411"/>
                </a:lnTo>
                <a:lnTo>
                  <a:pt x="2673" y="395"/>
                </a:lnTo>
                <a:lnTo>
                  <a:pt x="2672" y="380"/>
                </a:lnTo>
                <a:lnTo>
                  <a:pt x="2668" y="363"/>
                </a:lnTo>
                <a:lnTo>
                  <a:pt x="2662" y="349"/>
                </a:lnTo>
                <a:lnTo>
                  <a:pt x="2652" y="336"/>
                </a:lnTo>
                <a:lnTo>
                  <a:pt x="2639" y="324"/>
                </a:lnTo>
                <a:lnTo>
                  <a:pt x="2625" y="313"/>
                </a:lnTo>
                <a:lnTo>
                  <a:pt x="2608" y="301"/>
                </a:lnTo>
                <a:lnTo>
                  <a:pt x="2587" y="294"/>
                </a:lnTo>
                <a:lnTo>
                  <a:pt x="2566" y="284"/>
                </a:lnTo>
                <a:lnTo>
                  <a:pt x="2541" y="278"/>
                </a:lnTo>
                <a:lnTo>
                  <a:pt x="2512" y="273"/>
                </a:lnTo>
                <a:lnTo>
                  <a:pt x="2481" y="267"/>
                </a:lnTo>
                <a:lnTo>
                  <a:pt x="2449" y="263"/>
                </a:lnTo>
                <a:lnTo>
                  <a:pt x="2412" y="261"/>
                </a:lnTo>
                <a:lnTo>
                  <a:pt x="2374" y="259"/>
                </a:lnTo>
                <a:lnTo>
                  <a:pt x="2334" y="259"/>
                </a:lnTo>
                <a:lnTo>
                  <a:pt x="1694" y="240"/>
                </a:lnTo>
                <a:close/>
                <a:moveTo>
                  <a:pt x="1060" y="109"/>
                </a:moveTo>
                <a:lnTo>
                  <a:pt x="1039" y="117"/>
                </a:lnTo>
                <a:lnTo>
                  <a:pt x="1018" y="125"/>
                </a:lnTo>
                <a:lnTo>
                  <a:pt x="993" y="134"/>
                </a:lnTo>
                <a:lnTo>
                  <a:pt x="966" y="146"/>
                </a:lnTo>
                <a:lnTo>
                  <a:pt x="937" y="159"/>
                </a:lnTo>
                <a:lnTo>
                  <a:pt x="906" y="173"/>
                </a:lnTo>
                <a:lnTo>
                  <a:pt x="872" y="188"/>
                </a:lnTo>
                <a:lnTo>
                  <a:pt x="835" y="203"/>
                </a:lnTo>
                <a:lnTo>
                  <a:pt x="799" y="221"/>
                </a:lnTo>
                <a:lnTo>
                  <a:pt x="757" y="240"/>
                </a:lnTo>
                <a:lnTo>
                  <a:pt x="714" y="261"/>
                </a:lnTo>
                <a:lnTo>
                  <a:pt x="670" y="282"/>
                </a:lnTo>
                <a:lnTo>
                  <a:pt x="622" y="305"/>
                </a:lnTo>
                <a:lnTo>
                  <a:pt x="572" y="328"/>
                </a:lnTo>
                <a:lnTo>
                  <a:pt x="520" y="353"/>
                </a:lnTo>
                <a:lnTo>
                  <a:pt x="467" y="380"/>
                </a:lnTo>
                <a:lnTo>
                  <a:pt x="150" y="380"/>
                </a:lnTo>
                <a:lnTo>
                  <a:pt x="123" y="480"/>
                </a:lnTo>
                <a:lnTo>
                  <a:pt x="104" y="580"/>
                </a:lnTo>
                <a:lnTo>
                  <a:pt x="92" y="679"/>
                </a:lnTo>
                <a:lnTo>
                  <a:pt x="88" y="779"/>
                </a:lnTo>
                <a:lnTo>
                  <a:pt x="92" y="875"/>
                </a:lnTo>
                <a:lnTo>
                  <a:pt x="102" y="971"/>
                </a:lnTo>
                <a:lnTo>
                  <a:pt x="119" y="1069"/>
                </a:lnTo>
                <a:lnTo>
                  <a:pt x="142" y="1169"/>
                </a:lnTo>
                <a:lnTo>
                  <a:pt x="378" y="1169"/>
                </a:lnTo>
                <a:lnTo>
                  <a:pt x="417" y="1228"/>
                </a:lnTo>
                <a:lnTo>
                  <a:pt x="459" y="1286"/>
                </a:lnTo>
                <a:lnTo>
                  <a:pt x="501" y="1340"/>
                </a:lnTo>
                <a:lnTo>
                  <a:pt x="545" y="1390"/>
                </a:lnTo>
                <a:lnTo>
                  <a:pt x="591" y="1438"/>
                </a:lnTo>
                <a:lnTo>
                  <a:pt x="640" y="1482"/>
                </a:lnTo>
                <a:lnTo>
                  <a:pt x="688" y="1524"/>
                </a:lnTo>
                <a:lnTo>
                  <a:pt x="737" y="1562"/>
                </a:lnTo>
                <a:lnTo>
                  <a:pt x="757" y="1566"/>
                </a:lnTo>
                <a:lnTo>
                  <a:pt x="774" y="1568"/>
                </a:lnTo>
                <a:lnTo>
                  <a:pt x="787" y="1570"/>
                </a:lnTo>
                <a:lnTo>
                  <a:pt x="797" y="1570"/>
                </a:lnTo>
                <a:lnTo>
                  <a:pt x="805" y="1570"/>
                </a:lnTo>
                <a:lnTo>
                  <a:pt x="814" y="1570"/>
                </a:lnTo>
                <a:lnTo>
                  <a:pt x="826" y="1568"/>
                </a:lnTo>
                <a:lnTo>
                  <a:pt x="839" y="1566"/>
                </a:lnTo>
                <a:lnTo>
                  <a:pt x="855" y="1564"/>
                </a:lnTo>
                <a:lnTo>
                  <a:pt x="872" y="1562"/>
                </a:lnTo>
                <a:lnTo>
                  <a:pt x="891" y="1559"/>
                </a:lnTo>
                <a:lnTo>
                  <a:pt x="912" y="1555"/>
                </a:lnTo>
                <a:lnTo>
                  <a:pt x="695" y="1441"/>
                </a:lnTo>
                <a:lnTo>
                  <a:pt x="720" y="1380"/>
                </a:lnTo>
                <a:lnTo>
                  <a:pt x="753" y="1322"/>
                </a:lnTo>
                <a:lnTo>
                  <a:pt x="791" y="1267"/>
                </a:lnTo>
                <a:lnTo>
                  <a:pt x="835" y="1215"/>
                </a:lnTo>
                <a:lnTo>
                  <a:pt x="728" y="1155"/>
                </a:lnTo>
                <a:lnTo>
                  <a:pt x="753" y="1107"/>
                </a:lnTo>
                <a:lnTo>
                  <a:pt x="778" y="1065"/>
                </a:lnTo>
                <a:lnTo>
                  <a:pt x="803" y="1027"/>
                </a:lnTo>
                <a:lnTo>
                  <a:pt x="830" y="994"/>
                </a:lnTo>
                <a:lnTo>
                  <a:pt x="855" y="967"/>
                </a:lnTo>
                <a:lnTo>
                  <a:pt x="883" y="942"/>
                </a:lnTo>
                <a:lnTo>
                  <a:pt x="910" y="925"/>
                </a:lnTo>
                <a:lnTo>
                  <a:pt x="939" y="912"/>
                </a:lnTo>
                <a:lnTo>
                  <a:pt x="816" y="846"/>
                </a:lnTo>
                <a:lnTo>
                  <a:pt x="832" y="812"/>
                </a:lnTo>
                <a:lnTo>
                  <a:pt x="849" y="781"/>
                </a:lnTo>
                <a:lnTo>
                  <a:pt x="864" y="750"/>
                </a:lnTo>
                <a:lnTo>
                  <a:pt x="882" y="724"/>
                </a:lnTo>
                <a:lnTo>
                  <a:pt x="899" y="697"/>
                </a:lnTo>
                <a:lnTo>
                  <a:pt x="918" y="674"/>
                </a:lnTo>
                <a:lnTo>
                  <a:pt x="937" y="653"/>
                </a:lnTo>
                <a:lnTo>
                  <a:pt x="956" y="633"/>
                </a:lnTo>
                <a:lnTo>
                  <a:pt x="976" y="616"/>
                </a:lnTo>
                <a:lnTo>
                  <a:pt x="997" y="603"/>
                </a:lnTo>
                <a:lnTo>
                  <a:pt x="1020" y="591"/>
                </a:lnTo>
                <a:lnTo>
                  <a:pt x="1041" y="580"/>
                </a:lnTo>
                <a:lnTo>
                  <a:pt x="1064" y="572"/>
                </a:lnTo>
                <a:lnTo>
                  <a:pt x="1087" y="566"/>
                </a:lnTo>
                <a:lnTo>
                  <a:pt x="1112" y="564"/>
                </a:lnTo>
                <a:lnTo>
                  <a:pt x="1137" y="562"/>
                </a:lnTo>
                <a:lnTo>
                  <a:pt x="1181" y="566"/>
                </a:lnTo>
                <a:lnTo>
                  <a:pt x="1225" y="578"/>
                </a:lnTo>
                <a:lnTo>
                  <a:pt x="1248" y="585"/>
                </a:lnTo>
                <a:lnTo>
                  <a:pt x="1271" y="597"/>
                </a:lnTo>
                <a:lnTo>
                  <a:pt x="1294" y="610"/>
                </a:lnTo>
                <a:lnTo>
                  <a:pt x="1317" y="624"/>
                </a:lnTo>
                <a:lnTo>
                  <a:pt x="1477" y="622"/>
                </a:lnTo>
                <a:lnTo>
                  <a:pt x="1431" y="599"/>
                </a:lnTo>
                <a:lnTo>
                  <a:pt x="1385" y="568"/>
                </a:lnTo>
                <a:lnTo>
                  <a:pt x="1335" y="530"/>
                </a:lnTo>
                <a:lnTo>
                  <a:pt x="1285" y="484"/>
                </a:lnTo>
                <a:lnTo>
                  <a:pt x="1248" y="505"/>
                </a:lnTo>
                <a:lnTo>
                  <a:pt x="1214" y="524"/>
                </a:lnTo>
                <a:lnTo>
                  <a:pt x="1177" y="539"/>
                </a:lnTo>
                <a:lnTo>
                  <a:pt x="1139" y="553"/>
                </a:lnTo>
                <a:lnTo>
                  <a:pt x="1102" y="562"/>
                </a:lnTo>
                <a:lnTo>
                  <a:pt x="1064" y="570"/>
                </a:lnTo>
                <a:lnTo>
                  <a:pt x="1026" y="574"/>
                </a:lnTo>
                <a:lnTo>
                  <a:pt x="987" y="576"/>
                </a:lnTo>
                <a:lnTo>
                  <a:pt x="947" y="572"/>
                </a:lnTo>
                <a:lnTo>
                  <a:pt x="943" y="466"/>
                </a:lnTo>
                <a:lnTo>
                  <a:pt x="972" y="468"/>
                </a:lnTo>
                <a:lnTo>
                  <a:pt x="1014" y="466"/>
                </a:lnTo>
                <a:lnTo>
                  <a:pt x="1056" y="461"/>
                </a:lnTo>
                <a:lnTo>
                  <a:pt x="1099" y="453"/>
                </a:lnTo>
                <a:lnTo>
                  <a:pt x="1141" y="441"/>
                </a:lnTo>
                <a:lnTo>
                  <a:pt x="1181" y="424"/>
                </a:lnTo>
                <a:lnTo>
                  <a:pt x="1221" y="405"/>
                </a:lnTo>
                <a:lnTo>
                  <a:pt x="1262" y="384"/>
                </a:lnTo>
                <a:lnTo>
                  <a:pt x="1302" y="357"/>
                </a:lnTo>
                <a:lnTo>
                  <a:pt x="1339" y="401"/>
                </a:lnTo>
                <a:lnTo>
                  <a:pt x="1375" y="440"/>
                </a:lnTo>
                <a:lnTo>
                  <a:pt x="1414" y="474"/>
                </a:lnTo>
                <a:lnTo>
                  <a:pt x="1450" y="499"/>
                </a:lnTo>
                <a:lnTo>
                  <a:pt x="1487" y="520"/>
                </a:lnTo>
                <a:lnTo>
                  <a:pt x="1525" y="536"/>
                </a:lnTo>
                <a:lnTo>
                  <a:pt x="1561" y="545"/>
                </a:lnTo>
                <a:lnTo>
                  <a:pt x="1600" y="547"/>
                </a:lnTo>
                <a:lnTo>
                  <a:pt x="1623" y="547"/>
                </a:lnTo>
                <a:lnTo>
                  <a:pt x="1646" y="543"/>
                </a:lnTo>
                <a:lnTo>
                  <a:pt x="1669" y="536"/>
                </a:lnTo>
                <a:lnTo>
                  <a:pt x="1692" y="526"/>
                </a:lnTo>
                <a:lnTo>
                  <a:pt x="1713" y="514"/>
                </a:lnTo>
                <a:lnTo>
                  <a:pt x="1734" y="501"/>
                </a:lnTo>
                <a:lnTo>
                  <a:pt x="1753" y="484"/>
                </a:lnTo>
                <a:lnTo>
                  <a:pt x="1773" y="464"/>
                </a:lnTo>
                <a:lnTo>
                  <a:pt x="1502" y="155"/>
                </a:lnTo>
                <a:lnTo>
                  <a:pt x="1060" y="109"/>
                </a:lnTo>
                <a:close/>
                <a:moveTo>
                  <a:pt x="1054" y="0"/>
                </a:moveTo>
                <a:lnTo>
                  <a:pt x="1536" y="54"/>
                </a:lnTo>
                <a:lnTo>
                  <a:pt x="1608" y="134"/>
                </a:lnTo>
                <a:lnTo>
                  <a:pt x="2318" y="154"/>
                </a:lnTo>
                <a:lnTo>
                  <a:pt x="2378" y="155"/>
                </a:lnTo>
                <a:lnTo>
                  <a:pt x="2431" y="157"/>
                </a:lnTo>
                <a:lnTo>
                  <a:pt x="2481" y="161"/>
                </a:lnTo>
                <a:lnTo>
                  <a:pt x="2528" y="167"/>
                </a:lnTo>
                <a:lnTo>
                  <a:pt x="2568" y="175"/>
                </a:lnTo>
                <a:lnTo>
                  <a:pt x="2602" y="184"/>
                </a:lnTo>
                <a:lnTo>
                  <a:pt x="2635" y="196"/>
                </a:lnTo>
                <a:lnTo>
                  <a:pt x="2662" y="207"/>
                </a:lnTo>
                <a:lnTo>
                  <a:pt x="2683" y="223"/>
                </a:lnTo>
                <a:lnTo>
                  <a:pt x="2704" y="240"/>
                </a:lnTo>
                <a:lnTo>
                  <a:pt x="2720" y="259"/>
                </a:lnTo>
                <a:lnTo>
                  <a:pt x="2735" y="280"/>
                </a:lnTo>
                <a:lnTo>
                  <a:pt x="2745" y="305"/>
                </a:lnTo>
                <a:lnTo>
                  <a:pt x="2752" y="332"/>
                </a:lnTo>
                <a:lnTo>
                  <a:pt x="2756" y="361"/>
                </a:lnTo>
                <a:lnTo>
                  <a:pt x="2758" y="393"/>
                </a:lnTo>
                <a:lnTo>
                  <a:pt x="2756" y="420"/>
                </a:lnTo>
                <a:lnTo>
                  <a:pt x="2752" y="447"/>
                </a:lnTo>
                <a:lnTo>
                  <a:pt x="2745" y="470"/>
                </a:lnTo>
                <a:lnTo>
                  <a:pt x="2733" y="493"/>
                </a:lnTo>
                <a:lnTo>
                  <a:pt x="2720" y="514"/>
                </a:lnTo>
                <a:lnTo>
                  <a:pt x="2700" y="532"/>
                </a:lnTo>
                <a:lnTo>
                  <a:pt x="2681" y="549"/>
                </a:lnTo>
                <a:lnTo>
                  <a:pt x="2656" y="564"/>
                </a:lnTo>
                <a:lnTo>
                  <a:pt x="2629" y="578"/>
                </a:lnTo>
                <a:lnTo>
                  <a:pt x="2599" y="589"/>
                </a:lnTo>
                <a:lnTo>
                  <a:pt x="2566" y="601"/>
                </a:lnTo>
                <a:lnTo>
                  <a:pt x="2529" y="608"/>
                </a:lnTo>
                <a:lnTo>
                  <a:pt x="2489" y="614"/>
                </a:lnTo>
                <a:lnTo>
                  <a:pt x="2447" y="618"/>
                </a:lnTo>
                <a:lnTo>
                  <a:pt x="2401" y="622"/>
                </a:lnTo>
                <a:lnTo>
                  <a:pt x="2353" y="622"/>
                </a:lnTo>
                <a:lnTo>
                  <a:pt x="1725" y="631"/>
                </a:lnTo>
                <a:lnTo>
                  <a:pt x="1661" y="649"/>
                </a:lnTo>
                <a:lnTo>
                  <a:pt x="1682" y="666"/>
                </a:lnTo>
                <a:lnTo>
                  <a:pt x="1700" y="685"/>
                </a:lnTo>
                <a:lnTo>
                  <a:pt x="1715" y="704"/>
                </a:lnTo>
                <a:lnTo>
                  <a:pt x="1727" y="727"/>
                </a:lnTo>
                <a:lnTo>
                  <a:pt x="1736" y="750"/>
                </a:lnTo>
                <a:lnTo>
                  <a:pt x="1744" y="777"/>
                </a:lnTo>
                <a:lnTo>
                  <a:pt x="1748" y="804"/>
                </a:lnTo>
                <a:lnTo>
                  <a:pt x="1748" y="835"/>
                </a:lnTo>
                <a:lnTo>
                  <a:pt x="1746" y="875"/>
                </a:lnTo>
                <a:lnTo>
                  <a:pt x="1738" y="912"/>
                </a:lnTo>
                <a:lnTo>
                  <a:pt x="1727" y="944"/>
                </a:lnTo>
                <a:lnTo>
                  <a:pt x="1709" y="973"/>
                </a:lnTo>
                <a:lnTo>
                  <a:pt x="1688" y="1000"/>
                </a:lnTo>
                <a:lnTo>
                  <a:pt x="1661" y="1021"/>
                </a:lnTo>
                <a:lnTo>
                  <a:pt x="1631" y="1040"/>
                </a:lnTo>
                <a:lnTo>
                  <a:pt x="1596" y="1056"/>
                </a:lnTo>
                <a:lnTo>
                  <a:pt x="1604" y="1084"/>
                </a:lnTo>
                <a:lnTo>
                  <a:pt x="1609" y="1111"/>
                </a:lnTo>
                <a:lnTo>
                  <a:pt x="1613" y="1136"/>
                </a:lnTo>
                <a:lnTo>
                  <a:pt x="1615" y="1159"/>
                </a:lnTo>
                <a:lnTo>
                  <a:pt x="1611" y="1207"/>
                </a:lnTo>
                <a:lnTo>
                  <a:pt x="1602" y="1251"/>
                </a:lnTo>
                <a:lnTo>
                  <a:pt x="1586" y="1290"/>
                </a:lnTo>
                <a:lnTo>
                  <a:pt x="1565" y="1321"/>
                </a:lnTo>
                <a:lnTo>
                  <a:pt x="1538" y="1347"/>
                </a:lnTo>
                <a:lnTo>
                  <a:pt x="1504" y="1370"/>
                </a:lnTo>
                <a:lnTo>
                  <a:pt x="1463" y="1386"/>
                </a:lnTo>
                <a:lnTo>
                  <a:pt x="1417" y="1397"/>
                </a:lnTo>
                <a:lnTo>
                  <a:pt x="1419" y="1416"/>
                </a:lnTo>
                <a:lnTo>
                  <a:pt x="1419" y="1432"/>
                </a:lnTo>
                <a:lnTo>
                  <a:pt x="1417" y="1459"/>
                </a:lnTo>
                <a:lnTo>
                  <a:pt x="1415" y="1486"/>
                </a:lnTo>
                <a:lnTo>
                  <a:pt x="1410" y="1511"/>
                </a:lnTo>
                <a:lnTo>
                  <a:pt x="1402" y="1532"/>
                </a:lnTo>
                <a:lnTo>
                  <a:pt x="1394" y="1553"/>
                </a:lnTo>
                <a:lnTo>
                  <a:pt x="1383" y="1572"/>
                </a:lnTo>
                <a:lnTo>
                  <a:pt x="1369" y="1589"/>
                </a:lnTo>
                <a:lnTo>
                  <a:pt x="1354" y="1605"/>
                </a:lnTo>
                <a:lnTo>
                  <a:pt x="1337" y="1618"/>
                </a:lnTo>
                <a:lnTo>
                  <a:pt x="1317" y="1630"/>
                </a:lnTo>
                <a:lnTo>
                  <a:pt x="1296" y="1639"/>
                </a:lnTo>
                <a:lnTo>
                  <a:pt x="1273" y="1649"/>
                </a:lnTo>
                <a:lnTo>
                  <a:pt x="1246" y="1654"/>
                </a:lnTo>
                <a:lnTo>
                  <a:pt x="1220" y="1658"/>
                </a:lnTo>
                <a:lnTo>
                  <a:pt x="1191" y="1662"/>
                </a:lnTo>
                <a:lnTo>
                  <a:pt x="1158" y="1662"/>
                </a:lnTo>
                <a:lnTo>
                  <a:pt x="1099" y="1658"/>
                </a:lnTo>
                <a:lnTo>
                  <a:pt x="1033" y="1624"/>
                </a:lnTo>
                <a:lnTo>
                  <a:pt x="979" y="1643"/>
                </a:lnTo>
                <a:lnTo>
                  <a:pt x="928" y="1656"/>
                </a:lnTo>
                <a:lnTo>
                  <a:pt x="876" y="1664"/>
                </a:lnTo>
                <a:lnTo>
                  <a:pt x="828" y="1666"/>
                </a:lnTo>
                <a:lnTo>
                  <a:pt x="809" y="1666"/>
                </a:lnTo>
                <a:lnTo>
                  <a:pt x="785" y="1664"/>
                </a:lnTo>
                <a:lnTo>
                  <a:pt x="757" y="1660"/>
                </a:lnTo>
                <a:lnTo>
                  <a:pt x="722" y="1656"/>
                </a:lnTo>
                <a:lnTo>
                  <a:pt x="676" y="1626"/>
                </a:lnTo>
                <a:lnTo>
                  <a:pt x="628" y="1591"/>
                </a:lnTo>
                <a:lnTo>
                  <a:pt x="578" y="1553"/>
                </a:lnTo>
                <a:lnTo>
                  <a:pt x="530" y="1509"/>
                </a:lnTo>
                <a:lnTo>
                  <a:pt x="482" y="1459"/>
                </a:lnTo>
                <a:lnTo>
                  <a:pt x="432" y="1403"/>
                </a:lnTo>
                <a:lnTo>
                  <a:pt x="382" y="1344"/>
                </a:lnTo>
                <a:lnTo>
                  <a:pt x="332" y="1280"/>
                </a:lnTo>
                <a:lnTo>
                  <a:pt x="83" y="1280"/>
                </a:lnTo>
                <a:lnTo>
                  <a:pt x="63" y="1219"/>
                </a:lnTo>
                <a:lnTo>
                  <a:pt x="46" y="1157"/>
                </a:lnTo>
                <a:lnTo>
                  <a:pt x="33" y="1096"/>
                </a:lnTo>
                <a:lnTo>
                  <a:pt x="19" y="1036"/>
                </a:lnTo>
                <a:lnTo>
                  <a:pt x="11" y="975"/>
                </a:lnTo>
                <a:lnTo>
                  <a:pt x="4" y="914"/>
                </a:lnTo>
                <a:lnTo>
                  <a:pt x="0" y="854"/>
                </a:lnTo>
                <a:lnTo>
                  <a:pt x="0" y="793"/>
                </a:lnTo>
                <a:lnTo>
                  <a:pt x="0" y="724"/>
                </a:lnTo>
                <a:lnTo>
                  <a:pt x="6" y="656"/>
                </a:lnTo>
                <a:lnTo>
                  <a:pt x="11" y="591"/>
                </a:lnTo>
                <a:lnTo>
                  <a:pt x="23" y="526"/>
                </a:lnTo>
                <a:lnTo>
                  <a:pt x="34" y="463"/>
                </a:lnTo>
                <a:lnTo>
                  <a:pt x="52" y="399"/>
                </a:lnTo>
                <a:lnTo>
                  <a:pt x="69" y="336"/>
                </a:lnTo>
                <a:lnTo>
                  <a:pt x="92" y="276"/>
                </a:lnTo>
                <a:lnTo>
                  <a:pt x="465" y="276"/>
                </a:lnTo>
                <a:lnTo>
                  <a:pt x="530" y="236"/>
                </a:lnTo>
                <a:lnTo>
                  <a:pt x="599" y="200"/>
                </a:lnTo>
                <a:lnTo>
                  <a:pt x="668" y="163"/>
                </a:lnTo>
                <a:lnTo>
                  <a:pt x="741" y="129"/>
                </a:lnTo>
                <a:lnTo>
                  <a:pt x="816" y="94"/>
                </a:lnTo>
                <a:lnTo>
                  <a:pt x="893" y="61"/>
                </a:lnTo>
                <a:lnTo>
                  <a:pt x="972" y="31"/>
                </a:lnTo>
                <a:lnTo>
                  <a:pt x="1054"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9" name="矩形 28"/>
          <p:cNvSpPr/>
          <p:nvPr/>
        </p:nvSpPr>
        <p:spPr>
          <a:xfrm>
            <a:off x="1136129" y="5456519"/>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0" name="KSO_Shape"/>
          <p:cNvSpPr/>
          <p:nvPr/>
        </p:nvSpPr>
        <p:spPr bwMode="auto">
          <a:xfrm>
            <a:off x="183629" y="5949719"/>
            <a:ext cx="595086" cy="386806"/>
          </a:xfrm>
          <a:custGeom>
            <a:avLst/>
            <a:gdLst>
              <a:gd name="T0" fmla="*/ 2147483646 w 2758"/>
              <a:gd name="T1" fmla="*/ 2147483646 h 1666"/>
              <a:gd name="T2" fmla="*/ 2147483646 w 2758"/>
              <a:gd name="T3" fmla="*/ 2147483646 h 1666"/>
              <a:gd name="T4" fmla="*/ 2147483646 w 2758"/>
              <a:gd name="T5" fmla="*/ 2147483646 h 1666"/>
              <a:gd name="T6" fmla="*/ 2147483646 w 2758"/>
              <a:gd name="T7" fmla="*/ 2147483646 h 1666"/>
              <a:gd name="T8" fmla="*/ 2147483646 w 2758"/>
              <a:gd name="T9" fmla="*/ 2147483646 h 1666"/>
              <a:gd name="T10" fmla="*/ 2147483646 w 2758"/>
              <a:gd name="T11" fmla="*/ 2147483646 h 1666"/>
              <a:gd name="T12" fmla="*/ 2147483646 w 2758"/>
              <a:gd name="T13" fmla="*/ 2147483646 h 1666"/>
              <a:gd name="T14" fmla="*/ 2147483646 w 2758"/>
              <a:gd name="T15" fmla="*/ 2147483646 h 1666"/>
              <a:gd name="T16" fmla="*/ 2147483646 w 2758"/>
              <a:gd name="T17" fmla="*/ 2147483646 h 1666"/>
              <a:gd name="T18" fmla="*/ 2147483646 w 2758"/>
              <a:gd name="T19" fmla="*/ 2147483646 h 1666"/>
              <a:gd name="T20" fmla="*/ 2147483646 w 2758"/>
              <a:gd name="T21" fmla="*/ 2147483646 h 1666"/>
              <a:gd name="T22" fmla="*/ 2147483646 w 2758"/>
              <a:gd name="T23" fmla="*/ 2147483646 h 1666"/>
              <a:gd name="T24" fmla="*/ 2147483646 w 2758"/>
              <a:gd name="T25" fmla="*/ 2147483646 h 1666"/>
              <a:gd name="T26" fmla="*/ 2147483646 w 2758"/>
              <a:gd name="T27" fmla="*/ 2147483646 h 1666"/>
              <a:gd name="T28" fmla="*/ 2147483646 w 2758"/>
              <a:gd name="T29" fmla="*/ 2147483646 h 1666"/>
              <a:gd name="T30" fmla="*/ 2147483646 w 2758"/>
              <a:gd name="T31" fmla="*/ 2147483646 h 1666"/>
              <a:gd name="T32" fmla="*/ 2147483646 w 2758"/>
              <a:gd name="T33" fmla="*/ 2147483646 h 1666"/>
              <a:gd name="T34" fmla="*/ 2147483646 w 2758"/>
              <a:gd name="T35" fmla="*/ 2147483646 h 1666"/>
              <a:gd name="T36" fmla="*/ 2147483646 w 2758"/>
              <a:gd name="T37" fmla="*/ 2147483646 h 1666"/>
              <a:gd name="T38" fmla="*/ 2147483646 w 2758"/>
              <a:gd name="T39" fmla="*/ 2147483646 h 1666"/>
              <a:gd name="T40" fmla="*/ 2147483646 w 2758"/>
              <a:gd name="T41" fmla="*/ 2147483646 h 1666"/>
              <a:gd name="T42" fmla="*/ 2147483646 w 2758"/>
              <a:gd name="T43" fmla="*/ 2147483646 h 1666"/>
              <a:gd name="T44" fmla="*/ 2147483646 w 2758"/>
              <a:gd name="T45" fmla="*/ 2147483646 h 1666"/>
              <a:gd name="T46" fmla="*/ 2147483646 w 2758"/>
              <a:gd name="T47" fmla="*/ 2147483646 h 1666"/>
              <a:gd name="T48" fmla="*/ 2147483646 w 2758"/>
              <a:gd name="T49" fmla="*/ 2147483646 h 1666"/>
              <a:gd name="T50" fmla="*/ 2147483646 w 2758"/>
              <a:gd name="T51" fmla="*/ 2147483646 h 1666"/>
              <a:gd name="T52" fmla="*/ 2147483646 w 2758"/>
              <a:gd name="T53" fmla="*/ 2147483646 h 1666"/>
              <a:gd name="T54" fmla="*/ 2147483646 w 2758"/>
              <a:gd name="T55" fmla="*/ 2147483646 h 1666"/>
              <a:gd name="T56" fmla="*/ 2147483646 w 2758"/>
              <a:gd name="T57" fmla="*/ 2147483646 h 1666"/>
              <a:gd name="T58" fmla="*/ 2147483646 w 2758"/>
              <a:gd name="T59" fmla="*/ 2147483646 h 1666"/>
              <a:gd name="T60" fmla="*/ 2147483646 w 2758"/>
              <a:gd name="T61" fmla="*/ 2147483646 h 1666"/>
              <a:gd name="T62" fmla="*/ 2147483646 w 2758"/>
              <a:gd name="T63" fmla="*/ 2147483646 h 1666"/>
              <a:gd name="T64" fmla="*/ 2147483646 w 2758"/>
              <a:gd name="T65" fmla="*/ 2147483646 h 1666"/>
              <a:gd name="T66" fmla="*/ 2147483646 w 2758"/>
              <a:gd name="T67" fmla="*/ 2147483646 h 1666"/>
              <a:gd name="T68" fmla="*/ 2147483646 w 2758"/>
              <a:gd name="T69" fmla="*/ 2147483646 h 1666"/>
              <a:gd name="T70" fmla="*/ 2147483646 w 2758"/>
              <a:gd name="T71" fmla="*/ 2147483646 h 1666"/>
              <a:gd name="T72" fmla="*/ 2147483646 w 2758"/>
              <a:gd name="T73" fmla="*/ 2147483646 h 1666"/>
              <a:gd name="T74" fmla="*/ 2147483646 w 2758"/>
              <a:gd name="T75" fmla="*/ 2147483646 h 1666"/>
              <a:gd name="T76" fmla="*/ 2147483646 w 2758"/>
              <a:gd name="T77" fmla="*/ 2147483646 h 1666"/>
              <a:gd name="T78" fmla="*/ 2147483646 w 2758"/>
              <a:gd name="T79" fmla="*/ 2147483646 h 1666"/>
              <a:gd name="T80" fmla="*/ 2147483646 w 2758"/>
              <a:gd name="T81" fmla="*/ 2147483646 h 1666"/>
              <a:gd name="T82" fmla="*/ 2147483646 w 2758"/>
              <a:gd name="T83" fmla="*/ 2147483646 h 1666"/>
              <a:gd name="T84" fmla="*/ 2147483646 w 2758"/>
              <a:gd name="T85" fmla="*/ 2147483646 h 1666"/>
              <a:gd name="T86" fmla="*/ 2147483646 w 2758"/>
              <a:gd name="T87" fmla="*/ 2147483646 h 1666"/>
              <a:gd name="T88" fmla="*/ 2147483646 w 2758"/>
              <a:gd name="T89" fmla="*/ 2147483646 h 1666"/>
              <a:gd name="T90" fmla="*/ 2147483646 w 2758"/>
              <a:gd name="T91" fmla="*/ 2147483646 h 1666"/>
              <a:gd name="T92" fmla="*/ 2147483646 w 2758"/>
              <a:gd name="T93" fmla="*/ 2147483646 h 1666"/>
              <a:gd name="T94" fmla="*/ 2147483646 w 2758"/>
              <a:gd name="T95" fmla="*/ 2147483646 h 1666"/>
              <a:gd name="T96" fmla="*/ 2147483646 w 2758"/>
              <a:gd name="T97" fmla="*/ 2147483646 h 1666"/>
              <a:gd name="T98" fmla="*/ 2147483646 w 2758"/>
              <a:gd name="T99" fmla="*/ 2147483646 h 1666"/>
              <a:gd name="T100" fmla="*/ 2147483646 w 2758"/>
              <a:gd name="T101" fmla="*/ 2147483646 h 1666"/>
              <a:gd name="T102" fmla="*/ 2147483646 w 2758"/>
              <a:gd name="T103" fmla="*/ 2147483646 h 1666"/>
              <a:gd name="T104" fmla="*/ 2147483646 w 2758"/>
              <a:gd name="T105" fmla="*/ 2147483646 h 1666"/>
              <a:gd name="T106" fmla="*/ 2147483646 w 2758"/>
              <a:gd name="T107" fmla="*/ 2147483646 h 1666"/>
              <a:gd name="T108" fmla="*/ 2147483646 w 2758"/>
              <a:gd name="T109" fmla="*/ 2147483646 h 1666"/>
              <a:gd name="T110" fmla="*/ 2147483646 w 2758"/>
              <a:gd name="T111" fmla="*/ 2147483646 h 1666"/>
              <a:gd name="T112" fmla="*/ 2147483646 w 2758"/>
              <a:gd name="T113" fmla="*/ 2147483646 h 1666"/>
              <a:gd name="T114" fmla="*/ 2147483646 w 2758"/>
              <a:gd name="T115" fmla="*/ 2147483646 h 1666"/>
              <a:gd name="T116" fmla="*/ 2147483646 w 2758"/>
              <a:gd name="T117" fmla="*/ 2147483646 h 1666"/>
              <a:gd name="T118" fmla="*/ 2147483646 w 2758"/>
              <a:gd name="T119" fmla="*/ 2147483646 h 1666"/>
              <a:gd name="T120" fmla="*/ 2147483646 w 2758"/>
              <a:gd name="T121" fmla="*/ 2147483646 h 1666"/>
              <a:gd name="T122" fmla="*/ 2147483646 w 2758"/>
              <a:gd name="T123" fmla="*/ 2147483646 h 1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58" h="1666">
                <a:moveTo>
                  <a:pt x="931" y="1269"/>
                </a:moveTo>
                <a:lnTo>
                  <a:pt x="895" y="1297"/>
                </a:lnTo>
                <a:lnTo>
                  <a:pt x="864" y="1328"/>
                </a:lnTo>
                <a:lnTo>
                  <a:pt x="839" y="1359"/>
                </a:lnTo>
                <a:lnTo>
                  <a:pt x="816" y="1392"/>
                </a:lnTo>
                <a:lnTo>
                  <a:pt x="1102" y="1555"/>
                </a:lnTo>
                <a:lnTo>
                  <a:pt x="1172" y="1557"/>
                </a:lnTo>
                <a:lnTo>
                  <a:pt x="1210" y="1555"/>
                </a:lnTo>
                <a:lnTo>
                  <a:pt x="1243" y="1547"/>
                </a:lnTo>
                <a:lnTo>
                  <a:pt x="1269" y="1535"/>
                </a:lnTo>
                <a:lnTo>
                  <a:pt x="1293" y="1518"/>
                </a:lnTo>
                <a:lnTo>
                  <a:pt x="1310" y="1495"/>
                </a:lnTo>
                <a:lnTo>
                  <a:pt x="1323" y="1466"/>
                </a:lnTo>
                <a:lnTo>
                  <a:pt x="1331" y="1434"/>
                </a:lnTo>
                <a:lnTo>
                  <a:pt x="1333" y="1397"/>
                </a:lnTo>
                <a:lnTo>
                  <a:pt x="1164" y="1397"/>
                </a:lnTo>
                <a:lnTo>
                  <a:pt x="931" y="1269"/>
                </a:lnTo>
                <a:close/>
                <a:moveTo>
                  <a:pt x="1060" y="975"/>
                </a:moveTo>
                <a:lnTo>
                  <a:pt x="1026" y="983"/>
                </a:lnTo>
                <a:lnTo>
                  <a:pt x="993" y="992"/>
                </a:lnTo>
                <a:lnTo>
                  <a:pt x="964" y="1006"/>
                </a:lnTo>
                <a:lnTo>
                  <a:pt x="937" y="1021"/>
                </a:lnTo>
                <a:lnTo>
                  <a:pt x="912" y="1040"/>
                </a:lnTo>
                <a:lnTo>
                  <a:pt x="891" y="1061"/>
                </a:lnTo>
                <a:lnTo>
                  <a:pt x="872" y="1084"/>
                </a:lnTo>
                <a:lnTo>
                  <a:pt x="855" y="1111"/>
                </a:lnTo>
                <a:lnTo>
                  <a:pt x="1195" y="1292"/>
                </a:lnTo>
                <a:lnTo>
                  <a:pt x="1352" y="1296"/>
                </a:lnTo>
                <a:lnTo>
                  <a:pt x="1392" y="1294"/>
                </a:lnTo>
                <a:lnTo>
                  <a:pt x="1427" y="1288"/>
                </a:lnTo>
                <a:lnTo>
                  <a:pt x="1456" y="1276"/>
                </a:lnTo>
                <a:lnTo>
                  <a:pt x="1481" y="1263"/>
                </a:lnTo>
                <a:lnTo>
                  <a:pt x="1500" y="1244"/>
                </a:lnTo>
                <a:lnTo>
                  <a:pt x="1513" y="1221"/>
                </a:lnTo>
                <a:lnTo>
                  <a:pt x="1521" y="1192"/>
                </a:lnTo>
                <a:lnTo>
                  <a:pt x="1523" y="1161"/>
                </a:lnTo>
                <a:lnTo>
                  <a:pt x="1521" y="1142"/>
                </a:lnTo>
                <a:lnTo>
                  <a:pt x="1517" y="1121"/>
                </a:lnTo>
                <a:lnTo>
                  <a:pt x="1510" y="1096"/>
                </a:lnTo>
                <a:lnTo>
                  <a:pt x="1498" y="1071"/>
                </a:lnTo>
                <a:lnTo>
                  <a:pt x="1241" y="1075"/>
                </a:lnTo>
                <a:lnTo>
                  <a:pt x="1060" y="975"/>
                </a:lnTo>
                <a:close/>
                <a:moveTo>
                  <a:pt x="1137" y="668"/>
                </a:moveTo>
                <a:lnTo>
                  <a:pt x="1104" y="670"/>
                </a:lnTo>
                <a:lnTo>
                  <a:pt x="1074" y="676"/>
                </a:lnTo>
                <a:lnTo>
                  <a:pt x="1047" y="687"/>
                </a:lnTo>
                <a:lnTo>
                  <a:pt x="1020" y="702"/>
                </a:lnTo>
                <a:lnTo>
                  <a:pt x="997" y="722"/>
                </a:lnTo>
                <a:lnTo>
                  <a:pt x="976" y="745"/>
                </a:lnTo>
                <a:lnTo>
                  <a:pt x="954" y="772"/>
                </a:lnTo>
                <a:lnTo>
                  <a:pt x="937" y="804"/>
                </a:lnTo>
                <a:lnTo>
                  <a:pt x="1269" y="969"/>
                </a:lnTo>
                <a:lnTo>
                  <a:pt x="1454" y="971"/>
                </a:lnTo>
                <a:lnTo>
                  <a:pt x="1502" y="969"/>
                </a:lnTo>
                <a:lnTo>
                  <a:pt x="1542" y="962"/>
                </a:lnTo>
                <a:lnTo>
                  <a:pt x="1579" y="952"/>
                </a:lnTo>
                <a:lnTo>
                  <a:pt x="1608" y="937"/>
                </a:lnTo>
                <a:lnTo>
                  <a:pt x="1631" y="916"/>
                </a:lnTo>
                <a:lnTo>
                  <a:pt x="1646" y="893"/>
                </a:lnTo>
                <a:lnTo>
                  <a:pt x="1656" y="864"/>
                </a:lnTo>
                <a:lnTo>
                  <a:pt x="1659" y="833"/>
                </a:lnTo>
                <a:lnTo>
                  <a:pt x="1657" y="810"/>
                </a:lnTo>
                <a:lnTo>
                  <a:pt x="1650" y="789"/>
                </a:lnTo>
                <a:lnTo>
                  <a:pt x="1640" y="772"/>
                </a:lnTo>
                <a:lnTo>
                  <a:pt x="1625" y="758"/>
                </a:lnTo>
                <a:lnTo>
                  <a:pt x="1604" y="749"/>
                </a:lnTo>
                <a:lnTo>
                  <a:pt x="1579" y="741"/>
                </a:lnTo>
                <a:lnTo>
                  <a:pt x="1550" y="735"/>
                </a:lnTo>
                <a:lnTo>
                  <a:pt x="1517" y="733"/>
                </a:lnTo>
                <a:lnTo>
                  <a:pt x="1293" y="733"/>
                </a:lnTo>
                <a:lnTo>
                  <a:pt x="1273" y="718"/>
                </a:lnTo>
                <a:lnTo>
                  <a:pt x="1254" y="704"/>
                </a:lnTo>
                <a:lnTo>
                  <a:pt x="1233" y="693"/>
                </a:lnTo>
                <a:lnTo>
                  <a:pt x="1214" y="683"/>
                </a:lnTo>
                <a:lnTo>
                  <a:pt x="1195" y="678"/>
                </a:lnTo>
                <a:lnTo>
                  <a:pt x="1175" y="672"/>
                </a:lnTo>
                <a:lnTo>
                  <a:pt x="1156" y="668"/>
                </a:lnTo>
                <a:lnTo>
                  <a:pt x="1137" y="668"/>
                </a:lnTo>
                <a:close/>
                <a:moveTo>
                  <a:pt x="1694" y="240"/>
                </a:moveTo>
                <a:lnTo>
                  <a:pt x="1898" y="466"/>
                </a:lnTo>
                <a:lnTo>
                  <a:pt x="1874" y="497"/>
                </a:lnTo>
                <a:lnTo>
                  <a:pt x="1855" y="520"/>
                </a:lnTo>
                <a:lnTo>
                  <a:pt x="2251" y="518"/>
                </a:lnTo>
                <a:lnTo>
                  <a:pt x="2303" y="516"/>
                </a:lnTo>
                <a:lnTo>
                  <a:pt x="2351" y="516"/>
                </a:lnTo>
                <a:lnTo>
                  <a:pt x="2395" y="512"/>
                </a:lnTo>
                <a:lnTo>
                  <a:pt x="2435" y="511"/>
                </a:lnTo>
                <a:lnTo>
                  <a:pt x="2474" y="505"/>
                </a:lnTo>
                <a:lnTo>
                  <a:pt x="2508" y="501"/>
                </a:lnTo>
                <a:lnTo>
                  <a:pt x="2539" y="493"/>
                </a:lnTo>
                <a:lnTo>
                  <a:pt x="2568" y="488"/>
                </a:lnTo>
                <a:lnTo>
                  <a:pt x="2593" y="478"/>
                </a:lnTo>
                <a:lnTo>
                  <a:pt x="2614" y="470"/>
                </a:lnTo>
                <a:lnTo>
                  <a:pt x="2631" y="459"/>
                </a:lnTo>
                <a:lnTo>
                  <a:pt x="2647" y="449"/>
                </a:lnTo>
                <a:lnTo>
                  <a:pt x="2658" y="436"/>
                </a:lnTo>
                <a:lnTo>
                  <a:pt x="2666" y="424"/>
                </a:lnTo>
                <a:lnTo>
                  <a:pt x="2672" y="411"/>
                </a:lnTo>
                <a:lnTo>
                  <a:pt x="2673" y="395"/>
                </a:lnTo>
                <a:lnTo>
                  <a:pt x="2672" y="380"/>
                </a:lnTo>
                <a:lnTo>
                  <a:pt x="2668" y="363"/>
                </a:lnTo>
                <a:lnTo>
                  <a:pt x="2662" y="349"/>
                </a:lnTo>
                <a:lnTo>
                  <a:pt x="2652" y="336"/>
                </a:lnTo>
                <a:lnTo>
                  <a:pt x="2639" y="324"/>
                </a:lnTo>
                <a:lnTo>
                  <a:pt x="2625" y="313"/>
                </a:lnTo>
                <a:lnTo>
                  <a:pt x="2608" y="301"/>
                </a:lnTo>
                <a:lnTo>
                  <a:pt x="2587" y="294"/>
                </a:lnTo>
                <a:lnTo>
                  <a:pt x="2566" y="284"/>
                </a:lnTo>
                <a:lnTo>
                  <a:pt x="2541" y="278"/>
                </a:lnTo>
                <a:lnTo>
                  <a:pt x="2512" y="273"/>
                </a:lnTo>
                <a:lnTo>
                  <a:pt x="2481" y="267"/>
                </a:lnTo>
                <a:lnTo>
                  <a:pt x="2449" y="263"/>
                </a:lnTo>
                <a:lnTo>
                  <a:pt x="2412" y="261"/>
                </a:lnTo>
                <a:lnTo>
                  <a:pt x="2374" y="259"/>
                </a:lnTo>
                <a:lnTo>
                  <a:pt x="2334" y="259"/>
                </a:lnTo>
                <a:lnTo>
                  <a:pt x="1694" y="240"/>
                </a:lnTo>
                <a:close/>
                <a:moveTo>
                  <a:pt x="1060" y="109"/>
                </a:moveTo>
                <a:lnTo>
                  <a:pt x="1039" y="117"/>
                </a:lnTo>
                <a:lnTo>
                  <a:pt x="1018" y="125"/>
                </a:lnTo>
                <a:lnTo>
                  <a:pt x="993" y="134"/>
                </a:lnTo>
                <a:lnTo>
                  <a:pt x="966" y="146"/>
                </a:lnTo>
                <a:lnTo>
                  <a:pt x="937" y="159"/>
                </a:lnTo>
                <a:lnTo>
                  <a:pt x="906" y="173"/>
                </a:lnTo>
                <a:lnTo>
                  <a:pt x="872" y="188"/>
                </a:lnTo>
                <a:lnTo>
                  <a:pt x="835" y="203"/>
                </a:lnTo>
                <a:lnTo>
                  <a:pt x="799" y="221"/>
                </a:lnTo>
                <a:lnTo>
                  <a:pt x="757" y="240"/>
                </a:lnTo>
                <a:lnTo>
                  <a:pt x="714" y="261"/>
                </a:lnTo>
                <a:lnTo>
                  <a:pt x="670" y="282"/>
                </a:lnTo>
                <a:lnTo>
                  <a:pt x="622" y="305"/>
                </a:lnTo>
                <a:lnTo>
                  <a:pt x="572" y="328"/>
                </a:lnTo>
                <a:lnTo>
                  <a:pt x="520" y="353"/>
                </a:lnTo>
                <a:lnTo>
                  <a:pt x="467" y="380"/>
                </a:lnTo>
                <a:lnTo>
                  <a:pt x="150" y="380"/>
                </a:lnTo>
                <a:lnTo>
                  <a:pt x="123" y="480"/>
                </a:lnTo>
                <a:lnTo>
                  <a:pt x="104" y="580"/>
                </a:lnTo>
                <a:lnTo>
                  <a:pt x="92" y="679"/>
                </a:lnTo>
                <a:lnTo>
                  <a:pt x="88" y="779"/>
                </a:lnTo>
                <a:lnTo>
                  <a:pt x="92" y="875"/>
                </a:lnTo>
                <a:lnTo>
                  <a:pt x="102" y="971"/>
                </a:lnTo>
                <a:lnTo>
                  <a:pt x="119" y="1069"/>
                </a:lnTo>
                <a:lnTo>
                  <a:pt x="142" y="1169"/>
                </a:lnTo>
                <a:lnTo>
                  <a:pt x="378" y="1169"/>
                </a:lnTo>
                <a:lnTo>
                  <a:pt x="417" y="1228"/>
                </a:lnTo>
                <a:lnTo>
                  <a:pt x="459" y="1286"/>
                </a:lnTo>
                <a:lnTo>
                  <a:pt x="501" y="1340"/>
                </a:lnTo>
                <a:lnTo>
                  <a:pt x="545" y="1390"/>
                </a:lnTo>
                <a:lnTo>
                  <a:pt x="591" y="1438"/>
                </a:lnTo>
                <a:lnTo>
                  <a:pt x="640" y="1482"/>
                </a:lnTo>
                <a:lnTo>
                  <a:pt x="688" y="1524"/>
                </a:lnTo>
                <a:lnTo>
                  <a:pt x="737" y="1562"/>
                </a:lnTo>
                <a:lnTo>
                  <a:pt x="757" y="1566"/>
                </a:lnTo>
                <a:lnTo>
                  <a:pt x="774" y="1568"/>
                </a:lnTo>
                <a:lnTo>
                  <a:pt x="787" y="1570"/>
                </a:lnTo>
                <a:lnTo>
                  <a:pt x="797" y="1570"/>
                </a:lnTo>
                <a:lnTo>
                  <a:pt x="805" y="1570"/>
                </a:lnTo>
                <a:lnTo>
                  <a:pt x="814" y="1570"/>
                </a:lnTo>
                <a:lnTo>
                  <a:pt x="826" y="1568"/>
                </a:lnTo>
                <a:lnTo>
                  <a:pt x="839" y="1566"/>
                </a:lnTo>
                <a:lnTo>
                  <a:pt x="855" y="1564"/>
                </a:lnTo>
                <a:lnTo>
                  <a:pt x="872" y="1562"/>
                </a:lnTo>
                <a:lnTo>
                  <a:pt x="891" y="1559"/>
                </a:lnTo>
                <a:lnTo>
                  <a:pt x="912" y="1555"/>
                </a:lnTo>
                <a:lnTo>
                  <a:pt x="695" y="1441"/>
                </a:lnTo>
                <a:lnTo>
                  <a:pt x="720" y="1380"/>
                </a:lnTo>
                <a:lnTo>
                  <a:pt x="753" y="1322"/>
                </a:lnTo>
                <a:lnTo>
                  <a:pt x="791" y="1267"/>
                </a:lnTo>
                <a:lnTo>
                  <a:pt x="835" y="1215"/>
                </a:lnTo>
                <a:lnTo>
                  <a:pt x="728" y="1155"/>
                </a:lnTo>
                <a:lnTo>
                  <a:pt x="753" y="1107"/>
                </a:lnTo>
                <a:lnTo>
                  <a:pt x="778" y="1065"/>
                </a:lnTo>
                <a:lnTo>
                  <a:pt x="803" y="1027"/>
                </a:lnTo>
                <a:lnTo>
                  <a:pt x="830" y="994"/>
                </a:lnTo>
                <a:lnTo>
                  <a:pt x="855" y="967"/>
                </a:lnTo>
                <a:lnTo>
                  <a:pt x="883" y="942"/>
                </a:lnTo>
                <a:lnTo>
                  <a:pt x="910" y="925"/>
                </a:lnTo>
                <a:lnTo>
                  <a:pt x="939" y="912"/>
                </a:lnTo>
                <a:lnTo>
                  <a:pt x="816" y="846"/>
                </a:lnTo>
                <a:lnTo>
                  <a:pt x="832" y="812"/>
                </a:lnTo>
                <a:lnTo>
                  <a:pt x="849" y="781"/>
                </a:lnTo>
                <a:lnTo>
                  <a:pt x="864" y="750"/>
                </a:lnTo>
                <a:lnTo>
                  <a:pt x="882" y="724"/>
                </a:lnTo>
                <a:lnTo>
                  <a:pt x="899" y="697"/>
                </a:lnTo>
                <a:lnTo>
                  <a:pt x="918" y="674"/>
                </a:lnTo>
                <a:lnTo>
                  <a:pt x="937" y="653"/>
                </a:lnTo>
                <a:lnTo>
                  <a:pt x="956" y="633"/>
                </a:lnTo>
                <a:lnTo>
                  <a:pt x="976" y="616"/>
                </a:lnTo>
                <a:lnTo>
                  <a:pt x="997" y="603"/>
                </a:lnTo>
                <a:lnTo>
                  <a:pt x="1020" y="591"/>
                </a:lnTo>
                <a:lnTo>
                  <a:pt x="1041" y="580"/>
                </a:lnTo>
                <a:lnTo>
                  <a:pt x="1064" y="572"/>
                </a:lnTo>
                <a:lnTo>
                  <a:pt x="1087" y="566"/>
                </a:lnTo>
                <a:lnTo>
                  <a:pt x="1112" y="564"/>
                </a:lnTo>
                <a:lnTo>
                  <a:pt x="1137" y="562"/>
                </a:lnTo>
                <a:lnTo>
                  <a:pt x="1181" y="566"/>
                </a:lnTo>
                <a:lnTo>
                  <a:pt x="1225" y="578"/>
                </a:lnTo>
                <a:lnTo>
                  <a:pt x="1248" y="585"/>
                </a:lnTo>
                <a:lnTo>
                  <a:pt x="1271" y="597"/>
                </a:lnTo>
                <a:lnTo>
                  <a:pt x="1294" y="610"/>
                </a:lnTo>
                <a:lnTo>
                  <a:pt x="1317" y="624"/>
                </a:lnTo>
                <a:lnTo>
                  <a:pt x="1477" y="622"/>
                </a:lnTo>
                <a:lnTo>
                  <a:pt x="1431" y="599"/>
                </a:lnTo>
                <a:lnTo>
                  <a:pt x="1385" y="568"/>
                </a:lnTo>
                <a:lnTo>
                  <a:pt x="1335" y="530"/>
                </a:lnTo>
                <a:lnTo>
                  <a:pt x="1285" y="484"/>
                </a:lnTo>
                <a:lnTo>
                  <a:pt x="1248" y="505"/>
                </a:lnTo>
                <a:lnTo>
                  <a:pt x="1214" y="524"/>
                </a:lnTo>
                <a:lnTo>
                  <a:pt x="1177" y="539"/>
                </a:lnTo>
                <a:lnTo>
                  <a:pt x="1139" y="553"/>
                </a:lnTo>
                <a:lnTo>
                  <a:pt x="1102" y="562"/>
                </a:lnTo>
                <a:lnTo>
                  <a:pt x="1064" y="570"/>
                </a:lnTo>
                <a:lnTo>
                  <a:pt x="1026" y="574"/>
                </a:lnTo>
                <a:lnTo>
                  <a:pt x="987" y="576"/>
                </a:lnTo>
                <a:lnTo>
                  <a:pt x="947" y="572"/>
                </a:lnTo>
                <a:lnTo>
                  <a:pt x="943" y="466"/>
                </a:lnTo>
                <a:lnTo>
                  <a:pt x="972" y="468"/>
                </a:lnTo>
                <a:lnTo>
                  <a:pt x="1014" y="466"/>
                </a:lnTo>
                <a:lnTo>
                  <a:pt x="1056" y="461"/>
                </a:lnTo>
                <a:lnTo>
                  <a:pt x="1099" y="453"/>
                </a:lnTo>
                <a:lnTo>
                  <a:pt x="1141" y="441"/>
                </a:lnTo>
                <a:lnTo>
                  <a:pt x="1181" y="424"/>
                </a:lnTo>
                <a:lnTo>
                  <a:pt x="1221" y="405"/>
                </a:lnTo>
                <a:lnTo>
                  <a:pt x="1262" y="384"/>
                </a:lnTo>
                <a:lnTo>
                  <a:pt x="1302" y="357"/>
                </a:lnTo>
                <a:lnTo>
                  <a:pt x="1339" y="401"/>
                </a:lnTo>
                <a:lnTo>
                  <a:pt x="1375" y="440"/>
                </a:lnTo>
                <a:lnTo>
                  <a:pt x="1414" y="474"/>
                </a:lnTo>
                <a:lnTo>
                  <a:pt x="1450" y="499"/>
                </a:lnTo>
                <a:lnTo>
                  <a:pt x="1487" y="520"/>
                </a:lnTo>
                <a:lnTo>
                  <a:pt x="1525" y="536"/>
                </a:lnTo>
                <a:lnTo>
                  <a:pt x="1561" y="545"/>
                </a:lnTo>
                <a:lnTo>
                  <a:pt x="1600" y="547"/>
                </a:lnTo>
                <a:lnTo>
                  <a:pt x="1623" y="547"/>
                </a:lnTo>
                <a:lnTo>
                  <a:pt x="1646" y="543"/>
                </a:lnTo>
                <a:lnTo>
                  <a:pt x="1669" y="536"/>
                </a:lnTo>
                <a:lnTo>
                  <a:pt x="1692" y="526"/>
                </a:lnTo>
                <a:lnTo>
                  <a:pt x="1713" y="514"/>
                </a:lnTo>
                <a:lnTo>
                  <a:pt x="1734" y="501"/>
                </a:lnTo>
                <a:lnTo>
                  <a:pt x="1753" y="484"/>
                </a:lnTo>
                <a:lnTo>
                  <a:pt x="1773" y="464"/>
                </a:lnTo>
                <a:lnTo>
                  <a:pt x="1502" y="155"/>
                </a:lnTo>
                <a:lnTo>
                  <a:pt x="1060" y="109"/>
                </a:lnTo>
                <a:close/>
                <a:moveTo>
                  <a:pt x="1054" y="0"/>
                </a:moveTo>
                <a:lnTo>
                  <a:pt x="1536" y="54"/>
                </a:lnTo>
                <a:lnTo>
                  <a:pt x="1608" y="134"/>
                </a:lnTo>
                <a:lnTo>
                  <a:pt x="2318" y="154"/>
                </a:lnTo>
                <a:lnTo>
                  <a:pt x="2378" y="155"/>
                </a:lnTo>
                <a:lnTo>
                  <a:pt x="2431" y="157"/>
                </a:lnTo>
                <a:lnTo>
                  <a:pt x="2481" y="161"/>
                </a:lnTo>
                <a:lnTo>
                  <a:pt x="2528" y="167"/>
                </a:lnTo>
                <a:lnTo>
                  <a:pt x="2568" y="175"/>
                </a:lnTo>
                <a:lnTo>
                  <a:pt x="2602" y="184"/>
                </a:lnTo>
                <a:lnTo>
                  <a:pt x="2635" y="196"/>
                </a:lnTo>
                <a:lnTo>
                  <a:pt x="2662" y="207"/>
                </a:lnTo>
                <a:lnTo>
                  <a:pt x="2683" y="223"/>
                </a:lnTo>
                <a:lnTo>
                  <a:pt x="2704" y="240"/>
                </a:lnTo>
                <a:lnTo>
                  <a:pt x="2720" y="259"/>
                </a:lnTo>
                <a:lnTo>
                  <a:pt x="2735" y="280"/>
                </a:lnTo>
                <a:lnTo>
                  <a:pt x="2745" y="305"/>
                </a:lnTo>
                <a:lnTo>
                  <a:pt x="2752" y="332"/>
                </a:lnTo>
                <a:lnTo>
                  <a:pt x="2756" y="361"/>
                </a:lnTo>
                <a:lnTo>
                  <a:pt x="2758" y="393"/>
                </a:lnTo>
                <a:lnTo>
                  <a:pt x="2756" y="420"/>
                </a:lnTo>
                <a:lnTo>
                  <a:pt x="2752" y="447"/>
                </a:lnTo>
                <a:lnTo>
                  <a:pt x="2745" y="470"/>
                </a:lnTo>
                <a:lnTo>
                  <a:pt x="2733" y="493"/>
                </a:lnTo>
                <a:lnTo>
                  <a:pt x="2720" y="514"/>
                </a:lnTo>
                <a:lnTo>
                  <a:pt x="2700" y="532"/>
                </a:lnTo>
                <a:lnTo>
                  <a:pt x="2681" y="549"/>
                </a:lnTo>
                <a:lnTo>
                  <a:pt x="2656" y="564"/>
                </a:lnTo>
                <a:lnTo>
                  <a:pt x="2629" y="578"/>
                </a:lnTo>
                <a:lnTo>
                  <a:pt x="2599" y="589"/>
                </a:lnTo>
                <a:lnTo>
                  <a:pt x="2566" y="601"/>
                </a:lnTo>
                <a:lnTo>
                  <a:pt x="2529" y="608"/>
                </a:lnTo>
                <a:lnTo>
                  <a:pt x="2489" y="614"/>
                </a:lnTo>
                <a:lnTo>
                  <a:pt x="2447" y="618"/>
                </a:lnTo>
                <a:lnTo>
                  <a:pt x="2401" y="622"/>
                </a:lnTo>
                <a:lnTo>
                  <a:pt x="2353" y="622"/>
                </a:lnTo>
                <a:lnTo>
                  <a:pt x="1725" y="631"/>
                </a:lnTo>
                <a:lnTo>
                  <a:pt x="1661" y="649"/>
                </a:lnTo>
                <a:lnTo>
                  <a:pt x="1682" y="666"/>
                </a:lnTo>
                <a:lnTo>
                  <a:pt x="1700" y="685"/>
                </a:lnTo>
                <a:lnTo>
                  <a:pt x="1715" y="704"/>
                </a:lnTo>
                <a:lnTo>
                  <a:pt x="1727" y="727"/>
                </a:lnTo>
                <a:lnTo>
                  <a:pt x="1736" y="750"/>
                </a:lnTo>
                <a:lnTo>
                  <a:pt x="1744" y="777"/>
                </a:lnTo>
                <a:lnTo>
                  <a:pt x="1748" y="804"/>
                </a:lnTo>
                <a:lnTo>
                  <a:pt x="1748" y="835"/>
                </a:lnTo>
                <a:lnTo>
                  <a:pt x="1746" y="875"/>
                </a:lnTo>
                <a:lnTo>
                  <a:pt x="1738" y="912"/>
                </a:lnTo>
                <a:lnTo>
                  <a:pt x="1727" y="944"/>
                </a:lnTo>
                <a:lnTo>
                  <a:pt x="1709" y="973"/>
                </a:lnTo>
                <a:lnTo>
                  <a:pt x="1688" y="1000"/>
                </a:lnTo>
                <a:lnTo>
                  <a:pt x="1661" y="1021"/>
                </a:lnTo>
                <a:lnTo>
                  <a:pt x="1631" y="1040"/>
                </a:lnTo>
                <a:lnTo>
                  <a:pt x="1596" y="1056"/>
                </a:lnTo>
                <a:lnTo>
                  <a:pt x="1604" y="1084"/>
                </a:lnTo>
                <a:lnTo>
                  <a:pt x="1609" y="1111"/>
                </a:lnTo>
                <a:lnTo>
                  <a:pt x="1613" y="1136"/>
                </a:lnTo>
                <a:lnTo>
                  <a:pt x="1615" y="1159"/>
                </a:lnTo>
                <a:lnTo>
                  <a:pt x="1611" y="1207"/>
                </a:lnTo>
                <a:lnTo>
                  <a:pt x="1602" y="1251"/>
                </a:lnTo>
                <a:lnTo>
                  <a:pt x="1586" y="1290"/>
                </a:lnTo>
                <a:lnTo>
                  <a:pt x="1565" y="1321"/>
                </a:lnTo>
                <a:lnTo>
                  <a:pt x="1538" y="1347"/>
                </a:lnTo>
                <a:lnTo>
                  <a:pt x="1504" y="1370"/>
                </a:lnTo>
                <a:lnTo>
                  <a:pt x="1463" y="1386"/>
                </a:lnTo>
                <a:lnTo>
                  <a:pt x="1417" y="1397"/>
                </a:lnTo>
                <a:lnTo>
                  <a:pt x="1419" y="1416"/>
                </a:lnTo>
                <a:lnTo>
                  <a:pt x="1419" y="1432"/>
                </a:lnTo>
                <a:lnTo>
                  <a:pt x="1417" y="1459"/>
                </a:lnTo>
                <a:lnTo>
                  <a:pt x="1415" y="1486"/>
                </a:lnTo>
                <a:lnTo>
                  <a:pt x="1410" y="1511"/>
                </a:lnTo>
                <a:lnTo>
                  <a:pt x="1402" y="1532"/>
                </a:lnTo>
                <a:lnTo>
                  <a:pt x="1394" y="1553"/>
                </a:lnTo>
                <a:lnTo>
                  <a:pt x="1383" y="1572"/>
                </a:lnTo>
                <a:lnTo>
                  <a:pt x="1369" y="1589"/>
                </a:lnTo>
                <a:lnTo>
                  <a:pt x="1354" y="1605"/>
                </a:lnTo>
                <a:lnTo>
                  <a:pt x="1337" y="1618"/>
                </a:lnTo>
                <a:lnTo>
                  <a:pt x="1317" y="1630"/>
                </a:lnTo>
                <a:lnTo>
                  <a:pt x="1296" y="1639"/>
                </a:lnTo>
                <a:lnTo>
                  <a:pt x="1273" y="1649"/>
                </a:lnTo>
                <a:lnTo>
                  <a:pt x="1246" y="1654"/>
                </a:lnTo>
                <a:lnTo>
                  <a:pt x="1220" y="1658"/>
                </a:lnTo>
                <a:lnTo>
                  <a:pt x="1191" y="1662"/>
                </a:lnTo>
                <a:lnTo>
                  <a:pt x="1158" y="1662"/>
                </a:lnTo>
                <a:lnTo>
                  <a:pt x="1099" y="1658"/>
                </a:lnTo>
                <a:lnTo>
                  <a:pt x="1033" y="1624"/>
                </a:lnTo>
                <a:lnTo>
                  <a:pt x="979" y="1643"/>
                </a:lnTo>
                <a:lnTo>
                  <a:pt x="928" y="1656"/>
                </a:lnTo>
                <a:lnTo>
                  <a:pt x="876" y="1664"/>
                </a:lnTo>
                <a:lnTo>
                  <a:pt x="828" y="1666"/>
                </a:lnTo>
                <a:lnTo>
                  <a:pt x="809" y="1666"/>
                </a:lnTo>
                <a:lnTo>
                  <a:pt x="785" y="1664"/>
                </a:lnTo>
                <a:lnTo>
                  <a:pt x="757" y="1660"/>
                </a:lnTo>
                <a:lnTo>
                  <a:pt x="722" y="1656"/>
                </a:lnTo>
                <a:lnTo>
                  <a:pt x="676" y="1626"/>
                </a:lnTo>
                <a:lnTo>
                  <a:pt x="628" y="1591"/>
                </a:lnTo>
                <a:lnTo>
                  <a:pt x="578" y="1553"/>
                </a:lnTo>
                <a:lnTo>
                  <a:pt x="530" y="1509"/>
                </a:lnTo>
                <a:lnTo>
                  <a:pt x="482" y="1459"/>
                </a:lnTo>
                <a:lnTo>
                  <a:pt x="432" y="1403"/>
                </a:lnTo>
                <a:lnTo>
                  <a:pt x="382" y="1344"/>
                </a:lnTo>
                <a:lnTo>
                  <a:pt x="332" y="1280"/>
                </a:lnTo>
                <a:lnTo>
                  <a:pt x="83" y="1280"/>
                </a:lnTo>
                <a:lnTo>
                  <a:pt x="63" y="1219"/>
                </a:lnTo>
                <a:lnTo>
                  <a:pt x="46" y="1157"/>
                </a:lnTo>
                <a:lnTo>
                  <a:pt x="33" y="1096"/>
                </a:lnTo>
                <a:lnTo>
                  <a:pt x="19" y="1036"/>
                </a:lnTo>
                <a:lnTo>
                  <a:pt x="11" y="975"/>
                </a:lnTo>
                <a:lnTo>
                  <a:pt x="4" y="914"/>
                </a:lnTo>
                <a:lnTo>
                  <a:pt x="0" y="854"/>
                </a:lnTo>
                <a:lnTo>
                  <a:pt x="0" y="793"/>
                </a:lnTo>
                <a:lnTo>
                  <a:pt x="0" y="724"/>
                </a:lnTo>
                <a:lnTo>
                  <a:pt x="6" y="656"/>
                </a:lnTo>
                <a:lnTo>
                  <a:pt x="11" y="591"/>
                </a:lnTo>
                <a:lnTo>
                  <a:pt x="23" y="526"/>
                </a:lnTo>
                <a:lnTo>
                  <a:pt x="34" y="463"/>
                </a:lnTo>
                <a:lnTo>
                  <a:pt x="52" y="399"/>
                </a:lnTo>
                <a:lnTo>
                  <a:pt x="69" y="336"/>
                </a:lnTo>
                <a:lnTo>
                  <a:pt x="92" y="276"/>
                </a:lnTo>
                <a:lnTo>
                  <a:pt x="465" y="276"/>
                </a:lnTo>
                <a:lnTo>
                  <a:pt x="530" y="236"/>
                </a:lnTo>
                <a:lnTo>
                  <a:pt x="599" y="200"/>
                </a:lnTo>
                <a:lnTo>
                  <a:pt x="668" y="163"/>
                </a:lnTo>
                <a:lnTo>
                  <a:pt x="741" y="129"/>
                </a:lnTo>
                <a:lnTo>
                  <a:pt x="816" y="94"/>
                </a:lnTo>
                <a:lnTo>
                  <a:pt x="893" y="61"/>
                </a:lnTo>
                <a:lnTo>
                  <a:pt x="972" y="31"/>
                </a:lnTo>
                <a:lnTo>
                  <a:pt x="1054"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nchor="b"/>
          <a:lstStyle/>
          <a:p>
            <a:r>
              <a:rPr lang="zh-CN" altLang="en-US" dirty="0"/>
              <a:t>请输入第二章大标题</a:t>
            </a:r>
          </a:p>
        </p:txBody>
      </p:sp>
      <p:sp>
        <p:nvSpPr>
          <p:cNvPr id="9219" name="文本占位符 2"/>
          <p:cNvSpPr>
            <a:spLocks noGrp="1"/>
          </p:cNvSpPr>
          <p:nvPr>
            <p:ph type="body" idx="1"/>
          </p:nvPr>
        </p:nvSpPr>
        <p:spPr/>
        <p:txBody>
          <a:bodyPr/>
          <a:lstStyle/>
          <a:p>
            <a:r>
              <a:rPr lang="zh-CN" altLang="en-US" dirty="0"/>
              <a:t>请输入第二章说明小标题</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0.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2.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4.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6.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8.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2.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22.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24.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16"/>
</p:tagLst>
</file>

<file path=ppt/tags/tag27.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16"/>
</p:tagLst>
</file>

<file path=ppt/tags/tag29.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30.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16"/>
</p:tagLst>
</file>

<file path=ppt/tags/tag31.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33.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34.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35.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3"/>
</p:tagLst>
</file>

<file path=ppt/tags/tag36.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3"/>
</p:tagLst>
</file>

<file path=ppt/tags/tag38.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4"/>
</p:tagLst>
</file>

<file path=ppt/tags/tag39.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4"/>
</p:tagLst>
</file>

<file path=ppt/tags/tag41.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3"/>
</p:tagLst>
</file>

<file path=ppt/tags/tag42.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4"/>
</p:tagLst>
</file>

<file path=ppt/tags/tag43.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3"/>
</p:tagLst>
</file>

<file path=ppt/tags/tag44.xml><?xml version="1.0" encoding="utf-8"?>
<p:tagLst xmlns:a="http://schemas.openxmlformats.org/drawingml/2006/main" xmlns:r="http://schemas.openxmlformats.org/officeDocument/2006/relationships" xmlns:p="http://schemas.openxmlformats.org/presentationml/2006/main">
  <p:tag name="MH" val="20160623111113"/>
  <p:tag name="MH_LIBRARY" val="GRAPHIC"/>
  <p:tag name="MH_TYPE" val="Other"/>
  <p:tag name="MH_ORDER" val="4"/>
</p:tagLst>
</file>

<file path=ppt/tags/tag45.xml><?xml version="1.0" encoding="utf-8"?>
<p:tagLst xmlns:a="http://schemas.openxmlformats.org/drawingml/2006/main" xmlns:r="http://schemas.openxmlformats.org/officeDocument/2006/relationships" xmlns:p="http://schemas.openxmlformats.org/presentationml/2006/main">
  <p:tag name="MH" val="20161013024259"/>
  <p:tag name="MH_LIBRARY" val="GRAPHIC"/>
  <p:tag name="MH_TYPE" val="SubTitle"/>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61013024259"/>
  <p:tag name="MH_LIBRARY" val="GRAPHIC"/>
  <p:tag name="MH_TYPE" val="SubTitle"/>
  <p:tag name="MH_ORDER" val="2"/>
</p:tagLst>
</file>

<file path=ppt/tags/tag47.xml><?xml version="1.0" encoding="utf-8"?>
<p:tagLst xmlns:a="http://schemas.openxmlformats.org/drawingml/2006/main" xmlns:r="http://schemas.openxmlformats.org/officeDocument/2006/relationships" xmlns:p="http://schemas.openxmlformats.org/presentationml/2006/main">
  <p:tag name="MH" val="20161013024259"/>
  <p:tag name="MH_LIBRARY" val="GRAPHIC"/>
  <p:tag name="MH_TYPE" val="Other"/>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61027160000"/>
  <p:tag name="MH_LIBRARY" val="GRAPHIC"/>
  <p:tag name="MH_TYPE" val="Other"/>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61027160000"/>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50.xml><?xml version="1.0" encoding="utf-8"?>
<p:tagLst xmlns:a="http://schemas.openxmlformats.org/drawingml/2006/main" xmlns:r="http://schemas.openxmlformats.org/officeDocument/2006/relationships" xmlns:p="http://schemas.openxmlformats.org/presentationml/2006/main">
  <p:tag name="MH" val="20161027160000"/>
  <p:tag name="MH_LIBRARY" val="GRAPHIC"/>
  <p:tag name="MH_TYPE" val="Other"/>
  <p:tag name="MH_ORDER" val="3"/>
</p:tagLst>
</file>

<file path=ppt/tags/tag51.xml><?xml version="1.0" encoding="utf-8"?>
<p:tagLst xmlns:a="http://schemas.openxmlformats.org/drawingml/2006/main" xmlns:r="http://schemas.openxmlformats.org/officeDocument/2006/relationships" xmlns:p="http://schemas.openxmlformats.org/presentationml/2006/main">
  <p:tag name="MH" val="20161027160000"/>
  <p:tag name="MH_LIBRARY" val="GRAPHIC"/>
  <p:tag name="MH_TYPE" val="Other"/>
  <p:tag name="MH_ORDER" val="4"/>
</p:tagLst>
</file>

<file path=ppt/tags/tag52.xml><?xml version="1.0" encoding="utf-8"?>
<p:tagLst xmlns:a="http://schemas.openxmlformats.org/drawingml/2006/main" xmlns:r="http://schemas.openxmlformats.org/officeDocument/2006/relationships" xmlns:p="http://schemas.openxmlformats.org/presentationml/2006/main">
  <p:tag name="MH" val="20161027160000"/>
  <p:tag name="MH_LIBRARY" val="GRAPHIC"/>
  <p:tag name="MH_TYPE" val="Other"/>
  <p:tag name="MH_ORDER" val="5"/>
</p:tagLst>
</file>

<file path=ppt/tags/tag53.xml><?xml version="1.0" encoding="utf-8"?>
<p:tagLst xmlns:a="http://schemas.openxmlformats.org/drawingml/2006/main" xmlns:r="http://schemas.openxmlformats.org/officeDocument/2006/relationships" xmlns:p="http://schemas.openxmlformats.org/presentationml/2006/main">
  <p:tag name="MH" val="20161027160000"/>
  <p:tag name="MH_LIBRARY" val="GRAPHIC"/>
  <p:tag name="MH_TYPE" val="Other"/>
  <p:tag name="MH_ORDER" val="6"/>
</p:tagLst>
</file>

<file path=ppt/tags/tag6.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8.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heme/theme1.xml><?xml version="1.0" encoding="utf-8"?>
<a:theme xmlns:a="http://schemas.openxmlformats.org/drawingml/2006/main" name="A000120141119A01PPBG">
  <a:themeElements>
    <a:clrScheme name="自定义 94">
      <a:dk1>
        <a:srgbClr val="4D4D4D"/>
      </a:dk1>
      <a:lt1>
        <a:srgbClr val="FFFFFF"/>
      </a:lt1>
      <a:dk2>
        <a:srgbClr val="4D4D4D"/>
      </a:dk2>
      <a:lt2>
        <a:srgbClr val="FFFFFF"/>
      </a:lt2>
      <a:accent1>
        <a:srgbClr val="7CBF33"/>
      </a:accent1>
      <a:accent2>
        <a:srgbClr val="6BB5AC"/>
      </a:accent2>
      <a:accent3>
        <a:srgbClr val="59C8D6"/>
      </a:accent3>
      <a:accent4>
        <a:srgbClr val="CB7BAB"/>
      </a:accent4>
      <a:accent5>
        <a:srgbClr val="CE628B"/>
      </a:accent5>
      <a:accent6>
        <a:srgbClr val="E5483F"/>
      </a:accent6>
      <a:hlink>
        <a:srgbClr val="6292BA"/>
      </a:hlink>
      <a:folHlink>
        <a:srgbClr val="7F7F7F"/>
      </a:folHlink>
    </a:clrScheme>
    <a:fontScheme name="自定义 2">
      <a:majorFont>
        <a:latin typeface="等线 Light"/>
        <a:ea typeface="微软雅黑"/>
        <a:cs typeface=""/>
      </a:majorFont>
      <a:minorFont>
        <a:latin typeface="等线"/>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小清新文艺花瓣模板</Template>
  <TotalTime>4</TotalTime>
  <Words>2731</Words>
  <Application>Microsoft Office PowerPoint</Application>
  <PresentationFormat>自定义</PresentationFormat>
  <Paragraphs>182</Paragraphs>
  <Slides>29</Slides>
  <Notes>1</Notes>
  <HiddenSlides>0</HiddenSlides>
  <MMClips>0</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A000120141119A01PPBG</vt:lpstr>
      <vt:lpstr>教育教学老师课件通用模板</vt:lpstr>
      <vt:lpstr>PowerPoint 演示文稿</vt:lpstr>
      <vt:lpstr>请输入第一章大标题</vt:lpstr>
      <vt:lpstr>请在此输入您的大标题</vt:lpstr>
      <vt:lpstr>请在此输入您的大标题</vt:lpstr>
      <vt:lpstr>请在此输入您的大标题</vt:lpstr>
      <vt:lpstr>请在此输入您的大标题</vt:lpstr>
      <vt:lpstr>请在此输入您的大标题</vt:lpstr>
      <vt:lpstr>请输入第二章大标题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请输入第三章大标题</vt:lpstr>
      <vt:lpstr>请在此输入您的大标题</vt:lpstr>
      <vt:lpstr>请在此输入您的大标题</vt:lpstr>
      <vt:lpstr>请在此输入您的大标题</vt:lpstr>
      <vt:lpstr>请在此输入您的大标题</vt:lpstr>
      <vt:lpstr>请在此输入您的大标题</vt:lpstr>
      <vt:lpstr>请输入第四章大标题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PowerPoint 演示文稿</vt:lpstr>
    </vt:vector>
  </TitlesOfParts>
  <Company>情缘素材：https://haosc.taobao.com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教育教学老师课件通用模板</dc:title>
  <dc:creator/>
  <cp:lastModifiedBy>ThinK For H</cp:lastModifiedBy>
  <cp:revision>4</cp:revision>
  <dcterms:created xsi:type="dcterms:W3CDTF">2017-05-10T09:41:53Z</dcterms:created>
  <dcterms:modified xsi:type="dcterms:W3CDTF">2018-05-26T07:57:44Z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